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1.xml.rels><?xml version="1.0" encoding="UTF-8" standalone="yes"?>
<Relationships xmlns="http://schemas.openxmlformats.org/package/2006/relationships"><Relationship Id="rId1" Type="http://schemas.openxmlformats.org/officeDocument/2006/relationships/image" Target="../media/image1.jpeg"/></Relationships>
</file>

<file path=ppt/diagrams/_rels/data15.xml.rels><?xml version="1.0" encoding="UTF-8" standalone="yes"?>
<Relationships xmlns="http://schemas.openxmlformats.org/package/2006/relationships"><Relationship Id="rId1" Type="http://schemas.openxmlformats.org/officeDocument/2006/relationships/image" Target="../media/image2.jpeg"/></Relationships>
</file>

<file path=ppt/diagrams/_rels/data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jpeg"/></Relationships>
</file>

<file path=ppt/diagrams/_rels/data18.xml.rels><?xml version="1.0" encoding="UTF-8" standalone="yes"?>
<Relationships xmlns="http://schemas.openxmlformats.org/package/2006/relationships"><Relationship Id="rId1" Type="http://schemas.openxmlformats.org/officeDocument/2006/relationships/image" Target="../media/image4.jpeg"/></Relationships>
</file>

<file path=ppt/diagrams/_rels/data22.xml.rels><?xml version="1.0" encoding="UTF-8" standalone="yes"?>
<Relationships xmlns="http://schemas.openxmlformats.org/package/2006/relationships"><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2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0955F-A639-41AD-9B77-62C0745236F3}"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GB"/>
        </a:p>
      </dgm:t>
    </dgm:pt>
    <dgm:pt modelId="{5797E8C5-9FD3-4CE9-8178-5406D35644EF}">
      <dgm:prSet/>
      <dgm:spPr/>
      <dgm:t>
        <a:bodyPr/>
        <a:lstStyle/>
        <a:p>
          <a:pPr rtl="0"/>
          <a:r>
            <a:rPr lang="en-GB" dirty="0" smtClean="0"/>
            <a:t>Roles and responsibilities</a:t>
          </a:r>
          <a:br>
            <a:rPr lang="en-GB" dirty="0" smtClean="0"/>
          </a:br>
          <a:r>
            <a:rPr lang="en-GB" dirty="0" smtClean="0"/>
            <a:t>PM</a:t>
          </a:r>
          <a:endParaRPr lang="en-GB" dirty="0"/>
        </a:p>
      </dgm:t>
    </dgm:pt>
    <dgm:pt modelId="{CF48D1AA-9645-4CCD-BFD4-34DBA95A1097}" type="parTrans" cxnId="{D8AC4E63-E9F7-4968-BD07-340DC65A9061}">
      <dgm:prSet/>
      <dgm:spPr/>
      <dgm:t>
        <a:bodyPr/>
        <a:lstStyle/>
        <a:p>
          <a:endParaRPr lang="en-GB"/>
        </a:p>
      </dgm:t>
    </dgm:pt>
    <dgm:pt modelId="{24860041-0D59-45EA-9DEA-885F655D2B94}" type="sibTrans" cxnId="{D8AC4E63-E9F7-4968-BD07-340DC65A9061}">
      <dgm:prSet/>
      <dgm:spPr/>
      <dgm:t>
        <a:bodyPr/>
        <a:lstStyle/>
        <a:p>
          <a:endParaRPr lang="en-GB"/>
        </a:p>
      </dgm:t>
    </dgm:pt>
    <dgm:pt modelId="{EB69BB6F-9C3B-42C5-88BD-971A8FC3D668}" type="pres">
      <dgm:prSet presAssocID="{5080955F-A639-41AD-9B77-62C0745236F3}" presName="Name0" presStyleCnt="0">
        <dgm:presLayoutVars>
          <dgm:chPref val="3"/>
          <dgm:dir/>
          <dgm:animLvl val="lvl"/>
          <dgm:resizeHandles/>
        </dgm:presLayoutVars>
      </dgm:prSet>
      <dgm:spPr/>
      <dgm:t>
        <a:bodyPr/>
        <a:lstStyle/>
        <a:p>
          <a:endParaRPr lang="en-GB"/>
        </a:p>
      </dgm:t>
    </dgm:pt>
    <dgm:pt modelId="{614A9859-CAC7-42E2-8FA7-F4ABBE751CDC}" type="pres">
      <dgm:prSet presAssocID="{5797E8C5-9FD3-4CE9-8178-5406D35644EF}" presName="horFlow" presStyleCnt="0"/>
      <dgm:spPr/>
    </dgm:pt>
    <dgm:pt modelId="{E1D22D48-90D8-47E0-8DBA-D65C936938B3}" type="pres">
      <dgm:prSet presAssocID="{5797E8C5-9FD3-4CE9-8178-5406D35644EF}" presName="bigChev" presStyleLbl="node1" presStyleIdx="0" presStyleCnt="1"/>
      <dgm:spPr/>
      <dgm:t>
        <a:bodyPr/>
        <a:lstStyle/>
        <a:p>
          <a:endParaRPr lang="en-GB"/>
        </a:p>
      </dgm:t>
    </dgm:pt>
  </dgm:ptLst>
  <dgm:cxnLst>
    <dgm:cxn modelId="{C4258566-B106-4242-9D43-14626A1D059B}" type="presOf" srcId="{5080955F-A639-41AD-9B77-62C0745236F3}" destId="{EB69BB6F-9C3B-42C5-88BD-971A8FC3D668}" srcOrd="0" destOrd="0" presId="urn:microsoft.com/office/officeart/2005/8/layout/lProcess3"/>
    <dgm:cxn modelId="{D8AC4E63-E9F7-4968-BD07-340DC65A9061}" srcId="{5080955F-A639-41AD-9B77-62C0745236F3}" destId="{5797E8C5-9FD3-4CE9-8178-5406D35644EF}" srcOrd="0" destOrd="0" parTransId="{CF48D1AA-9645-4CCD-BFD4-34DBA95A1097}" sibTransId="{24860041-0D59-45EA-9DEA-885F655D2B94}"/>
    <dgm:cxn modelId="{27937CF0-4B14-442E-9A36-7D852311E000}" type="presOf" srcId="{5797E8C5-9FD3-4CE9-8178-5406D35644EF}" destId="{E1D22D48-90D8-47E0-8DBA-D65C936938B3}" srcOrd="0" destOrd="0" presId="urn:microsoft.com/office/officeart/2005/8/layout/lProcess3"/>
    <dgm:cxn modelId="{05A1D0D6-1BDB-4047-AA4C-0A53791E5062}" type="presParOf" srcId="{EB69BB6F-9C3B-42C5-88BD-971A8FC3D668}" destId="{614A9859-CAC7-42E2-8FA7-F4ABBE751CDC}" srcOrd="0" destOrd="0" presId="urn:microsoft.com/office/officeart/2005/8/layout/lProcess3"/>
    <dgm:cxn modelId="{7F0406B8-888C-4F7E-ACC9-ACB4B188E0C3}" type="presParOf" srcId="{614A9859-CAC7-42E2-8FA7-F4ABBE751CDC}" destId="{E1D22D48-90D8-47E0-8DBA-D65C936938B3}"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3F10B3-FB5D-4EFD-AB44-49309B65D0AE}" type="doc">
      <dgm:prSet loTypeId="urn:microsoft.com/office/officeart/2005/8/layout/vList2" loCatId="list" qsTypeId="urn:microsoft.com/office/officeart/2005/8/quickstyle/3d2#6" qsCatId="3D" csTypeId="urn:microsoft.com/office/officeart/2005/8/colors/accent2_2" csCatId="accent2"/>
      <dgm:spPr/>
      <dgm:t>
        <a:bodyPr/>
        <a:lstStyle/>
        <a:p>
          <a:endParaRPr lang="en-GB"/>
        </a:p>
      </dgm:t>
    </dgm:pt>
    <dgm:pt modelId="{66F91DA5-262D-45B4-8DCB-D81D2A042FA0}">
      <dgm:prSet/>
      <dgm:spPr/>
      <dgm:t>
        <a:bodyPr/>
        <a:lstStyle/>
        <a:p>
          <a:pPr rtl="0"/>
          <a:r>
            <a:rPr lang="en-GB" dirty="0" smtClean="0"/>
            <a:t>Planner</a:t>
          </a:r>
          <a:endParaRPr lang="en-GB" dirty="0"/>
        </a:p>
      </dgm:t>
    </dgm:pt>
    <dgm:pt modelId="{3DC9DB1A-C741-4B90-BE4D-9665B6EC19B7}" type="parTrans" cxnId="{E58739AB-EED1-48D6-AD56-6B07DA6A8D10}">
      <dgm:prSet/>
      <dgm:spPr/>
      <dgm:t>
        <a:bodyPr/>
        <a:lstStyle/>
        <a:p>
          <a:endParaRPr lang="en-GB"/>
        </a:p>
      </dgm:t>
    </dgm:pt>
    <dgm:pt modelId="{A28218C2-6580-4689-9B6F-46FFF8374888}" type="sibTrans" cxnId="{E58739AB-EED1-48D6-AD56-6B07DA6A8D10}">
      <dgm:prSet/>
      <dgm:spPr/>
      <dgm:t>
        <a:bodyPr/>
        <a:lstStyle/>
        <a:p>
          <a:endParaRPr lang="en-GB"/>
        </a:p>
      </dgm:t>
    </dgm:pt>
    <dgm:pt modelId="{BF2DB396-6CFF-4775-9F47-FD7E813F6E81}" type="pres">
      <dgm:prSet presAssocID="{913F10B3-FB5D-4EFD-AB44-49309B65D0AE}" presName="linear" presStyleCnt="0">
        <dgm:presLayoutVars>
          <dgm:animLvl val="lvl"/>
          <dgm:resizeHandles val="exact"/>
        </dgm:presLayoutVars>
      </dgm:prSet>
      <dgm:spPr/>
      <dgm:t>
        <a:bodyPr/>
        <a:lstStyle/>
        <a:p>
          <a:endParaRPr lang="en-GB"/>
        </a:p>
      </dgm:t>
    </dgm:pt>
    <dgm:pt modelId="{6B3AECAC-CB31-42FA-984F-E3998654CCB2}" type="pres">
      <dgm:prSet presAssocID="{66F91DA5-262D-45B4-8DCB-D81D2A042FA0}" presName="parentText" presStyleLbl="node1" presStyleIdx="0" presStyleCnt="1">
        <dgm:presLayoutVars>
          <dgm:chMax val="0"/>
          <dgm:bulletEnabled val="1"/>
        </dgm:presLayoutVars>
      </dgm:prSet>
      <dgm:spPr/>
      <dgm:t>
        <a:bodyPr/>
        <a:lstStyle/>
        <a:p>
          <a:endParaRPr lang="en-GB"/>
        </a:p>
      </dgm:t>
    </dgm:pt>
  </dgm:ptLst>
  <dgm:cxnLst>
    <dgm:cxn modelId="{E58739AB-EED1-48D6-AD56-6B07DA6A8D10}" srcId="{913F10B3-FB5D-4EFD-AB44-49309B65D0AE}" destId="{66F91DA5-262D-45B4-8DCB-D81D2A042FA0}" srcOrd="0" destOrd="0" parTransId="{3DC9DB1A-C741-4B90-BE4D-9665B6EC19B7}" sibTransId="{A28218C2-6580-4689-9B6F-46FFF8374888}"/>
    <dgm:cxn modelId="{9AB5F9B8-6EDD-4003-AADE-B8E4A28A9B96}" type="presOf" srcId="{913F10B3-FB5D-4EFD-AB44-49309B65D0AE}" destId="{BF2DB396-6CFF-4775-9F47-FD7E813F6E81}" srcOrd="0" destOrd="0" presId="urn:microsoft.com/office/officeart/2005/8/layout/vList2"/>
    <dgm:cxn modelId="{0F745377-F656-41CF-848C-CC08F217DD0F}" type="presOf" srcId="{66F91DA5-262D-45B4-8DCB-D81D2A042FA0}" destId="{6B3AECAC-CB31-42FA-984F-E3998654CCB2}" srcOrd="0" destOrd="0" presId="urn:microsoft.com/office/officeart/2005/8/layout/vList2"/>
    <dgm:cxn modelId="{BCA08758-ADDE-4A59-84B6-9215CC4E48EB}" type="presParOf" srcId="{BF2DB396-6CFF-4775-9F47-FD7E813F6E81}" destId="{6B3AECAC-CB31-42FA-984F-E3998654CCB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2D0958-3D82-4D00-A9CC-072313C8B953}" type="doc">
      <dgm:prSet loTypeId="urn:microsoft.com/office/officeart/2005/8/layout/hList7" loCatId="list" qsTypeId="urn:microsoft.com/office/officeart/2005/8/quickstyle/simple1" qsCatId="simple" csTypeId="urn:microsoft.com/office/officeart/2005/8/colors/colorful4" csCatId="colorful"/>
      <dgm:spPr/>
      <dgm:t>
        <a:bodyPr/>
        <a:lstStyle/>
        <a:p>
          <a:endParaRPr lang="en-GB"/>
        </a:p>
      </dgm:t>
    </dgm:pt>
    <dgm:pt modelId="{54F8E551-91DA-47FD-BCCF-1CA02DD3B329}">
      <dgm:prSet/>
      <dgm:spPr/>
      <dgm:t>
        <a:bodyPr/>
        <a:lstStyle/>
        <a:p>
          <a:pPr rtl="0"/>
          <a:r>
            <a:rPr lang="en-GB" dirty="0" smtClean="0"/>
            <a:t>The planner is usually based at the company’s head office, although on complex, expensive projects, they may be employed full time in an office on site. The construction planner is generally responsible for:</a:t>
          </a:r>
          <a:endParaRPr lang="en-GB" dirty="0"/>
        </a:p>
      </dgm:t>
    </dgm:pt>
    <dgm:pt modelId="{8592651C-F320-4DA7-85C7-82AAC9049189}" type="parTrans" cxnId="{58FC3080-E152-486F-A65A-E76307FFD71E}">
      <dgm:prSet/>
      <dgm:spPr/>
      <dgm:t>
        <a:bodyPr/>
        <a:lstStyle/>
        <a:p>
          <a:endParaRPr lang="en-GB"/>
        </a:p>
      </dgm:t>
    </dgm:pt>
    <dgm:pt modelId="{C6C1B9A3-5B71-4F49-9683-8B8C02BEA4C9}" type="sibTrans" cxnId="{58FC3080-E152-486F-A65A-E76307FFD71E}">
      <dgm:prSet/>
      <dgm:spPr/>
      <dgm:t>
        <a:bodyPr/>
        <a:lstStyle/>
        <a:p>
          <a:endParaRPr lang="en-GB"/>
        </a:p>
      </dgm:t>
    </dgm:pt>
    <dgm:pt modelId="{4A189C4C-C1AD-4771-B26A-2DB29D3E5243}" type="pres">
      <dgm:prSet presAssocID="{822D0958-3D82-4D00-A9CC-072313C8B953}" presName="Name0" presStyleCnt="0">
        <dgm:presLayoutVars>
          <dgm:dir/>
          <dgm:resizeHandles val="exact"/>
        </dgm:presLayoutVars>
      </dgm:prSet>
      <dgm:spPr/>
      <dgm:t>
        <a:bodyPr/>
        <a:lstStyle/>
        <a:p>
          <a:endParaRPr lang="en-GB"/>
        </a:p>
      </dgm:t>
    </dgm:pt>
    <dgm:pt modelId="{F3B0EDD1-695B-45CC-99F7-1774AB16628D}" type="pres">
      <dgm:prSet presAssocID="{822D0958-3D82-4D00-A9CC-072313C8B953}" presName="fgShape" presStyleLbl="fgShp" presStyleIdx="0" presStyleCnt="1"/>
      <dgm:spPr/>
    </dgm:pt>
    <dgm:pt modelId="{51D0F80F-3677-46CE-85AB-3B65E37DED92}" type="pres">
      <dgm:prSet presAssocID="{822D0958-3D82-4D00-A9CC-072313C8B953}" presName="linComp" presStyleCnt="0"/>
      <dgm:spPr/>
    </dgm:pt>
    <dgm:pt modelId="{FE270108-2FB3-4BCF-891B-63831DC1DDCA}" type="pres">
      <dgm:prSet presAssocID="{54F8E551-91DA-47FD-BCCF-1CA02DD3B329}" presName="compNode" presStyleCnt="0"/>
      <dgm:spPr/>
    </dgm:pt>
    <dgm:pt modelId="{7F9FEF80-2DA7-4B2C-8F80-6D5FDC8BC297}" type="pres">
      <dgm:prSet presAssocID="{54F8E551-91DA-47FD-BCCF-1CA02DD3B329}" presName="bkgdShape" presStyleLbl="node1" presStyleIdx="0" presStyleCnt="1"/>
      <dgm:spPr/>
      <dgm:t>
        <a:bodyPr/>
        <a:lstStyle/>
        <a:p>
          <a:endParaRPr lang="en-GB"/>
        </a:p>
      </dgm:t>
    </dgm:pt>
    <dgm:pt modelId="{51F50F5D-B67E-4CA9-B55E-F55924DE1523}" type="pres">
      <dgm:prSet presAssocID="{54F8E551-91DA-47FD-BCCF-1CA02DD3B329}" presName="nodeTx" presStyleLbl="node1" presStyleIdx="0" presStyleCnt="1">
        <dgm:presLayoutVars>
          <dgm:bulletEnabled val="1"/>
        </dgm:presLayoutVars>
      </dgm:prSet>
      <dgm:spPr/>
      <dgm:t>
        <a:bodyPr/>
        <a:lstStyle/>
        <a:p>
          <a:endParaRPr lang="en-GB"/>
        </a:p>
      </dgm:t>
    </dgm:pt>
    <dgm:pt modelId="{A13672AD-3E67-479D-BE1E-6B679EAD6C73}" type="pres">
      <dgm:prSet presAssocID="{54F8E551-91DA-47FD-BCCF-1CA02DD3B329}" presName="invisiNode" presStyleLbl="node1" presStyleIdx="0" presStyleCnt="1"/>
      <dgm:spPr/>
    </dgm:pt>
    <dgm:pt modelId="{7662FEBA-FE5A-45D7-8332-1EFB40DDBEEA}" type="pres">
      <dgm:prSet presAssocID="{54F8E551-91DA-47FD-BCCF-1CA02DD3B329}" presName="imagNode" presStyleLbl="fgImgPlace1" presStyleIdx="0" presStyleCnt="1"/>
      <dgm:spPr>
        <a:blipFill rotWithShape="0">
          <a:blip xmlns:r="http://schemas.openxmlformats.org/officeDocument/2006/relationships" r:embed="rId1"/>
          <a:stretch>
            <a:fillRect/>
          </a:stretch>
        </a:blipFill>
      </dgm:spPr>
    </dgm:pt>
  </dgm:ptLst>
  <dgm:cxnLst>
    <dgm:cxn modelId="{D9C16C85-CAEE-44B9-B012-180EF381AB94}" type="presOf" srcId="{54F8E551-91DA-47FD-BCCF-1CA02DD3B329}" destId="{51F50F5D-B67E-4CA9-B55E-F55924DE1523}" srcOrd="1" destOrd="0" presId="urn:microsoft.com/office/officeart/2005/8/layout/hList7"/>
    <dgm:cxn modelId="{58FC3080-E152-486F-A65A-E76307FFD71E}" srcId="{822D0958-3D82-4D00-A9CC-072313C8B953}" destId="{54F8E551-91DA-47FD-BCCF-1CA02DD3B329}" srcOrd="0" destOrd="0" parTransId="{8592651C-F320-4DA7-85C7-82AAC9049189}" sibTransId="{C6C1B9A3-5B71-4F49-9683-8B8C02BEA4C9}"/>
    <dgm:cxn modelId="{9B3C97C7-BC29-487C-A21C-9DF3E92A4DC5}" type="presOf" srcId="{822D0958-3D82-4D00-A9CC-072313C8B953}" destId="{4A189C4C-C1AD-4771-B26A-2DB29D3E5243}" srcOrd="0" destOrd="0" presId="urn:microsoft.com/office/officeart/2005/8/layout/hList7"/>
    <dgm:cxn modelId="{F2D1889A-9B1E-47F3-9AC7-569650CEDEC0}" type="presOf" srcId="{54F8E551-91DA-47FD-BCCF-1CA02DD3B329}" destId="{7F9FEF80-2DA7-4B2C-8F80-6D5FDC8BC297}" srcOrd="0" destOrd="0" presId="urn:microsoft.com/office/officeart/2005/8/layout/hList7"/>
    <dgm:cxn modelId="{A5DC21E6-5E69-4A5E-8D1C-0DAFD662C368}" type="presParOf" srcId="{4A189C4C-C1AD-4771-B26A-2DB29D3E5243}" destId="{F3B0EDD1-695B-45CC-99F7-1774AB16628D}" srcOrd="0" destOrd="0" presId="urn:microsoft.com/office/officeart/2005/8/layout/hList7"/>
    <dgm:cxn modelId="{063409D2-FB84-4D69-BFD3-DB5C93A8651D}" type="presParOf" srcId="{4A189C4C-C1AD-4771-B26A-2DB29D3E5243}" destId="{51D0F80F-3677-46CE-85AB-3B65E37DED92}" srcOrd="1" destOrd="0" presId="urn:microsoft.com/office/officeart/2005/8/layout/hList7"/>
    <dgm:cxn modelId="{67433AFE-92B2-497C-B593-F644CDD5DAA3}" type="presParOf" srcId="{51D0F80F-3677-46CE-85AB-3B65E37DED92}" destId="{FE270108-2FB3-4BCF-891B-63831DC1DDCA}" srcOrd="0" destOrd="0" presId="urn:microsoft.com/office/officeart/2005/8/layout/hList7"/>
    <dgm:cxn modelId="{CF037C29-764B-4408-A15D-6AAA61C446BF}" type="presParOf" srcId="{FE270108-2FB3-4BCF-891B-63831DC1DDCA}" destId="{7F9FEF80-2DA7-4B2C-8F80-6D5FDC8BC297}" srcOrd="0" destOrd="0" presId="urn:microsoft.com/office/officeart/2005/8/layout/hList7"/>
    <dgm:cxn modelId="{9CA9A686-E767-42AC-8C5B-7D78D4DC84BE}" type="presParOf" srcId="{FE270108-2FB3-4BCF-891B-63831DC1DDCA}" destId="{51F50F5D-B67E-4CA9-B55E-F55924DE1523}" srcOrd="1" destOrd="0" presId="urn:microsoft.com/office/officeart/2005/8/layout/hList7"/>
    <dgm:cxn modelId="{3EC2838A-85C6-4B01-9E12-C1AE2B0100B7}" type="presParOf" srcId="{FE270108-2FB3-4BCF-891B-63831DC1DDCA}" destId="{A13672AD-3E67-479D-BE1E-6B679EAD6C73}" srcOrd="2" destOrd="0" presId="urn:microsoft.com/office/officeart/2005/8/layout/hList7"/>
    <dgm:cxn modelId="{2F84E5B3-614E-47B8-9122-DFA2F8872D0D}" type="presParOf" srcId="{FE270108-2FB3-4BCF-891B-63831DC1DDCA}" destId="{7662FEBA-FE5A-45D7-8332-1EFB40DDBEEA}" srcOrd="3" destOrd="0" presId="urn:microsoft.com/office/officeart/2005/8/layout/hList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3C8ACE6-5CC0-4873-B6BD-7DE4EC318605}" type="doc">
      <dgm:prSet loTypeId="urn:microsoft.com/office/officeart/2005/8/layout/vList2" loCatId="list" qsTypeId="urn:microsoft.com/office/officeart/2005/8/quickstyle/3d2#7" qsCatId="3D" csTypeId="urn:microsoft.com/office/officeart/2005/8/colors/accent2_4" csCatId="accent2"/>
      <dgm:spPr/>
      <dgm:t>
        <a:bodyPr/>
        <a:lstStyle/>
        <a:p>
          <a:endParaRPr lang="en-GB"/>
        </a:p>
      </dgm:t>
    </dgm:pt>
    <dgm:pt modelId="{05CE8B79-2D93-4F11-901D-76470E0F88AA}">
      <dgm:prSet/>
      <dgm:spPr/>
      <dgm:t>
        <a:bodyPr/>
        <a:lstStyle/>
        <a:p>
          <a:pPr rtl="0"/>
          <a:r>
            <a:rPr lang="en-GB" dirty="0" smtClean="0"/>
            <a:t>supervising contract programmes (main, monthly, weekly, daily)</a:t>
          </a:r>
          <a:endParaRPr lang="en-GB" dirty="0"/>
        </a:p>
      </dgm:t>
    </dgm:pt>
    <dgm:pt modelId="{039B060B-397D-4D45-BEB1-EBB5345C22F0}" type="parTrans" cxnId="{59792E2F-AE36-4FDC-BEEC-2074C51F5221}">
      <dgm:prSet/>
      <dgm:spPr/>
      <dgm:t>
        <a:bodyPr/>
        <a:lstStyle/>
        <a:p>
          <a:endParaRPr lang="en-GB"/>
        </a:p>
      </dgm:t>
    </dgm:pt>
    <dgm:pt modelId="{FE2BDED7-2B9B-4372-BED7-5A83277F8DCD}" type="sibTrans" cxnId="{59792E2F-AE36-4FDC-BEEC-2074C51F5221}">
      <dgm:prSet/>
      <dgm:spPr/>
      <dgm:t>
        <a:bodyPr/>
        <a:lstStyle/>
        <a:p>
          <a:endParaRPr lang="en-GB"/>
        </a:p>
      </dgm:t>
    </dgm:pt>
    <dgm:pt modelId="{82F6931E-98F7-4FE3-BBDF-311EE65B5624}">
      <dgm:prSet/>
      <dgm:spPr/>
      <dgm:t>
        <a:bodyPr/>
        <a:lstStyle/>
        <a:p>
          <a:pPr rtl="0"/>
          <a:r>
            <a:rPr lang="en-GB" dirty="0" smtClean="0"/>
            <a:t>• monitoring and reviewing progress</a:t>
          </a:r>
          <a:endParaRPr lang="en-GB" dirty="0"/>
        </a:p>
      </dgm:t>
    </dgm:pt>
    <dgm:pt modelId="{7CD7B116-A06B-4AC0-814D-F9733297C165}" type="parTrans" cxnId="{97DA45F3-CFC9-4C71-85D0-BE4794237B35}">
      <dgm:prSet/>
      <dgm:spPr/>
      <dgm:t>
        <a:bodyPr/>
        <a:lstStyle/>
        <a:p>
          <a:endParaRPr lang="en-GB"/>
        </a:p>
      </dgm:t>
    </dgm:pt>
    <dgm:pt modelId="{B1D08474-543E-4D57-A1C2-FEFB340A533D}" type="sibTrans" cxnId="{97DA45F3-CFC9-4C71-85D0-BE4794237B35}">
      <dgm:prSet/>
      <dgm:spPr/>
      <dgm:t>
        <a:bodyPr/>
        <a:lstStyle/>
        <a:p>
          <a:endParaRPr lang="en-GB"/>
        </a:p>
      </dgm:t>
    </dgm:pt>
    <dgm:pt modelId="{E0E2F194-D43C-4871-8F2B-FF89F6AD0315}">
      <dgm:prSet/>
      <dgm:spPr/>
      <dgm:t>
        <a:bodyPr/>
        <a:lstStyle/>
        <a:p>
          <a:pPr rtl="0"/>
          <a:r>
            <a:rPr lang="en-GB" dirty="0" smtClean="0"/>
            <a:t>• materials delivery scheduling</a:t>
          </a:r>
          <a:endParaRPr lang="en-GB" dirty="0"/>
        </a:p>
      </dgm:t>
    </dgm:pt>
    <dgm:pt modelId="{27B38DAD-C249-45C8-B3CD-3E8B680B9917}" type="parTrans" cxnId="{257122AE-0BA0-4163-BB16-5B257DDF3847}">
      <dgm:prSet/>
      <dgm:spPr/>
      <dgm:t>
        <a:bodyPr/>
        <a:lstStyle/>
        <a:p>
          <a:endParaRPr lang="en-GB"/>
        </a:p>
      </dgm:t>
    </dgm:pt>
    <dgm:pt modelId="{454486F3-FF5B-4445-9AEE-F432A4B9602C}" type="sibTrans" cxnId="{257122AE-0BA0-4163-BB16-5B257DDF3847}">
      <dgm:prSet/>
      <dgm:spPr/>
      <dgm:t>
        <a:bodyPr/>
        <a:lstStyle/>
        <a:p>
          <a:endParaRPr lang="en-GB"/>
        </a:p>
      </dgm:t>
    </dgm:pt>
    <dgm:pt modelId="{E9DF0730-CE70-4B04-A6DE-5D61D2E7C4CF}">
      <dgm:prSet/>
      <dgm:spPr/>
      <dgm:t>
        <a:bodyPr/>
        <a:lstStyle/>
        <a:p>
          <a:pPr rtl="0"/>
          <a:r>
            <a:rPr lang="en-GB" dirty="0" smtClean="0"/>
            <a:t>• labour scheduling </a:t>
          </a:r>
          <a:endParaRPr lang="en-GB" dirty="0"/>
        </a:p>
      </dgm:t>
    </dgm:pt>
    <dgm:pt modelId="{1F14A642-0C1E-4029-9ED0-4777639B4D53}" type="parTrans" cxnId="{701154C7-8B91-425F-9792-94A9FE07FE15}">
      <dgm:prSet/>
      <dgm:spPr/>
      <dgm:t>
        <a:bodyPr/>
        <a:lstStyle/>
        <a:p>
          <a:endParaRPr lang="en-GB"/>
        </a:p>
      </dgm:t>
    </dgm:pt>
    <dgm:pt modelId="{E08E3B93-F6CB-46CA-9459-AA3FCAEDB9CB}" type="sibTrans" cxnId="{701154C7-8B91-425F-9792-94A9FE07FE15}">
      <dgm:prSet/>
      <dgm:spPr/>
      <dgm:t>
        <a:bodyPr/>
        <a:lstStyle/>
        <a:p>
          <a:endParaRPr lang="en-GB"/>
        </a:p>
      </dgm:t>
    </dgm:pt>
    <dgm:pt modelId="{08802890-ECE2-4B23-824B-E3ADAC6C834C}">
      <dgm:prSet/>
      <dgm:spPr/>
      <dgm:t>
        <a:bodyPr/>
        <a:lstStyle/>
        <a:p>
          <a:pPr rtl="0"/>
          <a:r>
            <a:rPr lang="en-GB" dirty="0" smtClean="0"/>
            <a:t>• reporting procedures </a:t>
          </a:r>
          <a:endParaRPr lang="en-GB" dirty="0"/>
        </a:p>
      </dgm:t>
    </dgm:pt>
    <dgm:pt modelId="{30EBC116-0678-491E-872D-D52F7861404F}" type="parTrans" cxnId="{66A4D4DE-5B2E-4BC4-85FC-9F0446259D33}">
      <dgm:prSet/>
      <dgm:spPr/>
      <dgm:t>
        <a:bodyPr/>
        <a:lstStyle/>
        <a:p>
          <a:endParaRPr lang="en-GB"/>
        </a:p>
      </dgm:t>
    </dgm:pt>
    <dgm:pt modelId="{D6CB6E2B-1909-4962-BC5C-155D39D66911}" type="sibTrans" cxnId="{66A4D4DE-5B2E-4BC4-85FC-9F0446259D33}">
      <dgm:prSet/>
      <dgm:spPr/>
      <dgm:t>
        <a:bodyPr/>
        <a:lstStyle/>
        <a:p>
          <a:endParaRPr lang="en-GB"/>
        </a:p>
      </dgm:t>
    </dgm:pt>
    <dgm:pt modelId="{18F1DA5B-8591-4A47-80B9-4DD81EDC6745}">
      <dgm:prSet/>
      <dgm:spPr/>
      <dgm:t>
        <a:bodyPr/>
        <a:lstStyle/>
        <a:p>
          <a:pPr rtl="0"/>
          <a:r>
            <a:rPr lang="en-GB" dirty="0" smtClean="0"/>
            <a:t>• plant scheduling </a:t>
          </a:r>
          <a:endParaRPr lang="en-GB" dirty="0"/>
        </a:p>
      </dgm:t>
    </dgm:pt>
    <dgm:pt modelId="{1565FB28-A7BD-48B5-9EFB-62543B616716}" type="parTrans" cxnId="{5C969921-EBCE-4CD6-8C22-6935BCECBB85}">
      <dgm:prSet/>
      <dgm:spPr/>
      <dgm:t>
        <a:bodyPr/>
        <a:lstStyle/>
        <a:p>
          <a:endParaRPr lang="en-GB"/>
        </a:p>
      </dgm:t>
    </dgm:pt>
    <dgm:pt modelId="{C4832C51-ABD5-494D-89EC-A9AC52FC71E5}" type="sibTrans" cxnId="{5C969921-EBCE-4CD6-8C22-6935BCECBB85}">
      <dgm:prSet/>
      <dgm:spPr/>
      <dgm:t>
        <a:bodyPr/>
        <a:lstStyle/>
        <a:p>
          <a:endParaRPr lang="en-GB"/>
        </a:p>
      </dgm:t>
    </dgm:pt>
    <dgm:pt modelId="{DF6F5134-383A-4EF8-85AE-82DDA62925A6}">
      <dgm:prSet/>
      <dgm:spPr/>
      <dgm:t>
        <a:bodyPr/>
        <a:lstStyle/>
        <a:p>
          <a:pPr rtl="0"/>
          <a:r>
            <a:rPr lang="en-GB" dirty="0" smtClean="0"/>
            <a:t>• overseeing pre-contract tender programmes.</a:t>
          </a:r>
          <a:endParaRPr lang="en-GB" dirty="0"/>
        </a:p>
      </dgm:t>
    </dgm:pt>
    <dgm:pt modelId="{75B23DF5-F76E-436E-915F-A4DC3C316F8C}" type="parTrans" cxnId="{D23D2906-DD8E-4611-93CD-7DADE8CF8BC5}">
      <dgm:prSet/>
      <dgm:spPr/>
      <dgm:t>
        <a:bodyPr/>
        <a:lstStyle/>
        <a:p>
          <a:endParaRPr lang="en-GB"/>
        </a:p>
      </dgm:t>
    </dgm:pt>
    <dgm:pt modelId="{E7CBF6BF-D708-47CE-9113-97988F08A40C}" type="sibTrans" cxnId="{D23D2906-DD8E-4611-93CD-7DADE8CF8BC5}">
      <dgm:prSet/>
      <dgm:spPr/>
      <dgm:t>
        <a:bodyPr/>
        <a:lstStyle/>
        <a:p>
          <a:endParaRPr lang="en-GB"/>
        </a:p>
      </dgm:t>
    </dgm:pt>
    <dgm:pt modelId="{96C8EA6B-448E-425F-952F-1238ED34D963}" type="pres">
      <dgm:prSet presAssocID="{A3C8ACE6-5CC0-4873-B6BD-7DE4EC318605}" presName="linear" presStyleCnt="0">
        <dgm:presLayoutVars>
          <dgm:animLvl val="lvl"/>
          <dgm:resizeHandles val="exact"/>
        </dgm:presLayoutVars>
      </dgm:prSet>
      <dgm:spPr/>
      <dgm:t>
        <a:bodyPr/>
        <a:lstStyle/>
        <a:p>
          <a:endParaRPr lang="en-GB"/>
        </a:p>
      </dgm:t>
    </dgm:pt>
    <dgm:pt modelId="{B30F3860-B64E-4795-8A16-36321B182CC5}" type="pres">
      <dgm:prSet presAssocID="{05CE8B79-2D93-4F11-901D-76470E0F88AA}" presName="parentText" presStyleLbl="node1" presStyleIdx="0" presStyleCnt="7">
        <dgm:presLayoutVars>
          <dgm:chMax val="0"/>
          <dgm:bulletEnabled val="1"/>
        </dgm:presLayoutVars>
      </dgm:prSet>
      <dgm:spPr/>
      <dgm:t>
        <a:bodyPr/>
        <a:lstStyle/>
        <a:p>
          <a:endParaRPr lang="en-GB"/>
        </a:p>
      </dgm:t>
    </dgm:pt>
    <dgm:pt modelId="{1287E548-3C3C-4C69-9C6A-95873AA1D99A}" type="pres">
      <dgm:prSet presAssocID="{FE2BDED7-2B9B-4372-BED7-5A83277F8DCD}" presName="spacer" presStyleCnt="0"/>
      <dgm:spPr/>
    </dgm:pt>
    <dgm:pt modelId="{2E19F955-1C05-410D-B429-DD94797F86E9}" type="pres">
      <dgm:prSet presAssocID="{82F6931E-98F7-4FE3-BBDF-311EE65B5624}" presName="parentText" presStyleLbl="node1" presStyleIdx="1" presStyleCnt="7">
        <dgm:presLayoutVars>
          <dgm:chMax val="0"/>
          <dgm:bulletEnabled val="1"/>
        </dgm:presLayoutVars>
      </dgm:prSet>
      <dgm:spPr/>
      <dgm:t>
        <a:bodyPr/>
        <a:lstStyle/>
        <a:p>
          <a:endParaRPr lang="en-GB"/>
        </a:p>
      </dgm:t>
    </dgm:pt>
    <dgm:pt modelId="{7CE573A7-8F7D-4ECA-8FE0-6BFD03E55897}" type="pres">
      <dgm:prSet presAssocID="{B1D08474-543E-4D57-A1C2-FEFB340A533D}" presName="spacer" presStyleCnt="0"/>
      <dgm:spPr/>
    </dgm:pt>
    <dgm:pt modelId="{3649A8B7-29CB-4D90-A552-E0A5F273F4FB}" type="pres">
      <dgm:prSet presAssocID="{E0E2F194-D43C-4871-8F2B-FF89F6AD0315}" presName="parentText" presStyleLbl="node1" presStyleIdx="2" presStyleCnt="7">
        <dgm:presLayoutVars>
          <dgm:chMax val="0"/>
          <dgm:bulletEnabled val="1"/>
        </dgm:presLayoutVars>
      </dgm:prSet>
      <dgm:spPr/>
      <dgm:t>
        <a:bodyPr/>
        <a:lstStyle/>
        <a:p>
          <a:endParaRPr lang="en-GB"/>
        </a:p>
      </dgm:t>
    </dgm:pt>
    <dgm:pt modelId="{46CFCC81-DD8F-41BE-AD8A-57A2FC5874BF}" type="pres">
      <dgm:prSet presAssocID="{454486F3-FF5B-4445-9AEE-F432A4B9602C}" presName="spacer" presStyleCnt="0"/>
      <dgm:spPr/>
    </dgm:pt>
    <dgm:pt modelId="{BD4C3EBB-2748-4740-AE97-ACA7C405AFC9}" type="pres">
      <dgm:prSet presAssocID="{E9DF0730-CE70-4B04-A6DE-5D61D2E7C4CF}" presName="parentText" presStyleLbl="node1" presStyleIdx="3" presStyleCnt="7">
        <dgm:presLayoutVars>
          <dgm:chMax val="0"/>
          <dgm:bulletEnabled val="1"/>
        </dgm:presLayoutVars>
      </dgm:prSet>
      <dgm:spPr/>
      <dgm:t>
        <a:bodyPr/>
        <a:lstStyle/>
        <a:p>
          <a:endParaRPr lang="en-GB"/>
        </a:p>
      </dgm:t>
    </dgm:pt>
    <dgm:pt modelId="{3B6A62B3-0EB0-4E56-BEA5-59544A0FE1AD}" type="pres">
      <dgm:prSet presAssocID="{E08E3B93-F6CB-46CA-9459-AA3FCAEDB9CB}" presName="spacer" presStyleCnt="0"/>
      <dgm:spPr/>
    </dgm:pt>
    <dgm:pt modelId="{A5A2A4BE-BE13-4CBD-BEE4-D0380450B97E}" type="pres">
      <dgm:prSet presAssocID="{08802890-ECE2-4B23-824B-E3ADAC6C834C}" presName="parentText" presStyleLbl="node1" presStyleIdx="4" presStyleCnt="7">
        <dgm:presLayoutVars>
          <dgm:chMax val="0"/>
          <dgm:bulletEnabled val="1"/>
        </dgm:presLayoutVars>
      </dgm:prSet>
      <dgm:spPr/>
      <dgm:t>
        <a:bodyPr/>
        <a:lstStyle/>
        <a:p>
          <a:endParaRPr lang="en-GB"/>
        </a:p>
      </dgm:t>
    </dgm:pt>
    <dgm:pt modelId="{0327DD81-03EB-4727-BEAD-90F8CF6C1558}" type="pres">
      <dgm:prSet presAssocID="{D6CB6E2B-1909-4962-BC5C-155D39D66911}" presName="spacer" presStyleCnt="0"/>
      <dgm:spPr/>
    </dgm:pt>
    <dgm:pt modelId="{70905C8A-962B-4FDA-89C8-C97BFDEFA7CD}" type="pres">
      <dgm:prSet presAssocID="{18F1DA5B-8591-4A47-80B9-4DD81EDC6745}" presName="parentText" presStyleLbl="node1" presStyleIdx="5" presStyleCnt="7">
        <dgm:presLayoutVars>
          <dgm:chMax val="0"/>
          <dgm:bulletEnabled val="1"/>
        </dgm:presLayoutVars>
      </dgm:prSet>
      <dgm:spPr/>
      <dgm:t>
        <a:bodyPr/>
        <a:lstStyle/>
        <a:p>
          <a:endParaRPr lang="en-GB"/>
        </a:p>
      </dgm:t>
    </dgm:pt>
    <dgm:pt modelId="{AAE7B5E5-F143-4711-8354-87E22B4F6A4D}" type="pres">
      <dgm:prSet presAssocID="{C4832C51-ABD5-494D-89EC-A9AC52FC71E5}" presName="spacer" presStyleCnt="0"/>
      <dgm:spPr/>
    </dgm:pt>
    <dgm:pt modelId="{850550A0-9D70-4D16-A5FA-F4CA6B153356}" type="pres">
      <dgm:prSet presAssocID="{DF6F5134-383A-4EF8-85AE-82DDA62925A6}" presName="parentText" presStyleLbl="node1" presStyleIdx="6" presStyleCnt="7">
        <dgm:presLayoutVars>
          <dgm:chMax val="0"/>
          <dgm:bulletEnabled val="1"/>
        </dgm:presLayoutVars>
      </dgm:prSet>
      <dgm:spPr/>
      <dgm:t>
        <a:bodyPr/>
        <a:lstStyle/>
        <a:p>
          <a:endParaRPr lang="en-GB"/>
        </a:p>
      </dgm:t>
    </dgm:pt>
  </dgm:ptLst>
  <dgm:cxnLst>
    <dgm:cxn modelId="{03CF0212-5B19-430A-8024-64DD032D90F7}" type="presOf" srcId="{A3C8ACE6-5CC0-4873-B6BD-7DE4EC318605}" destId="{96C8EA6B-448E-425F-952F-1238ED34D963}" srcOrd="0" destOrd="0" presId="urn:microsoft.com/office/officeart/2005/8/layout/vList2"/>
    <dgm:cxn modelId="{892690F6-DE0D-403C-8F49-92EFA7826B42}" type="presOf" srcId="{18F1DA5B-8591-4A47-80B9-4DD81EDC6745}" destId="{70905C8A-962B-4FDA-89C8-C97BFDEFA7CD}" srcOrd="0" destOrd="0" presId="urn:microsoft.com/office/officeart/2005/8/layout/vList2"/>
    <dgm:cxn modelId="{257122AE-0BA0-4163-BB16-5B257DDF3847}" srcId="{A3C8ACE6-5CC0-4873-B6BD-7DE4EC318605}" destId="{E0E2F194-D43C-4871-8F2B-FF89F6AD0315}" srcOrd="2" destOrd="0" parTransId="{27B38DAD-C249-45C8-B3CD-3E8B680B9917}" sibTransId="{454486F3-FF5B-4445-9AEE-F432A4B9602C}"/>
    <dgm:cxn modelId="{FD6F1B5D-375E-4BA8-9E47-4126E8022023}" type="presOf" srcId="{05CE8B79-2D93-4F11-901D-76470E0F88AA}" destId="{B30F3860-B64E-4795-8A16-36321B182CC5}" srcOrd="0" destOrd="0" presId="urn:microsoft.com/office/officeart/2005/8/layout/vList2"/>
    <dgm:cxn modelId="{130446F6-7ABB-4E09-ACA1-DF4EBF4984C3}" type="presOf" srcId="{E9DF0730-CE70-4B04-A6DE-5D61D2E7C4CF}" destId="{BD4C3EBB-2748-4740-AE97-ACA7C405AFC9}" srcOrd="0" destOrd="0" presId="urn:microsoft.com/office/officeart/2005/8/layout/vList2"/>
    <dgm:cxn modelId="{701154C7-8B91-425F-9792-94A9FE07FE15}" srcId="{A3C8ACE6-5CC0-4873-B6BD-7DE4EC318605}" destId="{E9DF0730-CE70-4B04-A6DE-5D61D2E7C4CF}" srcOrd="3" destOrd="0" parTransId="{1F14A642-0C1E-4029-9ED0-4777639B4D53}" sibTransId="{E08E3B93-F6CB-46CA-9459-AA3FCAEDB9CB}"/>
    <dgm:cxn modelId="{5C969921-EBCE-4CD6-8C22-6935BCECBB85}" srcId="{A3C8ACE6-5CC0-4873-B6BD-7DE4EC318605}" destId="{18F1DA5B-8591-4A47-80B9-4DD81EDC6745}" srcOrd="5" destOrd="0" parTransId="{1565FB28-A7BD-48B5-9EFB-62543B616716}" sibTransId="{C4832C51-ABD5-494D-89EC-A9AC52FC71E5}"/>
    <dgm:cxn modelId="{6A7A284A-1E88-4713-B07D-22713B8BA0C1}" type="presOf" srcId="{82F6931E-98F7-4FE3-BBDF-311EE65B5624}" destId="{2E19F955-1C05-410D-B429-DD94797F86E9}" srcOrd="0" destOrd="0" presId="urn:microsoft.com/office/officeart/2005/8/layout/vList2"/>
    <dgm:cxn modelId="{DCC57DD6-84F3-4958-99CB-0FC8F3A94A3B}" type="presOf" srcId="{E0E2F194-D43C-4871-8F2B-FF89F6AD0315}" destId="{3649A8B7-29CB-4D90-A552-E0A5F273F4FB}" srcOrd="0" destOrd="0" presId="urn:microsoft.com/office/officeart/2005/8/layout/vList2"/>
    <dgm:cxn modelId="{66A4D4DE-5B2E-4BC4-85FC-9F0446259D33}" srcId="{A3C8ACE6-5CC0-4873-B6BD-7DE4EC318605}" destId="{08802890-ECE2-4B23-824B-E3ADAC6C834C}" srcOrd="4" destOrd="0" parTransId="{30EBC116-0678-491E-872D-D52F7861404F}" sibTransId="{D6CB6E2B-1909-4962-BC5C-155D39D66911}"/>
    <dgm:cxn modelId="{97DA45F3-CFC9-4C71-85D0-BE4794237B35}" srcId="{A3C8ACE6-5CC0-4873-B6BD-7DE4EC318605}" destId="{82F6931E-98F7-4FE3-BBDF-311EE65B5624}" srcOrd="1" destOrd="0" parTransId="{7CD7B116-A06B-4AC0-814D-F9733297C165}" sibTransId="{B1D08474-543E-4D57-A1C2-FEFB340A533D}"/>
    <dgm:cxn modelId="{59792E2F-AE36-4FDC-BEEC-2074C51F5221}" srcId="{A3C8ACE6-5CC0-4873-B6BD-7DE4EC318605}" destId="{05CE8B79-2D93-4F11-901D-76470E0F88AA}" srcOrd="0" destOrd="0" parTransId="{039B060B-397D-4D45-BEB1-EBB5345C22F0}" sibTransId="{FE2BDED7-2B9B-4372-BED7-5A83277F8DCD}"/>
    <dgm:cxn modelId="{E5704E43-CEE3-447B-A9F0-3C176E1CA5F0}" type="presOf" srcId="{DF6F5134-383A-4EF8-85AE-82DDA62925A6}" destId="{850550A0-9D70-4D16-A5FA-F4CA6B153356}" srcOrd="0" destOrd="0" presId="urn:microsoft.com/office/officeart/2005/8/layout/vList2"/>
    <dgm:cxn modelId="{EA7E6793-0728-4C19-B998-C32FD53A7B59}" type="presOf" srcId="{08802890-ECE2-4B23-824B-E3ADAC6C834C}" destId="{A5A2A4BE-BE13-4CBD-BEE4-D0380450B97E}" srcOrd="0" destOrd="0" presId="urn:microsoft.com/office/officeart/2005/8/layout/vList2"/>
    <dgm:cxn modelId="{D23D2906-DD8E-4611-93CD-7DADE8CF8BC5}" srcId="{A3C8ACE6-5CC0-4873-B6BD-7DE4EC318605}" destId="{DF6F5134-383A-4EF8-85AE-82DDA62925A6}" srcOrd="6" destOrd="0" parTransId="{75B23DF5-F76E-436E-915F-A4DC3C316F8C}" sibTransId="{E7CBF6BF-D708-47CE-9113-97988F08A40C}"/>
    <dgm:cxn modelId="{586674C9-BEEE-4872-BE13-CB893E929B4C}" type="presParOf" srcId="{96C8EA6B-448E-425F-952F-1238ED34D963}" destId="{B30F3860-B64E-4795-8A16-36321B182CC5}" srcOrd="0" destOrd="0" presId="urn:microsoft.com/office/officeart/2005/8/layout/vList2"/>
    <dgm:cxn modelId="{B001BE78-9998-4383-91FC-063BFA8861E3}" type="presParOf" srcId="{96C8EA6B-448E-425F-952F-1238ED34D963}" destId="{1287E548-3C3C-4C69-9C6A-95873AA1D99A}" srcOrd="1" destOrd="0" presId="urn:microsoft.com/office/officeart/2005/8/layout/vList2"/>
    <dgm:cxn modelId="{E204C0E5-DBEC-462D-93D4-7691501BD0BE}" type="presParOf" srcId="{96C8EA6B-448E-425F-952F-1238ED34D963}" destId="{2E19F955-1C05-410D-B429-DD94797F86E9}" srcOrd="2" destOrd="0" presId="urn:microsoft.com/office/officeart/2005/8/layout/vList2"/>
    <dgm:cxn modelId="{4174B944-52E3-45F8-B42C-1B3BBFF172D0}" type="presParOf" srcId="{96C8EA6B-448E-425F-952F-1238ED34D963}" destId="{7CE573A7-8F7D-4ECA-8FE0-6BFD03E55897}" srcOrd="3" destOrd="0" presId="urn:microsoft.com/office/officeart/2005/8/layout/vList2"/>
    <dgm:cxn modelId="{DBB6CE72-6D4E-4A3E-992F-C83AD4B63E1F}" type="presParOf" srcId="{96C8EA6B-448E-425F-952F-1238ED34D963}" destId="{3649A8B7-29CB-4D90-A552-E0A5F273F4FB}" srcOrd="4" destOrd="0" presId="urn:microsoft.com/office/officeart/2005/8/layout/vList2"/>
    <dgm:cxn modelId="{90D631CA-1B21-4EA4-994B-90E0CCC58B74}" type="presParOf" srcId="{96C8EA6B-448E-425F-952F-1238ED34D963}" destId="{46CFCC81-DD8F-41BE-AD8A-57A2FC5874BF}" srcOrd="5" destOrd="0" presId="urn:microsoft.com/office/officeart/2005/8/layout/vList2"/>
    <dgm:cxn modelId="{74251B06-A306-48C5-83B3-830A7D55E280}" type="presParOf" srcId="{96C8EA6B-448E-425F-952F-1238ED34D963}" destId="{BD4C3EBB-2748-4740-AE97-ACA7C405AFC9}" srcOrd="6" destOrd="0" presId="urn:microsoft.com/office/officeart/2005/8/layout/vList2"/>
    <dgm:cxn modelId="{7A14D031-F11E-4A3D-9A95-BBF2D5C10DC2}" type="presParOf" srcId="{96C8EA6B-448E-425F-952F-1238ED34D963}" destId="{3B6A62B3-0EB0-4E56-BEA5-59544A0FE1AD}" srcOrd="7" destOrd="0" presId="urn:microsoft.com/office/officeart/2005/8/layout/vList2"/>
    <dgm:cxn modelId="{6B038134-A2CB-4E78-AE16-0AFC501AD116}" type="presParOf" srcId="{96C8EA6B-448E-425F-952F-1238ED34D963}" destId="{A5A2A4BE-BE13-4CBD-BEE4-D0380450B97E}" srcOrd="8" destOrd="0" presId="urn:microsoft.com/office/officeart/2005/8/layout/vList2"/>
    <dgm:cxn modelId="{2BBC2414-B389-46ED-885B-3BF35630A77B}" type="presParOf" srcId="{96C8EA6B-448E-425F-952F-1238ED34D963}" destId="{0327DD81-03EB-4727-BEAD-90F8CF6C1558}" srcOrd="9" destOrd="0" presId="urn:microsoft.com/office/officeart/2005/8/layout/vList2"/>
    <dgm:cxn modelId="{FD11615C-D719-41AE-8D16-CCEED2A15354}" type="presParOf" srcId="{96C8EA6B-448E-425F-952F-1238ED34D963}" destId="{70905C8A-962B-4FDA-89C8-C97BFDEFA7CD}" srcOrd="10" destOrd="0" presId="urn:microsoft.com/office/officeart/2005/8/layout/vList2"/>
    <dgm:cxn modelId="{98B93638-1AE1-4775-994E-02A6BC8613C3}" type="presParOf" srcId="{96C8EA6B-448E-425F-952F-1238ED34D963}" destId="{AAE7B5E5-F143-4711-8354-87E22B4F6A4D}" srcOrd="11" destOrd="0" presId="urn:microsoft.com/office/officeart/2005/8/layout/vList2"/>
    <dgm:cxn modelId="{26BC01FC-76D1-4446-A573-4C4DC7D0804B}" type="presParOf" srcId="{96C8EA6B-448E-425F-952F-1238ED34D963}" destId="{850550A0-9D70-4D16-A5FA-F4CA6B153356}"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E7B630-A4CB-4829-8E8C-B1970104C001}" type="doc">
      <dgm:prSet loTypeId="urn:microsoft.com/office/officeart/2005/8/layout/vList2" loCatId="list" qsTypeId="urn:microsoft.com/office/officeart/2005/8/quickstyle/3d2#8" qsCatId="3D" csTypeId="urn:microsoft.com/office/officeart/2005/8/colors/accent0_1" csCatId="mainScheme" phldr="1"/>
      <dgm:spPr/>
      <dgm:t>
        <a:bodyPr/>
        <a:lstStyle/>
        <a:p>
          <a:endParaRPr lang="en-GB"/>
        </a:p>
      </dgm:t>
    </dgm:pt>
    <dgm:pt modelId="{2164BB61-99F2-413A-9044-2E996B325E6D}">
      <dgm:prSet/>
      <dgm:spPr/>
      <dgm:t>
        <a:bodyPr/>
        <a:lstStyle/>
        <a:p>
          <a:pPr rtl="0"/>
          <a:r>
            <a:rPr lang="en-GB" dirty="0" smtClean="0"/>
            <a:t>The planner is a managing resource, with an overview of the company’s whole operation, and they will report on the progress of the company’s construction workload either to the managing director or contract team director or manager</a:t>
          </a:r>
          <a:endParaRPr lang="en-GB" dirty="0"/>
        </a:p>
      </dgm:t>
    </dgm:pt>
    <dgm:pt modelId="{BC9C3E2A-FB22-4D5F-8FCC-C08EEE50D681}" type="parTrans" cxnId="{B98840EB-E87F-4BED-9C9C-A7FC41351315}">
      <dgm:prSet/>
      <dgm:spPr/>
      <dgm:t>
        <a:bodyPr/>
        <a:lstStyle/>
        <a:p>
          <a:endParaRPr lang="en-GB"/>
        </a:p>
      </dgm:t>
    </dgm:pt>
    <dgm:pt modelId="{629B6C13-316D-4D2E-9997-52768CB79DE4}" type="sibTrans" cxnId="{B98840EB-E87F-4BED-9C9C-A7FC41351315}">
      <dgm:prSet/>
      <dgm:spPr/>
      <dgm:t>
        <a:bodyPr/>
        <a:lstStyle/>
        <a:p>
          <a:endParaRPr lang="en-GB"/>
        </a:p>
      </dgm:t>
    </dgm:pt>
    <dgm:pt modelId="{95BAFAEF-E054-4007-8822-D86ECF073B04}" type="pres">
      <dgm:prSet presAssocID="{42E7B630-A4CB-4829-8E8C-B1970104C001}" presName="linear" presStyleCnt="0">
        <dgm:presLayoutVars>
          <dgm:animLvl val="lvl"/>
          <dgm:resizeHandles val="exact"/>
        </dgm:presLayoutVars>
      </dgm:prSet>
      <dgm:spPr/>
      <dgm:t>
        <a:bodyPr/>
        <a:lstStyle/>
        <a:p>
          <a:endParaRPr lang="en-GB"/>
        </a:p>
      </dgm:t>
    </dgm:pt>
    <dgm:pt modelId="{0794A98F-E43A-46D9-86C5-13662527D0EE}" type="pres">
      <dgm:prSet presAssocID="{2164BB61-99F2-413A-9044-2E996B325E6D}" presName="parentText" presStyleLbl="node1" presStyleIdx="0" presStyleCnt="1">
        <dgm:presLayoutVars>
          <dgm:chMax val="0"/>
          <dgm:bulletEnabled val="1"/>
        </dgm:presLayoutVars>
      </dgm:prSet>
      <dgm:spPr/>
      <dgm:t>
        <a:bodyPr/>
        <a:lstStyle/>
        <a:p>
          <a:endParaRPr lang="en-GB"/>
        </a:p>
      </dgm:t>
    </dgm:pt>
  </dgm:ptLst>
  <dgm:cxnLst>
    <dgm:cxn modelId="{B98840EB-E87F-4BED-9C9C-A7FC41351315}" srcId="{42E7B630-A4CB-4829-8E8C-B1970104C001}" destId="{2164BB61-99F2-413A-9044-2E996B325E6D}" srcOrd="0" destOrd="0" parTransId="{BC9C3E2A-FB22-4D5F-8FCC-C08EEE50D681}" sibTransId="{629B6C13-316D-4D2E-9997-52768CB79DE4}"/>
    <dgm:cxn modelId="{47A928A9-98EC-41E9-846A-890A844AADF4}" type="presOf" srcId="{2164BB61-99F2-413A-9044-2E996B325E6D}" destId="{0794A98F-E43A-46D9-86C5-13662527D0EE}" srcOrd="0" destOrd="0" presId="urn:microsoft.com/office/officeart/2005/8/layout/vList2"/>
    <dgm:cxn modelId="{4DE42BE0-607E-480B-AAAB-AD2F7C8F2FD7}" type="presOf" srcId="{42E7B630-A4CB-4829-8E8C-B1970104C001}" destId="{95BAFAEF-E054-4007-8822-D86ECF073B04}" srcOrd="0" destOrd="0" presId="urn:microsoft.com/office/officeart/2005/8/layout/vList2"/>
    <dgm:cxn modelId="{A5E9CFBE-EF33-4D77-BCA7-E444F609DA3E}" type="presParOf" srcId="{95BAFAEF-E054-4007-8822-D86ECF073B04}" destId="{0794A98F-E43A-46D9-86C5-13662527D0E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806C5F5-A21A-4162-B81D-AB4274E97F5D}" type="doc">
      <dgm:prSet loTypeId="urn:microsoft.com/office/officeart/2005/8/layout/vList2" loCatId="list" qsTypeId="urn:microsoft.com/office/officeart/2005/8/quickstyle/3d2#9" qsCatId="3D" csTypeId="urn:microsoft.com/office/officeart/2005/8/colors/accent6_2" csCatId="accent6"/>
      <dgm:spPr/>
      <dgm:t>
        <a:bodyPr/>
        <a:lstStyle/>
        <a:p>
          <a:endParaRPr lang="en-GB"/>
        </a:p>
      </dgm:t>
    </dgm:pt>
    <dgm:pt modelId="{E345A864-3BB8-4844-A8AA-E046286C97CF}">
      <dgm:prSet/>
      <dgm:spPr/>
      <dgm:t>
        <a:bodyPr/>
        <a:lstStyle/>
        <a:p>
          <a:pPr rtl="0"/>
          <a:r>
            <a:rPr lang="en-GB" dirty="0" smtClean="0"/>
            <a:t>They are expected to plan how to make the most efficient use of resources, including responsibility for: </a:t>
          </a:r>
          <a:endParaRPr lang="en-GB" dirty="0"/>
        </a:p>
      </dgm:t>
    </dgm:pt>
    <dgm:pt modelId="{D8AB5296-2117-4D7C-B9F4-0AD1A73FD66E}" type="parTrans" cxnId="{D2A698F9-57A9-4BBD-9A57-70D3686570C0}">
      <dgm:prSet/>
      <dgm:spPr/>
      <dgm:t>
        <a:bodyPr/>
        <a:lstStyle/>
        <a:p>
          <a:endParaRPr lang="en-GB"/>
        </a:p>
      </dgm:t>
    </dgm:pt>
    <dgm:pt modelId="{146FC3F9-2518-49F8-8080-C4B0BF18C778}" type="sibTrans" cxnId="{D2A698F9-57A9-4BBD-9A57-70D3686570C0}">
      <dgm:prSet/>
      <dgm:spPr/>
      <dgm:t>
        <a:bodyPr/>
        <a:lstStyle/>
        <a:p>
          <a:endParaRPr lang="en-GB"/>
        </a:p>
      </dgm:t>
    </dgm:pt>
    <dgm:pt modelId="{D0EEBECD-CE1F-46B1-92FF-327DE83ED3A0}">
      <dgm:prSet/>
      <dgm:spPr/>
      <dgm:t>
        <a:bodyPr/>
        <a:lstStyle/>
        <a:p>
          <a:pPr rtl="0"/>
          <a:r>
            <a:rPr lang="en-GB" dirty="0" smtClean="0"/>
            <a:t>• working out how many operatives will be required on each project – to enable accurate labour forecasting</a:t>
          </a:r>
          <a:endParaRPr lang="en-GB" dirty="0"/>
        </a:p>
      </dgm:t>
    </dgm:pt>
    <dgm:pt modelId="{5A452701-789E-4813-89CC-76E809922E67}" type="parTrans" cxnId="{578AC7E9-5875-4B76-97CA-CA419A4CCBB0}">
      <dgm:prSet/>
      <dgm:spPr/>
      <dgm:t>
        <a:bodyPr/>
        <a:lstStyle/>
        <a:p>
          <a:endParaRPr lang="en-GB"/>
        </a:p>
      </dgm:t>
    </dgm:pt>
    <dgm:pt modelId="{8D6E0721-541B-4325-9A5B-EB6D3DD48C60}" type="sibTrans" cxnId="{578AC7E9-5875-4B76-97CA-CA419A4CCBB0}">
      <dgm:prSet/>
      <dgm:spPr/>
      <dgm:t>
        <a:bodyPr/>
        <a:lstStyle/>
        <a:p>
          <a:endParaRPr lang="en-GB"/>
        </a:p>
      </dgm:t>
    </dgm:pt>
    <dgm:pt modelId="{CDEF6051-860A-4561-8CC0-7AFD3AD91192}">
      <dgm:prSet/>
      <dgm:spPr/>
      <dgm:t>
        <a:bodyPr/>
        <a:lstStyle/>
        <a:p>
          <a:pPr rtl="0"/>
          <a:r>
            <a:rPr lang="en-GB" dirty="0" smtClean="0"/>
            <a:t>• supplying the buying or purchasing department with materials schedules of what is required, when and how much – to enable in the purchasing of materials</a:t>
          </a:r>
          <a:endParaRPr lang="en-GB" dirty="0"/>
        </a:p>
      </dgm:t>
    </dgm:pt>
    <dgm:pt modelId="{091C84F7-52E8-4550-A6C7-0E99E5411C75}" type="parTrans" cxnId="{5AD31F6F-200E-420F-B3CD-140714DE4488}">
      <dgm:prSet/>
      <dgm:spPr/>
      <dgm:t>
        <a:bodyPr/>
        <a:lstStyle/>
        <a:p>
          <a:endParaRPr lang="en-GB"/>
        </a:p>
      </dgm:t>
    </dgm:pt>
    <dgm:pt modelId="{43538E7B-791A-4BFA-8CC7-6E4FFB1B387B}" type="sibTrans" cxnId="{5AD31F6F-200E-420F-B3CD-140714DE4488}">
      <dgm:prSet/>
      <dgm:spPr/>
      <dgm:t>
        <a:bodyPr/>
        <a:lstStyle/>
        <a:p>
          <a:endParaRPr lang="en-GB"/>
        </a:p>
      </dgm:t>
    </dgm:pt>
    <dgm:pt modelId="{5550E0A9-00D6-43C2-A85F-7D739C642435}">
      <dgm:prSet/>
      <dgm:spPr/>
      <dgm:t>
        <a:bodyPr/>
        <a:lstStyle/>
        <a:p>
          <a:pPr rtl="0"/>
          <a:r>
            <a:rPr lang="en-GB" dirty="0" smtClean="0"/>
            <a:t>• the movement of equipment from site to site – to ensure maximum utilisation of the contractor’s own equipment or that hired by the company.</a:t>
          </a:r>
          <a:endParaRPr lang="en-GB" dirty="0"/>
        </a:p>
      </dgm:t>
    </dgm:pt>
    <dgm:pt modelId="{0758CACE-2611-45BF-A800-53EDF361E658}" type="parTrans" cxnId="{406ABA03-A4AB-4E42-8FFB-EBD422B01B4A}">
      <dgm:prSet/>
      <dgm:spPr/>
      <dgm:t>
        <a:bodyPr/>
        <a:lstStyle/>
        <a:p>
          <a:endParaRPr lang="en-GB"/>
        </a:p>
      </dgm:t>
    </dgm:pt>
    <dgm:pt modelId="{45AE8F6C-F207-4565-87F8-26ED33EB9F04}" type="sibTrans" cxnId="{406ABA03-A4AB-4E42-8FFB-EBD422B01B4A}">
      <dgm:prSet/>
      <dgm:spPr/>
      <dgm:t>
        <a:bodyPr/>
        <a:lstStyle/>
        <a:p>
          <a:endParaRPr lang="en-GB"/>
        </a:p>
      </dgm:t>
    </dgm:pt>
    <dgm:pt modelId="{E14C2FEF-8B12-464A-8772-64A2C0215208}" type="pres">
      <dgm:prSet presAssocID="{5806C5F5-A21A-4162-B81D-AB4274E97F5D}" presName="linear" presStyleCnt="0">
        <dgm:presLayoutVars>
          <dgm:animLvl val="lvl"/>
          <dgm:resizeHandles val="exact"/>
        </dgm:presLayoutVars>
      </dgm:prSet>
      <dgm:spPr/>
      <dgm:t>
        <a:bodyPr/>
        <a:lstStyle/>
        <a:p>
          <a:endParaRPr lang="en-GB"/>
        </a:p>
      </dgm:t>
    </dgm:pt>
    <dgm:pt modelId="{D630D7BA-CC7A-4778-BB13-736F860CC2F7}" type="pres">
      <dgm:prSet presAssocID="{E345A864-3BB8-4844-A8AA-E046286C97CF}" presName="parentText" presStyleLbl="node1" presStyleIdx="0" presStyleCnt="4" custLinFactY="-75639" custLinFactNeighborX="-348" custLinFactNeighborY="-100000">
        <dgm:presLayoutVars>
          <dgm:chMax val="0"/>
          <dgm:bulletEnabled val="1"/>
        </dgm:presLayoutVars>
      </dgm:prSet>
      <dgm:spPr/>
      <dgm:t>
        <a:bodyPr/>
        <a:lstStyle/>
        <a:p>
          <a:endParaRPr lang="en-GB"/>
        </a:p>
      </dgm:t>
    </dgm:pt>
    <dgm:pt modelId="{22295215-B20A-4F38-ABF6-E623025F25D0}" type="pres">
      <dgm:prSet presAssocID="{146FC3F9-2518-49F8-8080-C4B0BF18C778}" presName="spacer" presStyleCnt="0"/>
      <dgm:spPr/>
    </dgm:pt>
    <dgm:pt modelId="{8CB19907-3E36-4598-863E-703FAEF19FEB}" type="pres">
      <dgm:prSet presAssocID="{D0EEBECD-CE1F-46B1-92FF-327DE83ED3A0}" presName="parentText" presStyleLbl="node1" presStyleIdx="1" presStyleCnt="4" custLinFactY="-41103" custLinFactNeighborX="520" custLinFactNeighborY="-100000">
        <dgm:presLayoutVars>
          <dgm:chMax val="0"/>
          <dgm:bulletEnabled val="1"/>
        </dgm:presLayoutVars>
      </dgm:prSet>
      <dgm:spPr/>
      <dgm:t>
        <a:bodyPr/>
        <a:lstStyle/>
        <a:p>
          <a:endParaRPr lang="en-GB"/>
        </a:p>
      </dgm:t>
    </dgm:pt>
    <dgm:pt modelId="{7FBBCC07-E985-4CA6-A083-10701CCE8124}" type="pres">
      <dgm:prSet presAssocID="{8D6E0721-541B-4325-9A5B-EB6D3DD48C60}" presName="spacer" presStyleCnt="0"/>
      <dgm:spPr/>
    </dgm:pt>
    <dgm:pt modelId="{BCA8C8AC-76B9-49E6-92A2-04B0A8AA686B}" type="pres">
      <dgm:prSet presAssocID="{CDEF6051-860A-4561-8CC0-7AFD3AD91192}" presName="parentText" presStyleLbl="node1" presStyleIdx="2" presStyleCnt="4">
        <dgm:presLayoutVars>
          <dgm:chMax val="0"/>
          <dgm:bulletEnabled val="1"/>
        </dgm:presLayoutVars>
      </dgm:prSet>
      <dgm:spPr/>
      <dgm:t>
        <a:bodyPr/>
        <a:lstStyle/>
        <a:p>
          <a:endParaRPr lang="en-GB"/>
        </a:p>
      </dgm:t>
    </dgm:pt>
    <dgm:pt modelId="{9D917760-CA87-4FCE-BB11-46B576A1FBB1}" type="pres">
      <dgm:prSet presAssocID="{43538E7B-791A-4BFA-8CC7-6E4FFB1B387B}" presName="spacer" presStyleCnt="0"/>
      <dgm:spPr/>
    </dgm:pt>
    <dgm:pt modelId="{4393E03A-C714-457C-B727-BFB2BEB379FC}" type="pres">
      <dgm:prSet presAssocID="{5550E0A9-00D6-43C2-A85F-7D739C642435}" presName="parentText" presStyleLbl="node1" presStyleIdx="3" presStyleCnt="4" custLinFactY="32393" custLinFactNeighborX="520" custLinFactNeighborY="100000">
        <dgm:presLayoutVars>
          <dgm:chMax val="0"/>
          <dgm:bulletEnabled val="1"/>
        </dgm:presLayoutVars>
      </dgm:prSet>
      <dgm:spPr/>
      <dgm:t>
        <a:bodyPr/>
        <a:lstStyle/>
        <a:p>
          <a:endParaRPr lang="en-GB"/>
        </a:p>
      </dgm:t>
    </dgm:pt>
  </dgm:ptLst>
  <dgm:cxnLst>
    <dgm:cxn modelId="{EE441D7E-C4AE-431E-AE99-9193F80F49BB}" type="presOf" srcId="{5806C5F5-A21A-4162-B81D-AB4274E97F5D}" destId="{E14C2FEF-8B12-464A-8772-64A2C0215208}" srcOrd="0" destOrd="0" presId="urn:microsoft.com/office/officeart/2005/8/layout/vList2"/>
    <dgm:cxn modelId="{D2A698F9-57A9-4BBD-9A57-70D3686570C0}" srcId="{5806C5F5-A21A-4162-B81D-AB4274E97F5D}" destId="{E345A864-3BB8-4844-A8AA-E046286C97CF}" srcOrd="0" destOrd="0" parTransId="{D8AB5296-2117-4D7C-B9F4-0AD1A73FD66E}" sibTransId="{146FC3F9-2518-49F8-8080-C4B0BF18C778}"/>
    <dgm:cxn modelId="{5AD31F6F-200E-420F-B3CD-140714DE4488}" srcId="{5806C5F5-A21A-4162-B81D-AB4274E97F5D}" destId="{CDEF6051-860A-4561-8CC0-7AFD3AD91192}" srcOrd="2" destOrd="0" parTransId="{091C84F7-52E8-4550-A6C7-0E99E5411C75}" sibTransId="{43538E7B-791A-4BFA-8CC7-6E4FFB1B387B}"/>
    <dgm:cxn modelId="{406ABA03-A4AB-4E42-8FFB-EBD422B01B4A}" srcId="{5806C5F5-A21A-4162-B81D-AB4274E97F5D}" destId="{5550E0A9-00D6-43C2-A85F-7D739C642435}" srcOrd="3" destOrd="0" parTransId="{0758CACE-2611-45BF-A800-53EDF361E658}" sibTransId="{45AE8F6C-F207-4565-87F8-26ED33EB9F04}"/>
    <dgm:cxn modelId="{353483E1-C1E7-407F-B140-21594A24109E}" type="presOf" srcId="{E345A864-3BB8-4844-A8AA-E046286C97CF}" destId="{D630D7BA-CC7A-4778-BB13-736F860CC2F7}" srcOrd="0" destOrd="0" presId="urn:microsoft.com/office/officeart/2005/8/layout/vList2"/>
    <dgm:cxn modelId="{E5015424-E7DC-43A3-800F-E2A151B3DFA9}" type="presOf" srcId="{5550E0A9-00D6-43C2-A85F-7D739C642435}" destId="{4393E03A-C714-457C-B727-BFB2BEB379FC}" srcOrd="0" destOrd="0" presId="urn:microsoft.com/office/officeart/2005/8/layout/vList2"/>
    <dgm:cxn modelId="{578AC7E9-5875-4B76-97CA-CA419A4CCBB0}" srcId="{5806C5F5-A21A-4162-B81D-AB4274E97F5D}" destId="{D0EEBECD-CE1F-46B1-92FF-327DE83ED3A0}" srcOrd="1" destOrd="0" parTransId="{5A452701-789E-4813-89CC-76E809922E67}" sibTransId="{8D6E0721-541B-4325-9A5B-EB6D3DD48C60}"/>
    <dgm:cxn modelId="{3C1A8D5D-6005-40DE-951F-CD775EB4B1FE}" type="presOf" srcId="{D0EEBECD-CE1F-46B1-92FF-327DE83ED3A0}" destId="{8CB19907-3E36-4598-863E-703FAEF19FEB}" srcOrd="0" destOrd="0" presId="urn:microsoft.com/office/officeart/2005/8/layout/vList2"/>
    <dgm:cxn modelId="{3CAA286F-CE66-4988-9931-134629B3159A}" type="presOf" srcId="{CDEF6051-860A-4561-8CC0-7AFD3AD91192}" destId="{BCA8C8AC-76B9-49E6-92A2-04B0A8AA686B}" srcOrd="0" destOrd="0" presId="urn:microsoft.com/office/officeart/2005/8/layout/vList2"/>
    <dgm:cxn modelId="{1C194EC4-4677-4D53-A8D7-BBBD77E6583D}" type="presParOf" srcId="{E14C2FEF-8B12-464A-8772-64A2C0215208}" destId="{D630D7BA-CC7A-4778-BB13-736F860CC2F7}" srcOrd="0" destOrd="0" presId="urn:microsoft.com/office/officeart/2005/8/layout/vList2"/>
    <dgm:cxn modelId="{69AF791F-E363-41B6-B12C-F96F853CA359}" type="presParOf" srcId="{E14C2FEF-8B12-464A-8772-64A2C0215208}" destId="{22295215-B20A-4F38-ABF6-E623025F25D0}" srcOrd="1" destOrd="0" presId="urn:microsoft.com/office/officeart/2005/8/layout/vList2"/>
    <dgm:cxn modelId="{B2EA5B31-2CD2-4A24-8FE1-F0F6CDBB7EE5}" type="presParOf" srcId="{E14C2FEF-8B12-464A-8772-64A2C0215208}" destId="{8CB19907-3E36-4598-863E-703FAEF19FEB}" srcOrd="2" destOrd="0" presId="urn:microsoft.com/office/officeart/2005/8/layout/vList2"/>
    <dgm:cxn modelId="{FB8F0F4E-DB11-4D6C-9634-8AF361F24030}" type="presParOf" srcId="{E14C2FEF-8B12-464A-8772-64A2C0215208}" destId="{7FBBCC07-E985-4CA6-A083-10701CCE8124}" srcOrd="3" destOrd="0" presId="urn:microsoft.com/office/officeart/2005/8/layout/vList2"/>
    <dgm:cxn modelId="{B849D865-D4A3-443D-A8D3-C15A2D473E07}" type="presParOf" srcId="{E14C2FEF-8B12-464A-8772-64A2C0215208}" destId="{BCA8C8AC-76B9-49E6-92A2-04B0A8AA686B}" srcOrd="4" destOrd="0" presId="urn:microsoft.com/office/officeart/2005/8/layout/vList2"/>
    <dgm:cxn modelId="{3769C939-3922-4561-BDBB-689E46AFBDA5}" type="presParOf" srcId="{E14C2FEF-8B12-464A-8772-64A2C0215208}" destId="{9D917760-CA87-4FCE-BB11-46B576A1FBB1}" srcOrd="5" destOrd="0" presId="urn:microsoft.com/office/officeart/2005/8/layout/vList2"/>
    <dgm:cxn modelId="{4DFCDF22-65B9-4681-84AF-9C5F67CA6297}" type="presParOf" srcId="{E14C2FEF-8B12-464A-8772-64A2C0215208}" destId="{4393E03A-C714-457C-B727-BFB2BEB379F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A9D82FA-6B3D-4131-82E0-E183DFA2E494}" type="doc">
      <dgm:prSet loTypeId="urn:microsoft.com/office/officeart/2005/8/layout/vList4" loCatId="list" qsTypeId="urn:microsoft.com/office/officeart/2005/8/quickstyle/simple1" qsCatId="simple" csTypeId="urn:microsoft.com/office/officeart/2005/8/colors/accent0_3" csCatId="mainScheme"/>
      <dgm:spPr/>
      <dgm:t>
        <a:bodyPr/>
        <a:lstStyle/>
        <a:p>
          <a:endParaRPr lang="en-GB"/>
        </a:p>
      </dgm:t>
    </dgm:pt>
    <dgm:pt modelId="{2400CCA4-4A1F-4DB4-9382-EE65BD8D1E56}">
      <dgm:prSet/>
      <dgm:spPr/>
      <dgm:t>
        <a:bodyPr/>
        <a:lstStyle/>
        <a:p>
          <a:pPr rtl="0"/>
          <a:r>
            <a:rPr lang="en-GB" dirty="0" smtClean="0"/>
            <a:t>Quantity surveyor</a:t>
          </a:r>
          <a:br>
            <a:rPr lang="en-GB" dirty="0" smtClean="0"/>
          </a:br>
          <a:endParaRPr lang="en-GB" dirty="0"/>
        </a:p>
      </dgm:t>
    </dgm:pt>
    <dgm:pt modelId="{AB66E384-94A7-47B9-9258-7DFC25E4D335}" type="parTrans" cxnId="{CEA34230-92FB-4AB0-B81E-19629B25A6CF}">
      <dgm:prSet/>
      <dgm:spPr/>
      <dgm:t>
        <a:bodyPr/>
        <a:lstStyle/>
        <a:p>
          <a:endParaRPr lang="en-GB"/>
        </a:p>
      </dgm:t>
    </dgm:pt>
    <dgm:pt modelId="{E7E350BE-BA95-41E9-A39E-0E58B8EBBEE4}" type="sibTrans" cxnId="{CEA34230-92FB-4AB0-B81E-19629B25A6CF}">
      <dgm:prSet/>
      <dgm:spPr/>
      <dgm:t>
        <a:bodyPr/>
        <a:lstStyle/>
        <a:p>
          <a:endParaRPr lang="en-GB"/>
        </a:p>
      </dgm:t>
    </dgm:pt>
    <dgm:pt modelId="{C7FF86BB-371C-462B-9FC9-1D7A2974800E}" type="pres">
      <dgm:prSet presAssocID="{CA9D82FA-6B3D-4131-82E0-E183DFA2E494}" presName="linear" presStyleCnt="0">
        <dgm:presLayoutVars>
          <dgm:dir/>
          <dgm:resizeHandles val="exact"/>
        </dgm:presLayoutVars>
      </dgm:prSet>
      <dgm:spPr/>
      <dgm:t>
        <a:bodyPr/>
        <a:lstStyle/>
        <a:p>
          <a:endParaRPr lang="en-GB"/>
        </a:p>
      </dgm:t>
    </dgm:pt>
    <dgm:pt modelId="{ADD21CB1-7506-4FCD-B380-E3D73A591A83}" type="pres">
      <dgm:prSet presAssocID="{2400CCA4-4A1F-4DB4-9382-EE65BD8D1E56}" presName="comp" presStyleCnt="0"/>
      <dgm:spPr/>
    </dgm:pt>
    <dgm:pt modelId="{0B0D348F-E9A5-410E-87A7-2F3436BA7764}" type="pres">
      <dgm:prSet presAssocID="{2400CCA4-4A1F-4DB4-9382-EE65BD8D1E56}" presName="box" presStyleLbl="node1" presStyleIdx="0" presStyleCnt="1"/>
      <dgm:spPr/>
      <dgm:t>
        <a:bodyPr/>
        <a:lstStyle/>
        <a:p>
          <a:endParaRPr lang="en-GB"/>
        </a:p>
      </dgm:t>
    </dgm:pt>
    <dgm:pt modelId="{3C6BA722-3B47-45D5-BE35-5C8EDE47AF34}" type="pres">
      <dgm:prSet presAssocID="{2400CCA4-4A1F-4DB4-9382-EE65BD8D1E56}" presName="img" presStyleLbl="fgImgPlace1" presStyleIdx="0" presStyleCnt="1"/>
      <dgm:spPr>
        <a:blipFill rotWithShape="0">
          <a:blip xmlns:r="http://schemas.openxmlformats.org/officeDocument/2006/relationships" r:embed="rId1"/>
          <a:stretch>
            <a:fillRect/>
          </a:stretch>
        </a:blipFill>
      </dgm:spPr>
    </dgm:pt>
    <dgm:pt modelId="{AAEF45CC-3D2C-471D-9AB9-D573FEB40620}" type="pres">
      <dgm:prSet presAssocID="{2400CCA4-4A1F-4DB4-9382-EE65BD8D1E56}" presName="text" presStyleLbl="node1" presStyleIdx="0" presStyleCnt="1">
        <dgm:presLayoutVars>
          <dgm:bulletEnabled val="1"/>
        </dgm:presLayoutVars>
      </dgm:prSet>
      <dgm:spPr/>
      <dgm:t>
        <a:bodyPr/>
        <a:lstStyle/>
        <a:p>
          <a:endParaRPr lang="en-GB"/>
        </a:p>
      </dgm:t>
    </dgm:pt>
  </dgm:ptLst>
  <dgm:cxnLst>
    <dgm:cxn modelId="{BC49159C-B713-4B6B-9790-3ABCDFA5EE16}" type="presOf" srcId="{CA9D82FA-6B3D-4131-82E0-E183DFA2E494}" destId="{C7FF86BB-371C-462B-9FC9-1D7A2974800E}" srcOrd="0" destOrd="0" presId="urn:microsoft.com/office/officeart/2005/8/layout/vList4"/>
    <dgm:cxn modelId="{0E1EB843-2CFE-46FD-B5C4-0FAA4A07E902}" type="presOf" srcId="{2400CCA4-4A1F-4DB4-9382-EE65BD8D1E56}" destId="{AAEF45CC-3D2C-471D-9AB9-D573FEB40620}" srcOrd="1" destOrd="0" presId="urn:microsoft.com/office/officeart/2005/8/layout/vList4"/>
    <dgm:cxn modelId="{13492964-2095-416F-9E69-D734E5CF6228}" type="presOf" srcId="{2400CCA4-4A1F-4DB4-9382-EE65BD8D1E56}" destId="{0B0D348F-E9A5-410E-87A7-2F3436BA7764}" srcOrd="0" destOrd="0" presId="urn:microsoft.com/office/officeart/2005/8/layout/vList4"/>
    <dgm:cxn modelId="{CEA34230-92FB-4AB0-B81E-19629B25A6CF}" srcId="{CA9D82FA-6B3D-4131-82E0-E183DFA2E494}" destId="{2400CCA4-4A1F-4DB4-9382-EE65BD8D1E56}" srcOrd="0" destOrd="0" parTransId="{AB66E384-94A7-47B9-9258-7DFC25E4D335}" sibTransId="{E7E350BE-BA95-41E9-A39E-0E58B8EBBEE4}"/>
    <dgm:cxn modelId="{3E511A80-2F1D-4105-9FD8-B4C8A174EFA6}" type="presParOf" srcId="{C7FF86BB-371C-462B-9FC9-1D7A2974800E}" destId="{ADD21CB1-7506-4FCD-B380-E3D73A591A83}" srcOrd="0" destOrd="0" presId="urn:microsoft.com/office/officeart/2005/8/layout/vList4"/>
    <dgm:cxn modelId="{EFA17F08-1EE4-46D0-82AD-15743881B59B}" type="presParOf" srcId="{ADD21CB1-7506-4FCD-B380-E3D73A591A83}" destId="{0B0D348F-E9A5-410E-87A7-2F3436BA7764}" srcOrd="0" destOrd="0" presId="urn:microsoft.com/office/officeart/2005/8/layout/vList4"/>
    <dgm:cxn modelId="{8D838D3F-94CF-4832-AADA-C65AFB40920B}" type="presParOf" srcId="{ADD21CB1-7506-4FCD-B380-E3D73A591A83}" destId="{3C6BA722-3B47-45D5-BE35-5C8EDE47AF34}" srcOrd="1" destOrd="0" presId="urn:microsoft.com/office/officeart/2005/8/layout/vList4"/>
    <dgm:cxn modelId="{E5EA7B1F-D6AD-4D94-96F0-F8BEA1B667F8}" type="presParOf" srcId="{ADD21CB1-7506-4FCD-B380-E3D73A591A83}" destId="{AAEF45CC-3D2C-471D-9AB9-D573FEB4062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8D448F3-4F4F-489B-90B4-C9E62ADA9F11}" type="doc">
      <dgm:prSet loTypeId="urn:microsoft.com/office/officeart/2005/8/layout/hList7" loCatId="list" qsTypeId="urn:microsoft.com/office/officeart/2005/8/quickstyle/simple1" qsCatId="simple" csTypeId="urn:microsoft.com/office/officeart/2005/8/colors/accent1_2" csCatId="accent1"/>
      <dgm:spPr/>
      <dgm:t>
        <a:bodyPr/>
        <a:lstStyle/>
        <a:p>
          <a:endParaRPr lang="en-GB"/>
        </a:p>
      </dgm:t>
    </dgm:pt>
    <dgm:pt modelId="{A805F1DA-2EC7-4F3A-9272-39521781173F}">
      <dgm:prSet/>
      <dgm:spPr/>
      <dgm:t>
        <a:bodyPr/>
        <a:lstStyle/>
        <a:p>
          <a:pPr rtl="0"/>
          <a:r>
            <a:rPr lang="en-GB" dirty="0" smtClean="0"/>
            <a:t>The quantity surveyor is primarily responsible for the financial planning of the construction company’s operations. They deal with all financial aspects such as payments for supplies, invoicing of clients, claims for variations and final accounts.</a:t>
          </a:r>
          <a:endParaRPr lang="en-GB" dirty="0"/>
        </a:p>
      </dgm:t>
    </dgm:pt>
    <dgm:pt modelId="{3C313B05-B33A-464B-89B8-D5254885B427}" type="parTrans" cxnId="{1F09B049-96AC-4A20-A984-D87EB8982CA2}">
      <dgm:prSet/>
      <dgm:spPr/>
      <dgm:t>
        <a:bodyPr/>
        <a:lstStyle/>
        <a:p>
          <a:endParaRPr lang="en-GB"/>
        </a:p>
      </dgm:t>
    </dgm:pt>
    <dgm:pt modelId="{A3497E92-1E07-4F5D-B126-A0CE2412BEF3}" type="sibTrans" cxnId="{1F09B049-96AC-4A20-A984-D87EB8982CA2}">
      <dgm:prSet/>
      <dgm:spPr/>
      <dgm:t>
        <a:bodyPr/>
        <a:lstStyle/>
        <a:p>
          <a:endParaRPr lang="en-GB"/>
        </a:p>
      </dgm:t>
    </dgm:pt>
    <dgm:pt modelId="{9C6292CE-C01C-4524-81E1-80CABCE18637}">
      <dgm:prSet/>
      <dgm:spPr/>
      <dgm:t>
        <a:bodyPr/>
        <a:lstStyle/>
        <a:p>
          <a:pPr rtl="0"/>
          <a:r>
            <a:rPr lang="en-GB" dirty="0" smtClean="0"/>
            <a:t>The quantity surveyor will deal with the cash flow of the business. This is the amount of money flowing into the company from clients and the amount flowing out in payments – money flowing in should be greater than money flowing out.</a:t>
          </a:r>
          <a:endParaRPr lang="en-GB" dirty="0"/>
        </a:p>
      </dgm:t>
    </dgm:pt>
    <dgm:pt modelId="{8FDDAE4C-CABA-40C5-BF05-93CB13C8468F}" type="parTrans" cxnId="{388F8004-44BA-46AB-82C6-46712F8FFB1B}">
      <dgm:prSet/>
      <dgm:spPr/>
      <dgm:t>
        <a:bodyPr/>
        <a:lstStyle/>
        <a:p>
          <a:endParaRPr lang="en-GB"/>
        </a:p>
      </dgm:t>
    </dgm:pt>
    <dgm:pt modelId="{B1C7DDC3-A25C-4061-B857-33D91DC20B76}" type="sibTrans" cxnId="{388F8004-44BA-46AB-82C6-46712F8FFB1B}">
      <dgm:prSet/>
      <dgm:spPr/>
      <dgm:t>
        <a:bodyPr/>
        <a:lstStyle/>
        <a:p>
          <a:endParaRPr lang="en-GB"/>
        </a:p>
      </dgm:t>
    </dgm:pt>
    <dgm:pt modelId="{2196A392-8730-4479-9B63-A512E56C811C}" type="pres">
      <dgm:prSet presAssocID="{C8D448F3-4F4F-489B-90B4-C9E62ADA9F11}" presName="Name0" presStyleCnt="0">
        <dgm:presLayoutVars>
          <dgm:dir/>
          <dgm:resizeHandles val="exact"/>
        </dgm:presLayoutVars>
      </dgm:prSet>
      <dgm:spPr/>
      <dgm:t>
        <a:bodyPr/>
        <a:lstStyle/>
        <a:p>
          <a:endParaRPr lang="en-GB"/>
        </a:p>
      </dgm:t>
    </dgm:pt>
    <dgm:pt modelId="{8AF5DA30-B76A-4E94-8317-68DB0FCE3809}" type="pres">
      <dgm:prSet presAssocID="{C8D448F3-4F4F-489B-90B4-C9E62ADA9F11}" presName="fgShape" presStyleLbl="fgShp" presStyleIdx="0" presStyleCnt="1"/>
      <dgm:spPr/>
    </dgm:pt>
    <dgm:pt modelId="{3784C033-D7B8-40B6-8BD2-3B5988A849C3}" type="pres">
      <dgm:prSet presAssocID="{C8D448F3-4F4F-489B-90B4-C9E62ADA9F11}" presName="linComp" presStyleCnt="0"/>
      <dgm:spPr/>
    </dgm:pt>
    <dgm:pt modelId="{7F1903A8-8543-4494-A3C2-E6D5785F8C72}" type="pres">
      <dgm:prSet presAssocID="{A805F1DA-2EC7-4F3A-9272-39521781173F}" presName="compNode" presStyleCnt="0"/>
      <dgm:spPr/>
    </dgm:pt>
    <dgm:pt modelId="{289DE75A-4A4F-4FA4-8C29-541912392CA1}" type="pres">
      <dgm:prSet presAssocID="{A805F1DA-2EC7-4F3A-9272-39521781173F}" presName="bkgdShape" presStyleLbl="node1" presStyleIdx="0" presStyleCnt="2"/>
      <dgm:spPr/>
      <dgm:t>
        <a:bodyPr/>
        <a:lstStyle/>
        <a:p>
          <a:endParaRPr lang="en-GB"/>
        </a:p>
      </dgm:t>
    </dgm:pt>
    <dgm:pt modelId="{A7D1B243-5D93-4D5D-8A65-018E1B0E4B0C}" type="pres">
      <dgm:prSet presAssocID="{A805F1DA-2EC7-4F3A-9272-39521781173F}" presName="nodeTx" presStyleLbl="node1" presStyleIdx="0" presStyleCnt="2">
        <dgm:presLayoutVars>
          <dgm:bulletEnabled val="1"/>
        </dgm:presLayoutVars>
      </dgm:prSet>
      <dgm:spPr/>
      <dgm:t>
        <a:bodyPr/>
        <a:lstStyle/>
        <a:p>
          <a:endParaRPr lang="en-GB"/>
        </a:p>
      </dgm:t>
    </dgm:pt>
    <dgm:pt modelId="{63C7F223-389E-404F-AA38-DF23BC4D3A5D}" type="pres">
      <dgm:prSet presAssocID="{A805F1DA-2EC7-4F3A-9272-39521781173F}" presName="invisiNode" presStyleLbl="node1" presStyleIdx="0" presStyleCnt="2"/>
      <dgm:spPr/>
    </dgm:pt>
    <dgm:pt modelId="{3BFD9980-9B78-491E-80A7-F104743C175E}" type="pres">
      <dgm:prSet presAssocID="{A805F1DA-2EC7-4F3A-9272-39521781173F}" presName="imagNode" presStyleLbl="fgImgPlace1" presStyleIdx="0" presStyleCnt="2"/>
      <dgm:spPr>
        <a:blipFill rotWithShape="0">
          <a:blip xmlns:r="http://schemas.openxmlformats.org/officeDocument/2006/relationships" r:embed="rId1"/>
          <a:stretch>
            <a:fillRect/>
          </a:stretch>
        </a:blipFill>
      </dgm:spPr>
    </dgm:pt>
    <dgm:pt modelId="{BAF01094-2145-4724-A376-1C16F3790829}" type="pres">
      <dgm:prSet presAssocID="{A3497E92-1E07-4F5D-B126-A0CE2412BEF3}" presName="sibTrans" presStyleLbl="sibTrans2D1" presStyleIdx="0" presStyleCnt="0"/>
      <dgm:spPr/>
      <dgm:t>
        <a:bodyPr/>
        <a:lstStyle/>
        <a:p>
          <a:endParaRPr lang="en-GB"/>
        </a:p>
      </dgm:t>
    </dgm:pt>
    <dgm:pt modelId="{0D8899D6-65D9-452D-8D8F-1C274CEE9D3B}" type="pres">
      <dgm:prSet presAssocID="{9C6292CE-C01C-4524-81E1-80CABCE18637}" presName="compNode" presStyleCnt="0"/>
      <dgm:spPr/>
    </dgm:pt>
    <dgm:pt modelId="{8778101E-23CA-464A-8DCA-454165092CAA}" type="pres">
      <dgm:prSet presAssocID="{9C6292CE-C01C-4524-81E1-80CABCE18637}" presName="bkgdShape" presStyleLbl="node1" presStyleIdx="1" presStyleCnt="2"/>
      <dgm:spPr/>
      <dgm:t>
        <a:bodyPr/>
        <a:lstStyle/>
        <a:p>
          <a:endParaRPr lang="en-GB"/>
        </a:p>
      </dgm:t>
    </dgm:pt>
    <dgm:pt modelId="{057B88D9-EB58-4058-BFAE-4BB0144F7B02}" type="pres">
      <dgm:prSet presAssocID="{9C6292CE-C01C-4524-81E1-80CABCE18637}" presName="nodeTx" presStyleLbl="node1" presStyleIdx="1" presStyleCnt="2">
        <dgm:presLayoutVars>
          <dgm:bulletEnabled val="1"/>
        </dgm:presLayoutVars>
      </dgm:prSet>
      <dgm:spPr/>
      <dgm:t>
        <a:bodyPr/>
        <a:lstStyle/>
        <a:p>
          <a:endParaRPr lang="en-GB"/>
        </a:p>
      </dgm:t>
    </dgm:pt>
    <dgm:pt modelId="{7BFC2796-D7AB-4929-AD7B-AFEE0CC03C05}" type="pres">
      <dgm:prSet presAssocID="{9C6292CE-C01C-4524-81E1-80CABCE18637}" presName="invisiNode" presStyleLbl="node1" presStyleIdx="1" presStyleCnt="2"/>
      <dgm:spPr/>
    </dgm:pt>
    <dgm:pt modelId="{23DE3B23-7A25-4040-8E0B-FD6F2648F2CF}" type="pres">
      <dgm:prSet presAssocID="{9C6292CE-C01C-4524-81E1-80CABCE18637}" presName="imagNode" presStyleLbl="fgImgPlace1" presStyleIdx="1" presStyleCnt="2"/>
      <dgm:spPr>
        <a:blipFill rotWithShape="0">
          <a:blip xmlns:r="http://schemas.openxmlformats.org/officeDocument/2006/relationships" r:embed="rId2"/>
          <a:stretch>
            <a:fillRect/>
          </a:stretch>
        </a:blipFill>
      </dgm:spPr>
    </dgm:pt>
  </dgm:ptLst>
  <dgm:cxnLst>
    <dgm:cxn modelId="{B074BEFA-3C9E-436F-AA08-B5E1CA066C37}" type="presOf" srcId="{9C6292CE-C01C-4524-81E1-80CABCE18637}" destId="{057B88D9-EB58-4058-BFAE-4BB0144F7B02}" srcOrd="1" destOrd="0" presId="urn:microsoft.com/office/officeart/2005/8/layout/hList7"/>
    <dgm:cxn modelId="{388F8004-44BA-46AB-82C6-46712F8FFB1B}" srcId="{C8D448F3-4F4F-489B-90B4-C9E62ADA9F11}" destId="{9C6292CE-C01C-4524-81E1-80CABCE18637}" srcOrd="1" destOrd="0" parTransId="{8FDDAE4C-CABA-40C5-BF05-93CB13C8468F}" sibTransId="{B1C7DDC3-A25C-4061-B857-33D91DC20B76}"/>
    <dgm:cxn modelId="{05655DFE-AF4B-4EB6-99FA-28F8BAA2F829}" type="presOf" srcId="{A3497E92-1E07-4F5D-B126-A0CE2412BEF3}" destId="{BAF01094-2145-4724-A376-1C16F3790829}" srcOrd="0" destOrd="0" presId="urn:microsoft.com/office/officeart/2005/8/layout/hList7"/>
    <dgm:cxn modelId="{D78799FD-4CC1-4046-839D-F5E315965FEC}" type="presOf" srcId="{A805F1DA-2EC7-4F3A-9272-39521781173F}" destId="{289DE75A-4A4F-4FA4-8C29-541912392CA1}" srcOrd="0" destOrd="0" presId="urn:microsoft.com/office/officeart/2005/8/layout/hList7"/>
    <dgm:cxn modelId="{AC668B38-45DA-4C72-BA3D-35818A2EE86F}" type="presOf" srcId="{C8D448F3-4F4F-489B-90B4-C9E62ADA9F11}" destId="{2196A392-8730-4479-9B63-A512E56C811C}" srcOrd="0" destOrd="0" presId="urn:microsoft.com/office/officeart/2005/8/layout/hList7"/>
    <dgm:cxn modelId="{9F69B59E-6DC1-48A4-8DE2-A68AA96D7652}" type="presOf" srcId="{A805F1DA-2EC7-4F3A-9272-39521781173F}" destId="{A7D1B243-5D93-4D5D-8A65-018E1B0E4B0C}" srcOrd="1" destOrd="0" presId="urn:microsoft.com/office/officeart/2005/8/layout/hList7"/>
    <dgm:cxn modelId="{8CA32A3B-8F9E-4BE8-B7CE-B91BFB9DDB1E}" type="presOf" srcId="{9C6292CE-C01C-4524-81E1-80CABCE18637}" destId="{8778101E-23CA-464A-8DCA-454165092CAA}" srcOrd="0" destOrd="0" presId="urn:microsoft.com/office/officeart/2005/8/layout/hList7"/>
    <dgm:cxn modelId="{1F09B049-96AC-4A20-A984-D87EB8982CA2}" srcId="{C8D448F3-4F4F-489B-90B4-C9E62ADA9F11}" destId="{A805F1DA-2EC7-4F3A-9272-39521781173F}" srcOrd="0" destOrd="0" parTransId="{3C313B05-B33A-464B-89B8-D5254885B427}" sibTransId="{A3497E92-1E07-4F5D-B126-A0CE2412BEF3}"/>
    <dgm:cxn modelId="{FD715462-A47F-4159-B093-868DB2209A0A}" type="presParOf" srcId="{2196A392-8730-4479-9B63-A512E56C811C}" destId="{8AF5DA30-B76A-4E94-8317-68DB0FCE3809}" srcOrd="0" destOrd="0" presId="urn:microsoft.com/office/officeart/2005/8/layout/hList7"/>
    <dgm:cxn modelId="{7F8F2C1C-D136-4620-9A2D-13623BAA2291}" type="presParOf" srcId="{2196A392-8730-4479-9B63-A512E56C811C}" destId="{3784C033-D7B8-40B6-8BD2-3B5988A849C3}" srcOrd="1" destOrd="0" presId="urn:microsoft.com/office/officeart/2005/8/layout/hList7"/>
    <dgm:cxn modelId="{B4D72ED1-CA1D-4B46-86E1-EEF54DBDBEAE}" type="presParOf" srcId="{3784C033-D7B8-40B6-8BD2-3B5988A849C3}" destId="{7F1903A8-8543-4494-A3C2-E6D5785F8C72}" srcOrd="0" destOrd="0" presId="urn:microsoft.com/office/officeart/2005/8/layout/hList7"/>
    <dgm:cxn modelId="{C3117526-7CEF-4BDA-BE3C-511440BA423C}" type="presParOf" srcId="{7F1903A8-8543-4494-A3C2-E6D5785F8C72}" destId="{289DE75A-4A4F-4FA4-8C29-541912392CA1}" srcOrd="0" destOrd="0" presId="urn:microsoft.com/office/officeart/2005/8/layout/hList7"/>
    <dgm:cxn modelId="{E24F26BB-8556-40CD-BC62-2C0207174D3C}" type="presParOf" srcId="{7F1903A8-8543-4494-A3C2-E6D5785F8C72}" destId="{A7D1B243-5D93-4D5D-8A65-018E1B0E4B0C}" srcOrd="1" destOrd="0" presId="urn:microsoft.com/office/officeart/2005/8/layout/hList7"/>
    <dgm:cxn modelId="{D472E6C2-FEB6-4043-AB23-AC07A36D55D0}" type="presParOf" srcId="{7F1903A8-8543-4494-A3C2-E6D5785F8C72}" destId="{63C7F223-389E-404F-AA38-DF23BC4D3A5D}" srcOrd="2" destOrd="0" presId="urn:microsoft.com/office/officeart/2005/8/layout/hList7"/>
    <dgm:cxn modelId="{B25225B6-9EB9-4593-B921-B44D2F437943}" type="presParOf" srcId="{7F1903A8-8543-4494-A3C2-E6D5785F8C72}" destId="{3BFD9980-9B78-491E-80A7-F104743C175E}" srcOrd="3" destOrd="0" presId="urn:microsoft.com/office/officeart/2005/8/layout/hList7"/>
    <dgm:cxn modelId="{1ACCDA4E-57C1-460D-9E7B-347667DD8F2A}" type="presParOf" srcId="{3784C033-D7B8-40B6-8BD2-3B5988A849C3}" destId="{BAF01094-2145-4724-A376-1C16F3790829}" srcOrd="1" destOrd="0" presId="urn:microsoft.com/office/officeart/2005/8/layout/hList7"/>
    <dgm:cxn modelId="{C3BF3602-9729-4DF9-9951-44521C7FC212}" type="presParOf" srcId="{3784C033-D7B8-40B6-8BD2-3B5988A849C3}" destId="{0D8899D6-65D9-452D-8D8F-1C274CEE9D3B}" srcOrd="2" destOrd="0" presId="urn:microsoft.com/office/officeart/2005/8/layout/hList7"/>
    <dgm:cxn modelId="{4A8F3F89-8E73-4602-8EAF-0D7D5F9F6A43}" type="presParOf" srcId="{0D8899D6-65D9-452D-8D8F-1C274CEE9D3B}" destId="{8778101E-23CA-464A-8DCA-454165092CAA}" srcOrd="0" destOrd="0" presId="urn:microsoft.com/office/officeart/2005/8/layout/hList7"/>
    <dgm:cxn modelId="{A66E907E-CB27-467E-B2E9-C24D61D23CF1}" type="presParOf" srcId="{0D8899D6-65D9-452D-8D8F-1C274CEE9D3B}" destId="{057B88D9-EB58-4058-BFAE-4BB0144F7B02}" srcOrd="1" destOrd="0" presId="urn:microsoft.com/office/officeart/2005/8/layout/hList7"/>
    <dgm:cxn modelId="{35DE29FA-5F3B-4FF3-B72D-EE2A48CB094C}" type="presParOf" srcId="{0D8899D6-65D9-452D-8D8F-1C274CEE9D3B}" destId="{7BFC2796-D7AB-4929-AD7B-AFEE0CC03C05}" srcOrd="2" destOrd="0" presId="urn:microsoft.com/office/officeart/2005/8/layout/hList7"/>
    <dgm:cxn modelId="{854ECE20-0876-4213-86E6-DCFDA781EDC1}" type="presParOf" srcId="{0D8899D6-65D9-452D-8D8F-1C274CEE9D3B}" destId="{23DE3B23-7A25-4040-8E0B-FD6F2648F2CF}" srcOrd="3" destOrd="0" presId="urn:microsoft.com/office/officeart/2005/8/layout/hList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223FF81-C71A-47DF-BFCB-D82473BCEEFA}" type="doc">
      <dgm:prSet loTypeId="urn:microsoft.com/office/officeart/2005/8/layout/vList2" loCatId="list" qsTypeId="urn:microsoft.com/office/officeart/2005/8/quickstyle/3d2#10" qsCatId="3D" csTypeId="urn:microsoft.com/office/officeart/2005/8/colors/accent6_2" csCatId="accent6"/>
      <dgm:spPr/>
      <dgm:t>
        <a:bodyPr/>
        <a:lstStyle/>
        <a:p>
          <a:endParaRPr lang="en-GB"/>
        </a:p>
      </dgm:t>
    </dgm:pt>
    <dgm:pt modelId="{C1573777-0B2E-4257-8871-2E9D6C407CC1}">
      <dgm:prSet/>
      <dgm:spPr/>
      <dgm:t>
        <a:bodyPr/>
        <a:lstStyle/>
        <a:p>
          <a:pPr rtl="0"/>
          <a:r>
            <a:rPr lang="en-GB" dirty="0" smtClean="0"/>
            <a:t>The quantity surveyor will plan the periods when the company will receive payment for the work undertaken on behalf of their clients. These are called valuation dates and are normally at 30-day intervals in accordance with the contract between the company and its client.</a:t>
          </a:r>
          <a:endParaRPr lang="en-GB" dirty="0"/>
        </a:p>
      </dgm:t>
    </dgm:pt>
    <dgm:pt modelId="{71096956-E389-4730-94FF-07C397A09EB0}" type="parTrans" cxnId="{A99CE63C-7CC9-4F1B-846D-7D48DA508AA8}">
      <dgm:prSet/>
      <dgm:spPr/>
      <dgm:t>
        <a:bodyPr/>
        <a:lstStyle/>
        <a:p>
          <a:endParaRPr lang="en-GB"/>
        </a:p>
      </dgm:t>
    </dgm:pt>
    <dgm:pt modelId="{3BFACFE2-FB06-4BBF-A6F0-17C34D57C96E}" type="sibTrans" cxnId="{A99CE63C-7CC9-4F1B-846D-7D48DA508AA8}">
      <dgm:prSet/>
      <dgm:spPr/>
      <dgm:t>
        <a:bodyPr/>
        <a:lstStyle/>
        <a:p>
          <a:endParaRPr lang="en-GB"/>
        </a:p>
      </dgm:t>
    </dgm:pt>
    <dgm:pt modelId="{B6721B16-E209-4377-884D-36F2B33CD0EA}" type="pres">
      <dgm:prSet presAssocID="{1223FF81-C71A-47DF-BFCB-D82473BCEEFA}" presName="linear" presStyleCnt="0">
        <dgm:presLayoutVars>
          <dgm:animLvl val="lvl"/>
          <dgm:resizeHandles val="exact"/>
        </dgm:presLayoutVars>
      </dgm:prSet>
      <dgm:spPr/>
      <dgm:t>
        <a:bodyPr/>
        <a:lstStyle/>
        <a:p>
          <a:endParaRPr lang="en-GB"/>
        </a:p>
      </dgm:t>
    </dgm:pt>
    <dgm:pt modelId="{EDD94140-6772-49AD-A185-A611F6950805}" type="pres">
      <dgm:prSet presAssocID="{C1573777-0B2E-4257-8871-2E9D6C407CC1}" presName="parentText" presStyleLbl="node1" presStyleIdx="0" presStyleCnt="1">
        <dgm:presLayoutVars>
          <dgm:chMax val="0"/>
          <dgm:bulletEnabled val="1"/>
        </dgm:presLayoutVars>
      </dgm:prSet>
      <dgm:spPr/>
      <dgm:t>
        <a:bodyPr/>
        <a:lstStyle/>
        <a:p>
          <a:endParaRPr lang="en-GB"/>
        </a:p>
      </dgm:t>
    </dgm:pt>
  </dgm:ptLst>
  <dgm:cxnLst>
    <dgm:cxn modelId="{E71402F7-68F8-4CCF-83F0-A4A502291398}" type="presOf" srcId="{1223FF81-C71A-47DF-BFCB-D82473BCEEFA}" destId="{B6721B16-E209-4377-884D-36F2B33CD0EA}" srcOrd="0" destOrd="0" presId="urn:microsoft.com/office/officeart/2005/8/layout/vList2"/>
    <dgm:cxn modelId="{12B86D4E-2144-42F1-8FF7-B18FEF21F3A7}" type="presOf" srcId="{C1573777-0B2E-4257-8871-2E9D6C407CC1}" destId="{EDD94140-6772-49AD-A185-A611F6950805}" srcOrd="0" destOrd="0" presId="urn:microsoft.com/office/officeart/2005/8/layout/vList2"/>
    <dgm:cxn modelId="{A99CE63C-7CC9-4F1B-846D-7D48DA508AA8}" srcId="{1223FF81-C71A-47DF-BFCB-D82473BCEEFA}" destId="{C1573777-0B2E-4257-8871-2E9D6C407CC1}" srcOrd="0" destOrd="0" parTransId="{71096956-E389-4730-94FF-07C397A09EB0}" sibTransId="{3BFACFE2-FB06-4BBF-A6F0-17C34D57C96E}"/>
    <dgm:cxn modelId="{DABA7DA3-6061-406C-B942-596C314C0F1C}" type="presParOf" srcId="{B6721B16-E209-4377-884D-36F2B33CD0EA}" destId="{EDD94140-6772-49AD-A185-A611F695080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CB8B44D-0F0A-4771-9CAF-803A73B31AB1}" type="doc">
      <dgm:prSet loTypeId="urn:microsoft.com/office/officeart/2005/8/layout/vList4" loCatId="list" qsTypeId="urn:microsoft.com/office/officeart/2005/8/quickstyle/simple1" qsCatId="simple" csTypeId="urn:microsoft.com/office/officeart/2005/8/colors/accent1_2" csCatId="accent1"/>
      <dgm:spPr/>
      <dgm:t>
        <a:bodyPr/>
        <a:lstStyle/>
        <a:p>
          <a:endParaRPr lang="en-GB"/>
        </a:p>
      </dgm:t>
    </dgm:pt>
    <dgm:pt modelId="{3CDFADB1-4262-462E-80ED-BC60986DF51E}">
      <dgm:prSet/>
      <dgm:spPr/>
      <dgm:t>
        <a:bodyPr/>
        <a:lstStyle/>
        <a:p>
          <a:pPr rtl="0"/>
          <a:r>
            <a:rPr lang="en-GB" dirty="0" smtClean="0"/>
            <a:t>Buyer</a:t>
          </a:r>
          <a:br>
            <a:rPr lang="en-GB" dirty="0" smtClean="0"/>
          </a:br>
          <a:endParaRPr lang="en-GB" dirty="0"/>
        </a:p>
      </dgm:t>
    </dgm:pt>
    <dgm:pt modelId="{0DA4D9D8-F659-4E52-A1CC-5DF6A692BEC9}" type="parTrans" cxnId="{1997D0A9-72D4-4CF0-B942-76323B676E83}">
      <dgm:prSet/>
      <dgm:spPr/>
      <dgm:t>
        <a:bodyPr/>
        <a:lstStyle/>
        <a:p>
          <a:endParaRPr lang="en-GB"/>
        </a:p>
      </dgm:t>
    </dgm:pt>
    <dgm:pt modelId="{882323D5-8F87-4A60-8104-2DBAB1900F59}" type="sibTrans" cxnId="{1997D0A9-72D4-4CF0-B942-76323B676E83}">
      <dgm:prSet/>
      <dgm:spPr/>
      <dgm:t>
        <a:bodyPr/>
        <a:lstStyle/>
        <a:p>
          <a:endParaRPr lang="en-GB"/>
        </a:p>
      </dgm:t>
    </dgm:pt>
    <dgm:pt modelId="{8F352CC9-AA10-4C75-B04B-0BA0752B6D61}" type="pres">
      <dgm:prSet presAssocID="{4CB8B44D-0F0A-4771-9CAF-803A73B31AB1}" presName="linear" presStyleCnt="0">
        <dgm:presLayoutVars>
          <dgm:dir/>
          <dgm:resizeHandles val="exact"/>
        </dgm:presLayoutVars>
      </dgm:prSet>
      <dgm:spPr/>
      <dgm:t>
        <a:bodyPr/>
        <a:lstStyle/>
        <a:p>
          <a:endParaRPr lang="en-GB"/>
        </a:p>
      </dgm:t>
    </dgm:pt>
    <dgm:pt modelId="{DB2A009F-56BD-434D-86BF-B28837689B84}" type="pres">
      <dgm:prSet presAssocID="{3CDFADB1-4262-462E-80ED-BC60986DF51E}" presName="comp" presStyleCnt="0"/>
      <dgm:spPr/>
    </dgm:pt>
    <dgm:pt modelId="{3C719B08-B6AB-452B-9911-1FF09B01BFCC}" type="pres">
      <dgm:prSet presAssocID="{3CDFADB1-4262-462E-80ED-BC60986DF51E}" presName="box" presStyleLbl="node1" presStyleIdx="0" presStyleCnt="1"/>
      <dgm:spPr/>
      <dgm:t>
        <a:bodyPr/>
        <a:lstStyle/>
        <a:p>
          <a:endParaRPr lang="en-GB"/>
        </a:p>
      </dgm:t>
    </dgm:pt>
    <dgm:pt modelId="{03935312-AA95-4178-AF41-1589E1C6B385}" type="pres">
      <dgm:prSet presAssocID="{3CDFADB1-4262-462E-80ED-BC60986DF51E}" presName="img" presStyleLbl="fgImgPlace1" presStyleIdx="0" presStyleCnt="1"/>
      <dgm:spPr>
        <a:blipFill rotWithShape="0">
          <a:blip xmlns:r="http://schemas.openxmlformats.org/officeDocument/2006/relationships" r:embed="rId1"/>
          <a:stretch>
            <a:fillRect/>
          </a:stretch>
        </a:blipFill>
      </dgm:spPr>
    </dgm:pt>
    <dgm:pt modelId="{7325A70D-B637-4AE8-A65A-4FDE09D8E574}" type="pres">
      <dgm:prSet presAssocID="{3CDFADB1-4262-462E-80ED-BC60986DF51E}" presName="text" presStyleLbl="node1" presStyleIdx="0" presStyleCnt="1">
        <dgm:presLayoutVars>
          <dgm:bulletEnabled val="1"/>
        </dgm:presLayoutVars>
      </dgm:prSet>
      <dgm:spPr/>
      <dgm:t>
        <a:bodyPr/>
        <a:lstStyle/>
        <a:p>
          <a:endParaRPr lang="en-GB"/>
        </a:p>
      </dgm:t>
    </dgm:pt>
  </dgm:ptLst>
  <dgm:cxnLst>
    <dgm:cxn modelId="{E23F8513-5153-4DF4-A0C7-508F6CC2A76C}" type="presOf" srcId="{3CDFADB1-4262-462E-80ED-BC60986DF51E}" destId="{3C719B08-B6AB-452B-9911-1FF09B01BFCC}" srcOrd="0" destOrd="0" presId="urn:microsoft.com/office/officeart/2005/8/layout/vList4"/>
    <dgm:cxn modelId="{D49A5723-600D-470E-AFA6-96A0C311F1CD}" type="presOf" srcId="{4CB8B44D-0F0A-4771-9CAF-803A73B31AB1}" destId="{8F352CC9-AA10-4C75-B04B-0BA0752B6D61}" srcOrd="0" destOrd="0" presId="urn:microsoft.com/office/officeart/2005/8/layout/vList4"/>
    <dgm:cxn modelId="{0D5D6502-6E41-48FD-A0BC-130A82AC9F7A}" type="presOf" srcId="{3CDFADB1-4262-462E-80ED-BC60986DF51E}" destId="{7325A70D-B637-4AE8-A65A-4FDE09D8E574}" srcOrd="1" destOrd="0" presId="urn:microsoft.com/office/officeart/2005/8/layout/vList4"/>
    <dgm:cxn modelId="{1997D0A9-72D4-4CF0-B942-76323B676E83}" srcId="{4CB8B44D-0F0A-4771-9CAF-803A73B31AB1}" destId="{3CDFADB1-4262-462E-80ED-BC60986DF51E}" srcOrd="0" destOrd="0" parTransId="{0DA4D9D8-F659-4E52-A1CC-5DF6A692BEC9}" sibTransId="{882323D5-8F87-4A60-8104-2DBAB1900F59}"/>
    <dgm:cxn modelId="{EAA2DEE5-6D4D-4D6C-A0B7-38DA8554AE95}" type="presParOf" srcId="{8F352CC9-AA10-4C75-B04B-0BA0752B6D61}" destId="{DB2A009F-56BD-434D-86BF-B28837689B84}" srcOrd="0" destOrd="0" presId="urn:microsoft.com/office/officeart/2005/8/layout/vList4"/>
    <dgm:cxn modelId="{EB1FB1D6-7DB1-4E1E-9421-0B9C49A2001F}" type="presParOf" srcId="{DB2A009F-56BD-434D-86BF-B28837689B84}" destId="{3C719B08-B6AB-452B-9911-1FF09B01BFCC}" srcOrd="0" destOrd="0" presId="urn:microsoft.com/office/officeart/2005/8/layout/vList4"/>
    <dgm:cxn modelId="{33D9A4BB-4430-41B0-B01D-7E6274AB0EC7}" type="presParOf" srcId="{DB2A009F-56BD-434D-86BF-B28837689B84}" destId="{03935312-AA95-4178-AF41-1589E1C6B385}" srcOrd="1" destOrd="0" presId="urn:microsoft.com/office/officeart/2005/8/layout/vList4"/>
    <dgm:cxn modelId="{E759BE4B-0B0D-4610-A933-8AAEE90C278D}" type="presParOf" srcId="{DB2A009F-56BD-434D-86BF-B28837689B84}" destId="{7325A70D-B637-4AE8-A65A-4FDE09D8E574}"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340AB4E-87A5-4589-A807-2E28D7FB4888}" type="doc">
      <dgm:prSet loTypeId="urn:microsoft.com/office/officeart/2005/8/layout/vList2" loCatId="list" qsTypeId="urn:microsoft.com/office/officeart/2005/8/quickstyle/3d2#11" qsCatId="3D" csTypeId="urn:microsoft.com/office/officeart/2005/8/colors/colorful1#1" csCatId="colorful"/>
      <dgm:spPr/>
      <dgm:t>
        <a:bodyPr/>
        <a:lstStyle/>
        <a:p>
          <a:endParaRPr lang="en-GB"/>
        </a:p>
      </dgm:t>
    </dgm:pt>
    <dgm:pt modelId="{A124CF99-143D-417E-BB0D-AE555DBC0CBA}">
      <dgm:prSet/>
      <dgm:spPr/>
      <dgm:t>
        <a:bodyPr/>
        <a:lstStyle/>
        <a:p>
          <a:pPr rtl="0"/>
          <a:r>
            <a:rPr lang="en-GB" dirty="0" smtClean="0"/>
            <a:t>The buyer is responsible for the purchasing of materials and plant resources and ensuring their timely delivery. There is often insufficient space on site to store all the materials required throughout the life of the project, stored materials can become damaged, and suppliers have to be paid for them. </a:t>
          </a:r>
          <a:endParaRPr lang="en-GB" dirty="0"/>
        </a:p>
      </dgm:t>
    </dgm:pt>
    <dgm:pt modelId="{7A213751-630D-4F46-A51D-CD7A7822AACE}" type="parTrans" cxnId="{1C324756-7A57-4DD3-B201-CDDFEC3A02B2}">
      <dgm:prSet/>
      <dgm:spPr/>
      <dgm:t>
        <a:bodyPr/>
        <a:lstStyle/>
        <a:p>
          <a:endParaRPr lang="en-GB"/>
        </a:p>
      </dgm:t>
    </dgm:pt>
    <dgm:pt modelId="{6F1F83C9-9DF7-4582-8CAE-442C6BFE923F}" type="sibTrans" cxnId="{1C324756-7A57-4DD3-B201-CDDFEC3A02B2}">
      <dgm:prSet/>
      <dgm:spPr/>
      <dgm:t>
        <a:bodyPr/>
        <a:lstStyle/>
        <a:p>
          <a:endParaRPr lang="en-GB"/>
        </a:p>
      </dgm:t>
    </dgm:pt>
    <dgm:pt modelId="{EC885B4D-F96A-43A9-AB8A-1F7A2D2848F1}">
      <dgm:prSet/>
      <dgm:spPr/>
      <dgm:t>
        <a:bodyPr/>
        <a:lstStyle/>
        <a:p>
          <a:pPr rtl="0"/>
          <a:r>
            <a:rPr lang="en-GB" dirty="0" smtClean="0"/>
            <a:t>The buyer will analyse the main contract programme to obtain a set of delivery dates for the materials. Ideally, resources need to arrive on site just before they are needed. Often the buyer will place a bulk order with a supplier, who will then deliver specific quantities to the site when requested by the site manager.</a:t>
          </a:r>
          <a:endParaRPr lang="en-GB" dirty="0"/>
        </a:p>
      </dgm:t>
    </dgm:pt>
    <dgm:pt modelId="{B87FF685-3FDE-4BD1-81B8-31F57ED7E9D6}" type="parTrans" cxnId="{83B9098F-D771-4CEA-A2E5-9E3DBC2399CF}">
      <dgm:prSet/>
      <dgm:spPr/>
      <dgm:t>
        <a:bodyPr/>
        <a:lstStyle/>
        <a:p>
          <a:endParaRPr lang="en-GB"/>
        </a:p>
      </dgm:t>
    </dgm:pt>
    <dgm:pt modelId="{88E3EEB5-3271-4207-ACF3-6BF7CB86F851}" type="sibTrans" cxnId="{83B9098F-D771-4CEA-A2E5-9E3DBC2399CF}">
      <dgm:prSet/>
      <dgm:spPr/>
      <dgm:t>
        <a:bodyPr/>
        <a:lstStyle/>
        <a:p>
          <a:endParaRPr lang="en-GB"/>
        </a:p>
      </dgm:t>
    </dgm:pt>
    <dgm:pt modelId="{DED0462F-318D-4BAE-B707-419C123478A6}" type="pres">
      <dgm:prSet presAssocID="{B340AB4E-87A5-4589-A807-2E28D7FB4888}" presName="linear" presStyleCnt="0">
        <dgm:presLayoutVars>
          <dgm:animLvl val="lvl"/>
          <dgm:resizeHandles val="exact"/>
        </dgm:presLayoutVars>
      </dgm:prSet>
      <dgm:spPr/>
      <dgm:t>
        <a:bodyPr/>
        <a:lstStyle/>
        <a:p>
          <a:endParaRPr lang="en-GB"/>
        </a:p>
      </dgm:t>
    </dgm:pt>
    <dgm:pt modelId="{85145177-576B-4A0A-8B03-40F3E435221E}" type="pres">
      <dgm:prSet presAssocID="{A124CF99-143D-417E-BB0D-AE555DBC0CBA}" presName="parentText" presStyleLbl="node1" presStyleIdx="0" presStyleCnt="2">
        <dgm:presLayoutVars>
          <dgm:chMax val="0"/>
          <dgm:bulletEnabled val="1"/>
        </dgm:presLayoutVars>
      </dgm:prSet>
      <dgm:spPr/>
      <dgm:t>
        <a:bodyPr/>
        <a:lstStyle/>
        <a:p>
          <a:endParaRPr lang="en-GB"/>
        </a:p>
      </dgm:t>
    </dgm:pt>
    <dgm:pt modelId="{BD05D426-D2D9-4E03-94FC-674F0BA357B3}" type="pres">
      <dgm:prSet presAssocID="{6F1F83C9-9DF7-4582-8CAE-442C6BFE923F}" presName="spacer" presStyleCnt="0"/>
      <dgm:spPr/>
    </dgm:pt>
    <dgm:pt modelId="{A117A0F9-F0F3-4F42-A36E-BBFA9A421A67}" type="pres">
      <dgm:prSet presAssocID="{EC885B4D-F96A-43A9-AB8A-1F7A2D2848F1}" presName="parentText" presStyleLbl="node1" presStyleIdx="1" presStyleCnt="2">
        <dgm:presLayoutVars>
          <dgm:chMax val="0"/>
          <dgm:bulletEnabled val="1"/>
        </dgm:presLayoutVars>
      </dgm:prSet>
      <dgm:spPr/>
      <dgm:t>
        <a:bodyPr/>
        <a:lstStyle/>
        <a:p>
          <a:endParaRPr lang="en-GB"/>
        </a:p>
      </dgm:t>
    </dgm:pt>
  </dgm:ptLst>
  <dgm:cxnLst>
    <dgm:cxn modelId="{7EFAC21F-4442-49CC-B7CA-0DCEC0772940}" type="presOf" srcId="{EC885B4D-F96A-43A9-AB8A-1F7A2D2848F1}" destId="{A117A0F9-F0F3-4F42-A36E-BBFA9A421A67}" srcOrd="0" destOrd="0" presId="urn:microsoft.com/office/officeart/2005/8/layout/vList2"/>
    <dgm:cxn modelId="{1C324756-7A57-4DD3-B201-CDDFEC3A02B2}" srcId="{B340AB4E-87A5-4589-A807-2E28D7FB4888}" destId="{A124CF99-143D-417E-BB0D-AE555DBC0CBA}" srcOrd="0" destOrd="0" parTransId="{7A213751-630D-4F46-A51D-CD7A7822AACE}" sibTransId="{6F1F83C9-9DF7-4582-8CAE-442C6BFE923F}"/>
    <dgm:cxn modelId="{82D5564E-768A-49CC-9222-8ED6DFE6A20A}" type="presOf" srcId="{B340AB4E-87A5-4589-A807-2E28D7FB4888}" destId="{DED0462F-318D-4BAE-B707-419C123478A6}" srcOrd="0" destOrd="0" presId="urn:microsoft.com/office/officeart/2005/8/layout/vList2"/>
    <dgm:cxn modelId="{83B9098F-D771-4CEA-A2E5-9E3DBC2399CF}" srcId="{B340AB4E-87A5-4589-A807-2E28D7FB4888}" destId="{EC885B4D-F96A-43A9-AB8A-1F7A2D2848F1}" srcOrd="1" destOrd="0" parTransId="{B87FF685-3FDE-4BD1-81B8-31F57ED7E9D6}" sibTransId="{88E3EEB5-3271-4207-ACF3-6BF7CB86F851}"/>
    <dgm:cxn modelId="{97B458ED-1F16-4F2C-991F-37B6F7FFBCD7}" type="presOf" srcId="{A124CF99-143D-417E-BB0D-AE555DBC0CBA}" destId="{85145177-576B-4A0A-8B03-40F3E435221E}" srcOrd="0" destOrd="0" presId="urn:microsoft.com/office/officeart/2005/8/layout/vList2"/>
    <dgm:cxn modelId="{B3493400-A7C6-44BC-BCE6-B77E8D62AD8C}" type="presParOf" srcId="{DED0462F-318D-4BAE-B707-419C123478A6}" destId="{85145177-576B-4A0A-8B03-40F3E435221E}" srcOrd="0" destOrd="0" presId="urn:microsoft.com/office/officeart/2005/8/layout/vList2"/>
    <dgm:cxn modelId="{63A77D6C-892D-4A9F-BFD7-AEDBAF483AA5}" type="presParOf" srcId="{DED0462F-318D-4BAE-B707-419C123478A6}" destId="{BD05D426-D2D9-4E03-94FC-674F0BA357B3}" srcOrd="1" destOrd="0" presId="urn:microsoft.com/office/officeart/2005/8/layout/vList2"/>
    <dgm:cxn modelId="{E2FB8F49-3511-4D05-A054-30BC26632D0E}" type="presParOf" srcId="{DED0462F-318D-4BAE-B707-419C123478A6}" destId="{A117A0F9-F0F3-4F42-A36E-BBFA9A421A67}"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BB362D-5B47-45BA-9D55-9C6070C4C17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FB97F64B-04BF-4DC6-AF98-3B2DB5403372}">
      <dgm:prSet/>
      <dgm:spPr/>
      <dgm:t>
        <a:bodyPr/>
        <a:lstStyle/>
        <a:p>
          <a:pPr rtl="0"/>
          <a:r>
            <a:rPr lang="en-GB" dirty="0" smtClean="0"/>
            <a:t>Carl James</a:t>
          </a:r>
          <a:endParaRPr lang="en-GB" dirty="0"/>
        </a:p>
      </dgm:t>
    </dgm:pt>
    <dgm:pt modelId="{02794529-0F3E-43C3-84C8-5381726D6B3B}" type="parTrans" cxnId="{69E70723-0121-4EB8-A057-2E0B34457847}">
      <dgm:prSet/>
      <dgm:spPr/>
      <dgm:t>
        <a:bodyPr/>
        <a:lstStyle/>
        <a:p>
          <a:endParaRPr lang="en-GB"/>
        </a:p>
      </dgm:t>
    </dgm:pt>
    <dgm:pt modelId="{B0B531D1-D693-4BE6-A206-B71C45CB344A}" type="sibTrans" cxnId="{69E70723-0121-4EB8-A057-2E0B34457847}">
      <dgm:prSet/>
      <dgm:spPr/>
      <dgm:t>
        <a:bodyPr/>
        <a:lstStyle/>
        <a:p>
          <a:endParaRPr lang="en-GB"/>
        </a:p>
      </dgm:t>
    </dgm:pt>
    <dgm:pt modelId="{CAA81244-4636-44D5-BA34-8378EC4DB756}" type="pres">
      <dgm:prSet presAssocID="{E2BB362D-5B47-45BA-9D55-9C6070C4C17D}" presName="linear" presStyleCnt="0">
        <dgm:presLayoutVars>
          <dgm:animLvl val="lvl"/>
          <dgm:resizeHandles val="exact"/>
        </dgm:presLayoutVars>
      </dgm:prSet>
      <dgm:spPr/>
      <dgm:t>
        <a:bodyPr/>
        <a:lstStyle/>
        <a:p>
          <a:endParaRPr lang="en-GB"/>
        </a:p>
      </dgm:t>
    </dgm:pt>
    <dgm:pt modelId="{BCE97512-1FB6-4763-B5C1-9B5E95B599A9}" type="pres">
      <dgm:prSet presAssocID="{FB97F64B-04BF-4DC6-AF98-3B2DB5403372}" presName="parentText" presStyleLbl="node1" presStyleIdx="0" presStyleCnt="1">
        <dgm:presLayoutVars>
          <dgm:chMax val="0"/>
          <dgm:bulletEnabled val="1"/>
        </dgm:presLayoutVars>
      </dgm:prSet>
      <dgm:spPr/>
      <dgm:t>
        <a:bodyPr/>
        <a:lstStyle/>
        <a:p>
          <a:endParaRPr lang="en-GB"/>
        </a:p>
      </dgm:t>
    </dgm:pt>
  </dgm:ptLst>
  <dgm:cxnLst>
    <dgm:cxn modelId="{69E70723-0121-4EB8-A057-2E0B34457847}" srcId="{E2BB362D-5B47-45BA-9D55-9C6070C4C17D}" destId="{FB97F64B-04BF-4DC6-AF98-3B2DB5403372}" srcOrd="0" destOrd="0" parTransId="{02794529-0F3E-43C3-84C8-5381726D6B3B}" sibTransId="{B0B531D1-D693-4BE6-A206-B71C45CB344A}"/>
    <dgm:cxn modelId="{3E185E1A-A6B9-43B3-A597-E0CA8D8B7B48}" type="presOf" srcId="{FB97F64B-04BF-4DC6-AF98-3B2DB5403372}" destId="{BCE97512-1FB6-4763-B5C1-9B5E95B599A9}" srcOrd="0" destOrd="0" presId="urn:microsoft.com/office/officeart/2005/8/layout/vList2"/>
    <dgm:cxn modelId="{615E81C6-AB93-428A-AB58-0A04781987DB}" type="presOf" srcId="{E2BB362D-5B47-45BA-9D55-9C6070C4C17D}" destId="{CAA81244-4636-44D5-BA34-8378EC4DB756}" srcOrd="0" destOrd="0" presId="urn:microsoft.com/office/officeart/2005/8/layout/vList2"/>
    <dgm:cxn modelId="{633DC55B-526A-4DB6-900E-2B453A32ACF2}" type="presParOf" srcId="{CAA81244-4636-44D5-BA34-8378EC4DB756}" destId="{BCE97512-1FB6-4763-B5C1-9B5E95B599A9}"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49B7725-6563-4487-80D9-655AB94B0E2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1DF723D6-D2E2-4D6C-BC4F-9B601DEEBA05}">
      <dgm:prSet/>
      <dgm:spPr/>
      <dgm:t>
        <a:bodyPr/>
        <a:lstStyle/>
        <a:p>
          <a:pPr rtl="0"/>
          <a:r>
            <a:rPr lang="en-GB" dirty="0" smtClean="0"/>
            <a:t>Estimator</a:t>
          </a:r>
          <a:br>
            <a:rPr lang="en-GB" dirty="0" smtClean="0"/>
          </a:br>
          <a:endParaRPr lang="en-GB" dirty="0"/>
        </a:p>
      </dgm:t>
    </dgm:pt>
    <dgm:pt modelId="{B5FAFF91-A57D-45A2-B27C-CFDF247813BD}" type="parTrans" cxnId="{F060C37C-27A2-4116-B9A8-C9E5547E355B}">
      <dgm:prSet/>
      <dgm:spPr/>
      <dgm:t>
        <a:bodyPr/>
        <a:lstStyle/>
        <a:p>
          <a:endParaRPr lang="en-GB"/>
        </a:p>
      </dgm:t>
    </dgm:pt>
    <dgm:pt modelId="{82F4610C-533F-41D2-8257-51E30F94F2B3}" type="sibTrans" cxnId="{F060C37C-27A2-4116-B9A8-C9E5547E355B}">
      <dgm:prSet/>
      <dgm:spPr/>
      <dgm:t>
        <a:bodyPr/>
        <a:lstStyle/>
        <a:p>
          <a:endParaRPr lang="en-GB"/>
        </a:p>
      </dgm:t>
    </dgm:pt>
    <dgm:pt modelId="{D47AA156-7230-463F-9104-EFCDAA51C487}" type="pres">
      <dgm:prSet presAssocID="{949B7725-6563-4487-80D9-655AB94B0E2C}" presName="linear" presStyleCnt="0">
        <dgm:presLayoutVars>
          <dgm:animLvl val="lvl"/>
          <dgm:resizeHandles val="exact"/>
        </dgm:presLayoutVars>
      </dgm:prSet>
      <dgm:spPr/>
      <dgm:t>
        <a:bodyPr/>
        <a:lstStyle/>
        <a:p>
          <a:endParaRPr lang="en-GB"/>
        </a:p>
      </dgm:t>
    </dgm:pt>
    <dgm:pt modelId="{A98F8881-4BA4-45B7-80A4-CF4EF5A017FA}" type="pres">
      <dgm:prSet presAssocID="{1DF723D6-D2E2-4D6C-BC4F-9B601DEEBA05}" presName="parentText" presStyleLbl="node1" presStyleIdx="0" presStyleCnt="1">
        <dgm:presLayoutVars>
          <dgm:chMax val="0"/>
          <dgm:bulletEnabled val="1"/>
        </dgm:presLayoutVars>
      </dgm:prSet>
      <dgm:spPr/>
      <dgm:t>
        <a:bodyPr/>
        <a:lstStyle/>
        <a:p>
          <a:endParaRPr lang="en-GB"/>
        </a:p>
      </dgm:t>
    </dgm:pt>
  </dgm:ptLst>
  <dgm:cxnLst>
    <dgm:cxn modelId="{F060C37C-27A2-4116-B9A8-C9E5547E355B}" srcId="{949B7725-6563-4487-80D9-655AB94B0E2C}" destId="{1DF723D6-D2E2-4D6C-BC4F-9B601DEEBA05}" srcOrd="0" destOrd="0" parTransId="{B5FAFF91-A57D-45A2-B27C-CFDF247813BD}" sibTransId="{82F4610C-533F-41D2-8257-51E30F94F2B3}"/>
    <dgm:cxn modelId="{9AAA6EB2-9D79-472E-8864-6CD915595E25}" type="presOf" srcId="{949B7725-6563-4487-80D9-655AB94B0E2C}" destId="{D47AA156-7230-463F-9104-EFCDAA51C487}" srcOrd="0" destOrd="0" presId="urn:microsoft.com/office/officeart/2005/8/layout/vList2"/>
    <dgm:cxn modelId="{7E46C9CB-B8EA-49E3-9A3E-8F837F290D2B}" type="presOf" srcId="{1DF723D6-D2E2-4D6C-BC4F-9B601DEEBA05}" destId="{A98F8881-4BA4-45B7-80A4-CF4EF5A017FA}" srcOrd="0" destOrd="0" presId="urn:microsoft.com/office/officeart/2005/8/layout/vList2"/>
    <dgm:cxn modelId="{4C34363A-45F4-46B1-9D40-1D58D48A613F}" type="presParOf" srcId="{D47AA156-7230-463F-9104-EFCDAA51C487}" destId="{A98F8881-4BA4-45B7-80A4-CF4EF5A017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CB0C23A-E778-4022-A435-36D937D4F75F}" type="doc">
      <dgm:prSet loTypeId="urn:microsoft.com/office/officeart/2005/8/layout/vList2" loCatId="list" qsTypeId="urn:microsoft.com/office/officeart/2005/8/quickstyle/3d2#12" qsCatId="3D" csTypeId="urn:microsoft.com/office/officeart/2005/8/colors/accent2_5" csCatId="accent2"/>
      <dgm:spPr/>
      <dgm:t>
        <a:bodyPr/>
        <a:lstStyle/>
        <a:p>
          <a:endParaRPr lang="en-GB"/>
        </a:p>
      </dgm:t>
    </dgm:pt>
    <dgm:pt modelId="{E9B458F5-B453-4A3C-B58F-4422982136E4}">
      <dgm:prSet/>
      <dgm:spPr/>
      <dgm:t>
        <a:bodyPr/>
        <a:lstStyle/>
        <a:p>
          <a:pPr rtl="0"/>
          <a:r>
            <a:rPr lang="en-GB" dirty="0" smtClean="0"/>
            <a:t>The estimator undertakes tendering operations for the company. Tendering is the process by which the company obtains work. </a:t>
          </a:r>
          <a:endParaRPr lang="en-GB" dirty="0"/>
        </a:p>
      </dgm:t>
    </dgm:pt>
    <dgm:pt modelId="{0437DF62-D1BA-4B9C-B70C-1799DE2C66CC}" type="parTrans" cxnId="{09B1C4F1-F021-45AB-89B4-1F89396DBFC1}">
      <dgm:prSet/>
      <dgm:spPr/>
      <dgm:t>
        <a:bodyPr/>
        <a:lstStyle/>
        <a:p>
          <a:endParaRPr lang="en-GB"/>
        </a:p>
      </dgm:t>
    </dgm:pt>
    <dgm:pt modelId="{7AD7A5F0-A9ED-43B2-A0DD-E865841FC32B}" type="sibTrans" cxnId="{09B1C4F1-F021-45AB-89B4-1F89396DBFC1}">
      <dgm:prSet/>
      <dgm:spPr/>
      <dgm:t>
        <a:bodyPr/>
        <a:lstStyle/>
        <a:p>
          <a:endParaRPr lang="en-GB"/>
        </a:p>
      </dgm:t>
    </dgm:pt>
    <dgm:pt modelId="{44027E45-37E4-4E95-899F-32F198FC403D}">
      <dgm:prSet/>
      <dgm:spPr/>
      <dgm:t>
        <a:bodyPr/>
        <a:lstStyle/>
        <a:p>
          <a:pPr rtl="0"/>
          <a:r>
            <a:rPr lang="en-GB" dirty="0" smtClean="0"/>
            <a:t>A potential client will ask a number of companies interested in carrying out their project to submit ‘sealed bids’ outlining the estimated cost of the work. It is the responsibility of the estimator to work out these costs, and they may also be expected to submit health and safety plans and construction programmes as part of the tender. </a:t>
          </a:r>
          <a:endParaRPr lang="en-GB" dirty="0"/>
        </a:p>
      </dgm:t>
    </dgm:pt>
    <dgm:pt modelId="{135F72AE-317C-4BBC-884A-6726BC559FF9}" type="parTrans" cxnId="{109DAA8B-C4A5-450A-AB63-73BAE9CE08DF}">
      <dgm:prSet/>
      <dgm:spPr/>
      <dgm:t>
        <a:bodyPr/>
        <a:lstStyle/>
        <a:p>
          <a:endParaRPr lang="en-GB"/>
        </a:p>
      </dgm:t>
    </dgm:pt>
    <dgm:pt modelId="{D33F1B16-8B6E-4F35-99A2-0835A7BAD429}" type="sibTrans" cxnId="{109DAA8B-C4A5-450A-AB63-73BAE9CE08DF}">
      <dgm:prSet/>
      <dgm:spPr/>
      <dgm:t>
        <a:bodyPr/>
        <a:lstStyle/>
        <a:p>
          <a:endParaRPr lang="en-GB"/>
        </a:p>
      </dgm:t>
    </dgm:pt>
    <dgm:pt modelId="{8E05F8AC-FFD3-4FE6-AB9B-588F2411CC49}">
      <dgm:prSet/>
      <dgm:spPr/>
      <dgm:t>
        <a:bodyPr/>
        <a:lstStyle/>
        <a:p>
          <a:pPr rtl="0"/>
          <a:r>
            <a:rPr lang="en-GB" dirty="0" smtClean="0"/>
            <a:t>During this process, the estimator will have a great deal of interaction with specialist subcontractors, who will be required for installations that cannot be undertaken by the company.</a:t>
          </a:r>
          <a:endParaRPr lang="en-GB" dirty="0"/>
        </a:p>
      </dgm:t>
    </dgm:pt>
    <dgm:pt modelId="{B269683D-CEEA-44C3-B103-F83097AD5AC9}" type="parTrans" cxnId="{9B4BD6D6-2319-44A5-B7A7-8F625BB088C8}">
      <dgm:prSet/>
      <dgm:spPr/>
      <dgm:t>
        <a:bodyPr/>
        <a:lstStyle/>
        <a:p>
          <a:endParaRPr lang="en-GB"/>
        </a:p>
      </dgm:t>
    </dgm:pt>
    <dgm:pt modelId="{49BE8354-0E61-46D0-82ED-9CFACF460493}" type="sibTrans" cxnId="{9B4BD6D6-2319-44A5-B7A7-8F625BB088C8}">
      <dgm:prSet/>
      <dgm:spPr/>
      <dgm:t>
        <a:bodyPr/>
        <a:lstStyle/>
        <a:p>
          <a:endParaRPr lang="en-GB"/>
        </a:p>
      </dgm:t>
    </dgm:pt>
    <dgm:pt modelId="{8E55E3D3-8A7F-48C4-85CF-D5E8910684D8}" type="pres">
      <dgm:prSet presAssocID="{BCB0C23A-E778-4022-A435-36D937D4F75F}" presName="linear" presStyleCnt="0">
        <dgm:presLayoutVars>
          <dgm:animLvl val="lvl"/>
          <dgm:resizeHandles val="exact"/>
        </dgm:presLayoutVars>
      </dgm:prSet>
      <dgm:spPr/>
      <dgm:t>
        <a:bodyPr/>
        <a:lstStyle/>
        <a:p>
          <a:endParaRPr lang="en-GB"/>
        </a:p>
      </dgm:t>
    </dgm:pt>
    <dgm:pt modelId="{FB16E850-2372-4583-AC92-D84A19B197A4}" type="pres">
      <dgm:prSet presAssocID="{E9B458F5-B453-4A3C-B58F-4422982136E4}" presName="parentText" presStyleLbl="node1" presStyleIdx="0" presStyleCnt="3" custLinFactY="-32108" custLinFactNeighborX="-348" custLinFactNeighborY="-100000">
        <dgm:presLayoutVars>
          <dgm:chMax val="0"/>
          <dgm:bulletEnabled val="1"/>
        </dgm:presLayoutVars>
      </dgm:prSet>
      <dgm:spPr/>
      <dgm:t>
        <a:bodyPr/>
        <a:lstStyle/>
        <a:p>
          <a:endParaRPr lang="en-GB"/>
        </a:p>
      </dgm:t>
    </dgm:pt>
    <dgm:pt modelId="{3DCBE95B-DDDA-463C-9EB6-6241D0B5C88F}" type="pres">
      <dgm:prSet presAssocID="{7AD7A5F0-A9ED-43B2-A0DD-E865841FC32B}" presName="spacer" presStyleCnt="0"/>
      <dgm:spPr/>
    </dgm:pt>
    <dgm:pt modelId="{7186F4B2-EF70-442D-8000-59D25ECF00DA}" type="pres">
      <dgm:prSet presAssocID="{44027E45-37E4-4E95-899F-32F198FC403D}" presName="parentText" presStyleLbl="node1" presStyleIdx="1" presStyleCnt="3" custLinFactY="-11632" custLinFactNeighborX="-348" custLinFactNeighborY="-100000">
        <dgm:presLayoutVars>
          <dgm:chMax val="0"/>
          <dgm:bulletEnabled val="1"/>
        </dgm:presLayoutVars>
      </dgm:prSet>
      <dgm:spPr/>
      <dgm:t>
        <a:bodyPr/>
        <a:lstStyle/>
        <a:p>
          <a:endParaRPr lang="en-GB"/>
        </a:p>
      </dgm:t>
    </dgm:pt>
    <dgm:pt modelId="{0D32BFEC-3FA1-48E8-850E-C10E4FFE7363}" type="pres">
      <dgm:prSet presAssocID="{D33F1B16-8B6E-4F35-99A2-0835A7BAD429}" presName="spacer" presStyleCnt="0"/>
      <dgm:spPr/>
    </dgm:pt>
    <dgm:pt modelId="{65243983-9C76-4C91-B834-155214641E89}" type="pres">
      <dgm:prSet presAssocID="{8E05F8AC-FFD3-4FE6-AB9B-588F2411CC49}" presName="parentText" presStyleLbl="node1" presStyleIdx="2" presStyleCnt="3">
        <dgm:presLayoutVars>
          <dgm:chMax val="0"/>
          <dgm:bulletEnabled val="1"/>
        </dgm:presLayoutVars>
      </dgm:prSet>
      <dgm:spPr/>
      <dgm:t>
        <a:bodyPr/>
        <a:lstStyle/>
        <a:p>
          <a:endParaRPr lang="en-GB"/>
        </a:p>
      </dgm:t>
    </dgm:pt>
  </dgm:ptLst>
  <dgm:cxnLst>
    <dgm:cxn modelId="{9B4BD6D6-2319-44A5-B7A7-8F625BB088C8}" srcId="{BCB0C23A-E778-4022-A435-36D937D4F75F}" destId="{8E05F8AC-FFD3-4FE6-AB9B-588F2411CC49}" srcOrd="2" destOrd="0" parTransId="{B269683D-CEEA-44C3-B103-F83097AD5AC9}" sibTransId="{49BE8354-0E61-46D0-82ED-9CFACF460493}"/>
    <dgm:cxn modelId="{A40C2883-AD3F-4BC3-9BFD-30C6FD4074AD}" type="presOf" srcId="{44027E45-37E4-4E95-899F-32F198FC403D}" destId="{7186F4B2-EF70-442D-8000-59D25ECF00DA}" srcOrd="0" destOrd="0" presId="urn:microsoft.com/office/officeart/2005/8/layout/vList2"/>
    <dgm:cxn modelId="{136FD84D-D05D-4382-8BBD-706E7CF8E7FB}" type="presOf" srcId="{8E05F8AC-FFD3-4FE6-AB9B-588F2411CC49}" destId="{65243983-9C76-4C91-B834-155214641E89}" srcOrd="0" destOrd="0" presId="urn:microsoft.com/office/officeart/2005/8/layout/vList2"/>
    <dgm:cxn modelId="{09B1C4F1-F021-45AB-89B4-1F89396DBFC1}" srcId="{BCB0C23A-E778-4022-A435-36D937D4F75F}" destId="{E9B458F5-B453-4A3C-B58F-4422982136E4}" srcOrd="0" destOrd="0" parTransId="{0437DF62-D1BA-4B9C-B70C-1799DE2C66CC}" sibTransId="{7AD7A5F0-A9ED-43B2-A0DD-E865841FC32B}"/>
    <dgm:cxn modelId="{0B93CAF2-6488-4787-8501-00B113E5BFED}" type="presOf" srcId="{BCB0C23A-E778-4022-A435-36D937D4F75F}" destId="{8E55E3D3-8A7F-48C4-85CF-D5E8910684D8}" srcOrd="0" destOrd="0" presId="urn:microsoft.com/office/officeart/2005/8/layout/vList2"/>
    <dgm:cxn modelId="{109DAA8B-C4A5-450A-AB63-73BAE9CE08DF}" srcId="{BCB0C23A-E778-4022-A435-36D937D4F75F}" destId="{44027E45-37E4-4E95-899F-32F198FC403D}" srcOrd="1" destOrd="0" parTransId="{135F72AE-317C-4BBC-884A-6726BC559FF9}" sibTransId="{D33F1B16-8B6E-4F35-99A2-0835A7BAD429}"/>
    <dgm:cxn modelId="{4FF1078E-FFE0-42A9-9E98-1F5D6ABCA25D}" type="presOf" srcId="{E9B458F5-B453-4A3C-B58F-4422982136E4}" destId="{FB16E850-2372-4583-AC92-D84A19B197A4}" srcOrd="0" destOrd="0" presId="urn:microsoft.com/office/officeart/2005/8/layout/vList2"/>
    <dgm:cxn modelId="{12B21D8D-8672-4F1B-96DC-7FE9D034254D}" type="presParOf" srcId="{8E55E3D3-8A7F-48C4-85CF-D5E8910684D8}" destId="{FB16E850-2372-4583-AC92-D84A19B197A4}" srcOrd="0" destOrd="0" presId="urn:microsoft.com/office/officeart/2005/8/layout/vList2"/>
    <dgm:cxn modelId="{F06845D8-7AC5-4C54-A8E4-EAF7EE4B0689}" type="presParOf" srcId="{8E55E3D3-8A7F-48C4-85CF-D5E8910684D8}" destId="{3DCBE95B-DDDA-463C-9EB6-6241D0B5C88F}" srcOrd="1" destOrd="0" presId="urn:microsoft.com/office/officeart/2005/8/layout/vList2"/>
    <dgm:cxn modelId="{1258BDD6-EC26-47CD-85A2-30A37D03E7D1}" type="presParOf" srcId="{8E55E3D3-8A7F-48C4-85CF-D5E8910684D8}" destId="{7186F4B2-EF70-442D-8000-59D25ECF00DA}" srcOrd="2" destOrd="0" presId="urn:microsoft.com/office/officeart/2005/8/layout/vList2"/>
    <dgm:cxn modelId="{FD106161-6213-43E0-87ED-EF8740FB9018}" type="presParOf" srcId="{8E55E3D3-8A7F-48C4-85CF-D5E8910684D8}" destId="{0D32BFEC-3FA1-48E8-850E-C10E4FFE7363}" srcOrd="3" destOrd="0" presId="urn:microsoft.com/office/officeart/2005/8/layout/vList2"/>
    <dgm:cxn modelId="{2D684875-8489-4AAD-BA13-F68396662273}" type="presParOf" srcId="{8E55E3D3-8A7F-48C4-85CF-D5E8910684D8}" destId="{65243983-9C76-4C91-B834-155214641E89}"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EDEB83A-76D8-4460-8A20-CFD4D240C6DF}" type="doc">
      <dgm:prSet loTypeId="urn:microsoft.com/office/officeart/2005/8/layout/vList4" loCatId="list" qsTypeId="urn:microsoft.com/office/officeart/2005/8/quickstyle/simple1" qsCatId="simple" csTypeId="urn:microsoft.com/office/officeart/2005/8/colors/accent1_2" csCatId="accent1"/>
      <dgm:spPr/>
      <dgm:t>
        <a:bodyPr/>
        <a:lstStyle/>
        <a:p>
          <a:endParaRPr lang="en-GB"/>
        </a:p>
      </dgm:t>
    </dgm:pt>
    <dgm:pt modelId="{3AA707C1-3BBD-4914-9F3F-857E3DAEEC73}">
      <dgm:prSet/>
      <dgm:spPr/>
      <dgm:t>
        <a:bodyPr/>
        <a:lstStyle/>
        <a:p>
          <a:pPr rtl="0"/>
          <a:r>
            <a:rPr lang="en-GB" dirty="0" smtClean="0"/>
            <a:t>Site supervisor</a:t>
          </a:r>
          <a:br>
            <a:rPr lang="en-GB" dirty="0" smtClean="0"/>
          </a:br>
          <a:endParaRPr lang="en-GB" dirty="0"/>
        </a:p>
      </dgm:t>
    </dgm:pt>
    <dgm:pt modelId="{A25E17CF-D7FF-4E88-95CC-6CA01E3F203C}" type="parTrans" cxnId="{B2F53217-31EE-4CB8-B5B9-9C5CA35BC9C1}">
      <dgm:prSet/>
      <dgm:spPr/>
      <dgm:t>
        <a:bodyPr/>
        <a:lstStyle/>
        <a:p>
          <a:endParaRPr lang="en-GB"/>
        </a:p>
      </dgm:t>
    </dgm:pt>
    <dgm:pt modelId="{301BEACD-DB79-4776-A2A2-DAFE6C504912}" type="sibTrans" cxnId="{B2F53217-31EE-4CB8-B5B9-9C5CA35BC9C1}">
      <dgm:prSet/>
      <dgm:spPr/>
      <dgm:t>
        <a:bodyPr/>
        <a:lstStyle/>
        <a:p>
          <a:endParaRPr lang="en-GB"/>
        </a:p>
      </dgm:t>
    </dgm:pt>
    <dgm:pt modelId="{9AEF2C11-D9D2-4ADC-BE0D-850CFBF54EEE}" type="pres">
      <dgm:prSet presAssocID="{9EDEB83A-76D8-4460-8A20-CFD4D240C6DF}" presName="linear" presStyleCnt="0">
        <dgm:presLayoutVars>
          <dgm:dir/>
          <dgm:resizeHandles val="exact"/>
        </dgm:presLayoutVars>
      </dgm:prSet>
      <dgm:spPr/>
      <dgm:t>
        <a:bodyPr/>
        <a:lstStyle/>
        <a:p>
          <a:endParaRPr lang="en-GB"/>
        </a:p>
      </dgm:t>
    </dgm:pt>
    <dgm:pt modelId="{3DE0DFF5-5CA6-47B3-B763-DAACBE6B068A}" type="pres">
      <dgm:prSet presAssocID="{3AA707C1-3BBD-4914-9F3F-857E3DAEEC73}" presName="comp" presStyleCnt="0"/>
      <dgm:spPr/>
    </dgm:pt>
    <dgm:pt modelId="{E4956F1D-BCD9-466E-95DE-84B41A4FD54F}" type="pres">
      <dgm:prSet presAssocID="{3AA707C1-3BBD-4914-9F3F-857E3DAEEC73}" presName="box" presStyleLbl="node1" presStyleIdx="0" presStyleCnt="1"/>
      <dgm:spPr/>
      <dgm:t>
        <a:bodyPr/>
        <a:lstStyle/>
        <a:p>
          <a:endParaRPr lang="en-GB"/>
        </a:p>
      </dgm:t>
    </dgm:pt>
    <dgm:pt modelId="{FDB265D7-BB7C-4ABE-9B28-69C0BC24DC15}" type="pres">
      <dgm:prSet presAssocID="{3AA707C1-3BBD-4914-9F3F-857E3DAEEC73}" presName="img" presStyleLbl="fgImgPlace1" presStyleIdx="0" presStyleCnt="1"/>
      <dgm:spPr>
        <a:blipFill rotWithShape="0">
          <a:blip xmlns:r="http://schemas.openxmlformats.org/officeDocument/2006/relationships" r:embed="rId1"/>
          <a:stretch>
            <a:fillRect/>
          </a:stretch>
        </a:blipFill>
      </dgm:spPr>
    </dgm:pt>
    <dgm:pt modelId="{820DA832-FDB1-4F70-B1F0-A234EE8CAFD0}" type="pres">
      <dgm:prSet presAssocID="{3AA707C1-3BBD-4914-9F3F-857E3DAEEC73}" presName="text" presStyleLbl="node1" presStyleIdx="0" presStyleCnt="1">
        <dgm:presLayoutVars>
          <dgm:bulletEnabled val="1"/>
        </dgm:presLayoutVars>
      </dgm:prSet>
      <dgm:spPr/>
      <dgm:t>
        <a:bodyPr/>
        <a:lstStyle/>
        <a:p>
          <a:endParaRPr lang="en-GB"/>
        </a:p>
      </dgm:t>
    </dgm:pt>
  </dgm:ptLst>
  <dgm:cxnLst>
    <dgm:cxn modelId="{4D7CD8C6-A1F7-4FA5-BFDB-8C6FFAE13D9A}" type="presOf" srcId="{3AA707C1-3BBD-4914-9F3F-857E3DAEEC73}" destId="{820DA832-FDB1-4F70-B1F0-A234EE8CAFD0}" srcOrd="1" destOrd="0" presId="urn:microsoft.com/office/officeart/2005/8/layout/vList4"/>
    <dgm:cxn modelId="{B2F53217-31EE-4CB8-B5B9-9C5CA35BC9C1}" srcId="{9EDEB83A-76D8-4460-8A20-CFD4D240C6DF}" destId="{3AA707C1-3BBD-4914-9F3F-857E3DAEEC73}" srcOrd="0" destOrd="0" parTransId="{A25E17CF-D7FF-4E88-95CC-6CA01E3F203C}" sibTransId="{301BEACD-DB79-4776-A2A2-DAFE6C504912}"/>
    <dgm:cxn modelId="{442823AB-AB0C-4042-B489-9BB2315B6140}" type="presOf" srcId="{9EDEB83A-76D8-4460-8A20-CFD4D240C6DF}" destId="{9AEF2C11-D9D2-4ADC-BE0D-850CFBF54EEE}" srcOrd="0" destOrd="0" presId="urn:microsoft.com/office/officeart/2005/8/layout/vList4"/>
    <dgm:cxn modelId="{45A2AF9E-7904-4820-B998-C1D159690040}" type="presOf" srcId="{3AA707C1-3BBD-4914-9F3F-857E3DAEEC73}" destId="{E4956F1D-BCD9-466E-95DE-84B41A4FD54F}" srcOrd="0" destOrd="0" presId="urn:microsoft.com/office/officeart/2005/8/layout/vList4"/>
    <dgm:cxn modelId="{46DF0C94-3852-4256-B405-E237E73B5F60}" type="presParOf" srcId="{9AEF2C11-D9D2-4ADC-BE0D-850CFBF54EEE}" destId="{3DE0DFF5-5CA6-47B3-B763-DAACBE6B068A}" srcOrd="0" destOrd="0" presId="urn:microsoft.com/office/officeart/2005/8/layout/vList4"/>
    <dgm:cxn modelId="{BA0AC985-EC47-4251-8E14-288FD94F417D}" type="presParOf" srcId="{3DE0DFF5-5CA6-47B3-B763-DAACBE6B068A}" destId="{E4956F1D-BCD9-466E-95DE-84B41A4FD54F}" srcOrd="0" destOrd="0" presId="urn:microsoft.com/office/officeart/2005/8/layout/vList4"/>
    <dgm:cxn modelId="{B947DFD0-3C91-4156-A2CB-C6437D148F31}" type="presParOf" srcId="{3DE0DFF5-5CA6-47B3-B763-DAACBE6B068A}" destId="{FDB265D7-BB7C-4ABE-9B28-69C0BC24DC15}" srcOrd="1" destOrd="0" presId="urn:microsoft.com/office/officeart/2005/8/layout/vList4"/>
    <dgm:cxn modelId="{E4B3823C-8F26-44A1-994E-78D35DE69EFA}" type="presParOf" srcId="{3DE0DFF5-5CA6-47B3-B763-DAACBE6B068A}" destId="{820DA832-FDB1-4F70-B1F0-A234EE8CAFD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FD999C0-3DD8-44DA-AC67-16427A33E331}" type="doc">
      <dgm:prSet loTypeId="urn:microsoft.com/office/officeart/2005/8/layout/vList2" loCatId="list" qsTypeId="urn:microsoft.com/office/officeart/2005/8/quickstyle/3d2#13" qsCatId="3D" csTypeId="urn:microsoft.com/office/officeart/2005/8/colors/accent1_2" csCatId="accent1"/>
      <dgm:spPr/>
      <dgm:t>
        <a:bodyPr/>
        <a:lstStyle/>
        <a:p>
          <a:endParaRPr lang="en-GB"/>
        </a:p>
      </dgm:t>
    </dgm:pt>
    <dgm:pt modelId="{8462994B-D661-448B-9D7A-4CB5BF104B48}">
      <dgm:prSet/>
      <dgm:spPr/>
      <dgm:t>
        <a:bodyPr/>
        <a:lstStyle/>
        <a:p>
          <a:pPr rtl="0"/>
          <a:r>
            <a:rPr lang="en-GB" dirty="0" smtClean="0"/>
            <a:t>The site supervisor (or manager) is responsible for the day-to-day running of the construction site. They deal with the site workers, subcontractors, material and plant movements and resourcing, and are expected to maintain the construction programme.</a:t>
          </a:r>
          <a:endParaRPr lang="en-GB" dirty="0"/>
        </a:p>
      </dgm:t>
    </dgm:pt>
    <dgm:pt modelId="{5AA216B5-1CB9-48CD-A09E-9BBE98A2513F}" type="parTrans" cxnId="{34D8898B-0AF4-4A4F-BC8F-CDAC33E749AE}">
      <dgm:prSet/>
      <dgm:spPr/>
      <dgm:t>
        <a:bodyPr/>
        <a:lstStyle/>
        <a:p>
          <a:endParaRPr lang="en-GB"/>
        </a:p>
      </dgm:t>
    </dgm:pt>
    <dgm:pt modelId="{D8F11602-F1E6-465B-9FD5-54763C5E6C07}" type="sibTrans" cxnId="{34D8898B-0AF4-4A4F-BC8F-CDAC33E749AE}">
      <dgm:prSet/>
      <dgm:spPr/>
      <dgm:t>
        <a:bodyPr/>
        <a:lstStyle/>
        <a:p>
          <a:endParaRPr lang="en-GB"/>
        </a:p>
      </dgm:t>
    </dgm:pt>
    <dgm:pt modelId="{764A63ED-EAF4-4989-8FCC-D73D64320DBF}">
      <dgm:prSet/>
      <dgm:spPr/>
      <dgm:t>
        <a:bodyPr/>
        <a:lstStyle/>
        <a:p>
          <a:pPr rtl="0"/>
          <a:r>
            <a:rPr lang="en-GB" dirty="0" smtClean="0"/>
            <a:t>On larger, complex construction sites, there may be several site supervisors for different sections of the project, all reporting to a site manager. The site supervisor is also responsible for the health, safety and welfare of all the workers on their site.</a:t>
          </a:r>
          <a:endParaRPr lang="en-GB" dirty="0"/>
        </a:p>
      </dgm:t>
    </dgm:pt>
    <dgm:pt modelId="{715ECCDF-DFB8-47CF-8470-AE9264382EE2}" type="parTrans" cxnId="{DD088584-3EDC-4B95-B26B-E9E1F0CA5AF7}">
      <dgm:prSet/>
      <dgm:spPr/>
      <dgm:t>
        <a:bodyPr/>
        <a:lstStyle/>
        <a:p>
          <a:endParaRPr lang="en-GB"/>
        </a:p>
      </dgm:t>
    </dgm:pt>
    <dgm:pt modelId="{0A0D1EC0-7323-49C6-895B-22F0A6DC139C}" type="sibTrans" cxnId="{DD088584-3EDC-4B95-B26B-E9E1F0CA5AF7}">
      <dgm:prSet/>
      <dgm:spPr/>
      <dgm:t>
        <a:bodyPr/>
        <a:lstStyle/>
        <a:p>
          <a:endParaRPr lang="en-GB"/>
        </a:p>
      </dgm:t>
    </dgm:pt>
    <dgm:pt modelId="{44BBC931-BD31-4692-8A36-E68F09DB7E13}" type="pres">
      <dgm:prSet presAssocID="{8FD999C0-3DD8-44DA-AC67-16427A33E331}" presName="linear" presStyleCnt="0">
        <dgm:presLayoutVars>
          <dgm:animLvl val="lvl"/>
          <dgm:resizeHandles val="exact"/>
        </dgm:presLayoutVars>
      </dgm:prSet>
      <dgm:spPr/>
      <dgm:t>
        <a:bodyPr/>
        <a:lstStyle/>
        <a:p>
          <a:endParaRPr lang="en-GB"/>
        </a:p>
      </dgm:t>
    </dgm:pt>
    <dgm:pt modelId="{72C52806-A43C-4E7A-9929-EC113C78A79A}" type="pres">
      <dgm:prSet presAssocID="{8462994B-D661-448B-9D7A-4CB5BF104B48}" presName="parentText" presStyleLbl="node1" presStyleIdx="0" presStyleCnt="2">
        <dgm:presLayoutVars>
          <dgm:chMax val="0"/>
          <dgm:bulletEnabled val="1"/>
        </dgm:presLayoutVars>
      </dgm:prSet>
      <dgm:spPr/>
      <dgm:t>
        <a:bodyPr/>
        <a:lstStyle/>
        <a:p>
          <a:endParaRPr lang="en-GB"/>
        </a:p>
      </dgm:t>
    </dgm:pt>
    <dgm:pt modelId="{F6839051-CB10-403D-86D5-D555EA2F398F}" type="pres">
      <dgm:prSet presAssocID="{D8F11602-F1E6-465B-9FD5-54763C5E6C07}" presName="spacer" presStyleCnt="0"/>
      <dgm:spPr/>
    </dgm:pt>
    <dgm:pt modelId="{D97EFB5D-9085-4CAE-B29E-3112800D5795}" type="pres">
      <dgm:prSet presAssocID="{764A63ED-EAF4-4989-8FCC-D73D64320DBF}" presName="parentText" presStyleLbl="node1" presStyleIdx="1" presStyleCnt="2">
        <dgm:presLayoutVars>
          <dgm:chMax val="0"/>
          <dgm:bulletEnabled val="1"/>
        </dgm:presLayoutVars>
      </dgm:prSet>
      <dgm:spPr/>
      <dgm:t>
        <a:bodyPr/>
        <a:lstStyle/>
        <a:p>
          <a:endParaRPr lang="en-GB"/>
        </a:p>
      </dgm:t>
    </dgm:pt>
  </dgm:ptLst>
  <dgm:cxnLst>
    <dgm:cxn modelId="{07CE4066-14BF-4055-9325-247288C9E38A}" type="presOf" srcId="{8FD999C0-3DD8-44DA-AC67-16427A33E331}" destId="{44BBC931-BD31-4692-8A36-E68F09DB7E13}" srcOrd="0" destOrd="0" presId="urn:microsoft.com/office/officeart/2005/8/layout/vList2"/>
    <dgm:cxn modelId="{576371D8-FA9F-496D-A56D-1D494232CE35}" type="presOf" srcId="{764A63ED-EAF4-4989-8FCC-D73D64320DBF}" destId="{D97EFB5D-9085-4CAE-B29E-3112800D5795}" srcOrd="0" destOrd="0" presId="urn:microsoft.com/office/officeart/2005/8/layout/vList2"/>
    <dgm:cxn modelId="{34D8898B-0AF4-4A4F-BC8F-CDAC33E749AE}" srcId="{8FD999C0-3DD8-44DA-AC67-16427A33E331}" destId="{8462994B-D661-448B-9D7A-4CB5BF104B48}" srcOrd="0" destOrd="0" parTransId="{5AA216B5-1CB9-48CD-A09E-9BBE98A2513F}" sibTransId="{D8F11602-F1E6-465B-9FD5-54763C5E6C07}"/>
    <dgm:cxn modelId="{7D92E997-BD6A-41F9-904C-A9C88FBAEE93}" type="presOf" srcId="{8462994B-D661-448B-9D7A-4CB5BF104B48}" destId="{72C52806-A43C-4E7A-9929-EC113C78A79A}" srcOrd="0" destOrd="0" presId="urn:microsoft.com/office/officeart/2005/8/layout/vList2"/>
    <dgm:cxn modelId="{DD088584-3EDC-4B95-B26B-E9E1F0CA5AF7}" srcId="{8FD999C0-3DD8-44DA-AC67-16427A33E331}" destId="{764A63ED-EAF4-4989-8FCC-D73D64320DBF}" srcOrd="1" destOrd="0" parTransId="{715ECCDF-DFB8-47CF-8470-AE9264382EE2}" sibTransId="{0A0D1EC0-7323-49C6-895B-22F0A6DC139C}"/>
    <dgm:cxn modelId="{7CCA21B2-E642-475B-8360-5E83A1CB3201}" type="presParOf" srcId="{44BBC931-BD31-4692-8A36-E68F09DB7E13}" destId="{72C52806-A43C-4E7A-9929-EC113C78A79A}" srcOrd="0" destOrd="0" presId="urn:microsoft.com/office/officeart/2005/8/layout/vList2"/>
    <dgm:cxn modelId="{ABCAD363-0FE2-436D-9880-74E4DCD77AD8}" type="presParOf" srcId="{44BBC931-BD31-4692-8A36-E68F09DB7E13}" destId="{F6839051-CB10-403D-86D5-D555EA2F398F}" srcOrd="1" destOrd="0" presId="urn:microsoft.com/office/officeart/2005/8/layout/vList2"/>
    <dgm:cxn modelId="{8A6C0515-CB57-4EC5-83CE-FD3C32FB312E}" type="presParOf" srcId="{44BBC931-BD31-4692-8A36-E68F09DB7E13}" destId="{D97EFB5D-9085-4CAE-B29E-3112800D5795}"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757B24F-16D0-4E95-80D1-B08873FE967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1E080400-C40A-41EA-9D35-2C41DD47F0EB}">
      <dgm:prSet/>
      <dgm:spPr/>
      <dgm:t>
        <a:bodyPr/>
        <a:lstStyle/>
        <a:p>
          <a:pPr rtl="0"/>
          <a:r>
            <a:rPr lang="en-GB" dirty="0" smtClean="0"/>
            <a:t>General foreperson</a:t>
          </a:r>
          <a:br>
            <a:rPr lang="en-GB" dirty="0" smtClean="0"/>
          </a:br>
          <a:endParaRPr lang="en-GB" dirty="0"/>
        </a:p>
      </dgm:t>
    </dgm:pt>
    <dgm:pt modelId="{DC71F535-0E61-482D-9E5D-950B3D80C141}" type="parTrans" cxnId="{5410F44A-6E84-44F2-8557-C5BAC7BC772F}">
      <dgm:prSet/>
      <dgm:spPr/>
      <dgm:t>
        <a:bodyPr/>
        <a:lstStyle/>
        <a:p>
          <a:endParaRPr lang="en-GB"/>
        </a:p>
      </dgm:t>
    </dgm:pt>
    <dgm:pt modelId="{3747AA69-1A0D-48CF-B6BA-4232BD9ABB08}" type="sibTrans" cxnId="{5410F44A-6E84-44F2-8557-C5BAC7BC772F}">
      <dgm:prSet/>
      <dgm:spPr/>
      <dgm:t>
        <a:bodyPr/>
        <a:lstStyle/>
        <a:p>
          <a:endParaRPr lang="en-GB"/>
        </a:p>
      </dgm:t>
    </dgm:pt>
    <dgm:pt modelId="{D260D501-0269-47CD-B980-97BEB3747816}" type="pres">
      <dgm:prSet presAssocID="{7757B24F-16D0-4E95-80D1-B08873FE967A}" presName="linear" presStyleCnt="0">
        <dgm:presLayoutVars>
          <dgm:animLvl val="lvl"/>
          <dgm:resizeHandles val="exact"/>
        </dgm:presLayoutVars>
      </dgm:prSet>
      <dgm:spPr/>
      <dgm:t>
        <a:bodyPr/>
        <a:lstStyle/>
        <a:p>
          <a:endParaRPr lang="en-GB"/>
        </a:p>
      </dgm:t>
    </dgm:pt>
    <dgm:pt modelId="{70461233-7D65-40A0-A2B5-2B59274DE28B}" type="pres">
      <dgm:prSet presAssocID="{1E080400-C40A-41EA-9D35-2C41DD47F0EB}" presName="parentText" presStyleLbl="node1" presStyleIdx="0" presStyleCnt="1">
        <dgm:presLayoutVars>
          <dgm:chMax val="0"/>
          <dgm:bulletEnabled val="1"/>
        </dgm:presLayoutVars>
      </dgm:prSet>
      <dgm:spPr/>
      <dgm:t>
        <a:bodyPr/>
        <a:lstStyle/>
        <a:p>
          <a:endParaRPr lang="en-GB"/>
        </a:p>
      </dgm:t>
    </dgm:pt>
  </dgm:ptLst>
  <dgm:cxnLst>
    <dgm:cxn modelId="{04494CFF-0A8D-44A2-A261-4226F9EF0A03}" type="presOf" srcId="{7757B24F-16D0-4E95-80D1-B08873FE967A}" destId="{D260D501-0269-47CD-B980-97BEB3747816}" srcOrd="0" destOrd="0" presId="urn:microsoft.com/office/officeart/2005/8/layout/vList2"/>
    <dgm:cxn modelId="{5410F44A-6E84-44F2-8557-C5BAC7BC772F}" srcId="{7757B24F-16D0-4E95-80D1-B08873FE967A}" destId="{1E080400-C40A-41EA-9D35-2C41DD47F0EB}" srcOrd="0" destOrd="0" parTransId="{DC71F535-0E61-482D-9E5D-950B3D80C141}" sibTransId="{3747AA69-1A0D-48CF-B6BA-4232BD9ABB08}"/>
    <dgm:cxn modelId="{5AA702C5-FAE8-4C9D-B6FF-F35CC659A0BF}" type="presOf" srcId="{1E080400-C40A-41EA-9D35-2C41DD47F0EB}" destId="{70461233-7D65-40A0-A2B5-2B59274DE28B}" srcOrd="0" destOrd="0" presId="urn:microsoft.com/office/officeart/2005/8/layout/vList2"/>
    <dgm:cxn modelId="{A7EA0A5E-14D1-4FEC-AD60-AB5F669D74C7}" type="presParOf" srcId="{D260D501-0269-47CD-B980-97BEB3747816}" destId="{70461233-7D65-40A0-A2B5-2B59274DE28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D8C7040-1A01-4EC1-84A6-4809B585CD3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4B110718-239E-4945-AAFE-BB9C15C9E82F}">
      <dgm:prSet/>
      <dgm:spPr/>
      <dgm:t>
        <a:bodyPr/>
        <a:lstStyle/>
        <a:p>
          <a:pPr rtl="0"/>
          <a:r>
            <a:rPr lang="en-GB" dirty="0" smtClean="0"/>
            <a:t>The general foreperson reports to the site manager or supervisor and is often trade specific, for example carpentry. There may be a general foreperson for brickwork, joinery and finishes. Their role is to assist the site supervisor with labour control, materials control and some of the trade-specific plant.</a:t>
          </a:r>
          <a:endParaRPr lang="en-GB" dirty="0"/>
        </a:p>
      </dgm:t>
    </dgm:pt>
    <dgm:pt modelId="{14093026-0E73-4736-AE2F-B9FE906AC149}" type="parTrans" cxnId="{28D139AD-8354-4EEE-8E57-59DA060FD0D7}">
      <dgm:prSet/>
      <dgm:spPr/>
      <dgm:t>
        <a:bodyPr/>
        <a:lstStyle/>
        <a:p>
          <a:endParaRPr lang="en-GB"/>
        </a:p>
      </dgm:t>
    </dgm:pt>
    <dgm:pt modelId="{CC6BC60C-6C64-42E7-8AC7-58704C278F5E}" type="sibTrans" cxnId="{28D139AD-8354-4EEE-8E57-59DA060FD0D7}">
      <dgm:prSet/>
      <dgm:spPr/>
      <dgm:t>
        <a:bodyPr/>
        <a:lstStyle/>
        <a:p>
          <a:endParaRPr lang="en-GB"/>
        </a:p>
      </dgm:t>
    </dgm:pt>
    <dgm:pt modelId="{B5BD917B-A9FB-480C-A465-CFB5C0E855FD}" type="pres">
      <dgm:prSet presAssocID="{7D8C7040-1A01-4EC1-84A6-4809B585CD3B}" presName="linear" presStyleCnt="0">
        <dgm:presLayoutVars>
          <dgm:animLvl val="lvl"/>
          <dgm:resizeHandles val="exact"/>
        </dgm:presLayoutVars>
      </dgm:prSet>
      <dgm:spPr/>
      <dgm:t>
        <a:bodyPr/>
        <a:lstStyle/>
        <a:p>
          <a:endParaRPr lang="en-GB"/>
        </a:p>
      </dgm:t>
    </dgm:pt>
    <dgm:pt modelId="{691B4A85-1A55-49CA-AA86-D1A2C8C778BC}" type="pres">
      <dgm:prSet presAssocID="{4B110718-239E-4945-AAFE-BB9C15C9E82F}" presName="parentText" presStyleLbl="node1" presStyleIdx="0" presStyleCnt="1">
        <dgm:presLayoutVars>
          <dgm:chMax val="0"/>
          <dgm:bulletEnabled val="1"/>
        </dgm:presLayoutVars>
      </dgm:prSet>
      <dgm:spPr/>
      <dgm:t>
        <a:bodyPr/>
        <a:lstStyle/>
        <a:p>
          <a:endParaRPr lang="en-GB"/>
        </a:p>
      </dgm:t>
    </dgm:pt>
  </dgm:ptLst>
  <dgm:cxnLst>
    <dgm:cxn modelId="{70AAB770-C3FF-4B5F-8466-8D8E380B8A66}" type="presOf" srcId="{4B110718-239E-4945-AAFE-BB9C15C9E82F}" destId="{691B4A85-1A55-49CA-AA86-D1A2C8C778BC}" srcOrd="0" destOrd="0" presId="urn:microsoft.com/office/officeart/2005/8/layout/vList2"/>
    <dgm:cxn modelId="{75641120-FFDA-4DB7-8078-7E20DF0B4D40}" type="presOf" srcId="{7D8C7040-1A01-4EC1-84A6-4809B585CD3B}" destId="{B5BD917B-A9FB-480C-A465-CFB5C0E855FD}" srcOrd="0" destOrd="0" presId="urn:microsoft.com/office/officeart/2005/8/layout/vList2"/>
    <dgm:cxn modelId="{28D139AD-8354-4EEE-8E57-59DA060FD0D7}" srcId="{7D8C7040-1A01-4EC1-84A6-4809B585CD3B}" destId="{4B110718-239E-4945-AAFE-BB9C15C9E82F}" srcOrd="0" destOrd="0" parTransId="{14093026-0E73-4736-AE2F-B9FE906AC149}" sibTransId="{CC6BC60C-6C64-42E7-8AC7-58704C278F5E}"/>
    <dgm:cxn modelId="{7573670F-91F1-4F0A-86D3-F17A48695C2D}" type="presParOf" srcId="{B5BD917B-A9FB-480C-A465-CFB5C0E855FD}" destId="{691B4A85-1A55-49CA-AA86-D1A2C8C778BC}"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3CE2724-927A-4C6A-9E30-1DE802E27C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E1D9DFBB-4AFE-4E11-BDA6-A723C087E7A9}">
      <dgm:prSet/>
      <dgm:spPr/>
      <dgm:t>
        <a:bodyPr/>
        <a:lstStyle/>
        <a:p>
          <a:pPr rtl="0"/>
          <a:r>
            <a:rPr lang="en-GB" dirty="0" smtClean="0"/>
            <a:t>Craft Operatives</a:t>
          </a:r>
          <a:endParaRPr lang="en-GB" dirty="0"/>
        </a:p>
      </dgm:t>
    </dgm:pt>
    <dgm:pt modelId="{EFD331D7-8E12-41D3-AE8C-44024A6977CD}" type="parTrans" cxnId="{DDAB286D-8D41-48E4-9CD7-08C8DFEBD209}">
      <dgm:prSet/>
      <dgm:spPr/>
      <dgm:t>
        <a:bodyPr/>
        <a:lstStyle/>
        <a:p>
          <a:endParaRPr lang="en-GB"/>
        </a:p>
      </dgm:t>
    </dgm:pt>
    <dgm:pt modelId="{5FCB2526-88DE-4C9B-B081-DC2D318842A3}" type="sibTrans" cxnId="{DDAB286D-8D41-48E4-9CD7-08C8DFEBD209}">
      <dgm:prSet/>
      <dgm:spPr/>
      <dgm:t>
        <a:bodyPr/>
        <a:lstStyle/>
        <a:p>
          <a:endParaRPr lang="en-GB"/>
        </a:p>
      </dgm:t>
    </dgm:pt>
    <dgm:pt modelId="{21F1C944-2C3E-414E-A508-D8866DC8D9D1}" type="pres">
      <dgm:prSet presAssocID="{C3CE2724-927A-4C6A-9E30-1DE802E27CEF}" presName="linear" presStyleCnt="0">
        <dgm:presLayoutVars>
          <dgm:animLvl val="lvl"/>
          <dgm:resizeHandles val="exact"/>
        </dgm:presLayoutVars>
      </dgm:prSet>
      <dgm:spPr/>
      <dgm:t>
        <a:bodyPr/>
        <a:lstStyle/>
        <a:p>
          <a:endParaRPr lang="en-GB"/>
        </a:p>
      </dgm:t>
    </dgm:pt>
    <dgm:pt modelId="{F6D9DFD9-C2E0-451C-A74F-7070489383A2}" type="pres">
      <dgm:prSet presAssocID="{E1D9DFBB-4AFE-4E11-BDA6-A723C087E7A9}" presName="parentText" presStyleLbl="node1" presStyleIdx="0" presStyleCnt="1">
        <dgm:presLayoutVars>
          <dgm:chMax val="0"/>
          <dgm:bulletEnabled val="1"/>
        </dgm:presLayoutVars>
      </dgm:prSet>
      <dgm:spPr/>
      <dgm:t>
        <a:bodyPr/>
        <a:lstStyle/>
        <a:p>
          <a:endParaRPr lang="en-GB"/>
        </a:p>
      </dgm:t>
    </dgm:pt>
  </dgm:ptLst>
  <dgm:cxnLst>
    <dgm:cxn modelId="{BAAEFE94-2628-499C-883E-632C6AFA6726}" type="presOf" srcId="{C3CE2724-927A-4C6A-9E30-1DE802E27CEF}" destId="{21F1C944-2C3E-414E-A508-D8866DC8D9D1}" srcOrd="0" destOrd="0" presId="urn:microsoft.com/office/officeart/2005/8/layout/vList2"/>
    <dgm:cxn modelId="{DDAB286D-8D41-48E4-9CD7-08C8DFEBD209}" srcId="{C3CE2724-927A-4C6A-9E30-1DE802E27CEF}" destId="{E1D9DFBB-4AFE-4E11-BDA6-A723C087E7A9}" srcOrd="0" destOrd="0" parTransId="{EFD331D7-8E12-41D3-AE8C-44024A6977CD}" sibTransId="{5FCB2526-88DE-4C9B-B081-DC2D318842A3}"/>
    <dgm:cxn modelId="{2435CB5F-246E-4703-9F3D-3136DEA771B9}" type="presOf" srcId="{E1D9DFBB-4AFE-4E11-BDA6-A723C087E7A9}" destId="{F6D9DFD9-C2E0-451C-A74F-7070489383A2}" srcOrd="0" destOrd="0" presId="urn:microsoft.com/office/officeart/2005/8/layout/vList2"/>
    <dgm:cxn modelId="{BFF5A533-1AE6-4972-8F4B-81AEA0420910}" type="presParOf" srcId="{21F1C944-2C3E-414E-A508-D8866DC8D9D1}" destId="{F6D9DFD9-C2E0-451C-A74F-7070489383A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92F2165-08BE-4244-B99F-B6D08B9CCEF0}" type="doc">
      <dgm:prSet loTypeId="urn:microsoft.com/office/officeart/2005/8/layout/vList2" loCatId="list" qsTypeId="urn:microsoft.com/office/officeart/2005/8/quickstyle/3d2#14" qsCatId="3D" csTypeId="urn:microsoft.com/office/officeart/2005/8/colors/accent2_3" csCatId="accent2"/>
      <dgm:spPr/>
      <dgm:t>
        <a:bodyPr/>
        <a:lstStyle/>
        <a:p>
          <a:endParaRPr lang="en-GB"/>
        </a:p>
      </dgm:t>
    </dgm:pt>
    <dgm:pt modelId="{A7CC75B3-B404-4016-9039-23F2D09B07C4}">
      <dgm:prSet/>
      <dgm:spPr/>
      <dgm:t>
        <a:bodyPr/>
        <a:lstStyle/>
        <a:p>
          <a:pPr rtl="0"/>
          <a:r>
            <a:rPr lang="en-GB" dirty="0" smtClean="0"/>
            <a:t>Craft operatives are the joiners, bricklayers, steel fixers, etc. who have a craft background or trade. They are responsible for undertaking their trade duties in producing work that is of the correct quality. </a:t>
          </a:r>
          <a:endParaRPr lang="en-GB" dirty="0"/>
        </a:p>
      </dgm:t>
    </dgm:pt>
    <dgm:pt modelId="{3D7C400F-A9D1-4CB7-8626-3C3446386FB2}" type="parTrans" cxnId="{BC8D3EE9-80FD-4953-9A20-A90B2EBB721B}">
      <dgm:prSet/>
      <dgm:spPr/>
      <dgm:t>
        <a:bodyPr/>
        <a:lstStyle/>
        <a:p>
          <a:endParaRPr lang="en-GB"/>
        </a:p>
      </dgm:t>
    </dgm:pt>
    <dgm:pt modelId="{67F96F8E-E9A9-4C87-AFC0-C791B3F03B4B}" type="sibTrans" cxnId="{BC8D3EE9-80FD-4953-9A20-A90B2EBB721B}">
      <dgm:prSet/>
      <dgm:spPr/>
      <dgm:t>
        <a:bodyPr/>
        <a:lstStyle/>
        <a:p>
          <a:endParaRPr lang="en-GB"/>
        </a:p>
      </dgm:t>
    </dgm:pt>
    <dgm:pt modelId="{88E7AAA1-D0B2-4ADF-8FED-1C7AD03B6785}">
      <dgm:prSet/>
      <dgm:spPr/>
      <dgm:t>
        <a:bodyPr/>
        <a:lstStyle/>
        <a:p>
          <a:pPr rtl="0"/>
          <a:r>
            <a:rPr lang="en-GB" dirty="0" smtClean="0"/>
            <a:t>They collectively contribute to maintaining the construction programme, and have a duty under health and safety legislation to work safely.</a:t>
          </a:r>
          <a:endParaRPr lang="en-GB" dirty="0"/>
        </a:p>
      </dgm:t>
    </dgm:pt>
    <dgm:pt modelId="{36FB939F-4913-4D51-AA19-9D426DD0CD9A}" type="parTrans" cxnId="{2575C544-A00A-44C3-8318-1F5AD63AA7D2}">
      <dgm:prSet/>
      <dgm:spPr/>
      <dgm:t>
        <a:bodyPr/>
        <a:lstStyle/>
        <a:p>
          <a:endParaRPr lang="en-GB"/>
        </a:p>
      </dgm:t>
    </dgm:pt>
    <dgm:pt modelId="{F96DD3A8-07D9-4C7D-A1D7-C025B56E7FB3}" type="sibTrans" cxnId="{2575C544-A00A-44C3-8318-1F5AD63AA7D2}">
      <dgm:prSet/>
      <dgm:spPr/>
      <dgm:t>
        <a:bodyPr/>
        <a:lstStyle/>
        <a:p>
          <a:endParaRPr lang="en-GB"/>
        </a:p>
      </dgm:t>
    </dgm:pt>
    <dgm:pt modelId="{B717BFB8-EC54-47CB-BA7E-AF64CF0E130E}" type="pres">
      <dgm:prSet presAssocID="{292F2165-08BE-4244-B99F-B6D08B9CCEF0}" presName="linear" presStyleCnt="0">
        <dgm:presLayoutVars>
          <dgm:animLvl val="lvl"/>
          <dgm:resizeHandles val="exact"/>
        </dgm:presLayoutVars>
      </dgm:prSet>
      <dgm:spPr/>
      <dgm:t>
        <a:bodyPr/>
        <a:lstStyle/>
        <a:p>
          <a:endParaRPr lang="en-GB"/>
        </a:p>
      </dgm:t>
    </dgm:pt>
    <dgm:pt modelId="{443E18BB-77A8-46AA-BD32-CC3845BB2B79}" type="pres">
      <dgm:prSet presAssocID="{A7CC75B3-B404-4016-9039-23F2D09B07C4}" presName="parentText" presStyleLbl="node1" presStyleIdx="0" presStyleCnt="2">
        <dgm:presLayoutVars>
          <dgm:chMax val="0"/>
          <dgm:bulletEnabled val="1"/>
        </dgm:presLayoutVars>
      </dgm:prSet>
      <dgm:spPr/>
      <dgm:t>
        <a:bodyPr/>
        <a:lstStyle/>
        <a:p>
          <a:endParaRPr lang="en-GB"/>
        </a:p>
      </dgm:t>
    </dgm:pt>
    <dgm:pt modelId="{519958A3-AF91-436E-A3B6-5257764DB150}" type="pres">
      <dgm:prSet presAssocID="{67F96F8E-E9A9-4C87-AFC0-C791B3F03B4B}" presName="spacer" presStyleCnt="0"/>
      <dgm:spPr/>
    </dgm:pt>
    <dgm:pt modelId="{D6447DFE-648D-42F9-BFD5-35DD83D3A7E1}" type="pres">
      <dgm:prSet presAssocID="{88E7AAA1-D0B2-4ADF-8FED-1C7AD03B6785}" presName="parentText" presStyleLbl="node1" presStyleIdx="1" presStyleCnt="2">
        <dgm:presLayoutVars>
          <dgm:chMax val="0"/>
          <dgm:bulletEnabled val="1"/>
        </dgm:presLayoutVars>
      </dgm:prSet>
      <dgm:spPr/>
      <dgm:t>
        <a:bodyPr/>
        <a:lstStyle/>
        <a:p>
          <a:endParaRPr lang="en-GB"/>
        </a:p>
      </dgm:t>
    </dgm:pt>
  </dgm:ptLst>
  <dgm:cxnLst>
    <dgm:cxn modelId="{2575C544-A00A-44C3-8318-1F5AD63AA7D2}" srcId="{292F2165-08BE-4244-B99F-B6D08B9CCEF0}" destId="{88E7AAA1-D0B2-4ADF-8FED-1C7AD03B6785}" srcOrd="1" destOrd="0" parTransId="{36FB939F-4913-4D51-AA19-9D426DD0CD9A}" sibTransId="{F96DD3A8-07D9-4C7D-A1D7-C025B56E7FB3}"/>
    <dgm:cxn modelId="{954B4FFF-4F60-4B7B-9AD6-1B58B007E28C}" type="presOf" srcId="{88E7AAA1-D0B2-4ADF-8FED-1C7AD03B6785}" destId="{D6447DFE-648D-42F9-BFD5-35DD83D3A7E1}" srcOrd="0" destOrd="0" presId="urn:microsoft.com/office/officeart/2005/8/layout/vList2"/>
    <dgm:cxn modelId="{09EFF879-6B50-41AE-B2A5-31ADB9D2833E}" type="presOf" srcId="{A7CC75B3-B404-4016-9039-23F2D09B07C4}" destId="{443E18BB-77A8-46AA-BD32-CC3845BB2B79}" srcOrd="0" destOrd="0" presId="urn:microsoft.com/office/officeart/2005/8/layout/vList2"/>
    <dgm:cxn modelId="{B97049CE-6760-4266-A021-213507645CB4}" type="presOf" srcId="{292F2165-08BE-4244-B99F-B6D08B9CCEF0}" destId="{B717BFB8-EC54-47CB-BA7E-AF64CF0E130E}" srcOrd="0" destOrd="0" presId="urn:microsoft.com/office/officeart/2005/8/layout/vList2"/>
    <dgm:cxn modelId="{BC8D3EE9-80FD-4953-9A20-A90B2EBB721B}" srcId="{292F2165-08BE-4244-B99F-B6D08B9CCEF0}" destId="{A7CC75B3-B404-4016-9039-23F2D09B07C4}" srcOrd="0" destOrd="0" parTransId="{3D7C400F-A9D1-4CB7-8626-3C3446386FB2}" sibTransId="{67F96F8E-E9A9-4C87-AFC0-C791B3F03B4B}"/>
    <dgm:cxn modelId="{7D4D0BBD-0845-43FF-81CA-EE9554F0E2DE}" type="presParOf" srcId="{B717BFB8-EC54-47CB-BA7E-AF64CF0E130E}" destId="{443E18BB-77A8-46AA-BD32-CC3845BB2B79}" srcOrd="0" destOrd="0" presId="urn:microsoft.com/office/officeart/2005/8/layout/vList2"/>
    <dgm:cxn modelId="{D0CEC632-746B-4FC4-BFFA-02F20BC8FE31}" type="presParOf" srcId="{B717BFB8-EC54-47CB-BA7E-AF64CF0E130E}" destId="{519958A3-AF91-436E-A3B6-5257764DB150}" srcOrd="1" destOrd="0" presId="urn:microsoft.com/office/officeart/2005/8/layout/vList2"/>
    <dgm:cxn modelId="{BB25EB8B-E957-42FF-B398-2A832270C5B0}" type="presParOf" srcId="{B717BFB8-EC54-47CB-BA7E-AF64CF0E130E}" destId="{D6447DFE-648D-42F9-BFD5-35DD83D3A7E1}"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6B0B114-5372-48B9-BF17-18E4929D35EF}"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GB"/>
        </a:p>
      </dgm:t>
    </dgm:pt>
    <dgm:pt modelId="{B0C0534F-3733-4801-8B3C-C52D2AEEEAD2}">
      <dgm:prSet/>
      <dgm:spPr/>
      <dgm:t>
        <a:bodyPr/>
        <a:lstStyle/>
        <a:p>
          <a:pPr rtl="0"/>
          <a:r>
            <a:rPr lang="en-GB" dirty="0" smtClean="0"/>
            <a:t>General operative</a:t>
          </a:r>
          <a:br>
            <a:rPr lang="en-GB" dirty="0" smtClean="0"/>
          </a:br>
          <a:endParaRPr lang="en-GB" dirty="0"/>
        </a:p>
      </dgm:t>
    </dgm:pt>
    <dgm:pt modelId="{EF342333-D59A-4C03-A1E9-B02345520D38}" type="parTrans" cxnId="{E93F6DDE-67B1-4D59-9E7A-4ED25578DB3E}">
      <dgm:prSet/>
      <dgm:spPr/>
      <dgm:t>
        <a:bodyPr/>
        <a:lstStyle/>
        <a:p>
          <a:endParaRPr lang="en-GB"/>
        </a:p>
      </dgm:t>
    </dgm:pt>
    <dgm:pt modelId="{074201CE-F8A1-4254-AACF-F7863D91C9C8}" type="sibTrans" cxnId="{E93F6DDE-67B1-4D59-9E7A-4ED25578DB3E}">
      <dgm:prSet/>
      <dgm:spPr/>
      <dgm:t>
        <a:bodyPr/>
        <a:lstStyle/>
        <a:p>
          <a:endParaRPr lang="en-GB"/>
        </a:p>
      </dgm:t>
    </dgm:pt>
    <dgm:pt modelId="{72749DE7-9BD8-4346-87A3-2F1E6B17BBBF}" type="pres">
      <dgm:prSet presAssocID="{76B0B114-5372-48B9-BF17-18E4929D35EF}" presName="Name0" presStyleCnt="0">
        <dgm:presLayoutVars>
          <dgm:dir/>
          <dgm:animLvl val="lvl"/>
          <dgm:resizeHandles val="exact"/>
        </dgm:presLayoutVars>
      </dgm:prSet>
      <dgm:spPr/>
      <dgm:t>
        <a:bodyPr/>
        <a:lstStyle/>
        <a:p>
          <a:endParaRPr lang="en-GB"/>
        </a:p>
      </dgm:t>
    </dgm:pt>
    <dgm:pt modelId="{09CC0C58-86DE-4DDC-B265-C009D6ED4788}" type="pres">
      <dgm:prSet presAssocID="{B0C0534F-3733-4801-8B3C-C52D2AEEEAD2}" presName="linNode" presStyleCnt="0"/>
      <dgm:spPr/>
    </dgm:pt>
    <dgm:pt modelId="{47E49A6D-665D-40CB-AD75-8D7F8A2C30C0}" type="pres">
      <dgm:prSet presAssocID="{B0C0534F-3733-4801-8B3C-C52D2AEEEAD2}" presName="parentText" presStyleLbl="node1" presStyleIdx="0" presStyleCnt="1">
        <dgm:presLayoutVars>
          <dgm:chMax val="1"/>
          <dgm:bulletEnabled val="1"/>
        </dgm:presLayoutVars>
      </dgm:prSet>
      <dgm:spPr/>
      <dgm:t>
        <a:bodyPr/>
        <a:lstStyle/>
        <a:p>
          <a:endParaRPr lang="en-GB"/>
        </a:p>
      </dgm:t>
    </dgm:pt>
  </dgm:ptLst>
  <dgm:cxnLst>
    <dgm:cxn modelId="{6521F82D-51E8-4FC1-9913-5A319D57D017}" type="presOf" srcId="{76B0B114-5372-48B9-BF17-18E4929D35EF}" destId="{72749DE7-9BD8-4346-87A3-2F1E6B17BBBF}" srcOrd="0" destOrd="0" presId="urn:microsoft.com/office/officeart/2005/8/layout/vList5"/>
    <dgm:cxn modelId="{E93F6DDE-67B1-4D59-9E7A-4ED25578DB3E}" srcId="{76B0B114-5372-48B9-BF17-18E4929D35EF}" destId="{B0C0534F-3733-4801-8B3C-C52D2AEEEAD2}" srcOrd="0" destOrd="0" parTransId="{EF342333-D59A-4C03-A1E9-B02345520D38}" sibTransId="{074201CE-F8A1-4254-AACF-F7863D91C9C8}"/>
    <dgm:cxn modelId="{BBF6EFFD-BFAA-4C99-9527-9181808E2E99}" type="presOf" srcId="{B0C0534F-3733-4801-8B3C-C52D2AEEEAD2}" destId="{47E49A6D-665D-40CB-AD75-8D7F8A2C30C0}" srcOrd="0" destOrd="0" presId="urn:microsoft.com/office/officeart/2005/8/layout/vList5"/>
    <dgm:cxn modelId="{808225A7-343A-45BD-80F4-CD3F5A3BCD54}" type="presParOf" srcId="{72749DE7-9BD8-4346-87A3-2F1E6B17BBBF}" destId="{09CC0C58-86DE-4DDC-B265-C009D6ED4788}" srcOrd="0" destOrd="0" presId="urn:microsoft.com/office/officeart/2005/8/layout/vList5"/>
    <dgm:cxn modelId="{84CF8DE7-3EC5-41C5-B04C-C549013CF21A}" type="presParOf" srcId="{09CC0C58-86DE-4DDC-B265-C009D6ED4788}" destId="{47E49A6D-665D-40CB-AD75-8D7F8A2C30C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3849F90-BA04-452C-BEFA-2D3DF59D019E}" type="doc">
      <dgm:prSet loTypeId="urn:microsoft.com/office/officeart/2005/8/layout/hProcess9" loCatId="process" qsTypeId="urn:microsoft.com/office/officeart/2005/8/quickstyle/3d2#15" qsCatId="3D" csTypeId="urn:microsoft.com/office/officeart/2005/8/colors/colorful2" csCatId="colorful"/>
      <dgm:spPr/>
      <dgm:t>
        <a:bodyPr/>
        <a:lstStyle/>
        <a:p>
          <a:endParaRPr lang="en-GB"/>
        </a:p>
      </dgm:t>
    </dgm:pt>
    <dgm:pt modelId="{EA9D36AA-707E-4A79-AA49-1A33A3C0DF7A}">
      <dgm:prSet/>
      <dgm:spPr/>
      <dgm:t>
        <a:bodyPr/>
        <a:lstStyle/>
        <a:p>
          <a:pPr rtl="0"/>
          <a:r>
            <a:rPr lang="en-GB" dirty="0" smtClean="0"/>
            <a:t>General operatives undertake semi-skilled works, such as the excavation of drainage trenches, working with concrete, keeping the site clean and the movement of resources.</a:t>
          </a:r>
          <a:endParaRPr lang="en-GB" dirty="0"/>
        </a:p>
      </dgm:t>
    </dgm:pt>
    <dgm:pt modelId="{7559E4F1-FC01-47F6-A789-C5A5B7E20C49}" type="parTrans" cxnId="{8D77425A-EA66-4F0B-BF21-FCDB15B183F1}">
      <dgm:prSet/>
      <dgm:spPr/>
      <dgm:t>
        <a:bodyPr/>
        <a:lstStyle/>
        <a:p>
          <a:endParaRPr lang="en-GB"/>
        </a:p>
      </dgm:t>
    </dgm:pt>
    <dgm:pt modelId="{B5B46350-05CF-4333-B7DB-23CA553CCFE2}" type="sibTrans" cxnId="{8D77425A-EA66-4F0B-BF21-FCDB15B183F1}">
      <dgm:prSet/>
      <dgm:spPr/>
      <dgm:t>
        <a:bodyPr/>
        <a:lstStyle/>
        <a:p>
          <a:endParaRPr lang="en-GB"/>
        </a:p>
      </dgm:t>
    </dgm:pt>
    <dgm:pt modelId="{5AE1E559-A192-4447-9F4B-47FDF1F4AB52}" type="pres">
      <dgm:prSet presAssocID="{93849F90-BA04-452C-BEFA-2D3DF59D019E}" presName="CompostProcess" presStyleCnt="0">
        <dgm:presLayoutVars>
          <dgm:dir/>
          <dgm:resizeHandles val="exact"/>
        </dgm:presLayoutVars>
      </dgm:prSet>
      <dgm:spPr/>
      <dgm:t>
        <a:bodyPr/>
        <a:lstStyle/>
        <a:p>
          <a:endParaRPr lang="en-GB"/>
        </a:p>
      </dgm:t>
    </dgm:pt>
    <dgm:pt modelId="{34E3AF1A-232F-4DA5-ABBF-574E08FE176B}" type="pres">
      <dgm:prSet presAssocID="{93849F90-BA04-452C-BEFA-2D3DF59D019E}" presName="arrow" presStyleLbl="bgShp" presStyleIdx="0" presStyleCnt="1"/>
      <dgm:spPr/>
    </dgm:pt>
    <dgm:pt modelId="{6717667A-059B-412A-900F-0C910E7D4884}" type="pres">
      <dgm:prSet presAssocID="{93849F90-BA04-452C-BEFA-2D3DF59D019E}" presName="linearProcess" presStyleCnt="0"/>
      <dgm:spPr/>
    </dgm:pt>
    <dgm:pt modelId="{B7FAF44C-D9B5-4622-BE53-57CC6B9F34B5}" type="pres">
      <dgm:prSet presAssocID="{EA9D36AA-707E-4A79-AA49-1A33A3C0DF7A}" presName="textNode" presStyleLbl="node1" presStyleIdx="0" presStyleCnt="1">
        <dgm:presLayoutVars>
          <dgm:bulletEnabled val="1"/>
        </dgm:presLayoutVars>
      </dgm:prSet>
      <dgm:spPr/>
      <dgm:t>
        <a:bodyPr/>
        <a:lstStyle/>
        <a:p>
          <a:endParaRPr lang="en-GB"/>
        </a:p>
      </dgm:t>
    </dgm:pt>
  </dgm:ptLst>
  <dgm:cxnLst>
    <dgm:cxn modelId="{0CCC453C-7C87-4E59-91F8-657EE468B787}" type="presOf" srcId="{EA9D36AA-707E-4A79-AA49-1A33A3C0DF7A}" destId="{B7FAF44C-D9B5-4622-BE53-57CC6B9F34B5}" srcOrd="0" destOrd="0" presId="urn:microsoft.com/office/officeart/2005/8/layout/hProcess9"/>
    <dgm:cxn modelId="{8D77425A-EA66-4F0B-BF21-FCDB15B183F1}" srcId="{93849F90-BA04-452C-BEFA-2D3DF59D019E}" destId="{EA9D36AA-707E-4A79-AA49-1A33A3C0DF7A}" srcOrd="0" destOrd="0" parTransId="{7559E4F1-FC01-47F6-A789-C5A5B7E20C49}" sibTransId="{B5B46350-05CF-4333-B7DB-23CA553CCFE2}"/>
    <dgm:cxn modelId="{A78A9542-D35F-42C7-89AA-43BB1E5AE990}" type="presOf" srcId="{93849F90-BA04-452C-BEFA-2D3DF59D019E}" destId="{5AE1E559-A192-4447-9F4B-47FDF1F4AB52}" srcOrd="0" destOrd="0" presId="urn:microsoft.com/office/officeart/2005/8/layout/hProcess9"/>
    <dgm:cxn modelId="{1D4443BA-9325-47B8-B10D-473986F92D67}" type="presParOf" srcId="{5AE1E559-A192-4447-9F4B-47FDF1F4AB52}" destId="{34E3AF1A-232F-4DA5-ABBF-574E08FE176B}" srcOrd="0" destOrd="0" presId="urn:microsoft.com/office/officeart/2005/8/layout/hProcess9"/>
    <dgm:cxn modelId="{4B92E350-050B-47E8-8C2E-8BDD2F28FE17}" type="presParOf" srcId="{5AE1E559-A192-4447-9F4B-47FDF1F4AB52}" destId="{6717667A-059B-412A-900F-0C910E7D4884}" srcOrd="1" destOrd="0" presId="urn:microsoft.com/office/officeart/2005/8/layout/hProcess9"/>
    <dgm:cxn modelId="{32A4283E-36B7-4242-8771-ADC06BE117CB}" type="presParOf" srcId="{6717667A-059B-412A-900F-0C910E7D4884}" destId="{B7FAF44C-D9B5-4622-BE53-57CC6B9F34B5}" srcOrd="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BBDB81-05B2-411E-86F3-44B3A42C9DCD}" type="doc">
      <dgm:prSet loTypeId="urn:microsoft.com/office/officeart/2005/8/layout/vList4" loCatId="list" qsTypeId="urn:microsoft.com/office/officeart/2005/8/quickstyle/simple1" qsCatId="simple" csTypeId="urn:microsoft.com/office/officeart/2005/8/colors/accent1_2" csCatId="accent1"/>
      <dgm:spPr/>
      <dgm:t>
        <a:bodyPr/>
        <a:lstStyle/>
        <a:p>
          <a:endParaRPr lang="en-GB"/>
        </a:p>
      </dgm:t>
    </dgm:pt>
    <dgm:pt modelId="{C731BDDE-B867-41C4-8B2F-BD865A44A5CB}">
      <dgm:prSet/>
      <dgm:spPr/>
      <dgm:t>
        <a:bodyPr/>
        <a:lstStyle/>
        <a:p>
          <a:pPr rtl="0"/>
          <a:r>
            <a:rPr lang="en-GB" dirty="0" smtClean="0"/>
            <a:t>Managing Director</a:t>
          </a:r>
          <a:br>
            <a:rPr lang="en-GB" dirty="0" smtClean="0"/>
          </a:br>
          <a:endParaRPr lang="en-GB" dirty="0"/>
        </a:p>
      </dgm:t>
    </dgm:pt>
    <dgm:pt modelId="{B6A655D3-3A7C-4F6F-9FD9-F524B7D67E9B}" type="parTrans" cxnId="{D362C1AD-3EBF-409B-A83E-0D0569D3A723}">
      <dgm:prSet/>
      <dgm:spPr/>
      <dgm:t>
        <a:bodyPr/>
        <a:lstStyle/>
        <a:p>
          <a:endParaRPr lang="en-GB"/>
        </a:p>
      </dgm:t>
    </dgm:pt>
    <dgm:pt modelId="{48820863-1956-4112-8398-927F0F2D641A}" type="sibTrans" cxnId="{D362C1AD-3EBF-409B-A83E-0D0569D3A723}">
      <dgm:prSet/>
      <dgm:spPr/>
      <dgm:t>
        <a:bodyPr/>
        <a:lstStyle/>
        <a:p>
          <a:endParaRPr lang="en-GB"/>
        </a:p>
      </dgm:t>
    </dgm:pt>
    <dgm:pt modelId="{A8892AA0-1A7E-48B0-8A77-E05DCF3A96B1}" type="pres">
      <dgm:prSet presAssocID="{0DBBDB81-05B2-411E-86F3-44B3A42C9DCD}" presName="linear" presStyleCnt="0">
        <dgm:presLayoutVars>
          <dgm:dir/>
          <dgm:resizeHandles val="exact"/>
        </dgm:presLayoutVars>
      </dgm:prSet>
      <dgm:spPr/>
      <dgm:t>
        <a:bodyPr/>
        <a:lstStyle/>
        <a:p>
          <a:endParaRPr lang="en-GB"/>
        </a:p>
      </dgm:t>
    </dgm:pt>
    <dgm:pt modelId="{6E18C75B-882C-4AB6-8463-B0E1F0C11904}" type="pres">
      <dgm:prSet presAssocID="{C731BDDE-B867-41C4-8B2F-BD865A44A5CB}" presName="comp" presStyleCnt="0"/>
      <dgm:spPr/>
    </dgm:pt>
    <dgm:pt modelId="{8B4219C6-47AF-49F1-8041-1007A299C5F2}" type="pres">
      <dgm:prSet presAssocID="{C731BDDE-B867-41C4-8B2F-BD865A44A5CB}" presName="box" presStyleLbl="node1" presStyleIdx="0" presStyleCnt="1"/>
      <dgm:spPr/>
      <dgm:t>
        <a:bodyPr/>
        <a:lstStyle/>
        <a:p>
          <a:endParaRPr lang="en-GB"/>
        </a:p>
      </dgm:t>
    </dgm:pt>
    <dgm:pt modelId="{96F5C58B-82D0-4B86-8765-B4895572DDBB}" type="pres">
      <dgm:prSet presAssocID="{C731BDDE-B867-41C4-8B2F-BD865A44A5CB}" presName="img" presStyleLbl="fgImgPlace1" presStyleIdx="0" presStyleCnt="1"/>
      <dgm:spPr>
        <a:blipFill rotWithShape="0">
          <a:blip xmlns:r="http://schemas.openxmlformats.org/officeDocument/2006/relationships" r:embed="rId1"/>
          <a:stretch>
            <a:fillRect/>
          </a:stretch>
        </a:blipFill>
      </dgm:spPr>
    </dgm:pt>
    <dgm:pt modelId="{FD22E86F-8C76-44E3-B2E9-F65A166A86C2}" type="pres">
      <dgm:prSet presAssocID="{C731BDDE-B867-41C4-8B2F-BD865A44A5CB}" presName="text" presStyleLbl="node1" presStyleIdx="0" presStyleCnt="1">
        <dgm:presLayoutVars>
          <dgm:bulletEnabled val="1"/>
        </dgm:presLayoutVars>
      </dgm:prSet>
      <dgm:spPr/>
      <dgm:t>
        <a:bodyPr/>
        <a:lstStyle/>
        <a:p>
          <a:endParaRPr lang="en-GB"/>
        </a:p>
      </dgm:t>
    </dgm:pt>
  </dgm:ptLst>
  <dgm:cxnLst>
    <dgm:cxn modelId="{D362C1AD-3EBF-409B-A83E-0D0569D3A723}" srcId="{0DBBDB81-05B2-411E-86F3-44B3A42C9DCD}" destId="{C731BDDE-B867-41C4-8B2F-BD865A44A5CB}" srcOrd="0" destOrd="0" parTransId="{B6A655D3-3A7C-4F6F-9FD9-F524B7D67E9B}" sibTransId="{48820863-1956-4112-8398-927F0F2D641A}"/>
    <dgm:cxn modelId="{98C09EC6-7BE4-4059-9083-2DC68AC199FB}" type="presOf" srcId="{C731BDDE-B867-41C4-8B2F-BD865A44A5CB}" destId="{8B4219C6-47AF-49F1-8041-1007A299C5F2}" srcOrd="0" destOrd="0" presId="urn:microsoft.com/office/officeart/2005/8/layout/vList4"/>
    <dgm:cxn modelId="{94D1537E-EF3A-48AD-8C24-7C823B6944AF}" type="presOf" srcId="{C731BDDE-B867-41C4-8B2F-BD865A44A5CB}" destId="{FD22E86F-8C76-44E3-B2E9-F65A166A86C2}" srcOrd="1" destOrd="0" presId="urn:microsoft.com/office/officeart/2005/8/layout/vList4"/>
    <dgm:cxn modelId="{581070F3-D02E-497F-BC1A-95299FED03A7}" type="presOf" srcId="{0DBBDB81-05B2-411E-86F3-44B3A42C9DCD}" destId="{A8892AA0-1A7E-48B0-8A77-E05DCF3A96B1}" srcOrd="0" destOrd="0" presId="urn:microsoft.com/office/officeart/2005/8/layout/vList4"/>
    <dgm:cxn modelId="{526068AB-CAF0-497C-B200-8945258A142C}" type="presParOf" srcId="{A8892AA0-1A7E-48B0-8A77-E05DCF3A96B1}" destId="{6E18C75B-882C-4AB6-8463-B0E1F0C11904}" srcOrd="0" destOrd="0" presId="urn:microsoft.com/office/officeart/2005/8/layout/vList4"/>
    <dgm:cxn modelId="{61AE6E5E-BDAA-4B6F-820F-D8EB829AE14F}" type="presParOf" srcId="{6E18C75B-882C-4AB6-8463-B0E1F0C11904}" destId="{8B4219C6-47AF-49F1-8041-1007A299C5F2}" srcOrd="0" destOrd="0" presId="urn:microsoft.com/office/officeart/2005/8/layout/vList4"/>
    <dgm:cxn modelId="{CEB27A64-7F4B-41D4-ABE2-1F4EC0E5F699}" type="presParOf" srcId="{6E18C75B-882C-4AB6-8463-B0E1F0C11904}" destId="{96F5C58B-82D0-4B86-8765-B4895572DDBB}" srcOrd="1" destOrd="0" presId="urn:microsoft.com/office/officeart/2005/8/layout/vList4"/>
    <dgm:cxn modelId="{5AAA30B6-5142-432B-9B59-BDDA1DC879B3}" type="presParOf" srcId="{6E18C75B-882C-4AB6-8463-B0E1F0C11904}" destId="{FD22E86F-8C76-44E3-B2E9-F65A166A86C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DE4022-6F72-4222-BC37-0895AA83F783}" type="doc">
      <dgm:prSet loTypeId="urn:microsoft.com/office/officeart/2005/8/layout/vList2" loCatId="list" qsTypeId="urn:microsoft.com/office/officeart/2005/8/quickstyle/3d2#1" qsCatId="3D" csTypeId="urn:microsoft.com/office/officeart/2005/8/colors/accent6_2" csCatId="accent6"/>
      <dgm:spPr/>
      <dgm:t>
        <a:bodyPr/>
        <a:lstStyle/>
        <a:p>
          <a:endParaRPr lang="en-GB"/>
        </a:p>
      </dgm:t>
    </dgm:pt>
    <dgm:pt modelId="{1A2DEA6C-B1B0-451C-80FB-85D23B394BD6}">
      <dgm:prSet/>
      <dgm:spPr/>
      <dgm:t>
        <a:bodyPr/>
        <a:lstStyle/>
        <a:p>
          <a:pPr rtl="0"/>
          <a:r>
            <a:rPr lang="en-GB" dirty="0" smtClean="0"/>
            <a:t>The managing director of a construction company is responsible for overall planning. They look at the full picture of the company’s current workload, its future workload for contracts already won and possible workload for contracts being tendered for. </a:t>
          </a:r>
          <a:endParaRPr lang="en-GB" dirty="0"/>
        </a:p>
      </dgm:t>
    </dgm:pt>
    <dgm:pt modelId="{5FBDE319-B43F-4642-BA21-D9FCF92D2855}" type="parTrans" cxnId="{3BC130C6-702E-4C6A-83DF-393E5F4FF1AF}">
      <dgm:prSet/>
      <dgm:spPr/>
      <dgm:t>
        <a:bodyPr/>
        <a:lstStyle/>
        <a:p>
          <a:endParaRPr lang="en-GB"/>
        </a:p>
      </dgm:t>
    </dgm:pt>
    <dgm:pt modelId="{5AD748D7-12E0-43CD-90BD-FD19AD311C08}" type="sibTrans" cxnId="{3BC130C6-702E-4C6A-83DF-393E5F4FF1AF}">
      <dgm:prSet/>
      <dgm:spPr/>
      <dgm:t>
        <a:bodyPr/>
        <a:lstStyle/>
        <a:p>
          <a:endParaRPr lang="en-GB"/>
        </a:p>
      </dgm:t>
    </dgm:pt>
    <dgm:pt modelId="{8DD1DFE5-C8AA-4C7F-9547-CD81607B2673}">
      <dgm:prSet/>
      <dgm:spPr/>
      <dgm:t>
        <a:bodyPr/>
        <a:lstStyle/>
        <a:p>
          <a:pPr rtl="0"/>
          <a:r>
            <a:rPr lang="en-GB" dirty="0" smtClean="0"/>
            <a:t>This global view enables strategic planning on the levels of supervision required for each contract, and may involve trained personnel to supervise the company’s workload.</a:t>
          </a:r>
          <a:endParaRPr lang="en-GB" dirty="0"/>
        </a:p>
      </dgm:t>
    </dgm:pt>
    <dgm:pt modelId="{2D2FDE4A-BB47-4382-8C85-40F3BA7F3C05}" type="parTrans" cxnId="{A2307F5B-1679-4F55-9015-D0EE76D1ACE7}">
      <dgm:prSet/>
      <dgm:spPr/>
      <dgm:t>
        <a:bodyPr/>
        <a:lstStyle/>
        <a:p>
          <a:endParaRPr lang="en-GB"/>
        </a:p>
      </dgm:t>
    </dgm:pt>
    <dgm:pt modelId="{6405735D-6DB5-4AAC-84EF-BD5509AA35F4}" type="sibTrans" cxnId="{A2307F5B-1679-4F55-9015-D0EE76D1ACE7}">
      <dgm:prSet/>
      <dgm:spPr/>
      <dgm:t>
        <a:bodyPr/>
        <a:lstStyle/>
        <a:p>
          <a:endParaRPr lang="en-GB"/>
        </a:p>
      </dgm:t>
    </dgm:pt>
    <dgm:pt modelId="{008F49D7-38EF-4277-A80E-555CC5E8959F}" type="pres">
      <dgm:prSet presAssocID="{C2DE4022-6F72-4222-BC37-0895AA83F783}" presName="linear" presStyleCnt="0">
        <dgm:presLayoutVars>
          <dgm:animLvl val="lvl"/>
          <dgm:resizeHandles val="exact"/>
        </dgm:presLayoutVars>
      </dgm:prSet>
      <dgm:spPr/>
      <dgm:t>
        <a:bodyPr/>
        <a:lstStyle/>
        <a:p>
          <a:endParaRPr lang="en-GB"/>
        </a:p>
      </dgm:t>
    </dgm:pt>
    <dgm:pt modelId="{FD787F50-211E-4EA2-8626-4F5DC2134884}" type="pres">
      <dgm:prSet presAssocID="{1A2DEA6C-B1B0-451C-80FB-85D23B394BD6}" presName="parentText" presStyleLbl="node1" presStyleIdx="0" presStyleCnt="2">
        <dgm:presLayoutVars>
          <dgm:chMax val="0"/>
          <dgm:bulletEnabled val="1"/>
        </dgm:presLayoutVars>
      </dgm:prSet>
      <dgm:spPr/>
      <dgm:t>
        <a:bodyPr/>
        <a:lstStyle/>
        <a:p>
          <a:endParaRPr lang="en-GB"/>
        </a:p>
      </dgm:t>
    </dgm:pt>
    <dgm:pt modelId="{3A853958-4500-4217-969D-093D1F4C5C6B}" type="pres">
      <dgm:prSet presAssocID="{5AD748D7-12E0-43CD-90BD-FD19AD311C08}" presName="spacer" presStyleCnt="0"/>
      <dgm:spPr/>
    </dgm:pt>
    <dgm:pt modelId="{7847C82E-6611-4636-8D54-F8F5D81038C6}" type="pres">
      <dgm:prSet presAssocID="{8DD1DFE5-C8AA-4C7F-9547-CD81607B2673}" presName="parentText" presStyleLbl="node1" presStyleIdx="1" presStyleCnt="2">
        <dgm:presLayoutVars>
          <dgm:chMax val="0"/>
          <dgm:bulletEnabled val="1"/>
        </dgm:presLayoutVars>
      </dgm:prSet>
      <dgm:spPr/>
      <dgm:t>
        <a:bodyPr/>
        <a:lstStyle/>
        <a:p>
          <a:endParaRPr lang="en-GB"/>
        </a:p>
      </dgm:t>
    </dgm:pt>
  </dgm:ptLst>
  <dgm:cxnLst>
    <dgm:cxn modelId="{6AC79F17-C199-486E-82C2-F0FB931D11E2}" type="presOf" srcId="{1A2DEA6C-B1B0-451C-80FB-85D23B394BD6}" destId="{FD787F50-211E-4EA2-8626-4F5DC2134884}" srcOrd="0" destOrd="0" presId="urn:microsoft.com/office/officeart/2005/8/layout/vList2"/>
    <dgm:cxn modelId="{3BC130C6-702E-4C6A-83DF-393E5F4FF1AF}" srcId="{C2DE4022-6F72-4222-BC37-0895AA83F783}" destId="{1A2DEA6C-B1B0-451C-80FB-85D23B394BD6}" srcOrd="0" destOrd="0" parTransId="{5FBDE319-B43F-4642-BA21-D9FCF92D2855}" sibTransId="{5AD748D7-12E0-43CD-90BD-FD19AD311C08}"/>
    <dgm:cxn modelId="{84BE94F9-A935-4DB5-91E8-D98E736E529F}" type="presOf" srcId="{C2DE4022-6F72-4222-BC37-0895AA83F783}" destId="{008F49D7-38EF-4277-A80E-555CC5E8959F}" srcOrd="0" destOrd="0" presId="urn:microsoft.com/office/officeart/2005/8/layout/vList2"/>
    <dgm:cxn modelId="{A2307F5B-1679-4F55-9015-D0EE76D1ACE7}" srcId="{C2DE4022-6F72-4222-BC37-0895AA83F783}" destId="{8DD1DFE5-C8AA-4C7F-9547-CD81607B2673}" srcOrd="1" destOrd="0" parTransId="{2D2FDE4A-BB47-4382-8C85-40F3BA7F3C05}" sibTransId="{6405735D-6DB5-4AAC-84EF-BD5509AA35F4}"/>
    <dgm:cxn modelId="{2708796C-F43C-471A-818C-FC38C1A88EDD}" type="presOf" srcId="{8DD1DFE5-C8AA-4C7F-9547-CD81607B2673}" destId="{7847C82E-6611-4636-8D54-F8F5D81038C6}" srcOrd="0" destOrd="0" presId="urn:microsoft.com/office/officeart/2005/8/layout/vList2"/>
    <dgm:cxn modelId="{86DA45B7-D43E-4E6F-BAC6-FE3230F9D57A}" type="presParOf" srcId="{008F49D7-38EF-4277-A80E-555CC5E8959F}" destId="{FD787F50-211E-4EA2-8626-4F5DC2134884}" srcOrd="0" destOrd="0" presId="urn:microsoft.com/office/officeart/2005/8/layout/vList2"/>
    <dgm:cxn modelId="{5510509D-A08E-4D4E-ABA4-8D523BD5A3C8}" type="presParOf" srcId="{008F49D7-38EF-4277-A80E-555CC5E8959F}" destId="{3A853958-4500-4217-969D-093D1F4C5C6B}" srcOrd="1" destOrd="0" presId="urn:microsoft.com/office/officeart/2005/8/layout/vList2"/>
    <dgm:cxn modelId="{DF693BA1-3CB6-47AF-8545-8FEE489CE785}" type="presParOf" srcId="{008F49D7-38EF-4277-A80E-555CC5E8959F}" destId="{7847C82E-6611-4636-8D54-F8F5D81038C6}"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C5BFD5-A7F5-43EE-A5D8-BB45FDB9DEA6}" type="doc">
      <dgm:prSet loTypeId="urn:microsoft.com/office/officeart/2005/8/layout/vList2" loCatId="list" qsTypeId="urn:microsoft.com/office/officeart/2005/8/quickstyle/3d2#2" qsCatId="3D" csTypeId="urn:microsoft.com/office/officeart/2005/8/colors/colorful5" csCatId="colorful"/>
      <dgm:spPr/>
      <dgm:t>
        <a:bodyPr/>
        <a:lstStyle/>
        <a:p>
          <a:endParaRPr lang="en-GB"/>
        </a:p>
      </dgm:t>
    </dgm:pt>
    <dgm:pt modelId="{5D50524C-C256-4579-B2E9-A4197B3FAD4F}">
      <dgm:prSet/>
      <dgm:spPr/>
      <dgm:t>
        <a:bodyPr/>
        <a:lstStyle/>
        <a:p>
          <a:pPr rtl="0"/>
          <a:r>
            <a:rPr lang="en-GB" dirty="0" smtClean="0"/>
            <a:t>The managing director will also be involved in the financial planning of the business, including cash flow forecasts, financing of the workload, risk assessments on complex construction projects, bad debts and the type of work the company would like to undertake.</a:t>
          </a:r>
          <a:endParaRPr lang="en-GB" dirty="0"/>
        </a:p>
      </dgm:t>
    </dgm:pt>
    <dgm:pt modelId="{F5F7A7E2-CE40-4416-8D2D-38718DCFD2BF}" type="parTrans" cxnId="{2E556C3B-EFD5-448E-9299-15B1FCE1F825}">
      <dgm:prSet/>
      <dgm:spPr/>
      <dgm:t>
        <a:bodyPr/>
        <a:lstStyle/>
        <a:p>
          <a:endParaRPr lang="en-GB"/>
        </a:p>
      </dgm:t>
    </dgm:pt>
    <dgm:pt modelId="{74A92C4A-8DA5-41D0-BC47-2612BA239A05}" type="sibTrans" cxnId="{2E556C3B-EFD5-448E-9299-15B1FCE1F825}">
      <dgm:prSet/>
      <dgm:spPr/>
      <dgm:t>
        <a:bodyPr/>
        <a:lstStyle/>
        <a:p>
          <a:endParaRPr lang="en-GB"/>
        </a:p>
      </dgm:t>
    </dgm:pt>
    <dgm:pt modelId="{8F7EBE48-5E7C-4705-A739-085472BDC3EC}">
      <dgm:prSet/>
      <dgm:spPr/>
      <dgm:t>
        <a:bodyPr/>
        <a:lstStyle/>
        <a:p>
          <a:pPr rtl="0"/>
          <a:r>
            <a:rPr lang="en-GB" dirty="0" smtClean="0"/>
            <a:t>These responsibilities differ from the planning decisions that are taken at construction site level.</a:t>
          </a:r>
          <a:endParaRPr lang="en-GB" dirty="0"/>
        </a:p>
      </dgm:t>
    </dgm:pt>
    <dgm:pt modelId="{3DAF17E3-9941-4857-8489-70AB067C1A6A}" type="parTrans" cxnId="{4A76929D-256C-40A6-B691-5846E00A31D0}">
      <dgm:prSet/>
      <dgm:spPr/>
      <dgm:t>
        <a:bodyPr/>
        <a:lstStyle/>
        <a:p>
          <a:endParaRPr lang="en-GB"/>
        </a:p>
      </dgm:t>
    </dgm:pt>
    <dgm:pt modelId="{E043B87F-2780-45F3-8C7E-C7C261499572}" type="sibTrans" cxnId="{4A76929D-256C-40A6-B691-5846E00A31D0}">
      <dgm:prSet/>
      <dgm:spPr/>
      <dgm:t>
        <a:bodyPr/>
        <a:lstStyle/>
        <a:p>
          <a:endParaRPr lang="en-GB"/>
        </a:p>
      </dgm:t>
    </dgm:pt>
    <dgm:pt modelId="{B967C439-14F4-40D7-B469-89EEF89CB1D4}" type="pres">
      <dgm:prSet presAssocID="{92C5BFD5-A7F5-43EE-A5D8-BB45FDB9DEA6}" presName="linear" presStyleCnt="0">
        <dgm:presLayoutVars>
          <dgm:animLvl val="lvl"/>
          <dgm:resizeHandles val="exact"/>
        </dgm:presLayoutVars>
      </dgm:prSet>
      <dgm:spPr/>
      <dgm:t>
        <a:bodyPr/>
        <a:lstStyle/>
        <a:p>
          <a:endParaRPr lang="en-GB"/>
        </a:p>
      </dgm:t>
    </dgm:pt>
    <dgm:pt modelId="{B536A1DC-12F2-4F3A-B86C-37F71CDD3D4C}" type="pres">
      <dgm:prSet presAssocID="{5D50524C-C256-4579-B2E9-A4197B3FAD4F}" presName="parentText" presStyleLbl="node1" presStyleIdx="0" presStyleCnt="2">
        <dgm:presLayoutVars>
          <dgm:chMax val="0"/>
          <dgm:bulletEnabled val="1"/>
        </dgm:presLayoutVars>
      </dgm:prSet>
      <dgm:spPr/>
      <dgm:t>
        <a:bodyPr/>
        <a:lstStyle/>
        <a:p>
          <a:endParaRPr lang="en-GB"/>
        </a:p>
      </dgm:t>
    </dgm:pt>
    <dgm:pt modelId="{D3B4D48B-25FC-4CD1-8B05-25DA2BEFD695}" type="pres">
      <dgm:prSet presAssocID="{74A92C4A-8DA5-41D0-BC47-2612BA239A05}" presName="spacer" presStyleCnt="0"/>
      <dgm:spPr/>
    </dgm:pt>
    <dgm:pt modelId="{C5CD3C73-C639-4891-BCDB-3EE197E78567}" type="pres">
      <dgm:prSet presAssocID="{8F7EBE48-5E7C-4705-A739-085472BDC3EC}" presName="parentText" presStyleLbl="node1" presStyleIdx="1" presStyleCnt="2">
        <dgm:presLayoutVars>
          <dgm:chMax val="0"/>
          <dgm:bulletEnabled val="1"/>
        </dgm:presLayoutVars>
      </dgm:prSet>
      <dgm:spPr/>
      <dgm:t>
        <a:bodyPr/>
        <a:lstStyle/>
        <a:p>
          <a:endParaRPr lang="en-GB"/>
        </a:p>
      </dgm:t>
    </dgm:pt>
  </dgm:ptLst>
  <dgm:cxnLst>
    <dgm:cxn modelId="{2E556C3B-EFD5-448E-9299-15B1FCE1F825}" srcId="{92C5BFD5-A7F5-43EE-A5D8-BB45FDB9DEA6}" destId="{5D50524C-C256-4579-B2E9-A4197B3FAD4F}" srcOrd="0" destOrd="0" parTransId="{F5F7A7E2-CE40-4416-8D2D-38718DCFD2BF}" sibTransId="{74A92C4A-8DA5-41D0-BC47-2612BA239A05}"/>
    <dgm:cxn modelId="{DC9DDB21-9B18-48EB-8338-836AE465D9A4}" type="presOf" srcId="{5D50524C-C256-4579-B2E9-A4197B3FAD4F}" destId="{B536A1DC-12F2-4F3A-B86C-37F71CDD3D4C}" srcOrd="0" destOrd="0" presId="urn:microsoft.com/office/officeart/2005/8/layout/vList2"/>
    <dgm:cxn modelId="{4A76929D-256C-40A6-B691-5846E00A31D0}" srcId="{92C5BFD5-A7F5-43EE-A5D8-BB45FDB9DEA6}" destId="{8F7EBE48-5E7C-4705-A739-085472BDC3EC}" srcOrd="1" destOrd="0" parTransId="{3DAF17E3-9941-4857-8489-70AB067C1A6A}" sibTransId="{E043B87F-2780-45F3-8C7E-C7C261499572}"/>
    <dgm:cxn modelId="{42E0FEA8-15E5-45F3-A011-E74DDBBCAE71}" type="presOf" srcId="{8F7EBE48-5E7C-4705-A739-085472BDC3EC}" destId="{C5CD3C73-C639-4891-BCDB-3EE197E78567}" srcOrd="0" destOrd="0" presId="urn:microsoft.com/office/officeart/2005/8/layout/vList2"/>
    <dgm:cxn modelId="{4E800BB5-A5F9-496F-B555-02ED1C25ECF2}" type="presOf" srcId="{92C5BFD5-A7F5-43EE-A5D8-BB45FDB9DEA6}" destId="{B967C439-14F4-40D7-B469-89EEF89CB1D4}" srcOrd="0" destOrd="0" presId="urn:microsoft.com/office/officeart/2005/8/layout/vList2"/>
    <dgm:cxn modelId="{40E93EBE-3E89-4EC6-B879-14031CA32A09}" type="presParOf" srcId="{B967C439-14F4-40D7-B469-89EEF89CB1D4}" destId="{B536A1DC-12F2-4F3A-B86C-37F71CDD3D4C}" srcOrd="0" destOrd="0" presId="urn:microsoft.com/office/officeart/2005/8/layout/vList2"/>
    <dgm:cxn modelId="{B1EE255A-6419-4D66-B117-713500E2CC24}" type="presParOf" srcId="{B967C439-14F4-40D7-B469-89EEF89CB1D4}" destId="{D3B4D48B-25FC-4CD1-8B05-25DA2BEFD695}" srcOrd="1" destOrd="0" presId="urn:microsoft.com/office/officeart/2005/8/layout/vList2"/>
    <dgm:cxn modelId="{E58666D0-0493-46F3-8B74-7356E75E9F07}" type="presParOf" srcId="{B967C439-14F4-40D7-B469-89EEF89CB1D4}" destId="{C5CD3C73-C639-4891-BCDB-3EE197E7856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89F663-7FF5-417D-B19F-F42C9CD20C3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5908E904-0F8C-4C48-9520-C0E912C54425}">
      <dgm:prSet/>
      <dgm:spPr/>
      <dgm:t>
        <a:bodyPr/>
        <a:lstStyle/>
        <a:p>
          <a:pPr rtl="0"/>
          <a:r>
            <a:rPr lang="en-GB" dirty="0" smtClean="0"/>
            <a:t>Site Manager</a:t>
          </a:r>
          <a:endParaRPr lang="en-GB" dirty="0"/>
        </a:p>
      </dgm:t>
    </dgm:pt>
    <dgm:pt modelId="{29E6FD57-D723-4660-9CFC-C6A6BA721D92}" type="parTrans" cxnId="{BDDA74BC-29F1-4C87-AE2B-97FCC8E80BD8}">
      <dgm:prSet/>
      <dgm:spPr/>
      <dgm:t>
        <a:bodyPr/>
        <a:lstStyle/>
        <a:p>
          <a:endParaRPr lang="en-GB"/>
        </a:p>
      </dgm:t>
    </dgm:pt>
    <dgm:pt modelId="{FA737116-6434-4E45-A3B5-9CD5EECD1B12}" type="sibTrans" cxnId="{BDDA74BC-29F1-4C87-AE2B-97FCC8E80BD8}">
      <dgm:prSet/>
      <dgm:spPr/>
      <dgm:t>
        <a:bodyPr/>
        <a:lstStyle/>
        <a:p>
          <a:endParaRPr lang="en-GB"/>
        </a:p>
      </dgm:t>
    </dgm:pt>
    <dgm:pt modelId="{E8F1B198-5798-44E2-BE4B-C6390FD0523E}" type="pres">
      <dgm:prSet presAssocID="{D189F663-7FF5-417D-B19F-F42C9CD20C3C}" presName="linear" presStyleCnt="0">
        <dgm:presLayoutVars>
          <dgm:animLvl val="lvl"/>
          <dgm:resizeHandles val="exact"/>
        </dgm:presLayoutVars>
      </dgm:prSet>
      <dgm:spPr/>
      <dgm:t>
        <a:bodyPr/>
        <a:lstStyle/>
        <a:p>
          <a:endParaRPr lang="en-GB"/>
        </a:p>
      </dgm:t>
    </dgm:pt>
    <dgm:pt modelId="{76B0EDD5-B082-4267-928A-6E618B347D8B}" type="pres">
      <dgm:prSet presAssocID="{5908E904-0F8C-4C48-9520-C0E912C54425}" presName="parentText" presStyleLbl="node1" presStyleIdx="0" presStyleCnt="1">
        <dgm:presLayoutVars>
          <dgm:chMax val="0"/>
          <dgm:bulletEnabled val="1"/>
        </dgm:presLayoutVars>
      </dgm:prSet>
      <dgm:spPr/>
      <dgm:t>
        <a:bodyPr/>
        <a:lstStyle/>
        <a:p>
          <a:endParaRPr lang="en-GB"/>
        </a:p>
      </dgm:t>
    </dgm:pt>
  </dgm:ptLst>
  <dgm:cxnLst>
    <dgm:cxn modelId="{67A54F48-A619-478E-8C40-1F5DC2AF39BF}" type="presOf" srcId="{5908E904-0F8C-4C48-9520-C0E912C54425}" destId="{76B0EDD5-B082-4267-928A-6E618B347D8B}" srcOrd="0" destOrd="0" presId="urn:microsoft.com/office/officeart/2005/8/layout/vList2"/>
    <dgm:cxn modelId="{BDDA74BC-29F1-4C87-AE2B-97FCC8E80BD8}" srcId="{D189F663-7FF5-417D-B19F-F42C9CD20C3C}" destId="{5908E904-0F8C-4C48-9520-C0E912C54425}" srcOrd="0" destOrd="0" parTransId="{29E6FD57-D723-4660-9CFC-C6A6BA721D92}" sibTransId="{FA737116-6434-4E45-A3B5-9CD5EECD1B12}"/>
    <dgm:cxn modelId="{41C1B272-3C59-4715-9D3A-4995E5994775}" type="presOf" srcId="{D189F663-7FF5-417D-B19F-F42C9CD20C3C}" destId="{E8F1B198-5798-44E2-BE4B-C6390FD0523E}" srcOrd="0" destOrd="0" presId="urn:microsoft.com/office/officeart/2005/8/layout/vList2"/>
    <dgm:cxn modelId="{55F2B5C3-EEDE-4044-8B5C-19F4A27D976B}" type="presParOf" srcId="{E8F1B198-5798-44E2-BE4B-C6390FD0523E}" destId="{76B0EDD5-B082-4267-928A-6E618B347D8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AECECA-D292-42EA-A6B1-C916DEBC4907}" type="doc">
      <dgm:prSet loTypeId="urn:microsoft.com/office/officeart/2005/8/layout/vList2" loCatId="list" qsTypeId="urn:microsoft.com/office/officeart/2005/8/quickstyle/3d2#3" qsCatId="3D" csTypeId="urn:microsoft.com/office/officeart/2005/8/colors/accent3_2" csCatId="accent3"/>
      <dgm:spPr/>
      <dgm:t>
        <a:bodyPr/>
        <a:lstStyle/>
        <a:p>
          <a:endParaRPr lang="en-GB"/>
        </a:p>
      </dgm:t>
    </dgm:pt>
    <dgm:pt modelId="{98FE669C-DDCD-48D2-A26A-8FBDD864EB8F}">
      <dgm:prSet/>
      <dgm:spPr/>
      <dgm:t>
        <a:bodyPr/>
        <a:lstStyle/>
        <a:p>
          <a:pPr rtl="0"/>
          <a:r>
            <a:rPr lang="en-GB" dirty="0" smtClean="0"/>
            <a:t>The site manager (or supervisor) is concerned with the day-to-day planning, organisation and control of the construction site, including the organisation of resources. The site manager has to:</a:t>
          </a:r>
          <a:endParaRPr lang="en-GB" dirty="0"/>
        </a:p>
      </dgm:t>
    </dgm:pt>
    <dgm:pt modelId="{D67BB3AC-ABD9-4B4C-A5B2-79578F081F86}" type="parTrans" cxnId="{978427F7-6760-4D68-8E97-7D78277D4C64}">
      <dgm:prSet/>
      <dgm:spPr/>
      <dgm:t>
        <a:bodyPr/>
        <a:lstStyle/>
        <a:p>
          <a:endParaRPr lang="en-GB"/>
        </a:p>
      </dgm:t>
    </dgm:pt>
    <dgm:pt modelId="{2AFA92CD-6C25-4371-8119-52906D3E72D1}" type="sibTrans" cxnId="{978427F7-6760-4D68-8E97-7D78277D4C64}">
      <dgm:prSet/>
      <dgm:spPr/>
      <dgm:t>
        <a:bodyPr/>
        <a:lstStyle/>
        <a:p>
          <a:endParaRPr lang="en-GB"/>
        </a:p>
      </dgm:t>
    </dgm:pt>
    <dgm:pt modelId="{2B81DE67-9DBB-49FA-9DA1-E8128D7CDB69}" type="pres">
      <dgm:prSet presAssocID="{46AECECA-D292-42EA-A6B1-C916DEBC4907}" presName="linear" presStyleCnt="0">
        <dgm:presLayoutVars>
          <dgm:animLvl val="lvl"/>
          <dgm:resizeHandles val="exact"/>
        </dgm:presLayoutVars>
      </dgm:prSet>
      <dgm:spPr/>
      <dgm:t>
        <a:bodyPr/>
        <a:lstStyle/>
        <a:p>
          <a:endParaRPr lang="en-GB"/>
        </a:p>
      </dgm:t>
    </dgm:pt>
    <dgm:pt modelId="{CBF03CAD-8E5C-48C6-88A7-5A62B91C48D7}" type="pres">
      <dgm:prSet presAssocID="{98FE669C-DDCD-48D2-A26A-8FBDD864EB8F}" presName="parentText" presStyleLbl="node1" presStyleIdx="0" presStyleCnt="1">
        <dgm:presLayoutVars>
          <dgm:chMax val="0"/>
          <dgm:bulletEnabled val="1"/>
        </dgm:presLayoutVars>
      </dgm:prSet>
      <dgm:spPr/>
      <dgm:t>
        <a:bodyPr/>
        <a:lstStyle/>
        <a:p>
          <a:endParaRPr lang="en-GB"/>
        </a:p>
      </dgm:t>
    </dgm:pt>
  </dgm:ptLst>
  <dgm:cxnLst>
    <dgm:cxn modelId="{4311FC44-E1C9-4AA1-A25E-973AAC1D57FC}" type="presOf" srcId="{98FE669C-DDCD-48D2-A26A-8FBDD864EB8F}" destId="{CBF03CAD-8E5C-48C6-88A7-5A62B91C48D7}" srcOrd="0" destOrd="0" presId="urn:microsoft.com/office/officeart/2005/8/layout/vList2"/>
    <dgm:cxn modelId="{90388AFA-3640-44B7-B5A8-6AD4E391377F}" type="presOf" srcId="{46AECECA-D292-42EA-A6B1-C916DEBC4907}" destId="{2B81DE67-9DBB-49FA-9DA1-E8128D7CDB69}" srcOrd="0" destOrd="0" presId="urn:microsoft.com/office/officeart/2005/8/layout/vList2"/>
    <dgm:cxn modelId="{978427F7-6760-4D68-8E97-7D78277D4C64}" srcId="{46AECECA-D292-42EA-A6B1-C916DEBC4907}" destId="{98FE669C-DDCD-48D2-A26A-8FBDD864EB8F}" srcOrd="0" destOrd="0" parTransId="{D67BB3AC-ABD9-4B4C-A5B2-79578F081F86}" sibTransId="{2AFA92CD-6C25-4371-8119-52906D3E72D1}"/>
    <dgm:cxn modelId="{D3DB925A-5FF2-4EA8-93FF-90012431970A}" type="presParOf" srcId="{2B81DE67-9DBB-49FA-9DA1-E8128D7CDB69}" destId="{CBF03CAD-8E5C-48C6-88A7-5A62B91C48D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7DECC2-62A8-4891-B75E-14D5350DAD5E}" type="doc">
      <dgm:prSet loTypeId="urn:microsoft.com/office/officeart/2005/8/layout/vList2" loCatId="list" qsTypeId="urn:microsoft.com/office/officeart/2005/8/quickstyle/3d2#4" qsCatId="3D" csTypeId="urn:microsoft.com/office/officeart/2005/8/colors/accent1_2" csCatId="accent1"/>
      <dgm:spPr/>
      <dgm:t>
        <a:bodyPr/>
        <a:lstStyle/>
        <a:p>
          <a:endParaRPr lang="en-GB"/>
        </a:p>
      </dgm:t>
    </dgm:pt>
    <dgm:pt modelId="{287CACD5-1C60-4190-A63E-D273A7F0EF1B}">
      <dgm:prSet/>
      <dgm:spPr/>
      <dgm:t>
        <a:bodyPr/>
        <a:lstStyle/>
        <a:p>
          <a:pPr rtl="0"/>
          <a:r>
            <a:rPr lang="en-GB" dirty="0" smtClean="0"/>
            <a:t>Ensure that the construction project is delivered on time, to budget and to the required quality. </a:t>
          </a:r>
          <a:endParaRPr lang="en-GB" dirty="0"/>
        </a:p>
      </dgm:t>
    </dgm:pt>
    <dgm:pt modelId="{AA732F6E-3CAE-4E4E-A3B7-0FE5B45C8BBC}" type="parTrans" cxnId="{C2B39CBA-87FE-4CFF-B711-0C80C8C5BDB4}">
      <dgm:prSet/>
      <dgm:spPr/>
      <dgm:t>
        <a:bodyPr/>
        <a:lstStyle/>
        <a:p>
          <a:endParaRPr lang="en-GB"/>
        </a:p>
      </dgm:t>
    </dgm:pt>
    <dgm:pt modelId="{497B34C2-A518-4420-A3F5-D3B0F84C0F17}" type="sibTrans" cxnId="{C2B39CBA-87FE-4CFF-B711-0C80C8C5BDB4}">
      <dgm:prSet/>
      <dgm:spPr/>
      <dgm:t>
        <a:bodyPr/>
        <a:lstStyle/>
        <a:p>
          <a:endParaRPr lang="en-GB"/>
        </a:p>
      </dgm:t>
    </dgm:pt>
    <dgm:pt modelId="{4D999A63-C9E2-4964-918D-43A8923E3528}">
      <dgm:prSet/>
      <dgm:spPr/>
      <dgm:t>
        <a:bodyPr/>
        <a:lstStyle/>
        <a:p>
          <a:pPr rtl="0"/>
          <a:r>
            <a:rPr lang="en-GB" dirty="0" smtClean="0"/>
            <a:t>One of the site manager’s main responsibilities is to make the best use of resources. This involves maximising production and ensuring the use of the right labour skills to fulfil a task. </a:t>
          </a:r>
          <a:endParaRPr lang="en-GB" dirty="0"/>
        </a:p>
      </dgm:t>
    </dgm:pt>
    <dgm:pt modelId="{54D1B3E2-0612-4CA4-8C9E-236D47F0C92F}" type="parTrans" cxnId="{6FAEE1FF-7A2E-48A1-89AF-BF0A33405420}">
      <dgm:prSet/>
      <dgm:spPr/>
      <dgm:t>
        <a:bodyPr/>
        <a:lstStyle/>
        <a:p>
          <a:endParaRPr lang="en-GB"/>
        </a:p>
      </dgm:t>
    </dgm:pt>
    <dgm:pt modelId="{A7B0DAEF-2E8C-4EEB-98E3-297BA94A2F24}" type="sibTrans" cxnId="{6FAEE1FF-7A2E-48A1-89AF-BF0A33405420}">
      <dgm:prSet/>
      <dgm:spPr/>
      <dgm:t>
        <a:bodyPr/>
        <a:lstStyle/>
        <a:p>
          <a:endParaRPr lang="en-GB"/>
        </a:p>
      </dgm:t>
    </dgm:pt>
    <dgm:pt modelId="{C32CEA98-56BB-4C41-960D-797E3577E8AB}">
      <dgm:prSet/>
      <dgm:spPr/>
      <dgm:t>
        <a:bodyPr/>
        <a:lstStyle/>
        <a:p>
          <a:pPr rtl="0"/>
          <a:r>
            <a:rPr lang="en-GB" dirty="0" smtClean="0"/>
            <a:t>Materials must be used efficiently and not wasted. Plant must be utilised to offset the establishment and running costs against the value of labour saved. </a:t>
          </a:r>
          <a:endParaRPr lang="en-GB" dirty="0"/>
        </a:p>
      </dgm:t>
    </dgm:pt>
    <dgm:pt modelId="{415DFEEB-55B0-42D9-AF4C-7FEAA7BB187C}" type="parTrans" cxnId="{D6EEC2B1-B80F-4067-82A7-9BECC3014DFA}">
      <dgm:prSet/>
      <dgm:spPr/>
      <dgm:t>
        <a:bodyPr/>
        <a:lstStyle/>
        <a:p>
          <a:endParaRPr lang="en-GB"/>
        </a:p>
      </dgm:t>
    </dgm:pt>
    <dgm:pt modelId="{8F8D4AFC-BC51-45A9-9D69-A3EB81A87927}" type="sibTrans" cxnId="{D6EEC2B1-B80F-4067-82A7-9BECC3014DFA}">
      <dgm:prSet/>
      <dgm:spPr/>
      <dgm:t>
        <a:bodyPr/>
        <a:lstStyle/>
        <a:p>
          <a:endParaRPr lang="en-GB"/>
        </a:p>
      </dgm:t>
    </dgm:pt>
    <dgm:pt modelId="{C34B4FDB-618E-4F4E-979E-DC9A86C68649}">
      <dgm:prSet/>
      <dgm:spPr/>
      <dgm:t>
        <a:bodyPr/>
        <a:lstStyle/>
        <a:p>
          <a:pPr rtl="0"/>
          <a:r>
            <a:rPr lang="en-GB" dirty="0" smtClean="0"/>
            <a:t>Subcontractors must be organised and controlled to work effectively and safely within a team.</a:t>
          </a:r>
          <a:endParaRPr lang="en-GB" dirty="0"/>
        </a:p>
      </dgm:t>
    </dgm:pt>
    <dgm:pt modelId="{BB49328F-CEB2-4902-9248-E3411F34FEBE}" type="parTrans" cxnId="{EABF93A4-44F8-4098-9DBD-0048D6C5BEBE}">
      <dgm:prSet/>
      <dgm:spPr/>
      <dgm:t>
        <a:bodyPr/>
        <a:lstStyle/>
        <a:p>
          <a:endParaRPr lang="en-GB"/>
        </a:p>
      </dgm:t>
    </dgm:pt>
    <dgm:pt modelId="{5265A622-2EC1-4AB6-A417-9EE0A4B8185B}" type="sibTrans" cxnId="{EABF93A4-44F8-4098-9DBD-0048D6C5BEBE}">
      <dgm:prSet/>
      <dgm:spPr/>
      <dgm:t>
        <a:bodyPr/>
        <a:lstStyle/>
        <a:p>
          <a:endParaRPr lang="en-GB"/>
        </a:p>
      </dgm:t>
    </dgm:pt>
    <dgm:pt modelId="{51250A51-9A9A-4F4D-B756-85E9CB6C4E5A}" type="pres">
      <dgm:prSet presAssocID="{977DECC2-62A8-4891-B75E-14D5350DAD5E}" presName="linear" presStyleCnt="0">
        <dgm:presLayoutVars>
          <dgm:animLvl val="lvl"/>
          <dgm:resizeHandles val="exact"/>
        </dgm:presLayoutVars>
      </dgm:prSet>
      <dgm:spPr/>
      <dgm:t>
        <a:bodyPr/>
        <a:lstStyle/>
        <a:p>
          <a:endParaRPr lang="en-GB"/>
        </a:p>
      </dgm:t>
    </dgm:pt>
    <dgm:pt modelId="{8CBDFB12-0432-48AE-A1FC-9DFD2ED3ADA3}" type="pres">
      <dgm:prSet presAssocID="{287CACD5-1C60-4190-A63E-D273A7F0EF1B}" presName="parentText" presStyleLbl="node1" presStyleIdx="0" presStyleCnt="4">
        <dgm:presLayoutVars>
          <dgm:chMax val="0"/>
          <dgm:bulletEnabled val="1"/>
        </dgm:presLayoutVars>
      </dgm:prSet>
      <dgm:spPr/>
      <dgm:t>
        <a:bodyPr/>
        <a:lstStyle/>
        <a:p>
          <a:endParaRPr lang="en-GB"/>
        </a:p>
      </dgm:t>
    </dgm:pt>
    <dgm:pt modelId="{1085E81C-9685-4767-80D5-69EC3B8629C6}" type="pres">
      <dgm:prSet presAssocID="{497B34C2-A518-4420-A3F5-D3B0F84C0F17}" presName="spacer" presStyleCnt="0"/>
      <dgm:spPr/>
    </dgm:pt>
    <dgm:pt modelId="{4198F802-E9CB-45C4-BCF9-B378557DE34E}" type="pres">
      <dgm:prSet presAssocID="{4D999A63-C9E2-4964-918D-43A8923E3528}" presName="parentText" presStyleLbl="node1" presStyleIdx="1" presStyleCnt="4">
        <dgm:presLayoutVars>
          <dgm:chMax val="0"/>
          <dgm:bulletEnabled val="1"/>
        </dgm:presLayoutVars>
      </dgm:prSet>
      <dgm:spPr/>
      <dgm:t>
        <a:bodyPr/>
        <a:lstStyle/>
        <a:p>
          <a:endParaRPr lang="en-GB"/>
        </a:p>
      </dgm:t>
    </dgm:pt>
    <dgm:pt modelId="{DA779508-84BE-4793-BAA0-B3DAA23F0D72}" type="pres">
      <dgm:prSet presAssocID="{A7B0DAEF-2E8C-4EEB-98E3-297BA94A2F24}" presName="spacer" presStyleCnt="0"/>
      <dgm:spPr/>
    </dgm:pt>
    <dgm:pt modelId="{35876B55-8E3A-4FF1-97F4-2DBD2570C6E5}" type="pres">
      <dgm:prSet presAssocID="{C32CEA98-56BB-4C41-960D-797E3577E8AB}" presName="parentText" presStyleLbl="node1" presStyleIdx="2" presStyleCnt="4">
        <dgm:presLayoutVars>
          <dgm:chMax val="0"/>
          <dgm:bulletEnabled val="1"/>
        </dgm:presLayoutVars>
      </dgm:prSet>
      <dgm:spPr/>
      <dgm:t>
        <a:bodyPr/>
        <a:lstStyle/>
        <a:p>
          <a:endParaRPr lang="en-GB"/>
        </a:p>
      </dgm:t>
    </dgm:pt>
    <dgm:pt modelId="{C65CC646-8480-4976-8DB8-FFDBF005939B}" type="pres">
      <dgm:prSet presAssocID="{8F8D4AFC-BC51-45A9-9D69-A3EB81A87927}" presName="spacer" presStyleCnt="0"/>
      <dgm:spPr/>
    </dgm:pt>
    <dgm:pt modelId="{0F556242-33BC-4405-A6DF-CCD5040D8E58}" type="pres">
      <dgm:prSet presAssocID="{C34B4FDB-618E-4F4E-979E-DC9A86C68649}" presName="parentText" presStyleLbl="node1" presStyleIdx="3" presStyleCnt="4">
        <dgm:presLayoutVars>
          <dgm:chMax val="0"/>
          <dgm:bulletEnabled val="1"/>
        </dgm:presLayoutVars>
      </dgm:prSet>
      <dgm:spPr/>
      <dgm:t>
        <a:bodyPr/>
        <a:lstStyle/>
        <a:p>
          <a:endParaRPr lang="en-GB"/>
        </a:p>
      </dgm:t>
    </dgm:pt>
  </dgm:ptLst>
  <dgm:cxnLst>
    <dgm:cxn modelId="{D30DB634-54E5-4A92-AD36-D8BAAD11E23D}" type="presOf" srcId="{977DECC2-62A8-4891-B75E-14D5350DAD5E}" destId="{51250A51-9A9A-4F4D-B756-85E9CB6C4E5A}" srcOrd="0" destOrd="0" presId="urn:microsoft.com/office/officeart/2005/8/layout/vList2"/>
    <dgm:cxn modelId="{6FE2CBE6-DEC7-441D-B35D-7C6B35BA9741}" type="presOf" srcId="{4D999A63-C9E2-4964-918D-43A8923E3528}" destId="{4198F802-E9CB-45C4-BCF9-B378557DE34E}" srcOrd="0" destOrd="0" presId="urn:microsoft.com/office/officeart/2005/8/layout/vList2"/>
    <dgm:cxn modelId="{EABF93A4-44F8-4098-9DBD-0048D6C5BEBE}" srcId="{977DECC2-62A8-4891-B75E-14D5350DAD5E}" destId="{C34B4FDB-618E-4F4E-979E-DC9A86C68649}" srcOrd="3" destOrd="0" parTransId="{BB49328F-CEB2-4902-9248-E3411F34FEBE}" sibTransId="{5265A622-2EC1-4AB6-A417-9EE0A4B8185B}"/>
    <dgm:cxn modelId="{D6EEC2B1-B80F-4067-82A7-9BECC3014DFA}" srcId="{977DECC2-62A8-4891-B75E-14D5350DAD5E}" destId="{C32CEA98-56BB-4C41-960D-797E3577E8AB}" srcOrd="2" destOrd="0" parTransId="{415DFEEB-55B0-42D9-AF4C-7FEAA7BB187C}" sibTransId="{8F8D4AFC-BC51-45A9-9D69-A3EB81A87927}"/>
    <dgm:cxn modelId="{9910769F-A5DB-4149-9478-8FA7BB4206F2}" type="presOf" srcId="{C34B4FDB-618E-4F4E-979E-DC9A86C68649}" destId="{0F556242-33BC-4405-A6DF-CCD5040D8E58}" srcOrd="0" destOrd="0" presId="urn:microsoft.com/office/officeart/2005/8/layout/vList2"/>
    <dgm:cxn modelId="{6FAEE1FF-7A2E-48A1-89AF-BF0A33405420}" srcId="{977DECC2-62A8-4891-B75E-14D5350DAD5E}" destId="{4D999A63-C9E2-4964-918D-43A8923E3528}" srcOrd="1" destOrd="0" parTransId="{54D1B3E2-0612-4CA4-8C9E-236D47F0C92F}" sibTransId="{A7B0DAEF-2E8C-4EEB-98E3-297BA94A2F24}"/>
    <dgm:cxn modelId="{C2B39CBA-87FE-4CFF-B711-0C80C8C5BDB4}" srcId="{977DECC2-62A8-4891-B75E-14D5350DAD5E}" destId="{287CACD5-1C60-4190-A63E-D273A7F0EF1B}" srcOrd="0" destOrd="0" parTransId="{AA732F6E-3CAE-4E4E-A3B7-0FE5B45C8BBC}" sibTransId="{497B34C2-A518-4420-A3F5-D3B0F84C0F17}"/>
    <dgm:cxn modelId="{5B849298-5278-40BE-BD98-21E4A9C87DBC}" type="presOf" srcId="{C32CEA98-56BB-4C41-960D-797E3577E8AB}" destId="{35876B55-8E3A-4FF1-97F4-2DBD2570C6E5}" srcOrd="0" destOrd="0" presId="urn:microsoft.com/office/officeart/2005/8/layout/vList2"/>
    <dgm:cxn modelId="{13F439AF-38AE-4725-AFA0-CC3E8658D90E}" type="presOf" srcId="{287CACD5-1C60-4190-A63E-D273A7F0EF1B}" destId="{8CBDFB12-0432-48AE-A1FC-9DFD2ED3ADA3}" srcOrd="0" destOrd="0" presId="urn:microsoft.com/office/officeart/2005/8/layout/vList2"/>
    <dgm:cxn modelId="{219008CB-7598-4720-9DF3-EA09EE9B996A}" type="presParOf" srcId="{51250A51-9A9A-4F4D-B756-85E9CB6C4E5A}" destId="{8CBDFB12-0432-48AE-A1FC-9DFD2ED3ADA3}" srcOrd="0" destOrd="0" presId="urn:microsoft.com/office/officeart/2005/8/layout/vList2"/>
    <dgm:cxn modelId="{27D6A27E-7DB3-4040-BCFC-BE262FC8AEFC}" type="presParOf" srcId="{51250A51-9A9A-4F4D-B756-85E9CB6C4E5A}" destId="{1085E81C-9685-4767-80D5-69EC3B8629C6}" srcOrd="1" destOrd="0" presId="urn:microsoft.com/office/officeart/2005/8/layout/vList2"/>
    <dgm:cxn modelId="{83452439-7157-4827-B953-1869FEB881CD}" type="presParOf" srcId="{51250A51-9A9A-4F4D-B756-85E9CB6C4E5A}" destId="{4198F802-E9CB-45C4-BCF9-B378557DE34E}" srcOrd="2" destOrd="0" presId="urn:microsoft.com/office/officeart/2005/8/layout/vList2"/>
    <dgm:cxn modelId="{3C978A24-59C5-4C11-9FA4-9114C29E1319}" type="presParOf" srcId="{51250A51-9A9A-4F4D-B756-85E9CB6C4E5A}" destId="{DA779508-84BE-4793-BAA0-B3DAA23F0D72}" srcOrd="3" destOrd="0" presId="urn:microsoft.com/office/officeart/2005/8/layout/vList2"/>
    <dgm:cxn modelId="{4F6C71C2-BB8B-44E6-948B-E37E1E17F189}" type="presParOf" srcId="{51250A51-9A9A-4F4D-B756-85E9CB6C4E5A}" destId="{35876B55-8E3A-4FF1-97F4-2DBD2570C6E5}" srcOrd="4" destOrd="0" presId="urn:microsoft.com/office/officeart/2005/8/layout/vList2"/>
    <dgm:cxn modelId="{E74802F4-5B83-48AA-9882-B0CCCB5B5115}" type="presParOf" srcId="{51250A51-9A9A-4F4D-B756-85E9CB6C4E5A}" destId="{C65CC646-8480-4976-8DB8-FFDBF005939B}" srcOrd="5" destOrd="0" presId="urn:microsoft.com/office/officeart/2005/8/layout/vList2"/>
    <dgm:cxn modelId="{94407488-88FE-4A25-BC20-E7B80C0F85CB}" type="presParOf" srcId="{51250A51-9A9A-4F4D-B756-85E9CB6C4E5A}" destId="{0F556242-33BC-4405-A6DF-CCD5040D8E5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B84489-B9EA-4CA7-8B85-DBE567709CD2}" type="doc">
      <dgm:prSet loTypeId="urn:microsoft.com/office/officeart/2005/8/layout/vList2" loCatId="list" qsTypeId="urn:microsoft.com/office/officeart/2005/8/quickstyle/3d2#5" qsCatId="3D" csTypeId="urn:microsoft.com/office/officeart/2005/8/colors/colorful2" csCatId="colorful"/>
      <dgm:spPr/>
      <dgm:t>
        <a:bodyPr/>
        <a:lstStyle/>
        <a:p>
          <a:endParaRPr lang="en-GB"/>
        </a:p>
      </dgm:t>
    </dgm:pt>
    <dgm:pt modelId="{B09FB4A7-3AD7-4947-8237-A481263D289D}">
      <dgm:prSet/>
      <dgm:spPr/>
      <dgm:t>
        <a:bodyPr/>
        <a:lstStyle/>
        <a:p>
          <a:pPr rtl="0"/>
          <a:r>
            <a:rPr lang="en-GB" dirty="0" smtClean="0"/>
            <a:t>The site manager is also responsible for all the operations on site, although they may delegate some of these to general forepersons who may control sections or specific trade areas on the construction site such as bricklaying, carpentry and finishes </a:t>
          </a:r>
          <a:endParaRPr lang="en-GB" dirty="0"/>
        </a:p>
      </dgm:t>
    </dgm:pt>
    <dgm:pt modelId="{3438C3EB-297B-4E97-912E-08FC2A71CA43}" type="parTrans" cxnId="{DA25F52A-DC41-4DA8-B948-9F801B555729}">
      <dgm:prSet/>
      <dgm:spPr/>
      <dgm:t>
        <a:bodyPr/>
        <a:lstStyle/>
        <a:p>
          <a:endParaRPr lang="en-GB"/>
        </a:p>
      </dgm:t>
    </dgm:pt>
    <dgm:pt modelId="{A7842D9F-60A7-40B9-92FB-51F3FCFC4CD9}" type="sibTrans" cxnId="{DA25F52A-DC41-4DA8-B948-9F801B555729}">
      <dgm:prSet/>
      <dgm:spPr/>
      <dgm:t>
        <a:bodyPr/>
        <a:lstStyle/>
        <a:p>
          <a:endParaRPr lang="en-GB"/>
        </a:p>
      </dgm:t>
    </dgm:pt>
    <dgm:pt modelId="{C8824C56-F748-4107-A077-8CD169ECD0B0}">
      <dgm:prSet/>
      <dgm:spPr/>
      <dgm:t>
        <a:bodyPr/>
        <a:lstStyle/>
        <a:p>
          <a:pPr rtl="0"/>
          <a:r>
            <a:rPr lang="en-GB" dirty="0" smtClean="0"/>
            <a:t>The site manager is often from a trade background with wide experience of different construction situations, knowledge and training.</a:t>
          </a:r>
          <a:endParaRPr lang="en-GB" dirty="0"/>
        </a:p>
      </dgm:t>
    </dgm:pt>
    <dgm:pt modelId="{18AB68F6-3264-4A9F-ABBE-D4B0A1F61F94}" type="parTrans" cxnId="{8D7587EE-CEF1-4D9A-A82F-B78BD59DC8CE}">
      <dgm:prSet/>
      <dgm:spPr/>
      <dgm:t>
        <a:bodyPr/>
        <a:lstStyle/>
        <a:p>
          <a:endParaRPr lang="en-GB"/>
        </a:p>
      </dgm:t>
    </dgm:pt>
    <dgm:pt modelId="{376DC383-34F0-48E2-9CE9-08097B8FC1D1}" type="sibTrans" cxnId="{8D7587EE-CEF1-4D9A-A82F-B78BD59DC8CE}">
      <dgm:prSet/>
      <dgm:spPr/>
      <dgm:t>
        <a:bodyPr/>
        <a:lstStyle/>
        <a:p>
          <a:endParaRPr lang="en-GB"/>
        </a:p>
      </dgm:t>
    </dgm:pt>
    <dgm:pt modelId="{270D4A8A-80F5-42CF-919A-1F10E0FC04A8}" type="pres">
      <dgm:prSet presAssocID="{B2B84489-B9EA-4CA7-8B85-DBE567709CD2}" presName="linear" presStyleCnt="0">
        <dgm:presLayoutVars>
          <dgm:animLvl val="lvl"/>
          <dgm:resizeHandles val="exact"/>
        </dgm:presLayoutVars>
      </dgm:prSet>
      <dgm:spPr/>
      <dgm:t>
        <a:bodyPr/>
        <a:lstStyle/>
        <a:p>
          <a:endParaRPr lang="en-GB"/>
        </a:p>
      </dgm:t>
    </dgm:pt>
    <dgm:pt modelId="{BC065275-3735-4EC4-AB65-BBD55896E556}" type="pres">
      <dgm:prSet presAssocID="{B09FB4A7-3AD7-4947-8237-A481263D289D}" presName="parentText" presStyleLbl="node1" presStyleIdx="0" presStyleCnt="2">
        <dgm:presLayoutVars>
          <dgm:chMax val="0"/>
          <dgm:bulletEnabled val="1"/>
        </dgm:presLayoutVars>
      </dgm:prSet>
      <dgm:spPr/>
      <dgm:t>
        <a:bodyPr/>
        <a:lstStyle/>
        <a:p>
          <a:endParaRPr lang="en-GB"/>
        </a:p>
      </dgm:t>
    </dgm:pt>
    <dgm:pt modelId="{76C97588-D1BA-4117-9FAA-A11F018D9763}" type="pres">
      <dgm:prSet presAssocID="{A7842D9F-60A7-40B9-92FB-51F3FCFC4CD9}" presName="spacer" presStyleCnt="0"/>
      <dgm:spPr/>
    </dgm:pt>
    <dgm:pt modelId="{1C95E5EC-1D24-4F13-AB72-53E8BB28E548}" type="pres">
      <dgm:prSet presAssocID="{C8824C56-F748-4107-A077-8CD169ECD0B0}" presName="parentText" presStyleLbl="node1" presStyleIdx="1" presStyleCnt="2">
        <dgm:presLayoutVars>
          <dgm:chMax val="0"/>
          <dgm:bulletEnabled val="1"/>
        </dgm:presLayoutVars>
      </dgm:prSet>
      <dgm:spPr/>
      <dgm:t>
        <a:bodyPr/>
        <a:lstStyle/>
        <a:p>
          <a:endParaRPr lang="en-GB"/>
        </a:p>
      </dgm:t>
    </dgm:pt>
  </dgm:ptLst>
  <dgm:cxnLst>
    <dgm:cxn modelId="{FCEA2190-402C-4D01-84AD-E0E07835D01D}" type="presOf" srcId="{B09FB4A7-3AD7-4947-8237-A481263D289D}" destId="{BC065275-3735-4EC4-AB65-BBD55896E556}" srcOrd="0" destOrd="0" presId="urn:microsoft.com/office/officeart/2005/8/layout/vList2"/>
    <dgm:cxn modelId="{C1BECA48-A02B-4B37-B23F-F021CE706B8C}" type="presOf" srcId="{B2B84489-B9EA-4CA7-8B85-DBE567709CD2}" destId="{270D4A8A-80F5-42CF-919A-1F10E0FC04A8}" srcOrd="0" destOrd="0" presId="urn:microsoft.com/office/officeart/2005/8/layout/vList2"/>
    <dgm:cxn modelId="{DA25F52A-DC41-4DA8-B948-9F801B555729}" srcId="{B2B84489-B9EA-4CA7-8B85-DBE567709CD2}" destId="{B09FB4A7-3AD7-4947-8237-A481263D289D}" srcOrd="0" destOrd="0" parTransId="{3438C3EB-297B-4E97-912E-08FC2A71CA43}" sibTransId="{A7842D9F-60A7-40B9-92FB-51F3FCFC4CD9}"/>
    <dgm:cxn modelId="{8D7587EE-CEF1-4D9A-A82F-B78BD59DC8CE}" srcId="{B2B84489-B9EA-4CA7-8B85-DBE567709CD2}" destId="{C8824C56-F748-4107-A077-8CD169ECD0B0}" srcOrd="1" destOrd="0" parTransId="{18AB68F6-3264-4A9F-ABBE-D4B0A1F61F94}" sibTransId="{376DC383-34F0-48E2-9CE9-08097B8FC1D1}"/>
    <dgm:cxn modelId="{B47E43FB-4917-4A02-95DB-50177F5E875E}" type="presOf" srcId="{C8824C56-F748-4107-A077-8CD169ECD0B0}" destId="{1C95E5EC-1D24-4F13-AB72-53E8BB28E548}" srcOrd="0" destOrd="0" presId="urn:microsoft.com/office/officeart/2005/8/layout/vList2"/>
    <dgm:cxn modelId="{E0AC8AB7-12FD-4392-80C4-6205B1344628}" type="presParOf" srcId="{270D4A8A-80F5-42CF-919A-1F10E0FC04A8}" destId="{BC065275-3735-4EC4-AB65-BBD55896E556}" srcOrd="0" destOrd="0" presId="urn:microsoft.com/office/officeart/2005/8/layout/vList2"/>
    <dgm:cxn modelId="{7AE5952E-6919-45A4-A8A0-CA1FE000302C}" type="presParOf" srcId="{270D4A8A-80F5-42CF-919A-1F10E0FC04A8}" destId="{76C97588-D1BA-4117-9FAA-A11F018D9763}" srcOrd="1" destOrd="0" presId="urn:microsoft.com/office/officeart/2005/8/layout/vList2"/>
    <dgm:cxn modelId="{9ADAAF00-86B9-4A84-A9CC-E21A907105CA}" type="presParOf" srcId="{270D4A8A-80F5-42CF-919A-1F10E0FC04A8}" destId="{1C95E5EC-1D24-4F13-AB72-53E8BB28E54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22D48-90D8-47E0-8DBA-D65C936938B3}">
      <dsp:nvSpPr>
        <dsp:cNvPr id="0" name=""/>
        <dsp:cNvSpPr/>
      </dsp:nvSpPr>
      <dsp:spPr>
        <a:xfrm>
          <a:off x="2049363" y="277"/>
          <a:ext cx="3673673" cy="146946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rtl="0">
            <a:lnSpc>
              <a:spcPct val="90000"/>
            </a:lnSpc>
            <a:spcBef>
              <a:spcPct val="0"/>
            </a:spcBef>
            <a:spcAft>
              <a:spcPct val="35000"/>
            </a:spcAft>
          </a:pPr>
          <a:r>
            <a:rPr lang="en-GB" sz="2800" kern="1200" dirty="0" smtClean="0"/>
            <a:t>Roles and responsibilities</a:t>
          </a:r>
          <a:br>
            <a:rPr lang="en-GB" sz="2800" kern="1200" dirty="0" smtClean="0"/>
          </a:br>
          <a:r>
            <a:rPr lang="en-GB" sz="2800" kern="1200" dirty="0" smtClean="0"/>
            <a:t>PM</a:t>
          </a:r>
          <a:endParaRPr lang="en-GB" sz="2800" kern="1200" dirty="0"/>
        </a:p>
      </dsp:txBody>
      <dsp:txXfrm>
        <a:off x="2784098" y="277"/>
        <a:ext cx="2204204" cy="14694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AECAC-CB31-42FA-984F-E3998654CCB2}">
      <dsp:nvSpPr>
        <dsp:cNvPr id="0" name=""/>
        <dsp:cNvSpPr/>
      </dsp:nvSpPr>
      <dsp:spPr>
        <a:xfrm>
          <a:off x="0" y="7852"/>
          <a:ext cx="8229600" cy="112729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GB" sz="4700" kern="1200" dirty="0" smtClean="0"/>
            <a:t>Planner</a:t>
          </a:r>
          <a:endParaRPr lang="en-GB" sz="4700" kern="1200" dirty="0"/>
        </a:p>
      </dsp:txBody>
      <dsp:txXfrm>
        <a:off x="0" y="7852"/>
        <a:ext cx="8229600" cy="11272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FEF80-2DA7-4B2C-8F80-6D5FDC8BC297}">
      <dsp:nvSpPr>
        <dsp:cNvPr id="0" name=""/>
        <dsp:cNvSpPr/>
      </dsp:nvSpPr>
      <dsp:spPr>
        <a:xfrm>
          <a:off x="0" y="0"/>
          <a:ext cx="8229600" cy="452596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GB" sz="2500" kern="1200" dirty="0" smtClean="0"/>
            <a:t>The planner is usually based at the company’s head office, although on complex, expensive projects, they may be employed full time in an office on site. The construction planner is generally responsible for:</a:t>
          </a:r>
          <a:endParaRPr lang="en-GB" sz="2500" kern="1200" dirty="0"/>
        </a:p>
      </dsp:txBody>
      <dsp:txXfrm>
        <a:off x="0" y="1810385"/>
        <a:ext cx="8229600" cy="1810385"/>
      </dsp:txXfrm>
    </dsp:sp>
    <dsp:sp modelId="{7662FEBA-FE5A-45D7-8332-1EFB40DDBEEA}">
      <dsp:nvSpPr>
        <dsp:cNvPr id="0" name=""/>
        <dsp:cNvSpPr/>
      </dsp:nvSpPr>
      <dsp:spPr>
        <a:xfrm>
          <a:off x="3361227" y="271557"/>
          <a:ext cx="1507145" cy="150714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B0EDD1-695B-45CC-99F7-1774AB16628D}">
      <dsp:nvSpPr>
        <dsp:cNvPr id="0" name=""/>
        <dsp:cNvSpPr/>
      </dsp:nvSpPr>
      <dsp:spPr>
        <a:xfrm>
          <a:off x="329183" y="3620770"/>
          <a:ext cx="7571232" cy="678894"/>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F3860-B64E-4795-8A16-36321B182CC5}">
      <dsp:nvSpPr>
        <dsp:cNvPr id="0" name=""/>
        <dsp:cNvSpPr/>
      </dsp:nvSpPr>
      <dsp:spPr>
        <a:xfrm>
          <a:off x="0" y="40881"/>
          <a:ext cx="8229600" cy="575639"/>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supervising contract programmes (main, monthly, weekly, daily)</a:t>
          </a:r>
          <a:endParaRPr lang="en-GB" sz="2400" kern="1200" dirty="0"/>
        </a:p>
      </dsp:txBody>
      <dsp:txXfrm>
        <a:off x="0" y="40881"/>
        <a:ext cx="8229600" cy="575639"/>
      </dsp:txXfrm>
    </dsp:sp>
    <dsp:sp modelId="{2E19F955-1C05-410D-B429-DD94797F86E9}">
      <dsp:nvSpPr>
        <dsp:cNvPr id="0" name=""/>
        <dsp:cNvSpPr/>
      </dsp:nvSpPr>
      <dsp:spPr>
        <a:xfrm>
          <a:off x="0" y="685641"/>
          <a:ext cx="8229600" cy="575639"/>
        </a:xfrm>
        <a:prstGeom prst="roundRect">
          <a:avLst/>
        </a:prstGeom>
        <a:gradFill rotWithShape="0">
          <a:gsLst>
            <a:gs pos="0">
              <a:schemeClr val="accent2">
                <a:shade val="50000"/>
                <a:hueOff val="-11853"/>
                <a:satOff val="-2403"/>
                <a:lumOff val="13215"/>
                <a:alphaOff val="0"/>
                <a:shade val="51000"/>
                <a:satMod val="130000"/>
              </a:schemeClr>
            </a:gs>
            <a:gs pos="80000">
              <a:schemeClr val="accent2">
                <a:shade val="50000"/>
                <a:hueOff val="-11853"/>
                <a:satOff val="-2403"/>
                <a:lumOff val="13215"/>
                <a:alphaOff val="0"/>
                <a:shade val="93000"/>
                <a:satMod val="130000"/>
              </a:schemeClr>
            </a:gs>
            <a:gs pos="100000">
              <a:schemeClr val="accent2">
                <a:shade val="50000"/>
                <a:hueOff val="-11853"/>
                <a:satOff val="-2403"/>
                <a:lumOff val="132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 monitoring and reviewing progress</a:t>
          </a:r>
          <a:endParaRPr lang="en-GB" sz="2400" kern="1200" dirty="0"/>
        </a:p>
      </dsp:txBody>
      <dsp:txXfrm>
        <a:off x="0" y="685641"/>
        <a:ext cx="8229600" cy="575639"/>
      </dsp:txXfrm>
    </dsp:sp>
    <dsp:sp modelId="{3649A8B7-29CB-4D90-A552-E0A5F273F4FB}">
      <dsp:nvSpPr>
        <dsp:cNvPr id="0" name=""/>
        <dsp:cNvSpPr/>
      </dsp:nvSpPr>
      <dsp:spPr>
        <a:xfrm>
          <a:off x="0" y="1330401"/>
          <a:ext cx="8229600" cy="575639"/>
        </a:xfrm>
        <a:prstGeom prst="roundRect">
          <a:avLst/>
        </a:prstGeom>
        <a:gradFill rotWithShape="0">
          <a:gsLst>
            <a:gs pos="0">
              <a:schemeClr val="accent2">
                <a:shade val="50000"/>
                <a:hueOff val="-23705"/>
                <a:satOff val="-4805"/>
                <a:lumOff val="26429"/>
                <a:alphaOff val="0"/>
                <a:shade val="51000"/>
                <a:satMod val="130000"/>
              </a:schemeClr>
            </a:gs>
            <a:gs pos="80000">
              <a:schemeClr val="accent2">
                <a:shade val="50000"/>
                <a:hueOff val="-23705"/>
                <a:satOff val="-4805"/>
                <a:lumOff val="26429"/>
                <a:alphaOff val="0"/>
                <a:shade val="93000"/>
                <a:satMod val="130000"/>
              </a:schemeClr>
            </a:gs>
            <a:gs pos="100000">
              <a:schemeClr val="accent2">
                <a:shade val="50000"/>
                <a:hueOff val="-23705"/>
                <a:satOff val="-4805"/>
                <a:lumOff val="264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 materials delivery scheduling</a:t>
          </a:r>
          <a:endParaRPr lang="en-GB" sz="2400" kern="1200" dirty="0"/>
        </a:p>
      </dsp:txBody>
      <dsp:txXfrm>
        <a:off x="0" y="1330401"/>
        <a:ext cx="8229600" cy="575639"/>
      </dsp:txXfrm>
    </dsp:sp>
    <dsp:sp modelId="{BD4C3EBB-2748-4740-AE97-ACA7C405AFC9}">
      <dsp:nvSpPr>
        <dsp:cNvPr id="0" name=""/>
        <dsp:cNvSpPr/>
      </dsp:nvSpPr>
      <dsp:spPr>
        <a:xfrm>
          <a:off x="0" y="1975161"/>
          <a:ext cx="8229600" cy="575639"/>
        </a:xfrm>
        <a:prstGeom prst="roundRect">
          <a:avLst/>
        </a:prstGeom>
        <a:gradFill rotWithShape="0">
          <a:gsLst>
            <a:gs pos="0">
              <a:schemeClr val="accent2">
                <a:shade val="50000"/>
                <a:hueOff val="-35558"/>
                <a:satOff val="-7208"/>
                <a:lumOff val="39644"/>
                <a:alphaOff val="0"/>
                <a:shade val="51000"/>
                <a:satMod val="130000"/>
              </a:schemeClr>
            </a:gs>
            <a:gs pos="80000">
              <a:schemeClr val="accent2">
                <a:shade val="50000"/>
                <a:hueOff val="-35558"/>
                <a:satOff val="-7208"/>
                <a:lumOff val="39644"/>
                <a:alphaOff val="0"/>
                <a:shade val="93000"/>
                <a:satMod val="130000"/>
              </a:schemeClr>
            </a:gs>
            <a:gs pos="100000">
              <a:schemeClr val="accent2">
                <a:shade val="50000"/>
                <a:hueOff val="-35558"/>
                <a:satOff val="-7208"/>
                <a:lumOff val="396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 labour scheduling </a:t>
          </a:r>
          <a:endParaRPr lang="en-GB" sz="2400" kern="1200" dirty="0"/>
        </a:p>
      </dsp:txBody>
      <dsp:txXfrm>
        <a:off x="0" y="1975161"/>
        <a:ext cx="8229600" cy="575639"/>
      </dsp:txXfrm>
    </dsp:sp>
    <dsp:sp modelId="{A5A2A4BE-BE13-4CBD-BEE4-D0380450B97E}">
      <dsp:nvSpPr>
        <dsp:cNvPr id="0" name=""/>
        <dsp:cNvSpPr/>
      </dsp:nvSpPr>
      <dsp:spPr>
        <a:xfrm>
          <a:off x="0" y="2619921"/>
          <a:ext cx="8229600" cy="575639"/>
        </a:xfrm>
        <a:prstGeom prst="roundRect">
          <a:avLst/>
        </a:prstGeom>
        <a:gradFill rotWithShape="0">
          <a:gsLst>
            <a:gs pos="0">
              <a:schemeClr val="accent2">
                <a:shade val="50000"/>
                <a:hueOff val="-35558"/>
                <a:satOff val="-7208"/>
                <a:lumOff val="39644"/>
                <a:alphaOff val="0"/>
                <a:shade val="51000"/>
                <a:satMod val="130000"/>
              </a:schemeClr>
            </a:gs>
            <a:gs pos="80000">
              <a:schemeClr val="accent2">
                <a:shade val="50000"/>
                <a:hueOff val="-35558"/>
                <a:satOff val="-7208"/>
                <a:lumOff val="39644"/>
                <a:alphaOff val="0"/>
                <a:shade val="93000"/>
                <a:satMod val="130000"/>
              </a:schemeClr>
            </a:gs>
            <a:gs pos="100000">
              <a:schemeClr val="accent2">
                <a:shade val="50000"/>
                <a:hueOff val="-35558"/>
                <a:satOff val="-7208"/>
                <a:lumOff val="396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 reporting procedures </a:t>
          </a:r>
          <a:endParaRPr lang="en-GB" sz="2400" kern="1200" dirty="0"/>
        </a:p>
      </dsp:txBody>
      <dsp:txXfrm>
        <a:off x="0" y="2619921"/>
        <a:ext cx="8229600" cy="575639"/>
      </dsp:txXfrm>
    </dsp:sp>
    <dsp:sp modelId="{70905C8A-962B-4FDA-89C8-C97BFDEFA7CD}">
      <dsp:nvSpPr>
        <dsp:cNvPr id="0" name=""/>
        <dsp:cNvSpPr/>
      </dsp:nvSpPr>
      <dsp:spPr>
        <a:xfrm>
          <a:off x="0" y="3264681"/>
          <a:ext cx="8229600" cy="575639"/>
        </a:xfrm>
        <a:prstGeom prst="roundRect">
          <a:avLst/>
        </a:prstGeom>
        <a:gradFill rotWithShape="0">
          <a:gsLst>
            <a:gs pos="0">
              <a:schemeClr val="accent2">
                <a:shade val="50000"/>
                <a:hueOff val="-23705"/>
                <a:satOff val="-4805"/>
                <a:lumOff val="26429"/>
                <a:alphaOff val="0"/>
                <a:shade val="51000"/>
                <a:satMod val="130000"/>
              </a:schemeClr>
            </a:gs>
            <a:gs pos="80000">
              <a:schemeClr val="accent2">
                <a:shade val="50000"/>
                <a:hueOff val="-23705"/>
                <a:satOff val="-4805"/>
                <a:lumOff val="26429"/>
                <a:alphaOff val="0"/>
                <a:shade val="93000"/>
                <a:satMod val="130000"/>
              </a:schemeClr>
            </a:gs>
            <a:gs pos="100000">
              <a:schemeClr val="accent2">
                <a:shade val="50000"/>
                <a:hueOff val="-23705"/>
                <a:satOff val="-4805"/>
                <a:lumOff val="264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 plant scheduling </a:t>
          </a:r>
          <a:endParaRPr lang="en-GB" sz="2400" kern="1200" dirty="0"/>
        </a:p>
      </dsp:txBody>
      <dsp:txXfrm>
        <a:off x="0" y="3264681"/>
        <a:ext cx="8229600" cy="575639"/>
      </dsp:txXfrm>
    </dsp:sp>
    <dsp:sp modelId="{850550A0-9D70-4D16-A5FA-F4CA6B153356}">
      <dsp:nvSpPr>
        <dsp:cNvPr id="0" name=""/>
        <dsp:cNvSpPr/>
      </dsp:nvSpPr>
      <dsp:spPr>
        <a:xfrm>
          <a:off x="0" y="3909441"/>
          <a:ext cx="8229600" cy="575639"/>
        </a:xfrm>
        <a:prstGeom prst="roundRect">
          <a:avLst/>
        </a:prstGeom>
        <a:gradFill rotWithShape="0">
          <a:gsLst>
            <a:gs pos="0">
              <a:schemeClr val="accent2">
                <a:shade val="50000"/>
                <a:hueOff val="-11853"/>
                <a:satOff val="-2403"/>
                <a:lumOff val="13215"/>
                <a:alphaOff val="0"/>
                <a:shade val="51000"/>
                <a:satMod val="130000"/>
              </a:schemeClr>
            </a:gs>
            <a:gs pos="80000">
              <a:schemeClr val="accent2">
                <a:shade val="50000"/>
                <a:hueOff val="-11853"/>
                <a:satOff val="-2403"/>
                <a:lumOff val="13215"/>
                <a:alphaOff val="0"/>
                <a:shade val="93000"/>
                <a:satMod val="130000"/>
              </a:schemeClr>
            </a:gs>
            <a:gs pos="100000">
              <a:schemeClr val="accent2">
                <a:shade val="50000"/>
                <a:hueOff val="-11853"/>
                <a:satOff val="-2403"/>
                <a:lumOff val="132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 overseeing pre-contract tender programmes.</a:t>
          </a:r>
          <a:endParaRPr lang="en-GB" sz="2400" kern="1200" dirty="0"/>
        </a:p>
      </dsp:txBody>
      <dsp:txXfrm>
        <a:off x="0" y="3909441"/>
        <a:ext cx="8229600" cy="5756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4A98F-E43A-46D9-86C5-13662527D0EE}">
      <dsp:nvSpPr>
        <dsp:cNvPr id="0" name=""/>
        <dsp:cNvSpPr/>
      </dsp:nvSpPr>
      <dsp:spPr>
        <a:xfrm>
          <a:off x="0" y="39981"/>
          <a:ext cx="8229600" cy="44460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GB" sz="3800" kern="1200" dirty="0" smtClean="0"/>
            <a:t>The planner is a managing resource, with an overview of the company’s whole operation, and they will report on the progress of the company’s construction workload either to the managing director or contract team director or manager</a:t>
          </a:r>
          <a:endParaRPr lang="en-GB" sz="3800" kern="1200" dirty="0"/>
        </a:p>
      </dsp:txBody>
      <dsp:txXfrm>
        <a:off x="0" y="39981"/>
        <a:ext cx="8229600" cy="4446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0D7BA-CC7A-4778-BB13-736F860CC2F7}">
      <dsp:nvSpPr>
        <dsp:cNvPr id="0" name=""/>
        <dsp:cNvSpPr/>
      </dsp:nvSpPr>
      <dsp:spPr>
        <a:xfrm>
          <a:off x="0" y="42846"/>
          <a:ext cx="8229600" cy="75582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t>They are expected to plan how to make the most efficient use of resources, including responsibility for: </a:t>
          </a:r>
          <a:endParaRPr lang="en-GB" sz="1900" kern="1200" dirty="0"/>
        </a:p>
      </dsp:txBody>
      <dsp:txXfrm>
        <a:off x="0" y="42846"/>
        <a:ext cx="8229600" cy="755820"/>
      </dsp:txXfrm>
    </dsp:sp>
    <dsp:sp modelId="{8CB19907-3E36-4598-863E-703FAEF19FEB}">
      <dsp:nvSpPr>
        <dsp:cNvPr id="0" name=""/>
        <dsp:cNvSpPr/>
      </dsp:nvSpPr>
      <dsp:spPr>
        <a:xfrm>
          <a:off x="0" y="1114416"/>
          <a:ext cx="8229600" cy="75582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t>• working out how many operatives will be required on each project – to enable accurate labour forecasting</a:t>
          </a:r>
          <a:endParaRPr lang="en-GB" sz="1900" kern="1200" dirty="0"/>
        </a:p>
      </dsp:txBody>
      <dsp:txXfrm>
        <a:off x="0" y="1114416"/>
        <a:ext cx="8229600" cy="755820"/>
      </dsp:txXfrm>
    </dsp:sp>
    <dsp:sp modelId="{BCA8C8AC-76B9-49E6-92A2-04B0A8AA686B}">
      <dsp:nvSpPr>
        <dsp:cNvPr id="0" name=""/>
        <dsp:cNvSpPr/>
      </dsp:nvSpPr>
      <dsp:spPr>
        <a:xfrm>
          <a:off x="0" y="2290341"/>
          <a:ext cx="8229600" cy="75582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t>• supplying the buying or purchasing department with materials schedules of what is required, when and how much – to enable in the purchasing of materials</a:t>
          </a:r>
          <a:endParaRPr lang="en-GB" sz="1900" kern="1200" dirty="0"/>
        </a:p>
      </dsp:txBody>
      <dsp:txXfrm>
        <a:off x="0" y="2290341"/>
        <a:ext cx="8229600" cy="755820"/>
      </dsp:txXfrm>
    </dsp:sp>
    <dsp:sp modelId="{4393E03A-C714-457C-B727-BFB2BEB379FC}">
      <dsp:nvSpPr>
        <dsp:cNvPr id="0" name=""/>
        <dsp:cNvSpPr/>
      </dsp:nvSpPr>
      <dsp:spPr>
        <a:xfrm>
          <a:off x="0" y="3400434"/>
          <a:ext cx="8229600" cy="75582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t>• the movement of equipment from site to site – to ensure maximum utilisation of the contractor’s own equipment or that hired by the company.</a:t>
          </a:r>
          <a:endParaRPr lang="en-GB" sz="1900" kern="1200" dirty="0"/>
        </a:p>
      </dsp:txBody>
      <dsp:txXfrm>
        <a:off x="0" y="3400434"/>
        <a:ext cx="8229600" cy="7558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D348F-E9A5-410E-87A7-2F3436BA7764}">
      <dsp:nvSpPr>
        <dsp:cNvPr id="0" name=""/>
        <dsp:cNvSpPr/>
      </dsp:nvSpPr>
      <dsp:spPr>
        <a:xfrm>
          <a:off x="0" y="0"/>
          <a:ext cx="8229600" cy="11430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kern="1200" dirty="0" smtClean="0"/>
            <a:t>Quantity surveyor</a:t>
          </a:r>
          <a:br>
            <a:rPr lang="en-GB" sz="3200" kern="1200" dirty="0" smtClean="0"/>
          </a:br>
          <a:endParaRPr lang="en-GB" sz="3200" kern="1200" dirty="0"/>
        </a:p>
      </dsp:txBody>
      <dsp:txXfrm>
        <a:off x="1760220" y="0"/>
        <a:ext cx="6469379" cy="1143000"/>
      </dsp:txXfrm>
    </dsp:sp>
    <dsp:sp modelId="{3C6BA722-3B47-45D5-BE35-5C8EDE47AF34}">
      <dsp:nvSpPr>
        <dsp:cNvPr id="0" name=""/>
        <dsp:cNvSpPr/>
      </dsp:nvSpPr>
      <dsp:spPr>
        <a:xfrm>
          <a:off x="114299" y="114300"/>
          <a:ext cx="1645920" cy="91440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DE75A-4A4F-4FA4-8C29-541912392CA1}">
      <dsp:nvSpPr>
        <dsp:cNvPr id="0" name=""/>
        <dsp:cNvSpPr/>
      </dsp:nvSpPr>
      <dsp:spPr>
        <a:xfrm>
          <a:off x="3536" y="0"/>
          <a:ext cx="4050506"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GB" sz="1600" kern="1200" dirty="0" smtClean="0"/>
            <a:t>The quantity surveyor is primarily responsible for the financial planning of the construction company’s operations. They deal with all financial aspects such as payments for supplies, invoicing of clients, claims for variations and final accounts.</a:t>
          </a:r>
          <a:endParaRPr lang="en-GB" sz="1600" kern="1200" dirty="0"/>
        </a:p>
      </dsp:txBody>
      <dsp:txXfrm>
        <a:off x="3536" y="1810385"/>
        <a:ext cx="4050506" cy="1810385"/>
      </dsp:txXfrm>
    </dsp:sp>
    <dsp:sp modelId="{3BFD9980-9B78-491E-80A7-F104743C175E}">
      <dsp:nvSpPr>
        <dsp:cNvPr id="0" name=""/>
        <dsp:cNvSpPr/>
      </dsp:nvSpPr>
      <dsp:spPr>
        <a:xfrm>
          <a:off x="1275216" y="271557"/>
          <a:ext cx="1507145" cy="150714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78101E-23CA-464A-8DCA-454165092CAA}">
      <dsp:nvSpPr>
        <dsp:cNvPr id="0" name=""/>
        <dsp:cNvSpPr/>
      </dsp:nvSpPr>
      <dsp:spPr>
        <a:xfrm>
          <a:off x="4175557" y="0"/>
          <a:ext cx="4050506"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GB" sz="1600" kern="1200" dirty="0" smtClean="0"/>
            <a:t>The quantity surveyor will deal with the cash flow of the business. This is the amount of money flowing into the company from clients and the amount flowing out in payments – money flowing in should be greater than money flowing out.</a:t>
          </a:r>
          <a:endParaRPr lang="en-GB" sz="1600" kern="1200" dirty="0"/>
        </a:p>
      </dsp:txBody>
      <dsp:txXfrm>
        <a:off x="4175557" y="1810385"/>
        <a:ext cx="4050506" cy="1810385"/>
      </dsp:txXfrm>
    </dsp:sp>
    <dsp:sp modelId="{23DE3B23-7A25-4040-8E0B-FD6F2648F2CF}">
      <dsp:nvSpPr>
        <dsp:cNvPr id="0" name=""/>
        <dsp:cNvSpPr/>
      </dsp:nvSpPr>
      <dsp:spPr>
        <a:xfrm>
          <a:off x="5447237" y="271557"/>
          <a:ext cx="1507145" cy="1507145"/>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F5DA30-B76A-4E94-8317-68DB0FCE3809}">
      <dsp:nvSpPr>
        <dsp:cNvPr id="0" name=""/>
        <dsp:cNvSpPr/>
      </dsp:nvSpPr>
      <dsp:spPr>
        <a:xfrm>
          <a:off x="329183" y="3620770"/>
          <a:ext cx="7571232" cy="67889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94140-6772-49AD-A185-A611F6950805}">
      <dsp:nvSpPr>
        <dsp:cNvPr id="0" name=""/>
        <dsp:cNvSpPr/>
      </dsp:nvSpPr>
      <dsp:spPr>
        <a:xfrm>
          <a:off x="0" y="273981"/>
          <a:ext cx="8229600" cy="397799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GB" sz="3400" kern="1200" dirty="0" smtClean="0"/>
            <a:t>The quantity surveyor will plan the periods when the company will receive payment for the work undertaken on behalf of their clients. These are called valuation dates and are normally at 30-day intervals in accordance with the contract between the company and its client.</a:t>
          </a:r>
          <a:endParaRPr lang="en-GB" sz="3400" kern="1200" dirty="0"/>
        </a:p>
      </dsp:txBody>
      <dsp:txXfrm>
        <a:off x="0" y="273981"/>
        <a:ext cx="8229600" cy="397799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19B08-B6AB-452B-9911-1FF09B01BFCC}">
      <dsp:nvSpPr>
        <dsp:cNvPr id="0" name=""/>
        <dsp:cNvSpPr/>
      </dsp:nvSpPr>
      <dsp:spPr>
        <a:xfrm>
          <a:off x="0" y="0"/>
          <a:ext cx="8229600" cy="1143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kern="1200" dirty="0" smtClean="0"/>
            <a:t>Buyer</a:t>
          </a:r>
          <a:br>
            <a:rPr lang="en-GB" sz="3200" kern="1200" dirty="0" smtClean="0"/>
          </a:br>
          <a:endParaRPr lang="en-GB" sz="3200" kern="1200" dirty="0"/>
        </a:p>
      </dsp:txBody>
      <dsp:txXfrm>
        <a:off x="1760220" y="0"/>
        <a:ext cx="6469379" cy="1143000"/>
      </dsp:txXfrm>
    </dsp:sp>
    <dsp:sp modelId="{03935312-AA95-4178-AF41-1589E1C6B385}">
      <dsp:nvSpPr>
        <dsp:cNvPr id="0" name=""/>
        <dsp:cNvSpPr/>
      </dsp:nvSpPr>
      <dsp:spPr>
        <a:xfrm>
          <a:off x="114299" y="114300"/>
          <a:ext cx="1645920" cy="91440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45177-576B-4A0A-8B03-40F3E435221E}">
      <dsp:nvSpPr>
        <dsp:cNvPr id="0" name=""/>
        <dsp:cNvSpPr/>
      </dsp:nvSpPr>
      <dsp:spPr>
        <a:xfrm>
          <a:off x="0" y="238521"/>
          <a:ext cx="8229600" cy="19913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dirty="0" smtClean="0"/>
            <a:t>The buyer is responsible for the purchasing of materials and plant resources and ensuring their timely delivery. There is often insufficient space on site to store all the materials required throughout the life of the project, stored materials can become damaged, and suppliers have to be paid for them. </a:t>
          </a:r>
          <a:endParaRPr lang="en-GB" sz="2300" kern="1200" dirty="0"/>
        </a:p>
      </dsp:txBody>
      <dsp:txXfrm>
        <a:off x="0" y="238521"/>
        <a:ext cx="8229600" cy="1991340"/>
      </dsp:txXfrm>
    </dsp:sp>
    <dsp:sp modelId="{A117A0F9-F0F3-4F42-A36E-BBFA9A421A67}">
      <dsp:nvSpPr>
        <dsp:cNvPr id="0" name=""/>
        <dsp:cNvSpPr/>
      </dsp:nvSpPr>
      <dsp:spPr>
        <a:xfrm>
          <a:off x="0" y="2296101"/>
          <a:ext cx="8229600" cy="19913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dirty="0" smtClean="0"/>
            <a:t>The buyer will analyse the main contract programme to obtain a set of delivery dates for the materials. Ideally, resources need to arrive on site just before they are needed. Often the buyer will place a bulk order with a supplier, who will then deliver specific quantities to the site when requested by the site manager.</a:t>
          </a:r>
          <a:endParaRPr lang="en-GB" sz="2300" kern="1200" dirty="0"/>
        </a:p>
      </dsp:txBody>
      <dsp:txXfrm>
        <a:off x="0" y="2296101"/>
        <a:ext cx="8229600" cy="1991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97512-1FB6-4763-B5C1-9B5E95B599A9}">
      <dsp:nvSpPr>
        <dsp:cNvPr id="0" name=""/>
        <dsp:cNvSpPr/>
      </dsp:nvSpPr>
      <dsp:spPr>
        <a:xfrm>
          <a:off x="0" y="96787"/>
          <a:ext cx="6400800" cy="1559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GB" sz="6500" kern="1200" dirty="0" smtClean="0"/>
            <a:t>Carl James</a:t>
          </a:r>
          <a:endParaRPr lang="en-GB" sz="6500" kern="1200" dirty="0"/>
        </a:p>
      </dsp:txBody>
      <dsp:txXfrm>
        <a:off x="76105" y="172892"/>
        <a:ext cx="6248590" cy="140681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F8881-4BA4-45B7-80A4-CF4EF5A017FA}">
      <dsp:nvSpPr>
        <dsp:cNvPr id="0" name=""/>
        <dsp:cNvSpPr/>
      </dsp:nvSpPr>
      <dsp:spPr>
        <a:xfrm>
          <a:off x="0" y="14580"/>
          <a:ext cx="8229600" cy="1113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t>Estimator</a:t>
          </a:r>
          <a:br>
            <a:rPr lang="en-GB" sz="2800" kern="1200" dirty="0" smtClean="0"/>
          </a:br>
          <a:endParaRPr lang="en-GB" sz="2800" kern="1200" dirty="0"/>
        </a:p>
      </dsp:txBody>
      <dsp:txXfrm>
        <a:off x="0" y="14580"/>
        <a:ext cx="8229600" cy="111384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6E850-2372-4583-AC92-D84A19B197A4}">
      <dsp:nvSpPr>
        <dsp:cNvPr id="0" name=""/>
        <dsp:cNvSpPr/>
      </dsp:nvSpPr>
      <dsp:spPr>
        <a:xfrm>
          <a:off x="0" y="0"/>
          <a:ext cx="8229600" cy="1204588"/>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dirty="0" smtClean="0"/>
            <a:t>The estimator undertakes tendering operations for the company. Tendering is the process by which the company obtains work. </a:t>
          </a:r>
          <a:endParaRPr lang="en-GB" sz="1700" kern="1200" dirty="0"/>
        </a:p>
      </dsp:txBody>
      <dsp:txXfrm>
        <a:off x="0" y="0"/>
        <a:ext cx="8229600" cy="1204588"/>
      </dsp:txXfrm>
    </dsp:sp>
    <dsp:sp modelId="{7186F4B2-EF70-442D-8000-59D25ECF00DA}">
      <dsp:nvSpPr>
        <dsp:cNvPr id="0" name=""/>
        <dsp:cNvSpPr/>
      </dsp:nvSpPr>
      <dsp:spPr>
        <a:xfrm>
          <a:off x="0" y="1471609"/>
          <a:ext cx="8229600" cy="1204588"/>
        </a:xfrm>
        <a:prstGeom prst="round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dirty="0" smtClean="0"/>
            <a:t>A potential client will ask a number of companies interested in carrying out their project to submit ‘sealed bids’ outlining the estimated cost of the work. It is the responsibility of the estimator to work out these costs, and they may also be expected to submit health and safety plans and construction programmes as part of the tender. </a:t>
          </a:r>
          <a:endParaRPr lang="en-GB" sz="1700" kern="1200" dirty="0"/>
        </a:p>
      </dsp:txBody>
      <dsp:txXfrm>
        <a:off x="0" y="1471609"/>
        <a:ext cx="8229600" cy="1204588"/>
      </dsp:txXfrm>
    </dsp:sp>
    <dsp:sp modelId="{65243983-9C76-4C91-B834-155214641E89}">
      <dsp:nvSpPr>
        <dsp:cNvPr id="0" name=""/>
        <dsp:cNvSpPr/>
      </dsp:nvSpPr>
      <dsp:spPr>
        <a:xfrm>
          <a:off x="0" y="2914235"/>
          <a:ext cx="8229600" cy="1204588"/>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dirty="0" smtClean="0"/>
            <a:t>During this process, the estimator will have a great deal of interaction with specialist subcontractors, who will be required for installations that cannot be undertaken by the company.</a:t>
          </a:r>
          <a:endParaRPr lang="en-GB" sz="1700" kern="1200" dirty="0"/>
        </a:p>
      </dsp:txBody>
      <dsp:txXfrm>
        <a:off x="0" y="2914235"/>
        <a:ext cx="8229600" cy="120458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56F1D-BCD9-466E-95DE-84B41A4FD54F}">
      <dsp:nvSpPr>
        <dsp:cNvPr id="0" name=""/>
        <dsp:cNvSpPr/>
      </dsp:nvSpPr>
      <dsp:spPr>
        <a:xfrm>
          <a:off x="0" y="0"/>
          <a:ext cx="8229600" cy="1143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kern="1200" dirty="0" smtClean="0"/>
            <a:t>Site supervisor</a:t>
          </a:r>
          <a:br>
            <a:rPr lang="en-GB" sz="3200" kern="1200" dirty="0" smtClean="0"/>
          </a:br>
          <a:endParaRPr lang="en-GB" sz="3200" kern="1200" dirty="0"/>
        </a:p>
      </dsp:txBody>
      <dsp:txXfrm>
        <a:off x="1760220" y="0"/>
        <a:ext cx="6469379" cy="1143000"/>
      </dsp:txXfrm>
    </dsp:sp>
    <dsp:sp modelId="{FDB265D7-BB7C-4ABE-9B28-69C0BC24DC15}">
      <dsp:nvSpPr>
        <dsp:cNvPr id="0" name=""/>
        <dsp:cNvSpPr/>
      </dsp:nvSpPr>
      <dsp:spPr>
        <a:xfrm>
          <a:off x="114299" y="114300"/>
          <a:ext cx="1645920" cy="91440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52806-A43C-4E7A-9929-EC113C78A79A}">
      <dsp:nvSpPr>
        <dsp:cNvPr id="0" name=""/>
        <dsp:cNvSpPr/>
      </dsp:nvSpPr>
      <dsp:spPr>
        <a:xfrm>
          <a:off x="0" y="62481"/>
          <a:ext cx="8229600" cy="21645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The site supervisor (or manager) is responsible for the day-to-day running of the construction site. They deal with the site workers, subcontractors, material and plant movements and resourcing, and are expected to maintain the construction programme.</a:t>
          </a:r>
          <a:endParaRPr lang="en-GB" sz="2500" kern="1200" dirty="0"/>
        </a:p>
      </dsp:txBody>
      <dsp:txXfrm>
        <a:off x="0" y="62481"/>
        <a:ext cx="8229600" cy="2164500"/>
      </dsp:txXfrm>
    </dsp:sp>
    <dsp:sp modelId="{D97EFB5D-9085-4CAE-B29E-3112800D5795}">
      <dsp:nvSpPr>
        <dsp:cNvPr id="0" name=""/>
        <dsp:cNvSpPr/>
      </dsp:nvSpPr>
      <dsp:spPr>
        <a:xfrm>
          <a:off x="0" y="2298981"/>
          <a:ext cx="8229600" cy="21645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On larger, complex construction sites, there may be several site supervisors for different sections of the project, all reporting to a site manager. The site supervisor is also responsible for the health, safety and welfare of all the workers on their site.</a:t>
          </a:r>
          <a:endParaRPr lang="en-GB" sz="2500" kern="1200" dirty="0"/>
        </a:p>
      </dsp:txBody>
      <dsp:txXfrm>
        <a:off x="0" y="2298981"/>
        <a:ext cx="8229600" cy="21645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61233-7D65-40A0-A2B5-2B59274DE28B}">
      <dsp:nvSpPr>
        <dsp:cNvPr id="0" name=""/>
        <dsp:cNvSpPr/>
      </dsp:nvSpPr>
      <dsp:spPr>
        <a:xfrm>
          <a:off x="0" y="14580"/>
          <a:ext cx="8229600" cy="1113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t>General foreperson</a:t>
          </a:r>
          <a:br>
            <a:rPr lang="en-GB" sz="2800" kern="1200" dirty="0" smtClean="0"/>
          </a:br>
          <a:endParaRPr lang="en-GB" sz="2800" kern="1200" dirty="0"/>
        </a:p>
      </dsp:txBody>
      <dsp:txXfrm>
        <a:off x="0" y="14580"/>
        <a:ext cx="8229600" cy="111384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B4A85-1A55-49CA-AA86-D1A2C8C778BC}">
      <dsp:nvSpPr>
        <dsp:cNvPr id="0" name=""/>
        <dsp:cNvSpPr/>
      </dsp:nvSpPr>
      <dsp:spPr>
        <a:xfrm>
          <a:off x="0" y="185390"/>
          <a:ext cx="5357850" cy="32011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The general foreperson reports to the site manager or supervisor and is often trade specific, for example carpentry. There may be a general foreperson for brickwork, joinery and finishes. Their role is to assist the site supervisor with labour control, materials control and some of the trade-specific plant.</a:t>
          </a:r>
          <a:endParaRPr lang="en-GB" sz="2400" kern="1200" dirty="0"/>
        </a:p>
      </dsp:txBody>
      <dsp:txXfrm>
        <a:off x="0" y="185390"/>
        <a:ext cx="5357850" cy="320111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9DFD9-C2E0-451C-A74F-7070489383A2}">
      <dsp:nvSpPr>
        <dsp:cNvPr id="0" name=""/>
        <dsp:cNvSpPr/>
      </dsp:nvSpPr>
      <dsp:spPr>
        <a:xfrm>
          <a:off x="0" y="7852"/>
          <a:ext cx="8229600" cy="1127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GB" sz="4700" kern="1200" dirty="0" smtClean="0"/>
            <a:t>Craft Operatives</a:t>
          </a:r>
          <a:endParaRPr lang="en-GB" sz="4700" kern="1200" dirty="0"/>
        </a:p>
      </dsp:txBody>
      <dsp:txXfrm>
        <a:off x="0" y="7852"/>
        <a:ext cx="8229600" cy="112729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E18BB-77A8-46AA-BD32-CC3845BB2B79}">
      <dsp:nvSpPr>
        <dsp:cNvPr id="0" name=""/>
        <dsp:cNvSpPr/>
      </dsp:nvSpPr>
      <dsp:spPr>
        <a:xfrm>
          <a:off x="0" y="224301"/>
          <a:ext cx="8229600" cy="199836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t>Craft operatives are the joiners, bricklayers, steel fixers, etc. who have a craft background or trade. They are responsible for undertaking their trade duties in producing work that is of the correct quality. </a:t>
          </a:r>
          <a:endParaRPr lang="en-GB" sz="2800" kern="1200" dirty="0"/>
        </a:p>
      </dsp:txBody>
      <dsp:txXfrm>
        <a:off x="0" y="224301"/>
        <a:ext cx="8229600" cy="1998360"/>
      </dsp:txXfrm>
    </dsp:sp>
    <dsp:sp modelId="{D6447DFE-648D-42F9-BFD5-35DD83D3A7E1}">
      <dsp:nvSpPr>
        <dsp:cNvPr id="0" name=""/>
        <dsp:cNvSpPr/>
      </dsp:nvSpPr>
      <dsp:spPr>
        <a:xfrm>
          <a:off x="0" y="2303301"/>
          <a:ext cx="8229600" cy="1998360"/>
        </a:xfrm>
        <a:prstGeom prst="roundRect">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t>They collectively contribute to maintaining the construction programme, and have a duty under health and safety legislation to work safely.</a:t>
          </a:r>
          <a:endParaRPr lang="en-GB" sz="2800" kern="1200" dirty="0"/>
        </a:p>
      </dsp:txBody>
      <dsp:txXfrm>
        <a:off x="0" y="2303301"/>
        <a:ext cx="8229600" cy="199836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49A6D-665D-40CB-AD75-8D7F8A2C30C0}">
      <dsp:nvSpPr>
        <dsp:cNvPr id="0" name=""/>
        <dsp:cNvSpPr/>
      </dsp:nvSpPr>
      <dsp:spPr>
        <a:xfrm>
          <a:off x="2633471" y="0"/>
          <a:ext cx="2962656" cy="1143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kern="1200" dirty="0" smtClean="0"/>
            <a:t>General operative</a:t>
          </a:r>
          <a:br>
            <a:rPr lang="en-GB" sz="2800" kern="1200" dirty="0" smtClean="0"/>
          </a:br>
          <a:endParaRPr lang="en-GB" sz="2800" kern="1200" dirty="0"/>
        </a:p>
      </dsp:txBody>
      <dsp:txXfrm>
        <a:off x="2633471" y="0"/>
        <a:ext cx="2962656" cy="11430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3AF1A-232F-4DA5-ABBF-574E08FE176B}">
      <dsp:nvSpPr>
        <dsp:cNvPr id="0" name=""/>
        <dsp:cNvSpPr/>
      </dsp:nvSpPr>
      <dsp:spPr>
        <a:xfrm>
          <a:off x="617219" y="0"/>
          <a:ext cx="6995160" cy="4525963"/>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7FAF44C-D9B5-4622-BE53-57CC6B9F34B5}">
      <dsp:nvSpPr>
        <dsp:cNvPr id="0" name=""/>
        <dsp:cNvSpPr/>
      </dsp:nvSpPr>
      <dsp:spPr>
        <a:xfrm>
          <a:off x="990123" y="1357788"/>
          <a:ext cx="6249352" cy="181038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t>General operatives undertake semi-skilled works, such as the excavation of drainage trenches, working with concrete, keeping the site clean and the movement of resources.</a:t>
          </a:r>
          <a:endParaRPr lang="en-GB" sz="2500" kern="1200" dirty="0"/>
        </a:p>
      </dsp:txBody>
      <dsp:txXfrm>
        <a:off x="990123" y="1357788"/>
        <a:ext cx="6249352" cy="1810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219C6-47AF-49F1-8041-1007A299C5F2}">
      <dsp:nvSpPr>
        <dsp:cNvPr id="0" name=""/>
        <dsp:cNvSpPr/>
      </dsp:nvSpPr>
      <dsp:spPr>
        <a:xfrm>
          <a:off x="0" y="0"/>
          <a:ext cx="8229600" cy="1143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kern="1200" dirty="0" smtClean="0"/>
            <a:t>Managing Director</a:t>
          </a:r>
          <a:br>
            <a:rPr lang="en-GB" sz="3200" kern="1200" dirty="0" smtClean="0"/>
          </a:br>
          <a:endParaRPr lang="en-GB" sz="3200" kern="1200" dirty="0"/>
        </a:p>
      </dsp:txBody>
      <dsp:txXfrm>
        <a:off x="1760220" y="0"/>
        <a:ext cx="6469379" cy="1143000"/>
      </dsp:txXfrm>
    </dsp:sp>
    <dsp:sp modelId="{96F5C58B-82D0-4B86-8765-B4895572DDBB}">
      <dsp:nvSpPr>
        <dsp:cNvPr id="0" name=""/>
        <dsp:cNvSpPr/>
      </dsp:nvSpPr>
      <dsp:spPr>
        <a:xfrm>
          <a:off x="114299" y="114300"/>
          <a:ext cx="1645920" cy="91440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87F50-211E-4EA2-8626-4F5DC2134884}">
      <dsp:nvSpPr>
        <dsp:cNvPr id="0" name=""/>
        <dsp:cNvSpPr/>
      </dsp:nvSpPr>
      <dsp:spPr>
        <a:xfrm>
          <a:off x="0" y="62481"/>
          <a:ext cx="8229600" cy="21645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The managing director of a construction company is responsible for overall planning. They look at the full picture of the company’s current workload, its future workload for contracts already won and possible workload for contracts being tendered for. </a:t>
          </a:r>
          <a:endParaRPr lang="en-GB" sz="2500" kern="1200" dirty="0"/>
        </a:p>
      </dsp:txBody>
      <dsp:txXfrm>
        <a:off x="0" y="62481"/>
        <a:ext cx="8229600" cy="2164500"/>
      </dsp:txXfrm>
    </dsp:sp>
    <dsp:sp modelId="{7847C82E-6611-4636-8D54-F8F5D81038C6}">
      <dsp:nvSpPr>
        <dsp:cNvPr id="0" name=""/>
        <dsp:cNvSpPr/>
      </dsp:nvSpPr>
      <dsp:spPr>
        <a:xfrm>
          <a:off x="0" y="2298981"/>
          <a:ext cx="8229600" cy="21645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This global view enables strategic planning on the levels of supervision required for each contract, and may involve trained personnel to supervise the company’s workload.</a:t>
          </a:r>
          <a:endParaRPr lang="en-GB" sz="2500" kern="1200" dirty="0"/>
        </a:p>
      </dsp:txBody>
      <dsp:txXfrm>
        <a:off x="0" y="2298981"/>
        <a:ext cx="8229600" cy="2164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6A1DC-12F2-4F3A-B86C-37F71CDD3D4C}">
      <dsp:nvSpPr>
        <dsp:cNvPr id="0" name=""/>
        <dsp:cNvSpPr/>
      </dsp:nvSpPr>
      <dsp:spPr>
        <a:xfrm>
          <a:off x="0" y="62481"/>
          <a:ext cx="8229600" cy="21645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The managing director will also be involved in the financial planning of the business, including cash flow forecasts, financing of the workload, risk assessments on complex construction projects, bad debts and the type of work the company would like to undertake.</a:t>
          </a:r>
          <a:endParaRPr lang="en-GB" sz="2500" kern="1200" dirty="0"/>
        </a:p>
      </dsp:txBody>
      <dsp:txXfrm>
        <a:off x="0" y="62481"/>
        <a:ext cx="8229600" cy="2164500"/>
      </dsp:txXfrm>
    </dsp:sp>
    <dsp:sp modelId="{C5CD3C73-C639-4891-BCDB-3EE197E78567}">
      <dsp:nvSpPr>
        <dsp:cNvPr id="0" name=""/>
        <dsp:cNvSpPr/>
      </dsp:nvSpPr>
      <dsp:spPr>
        <a:xfrm>
          <a:off x="0" y="2298981"/>
          <a:ext cx="8229600" cy="216450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These responsibilities differ from the planning decisions that are taken at construction site level.</a:t>
          </a:r>
          <a:endParaRPr lang="en-GB" sz="2500" kern="1200" dirty="0"/>
        </a:p>
      </dsp:txBody>
      <dsp:txXfrm>
        <a:off x="0" y="2298981"/>
        <a:ext cx="8229600" cy="2164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0EDD5-B082-4267-928A-6E618B347D8B}">
      <dsp:nvSpPr>
        <dsp:cNvPr id="0" name=""/>
        <dsp:cNvSpPr/>
      </dsp:nvSpPr>
      <dsp:spPr>
        <a:xfrm>
          <a:off x="0" y="7852"/>
          <a:ext cx="8229600" cy="1127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GB" sz="4700" kern="1200" dirty="0" smtClean="0"/>
            <a:t>Site Manager</a:t>
          </a:r>
          <a:endParaRPr lang="en-GB" sz="4700" kern="1200" dirty="0"/>
        </a:p>
      </dsp:txBody>
      <dsp:txXfrm>
        <a:off x="0" y="7852"/>
        <a:ext cx="8229600" cy="11272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03CAD-8E5C-48C6-88A7-5A62B91C48D7}">
      <dsp:nvSpPr>
        <dsp:cNvPr id="0" name=""/>
        <dsp:cNvSpPr/>
      </dsp:nvSpPr>
      <dsp:spPr>
        <a:xfrm>
          <a:off x="0" y="100821"/>
          <a:ext cx="8229600" cy="43243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GB" sz="4200" kern="1200" dirty="0" smtClean="0"/>
            <a:t>The site manager (or supervisor) is concerned with the day-to-day planning, organisation and control of the construction site, including the organisation of resources. The site manager has to:</a:t>
          </a:r>
          <a:endParaRPr lang="en-GB" sz="4200" kern="1200" dirty="0"/>
        </a:p>
      </dsp:txBody>
      <dsp:txXfrm>
        <a:off x="0" y="100821"/>
        <a:ext cx="8229600" cy="43243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DFB12-0432-48AE-A1FC-9DFD2ED3ADA3}">
      <dsp:nvSpPr>
        <dsp:cNvPr id="0" name=""/>
        <dsp:cNvSpPr/>
      </dsp:nvSpPr>
      <dsp:spPr>
        <a:xfrm>
          <a:off x="0" y="55157"/>
          <a:ext cx="8229600" cy="106287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t>Ensure that the construction project is delivered on time, to budget and to the required quality. </a:t>
          </a:r>
          <a:endParaRPr lang="en-GB" sz="1900" kern="1200" dirty="0"/>
        </a:p>
      </dsp:txBody>
      <dsp:txXfrm>
        <a:off x="0" y="55157"/>
        <a:ext cx="8229600" cy="1062871"/>
      </dsp:txXfrm>
    </dsp:sp>
    <dsp:sp modelId="{4198F802-E9CB-45C4-BCF9-B378557DE34E}">
      <dsp:nvSpPr>
        <dsp:cNvPr id="0" name=""/>
        <dsp:cNvSpPr/>
      </dsp:nvSpPr>
      <dsp:spPr>
        <a:xfrm>
          <a:off x="0" y="1172749"/>
          <a:ext cx="8229600" cy="106287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t>One of the site manager’s main responsibilities is to make the best use of resources. This involves maximising production and ensuring the use of the right labour skills to fulfil a task. </a:t>
          </a:r>
          <a:endParaRPr lang="en-GB" sz="1900" kern="1200" dirty="0"/>
        </a:p>
      </dsp:txBody>
      <dsp:txXfrm>
        <a:off x="0" y="1172749"/>
        <a:ext cx="8229600" cy="1062871"/>
      </dsp:txXfrm>
    </dsp:sp>
    <dsp:sp modelId="{35876B55-8E3A-4FF1-97F4-2DBD2570C6E5}">
      <dsp:nvSpPr>
        <dsp:cNvPr id="0" name=""/>
        <dsp:cNvSpPr/>
      </dsp:nvSpPr>
      <dsp:spPr>
        <a:xfrm>
          <a:off x="0" y="2290341"/>
          <a:ext cx="8229600" cy="106287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t>Materials must be used efficiently and not wasted. Plant must be utilised to offset the establishment and running costs against the value of labour saved. </a:t>
          </a:r>
          <a:endParaRPr lang="en-GB" sz="1900" kern="1200" dirty="0"/>
        </a:p>
      </dsp:txBody>
      <dsp:txXfrm>
        <a:off x="0" y="2290341"/>
        <a:ext cx="8229600" cy="1062871"/>
      </dsp:txXfrm>
    </dsp:sp>
    <dsp:sp modelId="{0F556242-33BC-4405-A6DF-CCD5040D8E58}">
      <dsp:nvSpPr>
        <dsp:cNvPr id="0" name=""/>
        <dsp:cNvSpPr/>
      </dsp:nvSpPr>
      <dsp:spPr>
        <a:xfrm>
          <a:off x="0" y="3407933"/>
          <a:ext cx="8229600" cy="106287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t>Subcontractors must be organised and controlled to work effectively and safely within a team.</a:t>
          </a:r>
          <a:endParaRPr lang="en-GB" sz="1900" kern="1200" dirty="0"/>
        </a:p>
      </dsp:txBody>
      <dsp:txXfrm>
        <a:off x="0" y="3407933"/>
        <a:ext cx="8229600" cy="10628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65275-3735-4EC4-AB65-BBD55896E556}">
      <dsp:nvSpPr>
        <dsp:cNvPr id="0" name=""/>
        <dsp:cNvSpPr/>
      </dsp:nvSpPr>
      <dsp:spPr>
        <a:xfrm>
          <a:off x="0" y="62481"/>
          <a:ext cx="8229600" cy="21645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The site manager is also responsible for all the operations on site, although they may delegate some of these to general forepersons who may control sections or specific trade areas on the construction site such as bricklaying, carpentry and finishes </a:t>
          </a:r>
          <a:endParaRPr lang="en-GB" sz="2500" kern="1200" dirty="0"/>
        </a:p>
      </dsp:txBody>
      <dsp:txXfrm>
        <a:off x="0" y="62481"/>
        <a:ext cx="8229600" cy="2164500"/>
      </dsp:txXfrm>
    </dsp:sp>
    <dsp:sp modelId="{1C95E5EC-1D24-4F13-AB72-53E8BB28E548}">
      <dsp:nvSpPr>
        <dsp:cNvPr id="0" name=""/>
        <dsp:cNvSpPr/>
      </dsp:nvSpPr>
      <dsp:spPr>
        <a:xfrm>
          <a:off x="0" y="2298981"/>
          <a:ext cx="8229600" cy="216450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The site manager is often from a trade background with wide experience of different construction situations, knowledge and training.</a:t>
          </a:r>
          <a:endParaRPr lang="en-GB" sz="2500" kern="1200" dirty="0"/>
        </a:p>
      </dsp:txBody>
      <dsp:txXfrm>
        <a:off x="0" y="2298981"/>
        <a:ext cx="8229600" cy="21645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1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1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1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1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1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1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FFC152-FC53-4BD5-BDFC-AB40C106FDE6}" type="datetimeFigureOut">
              <a:rPr lang="en-US" smtClean="0"/>
              <a:pPr/>
              <a:t>10/14/2020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958013-AB2F-4620-9AE0-9688F564646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58013-AB2F-4620-9AE0-9688F5646466}"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1FF124A-20FF-4039-B679-963F51194D0E}" type="datetimeFigureOut">
              <a:rPr lang="en-US" smtClean="0"/>
              <a:pPr/>
              <a:t>10/14/2020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6031B-AB1E-4872-9672-D9FB4CEAF6B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FF124A-20FF-4039-B679-963F51194D0E}" type="datetimeFigureOut">
              <a:rPr lang="en-US" smtClean="0"/>
              <a:pPr/>
              <a:t>10/14/2020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6031B-AB1E-4872-9672-D9FB4CEAF6B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FF124A-20FF-4039-B679-963F51194D0E}" type="datetimeFigureOut">
              <a:rPr lang="en-US" smtClean="0"/>
              <a:pPr/>
              <a:t>10/14/2020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6031B-AB1E-4872-9672-D9FB4CEAF6B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FF124A-20FF-4039-B679-963F51194D0E}" type="datetimeFigureOut">
              <a:rPr lang="en-US" smtClean="0"/>
              <a:pPr/>
              <a:t>10/14/2020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6031B-AB1E-4872-9672-D9FB4CEAF6B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FF124A-20FF-4039-B679-963F51194D0E}" type="datetimeFigureOut">
              <a:rPr lang="en-US" smtClean="0"/>
              <a:pPr/>
              <a:t>10/14/2020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16031B-AB1E-4872-9672-D9FB4CEAF6B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1FF124A-20FF-4039-B679-963F51194D0E}" type="datetimeFigureOut">
              <a:rPr lang="en-US" smtClean="0"/>
              <a:pPr/>
              <a:t>10/14/2020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16031B-AB1E-4872-9672-D9FB4CEAF6B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1FF124A-20FF-4039-B679-963F51194D0E}" type="datetimeFigureOut">
              <a:rPr lang="en-US" smtClean="0"/>
              <a:pPr/>
              <a:t>10/14/2020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16031B-AB1E-4872-9672-D9FB4CEAF6B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1FF124A-20FF-4039-B679-963F51194D0E}" type="datetimeFigureOut">
              <a:rPr lang="en-US" smtClean="0"/>
              <a:pPr/>
              <a:t>10/14/2020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16031B-AB1E-4872-9672-D9FB4CEAF6B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F124A-20FF-4039-B679-963F51194D0E}" type="datetimeFigureOut">
              <a:rPr lang="en-US" smtClean="0"/>
              <a:pPr/>
              <a:t>10/14/2020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16031B-AB1E-4872-9672-D9FB4CEAF6B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FF124A-20FF-4039-B679-963F51194D0E}" type="datetimeFigureOut">
              <a:rPr lang="en-US" smtClean="0"/>
              <a:pPr/>
              <a:t>10/14/2020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16031B-AB1E-4872-9672-D9FB4CEAF6B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FF124A-20FF-4039-B679-963F51194D0E}" type="datetimeFigureOut">
              <a:rPr lang="en-US" smtClean="0"/>
              <a:pPr/>
              <a:t>10/14/2020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16031B-AB1E-4872-9672-D9FB4CEAF6B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F124A-20FF-4039-B679-963F51194D0E}" type="datetimeFigureOut">
              <a:rPr lang="en-US" smtClean="0"/>
              <a:pPr/>
              <a:t>10/14/2020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6031B-AB1E-4872-9672-D9FB4CEAF6B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25.xml"/><Relationship Id="rId3" Type="http://schemas.openxmlformats.org/officeDocument/2006/relationships/diagramData" Target="../diagrams/data24.xml"/><Relationship Id="rId7" Type="http://schemas.microsoft.com/office/2007/relationships/diagramDrawing" Target="../diagrams/drawing24.xml"/><Relationship Id="rId12" Type="http://schemas.openxmlformats.org/officeDocument/2006/relationships/diagramColors" Target="../diagrams/colors2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4.xml"/><Relationship Id="rId11" Type="http://schemas.openxmlformats.org/officeDocument/2006/relationships/diagramQuickStyle" Target="../diagrams/quickStyle25.xml"/><Relationship Id="rId5" Type="http://schemas.openxmlformats.org/officeDocument/2006/relationships/diagramQuickStyle" Target="../diagrams/quickStyle24.xml"/><Relationship Id="rId10" Type="http://schemas.openxmlformats.org/officeDocument/2006/relationships/diagramLayout" Target="../diagrams/layout25.xml"/><Relationship Id="rId4" Type="http://schemas.openxmlformats.org/officeDocument/2006/relationships/diagramLayout" Target="../diagrams/layout24.xml"/><Relationship Id="rId9" Type="http://schemas.openxmlformats.org/officeDocument/2006/relationships/diagramData" Target="../diagrams/data25.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2130425"/>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1371600" y="3886200"/>
          <a:ext cx="6400800" cy="1752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Grp="1" noChangeAspect="1" noChangeArrowheads="1"/>
          </p:cNvPicPr>
          <p:nvPr>
            <p:ph idx="1"/>
          </p:nvPr>
        </p:nvPicPr>
        <p:blipFill>
          <a:blip r:embed="rId8" cstate="print"/>
          <a:srcRect l="754" t="21466" r="71466" b="45387"/>
          <a:stretch>
            <a:fillRect/>
          </a:stretch>
        </p:blipFill>
        <p:spPr bwMode="auto">
          <a:xfrm>
            <a:off x="6429388" y="214290"/>
            <a:ext cx="2394874" cy="2286016"/>
          </a:xfrm>
          <a:prstGeom prst="rect">
            <a:avLst/>
          </a:prstGeom>
          <a:noFill/>
          <a:ln w="9525">
            <a:noFill/>
            <a:miter lim="800000"/>
            <a:headEnd/>
            <a:tailEnd/>
          </a:ln>
          <a:effectLst/>
        </p:spPr>
      </p:pic>
      <p:graphicFrame>
        <p:nvGraphicFramePr>
          <p:cNvPr id="7" name="Diagram 6"/>
          <p:cNvGraphicFramePr/>
          <p:nvPr/>
        </p:nvGraphicFramePr>
        <p:xfrm>
          <a:off x="500034" y="1714488"/>
          <a:ext cx="5357850" cy="35719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1163</Words>
  <Application>Microsoft Office PowerPoint</Application>
  <PresentationFormat>On-screen Show (4:3)</PresentationFormat>
  <Paragraphs>68</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NPTC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Carl</dc:creator>
  <cp:lastModifiedBy>Hughes, Erfyl</cp:lastModifiedBy>
  <cp:revision>4</cp:revision>
  <dcterms:created xsi:type="dcterms:W3CDTF">2011-04-05T11:31:12Z</dcterms:created>
  <dcterms:modified xsi:type="dcterms:W3CDTF">2020-10-14T07:44:48Z</dcterms:modified>
</cp:coreProperties>
</file>