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59" r:id="rId5"/>
    <p:sldId id="289" r:id="rId6"/>
    <p:sldId id="257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2B265-284A-42E5-B6F9-CC2616766CE3}" v="8" dt="2020-11-03T21:38:09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keys, Naomi" userId="458de1cb-bcc4-43a9-9eaf-06a2f6acbf6f" providerId="ADAL" clId="{46B2B265-284A-42E5-B6F9-CC2616766CE3}"/>
    <pc:docChg chg="custSel addSld modSld">
      <pc:chgData name="Watkeys, Naomi" userId="458de1cb-bcc4-43a9-9eaf-06a2f6acbf6f" providerId="ADAL" clId="{46B2B265-284A-42E5-B6F9-CC2616766CE3}" dt="2020-11-10T20:58:14.922" v="1810" actId="20577"/>
      <pc:docMkLst>
        <pc:docMk/>
      </pc:docMkLst>
      <pc:sldChg chg="modSp mod">
        <pc:chgData name="Watkeys, Naomi" userId="458de1cb-bcc4-43a9-9eaf-06a2f6acbf6f" providerId="ADAL" clId="{46B2B265-284A-42E5-B6F9-CC2616766CE3}" dt="2020-11-10T19:28:06.624" v="1744" actId="20577"/>
        <pc:sldMkLst>
          <pc:docMk/>
          <pc:sldMk cId="3106886871" sldId="256"/>
        </pc:sldMkLst>
        <pc:spChg chg="mod">
          <ac:chgData name="Watkeys, Naomi" userId="458de1cb-bcc4-43a9-9eaf-06a2f6acbf6f" providerId="ADAL" clId="{46B2B265-284A-42E5-B6F9-CC2616766CE3}" dt="2020-11-10T19:28:06.624" v="1744" actId="20577"/>
          <ac:spMkLst>
            <pc:docMk/>
            <pc:sldMk cId="3106886871" sldId="256"/>
            <ac:spMk id="3" creationId="{B4D918F7-0407-43E3-8E53-6B028799B081}"/>
          </ac:spMkLst>
        </pc:spChg>
      </pc:sldChg>
      <pc:sldChg chg="modSp mod">
        <pc:chgData name="Watkeys, Naomi" userId="458de1cb-bcc4-43a9-9eaf-06a2f6acbf6f" providerId="ADAL" clId="{46B2B265-284A-42E5-B6F9-CC2616766CE3}" dt="2020-11-10T19:27:58.634" v="1742" actId="20577"/>
        <pc:sldMkLst>
          <pc:docMk/>
          <pc:sldMk cId="70134934" sldId="258"/>
        </pc:sldMkLst>
        <pc:spChg chg="mod">
          <ac:chgData name="Watkeys, Naomi" userId="458de1cb-bcc4-43a9-9eaf-06a2f6acbf6f" providerId="ADAL" clId="{46B2B265-284A-42E5-B6F9-CC2616766CE3}" dt="2020-11-10T19:27:58.634" v="1742" actId="20577"/>
          <ac:spMkLst>
            <pc:docMk/>
            <pc:sldMk cId="70134934" sldId="258"/>
            <ac:spMk id="4" creationId="{B60B63F4-1968-4512-B3E2-65F0BA18DAE1}"/>
          </ac:spMkLst>
        </pc:spChg>
      </pc:sldChg>
      <pc:sldChg chg="addSp modSp mod">
        <pc:chgData name="Watkeys, Naomi" userId="458de1cb-bcc4-43a9-9eaf-06a2f6acbf6f" providerId="ADAL" clId="{46B2B265-284A-42E5-B6F9-CC2616766CE3}" dt="2020-11-03T21:27:19.237" v="293" actId="1076"/>
        <pc:sldMkLst>
          <pc:docMk/>
          <pc:sldMk cId="2506495067" sldId="290"/>
        </pc:sldMkLst>
        <pc:spChg chg="mod">
          <ac:chgData name="Watkeys, Naomi" userId="458de1cb-bcc4-43a9-9eaf-06a2f6acbf6f" providerId="ADAL" clId="{46B2B265-284A-42E5-B6F9-CC2616766CE3}" dt="2020-11-03T21:27:19.237" v="293" actId="1076"/>
          <ac:spMkLst>
            <pc:docMk/>
            <pc:sldMk cId="2506495067" sldId="290"/>
            <ac:spMk id="2" creationId="{11620187-20F5-4D10-8C20-75DF9BE3CC40}"/>
          </ac:spMkLst>
        </pc:spChg>
        <pc:spChg chg="mod">
          <ac:chgData name="Watkeys, Naomi" userId="458de1cb-bcc4-43a9-9eaf-06a2f6acbf6f" providerId="ADAL" clId="{46B2B265-284A-42E5-B6F9-CC2616766CE3}" dt="2020-11-03T21:27:10.025" v="291" actId="1076"/>
          <ac:spMkLst>
            <pc:docMk/>
            <pc:sldMk cId="2506495067" sldId="290"/>
            <ac:spMk id="5" creationId="{5C5AACBA-1CD7-4D25-BDE3-CB8C11C8CDC4}"/>
          </ac:spMkLst>
        </pc:spChg>
        <pc:spChg chg="mod">
          <ac:chgData name="Watkeys, Naomi" userId="458de1cb-bcc4-43a9-9eaf-06a2f6acbf6f" providerId="ADAL" clId="{46B2B265-284A-42E5-B6F9-CC2616766CE3}" dt="2020-11-03T21:27:14.998" v="292" actId="1076"/>
          <ac:spMkLst>
            <pc:docMk/>
            <pc:sldMk cId="2506495067" sldId="290"/>
            <ac:spMk id="7" creationId="{96D7986B-E07E-4F62-B878-1F6F381FF9D9}"/>
          </ac:spMkLst>
        </pc:spChg>
        <pc:spChg chg="mod">
          <ac:chgData name="Watkeys, Naomi" userId="458de1cb-bcc4-43a9-9eaf-06a2f6acbf6f" providerId="ADAL" clId="{46B2B265-284A-42E5-B6F9-CC2616766CE3}" dt="2020-11-03T21:26:58.234" v="280" actId="1076"/>
          <ac:spMkLst>
            <pc:docMk/>
            <pc:sldMk cId="2506495067" sldId="290"/>
            <ac:spMk id="9" creationId="{15A52D65-CA91-407A-A610-7D7C62DBBC22}"/>
          </ac:spMkLst>
        </pc:spChg>
        <pc:spChg chg="add mod">
          <ac:chgData name="Watkeys, Naomi" userId="458de1cb-bcc4-43a9-9eaf-06a2f6acbf6f" providerId="ADAL" clId="{46B2B265-284A-42E5-B6F9-CC2616766CE3}" dt="2020-11-03T21:27:08.159" v="290" actId="1076"/>
          <ac:spMkLst>
            <pc:docMk/>
            <pc:sldMk cId="2506495067" sldId="290"/>
            <ac:spMk id="11" creationId="{98E6E93B-A075-4E19-A8FE-16F1E5C0B814}"/>
          </ac:spMkLst>
        </pc:spChg>
        <pc:spChg chg="add mod">
          <ac:chgData name="Watkeys, Naomi" userId="458de1cb-bcc4-43a9-9eaf-06a2f6acbf6f" providerId="ADAL" clId="{46B2B265-284A-42E5-B6F9-CC2616766CE3}" dt="2020-11-03T21:27:03.747" v="289" actId="20577"/>
          <ac:spMkLst>
            <pc:docMk/>
            <pc:sldMk cId="2506495067" sldId="290"/>
            <ac:spMk id="13" creationId="{07ACC255-B78D-4AF8-86CD-B9DDF3D46189}"/>
          </ac:spMkLst>
        </pc:spChg>
      </pc:sldChg>
      <pc:sldChg chg="addSp delSp modSp new mod">
        <pc:chgData name="Watkeys, Naomi" userId="458de1cb-bcc4-43a9-9eaf-06a2f6acbf6f" providerId="ADAL" clId="{46B2B265-284A-42E5-B6F9-CC2616766CE3}" dt="2020-11-03T21:21:58.878" v="252" actId="403"/>
        <pc:sldMkLst>
          <pc:docMk/>
          <pc:sldMk cId="4048481707" sldId="293"/>
        </pc:sldMkLst>
        <pc:spChg chg="mod">
          <ac:chgData name="Watkeys, Naomi" userId="458de1cb-bcc4-43a9-9eaf-06a2f6acbf6f" providerId="ADAL" clId="{46B2B265-284A-42E5-B6F9-CC2616766CE3}" dt="2020-11-03T21:14:44.978" v="19" actId="20577"/>
          <ac:spMkLst>
            <pc:docMk/>
            <pc:sldMk cId="4048481707" sldId="293"/>
            <ac:spMk id="2" creationId="{4296C3D5-25DB-4844-A549-80EECD63010A}"/>
          </ac:spMkLst>
        </pc:spChg>
        <pc:spChg chg="del">
          <ac:chgData name="Watkeys, Naomi" userId="458de1cb-bcc4-43a9-9eaf-06a2f6acbf6f" providerId="ADAL" clId="{46B2B265-284A-42E5-B6F9-CC2616766CE3}" dt="2020-11-03T21:14:36.120" v="1" actId="478"/>
          <ac:spMkLst>
            <pc:docMk/>
            <pc:sldMk cId="4048481707" sldId="293"/>
            <ac:spMk id="3" creationId="{2A912FC6-D801-41CF-AC9E-51F028587EFF}"/>
          </ac:spMkLst>
        </pc:spChg>
        <pc:graphicFrameChg chg="add del mod modGraphic">
          <ac:chgData name="Watkeys, Naomi" userId="458de1cb-bcc4-43a9-9eaf-06a2f6acbf6f" providerId="ADAL" clId="{46B2B265-284A-42E5-B6F9-CC2616766CE3}" dt="2020-11-03T21:18:36.420" v="129" actId="478"/>
          <ac:graphicFrameMkLst>
            <pc:docMk/>
            <pc:sldMk cId="4048481707" sldId="293"/>
            <ac:graphicFrameMk id="4" creationId="{3A6740BA-CE95-4F53-A912-579253BB8620}"/>
          </ac:graphicFrameMkLst>
        </pc:graphicFrameChg>
        <pc:graphicFrameChg chg="add del mod">
          <ac:chgData name="Watkeys, Naomi" userId="458de1cb-bcc4-43a9-9eaf-06a2f6acbf6f" providerId="ADAL" clId="{46B2B265-284A-42E5-B6F9-CC2616766CE3}" dt="2020-11-03T21:19:02.274" v="133" actId="478"/>
          <ac:graphicFrameMkLst>
            <pc:docMk/>
            <pc:sldMk cId="4048481707" sldId="293"/>
            <ac:graphicFrameMk id="5" creationId="{D1F4D77D-5FFE-42F0-9571-554B3C190D79}"/>
          </ac:graphicFrameMkLst>
        </pc:graphicFrameChg>
        <pc:graphicFrameChg chg="add mod modGraphic">
          <ac:chgData name="Watkeys, Naomi" userId="458de1cb-bcc4-43a9-9eaf-06a2f6acbf6f" providerId="ADAL" clId="{46B2B265-284A-42E5-B6F9-CC2616766CE3}" dt="2020-11-03T21:21:58.878" v="252" actId="403"/>
          <ac:graphicFrameMkLst>
            <pc:docMk/>
            <pc:sldMk cId="4048481707" sldId="293"/>
            <ac:graphicFrameMk id="6" creationId="{4B051C27-F22A-4762-95B4-A78E3E363052}"/>
          </ac:graphicFrameMkLst>
        </pc:graphicFrameChg>
      </pc:sldChg>
      <pc:sldChg chg="modSp new mod">
        <pc:chgData name="Watkeys, Naomi" userId="458de1cb-bcc4-43a9-9eaf-06a2f6acbf6f" providerId="ADAL" clId="{46B2B265-284A-42E5-B6F9-CC2616766CE3}" dt="2020-11-03T21:23:17.649" v="262"/>
        <pc:sldMkLst>
          <pc:docMk/>
          <pc:sldMk cId="3670931170" sldId="294"/>
        </pc:sldMkLst>
        <pc:spChg chg="mod">
          <ac:chgData name="Watkeys, Naomi" userId="458de1cb-bcc4-43a9-9eaf-06a2f6acbf6f" providerId="ADAL" clId="{46B2B265-284A-42E5-B6F9-CC2616766CE3}" dt="2020-11-03T21:23:15.708" v="261" actId="20577"/>
          <ac:spMkLst>
            <pc:docMk/>
            <pc:sldMk cId="3670931170" sldId="294"/>
            <ac:spMk id="2" creationId="{C4F4DF72-8925-4D14-8A17-D111A90F60B8}"/>
          </ac:spMkLst>
        </pc:spChg>
        <pc:spChg chg="mod">
          <ac:chgData name="Watkeys, Naomi" userId="458de1cb-bcc4-43a9-9eaf-06a2f6acbf6f" providerId="ADAL" clId="{46B2B265-284A-42E5-B6F9-CC2616766CE3}" dt="2020-11-03T21:23:17.649" v="262"/>
          <ac:spMkLst>
            <pc:docMk/>
            <pc:sldMk cId="3670931170" sldId="294"/>
            <ac:spMk id="3" creationId="{36E5D5FB-1387-4B96-A23D-CD2BC03C13D9}"/>
          </ac:spMkLst>
        </pc:spChg>
      </pc:sldChg>
      <pc:sldChg chg="addSp delSp modSp new mod">
        <pc:chgData name="Watkeys, Naomi" userId="458de1cb-bcc4-43a9-9eaf-06a2f6acbf6f" providerId="ADAL" clId="{46B2B265-284A-42E5-B6F9-CC2616766CE3}" dt="2020-11-03T21:47:53.394" v="1717" actId="20577"/>
        <pc:sldMkLst>
          <pc:docMk/>
          <pc:sldMk cId="2945973250" sldId="295"/>
        </pc:sldMkLst>
        <pc:spChg chg="mod">
          <ac:chgData name="Watkeys, Naomi" userId="458de1cb-bcc4-43a9-9eaf-06a2f6acbf6f" providerId="ADAL" clId="{46B2B265-284A-42E5-B6F9-CC2616766CE3}" dt="2020-11-03T21:47:32.189" v="1711" actId="1076"/>
          <ac:spMkLst>
            <pc:docMk/>
            <pc:sldMk cId="2945973250" sldId="295"/>
            <ac:spMk id="2" creationId="{099E7E07-DE82-49EC-A62B-4FD785B8E9CF}"/>
          </ac:spMkLst>
        </pc:spChg>
        <pc:spChg chg="del">
          <ac:chgData name="Watkeys, Naomi" userId="458de1cb-bcc4-43a9-9eaf-06a2f6acbf6f" providerId="ADAL" clId="{46B2B265-284A-42E5-B6F9-CC2616766CE3}" dt="2020-11-03T21:38:00.414" v="313" actId="478"/>
          <ac:spMkLst>
            <pc:docMk/>
            <pc:sldMk cId="2945973250" sldId="295"/>
            <ac:spMk id="3" creationId="{BAC5D85A-7CAD-4608-A4D6-3659687747F6}"/>
          </ac:spMkLst>
        </pc:spChg>
        <pc:spChg chg="add mod">
          <ac:chgData name="Watkeys, Naomi" userId="458de1cb-bcc4-43a9-9eaf-06a2f6acbf6f" providerId="ADAL" clId="{46B2B265-284A-42E5-B6F9-CC2616766CE3}" dt="2020-11-03T21:47:53.394" v="1717" actId="20577"/>
          <ac:spMkLst>
            <pc:docMk/>
            <pc:sldMk cId="2945973250" sldId="295"/>
            <ac:spMk id="4" creationId="{C18FE88E-1F79-43AD-B8ED-0C2C7AD07A41}"/>
          </ac:spMkLst>
        </pc:spChg>
      </pc:sldChg>
      <pc:sldChg chg="modSp new mod">
        <pc:chgData name="Watkeys, Naomi" userId="458de1cb-bcc4-43a9-9eaf-06a2f6acbf6f" providerId="ADAL" clId="{46B2B265-284A-42E5-B6F9-CC2616766CE3}" dt="2020-11-10T20:58:14.922" v="1810" actId="20577"/>
        <pc:sldMkLst>
          <pc:docMk/>
          <pc:sldMk cId="1780125805" sldId="296"/>
        </pc:sldMkLst>
        <pc:spChg chg="mod">
          <ac:chgData name="Watkeys, Naomi" userId="458de1cb-bcc4-43a9-9eaf-06a2f6acbf6f" providerId="ADAL" clId="{46B2B265-284A-42E5-B6F9-CC2616766CE3}" dt="2020-11-10T20:57:45.122" v="1750" actId="20577"/>
          <ac:spMkLst>
            <pc:docMk/>
            <pc:sldMk cId="1780125805" sldId="296"/>
            <ac:spMk id="2" creationId="{BD07136F-500C-4F1B-8697-31AC01110556}"/>
          </ac:spMkLst>
        </pc:spChg>
        <pc:spChg chg="mod">
          <ac:chgData name="Watkeys, Naomi" userId="458de1cb-bcc4-43a9-9eaf-06a2f6acbf6f" providerId="ADAL" clId="{46B2B265-284A-42E5-B6F9-CC2616766CE3}" dt="2020-11-10T20:58:14.922" v="1810" actId="20577"/>
          <ac:spMkLst>
            <pc:docMk/>
            <pc:sldMk cId="1780125805" sldId="296"/>
            <ac:spMk id="3" creationId="{6D7A4EE7-1821-4FB3-8ABB-BDDE8572C5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841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5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3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27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4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2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8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8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7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3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7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5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1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8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2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297A73-BA51-47FA-A522-6078F5BAA58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18356-3FE8-400C-914A-9109D0860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13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www.publicdomainfiles.com/show_file.php?id=13935876612007" TargetMode="External"/><Relationship Id="rId7" Type="http://schemas.openxmlformats.org/officeDocument/2006/relationships/hyperlink" Target="https://commons.wikimedia.org/wiki/File:WikiProject_Scouting_uniform_template_male_male_head.svg" TargetMode="External"/><Relationship Id="rId12" Type="http://schemas.openxmlformats.org/officeDocument/2006/relationships/hyperlink" Target="http://www.emdocs.net/medical-malpractice-insights-dont-miss-posterior-shoulder-dislocation/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creativecommons.org/licenses/by-nd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s://pixabay.com/en/leg-shin-foot-knee-toes-limb-33397/" TargetMode="External"/><Relationship Id="rId15" Type="http://schemas.openxmlformats.org/officeDocument/2006/relationships/hyperlink" Target="https://pursuit.unimelb.edu.au/articles/crowdsourcing-the-problem-of-low-back-pain" TargetMode="External"/><Relationship Id="rId10" Type="http://schemas.openxmlformats.org/officeDocument/2006/relationships/hyperlink" Target="https://pixabay.com/en/foot-pedicure-body-part-human-310736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AF14-B664-4156-9C49-4133BB654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Iaith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918F7-0407-43E3-8E53-6B028799B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Sesiwn</a:t>
            </a:r>
            <a:r>
              <a:rPr lang="en-GB" dirty="0"/>
              <a:t> 7/8</a:t>
            </a:r>
          </a:p>
          <a:p>
            <a:r>
              <a:rPr lang="en-GB" dirty="0"/>
              <a:t>Iechyd a </a:t>
            </a:r>
            <a:r>
              <a:rPr lang="en-GB" dirty="0" err="1"/>
              <a:t>Gofal</a:t>
            </a:r>
            <a:r>
              <a:rPr lang="en-GB" dirty="0"/>
              <a:t>/Health and Social</a:t>
            </a:r>
          </a:p>
        </p:txBody>
      </p:sp>
    </p:spTree>
    <p:extLst>
      <p:ext uri="{BB962C8B-B14F-4D97-AF65-F5344CB8AC3E}">
        <p14:creationId xmlns:p14="http://schemas.microsoft.com/office/powerpoint/2010/main" val="310688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C3D5-25DB-4844-A549-80EECD63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Atebion</a:t>
            </a:r>
            <a:r>
              <a:rPr lang="en-GB" dirty="0"/>
              <a:t> / answers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B051C27-F22A-4762-95B4-A78E3E36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8685"/>
              </p:ext>
            </p:extLst>
          </p:nvPr>
        </p:nvGraphicFramePr>
        <p:xfrm>
          <a:off x="1502611" y="2149643"/>
          <a:ext cx="8748294" cy="31602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74147">
                  <a:extLst>
                    <a:ext uri="{9D8B030D-6E8A-4147-A177-3AD203B41FA5}">
                      <a16:colId xmlns:a16="http://schemas.microsoft.com/office/drawing/2014/main" val="3729618407"/>
                    </a:ext>
                  </a:extLst>
                </a:gridCol>
                <a:gridCol w="4374147">
                  <a:extLst>
                    <a:ext uri="{9D8B030D-6E8A-4147-A177-3AD203B41FA5}">
                      <a16:colId xmlns:a16="http://schemas.microsoft.com/office/drawing/2014/main" val="678500502"/>
                    </a:ext>
                  </a:extLst>
                </a:gridCol>
              </a:tblGrid>
              <a:tr h="632058">
                <a:tc>
                  <a:txBody>
                    <a:bodyPr/>
                    <a:lstStyle/>
                    <a:p>
                      <a:r>
                        <a:rPr lang="en-GB" sz="2400" b="0" dirty="0"/>
                        <a:t>Mae pen </a:t>
                      </a:r>
                      <a:r>
                        <a:rPr lang="en-GB" sz="2400" b="0" dirty="0" err="1"/>
                        <a:t>tost</a:t>
                      </a:r>
                      <a:r>
                        <a:rPr lang="en-GB" sz="2400" b="0" dirty="0"/>
                        <a:t> </a:t>
                      </a:r>
                      <a:r>
                        <a:rPr lang="en-GB" sz="2400" b="0" dirty="0" err="1"/>
                        <a:t>gyda</a:t>
                      </a:r>
                      <a:r>
                        <a:rPr lang="en-GB" sz="2400" b="0" dirty="0"/>
                        <a:t>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I have a headache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2417"/>
                  </a:ext>
                </a:extLst>
              </a:tr>
              <a:tr h="632058">
                <a:tc>
                  <a:txBody>
                    <a:bodyPr/>
                    <a:lstStyle/>
                    <a:p>
                      <a:r>
                        <a:rPr lang="en-GB" sz="2400" dirty="0"/>
                        <a:t>Mae bola </a:t>
                      </a:r>
                      <a:r>
                        <a:rPr lang="en-GB" sz="2400" dirty="0" err="1"/>
                        <a:t>tost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gyda</a:t>
                      </a:r>
                      <a:r>
                        <a:rPr lang="en-GB" sz="2400" dirty="0"/>
                        <a:t>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 have a bad stomach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250965"/>
                  </a:ext>
                </a:extLst>
              </a:tr>
              <a:tr h="632058">
                <a:tc>
                  <a:txBody>
                    <a:bodyPr/>
                    <a:lstStyle/>
                    <a:p>
                      <a:r>
                        <a:rPr lang="en-GB" sz="2400" dirty="0"/>
                        <a:t>Mae </a:t>
                      </a:r>
                      <a:r>
                        <a:rPr lang="en-GB" sz="2400" dirty="0" err="1"/>
                        <a:t>alergedd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gyda</a:t>
                      </a:r>
                      <a:r>
                        <a:rPr lang="en-GB" sz="2400" dirty="0"/>
                        <a:t>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 have allergies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09122"/>
                  </a:ext>
                </a:extLst>
              </a:tr>
              <a:tr h="632058">
                <a:tc>
                  <a:txBody>
                    <a:bodyPr/>
                    <a:lstStyle/>
                    <a:p>
                      <a:r>
                        <a:rPr lang="en-GB" sz="2400" dirty="0"/>
                        <a:t>Mae </a:t>
                      </a:r>
                      <a:r>
                        <a:rPr lang="en-GB" sz="2400" dirty="0" err="1"/>
                        <a:t>gwres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gyda</a:t>
                      </a:r>
                      <a:r>
                        <a:rPr lang="en-GB" sz="2400" dirty="0"/>
                        <a:t>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 have a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0804"/>
                  </a:ext>
                </a:extLst>
              </a:tr>
              <a:tr h="632058">
                <a:tc>
                  <a:txBody>
                    <a:bodyPr/>
                    <a:lstStyle/>
                    <a:p>
                      <a:r>
                        <a:rPr lang="en-GB" sz="2400" dirty="0"/>
                        <a:t>Mae </a:t>
                      </a:r>
                      <a:r>
                        <a:rPr lang="en-GB" sz="2400" dirty="0" err="1"/>
                        <a:t>poen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yn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fy</a:t>
                      </a:r>
                      <a:r>
                        <a:rPr lang="en-GB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 have pain in my…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5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48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DF72-8925-4D14-8A17-D111A90F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D5FB-1387-4B96-A23D-CD2BC03C13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https://dysgucymraeg.cymru/cymraeg-gwaith/cyrsiau-cymraeg-gwaith/sector-gofal-rhan-2/</a:t>
            </a:r>
          </a:p>
        </p:txBody>
      </p:sp>
    </p:spTree>
    <p:extLst>
      <p:ext uri="{BB962C8B-B14F-4D97-AF65-F5344CB8AC3E}">
        <p14:creationId xmlns:p14="http://schemas.microsoft.com/office/powerpoint/2010/main" val="367093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7E07-DE82-49EC-A62B-4FD785B8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2" y="108456"/>
            <a:ext cx="10396882" cy="1151965"/>
          </a:xfrm>
        </p:spPr>
        <p:txBody>
          <a:bodyPr/>
          <a:lstStyle/>
          <a:p>
            <a:r>
              <a:rPr lang="en-GB" dirty="0"/>
              <a:t>Teams 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FE88E-1F79-43AD-B8ED-0C2C7AD07A41}"/>
              </a:ext>
            </a:extLst>
          </p:cNvPr>
          <p:cNvSpPr txBox="1"/>
          <p:nvPr/>
        </p:nvSpPr>
        <p:spPr>
          <a:xfrm>
            <a:off x="529389" y="1025264"/>
            <a:ext cx="111332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your teams groups discuss illnesses and ailments that you may come across when caring for people.</a:t>
            </a:r>
          </a:p>
          <a:p>
            <a:endParaRPr lang="en-GB" dirty="0"/>
          </a:p>
          <a:p>
            <a:r>
              <a:rPr lang="en-GB" dirty="0"/>
              <a:t>Once you’ve created a list, use the dictionaries that have been recommended and apps to find translations for these words. </a:t>
            </a:r>
          </a:p>
          <a:p>
            <a:endParaRPr lang="en-GB" dirty="0"/>
          </a:p>
          <a:p>
            <a:r>
              <a:rPr lang="en-GB" dirty="0"/>
              <a:t>Place the illnesses/ailments into the relevant sentences.</a:t>
            </a:r>
          </a:p>
          <a:p>
            <a:endParaRPr lang="en-GB" dirty="0"/>
          </a:p>
          <a:p>
            <a:r>
              <a:rPr lang="en-GB" dirty="0"/>
              <a:t>Mae ……………………… </a:t>
            </a:r>
            <a:r>
              <a:rPr lang="en-GB" dirty="0" err="1"/>
              <a:t>gyda</a:t>
            </a:r>
            <a:r>
              <a:rPr lang="en-GB" dirty="0"/>
              <a:t> fi.               I have……………………………</a:t>
            </a:r>
          </a:p>
          <a:p>
            <a:endParaRPr lang="en-GB" dirty="0"/>
          </a:p>
          <a:p>
            <a:r>
              <a:rPr lang="en-GB" dirty="0"/>
              <a:t>Mae </a:t>
            </a:r>
            <a:r>
              <a:rPr lang="en-GB" dirty="0" err="1"/>
              <a:t>poen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fy</a:t>
            </a:r>
            <a:r>
              <a:rPr lang="en-GB" dirty="0"/>
              <a:t> ……………………….              I have pain in my ………………………………….</a:t>
            </a:r>
          </a:p>
          <a:p>
            <a:endParaRPr lang="en-GB" dirty="0"/>
          </a:p>
          <a:p>
            <a:r>
              <a:rPr lang="en-GB" dirty="0" err="1"/>
              <a:t>Dw</a:t>
            </a:r>
            <a:r>
              <a:rPr lang="en-GB" dirty="0"/>
              <a:t> I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anafu</a:t>
            </a:r>
            <a:r>
              <a:rPr lang="en-GB" dirty="0"/>
              <a:t> </a:t>
            </a:r>
            <a:r>
              <a:rPr lang="en-GB" dirty="0" err="1"/>
              <a:t>fy</a:t>
            </a:r>
            <a:r>
              <a:rPr lang="en-GB" dirty="0"/>
              <a:t> ………………………………….          I have hurt my  ……………………………………</a:t>
            </a:r>
          </a:p>
          <a:p>
            <a:endParaRPr lang="en-GB" dirty="0"/>
          </a:p>
          <a:p>
            <a:r>
              <a:rPr lang="en-GB" dirty="0" err="1"/>
              <a:t>Dw</a:t>
            </a:r>
            <a:r>
              <a:rPr lang="en-GB" dirty="0"/>
              <a:t> I </a:t>
            </a:r>
            <a:r>
              <a:rPr lang="en-GB" dirty="0" err="1"/>
              <a:t>methu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fy</a:t>
            </a:r>
            <a:r>
              <a:rPr lang="en-GB" dirty="0"/>
              <a:t> …………………………………              I can’t move my ………………………………………….</a:t>
            </a:r>
          </a:p>
          <a:p>
            <a:endParaRPr lang="en-GB" dirty="0"/>
          </a:p>
          <a:p>
            <a:r>
              <a:rPr lang="en-GB" dirty="0" err="1"/>
              <a:t>Dw</a:t>
            </a:r>
            <a:r>
              <a:rPr lang="en-GB" dirty="0"/>
              <a:t> </a:t>
            </a:r>
            <a:r>
              <a:rPr lang="en-GB" dirty="0" err="1"/>
              <a:t>I’n</a:t>
            </a:r>
            <a:r>
              <a:rPr lang="en-GB" dirty="0"/>
              <a:t> </a:t>
            </a:r>
            <a:r>
              <a:rPr lang="en-GB" dirty="0" err="1"/>
              <a:t>gweld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anodd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………………………………                  I’m finding in hard to ………………………………………………………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97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136F-500C-4F1B-8697-31AC0111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4EE7-1821-4FB3-8ABB-BDDE8572C5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Research and revise the answers to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78012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00CC-F08E-4020-B6FE-07A124C7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1974"/>
            <a:ext cx="6397155" cy="1151965"/>
          </a:xfrm>
        </p:spPr>
        <p:txBody>
          <a:bodyPr>
            <a:normAutofit/>
          </a:bodyPr>
          <a:lstStyle/>
          <a:p>
            <a:r>
              <a:rPr lang="en-GB" sz="3800" dirty="0"/>
              <a:t>Aim</a:t>
            </a:r>
            <a:br>
              <a:rPr lang="en-GB" sz="3800" dirty="0"/>
            </a:br>
            <a:endParaRPr lang="en-GB" sz="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F03A9-4FD1-45C8-9FAD-AEEEE8C8D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95" r="21601" b="-1"/>
          <a:stretch/>
        </p:blipFill>
        <p:spPr>
          <a:xfrm>
            <a:off x="7568124" y="10"/>
            <a:ext cx="38364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B63F4-1968-4512-B3E2-65F0BA18DAE1}"/>
              </a:ext>
            </a:extLst>
          </p:cNvPr>
          <p:cNvSpPr txBox="1"/>
          <p:nvPr/>
        </p:nvSpPr>
        <p:spPr>
          <a:xfrm>
            <a:off x="685799" y="797956"/>
            <a:ext cx="63971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By the end of the session you will be able to: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Ask how people are feeling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a typeface="Times New Roman" panose="02020603050405020304" pitchFamily="18" charset="0"/>
                <a:cs typeface="Arial" panose="020B0604020202020204" pitchFamily="34" charset="0"/>
              </a:rPr>
              <a:t>Recognise and name Ailments and Illnesses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Examinations </a:t>
            </a: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ACB93E-7CA2-4C29-96B2-CE6468F89DEE}"/>
              </a:ext>
            </a:extLst>
          </p:cNvPr>
          <p:cNvSpPr txBox="1">
            <a:spLocks/>
          </p:cNvSpPr>
          <p:nvPr/>
        </p:nvSpPr>
        <p:spPr>
          <a:xfrm>
            <a:off x="481307" y="2853017"/>
            <a:ext cx="6397155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/>
              <a:t>Objective</a:t>
            </a:r>
            <a:br>
              <a:rPr lang="en-GB" sz="3800" dirty="0"/>
            </a:br>
            <a:endParaRPr lang="en-GB" sz="3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9A47A-3A70-4434-8C49-B16171C1F177}"/>
              </a:ext>
            </a:extLst>
          </p:cNvPr>
          <p:cNvSpPr txBox="1"/>
          <p:nvPr/>
        </p:nvSpPr>
        <p:spPr>
          <a:xfrm>
            <a:off x="587324" y="3515037"/>
            <a:ext cx="6397155" cy="195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Provide information to customers orally in a familiar situation, consistently using relevant Welsh vocabulary and phrases correctly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Form and use a variety of relevant and standard Welsh questions when responding to a customer's request</a:t>
            </a: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711CA50-7506-4467-9161-68687C3A4F31}"/>
              </a:ext>
            </a:extLst>
          </p:cNvPr>
          <p:cNvSpPr txBox="1"/>
          <p:nvPr/>
        </p:nvSpPr>
        <p:spPr>
          <a:xfrm>
            <a:off x="7587189" y="786991"/>
            <a:ext cx="4075359" cy="1947565"/>
          </a:xfrm>
          <a:prstGeom prst="wedgeEllipseCallout">
            <a:avLst>
              <a:gd name="adj1" fmla="val -48148"/>
              <a:gd name="adj2" fmla="val 759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Who can tell me the date in full today?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2711C-7DE0-4E56-A59C-04C6E91855FB}"/>
              </a:ext>
            </a:extLst>
          </p:cNvPr>
          <p:cNvSpPr txBox="1"/>
          <p:nvPr/>
        </p:nvSpPr>
        <p:spPr>
          <a:xfrm>
            <a:off x="7859321" y="3650941"/>
            <a:ext cx="4075359" cy="2553474"/>
          </a:xfrm>
          <a:prstGeom prst="wedgeEllipseCallout">
            <a:avLst>
              <a:gd name="adj1" fmla="val -56928"/>
              <a:gd name="adj2" fmla="val -63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Who can introduce themselves to the class?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EE011-8A8E-43BB-AF22-52995B901E74}"/>
              </a:ext>
            </a:extLst>
          </p:cNvPr>
          <p:cNvSpPr txBox="1"/>
          <p:nvPr/>
        </p:nvSpPr>
        <p:spPr>
          <a:xfrm>
            <a:off x="0" y="1044491"/>
            <a:ext cx="4075359" cy="2553474"/>
          </a:xfrm>
          <a:prstGeom prst="wedgeEllipseCallout">
            <a:avLst>
              <a:gd name="adj1" fmla="val 76070"/>
              <a:gd name="adj2" fmla="val 151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How can we welcome everyone to the session?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4239F-B244-4A09-A9A0-5FCBC120F454}"/>
              </a:ext>
            </a:extLst>
          </p:cNvPr>
          <p:cNvSpPr txBox="1"/>
          <p:nvPr/>
        </p:nvSpPr>
        <p:spPr>
          <a:xfrm>
            <a:off x="304801" y="207694"/>
            <a:ext cx="971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Let’s re-cap on what we have learnt so far: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13486-3B6F-4406-9B12-70F6EADA8CF5}"/>
              </a:ext>
            </a:extLst>
          </p:cNvPr>
          <p:cNvSpPr txBox="1"/>
          <p:nvPr/>
        </p:nvSpPr>
        <p:spPr>
          <a:xfrm>
            <a:off x="85898" y="3835303"/>
            <a:ext cx="4075359" cy="1341656"/>
          </a:xfrm>
          <a:prstGeom prst="wedgeEllipseCallout">
            <a:avLst>
              <a:gd name="adj1" fmla="val 47455"/>
              <a:gd name="adj2" fmla="val 561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What time does our session start?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561083-E48C-44CA-836C-C7BF0FD6423E}"/>
              </a:ext>
            </a:extLst>
          </p:cNvPr>
          <p:cNvSpPr txBox="1"/>
          <p:nvPr/>
        </p:nvSpPr>
        <p:spPr>
          <a:xfrm>
            <a:off x="3972610" y="5100097"/>
            <a:ext cx="4075359" cy="1341656"/>
          </a:xfrm>
          <a:prstGeom prst="wedgeEllipseCallout">
            <a:avLst>
              <a:gd name="adj1" fmla="val -46847"/>
              <a:gd name="adj2" fmla="val -584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What time does our session end?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4D1A6-EFE7-456C-9DFE-166706440F8B}"/>
              </a:ext>
            </a:extLst>
          </p:cNvPr>
          <p:cNvSpPr txBox="1"/>
          <p:nvPr/>
        </p:nvSpPr>
        <p:spPr>
          <a:xfrm>
            <a:off x="4525752" y="2980113"/>
            <a:ext cx="3140495" cy="1947565"/>
          </a:xfrm>
          <a:prstGeom prst="wedgeEllipseCallout">
            <a:avLst>
              <a:gd name="adj1" fmla="val -46847"/>
              <a:gd name="adj2" fmla="val -584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What’s the weather like today?</a:t>
            </a:r>
          </a:p>
        </p:txBody>
      </p:sp>
    </p:spTree>
    <p:extLst>
      <p:ext uri="{BB962C8B-B14F-4D97-AF65-F5344CB8AC3E}">
        <p14:creationId xmlns:p14="http://schemas.microsoft.com/office/powerpoint/2010/main" val="111034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F7A770-CEDE-4B2A-946F-C30384FF7DA8}"/>
              </a:ext>
            </a:extLst>
          </p:cNvPr>
          <p:cNvSpPr txBox="1"/>
          <p:nvPr/>
        </p:nvSpPr>
        <p:spPr>
          <a:xfrm>
            <a:off x="331305" y="479808"/>
            <a:ext cx="4021963" cy="735747"/>
          </a:xfrm>
          <a:prstGeom prst="wedgeEllipseCallout">
            <a:avLst>
              <a:gd name="adj1" fmla="val 46329"/>
              <a:gd name="adj2" fmla="val 918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Dych</a:t>
            </a:r>
            <a:r>
              <a:rPr lang="en-GB" sz="2800" dirty="0"/>
              <a:t> chi </a:t>
            </a:r>
            <a:r>
              <a:rPr lang="en-GB" sz="2800" dirty="0" err="1"/>
              <a:t>eisiau</a:t>
            </a:r>
            <a:r>
              <a:rPr lang="en-GB" sz="28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3E1ED-9924-40B2-818B-5154F322A101}"/>
              </a:ext>
            </a:extLst>
          </p:cNvPr>
          <p:cNvSpPr txBox="1"/>
          <p:nvPr/>
        </p:nvSpPr>
        <p:spPr>
          <a:xfrm>
            <a:off x="331305" y="2899271"/>
            <a:ext cx="5764695" cy="735747"/>
          </a:xfrm>
          <a:prstGeom prst="wedgeEllipseCallout">
            <a:avLst>
              <a:gd name="adj1" fmla="val 50178"/>
              <a:gd name="adj2" fmla="val 716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Dych</a:t>
            </a:r>
            <a:r>
              <a:rPr lang="en-GB" sz="2800" dirty="0"/>
              <a:t> chi </a:t>
            </a:r>
            <a:r>
              <a:rPr lang="en-GB" sz="2800" dirty="0" err="1"/>
              <a:t>eisiau</a:t>
            </a:r>
            <a:r>
              <a:rPr lang="en-GB" sz="2800" dirty="0"/>
              <a:t> </a:t>
            </a:r>
            <a:r>
              <a:rPr lang="en-GB" sz="2800" dirty="0" err="1"/>
              <a:t>mynd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…?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25A8-8906-4782-B540-00E04033BC7E}"/>
              </a:ext>
            </a:extLst>
          </p:cNvPr>
          <p:cNvSpPr txBox="1"/>
          <p:nvPr/>
        </p:nvSpPr>
        <p:spPr>
          <a:xfrm>
            <a:off x="5354053" y="4328650"/>
            <a:ext cx="5906008" cy="735747"/>
          </a:xfrm>
          <a:prstGeom prst="wedgeEllipseCallout">
            <a:avLst>
              <a:gd name="adj1" fmla="val -52567"/>
              <a:gd name="adj2" fmla="val 759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Dych</a:t>
            </a:r>
            <a:r>
              <a:rPr lang="en-GB" sz="2800" dirty="0"/>
              <a:t> chi </a:t>
            </a:r>
            <a:r>
              <a:rPr lang="en-GB" sz="2800" dirty="0" err="1"/>
              <a:t>gallu</a:t>
            </a:r>
            <a:r>
              <a:rPr lang="en-GB" sz="2800" dirty="0"/>
              <a:t> </a:t>
            </a:r>
            <a:r>
              <a:rPr lang="en-GB" sz="2800" dirty="0" err="1"/>
              <a:t>symud</a:t>
            </a:r>
            <a:r>
              <a:rPr lang="en-GB" sz="2800" dirty="0"/>
              <a:t>…?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8FF2B-FED3-4A41-BFC4-C6CC4E3C285B}"/>
              </a:ext>
            </a:extLst>
          </p:cNvPr>
          <p:cNvSpPr txBox="1"/>
          <p:nvPr/>
        </p:nvSpPr>
        <p:spPr>
          <a:xfrm>
            <a:off x="5431510" y="1321666"/>
            <a:ext cx="5906008" cy="735747"/>
          </a:xfrm>
          <a:prstGeom prst="wedgeEllipseCallout">
            <a:avLst>
              <a:gd name="adj1" fmla="val -43603"/>
              <a:gd name="adj2" fmla="val 650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Ble</a:t>
            </a:r>
            <a:r>
              <a:rPr lang="en-GB" sz="2800" dirty="0"/>
              <a:t> </a:t>
            </a:r>
            <a:r>
              <a:rPr lang="en-GB" sz="2800" dirty="0" err="1"/>
              <a:t>mae</a:t>
            </a:r>
            <a:r>
              <a:rPr lang="en-GB" sz="2800" dirty="0"/>
              <a:t> </a:t>
            </a:r>
            <a:r>
              <a:rPr lang="en-GB" sz="2800" dirty="0" err="1"/>
              <a:t>eich</a:t>
            </a:r>
            <a:r>
              <a:rPr lang="en-GB" sz="2800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222004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E92A-559C-42AA-AA50-3ED8E391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0" y="0"/>
            <a:ext cx="4190999" cy="884632"/>
          </a:xfrm>
        </p:spPr>
        <p:txBody>
          <a:bodyPr/>
          <a:lstStyle/>
          <a:p>
            <a:r>
              <a:rPr lang="en-GB" dirty="0" err="1"/>
              <a:t>Eich</a:t>
            </a:r>
            <a:r>
              <a:rPr lang="en-GB" dirty="0"/>
              <a:t> - Your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35506-31C0-48F8-895A-CE7AB058E7BF}"/>
              </a:ext>
            </a:extLst>
          </p:cNvPr>
          <p:cNvSpPr txBox="1"/>
          <p:nvPr/>
        </p:nvSpPr>
        <p:spPr>
          <a:xfrm>
            <a:off x="113450" y="2260945"/>
            <a:ext cx="148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braich</a:t>
            </a:r>
            <a:endParaRPr lang="en-GB" sz="2800" dirty="0"/>
          </a:p>
          <a:p>
            <a:pPr algn="ctr"/>
            <a:r>
              <a:rPr lang="en-GB" sz="2800" dirty="0"/>
              <a:t>arm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D47BE-2240-4063-B426-7B5A1EFEBE69}"/>
              </a:ext>
            </a:extLst>
          </p:cNvPr>
          <p:cNvSpPr txBox="1"/>
          <p:nvPr/>
        </p:nvSpPr>
        <p:spPr>
          <a:xfrm>
            <a:off x="2974140" y="2321103"/>
            <a:ext cx="148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coes</a:t>
            </a:r>
            <a:endParaRPr lang="en-GB" sz="2800" dirty="0"/>
          </a:p>
          <a:p>
            <a:pPr algn="ctr"/>
            <a:r>
              <a:rPr lang="en-GB" sz="2800" dirty="0"/>
              <a:t>leg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66459-BF2F-4DF3-B34E-4D5E4986441B}"/>
              </a:ext>
            </a:extLst>
          </p:cNvPr>
          <p:cNvSpPr txBox="1"/>
          <p:nvPr/>
        </p:nvSpPr>
        <p:spPr>
          <a:xfrm>
            <a:off x="5642897" y="2317727"/>
            <a:ext cx="148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pen</a:t>
            </a:r>
          </a:p>
          <a:p>
            <a:pPr algn="ctr"/>
            <a:r>
              <a:rPr lang="en-GB" sz="2800" dirty="0"/>
              <a:t>head 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51F846C-6746-42C8-82FA-595E2DB4A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6739" y="1172133"/>
            <a:ext cx="920853" cy="107561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52FA514-D3A2-46BD-9683-1D8E3EAA6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23905" y="1069791"/>
            <a:ext cx="1194274" cy="128029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DB52E51-D082-4CB6-A411-13760D2E9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42897" y="950147"/>
            <a:ext cx="1554083" cy="14595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115CA1-A8C4-4AEA-8AE5-F1F6BB5502EF}"/>
              </a:ext>
            </a:extLst>
          </p:cNvPr>
          <p:cNvSpPr txBox="1"/>
          <p:nvPr/>
        </p:nvSpPr>
        <p:spPr>
          <a:xfrm>
            <a:off x="5642897" y="607633"/>
            <a:ext cx="131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7" tooltip="https://commons.wikimedia.org/wiki/File:WikiProject_Scouting_uniform_template_male_male_head.svg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8" tooltip="https://creativecommons.org/licenses/by-sa/3.0/"/>
              </a:rPr>
              <a:t>CC BY-SA</a:t>
            </a:r>
            <a:endParaRPr lang="en-GB" sz="600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0E683A5-2F4F-4F5F-A590-10998C5D1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90280" y="1443382"/>
            <a:ext cx="1213162" cy="770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963BA-CFAA-4EF6-8C15-F633B8D05AFA}"/>
              </a:ext>
            </a:extLst>
          </p:cNvPr>
          <p:cNvSpPr txBox="1"/>
          <p:nvPr/>
        </p:nvSpPr>
        <p:spPr>
          <a:xfrm>
            <a:off x="8454739" y="2247742"/>
            <a:ext cx="148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troed</a:t>
            </a:r>
            <a:endParaRPr lang="en-GB" sz="2800" dirty="0"/>
          </a:p>
          <a:p>
            <a:pPr algn="ctr"/>
            <a:r>
              <a:rPr lang="en-GB" sz="2800" dirty="0"/>
              <a:t>foot</a:t>
            </a:r>
          </a:p>
        </p:txBody>
      </p:sp>
      <p:pic>
        <p:nvPicPr>
          <p:cNvPr id="7" name="Picture 6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C42C9963-A4EA-4B07-9811-0AE6865790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391237" y="4049560"/>
            <a:ext cx="1443848" cy="966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F433E2-A70C-4937-9197-2A8FE4C126DC}"/>
              </a:ext>
            </a:extLst>
          </p:cNvPr>
          <p:cNvSpPr txBox="1"/>
          <p:nvPr/>
        </p:nvSpPr>
        <p:spPr>
          <a:xfrm>
            <a:off x="1391237" y="5094968"/>
            <a:ext cx="1382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2" tooltip="http://www.emdocs.net/medical-malpractice-insights-dont-miss-posterior-shoulder-dislocation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3" tooltip="https://creativecommons.org/licenses/by/3.0/"/>
              </a:rPr>
              <a:t>CC BY</a:t>
            </a:r>
            <a:endParaRPr lang="en-GB" sz="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4032F9-7E5A-439A-B908-A049267F2460}"/>
              </a:ext>
            </a:extLst>
          </p:cNvPr>
          <p:cNvSpPr txBox="1"/>
          <p:nvPr/>
        </p:nvSpPr>
        <p:spPr>
          <a:xfrm>
            <a:off x="2901437" y="4022392"/>
            <a:ext cx="1709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ysgwydd</a:t>
            </a:r>
            <a:endParaRPr lang="en-GB" sz="2800" dirty="0"/>
          </a:p>
          <a:p>
            <a:pPr algn="ctr"/>
            <a:r>
              <a:rPr lang="en-GB" sz="2800" dirty="0"/>
              <a:t>shoulder </a:t>
            </a:r>
          </a:p>
        </p:txBody>
      </p:sp>
      <p:pic>
        <p:nvPicPr>
          <p:cNvPr id="21" name="Picture 20" descr="A person standing on a bed&#10;&#10;Description automatically generated">
            <a:extLst>
              <a:ext uri="{FF2B5EF4-FFF2-40B4-BE49-F238E27FC236}">
                <a16:creationId xmlns:a16="http://schemas.microsoft.com/office/drawing/2014/main" id="{BEF2B883-549E-4D1C-8A6B-A5C5B2E619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50206" y="3844937"/>
            <a:ext cx="2231105" cy="11713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A908B5-F573-468E-8F07-A081906684FB}"/>
              </a:ext>
            </a:extLst>
          </p:cNvPr>
          <p:cNvSpPr txBox="1"/>
          <p:nvPr/>
        </p:nvSpPr>
        <p:spPr>
          <a:xfrm>
            <a:off x="5474755" y="5231496"/>
            <a:ext cx="164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5" tooltip="https://pursuit.unimelb.edu.au/articles/crowdsourcing-the-problem-of-low-back-pain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6" tooltip="https://creativecommons.org/licenses/by-nd/3.0/"/>
              </a:rPr>
              <a:t>CC BY-ND</a:t>
            </a:r>
            <a:endParaRPr lang="en-GB" sz="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5DB16F-6455-4AA1-A759-B37BA88266DB}"/>
              </a:ext>
            </a:extLst>
          </p:cNvPr>
          <p:cNvSpPr txBox="1"/>
          <p:nvPr/>
        </p:nvSpPr>
        <p:spPr>
          <a:xfrm>
            <a:off x="7581311" y="3862749"/>
            <a:ext cx="148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cefn</a:t>
            </a:r>
            <a:endParaRPr lang="en-GB" sz="2800" dirty="0"/>
          </a:p>
          <a:p>
            <a:pPr algn="ctr"/>
            <a:r>
              <a:rPr lang="en-GB" sz="2800" dirty="0"/>
              <a:t>back </a:t>
            </a:r>
          </a:p>
        </p:txBody>
      </p:sp>
    </p:spTree>
    <p:extLst>
      <p:ext uri="{BB962C8B-B14F-4D97-AF65-F5344CB8AC3E}">
        <p14:creationId xmlns:p14="http://schemas.microsoft.com/office/powerpoint/2010/main" val="379984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9E29-49D4-4E6C-8F65-49C29A3B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you feeling?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9130C-CA47-4C87-932C-ECAB10509D88}"/>
              </a:ext>
            </a:extLst>
          </p:cNvPr>
          <p:cNvSpPr txBox="1"/>
          <p:nvPr/>
        </p:nvSpPr>
        <p:spPr>
          <a:xfrm>
            <a:off x="1546058" y="2438399"/>
            <a:ext cx="8676367" cy="1168539"/>
          </a:xfrm>
          <a:prstGeom prst="wedgeEllipseCallout">
            <a:avLst>
              <a:gd name="adj1" fmla="val -33007"/>
              <a:gd name="adj2" fmla="val 1317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/>
              <a:t>Sut </a:t>
            </a:r>
            <a:r>
              <a:rPr lang="en-GB" sz="4800" dirty="0" err="1"/>
              <a:t>dych</a:t>
            </a:r>
            <a:r>
              <a:rPr lang="en-GB" sz="4800" dirty="0"/>
              <a:t> </a:t>
            </a:r>
            <a:r>
              <a:rPr lang="en-GB" sz="4800" dirty="0" err="1"/>
              <a:t>chi’n</a:t>
            </a:r>
            <a:r>
              <a:rPr lang="en-GB" sz="4800" dirty="0"/>
              <a:t> </a:t>
            </a:r>
            <a:r>
              <a:rPr lang="en-GB" sz="4800" dirty="0" err="1"/>
              <a:t>teimlo</a:t>
            </a:r>
            <a:r>
              <a:rPr lang="en-GB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702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187-20F5-4D10-8C20-75DF9BE3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204433"/>
            <a:ext cx="10396882" cy="1151965"/>
          </a:xfrm>
        </p:spPr>
        <p:txBody>
          <a:bodyPr/>
          <a:lstStyle/>
          <a:p>
            <a:r>
              <a:rPr lang="en-GB" dirty="0" err="1"/>
              <a:t>rESPONSE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AACBA-1CD7-4D25-BDE3-CB8C11C8CDC4}"/>
              </a:ext>
            </a:extLst>
          </p:cNvPr>
          <p:cNvSpPr txBox="1"/>
          <p:nvPr/>
        </p:nvSpPr>
        <p:spPr>
          <a:xfrm>
            <a:off x="6535153" y="1336507"/>
            <a:ext cx="5271837" cy="1168539"/>
          </a:xfrm>
          <a:prstGeom prst="wedgeEllipseCallout">
            <a:avLst>
              <a:gd name="adj1" fmla="val -42136"/>
              <a:gd name="adj2" fmla="val 74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Iawn</a:t>
            </a:r>
            <a:r>
              <a:rPr lang="en-GB" sz="4800" dirty="0"/>
              <a:t>, </a:t>
            </a:r>
            <a:r>
              <a:rPr lang="en-GB" sz="4800" dirty="0" err="1"/>
              <a:t>diolch</a:t>
            </a:r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7986B-E07E-4F62-B878-1F6F381FF9D9}"/>
              </a:ext>
            </a:extLst>
          </p:cNvPr>
          <p:cNvSpPr txBox="1"/>
          <p:nvPr/>
        </p:nvSpPr>
        <p:spPr>
          <a:xfrm>
            <a:off x="190501" y="2080197"/>
            <a:ext cx="6595310" cy="1168539"/>
          </a:xfrm>
          <a:prstGeom prst="wedgeEllipseCallout">
            <a:avLst>
              <a:gd name="adj1" fmla="val 49320"/>
              <a:gd name="adj2" fmla="val 631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Da </a:t>
            </a:r>
            <a:r>
              <a:rPr lang="en-GB" sz="4800" dirty="0" err="1"/>
              <a:t>iawn</a:t>
            </a:r>
            <a:r>
              <a:rPr lang="en-GB" sz="4800" dirty="0"/>
              <a:t>, </a:t>
            </a:r>
            <a:r>
              <a:rPr lang="en-GB" sz="4800" dirty="0" err="1"/>
              <a:t>diolch</a:t>
            </a:r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52D65-CA91-407A-A610-7D7C62DBBC22}"/>
              </a:ext>
            </a:extLst>
          </p:cNvPr>
          <p:cNvSpPr txBox="1"/>
          <p:nvPr/>
        </p:nvSpPr>
        <p:spPr>
          <a:xfrm>
            <a:off x="5027195" y="4888833"/>
            <a:ext cx="6779795" cy="1168539"/>
          </a:xfrm>
          <a:prstGeom prst="wedgeEllipseCallout">
            <a:avLst>
              <a:gd name="adj1" fmla="val -42136"/>
              <a:gd name="adj2" fmla="val 74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Ddim</a:t>
            </a:r>
            <a:r>
              <a:rPr lang="en-GB" sz="4800" dirty="0"/>
              <a:t> </a:t>
            </a:r>
            <a:r>
              <a:rPr lang="en-GB" sz="4800" dirty="0" err="1"/>
              <a:t>yn</a:t>
            </a:r>
            <a:r>
              <a:rPr lang="en-GB" sz="4800" dirty="0"/>
              <a:t> </a:t>
            </a:r>
            <a:r>
              <a:rPr lang="en-GB" sz="4800" dirty="0" err="1"/>
              <a:t>dda</a:t>
            </a:r>
            <a:r>
              <a:rPr lang="en-GB" sz="4800" dirty="0"/>
              <a:t> </a:t>
            </a:r>
            <a:r>
              <a:rPr lang="en-GB" sz="4800" dirty="0" err="1"/>
              <a:t>iawn</a:t>
            </a:r>
            <a:endParaRPr lang="en-GB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6E93B-A075-4E19-A8FE-16F1E5C0B814}"/>
              </a:ext>
            </a:extLst>
          </p:cNvPr>
          <p:cNvSpPr txBox="1"/>
          <p:nvPr/>
        </p:nvSpPr>
        <p:spPr>
          <a:xfrm>
            <a:off x="6535153" y="3145522"/>
            <a:ext cx="5271837" cy="1168539"/>
          </a:xfrm>
          <a:prstGeom prst="wedgeEllipseCallout">
            <a:avLst>
              <a:gd name="adj1" fmla="val -42136"/>
              <a:gd name="adj2" fmla="val 74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Mewn</a:t>
            </a:r>
            <a:r>
              <a:rPr lang="en-GB" sz="4800" dirty="0"/>
              <a:t> </a:t>
            </a:r>
            <a:r>
              <a:rPr lang="en-GB" sz="4800" dirty="0" err="1"/>
              <a:t>poen</a:t>
            </a:r>
            <a:endParaRPr lang="en-GB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CC255-B78D-4AF8-86CD-B9DDF3D46189}"/>
              </a:ext>
            </a:extLst>
          </p:cNvPr>
          <p:cNvSpPr txBox="1"/>
          <p:nvPr/>
        </p:nvSpPr>
        <p:spPr>
          <a:xfrm>
            <a:off x="612405" y="3776650"/>
            <a:ext cx="5271837" cy="1168539"/>
          </a:xfrm>
          <a:prstGeom prst="wedgeEllipseCallout">
            <a:avLst>
              <a:gd name="adj1" fmla="val -42136"/>
              <a:gd name="adj2" fmla="val 74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Yn</a:t>
            </a:r>
            <a:r>
              <a:rPr lang="en-GB" sz="4800" dirty="0"/>
              <a:t> dost</a:t>
            </a:r>
          </a:p>
        </p:txBody>
      </p:sp>
    </p:spTree>
    <p:extLst>
      <p:ext uri="{BB962C8B-B14F-4D97-AF65-F5344CB8AC3E}">
        <p14:creationId xmlns:p14="http://schemas.microsoft.com/office/powerpoint/2010/main" val="250649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BEC7-BE68-49D6-A756-F582B806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wrong?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4FF76-AF04-4FC1-860B-ECEA86979F13}"/>
              </a:ext>
            </a:extLst>
          </p:cNvPr>
          <p:cNvSpPr txBox="1"/>
          <p:nvPr/>
        </p:nvSpPr>
        <p:spPr>
          <a:xfrm>
            <a:off x="2200776" y="2594279"/>
            <a:ext cx="7790447" cy="1168539"/>
          </a:xfrm>
          <a:prstGeom prst="wedgeEllipseCallout">
            <a:avLst>
              <a:gd name="adj1" fmla="val -42136"/>
              <a:gd name="adj2" fmla="val 74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Beth </a:t>
            </a:r>
            <a:r>
              <a:rPr lang="en-GB" sz="4800" dirty="0" err="1"/>
              <a:t>sy’n</a:t>
            </a:r>
            <a:r>
              <a:rPr lang="en-GB" sz="4800" dirty="0"/>
              <a:t> bod?</a:t>
            </a:r>
          </a:p>
        </p:txBody>
      </p:sp>
    </p:spTree>
    <p:extLst>
      <p:ext uri="{BB962C8B-B14F-4D97-AF65-F5344CB8AC3E}">
        <p14:creationId xmlns:p14="http://schemas.microsoft.com/office/powerpoint/2010/main" val="202701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B8418-C5AA-44E7-951E-24563B547EC9}"/>
              </a:ext>
            </a:extLst>
          </p:cNvPr>
          <p:cNvSpPr txBox="1"/>
          <p:nvPr/>
        </p:nvSpPr>
        <p:spPr>
          <a:xfrm>
            <a:off x="705853" y="220047"/>
            <a:ext cx="10411325" cy="908864"/>
          </a:xfrm>
          <a:prstGeom prst="wedgeEllipseCallout">
            <a:avLst>
              <a:gd name="adj1" fmla="val -42136"/>
              <a:gd name="adj2" fmla="val 74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Ers</a:t>
            </a:r>
            <a:r>
              <a:rPr lang="en-GB" sz="3600" dirty="0"/>
              <a:t> </a:t>
            </a:r>
            <a:r>
              <a:rPr lang="en-GB" sz="3600" dirty="0" err="1"/>
              <a:t>pryd</a:t>
            </a:r>
            <a:r>
              <a:rPr lang="en-GB" sz="3600" dirty="0"/>
              <a:t> </a:t>
            </a:r>
            <a:r>
              <a:rPr lang="en-GB" sz="3600" dirty="0" err="1"/>
              <a:t>dych</a:t>
            </a:r>
            <a:r>
              <a:rPr lang="en-GB" sz="3600" dirty="0"/>
              <a:t> chi </a:t>
            </a:r>
            <a:r>
              <a:rPr lang="en-GB" sz="3600" dirty="0" err="1"/>
              <a:t>wedi</a:t>
            </a:r>
            <a:r>
              <a:rPr lang="en-GB" sz="3600" dirty="0"/>
              <a:t> </a:t>
            </a:r>
            <a:r>
              <a:rPr lang="en-GB" sz="3600" dirty="0" err="1"/>
              <a:t>teimlo’n</a:t>
            </a:r>
            <a:r>
              <a:rPr lang="en-GB" sz="3600" dirty="0"/>
              <a:t> dost?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9BFE2-C28A-48F8-B5A8-19E809B3BF75}"/>
              </a:ext>
            </a:extLst>
          </p:cNvPr>
          <p:cNvSpPr txBox="1"/>
          <p:nvPr/>
        </p:nvSpPr>
        <p:spPr>
          <a:xfrm>
            <a:off x="705852" y="2165152"/>
            <a:ext cx="10411325" cy="908864"/>
          </a:xfrm>
          <a:prstGeom prst="wedgeEllipseCallout">
            <a:avLst>
              <a:gd name="adj1" fmla="val 43843"/>
              <a:gd name="adj2" fmla="val 653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Ers</a:t>
            </a:r>
            <a:r>
              <a:rPr lang="en-GB" sz="3600" dirty="0"/>
              <a:t> </a:t>
            </a:r>
            <a:r>
              <a:rPr lang="en-GB" sz="3600" dirty="0" err="1"/>
              <a:t>pryd</a:t>
            </a:r>
            <a:r>
              <a:rPr lang="en-GB" sz="3600" dirty="0"/>
              <a:t> </a:t>
            </a:r>
            <a:r>
              <a:rPr lang="en-GB" sz="3600" dirty="0" err="1"/>
              <a:t>dych</a:t>
            </a:r>
            <a:r>
              <a:rPr lang="en-GB" sz="3600" dirty="0"/>
              <a:t> chi </a:t>
            </a:r>
            <a:r>
              <a:rPr lang="en-GB" sz="3600" dirty="0" err="1"/>
              <a:t>mewn</a:t>
            </a:r>
            <a:r>
              <a:rPr lang="en-GB" sz="3600" dirty="0"/>
              <a:t> </a:t>
            </a:r>
            <a:r>
              <a:rPr lang="en-GB" sz="3600" dirty="0" err="1"/>
              <a:t>poen</a:t>
            </a:r>
            <a:r>
              <a:rPr lang="en-GB" sz="36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D2C3E-D945-432F-82B6-9F746648B074}"/>
              </a:ext>
            </a:extLst>
          </p:cNvPr>
          <p:cNvSpPr txBox="1"/>
          <p:nvPr/>
        </p:nvSpPr>
        <p:spPr>
          <a:xfrm>
            <a:off x="360947" y="4110258"/>
            <a:ext cx="10411325" cy="908864"/>
          </a:xfrm>
          <a:prstGeom prst="wedgeEllipseCallout">
            <a:avLst>
              <a:gd name="adj1" fmla="val -42136"/>
              <a:gd name="adj2" fmla="val 741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Ble</a:t>
            </a:r>
            <a:r>
              <a:rPr lang="en-GB" sz="3600" dirty="0"/>
              <a:t> </a:t>
            </a:r>
            <a:r>
              <a:rPr lang="en-GB" sz="3600" dirty="0" err="1"/>
              <a:t>mae’r</a:t>
            </a:r>
            <a:r>
              <a:rPr lang="en-GB" sz="3600" dirty="0"/>
              <a:t> </a:t>
            </a:r>
            <a:r>
              <a:rPr lang="en-GB" sz="3600" dirty="0" err="1"/>
              <a:t>poen</a:t>
            </a:r>
            <a:r>
              <a:rPr lang="en-GB" sz="36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0FCCA-D80E-4B59-A1E6-C1FEAB71DC44}"/>
              </a:ext>
            </a:extLst>
          </p:cNvPr>
          <p:cNvSpPr txBox="1"/>
          <p:nvPr/>
        </p:nvSpPr>
        <p:spPr>
          <a:xfrm>
            <a:off x="4989095" y="1238707"/>
            <a:ext cx="656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Since when have you been feeling </a:t>
            </a:r>
            <a:r>
              <a:rPr lang="en-GB" sz="2000" dirty="0"/>
              <a:t>ill?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25CBC-DCF8-48FE-9A61-CD0F259EEA91}"/>
              </a:ext>
            </a:extLst>
          </p:cNvPr>
          <p:cNvSpPr txBox="1"/>
          <p:nvPr/>
        </p:nvSpPr>
        <p:spPr>
          <a:xfrm>
            <a:off x="705852" y="3077131"/>
            <a:ext cx="656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Since when have you been in pain</a:t>
            </a:r>
            <a:r>
              <a:rPr lang="en-GB" sz="20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01702-6502-416B-95E4-2B54336FD484}"/>
              </a:ext>
            </a:extLst>
          </p:cNvPr>
          <p:cNvSpPr txBox="1"/>
          <p:nvPr/>
        </p:nvSpPr>
        <p:spPr>
          <a:xfrm>
            <a:off x="6585285" y="5002989"/>
            <a:ext cx="656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Where’s the pain</a:t>
            </a:r>
            <a:r>
              <a:rPr lang="en-GB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0619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402</TotalTime>
  <Words>445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Symbol</vt:lpstr>
      <vt:lpstr>Main Event</vt:lpstr>
      <vt:lpstr>Iaith ar waith</vt:lpstr>
      <vt:lpstr>Aim </vt:lpstr>
      <vt:lpstr>PowerPoint Presentation</vt:lpstr>
      <vt:lpstr>PowerPoint Presentation</vt:lpstr>
      <vt:lpstr>Eich - Your</vt:lpstr>
      <vt:lpstr>How are you feeling?</vt:lpstr>
      <vt:lpstr>rESPONSE</vt:lpstr>
      <vt:lpstr>What’s wrong?</vt:lpstr>
      <vt:lpstr>PowerPoint Presentation</vt:lpstr>
      <vt:lpstr>Atebion / answers</vt:lpstr>
      <vt:lpstr>Activity</vt:lpstr>
      <vt:lpstr>Teams activity</vt:lpstr>
      <vt:lpstr>Task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Iaith ar waith</dc:title>
  <dc:creator>naomi watkeys</dc:creator>
  <cp:lastModifiedBy>naomi watkeys</cp:lastModifiedBy>
  <cp:revision>5</cp:revision>
  <dcterms:created xsi:type="dcterms:W3CDTF">2020-11-03T19:36:31Z</dcterms:created>
  <dcterms:modified xsi:type="dcterms:W3CDTF">2020-11-10T20:58:24Z</dcterms:modified>
</cp:coreProperties>
</file>