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3"/>
  </p:sldMasterIdLst>
  <p:handoutMasterIdLst>
    <p:handoutMasterId r:id="rId16"/>
  </p:handoutMasterIdLst>
  <p:sldIdLst>
    <p:sldId id="256" r:id="rId4"/>
    <p:sldId id="264" r:id="rId5"/>
    <p:sldId id="257" r:id="rId6"/>
    <p:sldId id="258" r:id="rId7"/>
    <p:sldId id="259" r:id="rId8"/>
    <p:sldId id="265" r:id="rId9"/>
    <p:sldId id="270" r:id="rId10"/>
    <p:sldId id="260" r:id="rId11"/>
    <p:sldId id="269" r:id="rId12"/>
    <p:sldId id="266" r:id="rId13"/>
    <p:sldId id="267" r:id="rId14"/>
    <p:sldId id="268" r:id="rId15"/>
  </p:sldIdLst>
  <p:sldSz cx="9144000" cy="6858000" type="screen4x3"/>
  <p:notesSz cx="6797675" cy="9926638"/>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07ABEBB-228C-84A9-AC4C-26C7CE26E576}" v="48" dt="2021-01-05T09:22:49.155"/>
    <p1510:client id="{EA6B4EA8-D881-F64A-EC4E-AF1B649FE31F}" v="18" dt="2021-01-05T09:26:37.74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2" d="100"/>
          <a:sy n="42" d="100"/>
        </p:scale>
        <p:origin x="1326" y="4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1.xml"/><Relationship Id="rId21" Type="http://schemas.microsoft.com/office/2016/11/relationships/changesInfo" Target="changesInfos/changesInfo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ies, Gemma" userId="S::davigem@nptcgroup.ac.uk::88fa4fcf-0ffa-40f1-b135-df7446b4c089" providerId="AD" clId="Web-{507ABEBB-228C-84A9-AC4C-26C7CE26E576}"/>
    <pc:docChg chg="addSld modSld sldOrd">
      <pc:chgData name="Davies, Gemma" userId="S::davigem@nptcgroup.ac.uk::88fa4fcf-0ffa-40f1-b135-df7446b4c089" providerId="AD" clId="Web-{507ABEBB-228C-84A9-AC4C-26C7CE26E576}" dt="2021-01-05T09:22:49.155" v="44"/>
      <pc:docMkLst>
        <pc:docMk/>
      </pc:docMkLst>
      <pc:sldChg chg="addSp modSp new ord">
        <pc:chgData name="Davies, Gemma" userId="S::davigem@nptcgroup.ac.uk::88fa4fcf-0ffa-40f1-b135-df7446b4c089" providerId="AD" clId="Web-{507ABEBB-228C-84A9-AC4C-26C7CE26E576}" dt="2021-01-05T09:22:49.155" v="44"/>
        <pc:sldMkLst>
          <pc:docMk/>
          <pc:sldMk cId="634934617" sldId="270"/>
        </pc:sldMkLst>
        <pc:spChg chg="mod">
          <ac:chgData name="Davies, Gemma" userId="S::davigem@nptcgroup.ac.uk::88fa4fcf-0ffa-40f1-b135-df7446b4c089" providerId="AD" clId="Web-{507ABEBB-228C-84A9-AC4C-26C7CE26E576}" dt="2021-01-05T09:18:45.821" v="29" actId="20577"/>
          <ac:spMkLst>
            <pc:docMk/>
            <pc:sldMk cId="634934617" sldId="270"/>
            <ac:spMk id="2" creationId="{50EE8C6A-E4B2-4EFA-AFDE-0BD615F488F4}"/>
          </ac:spMkLst>
        </pc:spChg>
        <pc:picChg chg="add mod">
          <ac:chgData name="Davies, Gemma" userId="S::davigem@nptcgroup.ac.uk::88fa4fcf-0ffa-40f1-b135-df7446b4c089" providerId="AD" clId="Web-{507ABEBB-228C-84A9-AC4C-26C7CE26E576}" dt="2021-01-05T09:20:29.573" v="37" actId="688"/>
          <ac:picMkLst>
            <pc:docMk/>
            <pc:sldMk cId="634934617" sldId="270"/>
            <ac:picMk id="4" creationId="{6BEF9E98-86FE-472E-9A72-48F6CB4319AE}"/>
          </ac:picMkLst>
        </pc:picChg>
        <pc:picChg chg="add mod">
          <ac:chgData name="Davies, Gemma" userId="S::davigem@nptcgroup.ac.uk::88fa4fcf-0ffa-40f1-b135-df7446b4c089" providerId="AD" clId="Web-{507ABEBB-228C-84A9-AC4C-26C7CE26E576}" dt="2021-01-05T09:21:41.762" v="41" actId="1076"/>
          <ac:picMkLst>
            <pc:docMk/>
            <pc:sldMk cId="634934617" sldId="270"/>
            <ac:picMk id="5" creationId="{57294E48-4057-4FD8-BF68-4A2B6A319549}"/>
          </ac:picMkLst>
        </pc:picChg>
        <pc:picChg chg="add mod">
          <ac:chgData name="Davies, Gemma" userId="S::davigem@nptcgroup.ac.uk::88fa4fcf-0ffa-40f1-b135-df7446b4c089" providerId="AD" clId="Web-{507ABEBB-228C-84A9-AC4C-26C7CE26E576}" dt="2021-01-05T09:21:43.096" v="43" actId="1076"/>
          <ac:picMkLst>
            <pc:docMk/>
            <pc:sldMk cId="634934617" sldId="270"/>
            <ac:picMk id="6" creationId="{3FD7B0B5-A188-42E7-8D54-EAEF0BB3752A}"/>
          </ac:picMkLst>
        </pc:picChg>
        <pc:picChg chg="add mod">
          <ac:chgData name="Davies, Gemma" userId="S::davigem@nptcgroup.ac.uk::88fa4fcf-0ffa-40f1-b135-df7446b4c089" providerId="AD" clId="Web-{507ABEBB-228C-84A9-AC4C-26C7CE26E576}" dt="2021-01-05T09:22:49.155" v="44"/>
          <ac:picMkLst>
            <pc:docMk/>
            <pc:sldMk cId="634934617" sldId="270"/>
            <ac:picMk id="7" creationId="{3BCDCC0E-340C-4864-80F9-578B29B4FFDA}"/>
          </ac:picMkLst>
        </pc:picChg>
      </pc:sldChg>
    </pc:docChg>
  </pc:docChgLst>
  <pc:docChgLst>
    <pc:chgData name="Davies, Gemma" userId="S::davigem@nptcgroup.ac.uk::88fa4fcf-0ffa-40f1-b135-df7446b4c089" providerId="AD" clId="Web-{EA6B4EA8-D881-F64A-EC4E-AF1B649FE31F}"/>
    <pc:docChg chg="modSld">
      <pc:chgData name="Davies, Gemma" userId="S::davigem@nptcgroup.ac.uk::88fa4fcf-0ffa-40f1-b135-df7446b4c089" providerId="AD" clId="Web-{EA6B4EA8-D881-F64A-EC4E-AF1B649FE31F}" dt="2021-01-05T09:26:37.740" v="16" actId="14100"/>
      <pc:docMkLst>
        <pc:docMk/>
      </pc:docMkLst>
      <pc:sldChg chg="addSp modSp">
        <pc:chgData name="Davies, Gemma" userId="S::davigem@nptcgroup.ac.uk::88fa4fcf-0ffa-40f1-b135-df7446b4c089" providerId="AD" clId="Web-{EA6B4EA8-D881-F64A-EC4E-AF1B649FE31F}" dt="2021-01-05T09:26:37.740" v="16" actId="14100"/>
        <pc:sldMkLst>
          <pc:docMk/>
          <pc:sldMk cId="634934617" sldId="270"/>
        </pc:sldMkLst>
        <pc:picChg chg="mod">
          <ac:chgData name="Davies, Gemma" userId="S::davigem@nptcgroup.ac.uk::88fa4fcf-0ffa-40f1-b135-df7446b4c089" providerId="AD" clId="Web-{EA6B4EA8-D881-F64A-EC4E-AF1B649FE31F}" dt="2021-01-05T09:26:37.740" v="16" actId="14100"/>
          <ac:picMkLst>
            <pc:docMk/>
            <pc:sldMk cId="634934617" sldId="270"/>
            <ac:picMk id="4" creationId="{6BEF9E98-86FE-472E-9A72-48F6CB4319AE}"/>
          </ac:picMkLst>
        </pc:picChg>
        <pc:picChg chg="mod">
          <ac:chgData name="Davies, Gemma" userId="S::davigem@nptcgroup.ac.uk::88fa4fcf-0ffa-40f1-b135-df7446b4c089" providerId="AD" clId="Web-{EA6B4EA8-D881-F64A-EC4E-AF1B649FE31F}" dt="2021-01-05T09:26:22.458" v="13" actId="14100"/>
          <ac:picMkLst>
            <pc:docMk/>
            <pc:sldMk cId="634934617" sldId="270"/>
            <ac:picMk id="5" creationId="{57294E48-4057-4FD8-BF68-4A2B6A319549}"/>
          </ac:picMkLst>
        </pc:picChg>
        <pc:picChg chg="mod">
          <ac:chgData name="Davies, Gemma" userId="S::davigem@nptcgroup.ac.uk::88fa4fcf-0ffa-40f1-b135-df7446b4c089" providerId="AD" clId="Web-{EA6B4EA8-D881-F64A-EC4E-AF1B649FE31F}" dt="2021-01-05T09:26:06.882" v="9" actId="1076"/>
          <ac:picMkLst>
            <pc:docMk/>
            <pc:sldMk cId="634934617" sldId="270"/>
            <ac:picMk id="6" creationId="{3FD7B0B5-A188-42E7-8D54-EAEF0BB3752A}"/>
          </ac:picMkLst>
        </pc:picChg>
        <pc:picChg chg="mod">
          <ac:chgData name="Davies, Gemma" userId="S::davigem@nptcgroup.ac.uk::88fa4fcf-0ffa-40f1-b135-df7446b4c089" providerId="AD" clId="Web-{EA6B4EA8-D881-F64A-EC4E-AF1B649FE31F}" dt="2021-01-05T09:25:42.911" v="2" actId="1076"/>
          <ac:picMkLst>
            <pc:docMk/>
            <pc:sldMk cId="634934617" sldId="270"/>
            <ac:picMk id="7" creationId="{3BCDCC0E-340C-4864-80F9-578B29B4FFDA}"/>
          </ac:picMkLst>
        </pc:picChg>
        <pc:picChg chg="add mod">
          <ac:chgData name="Davies, Gemma" userId="S::davigem@nptcgroup.ac.uk::88fa4fcf-0ffa-40f1-b135-df7446b4c089" providerId="AD" clId="Web-{EA6B4EA8-D881-F64A-EC4E-AF1B649FE31F}" dt="2021-01-05T09:26:12.615" v="11" actId="1076"/>
          <ac:picMkLst>
            <pc:docMk/>
            <pc:sldMk cId="634934617" sldId="270"/>
            <ac:picMk id="8" creationId="{AADDE6A4-DAD1-4F55-9022-0B0C3331C343}"/>
          </ac:picMkLst>
        </pc:picChg>
      </pc:sldChg>
    </pc:docChg>
  </pc:docChgLst>
  <pc:docChgLst>
    <pc:chgData name="Davies, Gemma" userId="88fa4fcf-0ffa-40f1-b135-df7446b4c089" providerId="ADAL" clId="{2E99624C-ED1A-C646-97B6-EAB7D3AE2BA6}"/>
    <pc:docChg chg="addSld modSld">
      <pc:chgData name="Davies, Gemma" userId="88fa4fcf-0ffa-40f1-b135-df7446b4c089" providerId="ADAL" clId="{2E99624C-ED1A-C646-97B6-EAB7D3AE2BA6}" dt="2021-01-04T13:08:34.630" v="59" actId="20577"/>
      <pc:docMkLst>
        <pc:docMk/>
      </pc:docMkLst>
      <pc:sldChg chg="modSp new">
        <pc:chgData name="Davies, Gemma" userId="88fa4fcf-0ffa-40f1-b135-df7446b4c089" providerId="ADAL" clId="{2E99624C-ED1A-C646-97B6-EAB7D3AE2BA6}" dt="2021-01-04T13:08:34.630" v="59" actId="20577"/>
        <pc:sldMkLst>
          <pc:docMk/>
          <pc:sldMk cId="1344025510" sldId="269"/>
        </pc:sldMkLst>
        <pc:spChg chg="mod">
          <ac:chgData name="Davies, Gemma" userId="88fa4fcf-0ffa-40f1-b135-df7446b4c089" providerId="ADAL" clId="{2E99624C-ED1A-C646-97B6-EAB7D3AE2BA6}" dt="2021-01-04T13:03:36.947" v="22" actId="20577"/>
          <ac:spMkLst>
            <pc:docMk/>
            <pc:sldMk cId="1344025510" sldId="269"/>
            <ac:spMk id="2" creationId="{63C07EFE-65F8-7D4A-82B7-0B55EB95CF29}"/>
          </ac:spMkLst>
        </pc:spChg>
        <pc:spChg chg="mod">
          <ac:chgData name="Davies, Gemma" userId="88fa4fcf-0ffa-40f1-b135-df7446b4c089" providerId="ADAL" clId="{2E99624C-ED1A-C646-97B6-EAB7D3AE2BA6}" dt="2021-01-04T13:08:34.630" v="59" actId="20577"/>
          <ac:spMkLst>
            <pc:docMk/>
            <pc:sldMk cId="1344025510" sldId="269"/>
            <ac:spMk id="3" creationId="{B054A0AD-882F-1B43-9A2F-9388CE6D15F5}"/>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095C253-E738-4535-939C-425FF4F9BBEF}"/>
              </a:ext>
            </a:extLst>
          </p:cNvPr>
          <p:cNvSpPr>
            <a:spLocks noGrp="1"/>
          </p:cNvSpPr>
          <p:nvPr>
            <p:ph type="hdr" sz="quarter"/>
          </p:nvPr>
        </p:nvSpPr>
        <p:spPr>
          <a:xfrm>
            <a:off x="0" y="0"/>
            <a:ext cx="2946400" cy="496888"/>
          </a:xfrm>
          <a:prstGeom prst="rect">
            <a:avLst/>
          </a:prstGeom>
        </p:spPr>
        <p:txBody>
          <a:bodyPr vert="horz" lIns="91440" tIns="45720" rIns="91440" bIns="45720" rtlCol="0"/>
          <a:lstStyle>
            <a:lvl1pPr algn="l" eaLnBrk="1" hangingPunct="1">
              <a:defRPr sz="1200">
                <a:latin typeface="Arial" charset="0"/>
                <a:cs typeface="Arial" charset="0"/>
              </a:defRPr>
            </a:lvl1pPr>
          </a:lstStyle>
          <a:p>
            <a:pPr>
              <a:defRPr/>
            </a:pPr>
            <a:endParaRPr lang="en-GB"/>
          </a:p>
        </p:txBody>
      </p:sp>
      <p:sp>
        <p:nvSpPr>
          <p:cNvPr id="3" name="Date Placeholder 2">
            <a:extLst>
              <a:ext uri="{FF2B5EF4-FFF2-40B4-BE49-F238E27FC236}">
                <a16:creationId xmlns:a16="http://schemas.microsoft.com/office/drawing/2014/main" id="{92472DA8-CC3C-4126-B449-514BAE30D413}"/>
              </a:ext>
            </a:extLst>
          </p:cNvPr>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eaLnBrk="1" hangingPunct="1">
              <a:defRPr sz="1200">
                <a:latin typeface="Arial" charset="0"/>
                <a:cs typeface="Arial" charset="0"/>
              </a:defRPr>
            </a:lvl1pPr>
          </a:lstStyle>
          <a:p>
            <a:pPr>
              <a:defRPr/>
            </a:pPr>
            <a:fld id="{B4604B34-CADA-4E32-BFD4-39BFCB88A173}" type="datetimeFigureOut">
              <a:rPr lang="en-GB"/>
              <a:pPr>
                <a:defRPr/>
              </a:pPr>
              <a:t>12/01/2021</a:t>
            </a:fld>
            <a:endParaRPr lang="en-GB"/>
          </a:p>
        </p:txBody>
      </p:sp>
      <p:sp>
        <p:nvSpPr>
          <p:cNvPr id="4" name="Footer Placeholder 3">
            <a:extLst>
              <a:ext uri="{FF2B5EF4-FFF2-40B4-BE49-F238E27FC236}">
                <a16:creationId xmlns:a16="http://schemas.microsoft.com/office/drawing/2014/main" id="{6A6046B9-A744-4136-A708-22F51EF53CC0}"/>
              </a:ext>
            </a:extLst>
          </p:cNvPr>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eaLnBrk="1" hangingPunct="1">
              <a:defRPr sz="1200">
                <a:latin typeface="Arial" charset="0"/>
                <a:cs typeface="Arial" charset="0"/>
              </a:defRPr>
            </a:lvl1pPr>
          </a:lstStyle>
          <a:p>
            <a:pPr>
              <a:defRPr/>
            </a:pPr>
            <a:endParaRPr lang="en-GB"/>
          </a:p>
        </p:txBody>
      </p:sp>
      <p:sp>
        <p:nvSpPr>
          <p:cNvPr id="5" name="Slide Number Placeholder 4">
            <a:extLst>
              <a:ext uri="{FF2B5EF4-FFF2-40B4-BE49-F238E27FC236}">
                <a16:creationId xmlns:a16="http://schemas.microsoft.com/office/drawing/2014/main" id="{3285C682-BCD9-4C7C-8292-7CCA47D0FFE0}"/>
              </a:ext>
            </a:extLst>
          </p:cNvPr>
          <p:cNvSpPr>
            <a:spLocks noGrp="1"/>
          </p:cNvSpPr>
          <p:nvPr>
            <p:ph type="sldNum" sz="quarter" idx="3"/>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A16B41DC-B365-4064-96F1-F42398B1CD6B}" type="slidenum">
              <a:rPr lang="en-GB" altLang="en-US"/>
              <a:pPr/>
              <a:t>‹#›</a:t>
            </a:fld>
            <a:endParaRPr lang="en-GB" alt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43E1C23-307C-45D1-AAAB-5FB5D4208B9E}"/>
              </a:ext>
            </a:extLst>
          </p:cNvPr>
          <p:cNvSpPr>
            <a:spLocks noGrp="1"/>
          </p:cNvSpPr>
          <p:nvPr>
            <p:ph type="dt" sz="half" idx="10"/>
          </p:nvPr>
        </p:nvSpPr>
        <p:spPr/>
        <p:txBody>
          <a:bodyPr/>
          <a:lstStyle>
            <a:lvl1pPr>
              <a:defRPr/>
            </a:lvl1pPr>
          </a:lstStyle>
          <a:p>
            <a:pPr>
              <a:defRPr/>
            </a:pPr>
            <a:fld id="{D699A8D5-7879-455E-87F1-DE80FFAD412B}" type="datetimeFigureOut">
              <a:rPr lang="en-GB"/>
              <a:pPr>
                <a:defRPr/>
              </a:pPr>
              <a:t>12/01/2021</a:t>
            </a:fld>
            <a:endParaRPr lang="en-GB"/>
          </a:p>
        </p:txBody>
      </p:sp>
      <p:sp>
        <p:nvSpPr>
          <p:cNvPr id="5" name="Footer Placeholder 4">
            <a:extLst>
              <a:ext uri="{FF2B5EF4-FFF2-40B4-BE49-F238E27FC236}">
                <a16:creationId xmlns:a16="http://schemas.microsoft.com/office/drawing/2014/main" id="{2F57EB75-ACC5-42BC-BE30-6BEE205D8E35}"/>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2768BAEE-5DA8-400D-BADC-F3C0665222D2}"/>
              </a:ext>
            </a:extLst>
          </p:cNvPr>
          <p:cNvSpPr>
            <a:spLocks noGrp="1"/>
          </p:cNvSpPr>
          <p:nvPr>
            <p:ph type="sldNum" sz="quarter" idx="12"/>
          </p:nvPr>
        </p:nvSpPr>
        <p:spPr/>
        <p:txBody>
          <a:bodyPr/>
          <a:lstStyle>
            <a:lvl1pPr>
              <a:defRPr/>
            </a:lvl1pPr>
          </a:lstStyle>
          <a:p>
            <a:fld id="{A2DBEE34-25CF-477C-879F-C4C4C29D529B}" type="slidenum">
              <a:rPr lang="en-GB" altLang="en-US"/>
              <a:pPr/>
              <a:t>‹#›</a:t>
            </a:fld>
            <a:endParaRPr lang="en-GB" altLang="en-US"/>
          </a:p>
        </p:txBody>
      </p:sp>
    </p:spTree>
    <p:extLst>
      <p:ext uri="{BB962C8B-B14F-4D97-AF65-F5344CB8AC3E}">
        <p14:creationId xmlns:p14="http://schemas.microsoft.com/office/powerpoint/2010/main" val="29573113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1B5B3F5-5896-4C8E-9C0D-E5BB6F1E0883}"/>
              </a:ext>
            </a:extLst>
          </p:cNvPr>
          <p:cNvSpPr>
            <a:spLocks noGrp="1"/>
          </p:cNvSpPr>
          <p:nvPr>
            <p:ph type="dt" sz="half" idx="10"/>
          </p:nvPr>
        </p:nvSpPr>
        <p:spPr/>
        <p:txBody>
          <a:bodyPr/>
          <a:lstStyle>
            <a:lvl1pPr>
              <a:defRPr/>
            </a:lvl1pPr>
          </a:lstStyle>
          <a:p>
            <a:pPr>
              <a:defRPr/>
            </a:pPr>
            <a:fld id="{B9B4BF6E-845E-450E-9677-AB8327206325}" type="datetimeFigureOut">
              <a:rPr lang="en-GB"/>
              <a:pPr>
                <a:defRPr/>
              </a:pPr>
              <a:t>12/01/2021</a:t>
            </a:fld>
            <a:endParaRPr lang="en-GB"/>
          </a:p>
        </p:txBody>
      </p:sp>
      <p:sp>
        <p:nvSpPr>
          <p:cNvPr id="5" name="Footer Placeholder 4">
            <a:extLst>
              <a:ext uri="{FF2B5EF4-FFF2-40B4-BE49-F238E27FC236}">
                <a16:creationId xmlns:a16="http://schemas.microsoft.com/office/drawing/2014/main" id="{BE40C3D0-E7BA-44C6-918C-FC8B23396CCA}"/>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82E008CF-222E-4B25-9E60-4E274721FECD}"/>
              </a:ext>
            </a:extLst>
          </p:cNvPr>
          <p:cNvSpPr>
            <a:spLocks noGrp="1"/>
          </p:cNvSpPr>
          <p:nvPr>
            <p:ph type="sldNum" sz="quarter" idx="12"/>
          </p:nvPr>
        </p:nvSpPr>
        <p:spPr/>
        <p:txBody>
          <a:bodyPr/>
          <a:lstStyle>
            <a:lvl1pPr>
              <a:defRPr/>
            </a:lvl1pPr>
          </a:lstStyle>
          <a:p>
            <a:fld id="{AFCD6890-4A44-4739-82CD-93DB569D9E4B}" type="slidenum">
              <a:rPr lang="en-GB" altLang="en-US"/>
              <a:pPr/>
              <a:t>‹#›</a:t>
            </a:fld>
            <a:endParaRPr lang="en-GB" altLang="en-US"/>
          </a:p>
        </p:txBody>
      </p:sp>
    </p:spTree>
    <p:extLst>
      <p:ext uri="{BB962C8B-B14F-4D97-AF65-F5344CB8AC3E}">
        <p14:creationId xmlns:p14="http://schemas.microsoft.com/office/powerpoint/2010/main" val="25484400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DB81C77-CF40-4B97-9960-D612AD809764}"/>
              </a:ext>
            </a:extLst>
          </p:cNvPr>
          <p:cNvSpPr>
            <a:spLocks noGrp="1"/>
          </p:cNvSpPr>
          <p:nvPr>
            <p:ph type="dt" sz="half" idx="10"/>
          </p:nvPr>
        </p:nvSpPr>
        <p:spPr/>
        <p:txBody>
          <a:bodyPr/>
          <a:lstStyle>
            <a:lvl1pPr>
              <a:defRPr/>
            </a:lvl1pPr>
          </a:lstStyle>
          <a:p>
            <a:pPr>
              <a:defRPr/>
            </a:pPr>
            <a:fld id="{A67C3A12-4BD9-4C92-887F-0BC604CC1126}" type="datetimeFigureOut">
              <a:rPr lang="en-GB"/>
              <a:pPr>
                <a:defRPr/>
              </a:pPr>
              <a:t>12/01/2021</a:t>
            </a:fld>
            <a:endParaRPr lang="en-GB"/>
          </a:p>
        </p:txBody>
      </p:sp>
      <p:sp>
        <p:nvSpPr>
          <p:cNvPr id="5" name="Footer Placeholder 4">
            <a:extLst>
              <a:ext uri="{FF2B5EF4-FFF2-40B4-BE49-F238E27FC236}">
                <a16:creationId xmlns:a16="http://schemas.microsoft.com/office/drawing/2014/main" id="{6F55C440-1FDF-4B6A-8245-A5883BF85C63}"/>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D706495B-BBF9-45CE-8513-8CB63CC5BD38}"/>
              </a:ext>
            </a:extLst>
          </p:cNvPr>
          <p:cNvSpPr>
            <a:spLocks noGrp="1"/>
          </p:cNvSpPr>
          <p:nvPr>
            <p:ph type="sldNum" sz="quarter" idx="12"/>
          </p:nvPr>
        </p:nvSpPr>
        <p:spPr/>
        <p:txBody>
          <a:bodyPr/>
          <a:lstStyle>
            <a:lvl1pPr>
              <a:defRPr/>
            </a:lvl1pPr>
          </a:lstStyle>
          <a:p>
            <a:fld id="{E13B81FE-8311-4388-8A96-BBA6F5E49F2A}" type="slidenum">
              <a:rPr lang="en-GB" altLang="en-US"/>
              <a:pPr/>
              <a:t>‹#›</a:t>
            </a:fld>
            <a:endParaRPr lang="en-GB" altLang="en-US"/>
          </a:p>
        </p:txBody>
      </p:sp>
    </p:spTree>
    <p:extLst>
      <p:ext uri="{BB962C8B-B14F-4D97-AF65-F5344CB8AC3E}">
        <p14:creationId xmlns:p14="http://schemas.microsoft.com/office/powerpoint/2010/main" val="834646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B466287-17C9-47B4-BE0D-62F521164264}"/>
              </a:ext>
            </a:extLst>
          </p:cNvPr>
          <p:cNvSpPr>
            <a:spLocks noGrp="1"/>
          </p:cNvSpPr>
          <p:nvPr>
            <p:ph type="dt" sz="half" idx="10"/>
          </p:nvPr>
        </p:nvSpPr>
        <p:spPr/>
        <p:txBody>
          <a:bodyPr/>
          <a:lstStyle>
            <a:lvl1pPr>
              <a:defRPr/>
            </a:lvl1pPr>
          </a:lstStyle>
          <a:p>
            <a:pPr>
              <a:defRPr/>
            </a:pPr>
            <a:fld id="{E6D4E987-C167-411D-9CF0-C690B7013661}" type="datetimeFigureOut">
              <a:rPr lang="en-GB"/>
              <a:pPr>
                <a:defRPr/>
              </a:pPr>
              <a:t>12/01/2021</a:t>
            </a:fld>
            <a:endParaRPr lang="en-GB"/>
          </a:p>
        </p:txBody>
      </p:sp>
      <p:sp>
        <p:nvSpPr>
          <p:cNvPr id="5" name="Footer Placeholder 4">
            <a:extLst>
              <a:ext uri="{FF2B5EF4-FFF2-40B4-BE49-F238E27FC236}">
                <a16:creationId xmlns:a16="http://schemas.microsoft.com/office/drawing/2014/main" id="{A15F0654-796F-438B-90BD-21D40A1F6BA1}"/>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7EF40FFD-9DFF-4914-93C2-41DF187EC0BC}"/>
              </a:ext>
            </a:extLst>
          </p:cNvPr>
          <p:cNvSpPr>
            <a:spLocks noGrp="1"/>
          </p:cNvSpPr>
          <p:nvPr>
            <p:ph type="sldNum" sz="quarter" idx="12"/>
          </p:nvPr>
        </p:nvSpPr>
        <p:spPr/>
        <p:txBody>
          <a:bodyPr/>
          <a:lstStyle>
            <a:lvl1pPr>
              <a:defRPr/>
            </a:lvl1pPr>
          </a:lstStyle>
          <a:p>
            <a:fld id="{3239565B-0741-4EB6-93B0-22FEE72E1C57}" type="slidenum">
              <a:rPr lang="en-GB" altLang="en-US"/>
              <a:pPr/>
              <a:t>‹#›</a:t>
            </a:fld>
            <a:endParaRPr lang="en-GB" altLang="en-US"/>
          </a:p>
        </p:txBody>
      </p:sp>
    </p:spTree>
    <p:extLst>
      <p:ext uri="{BB962C8B-B14F-4D97-AF65-F5344CB8AC3E}">
        <p14:creationId xmlns:p14="http://schemas.microsoft.com/office/powerpoint/2010/main" val="1813334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8DC6573-E82C-4406-BE13-2DF964B32223}"/>
              </a:ext>
            </a:extLst>
          </p:cNvPr>
          <p:cNvSpPr>
            <a:spLocks noGrp="1"/>
          </p:cNvSpPr>
          <p:nvPr>
            <p:ph type="dt" sz="half" idx="10"/>
          </p:nvPr>
        </p:nvSpPr>
        <p:spPr/>
        <p:txBody>
          <a:bodyPr/>
          <a:lstStyle>
            <a:lvl1pPr>
              <a:defRPr/>
            </a:lvl1pPr>
          </a:lstStyle>
          <a:p>
            <a:pPr>
              <a:defRPr/>
            </a:pPr>
            <a:fld id="{DB0BB4A7-AB60-490F-99D5-F1CD891CD7EA}" type="datetimeFigureOut">
              <a:rPr lang="en-GB"/>
              <a:pPr>
                <a:defRPr/>
              </a:pPr>
              <a:t>12/01/2021</a:t>
            </a:fld>
            <a:endParaRPr lang="en-GB"/>
          </a:p>
        </p:txBody>
      </p:sp>
      <p:sp>
        <p:nvSpPr>
          <p:cNvPr id="5" name="Footer Placeholder 4">
            <a:extLst>
              <a:ext uri="{FF2B5EF4-FFF2-40B4-BE49-F238E27FC236}">
                <a16:creationId xmlns:a16="http://schemas.microsoft.com/office/drawing/2014/main" id="{FB1D3BB0-B470-4937-8065-4CC726AD2F19}"/>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72E2DE3E-6492-4799-9566-5C1A3E3799ED}"/>
              </a:ext>
            </a:extLst>
          </p:cNvPr>
          <p:cNvSpPr>
            <a:spLocks noGrp="1"/>
          </p:cNvSpPr>
          <p:nvPr>
            <p:ph type="sldNum" sz="quarter" idx="12"/>
          </p:nvPr>
        </p:nvSpPr>
        <p:spPr/>
        <p:txBody>
          <a:bodyPr/>
          <a:lstStyle>
            <a:lvl1pPr>
              <a:defRPr/>
            </a:lvl1pPr>
          </a:lstStyle>
          <a:p>
            <a:fld id="{6E0742A9-0E03-4669-98EC-1C02E5EBCD59}" type="slidenum">
              <a:rPr lang="en-GB" altLang="en-US"/>
              <a:pPr/>
              <a:t>‹#›</a:t>
            </a:fld>
            <a:endParaRPr lang="en-GB" altLang="en-US"/>
          </a:p>
        </p:txBody>
      </p:sp>
    </p:spTree>
    <p:extLst>
      <p:ext uri="{BB962C8B-B14F-4D97-AF65-F5344CB8AC3E}">
        <p14:creationId xmlns:p14="http://schemas.microsoft.com/office/powerpoint/2010/main" val="38072377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a:extLst>
              <a:ext uri="{FF2B5EF4-FFF2-40B4-BE49-F238E27FC236}">
                <a16:creationId xmlns:a16="http://schemas.microsoft.com/office/drawing/2014/main" id="{FD425A03-36A8-4F9B-9FF9-72E48FE2072B}"/>
              </a:ext>
            </a:extLst>
          </p:cNvPr>
          <p:cNvSpPr>
            <a:spLocks noGrp="1"/>
          </p:cNvSpPr>
          <p:nvPr>
            <p:ph type="dt" sz="half" idx="10"/>
          </p:nvPr>
        </p:nvSpPr>
        <p:spPr/>
        <p:txBody>
          <a:bodyPr/>
          <a:lstStyle>
            <a:lvl1pPr>
              <a:defRPr/>
            </a:lvl1pPr>
          </a:lstStyle>
          <a:p>
            <a:pPr>
              <a:defRPr/>
            </a:pPr>
            <a:fld id="{A3D6323C-2B75-4C24-87B7-2F81F89F7F01}" type="datetimeFigureOut">
              <a:rPr lang="en-GB"/>
              <a:pPr>
                <a:defRPr/>
              </a:pPr>
              <a:t>12/01/2021</a:t>
            </a:fld>
            <a:endParaRPr lang="en-GB"/>
          </a:p>
        </p:txBody>
      </p:sp>
      <p:sp>
        <p:nvSpPr>
          <p:cNvPr id="6" name="Footer Placeholder 4">
            <a:extLst>
              <a:ext uri="{FF2B5EF4-FFF2-40B4-BE49-F238E27FC236}">
                <a16:creationId xmlns:a16="http://schemas.microsoft.com/office/drawing/2014/main" id="{A1C83A8D-A224-4C91-B944-CA6BF4B1CAE9}"/>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D458C06D-5C02-47C6-B42A-4E0C4670C0BA}"/>
              </a:ext>
            </a:extLst>
          </p:cNvPr>
          <p:cNvSpPr>
            <a:spLocks noGrp="1"/>
          </p:cNvSpPr>
          <p:nvPr>
            <p:ph type="sldNum" sz="quarter" idx="12"/>
          </p:nvPr>
        </p:nvSpPr>
        <p:spPr/>
        <p:txBody>
          <a:bodyPr/>
          <a:lstStyle>
            <a:lvl1pPr>
              <a:defRPr/>
            </a:lvl1pPr>
          </a:lstStyle>
          <a:p>
            <a:fld id="{35BD7689-DE94-4E50-92A7-49000E199636}" type="slidenum">
              <a:rPr lang="en-GB" altLang="en-US"/>
              <a:pPr/>
              <a:t>‹#›</a:t>
            </a:fld>
            <a:endParaRPr lang="en-GB" altLang="en-US"/>
          </a:p>
        </p:txBody>
      </p:sp>
    </p:spTree>
    <p:extLst>
      <p:ext uri="{BB962C8B-B14F-4D97-AF65-F5344CB8AC3E}">
        <p14:creationId xmlns:p14="http://schemas.microsoft.com/office/powerpoint/2010/main" val="3834634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a:extLst>
              <a:ext uri="{FF2B5EF4-FFF2-40B4-BE49-F238E27FC236}">
                <a16:creationId xmlns:a16="http://schemas.microsoft.com/office/drawing/2014/main" id="{1F03FF82-9807-46D2-8C1B-0719A8D59BE8}"/>
              </a:ext>
            </a:extLst>
          </p:cNvPr>
          <p:cNvSpPr>
            <a:spLocks noGrp="1"/>
          </p:cNvSpPr>
          <p:nvPr>
            <p:ph type="dt" sz="half" idx="10"/>
          </p:nvPr>
        </p:nvSpPr>
        <p:spPr/>
        <p:txBody>
          <a:bodyPr/>
          <a:lstStyle>
            <a:lvl1pPr>
              <a:defRPr/>
            </a:lvl1pPr>
          </a:lstStyle>
          <a:p>
            <a:pPr>
              <a:defRPr/>
            </a:pPr>
            <a:fld id="{12AC1080-D725-4CAA-9232-C4D660C02CBC}" type="datetimeFigureOut">
              <a:rPr lang="en-GB"/>
              <a:pPr>
                <a:defRPr/>
              </a:pPr>
              <a:t>12/01/2021</a:t>
            </a:fld>
            <a:endParaRPr lang="en-GB"/>
          </a:p>
        </p:txBody>
      </p:sp>
      <p:sp>
        <p:nvSpPr>
          <p:cNvPr id="8" name="Footer Placeholder 4">
            <a:extLst>
              <a:ext uri="{FF2B5EF4-FFF2-40B4-BE49-F238E27FC236}">
                <a16:creationId xmlns:a16="http://schemas.microsoft.com/office/drawing/2014/main" id="{BF2EBA68-5C95-4B38-928A-44650DBD65A8}"/>
              </a:ext>
            </a:extLst>
          </p:cNvPr>
          <p:cNvSpPr>
            <a:spLocks noGrp="1"/>
          </p:cNvSpPr>
          <p:nvPr>
            <p:ph type="ftr" sz="quarter" idx="11"/>
          </p:nvPr>
        </p:nvSpPr>
        <p:spPr/>
        <p:txBody>
          <a:bodyPr/>
          <a:lstStyle>
            <a:lvl1pPr>
              <a:defRPr/>
            </a:lvl1pPr>
          </a:lstStyle>
          <a:p>
            <a:pPr>
              <a:defRPr/>
            </a:pPr>
            <a:endParaRPr lang="en-GB"/>
          </a:p>
        </p:txBody>
      </p:sp>
      <p:sp>
        <p:nvSpPr>
          <p:cNvPr id="9" name="Slide Number Placeholder 5">
            <a:extLst>
              <a:ext uri="{FF2B5EF4-FFF2-40B4-BE49-F238E27FC236}">
                <a16:creationId xmlns:a16="http://schemas.microsoft.com/office/drawing/2014/main" id="{CD369F92-AD22-4690-957A-F01F59E112F8}"/>
              </a:ext>
            </a:extLst>
          </p:cNvPr>
          <p:cNvSpPr>
            <a:spLocks noGrp="1"/>
          </p:cNvSpPr>
          <p:nvPr>
            <p:ph type="sldNum" sz="quarter" idx="12"/>
          </p:nvPr>
        </p:nvSpPr>
        <p:spPr/>
        <p:txBody>
          <a:bodyPr/>
          <a:lstStyle>
            <a:lvl1pPr>
              <a:defRPr/>
            </a:lvl1pPr>
          </a:lstStyle>
          <a:p>
            <a:fld id="{ED25372C-3743-4B5F-BA30-D937D34E0023}" type="slidenum">
              <a:rPr lang="en-GB" altLang="en-US"/>
              <a:pPr/>
              <a:t>‹#›</a:t>
            </a:fld>
            <a:endParaRPr lang="en-GB" altLang="en-US"/>
          </a:p>
        </p:txBody>
      </p:sp>
    </p:spTree>
    <p:extLst>
      <p:ext uri="{BB962C8B-B14F-4D97-AF65-F5344CB8AC3E}">
        <p14:creationId xmlns:p14="http://schemas.microsoft.com/office/powerpoint/2010/main" val="6679009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a:extLst>
              <a:ext uri="{FF2B5EF4-FFF2-40B4-BE49-F238E27FC236}">
                <a16:creationId xmlns:a16="http://schemas.microsoft.com/office/drawing/2014/main" id="{EF47A0EE-C1D1-4C9B-AE6D-28009ABFC860}"/>
              </a:ext>
            </a:extLst>
          </p:cNvPr>
          <p:cNvSpPr>
            <a:spLocks noGrp="1"/>
          </p:cNvSpPr>
          <p:nvPr>
            <p:ph type="dt" sz="half" idx="10"/>
          </p:nvPr>
        </p:nvSpPr>
        <p:spPr/>
        <p:txBody>
          <a:bodyPr/>
          <a:lstStyle>
            <a:lvl1pPr>
              <a:defRPr/>
            </a:lvl1pPr>
          </a:lstStyle>
          <a:p>
            <a:pPr>
              <a:defRPr/>
            </a:pPr>
            <a:fld id="{459CA885-658F-4617-BD63-5FF734E5CF10}" type="datetimeFigureOut">
              <a:rPr lang="en-GB"/>
              <a:pPr>
                <a:defRPr/>
              </a:pPr>
              <a:t>12/01/2021</a:t>
            </a:fld>
            <a:endParaRPr lang="en-GB"/>
          </a:p>
        </p:txBody>
      </p:sp>
      <p:sp>
        <p:nvSpPr>
          <p:cNvPr id="4" name="Footer Placeholder 4">
            <a:extLst>
              <a:ext uri="{FF2B5EF4-FFF2-40B4-BE49-F238E27FC236}">
                <a16:creationId xmlns:a16="http://schemas.microsoft.com/office/drawing/2014/main" id="{9B6DA494-598A-40F2-863B-24E3917841CE}"/>
              </a:ext>
            </a:extLst>
          </p:cNvPr>
          <p:cNvSpPr>
            <a:spLocks noGrp="1"/>
          </p:cNvSpPr>
          <p:nvPr>
            <p:ph type="ftr" sz="quarter" idx="11"/>
          </p:nvPr>
        </p:nvSpPr>
        <p:spPr/>
        <p:txBody>
          <a:bodyPr/>
          <a:lstStyle>
            <a:lvl1pPr>
              <a:defRPr/>
            </a:lvl1pPr>
          </a:lstStyle>
          <a:p>
            <a:pPr>
              <a:defRPr/>
            </a:pPr>
            <a:endParaRPr lang="en-GB"/>
          </a:p>
        </p:txBody>
      </p:sp>
      <p:sp>
        <p:nvSpPr>
          <p:cNvPr id="5" name="Slide Number Placeholder 5">
            <a:extLst>
              <a:ext uri="{FF2B5EF4-FFF2-40B4-BE49-F238E27FC236}">
                <a16:creationId xmlns:a16="http://schemas.microsoft.com/office/drawing/2014/main" id="{BB7260FD-39DC-4A57-A887-C21F5E05A4DE}"/>
              </a:ext>
            </a:extLst>
          </p:cNvPr>
          <p:cNvSpPr>
            <a:spLocks noGrp="1"/>
          </p:cNvSpPr>
          <p:nvPr>
            <p:ph type="sldNum" sz="quarter" idx="12"/>
          </p:nvPr>
        </p:nvSpPr>
        <p:spPr/>
        <p:txBody>
          <a:bodyPr/>
          <a:lstStyle>
            <a:lvl1pPr>
              <a:defRPr/>
            </a:lvl1pPr>
          </a:lstStyle>
          <a:p>
            <a:fld id="{8B823A9E-89E9-4E00-83B2-D21D3871C95F}" type="slidenum">
              <a:rPr lang="en-GB" altLang="en-US"/>
              <a:pPr/>
              <a:t>‹#›</a:t>
            </a:fld>
            <a:endParaRPr lang="en-GB" altLang="en-US"/>
          </a:p>
        </p:txBody>
      </p:sp>
    </p:spTree>
    <p:extLst>
      <p:ext uri="{BB962C8B-B14F-4D97-AF65-F5344CB8AC3E}">
        <p14:creationId xmlns:p14="http://schemas.microsoft.com/office/powerpoint/2010/main" val="27383862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944F63C4-B71F-431C-B4C7-BEED6B3D79F7}"/>
              </a:ext>
            </a:extLst>
          </p:cNvPr>
          <p:cNvSpPr>
            <a:spLocks noGrp="1"/>
          </p:cNvSpPr>
          <p:nvPr>
            <p:ph type="dt" sz="half" idx="10"/>
          </p:nvPr>
        </p:nvSpPr>
        <p:spPr/>
        <p:txBody>
          <a:bodyPr/>
          <a:lstStyle>
            <a:lvl1pPr>
              <a:defRPr/>
            </a:lvl1pPr>
          </a:lstStyle>
          <a:p>
            <a:pPr>
              <a:defRPr/>
            </a:pPr>
            <a:fld id="{7E6327BF-443B-44FD-90DB-54499DF68EE6}" type="datetimeFigureOut">
              <a:rPr lang="en-GB"/>
              <a:pPr>
                <a:defRPr/>
              </a:pPr>
              <a:t>12/01/2021</a:t>
            </a:fld>
            <a:endParaRPr lang="en-GB"/>
          </a:p>
        </p:txBody>
      </p:sp>
      <p:sp>
        <p:nvSpPr>
          <p:cNvPr id="3" name="Footer Placeholder 4">
            <a:extLst>
              <a:ext uri="{FF2B5EF4-FFF2-40B4-BE49-F238E27FC236}">
                <a16:creationId xmlns:a16="http://schemas.microsoft.com/office/drawing/2014/main" id="{A6F0E7CD-33AC-4B20-B3D0-6F1318011341}"/>
              </a:ext>
            </a:extLst>
          </p:cNvPr>
          <p:cNvSpPr>
            <a:spLocks noGrp="1"/>
          </p:cNvSpPr>
          <p:nvPr>
            <p:ph type="ftr" sz="quarter" idx="11"/>
          </p:nvPr>
        </p:nvSpPr>
        <p:spPr/>
        <p:txBody>
          <a:bodyPr/>
          <a:lstStyle>
            <a:lvl1pPr>
              <a:defRPr/>
            </a:lvl1pPr>
          </a:lstStyle>
          <a:p>
            <a:pPr>
              <a:defRPr/>
            </a:pPr>
            <a:endParaRPr lang="en-GB"/>
          </a:p>
        </p:txBody>
      </p:sp>
      <p:sp>
        <p:nvSpPr>
          <p:cNvPr id="4" name="Slide Number Placeholder 5">
            <a:extLst>
              <a:ext uri="{FF2B5EF4-FFF2-40B4-BE49-F238E27FC236}">
                <a16:creationId xmlns:a16="http://schemas.microsoft.com/office/drawing/2014/main" id="{D3F34FE0-FB43-4C2C-B4C3-6EA0ED60F9D7}"/>
              </a:ext>
            </a:extLst>
          </p:cNvPr>
          <p:cNvSpPr>
            <a:spLocks noGrp="1"/>
          </p:cNvSpPr>
          <p:nvPr>
            <p:ph type="sldNum" sz="quarter" idx="12"/>
          </p:nvPr>
        </p:nvSpPr>
        <p:spPr/>
        <p:txBody>
          <a:bodyPr/>
          <a:lstStyle>
            <a:lvl1pPr>
              <a:defRPr/>
            </a:lvl1pPr>
          </a:lstStyle>
          <a:p>
            <a:fld id="{86A7F830-B0ED-48BC-88BD-F6655F5FED46}" type="slidenum">
              <a:rPr lang="en-GB" altLang="en-US"/>
              <a:pPr/>
              <a:t>‹#›</a:t>
            </a:fld>
            <a:endParaRPr lang="en-GB" altLang="en-US"/>
          </a:p>
        </p:txBody>
      </p:sp>
    </p:spTree>
    <p:extLst>
      <p:ext uri="{BB962C8B-B14F-4D97-AF65-F5344CB8AC3E}">
        <p14:creationId xmlns:p14="http://schemas.microsoft.com/office/powerpoint/2010/main" val="4965122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B3D195D1-E1A4-4FCC-A2A1-BB529D8D2AFF}"/>
              </a:ext>
            </a:extLst>
          </p:cNvPr>
          <p:cNvSpPr>
            <a:spLocks noGrp="1"/>
          </p:cNvSpPr>
          <p:nvPr>
            <p:ph type="dt" sz="half" idx="10"/>
          </p:nvPr>
        </p:nvSpPr>
        <p:spPr/>
        <p:txBody>
          <a:bodyPr/>
          <a:lstStyle>
            <a:lvl1pPr>
              <a:defRPr/>
            </a:lvl1pPr>
          </a:lstStyle>
          <a:p>
            <a:pPr>
              <a:defRPr/>
            </a:pPr>
            <a:fld id="{9272F05C-38AD-410A-B2FF-7CAFC36E9000}" type="datetimeFigureOut">
              <a:rPr lang="en-GB"/>
              <a:pPr>
                <a:defRPr/>
              </a:pPr>
              <a:t>12/01/2021</a:t>
            </a:fld>
            <a:endParaRPr lang="en-GB"/>
          </a:p>
        </p:txBody>
      </p:sp>
      <p:sp>
        <p:nvSpPr>
          <p:cNvPr id="6" name="Footer Placeholder 4">
            <a:extLst>
              <a:ext uri="{FF2B5EF4-FFF2-40B4-BE49-F238E27FC236}">
                <a16:creationId xmlns:a16="http://schemas.microsoft.com/office/drawing/2014/main" id="{F1A90108-BD7D-4A22-9B26-2C5E01018018}"/>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0D3DD493-3732-4408-859B-56CFEA9D431C}"/>
              </a:ext>
            </a:extLst>
          </p:cNvPr>
          <p:cNvSpPr>
            <a:spLocks noGrp="1"/>
          </p:cNvSpPr>
          <p:nvPr>
            <p:ph type="sldNum" sz="quarter" idx="12"/>
          </p:nvPr>
        </p:nvSpPr>
        <p:spPr/>
        <p:txBody>
          <a:bodyPr/>
          <a:lstStyle>
            <a:lvl1pPr>
              <a:defRPr/>
            </a:lvl1pPr>
          </a:lstStyle>
          <a:p>
            <a:fld id="{E8F9438A-EB1F-4AAC-9708-A617C247B5A9}" type="slidenum">
              <a:rPr lang="en-GB" altLang="en-US"/>
              <a:pPr/>
              <a:t>‹#›</a:t>
            </a:fld>
            <a:endParaRPr lang="en-GB" altLang="en-US"/>
          </a:p>
        </p:txBody>
      </p:sp>
    </p:spTree>
    <p:extLst>
      <p:ext uri="{BB962C8B-B14F-4D97-AF65-F5344CB8AC3E}">
        <p14:creationId xmlns:p14="http://schemas.microsoft.com/office/powerpoint/2010/main" val="6242314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B69CEEDD-C526-4477-B185-0E01A286C1B6}"/>
              </a:ext>
            </a:extLst>
          </p:cNvPr>
          <p:cNvSpPr>
            <a:spLocks noGrp="1"/>
          </p:cNvSpPr>
          <p:nvPr>
            <p:ph type="dt" sz="half" idx="10"/>
          </p:nvPr>
        </p:nvSpPr>
        <p:spPr/>
        <p:txBody>
          <a:bodyPr/>
          <a:lstStyle>
            <a:lvl1pPr>
              <a:defRPr/>
            </a:lvl1pPr>
          </a:lstStyle>
          <a:p>
            <a:pPr>
              <a:defRPr/>
            </a:pPr>
            <a:fld id="{2C4E8756-F2F6-4E62-8F06-39AF300279A4}" type="datetimeFigureOut">
              <a:rPr lang="en-GB"/>
              <a:pPr>
                <a:defRPr/>
              </a:pPr>
              <a:t>12/01/2021</a:t>
            </a:fld>
            <a:endParaRPr lang="en-GB"/>
          </a:p>
        </p:txBody>
      </p:sp>
      <p:sp>
        <p:nvSpPr>
          <p:cNvPr id="6" name="Footer Placeholder 4">
            <a:extLst>
              <a:ext uri="{FF2B5EF4-FFF2-40B4-BE49-F238E27FC236}">
                <a16:creationId xmlns:a16="http://schemas.microsoft.com/office/drawing/2014/main" id="{9EF24C7D-5EC1-46DF-874B-0227186CFAB6}"/>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49BDF88A-02E6-43C3-BE58-F0AF389F5DA7}"/>
              </a:ext>
            </a:extLst>
          </p:cNvPr>
          <p:cNvSpPr>
            <a:spLocks noGrp="1"/>
          </p:cNvSpPr>
          <p:nvPr>
            <p:ph type="sldNum" sz="quarter" idx="12"/>
          </p:nvPr>
        </p:nvSpPr>
        <p:spPr/>
        <p:txBody>
          <a:bodyPr/>
          <a:lstStyle>
            <a:lvl1pPr>
              <a:defRPr/>
            </a:lvl1pPr>
          </a:lstStyle>
          <a:p>
            <a:fld id="{F5C26FEA-682E-4812-A2F8-C934C6D8487E}" type="slidenum">
              <a:rPr lang="en-GB" altLang="en-US"/>
              <a:pPr/>
              <a:t>‹#›</a:t>
            </a:fld>
            <a:endParaRPr lang="en-GB" altLang="en-US"/>
          </a:p>
        </p:txBody>
      </p:sp>
    </p:spTree>
    <p:extLst>
      <p:ext uri="{BB962C8B-B14F-4D97-AF65-F5344CB8AC3E}">
        <p14:creationId xmlns:p14="http://schemas.microsoft.com/office/powerpoint/2010/main" val="35560988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1C841E0C-0580-469A-9614-5FBA1F8AA87B}"/>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a:extLst>
              <a:ext uri="{FF2B5EF4-FFF2-40B4-BE49-F238E27FC236}">
                <a16:creationId xmlns:a16="http://schemas.microsoft.com/office/drawing/2014/main" id="{8B94CF28-7775-405B-A42C-9104446AAF91}"/>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FD83E606-293A-41A3-9311-E2FAB42F81DD}"/>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37BB4DDA-B152-4749-8AF1-4B3AF8B618B6}" type="datetimeFigureOut">
              <a:rPr lang="en-GB"/>
              <a:pPr>
                <a:defRPr/>
              </a:pPr>
              <a:t>12/01/2021</a:t>
            </a:fld>
            <a:endParaRPr lang="en-GB"/>
          </a:p>
        </p:txBody>
      </p:sp>
      <p:sp>
        <p:nvSpPr>
          <p:cNvPr id="5" name="Footer Placeholder 4">
            <a:extLst>
              <a:ext uri="{FF2B5EF4-FFF2-40B4-BE49-F238E27FC236}">
                <a16:creationId xmlns:a16="http://schemas.microsoft.com/office/drawing/2014/main" id="{C4A42929-CD03-40F6-8A0D-79FABEF5BEDE}"/>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GB"/>
          </a:p>
        </p:txBody>
      </p:sp>
      <p:sp>
        <p:nvSpPr>
          <p:cNvPr id="6" name="Slide Number Placeholder 5">
            <a:extLst>
              <a:ext uri="{FF2B5EF4-FFF2-40B4-BE49-F238E27FC236}">
                <a16:creationId xmlns:a16="http://schemas.microsoft.com/office/drawing/2014/main" id="{EDE2A4F7-579B-41D4-A404-AF34BF84FD54}"/>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fld id="{208F28F9-F9CA-470F-96DE-BD89FA161392}" type="slidenum">
              <a:rPr lang="en-GB" altLang="en-US"/>
              <a:pPr/>
              <a:t>‹#›</a:t>
            </a:fld>
            <a:endParaRPr lang="en-GB"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4.jpeg"/><Relationship Id="rId2" Type="http://schemas.openxmlformats.org/officeDocument/2006/relationships/hyperlink" Target="https://www.google.co.uk/url?q=http://nailartsdesign.com/nail-arts-daily-day-3/&amp;sa=U&amp;ei=9iYHU92QKdCVhQff2oCAAw&amp;ved=0CC4Q9QEwADgU&amp;usg=AFQjCNFRp92OarIweg-3dimA7OHGJA4Tyw" TargetMode="External"/><Relationship Id="rId1" Type="http://schemas.openxmlformats.org/officeDocument/2006/relationships/slideLayout" Target="../slideLayouts/slideLayout1.xml"/><Relationship Id="rId6" Type="http://schemas.openxmlformats.org/officeDocument/2006/relationships/hyperlink" Target="https://www.google.co.uk/url?q=http://someportal.com/freehand-nail-art-designs/&amp;sa=U&amp;ei=WCgHU9PiEMSthQeT04G4BA&amp;ved=0CEQQ9QEwCziEAg&amp;usg=AFQjCNH0ehjewJqXh6GuTVSwvmkWjDHt8g" TargetMode="External"/><Relationship Id="rId5" Type="http://schemas.openxmlformats.org/officeDocument/2006/relationships/image" Target="../media/image3.jpeg"/><Relationship Id="rId4" Type="http://schemas.openxmlformats.org/officeDocument/2006/relationships/hyperlink" Target="http://1.bp.blogspot.com/-b2mQKJOE3Es/UX0n8ERxc1I/AAAAAAAACHA/Z-XDwCGsiJU/s1600/CND+Shellac+Cath+Kidston+nail+art+with+Rosebud+and+Cream+Puff+1.jpg"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29.jpeg"/><Relationship Id="rId7" Type="http://schemas.openxmlformats.org/officeDocument/2006/relationships/image" Target="../media/image33.jpeg"/><Relationship Id="rId2" Type="http://schemas.openxmlformats.org/officeDocument/2006/relationships/image" Target="../media/image28.jpeg"/><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9.xml.rels><?xml version="1.0" encoding="UTF-8" standalone="yes"?>
<Relationships xmlns="http://schemas.openxmlformats.org/package/2006/relationships"><Relationship Id="rId3" Type="http://schemas.openxmlformats.org/officeDocument/2006/relationships/hyperlink" Target="https://m.youtube.com/watch?v=rp79DxUldpI" TargetMode="External"/><Relationship Id="rId2" Type="http://schemas.openxmlformats.org/officeDocument/2006/relationships/hyperlink" Target="https://m.youtube.com/watch?v=9If1mckU5vY"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a:extLst>
              <a:ext uri="{FF2B5EF4-FFF2-40B4-BE49-F238E27FC236}">
                <a16:creationId xmlns:a16="http://schemas.microsoft.com/office/drawing/2014/main" id="{37AFA89C-6F84-43FA-8AEF-44AF12A107B0}"/>
              </a:ext>
            </a:extLst>
          </p:cNvPr>
          <p:cNvSpPr>
            <a:spLocks noGrp="1"/>
          </p:cNvSpPr>
          <p:nvPr>
            <p:ph type="ctrTitle"/>
          </p:nvPr>
        </p:nvSpPr>
        <p:spPr>
          <a:xfrm>
            <a:off x="468313" y="260350"/>
            <a:ext cx="6119812" cy="966788"/>
          </a:xfrm>
        </p:spPr>
        <p:txBody>
          <a:bodyPr/>
          <a:lstStyle/>
          <a:p>
            <a:pPr eaLnBrk="1" hangingPunct="1"/>
            <a:r>
              <a:rPr lang="en-GB" altLang="en-US" b="1">
                <a:solidFill>
                  <a:schemeClr val="bg1"/>
                </a:solidFill>
                <a:latin typeface="Comic Sans MS" panose="030F0702030302020204" pitchFamily="66" charset="0"/>
                <a:cs typeface="Arial" panose="020B0604020202020204" pitchFamily="34" charset="0"/>
              </a:rPr>
              <a:t>Nail Art Products</a:t>
            </a:r>
          </a:p>
        </p:txBody>
      </p:sp>
      <p:sp>
        <p:nvSpPr>
          <p:cNvPr id="3075" name="Subtitle 3">
            <a:extLst>
              <a:ext uri="{FF2B5EF4-FFF2-40B4-BE49-F238E27FC236}">
                <a16:creationId xmlns:a16="http://schemas.microsoft.com/office/drawing/2014/main" id="{2F9C670B-E7F7-4859-8015-811C35D28D1C}"/>
              </a:ext>
            </a:extLst>
          </p:cNvPr>
          <p:cNvSpPr>
            <a:spLocks noGrp="1"/>
          </p:cNvSpPr>
          <p:nvPr>
            <p:ph type="subTitle" idx="1"/>
          </p:nvPr>
        </p:nvSpPr>
        <p:spPr>
          <a:xfrm>
            <a:off x="1187450" y="2276475"/>
            <a:ext cx="6400800" cy="1103313"/>
          </a:xfrm>
        </p:spPr>
        <p:txBody>
          <a:bodyPr/>
          <a:lstStyle/>
          <a:p>
            <a:r>
              <a:rPr lang="en-GB" altLang="en-US" sz="4000" b="1">
                <a:solidFill>
                  <a:schemeClr val="tx1"/>
                </a:solidFill>
                <a:latin typeface="Comic Sans MS" panose="030F0702030302020204" pitchFamily="66" charset="0"/>
              </a:rPr>
              <a:t>Nail Art Products </a:t>
            </a:r>
          </a:p>
        </p:txBody>
      </p:sp>
      <p:pic>
        <p:nvPicPr>
          <p:cNvPr id="3076" name="Picture 5" descr="https://encrypted-tbn2.gstatic.com/images?q=tbn:ANd9GcRLEi5oDGHnLv94d663W0ppnGTTGNBkfQNS1AzZDdA1HoC_Rqxkgtu7yJp5">
            <a:hlinkClick r:id="rId2"/>
            <a:extLst>
              <a:ext uri="{FF2B5EF4-FFF2-40B4-BE49-F238E27FC236}">
                <a16:creationId xmlns:a16="http://schemas.microsoft.com/office/drawing/2014/main" id="{DC747D39-19E4-45E3-BDEB-382310DF28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8888" y="3716338"/>
            <a:ext cx="1571625"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6" descr="http://1.bp.blogspot.com/-b2mQKJOE3Es/UX0n8ERxc1I/AAAAAAAACHA/Z-XDwCGsiJU/s640/CND+Shellac+Cath+Kidston+nail+art+with+Rosebud+and+Cream+Puff+1.jpg">
            <a:hlinkClick r:id="rId4"/>
            <a:extLst>
              <a:ext uri="{FF2B5EF4-FFF2-40B4-BE49-F238E27FC236}">
                <a16:creationId xmlns:a16="http://schemas.microsoft.com/office/drawing/2014/main" id="{C7FE4E8A-39E3-4F0B-A1BB-F8FD6FB5AD2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78225" y="3716338"/>
            <a:ext cx="1619250" cy="1427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7" descr="https://encrypted-tbn1.gstatic.com/images?q=tbn:ANd9GcRdbZWmlJSPGkDzHqhhWj4L9wdcotJZoSWUpBA_4aXFI8DQT0YSaTsyzU0">
            <a:hlinkClick r:id="rId6"/>
            <a:extLst>
              <a:ext uri="{FF2B5EF4-FFF2-40B4-BE49-F238E27FC236}">
                <a16:creationId xmlns:a16="http://schemas.microsoft.com/office/drawing/2014/main" id="{FA68CE4E-D4B2-4100-809C-942465F98C1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45188" y="3714750"/>
            <a:ext cx="1323975"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4BF48F3-61E9-42AE-8273-F83134A0E4CE}"/>
              </a:ext>
            </a:extLst>
          </p:cNvPr>
          <p:cNvSpPr txBox="1"/>
          <p:nvPr/>
        </p:nvSpPr>
        <p:spPr>
          <a:xfrm>
            <a:off x="229969" y="339477"/>
            <a:ext cx="6370685"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600" b="1">
                <a:solidFill>
                  <a:schemeClr val="bg1"/>
                </a:solidFill>
                <a:latin typeface="Bradley Hand ITC"/>
                <a:cs typeface="Arial"/>
              </a:rPr>
              <a:t>Preparing the nail for Nail Art</a:t>
            </a:r>
          </a:p>
          <a:p>
            <a:endParaRPr lang="en-GB" sz="3600" b="1">
              <a:latin typeface="Bradley Hand ITC"/>
            </a:endParaRPr>
          </a:p>
        </p:txBody>
      </p:sp>
      <p:sp>
        <p:nvSpPr>
          <p:cNvPr id="4" name="TextBox 3">
            <a:extLst>
              <a:ext uri="{FF2B5EF4-FFF2-40B4-BE49-F238E27FC236}">
                <a16:creationId xmlns:a16="http://schemas.microsoft.com/office/drawing/2014/main" id="{4F18A38A-013A-4DF4-80B1-8B36B3A428E7}"/>
              </a:ext>
            </a:extLst>
          </p:cNvPr>
          <p:cNvSpPr txBox="1"/>
          <p:nvPr/>
        </p:nvSpPr>
        <p:spPr>
          <a:xfrm>
            <a:off x="406211" y="1870893"/>
            <a:ext cx="8287090" cy="30469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GB" sz="2400" b="1">
                <a:latin typeface="Bradley Hand ITC"/>
                <a:cs typeface="Arial"/>
              </a:rPr>
              <a:t>Check the nail shape of all nails and ensure the edges have been bevelled.</a:t>
            </a:r>
            <a:endParaRPr lang="en-GB"/>
          </a:p>
          <a:p>
            <a:endParaRPr lang="en-GB" sz="2400" b="1">
              <a:latin typeface="Bradley Hand ITC"/>
              <a:cs typeface="Arial"/>
            </a:endParaRPr>
          </a:p>
          <a:p>
            <a:pPr marL="285750" indent="-285750">
              <a:buFont typeface="Arial"/>
              <a:buChar char="•"/>
            </a:pPr>
            <a:r>
              <a:rPr lang="en-GB" sz="2400" b="1">
                <a:latin typeface="Bradley Hand ITC"/>
                <a:cs typeface="Arial"/>
              </a:rPr>
              <a:t>Ensure you 'squeak' the nail fully, this will ensure no oil or product residue is on the nail.</a:t>
            </a:r>
            <a:endParaRPr lang="en-GB" sz="2400" b="1">
              <a:latin typeface="Bradley Hand ITC"/>
            </a:endParaRPr>
          </a:p>
          <a:p>
            <a:endParaRPr lang="en-GB" sz="2400" b="1">
              <a:latin typeface="Bradley Hand ITC"/>
              <a:cs typeface="Arial"/>
            </a:endParaRPr>
          </a:p>
          <a:p>
            <a:pPr marL="285750" indent="-285750">
              <a:buFont typeface="Arial"/>
              <a:buChar char="•"/>
            </a:pPr>
            <a:r>
              <a:rPr lang="en-GB" sz="2400" b="1">
                <a:latin typeface="Bradley Hand ITC"/>
                <a:cs typeface="Arial"/>
              </a:rPr>
              <a:t>Preparing the nail correctly will ensure the nail art lasts and the finish is professional.</a:t>
            </a:r>
            <a:endParaRPr lang="en-GB" sz="2400" b="1">
              <a:latin typeface="Bradley Hand ITC"/>
            </a:endParaRPr>
          </a:p>
        </p:txBody>
      </p:sp>
    </p:spTree>
    <p:extLst>
      <p:ext uri="{BB962C8B-B14F-4D97-AF65-F5344CB8AC3E}">
        <p14:creationId xmlns:p14="http://schemas.microsoft.com/office/powerpoint/2010/main" val="20722184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0B7C7D2-4DCE-4887-AC77-CADCA5CBBEEC}"/>
              </a:ext>
            </a:extLst>
          </p:cNvPr>
          <p:cNvSpPr txBox="1"/>
          <p:nvPr/>
        </p:nvSpPr>
        <p:spPr>
          <a:xfrm>
            <a:off x="531118" y="325789"/>
            <a:ext cx="4522720"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4000" b="1">
                <a:solidFill>
                  <a:schemeClr val="bg1"/>
                </a:solidFill>
                <a:latin typeface="Bradley Hand ITC"/>
                <a:cs typeface="Arial"/>
              </a:rPr>
              <a:t>Factors to consider</a:t>
            </a:r>
            <a:endParaRPr lang="en-GB" sz="4000" b="1">
              <a:solidFill>
                <a:schemeClr val="bg1"/>
              </a:solidFill>
              <a:latin typeface="Bradley Hand ITC"/>
            </a:endParaRPr>
          </a:p>
        </p:txBody>
      </p:sp>
      <p:sp>
        <p:nvSpPr>
          <p:cNvPr id="3" name="TextBox 2">
            <a:extLst>
              <a:ext uri="{FF2B5EF4-FFF2-40B4-BE49-F238E27FC236}">
                <a16:creationId xmlns:a16="http://schemas.microsoft.com/office/drawing/2014/main" id="{D95CF3BC-12CD-4C1D-AC3C-7F4E93665B43}"/>
              </a:ext>
            </a:extLst>
          </p:cNvPr>
          <p:cNvSpPr txBox="1"/>
          <p:nvPr/>
        </p:nvSpPr>
        <p:spPr>
          <a:xfrm>
            <a:off x="537106" y="1454244"/>
            <a:ext cx="7575283" cy="467820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Font typeface="Arial"/>
              <a:buChar char="•"/>
            </a:pPr>
            <a:r>
              <a:rPr lang="en-GB" sz="2800" b="1">
                <a:latin typeface="Bradley Hand ITC"/>
                <a:cs typeface="Arial"/>
              </a:rPr>
              <a:t>Clients choice</a:t>
            </a:r>
            <a:endParaRPr lang="en-US" sz="2800"/>
          </a:p>
          <a:p>
            <a:pPr marL="457200" indent="-457200">
              <a:buFont typeface="Arial"/>
              <a:buChar char="•"/>
            </a:pPr>
            <a:r>
              <a:rPr lang="en-GB" sz="2800" b="1">
                <a:latin typeface="Bradley Hand ITC"/>
                <a:cs typeface="Arial"/>
              </a:rPr>
              <a:t>Nail length, strength and shape</a:t>
            </a:r>
            <a:endParaRPr lang="en-GB" sz="2800" b="1">
              <a:latin typeface="Bradley Hand ITC"/>
            </a:endParaRPr>
          </a:p>
          <a:p>
            <a:pPr marL="457200" indent="-457200">
              <a:buFont typeface="Arial"/>
              <a:buChar char="•"/>
            </a:pPr>
            <a:r>
              <a:rPr lang="en-GB" sz="2800" b="1">
                <a:latin typeface="Bradley Hand ITC"/>
                <a:cs typeface="Arial"/>
              </a:rPr>
              <a:t>Occasion</a:t>
            </a:r>
          </a:p>
          <a:p>
            <a:pPr marL="457200" indent="-457200">
              <a:buFont typeface="Arial"/>
              <a:buChar char="•"/>
            </a:pPr>
            <a:r>
              <a:rPr lang="en-GB" sz="2800" b="1">
                <a:latin typeface="Bradley Hand ITC"/>
                <a:cs typeface="Arial"/>
              </a:rPr>
              <a:t>Skin colour</a:t>
            </a:r>
          </a:p>
          <a:p>
            <a:pPr marL="457200" indent="-457200">
              <a:buFont typeface="Arial"/>
              <a:buChar char="•"/>
            </a:pPr>
            <a:r>
              <a:rPr lang="en-GB" sz="2800" b="1">
                <a:latin typeface="Bradley Hand ITC"/>
                <a:cs typeface="Arial"/>
              </a:rPr>
              <a:t>Outfit colour</a:t>
            </a:r>
          </a:p>
          <a:p>
            <a:pPr marL="457200" indent="-457200">
              <a:buFont typeface="Arial"/>
              <a:buChar char="•"/>
            </a:pPr>
            <a:r>
              <a:rPr lang="en-GB" sz="2800" b="1">
                <a:latin typeface="Bradley Hand ITC"/>
                <a:cs typeface="Arial"/>
              </a:rPr>
              <a:t>Time allocation</a:t>
            </a:r>
          </a:p>
          <a:p>
            <a:pPr marL="457200" indent="-457200">
              <a:buFont typeface="Arial"/>
              <a:buChar char="•"/>
            </a:pPr>
            <a:r>
              <a:rPr lang="en-GB" sz="2800" b="1">
                <a:latin typeface="Bradley Hand ITC"/>
                <a:cs typeface="Arial"/>
              </a:rPr>
              <a:t>Price</a:t>
            </a:r>
          </a:p>
          <a:p>
            <a:pPr marL="457200" indent="-457200">
              <a:buFont typeface="Arial"/>
              <a:buChar char="•"/>
            </a:pPr>
            <a:r>
              <a:rPr lang="en-GB" sz="2800" b="1">
                <a:latin typeface="Bradley Hand ITC"/>
                <a:cs typeface="Arial"/>
              </a:rPr>
              <a:t>SKin and nail conditions</a:t>
            </a:r>
          </a:p>
          <a:p>
            <a:pPr marL="457200" indent="-457200">
              <a:buFont typeface="Arial"/>
              <a:buChar char="•"/>
            </a:pPr>
            <a:r>
              <a:rPr lang="en-GB" sz="2800" b="1">
                <a:latin typeface="Bradley Hand ITC"/>
                <a:cs typeface="Arial"/>
              </a:rPr>
              <a:t>Fashion trends</a:t>
            </a:r>
          </a:p>
          <a:p>
            <a:pPr marL="457200" indent="-457200">
              <a:buFont typeface="Arial"/>
              <a:buChar char="•"/>
            </a:pPr>
            <a:r>
              <a:rPr lang="en-GB" sz="2800" b="1">
                <a:latin typeface="Bradley Hand ITC"/>
                <a:cs typeface="Arial"/>
              </a:rPr>
              <a:t>CUltural factors </a:t>
            </a:r>
          </a:p>
          <a:p>
            <a:pPr marL="285750" indent="-285750">
              <a:buFont typeface="Arial"/>
              <a:buChar char="•"/>
            </a:pPr>
            <a:endParaRPr lang="en-GB">
              <a:latin typeface="Arial"/>
              <a:cs typeface="Arial"/>
            </a:endParaRPr>
          </a:p>
        </p:txBody>
      </p:sp>
    </p:spTree>
    <p:extLst>
      <p:ext uri="{BB962C8B-B14F-4D97-AF65-F5344CB8AC3E}">
        <p14:creationId xmlns:p14="http://schemas.microsoft.com/office/powerpoint/2010/main" val="11641922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92C8DA7-19C0-4833-A930-BCC408A9BF8F}"/>
              </a:ext>
            </a:extLst>
          </p:cNvPr>
          <p:cNvSpPr txBox="1"/>
          <p:nvPr/>
        </p:nvSpPr>
        <p:spPr>
          <a:xfrm>
            <a:off x="216281" y="-112247"/>
            <a:ext cx="6836097"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GB"/>
          </a:p>
          <a:p>
            <a:r>
              <a:rPr lang="en-GB" sz="3600" b="1">
                <a:solidFill>
                  <a:schemeClr val="bg1"/>
                </a:solidFill>
                <a:latin typeface="Bradley Hand ITC"/>
                <a:cs typeface="Arial"/>
              </a:rPr>
              <a:t>Products and basic techniques</a:t>
            </a:r>
          </a:p>
          <a:p>
            <a:r>
              <a:rPr lang="en-GB" sz="3600" b="1">
                <a:solidFill>
                  <a:schemeClr val="bg1"/>
                </a:solidFill>
                <a:latin typeface="Bradley Hand ITC"/>
                <a:cs typeface="Arial"/>
              </a:rPr>
              <a:t> for Nail Art</a:t>
            </a:r>
          </a:p>
          <a:p>
            <a:endParaRPr lang="en-GB" sz="3600" b="1">
              <a:solidFill>
                <a:schemeClr val="bg1"/>
              </a:solidFill>
              <a:latin typeface="Bradley Hand ITC"/>
              <a:cs typeface="Arial"/>
            </a:endParaRPr>
          </a:p>
        </p:txBody>
      </p:sp>
      <p:sp>
        <p:nvSpPr>
          <p:cNvPr id="3" name="TextBox 2">
            <a:extLst>
              <a:ext uri="{FF2B5EF4-FFF2-40B4-BE49-F238E27FC236}">
                <a16:creationId xmlns:a16="http://schemas.microsoft.com/office/drawing/2014/main" id="{983DD4A4-6F05-4FDC-BBA8-8F48FE830FA8}"/>
              </a:ext>
            </a:extLst>
          </p:cNvPr>
          <p:cNvSpPr txBox="1"/>
          <p:nvPr/>
        </p:nvSpPr>
        <p:spPr>
          <a:xfrm>
            <a:off x="263334" y="1577442"/>
            <a:ext cx="8985211" cy="526297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sz="2800" b="1" u="sng">
                <a:latin typeface="Bradley Hand ITC"/>
                <a:cs typeface="Arial"/>
              </a:rPr>
              <a:t>Products</a:t>
            </a:r>
            <a:endParaRPr lang="en-GB" sz="2800" i="1" u="sng">
              <a:latin typeface="Bradley Hand ITC"/>
              <a:cs typeface="Arial"/>
            </a:endParaRPr>
          </a:p>
          <a:p>
            <a:r>
              <a:rPr lang="en-GB" sz="2800">
                <a:latin typeface="Bradley Hand ITC"/>
                <a:cs typeface="Arial"/>
              </a:rPr>
              <a:t>Base coat, nail art paints, coloured enamels, stick-on transfers, glitter polishes, flat shapes, gemstones, non-acetone nail varnish remover, topcoat.</a:t>
            </a:r>
          </a:p>
          <a:p>
            <a:endParaRPr lang="en-GB" sz="2800">
              <a:latin typeface="Bradley Hand ITC"/>
            </a:endParaRPr>
          </a:p>
          <a:p>
            <a:r>
              <a:rPr lang="en-GB" sz="2800" b="1" u="sng">
                <a:latin typeface="Bradley Hand ITC"/>
                <a:cs typeface="Arial"/>
              </a:rPr>
              <a:t>Techniques</a:t>
            </a:r>
            <a:r>
              <a:rPr lang="en-GB" sz="2800">
                <a:latin typeface="Bradley Hand ITC"/>
                <a:cs typeface="Arial"/>
              </a:rPr>
              <a:t> </a:t>
            </a:r>
            <a:endParaRPr lang="en-GB" sz="2800">
              <a:latin typeface="Bradley Hand ITC"/>
            </a:endParaRPr>
          </a:p>
          <a:p>
            <a:r>
              <a:rPr lang="en-GB" sz="2800">
                <a:latin typeface="Bradley Hand ITC"/>
                <a:cs typeface="Arial"/>
              </a:rPr>
              <a:t>Transfer application, rhinestones, stripping tapes, flat stones, animal designs, stick-on transfers, water marbling, brush designs, dotting tool designs, nail jewellery.</a:t>
            </a:r>
            <a:endParaRPr lang="en-GB" sz="2800">
              <a:latin typeface="Bradley Hand ITC"/>
            </a:endParaRPr>
          </a:p>
          <a:p>
            <a:endParaRPr lang="en-GB" sz="2800">
              <a:latin typeface="Bradley Hand ITC"/>
            </a:endParaRPr>
          </a:p>
          <a:p>
            <a:endParaRPr lang="en-GB" sz="2800">
              <a:latin typeface="Bradley Hand ITC"/>
            </a:endParaRPr>
          </a:p>
        </p:txBody>
      </p:sp>
    </p:spTree>
    <p:extLst>
      <p:ext uri="{BB962C8B-B14F-4D97-AF65-F5344CB8AC3E}">
        <p14:creationId xmlns:p14="http://schemas.microsoft.com/office/powerpoint/2010/main" val="5609696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41D11475-ACB6-4714-ABA9-E1B08449EA76}"/>
              </a:ext>
            </a:extLst>
          </p:cNvPr>
          <p:cNvSpPr>
            <a:spLocks noGrp="1"/>
          </p:cNvSpPr>
          <p:nvPr>
            <p:ph type="title"/>
          </p:nvPr>
        </p:nvSpPr>
        <p:spPr/>
        <p:txBody>
          <a:bodyPr/>
          <a:lstStyle/>
          <a:p>
            <a:pPr algn="l"/>
            <a:r>
              <a:rPr lang="en-GB" altLang="en-US" sz="3200" b="1">
                <a:solidFill>
                  <a:schemeClr val="bg1"/>
                </a:solidFill>
                <a:latin typeface="Comic Sans MS" panose="030F0702030302020204" pitchFamily="66" charset="0"/>
              </a:rPr>
              <a:t>Transfers</a:t>
            </a:r>
          </a:p>
        </p:txBody>
      </p:sp>
      <p:sp>
        <p:nvSpPr>
          <p:cNvPr id="3" name="Content Placeholder 2">
            <a:extLst>
              <a:ext uri="{FF2B5EF4-FFF2-40B4-BE49-F238E27FC236}">
                <a16:creationId xmlns:a16="http://schemas.microsoft.com/office/drawing/2014/main" id="{41AABBAB-FB2D-46FE-909A-C575E766BB87}"/>
              </a:ext>
            </a:extLst>
          </p:cNvPr>
          <p:cNvSpPr>
            <a:spLocks noGrp="1"/>
          </p:cNvSpPr>
          <p:nvPr>
            <p:ph idx="1"/>
          </p:nvPr>
        </p:nvSpPr>
        <p:spPr>
          <a:xfrm>
            <a:off x="457200" y="1600200"/>
            <a:ext cx="4402138" cy="4349750"/>
          </a:xfrm>
        </p:spPr>
        <p:txBody>
          <a:bodyPr/>
          <a:lstStyle/>
          <a:p>
            <a:pPr marL="0" indent="0">
              <a:buFont typeface="Arial" panose="020B0604020202020204" pitchFamily="34" charset="0"/>
              <a:buNone/>
              <a:defRPr/>
            </a:pPr>
            <a:r>
              <a:rPr lang="en-GB" sz="2400" b="1" i="1"/>
              <a:t>These are designs or images that create an instant effect on the nails. They are very simple to apply but look very effective.</a:t>
            </a:r>
          </a:p>
          <a:p>
            <a:pPr marL="0" indent="0">
              <a:buFont typeface="Arial" panose="020B0604020202020204" pitchFamily="34" charset="0"/>
              <a:buNone/>
              <a:defRPr/>
            </a:pPr>
            <a:r>
              <a:rPr lang="en-GB" sz="2400" b="1" i="1"/>
              <a:t> There are 2 different types of transfers:</a:t>
            </a:r>
          </a:p>
          <a:p>
            <a:pPr marL="0" indent="0">
              <a:buFont typeface="Arial" panose="020B0604020202020204" pitchFamily="34" charset="0"/>
              <a:buNone/>
              <a:defRPr/>
            </a:pPr>
            <a:endParaRPr lang="en-GB" sz="2800" b="1" i="1"/>
          </a:p>
          <a:p>
            <a:pPr>
              <a:buFont typeface="Wingdings" panose="05000000000000000000" pitchFamily="2" charset="2"/>
              <a:buChar char="Ø"/>
              <a:defRPr/>
            </a:pPr>
            <a:r>
              <a:rPr lang="en-GB" b="1"/>
              <a:t> 1. Water release            </a:t>
            </a:r>
          </a:p>
          <a:p>
            <a:pPr>
              <a:buFont typeface="Wingdings" panose="05000000000000000000" pitchFamily="2" charset="2"/>
              <a:buChar char="Ø"/>
              <a:defRPr/>
            </a:pPr>
            <a:r>
              <a:rPr lang="en-GB" b="1"/>
              <a:t> 2. Self-adhesive</a:t>
            </a:r>
          </a:p>
          <a:p>
            <a:pPr>
              <a:buFont typeface="Wingdings" panose="05000000000000000000" pitchFamily="2" charset="2"/>
              <a:buChar char="Ø"/>
              <a:defRPr/>
            </a:pPr>
            <a:endParaRPr lang="en-GB"/>
          </a:p>
        </p:txBody>
      </p:sp>
      <p:pic>
        <p:nvPicPr>
          <p:cNvPr id="4100" name="il_fi" descr="1356532_st-003">
            <a:extLst>
              <a:ext uri="{FF2B5EF4-FFF2-40B4-BE49-F238E27FC236}">
                <a16:creationId xmlns:a16="http://schemas.microsoft.com/office/drawing/2014/main" id="{C7AF242A-2AD7-4F32-AF1F-1DE304DF70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1916113"/>
            <a:ext cx="2085975"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il_fi" descr="ADO_TRANS_WR%3BWarehouse%3BWarehouse">
            <a:extLst>
              <a:ext uri="{FF2B5EF4-FFF2-40B4-BE49-F238E27FC236}">
                <a16:creationId xmlns:a16="http://schemas.microsoft.com/office/drawing/2014/main" id="{8CB9668F-1E4B-4065-9BD2-12CA639F1C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67450" y="3987800"/>
            <a:ext cx="1685925" cy="169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396FC6D0-60A3-4739-A47F-83D281F04A63}"/>
              </a:ext>
            </a:extLst>
          </p:cNvPr>
          <p:cNvSpPr>
            <a:spLocks noGrp="1"/>
          </p:cNvSpPr>
          <p:nvPr>
            <p:ph type="title"/>
          </p:nvPr>
        </p:nvSpPr>
        <p:spPr/>
        <p:txBody>
          <a:bodyPr/>
          <a:lstStyle/>
          <a:p>
            <a:pPr algn="l"/>
            <a:r>
              <a:rPr lang="en-GB" altLang="en-US" sz="3600" b="1">
                <a:solidFill>
                  <a:schemeClr val="bg1"/>
                </a:solidFill>
                <a:latin typeface="Comic Sans MS" panose="030F0702030302020204" pitchFamily="66" charset="0"/>
              </a:rPr>
              <a:t>Foils</a:t>
            </a:r>
          </a:p>
        </p:txBody>
      </p:sp>
      <p:pic>
        <p:nvPicPr>
          <p:cNvPr id="5123" name="Picture 4" descr="C:\Documents and Settings\philsus\My Pictures\16.jpg">
            <a:extLst>
              <a:ext uri="{FF2B5EF4-FFF2-40B4-BE49-F238E27FC236}">
                <a16:creationId xmlns:a16="http://schemas.microsoft.com/office/drawing/2014/main" id="{702F71FF-1F4F-4DAB-BBBE-AD6EBEB7027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1660188" y="8653463"/>
            <a:ext cx="3240087" cy="1655762"/>
          </a:xfrm>
          <a:noFill/>
        </p:spPr>
      </p:pic>
      <p:sp>
        <p:nvSpPr>
          <p:cNvPr id="4100" name="TextBox 4">
            <a:extLst>
              <a:ext uri="{FF2B5EF4-FFF2-40B4-BE49-F238E27FC236}">
                <a16:creationId xmlns:a16="http://schemas.microsoft.com/office/drawing/2014/main" id="{C53EFF30-942F-4433-90EB-26FB44477013}"/>
              </a:ext>
            </a:extLst>
          </p:cNvPr>
          <p:cNvSpPr txBox="1">
            <a:spLocks noChangeArrowheads="1"/>
          </p:cNvSpPr>
          <p:nvPr/>
        </p:nvSpPr>
        <p:spPr bwMode="auto">
          <a:xfrm>
            <a:off x="611188" y="1700213"/>
            <a:ext cx="3743325" cy="347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GB" sz="2000" b="1" i="1">
                <a:latin typeface="+mn-lt"/>
              </a:rPr>
              <a:t>Foiling is almost instant nail art, some foils have designs on them and just need applying to a painted nail. </a:t>
            </a:r>
          </a:p>
          <a:p>
            <a:pPr>
              <a:defRPr/>
            </a:pPr>
            <a:endParaRPr lang="en-GB" sz="2000" b="1" i="1">
              <a:latin typeface="+mn-lt"/>
            </a:endParaRPr>
          </a:p>
          <a:p>
            <a:pPr>
              <a:defRPr/>
            </a:pPr>
            <a:r>
              <a:rPr lang="en-GB" sz="2000" b="1" i="1">
                <a:latin typeface="+mn-lt"/>
              </a:rPr>
              <a:t>Foils are applied to the adhesive on the nail and can have spectacular results.</a:t>
            </a:r>
          </a:p>
          <a:p>
            <a:pPr>
              <a:defRPr/>
            </a:pPr>
            <a:endParaRPr lang="en-GB" sz="2000" b="1" i="1">
              <a:latin typeface="+mn-lt"/>
            </a:endParaRPr>
          </a:p>
          <a:p>
            <a:pPr>
              <a:defRPr/>
            </a:pPr>
            <a:r>
              <a:rPr lang="en-GB" sz="2000" b="1" i="1">
                <a:latin typeface="+mn-lt"/>
              </a:rPr>
              <a:t>A sealer is needed on top of the foils to keep them intact.</a:t>
            </a:r>
          </a:p>
        </p:txBody>
      </p:sp>
      <p:sp>
        <p:nvSpPr>
          <p:cNvPr id="5125" name="TextBox 1">
            <a:extLst>
              <a:ext uri="{FF2B5EF4-FFF2-40B4-BE49-F238E27FC236}">
                <a16:creationId xmlns:a16="http://schemas.microsoft.com/office/drawing/2014/main" id="{C65F8AB7-6753-4F4A-A2B8-136B693F8181}"/>
              </a:ext>
            </a:extLst>
          </p:cNvPr>
          <p:cNvSpPr txBox="1">
            <a:spLocks noChangeArrowheads="1"/>
          </p:cNvSpPr>
          <p:nvPr/>
        </p:nvSpPr>
        <p:spPr bwMode="auto">
          <a:xfrm>
            <a:off x="7164388" y="3716338"/>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GB" altLang="en-US" sz="1800">
              <a:latin typeface="Arial" panose="020B0604020202020204" pitchFamily="34" charset="0"/>
            </a:endParaRPr>
          </a:p>
        </p:txBody>
      </p:sp>
      <p:pic>
        <p:nvPicPr>
          <p:cNvPr id="5126" name="il_fi" descr="51qXIaqzhTL">
            <a:extLst>
              <a:ext uri="{FF2B5EF4-FFF2-40B4-BE49-F238E27FC236}">
                <a16:creationId xmlns:a16="http://schemas.microsoft.com/office/drawing/2014/main" id="{0AB7D96B-14D7-463D-B142-335D93E331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1725" y="4121150"/>
            <a:ext cx="1381125" cy="10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il_fi" descr="minx-golden-lightening">
            <a:extLst>
              <a:ext uri="{FF2B5EF4-FFF2-40B4-BE49-F238E27FC236}">
                <a16:creationId xmlns:a16="http://schemas.microsoft.com/office/drawing/2014/main" id="{512980C3-9276-4988-A149-B5DE6191877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46950" y="1825625"/>
            <a:ext cx="1485900"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8" name="Picture 1" descr="Silver Galaxy Nail Foil | Cajkine kandže i sve njihove boje">
            <a:extLst>
              <a:ext uri="{FF2B5EF4-FFF2-40B4-BE49-F238E27FC236}">
                <a16:creationId xmlns:a16="http://schemas.microsoft.com/office/drawing/2014/main" id="{029B4CC0-B80C-40AE-977F-ED4A65A68F74}"/>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557713" y="2681288"/>
            <a:ext cx="2390775"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20E20923-6092-4CD4-801F-3D5BC6B73184}"/>
              </a:ext>
            </a:extLst>
          </p:cNvPr>
          <p:cNvSpPr>
            <a:spLocks noGrp="1"/>
          </p:cNvSpPr>
          <p:nvPr>
            <p:ph type="title"/>
          </p:nvPr>
        </p:nvSpPr>
        <p:spPr/>
        <p:txBody>
          <a:bodyPr/>
          <a:lstStyle/>
          <a:p>
            <a:pPr algn="l"/>
            <a:r>
              <a:rPr lang="en-GB" altLang="en-US" sz="3200" b="1">
                <a:solidFill>
                  <a:schemeClr val="bg1"/>
                </a:solidFill>
                <a:latin typeface="Comic Sans MS" panose="030F0702030302020204" pitchFamily="66" charset="0"/>
              </a:rPr>
              <a:t>Rhinestones and Gems</a:t>
            </a:r>
          </a:p>
        </p:txBody>
      </p:sp>
      <p:pic>
        <p:nvPicPr>
          <p:cNvPr id="6147" name="Picture 5" descr="C:\Documents and Settings\philsus\My Pictures\205.jpg">
            <a:extLst>
              <a:ext uri="{FF2B5EF4-FFF2-40B4-BE49-F238E27FC236}">
                <a16:creationId xmlns:a16="http://schemas.microsoft.com/office/drawing/2014/main" id="{0BAEB0C9-4558-40B1-9B06-08B54153A30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1444288" y="5402263"/>
            <a:ext cx="3609975" cy="2357437"/>
          </a:xfrm>
          <a:noFill/>
        </p:spPr>
      </p:pic>
      <p:sp>
        <p:nvSpPr>
          <p:cNvPr id="5124" name="TextBox 5">
            <a:extLst>
              <a:ext uri="{FF2B5EF4-FFF2-40B4-BE49-F238E27FC236}">
                <a16:creationId xmlns:a16="http://schemas.microsoft.com/office/drawing/2014/main" id="{A535E573-C97B-4D35-BC81-733BE980B8D6}"/>
              </a:ext>
            </a:extLst>
          </p:cNvPr>
          <p:cNvSpPr txBox="1">
            <a:spLocks noChangeArrowheads="1"/>
          </p:cNvSpPr>
          <p:nvPr/>
        </p:nvSpPr>
        <p:spPr bwMode="auto">
          <a:xfrm>
            <a:off x="395288" y="2349500"/>
            <a:ext cx="3671887"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GB" sz="2000" b="1" i="1">
                <a:latin typeface="+mn-lt"/>
              </a:rPr>
              <a:t>These are one of the most popular products. They come is different designs and colours. They can create effects and designs, or can be used alone to add ‘bling’ to the nail.</a:t>
            </a:r>
          </a:p>
        </p:txBody>
      </p:sp>
      <p:pic>
        <p:nvPicPr>
          <p:cNvPr id="6149" name="Picture 5" descr="Aqua AB">
            <a:extLst>
              <a:ext uri="{FF2B5EF4-FFF2-40B4-BE49-F238E27FC236}">
                <a16:creationId xmlns:a16="http://schemas.microsoft.com/office/drawing/2014/main" id="{6D953860-16E5-4C98-A465-B22DDAE337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7175" y="1590675"/>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6" descr="ANd9GcRoaOaCEwA11UMMwBE9arqV2abOlUYBmimAXF-mCBpPwewSSxpN8ucLeKg">
            <a:extLst>
              <a:ext uri="{FF2B5EF4-FFF2-40B4-BE49-F238E27FC236}">
                <a16:creationId xmlns:a16="http://schemas.microsoft.com/office/drawing/2014/main" id="{3618CA61-EC8E-41B2-B700-1F6AEA06928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2588" y="1539875"/>
            <a:ext cx="142875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 name="Picture 7" descr="1500_NAIL_ART_RHINESTONES_GLITTER_MIXED_TIP_GEMS_WHEEL">
            <a:extLst>
              <a:ext uri="{FF2B5EF4-FFF2-40B4-BE49-F238E27FC236}">
                <a16:creationId xmlns:a16="http://schemas.microsoft.com/office/drawing/2014/main" id="{C59CCF8B-B6E0-49B2-B35A-B96E37BA431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57425" y="4648200"/>
            <a:ext cx="13335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2" name="Picture 1" descr="Nailed It | The Nail Art Blog: December 2012">
            <a:extLst>
              <a:ext uri="{FF2B5EF4-FFF2-40B4-BE49-F238E27FC236}">
                <a16:creationId xmlns:a16="http://schemas.microsoft.com/office/drawing/2014/main" id="{D2EF0792-CF09-41D7-A0F6-07B5F201BBDC}"/>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427538" y="3024188"/>
            <a:ext cx="3019425" cy="276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9F21BCCF-15D1-499E-9F61-F4F444812B28}"/>
              </a:ext>
            </a:extLst>
          </p:cNvPr>
          <p:cNvSpPr>
            <a:spLocks noGrp="1"/>
          </p:cNvSpPr>
          <p:nvPr>
            <p:ph type="title"/>
          </p:nvPr>
        </p:nvSpPr>
        <p:spPr/>
        <p:txBody>
          <a:bodyPr/>
          <a:lstStyle/>
          <a:p>
            <a:pPr algn="l"/>
            <a:r>
              <a:rPr lang="en-GB" altLang="en-US" sz="3200" b="1">
                <a:solidFill>
                  <a:schemeClr val="bg1"/>
                </a:solidFill>
                <a:latin typeface="Comic Sans MS" panose="030F0702030302020204" pitchFamily="66" charset="0"/>
              </a:rPr>
              <a:t>Nail Art Paints</a:t>
            </a:r>
          </a:p>
        </p:txBody>
      </p:sp>
      <p:sp>
        <p:nvSpPr>
          <p:cNvPr id="7171" name="Content Placeholder 2">
            <a:extLst>
              <a:ext uri="{FF2B5EF4-FFF2-40B4-BE49-F238E27FC236}">
                <a16:creationId xmlns:a16="http://schemas.microsoft.com/office/drawing/2014/main" id="{85075D38-17C9-4B73-B755-86FE90324CCE}"/>
              </a:ext>
            </a:extLst>
          </p:cNvPr>
          <p:cNvSpPr>
            <a:spLocks noGrp="1"/>
          </p:cNvSpPr>
          <p:nvPr>
            <p:ph idx="1"/>
          </p:nvPr>
        </p:nvSpPr>
        <p:spPr>
          <a:xfrm>
            <a:off x="457200" y="1982788"/>
            <a:ext cx="3827463" cy="4143375"/>
          </a:xfrm>
        </p:spPr>
        <p:txBody>
          <a:bodyPr/>
          <a:lstStyle/>
          <a:p>
            <a:pPr marL="0" indent="0">
              <a:buFont typeface="Arial" panose="020B0604020202020204" pitchFamily="34" charset="0"/>
              <a:buNone/>
              <a:defRPr/>
            </a:pPr>
            <a:r>
              <a:rPr lang="en-GB" altLang="en-US" sz="2000" b="1" i="1"/>
              <a:t>The main paints used: Specialised water –based acrylic paints.</a:t>
            </a:r>
          </a:p>
          <a:p>
            <a:pPr marL="0" indent="0">
              <a:buFont typeface="Arial" panose="020B0604020202020204" pitchFamily="34" charset="0"/>
              <a:buNone/>
              <a:defRPr/>
            </a:pPr>
            <a:endParaRPr lang="en-GB" altLang="en-US" sz="2000" b="1" i="1"/>
          </a:p>
          <a:p>
            <a:pPr marL="0" indent="0">
              <a:buFont typeface="Arial" panose="020B0604020202020204" pitchFamily="34" charset="0"/>
              <a:buNone/>
              <a:defRPr/>
            </a:pPr>
            <a:r>
              <a:rPr lang="en-GB" altLang="en-US" sz="2000" b="1" i="1"/>
              <a:t> Water based paints have the advantage that if you made a mistake it can be easily repaired. </a:t>
            </a:r>
          </a:p>
          <a:p>
            <a:pPr marL="0" indent="0">
              <a:buFont typeface="Arial" panose="020B0604020202020204" pitchFamily="34" charset="0"/>
              <a:buNone/>
              <a:defRPr/>
            </a:pPr>
            <a:r>
              <a:rPr lang="en-GB" altLang="en-US" sz="2000" b="1" i="1"/>
              <a:t> </a:t>
            </a:r>
          </a:p>
          <a:p>
            <a:pPr marL="0" indent="0">
              <a:buFont typeface="Arial" panose="020B0604020202020204" pitchFamily="34" charset="0"/>
              <a:buNone/>
              <a:defRPr/>
            </a:pPr>
            <a:r>
              <a:rPr lang="en-GB" altLang="en-US" sz="2000" b="1" i="1"/>
              <a:t>There are many different designs that can be created, and there are different tools and brushes that create them.</a:t>
            </a:r>
          </a:p>
          <a:p>
            <a:pPr>
              <a:defRPr/>
            </a:pPr>
            <a:r>
              <a:rPr lang="en-GB" altLang="en-US" sz="2000"/>
              <a:t> </a:t>
            </a:r>
          </a:p>
          <a:p>
            <a:pPr>
              <a:buFont typeface="Arial" panose="020B0604020202020204" pitchFamily="34" charset="0"/>
              <a:buNone/>
              <a:defRPr/>
            </a:pPr>
            <a:endParaRPr lang="en-GB" altLang="en-US" sz="2000" b="1">
              <a:latin typeface="Comic Sans MS" panose="030F0702030302020204" pitchFamily="66" charset="0"/>
            </a:endParaRPr>
          </a:p>
        </p:txBody>
      </p:sp>
      <p:pic>
        <p:nvPicPr>
          <p:cNvPr id="7172" name="Picture 5" descr="ANd9GcRuquViPRBTew43W22EaIpR3-BiSyumVnByKZYTY71N-J1lfcPwbKNuyw">
            <a:extLst>
              <a:ext uri="{FF2B5EF4-FFF2-40B4-BE49-F238E27FC236}">
                <a16:creationId xmlns:a16="http://schemas.microsoft.com/office/drawing/2014/main" id="{33CB6BEC-A877-41F9-AAF7-A2E768D15D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7538" y="4749800"/>
            <a:ext cx="1066800"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6" descr="ANd9GcSfWfq88xA8qWKTmqdriqR_hqZTDezEsE6fxR92nfXfLaH0xMomz3UoFQ">
            <a:extLst>
              <a:ext uri="{FF2B5EF4-FFF2-40B4-BE49-F238E27FC236}">
                <a16:creationId xmlns:a16="http://schemas.microsoft.com/office/drawing/2014/main" id="{03FAB817-1925-4C89-8877-A59488DEEF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4013" y="4740275"/>
            <a:ext cx="112395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1" descr="heartnat: Simple Freehand Nail Art">
            <a:extLst>
              <a:ext uri="{FF2B5EF4-FFF2-40B4-BE49-F238E27FC236}">
                <a16:creationId xmlns:a16="http://schemas.microsoft.com/office/drawing/2014/main" id="{9914B4DF-3226-45BE-8F4F-1BA70F42125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998663"/>
            <a:ext cx="3255963"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2" descr="Nails In Nippon: Day 7: Favorite Freehand Nail Art Design">
            <a:extLst>
              <a:ext uri="{FF2B5EF4-FFF2-40B4-BE49-F238E27FC236}">
                <a16:creationId xmlns:a16="http://schemas.microsoft.com/office/drawing/2014/main" id="{8E93487E-32EA-49AA-876A-5DD0D8B47244}"/>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940425" y="4221163"/>
            <a:ext cx="2441575" cy="174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6EA9B0BD-E160-4CE7-904A-508F6E4769B8}"/>
              </a:ext>
            </a:extLst>
          </p:cNvPr>
          <p:cNvSpPr>
            <a:spLocks noGrp="1"/>
          </p:cNvSpPr>
          <p:nvPr>
            <p:ph type="title"/>
          </p:nvPr>
        </p:nvSpPr>
        <p:spPr/>
        <p:txBody>
          <a:bodyPr/>
          <a:lstStyle/>
          <a:p>
            <a:pPr algn="l"/>
            <a:r>
              <a:rPr lang="en-GB" altLang="en-US" sz="3200" b="1">
                <a:solidFill>
                  <a:schemeClr val="bg1"/>
                </a:solidFill>
                <a:latin typeface="Comic Sans MS" panose="030F0702030302020204" pitchFamily="66" charset="0"/>
              </a:rPr>
              <a:t>Glitter polish and dust</a:t>
            </a:r>
          </a:p>
        </p:txBody>
      </p:sp>
      <p:sp>
        <p:nvSpPr>
          <p:cNvPr id="7171" name="Content Placeholder 2">
            <a:extLst>
              <a:ext uri="{FF2B5EF4-FFF2-40B4-BE49-F238E27FC236}">
                <a16:creationId xmlns:a16="http://schemas.microsoft.com/office/drawing/2014/main" id="{EE9B4B7B-10F6-4495-A5F6-2EE0CDAB6DE2}"/>
              </a:ext>
            </a:extLst>
          </p:cNvPr>
          <p:cNvSpPr>
            <a:spLocks noGrp="1"/>
          </p:cNvSpPr>
          <p:nvPr>
            <p:ph idx="1"/>
          </p:nvPr>
        </p:nvSpPr>
        <p:spPr>
          <a:xfrm>
            <a:off x="457200" y="1982788"/>
            <a:ext cx="3827463" cy="4143375"/>
          </a:xfrm>
        </p:spPr>
        <p:txBody>
          <a:bodyPr/>
          <a:lstStyle/>
          <a:p>
            <a:pPr marL="0" indent="0">
              <a:buFont typeface="Arial" panose="020B0604020202020204" pitchFamily="34" charset="0"/>
              <a:buNone/>
              <a:defRPr/>
            </a:pPr>
            <a:r>
              <a:rPr lang="en-GB" altLang="en-US" sz="2000" b="1" i="1"/>
              <a:t>Glitter polishes and glitter dust are a versatile range of products to create or enhance nail art.</a:t>
            </a:r>
          </a:p>
          <a:p>
            <a:pPr marL="0" indent="0">
              <a:buFont typeface="Arial" panose="020B0604020202020204" pitchFamily="34" charset="0"/>
              <a:buNone/>
              <a:defRPr/>
            </a:pPr>
            <a:r>
              <a:rPr lang="en-GB" altLang="en-US" sz="2000" b="1" i="1"/>
              <a:t>Glitter polishes can be applied straight from the bottle and to the whole nail.</a:t>
            </a:r>
          </a:p>
          <a:p>
            <a:pPr marL="0" indent="0">
              <a:buFont typeface="Arial" panose="020B0604020202020204" pitchFamily="34" charset="0"/>
              <a:buNone/>
              <a:defRPr/>
            </a:pPr>
            <a:r>
              <a:rPr lang="en-GB" altLang="en-US" sz="2000" b="1" i="1"/>
              <a:t>Glitter dusts can be used to create more specific designs by picking up the dust with a brush or by the tip of a nail dipped into the pot to collect the dust only where the sealer is wet.</a:t>
            </a:r>
          </a:p>
          <a:p>
            <a:pPr>
              <a:defRPr/>
            </a:pPr>
            <a:r>
              <a:rPr lang="en-GB" altLang="en-US" sz="2000"/>
              <a:t> </a:t>
            </a:r>
          </a:p>
          <a:p>
            <a:pPr>
              <a:buFont typeface="Arial" panose="020B0604020202020204" pitchFamily="34" charset="0"/>
              <a:buNone/>
              <a:defRPr/>
            </a:pPr>
            <a:endParaRPr lang="en-GB" altLang="en-US" sz="2000" b="1">
              <a:latin typeface="Comic Sans MS" panose="030F0702030302020204" pitchFamily="66" charset="0"/>
            </a:endParaRPr>
          </a:p>
        </p:txBody>
      </p:sp>
      <p:pic>
        <p:nvPicPr>
          <p:cNvPr id="8196" name="Picture 3" descr="OPI Sparkle-licious nail polish review | Through The ...">
            <a:extLst>
              <a:ext uri="{FF2B5EF4-FFF2-40B4-BE49-F238E27FC236}">
                <a16:creationId xmlns:a16="http://schemas.microsoft.com/office/drawing/2014/main" id="{58A5717A-F362-4AF2-BD34-E3E51530D16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91375" y="3803650"/>
            <a:ext cx="1811338" cy="158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4" descr="Purple Glitter Gradient | Tips are Zoya - Yasmeen, and the ...">
            <a:extLst>
              <a:ext uri="{FF2B5EF4-FFF2-40B4-BE49-F238E27FC236}">
                <a16:creationId xmlns:a16="http://schemas.microsoft.com/office/drawing/2014/main" id="{5A368FA0-4F6B-440E-BB5D-9F60FCCDB13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68788" y="4314825"/>
            <a:ext cx="273685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7" descr="Glitter Gradient Snowflake Nail Art -- Born Pretty Review ...">
            <a:extLst>
              <a:ext uri="{FF2B5EF4-FFF2-40B4-BE49-F238E27FC236}">
                <a16:creationId xmlns:a16="http://schemas.microsoft.com/office/drawing/2014/main" id="{CD3C7BBB-010E-405A-BEA5-71A37A5C4A8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844675"/>
            <a:ext cx="3732213" cy="165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EE8C6A-E4B2-4EFA-AFDE-0BD615F488F4}"/>
              </a:ext>
            </a:extLst>
          </p:cNvPr>
          <p:cNvSpPr>
            <a:spLocks noGrp="1"/>
          </p:cNvSpPr>
          <p:nvPr>
            <p:ph type="ctrTitle"/>
          </p:nvPr>
        </p:nvSpPr>
        <p:spPr>
          <a:xfrm>
            <a:off x="-1148475" y="63443"/>
            <a:ext cx="7772400" cy="1470025"/>
          </a:xfrm>
        </p:spPr>
        <p:txBody>
          <a:bodyPr/>
          <a:lstStyle/>
          <a:p>
            <a:r>
              <a:rPr lang="en-GB" b="1">
                <a:solidFill>
                  <a:schemeClr val="bg1"/>
                </a:solidFill>
                <a:cs typeface="Calibri"/>
              </a:rPr>
              <a:t>Nail Art Tools</a:t>
            </a:r>
            <a:endParaRPr lang="en-GB" b="1">
              <a:solidFill>
                <a:schemeClr val="bg1"/>
              </a:solidFill>
            </a:endParaRPr>
          </a:p>
        </p:txBody>
      </p:sp>
      <p:sp>
        <p:nvSpPr>
          <p:cNvPr id="3" name="Subtitle 2">
            <a:extLst>
              <a:ext uri="{FF2B5EF4-FFF2-40B4-BE49-F238E27FC236}">
                <a16:creationId xmlns:a16="http://schemas.microsoft.com/office/drawing/2014/main" id="{84DD8AB9-4EAB-4021-9F32-1249884992CC}"/>
              </a:ext>
            </a:extLst>
          </p:cNvPr>
          <p:cNvSpPr>
            <a:spLocks noGrp="1"/>
          </p:cNvSpPr>
          <p:nvPr>
            <p:ph type="subTitle" idx="1"/>
          </p:nvPr>
        </p:nvSpPr>
        <p:spPr/>
        <p:txBody>
          <a:bodyPr/>
          <a:lstStyle/>
          <a:p>
            <a:endParaRPr lang="en-GB"/>
          </a:p>
        </p:txBody>
      </p:sp>
      <p:pic>
        <p:nvPicPr>
          <p:cNvPr id="4" name="Picture 4" descr="A picture containing indoor, table, sitting, pair&#10;&#10;Description automatically generated">
            <a:extLst>
              <a:ext uri="{FF2B5EF4-FFF2-40B4-BE49-F238E27FC236}">
                <a16:creationId xmlns:a16="http://schemas.microsoft.com/office/drawing/2014/main" id="{6BEF9E98-86FE-472E-9A72-48F6CB4319AE}"/>
              </a:ext>
            </a:extLst>
          </p:cNvPr>
          <p:cNvPicPr>
            <a:picLocks noChangeAspect="1"/>
          </p:cNvPicPr>
          <p:nvPr/>
        </p:nvPicPr>
        <p:blipFill>
          <a:blip r:embed="rId2"/>
          <a:stretch>
            <a:fillRect/>
          </a:stretch>
        </p:blipFill>
        <p:spPr>
          <a:xfrm>
            <a:off x="435299" y="1455102"/>
            <a:ext cx="2195654" cy="2647378"/>
          </a:xfrm>
          <a:prstGeom prst="rect">
            <a:avLst/>
          </a:prstGeom>
        </p:spPr>
      </p:pic>
      <p:pic>
        <p:nvPicPr>
          <p:cNvPr id="5" name="Picture 5" descr="A picture containing pencil&#10;&#10;Description automatically generated">
            <a:extLst>
              <a:ext uri="{FF2B5EF4-FFF2-40B4-BE49-F238E27FC236}">
                <a16:creationId xmlns:a16="http://schemas.microsoft.com/office/drawing/2014/main" id="{57294E48-4057-4FD8-BF68-4A2B6A319549}"/>
              </a:ext>
            </a:extLst>
          </p:cNvPr>
          <p:cNvPicPr>
            <a:picLocks noChangeAspect="1"/>
          </p:cNvPicPr>
          <p:nvPr/>
        </p:nvPicPr>
        <p:blipFill>
          <a:blip r:embed="rId3"/>
          <a:stretch>
            <a:fillRect/>
          </a:stretch>
        </p:blipFill>
        <p:spPr>
          <a:xfrm>
            <a:off x="2830807" y="1462250"/>
            <a:ext cx="2934840" cy="4522110"/>
          </a:xfrm>
          <a:prstGeom prst="rect">
            <a:avLst/>
          </a:prstGeom>
        </p:spPr>
      </p:pic>
      <p:pic>
        <p:nvPicPr>
          <p:cNvPr id="6" name="Picture 6" descr="A picture containing table, small, lined, sitting&#10;&#10;Description automatically generated">
            <a:extLst>
              <a:ext uri="{FF2B5EF4-FFF2-40B4-BE49-F238E27FC236}">
                <a16:creationId xmlns:a16="http://schemas.microsoft.com/office/drawing/2014/main" id="{3FD7B0B5-A188-42E7-8D54-EAEF0BB3752A}"/>
              </a:ext>
            </a:extLst>
          </p:cNvPr>
          <p:cNvPicPr>
            <a:picLocks noChangeAspect="1"/>
          </p:cNvPicPr>
          <p:nvPr/>
        </p:nvPicPr>
        <p:blipFill>
          <a:blip r:embed="rId4"/>
          <a:stretch>
            <a:fillRect/>
          </a:stretch>
        </p:blipFill>
        <p:spPr>
          <a:xfrm>
            <a:off x="5938125" y="1359280"/>
            <a:ext cx="2743200" cy="2743200"/>
          </a:xfrm>
          <a:prstGeom prst="rect">
            <a:avLst/>
          </a:prstGeom>
        </p:spPr>
      </p:pic>
      <p:pic>
        <p:nvPicPr>
          <p:cNvPr id="7" name="Picture 7">
            <a:extLst>
              <a:ext uri="{FF2B5EF4-FFF2-40B4-BE49-F238E27FC236}">
                <a16:creationId xmlns:a16="http://schemas.microsoft.com/office/drawing/2014/main" id="{3BCDCC0E-340C-4864-80F9-578B29B4FFDA}"/>
              </a:ext>
            </a:extLst>
          </p:cNvPr>
          <p:cNvPicPr>
            <a:picLocks noChangeAspect="1"/>
          </p:cNvPicPr>
          <p:nvPr/>
        </p:nvPicPr>
        <p:blipFill>
          <a:blip r:embed="rId5"/>
          <a:stretch>
            <a:fillRect/>
          </a:stretch>
        </p:blipFill>
        <p:spPr>
          <a:xfrm>
            <a:off x="435298" y="4398154"/>
            <a:ext cx="1853440" cy="1812374"/>
          </a:xfrm>
          <a:prstGeom prst="rect">
            <a:avLst/>
          </a:prstGeom>
        </p:spPr>
      </p:pic>
      <p:pic>
        <p:nvPicPr>
          <p:cNvPr id="8" name="Picture 8" descr="A picture containing food&#10;&#10;Description automatically generated">
            <a:extLst>
              <a:ext uri="{FF2B5EF4-FFF2-40B4-BE49-F238E27FC236}">
                <a16:creationId xmlns:a16="http://schemas.microsoft.com/office/drawing/2014/main" id="{AADDE6A4-DAD1-4F55-9022-0B0C3331C343}"/>
              </a:ext>
            </a:extLst>
          </p:cNvPr>
          <p:cNvPicPr>
            <a:picLocks noChangeAspect="1"/>
          </p:cNvPicPr>
          <p:nvPr/>
        </p:nvPicPr>
        <p:blipFill>
          <a:blip r:embed="rId6"/>
          <a:stretch>
            <a:fillRect/>
          </a:stretch>
        </p:blipFill>
        <p:spPr>
          <a:xfrm>
            <a:off x="5938125" y="4399359"/>
            <a:ext cx="2743200" cy="1536192"/>
          </a:xfrm>
          <a:prstGeom prst="rect">
            <a:avLst/>
          </a:prstGeom>
        </p:spPr>
      </p:pic>
    </p:spTree>
    <p:extLst>
      <p:ext uri="{BB962C8B-B14F-4D97-AF65-F5344CB8AC3E}">
        <p14:creationId xmlns:p14="http://schemas.microsoft.com/office/powerpoint/2010/main" val="6349346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244EE027-1E40-4538-AC12-DAE8B4A7D7F3}"/>
              </a:ext>
            </a:extLst>
          </p:cNvPr>
          <p:cNvSpPr>
            <a:spLocks noGrp="1"/>
          </p:cNvSpPr>
          <p:nvPr>
            <p:ph type="title"/>
          </p:nvPr>
        </p:nvSpPr>
        <p:spPr>
          <a:xfrm>
            <a:off x="395288" y="260350"/>
            <a:ext cx="8229600" cy="1143000"/>
          </a:xfrm>
        </p:spPr>
        <p:txBody>
          <a:bodyPr/>
          <a:lstStyle/>
          <a:p>
            <a:pPr algn="l"/>
            <a:r>
              <a:rPr lang="en-GB" altLang="en-US" sz="3200" b="1">
                <a:solidFill>
                  <a:schemeClr val="bg1"/>
                </a:solidFill>
                <a:latin typeface="Comic Sans MS" panose="030F0702030302020204" pitchFamily="66" charset="0"/>
              </a:rPr>
              <a:t>Designs</a:t>
            </a:r>
          </a:p>
        </p:txBody>
      </p:sp>
      <p:pic>
        <p:nvPicPr>
          <p:cNvPr id="9219" name="Content Placeholder 1" descr="Kit de manicura para hacer Nail Art en casa">
            <a:extLst>
              <a:ext uri="{FF2B5EF4-FFF2-40B4-BE49-F238E27FC236}">
                <a16:creationId xmlns:a16="http://schemas.microsoft.com/office/drawing/2014/main" id="{3F749A34-D9B0-4903-940B-26D1A2AD603B}"/>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95288" y="1587500"/>
            <a:ext cx="144462" cy="155575"/>
          </a:xfrm>
        </p:spPr>
      </p:pic>
      <p:pic>
        <p:nvPicPr>
          <p:cNvPr id="9220" name="Picture 6" descr="Modified French tip.">
            <a:extLst>
              <a:ext uri="{FF2B5EF4-FFF2-40B4-BE49-F238E27FC236}">
                <a16:creationId xmlns:a16="http://schemas.microsoft.com/office/drawing/2014/main" id="{CD0FFFE8-7238-497B-B962-74FA7E17A5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1657350"/>
            <a:ext cx="2352675"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8" descr="ANd9GcR36bqeL7KQSVjt1MjK0iaU4ksnxTZmoD9fIleABkKDx_G-IyldBARzefyu">
            <a:extLst>
              <a:ext uri="{FF2B5EF4-FFF2-40B4-BE49-F238E27FC236}">
                <a16:creationId xmlns:a16="http://schemas.microsoft.com/office/drawing/2014/main" id="{EDAB4D5A-0A01-4E6C-BC11-0C34C88ABE3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61125" y="1655763"/>
            <a:ext cx="2019300"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9" descr="ANd9GcRneb-nzsknawiTlxdWEMrySn4pw9Dahxj6v_skOyazvOfCO7OjEAMRW1Yy">
            <a:extLst>
              <a:ext uri="{FF2B5EF4-FFF2-40B4-BE49-F238E27FC236}">
                <a16:creationId xmlns:a16="http://schemas.microsoft.com/office/drawing/2014/main" id="{F9BC1CCE-AA35-4068-A7C5-DD651D2A4AB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3275" y="4076700"/>
            <a:ext cx="2114550" cy="196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3" name="Picture 10" descr="ANd9GcQ1OcK110gL1B-krZtSvsBmORDgWc_zLkeXfJoZlANOzq09d5XEpYZeaZUh">
            <a:extLst>
              <a:ext uri="{FF2B5EF4-FFF2-40B4-BE49-F238E27FC236}">
                <a16:creationId xmlns:a16="http://schemas.microsoft.com/office/drawing/2014/main" id="{1B04CAAD-139E-422A-AD0B-8B3B5EBE421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48050" y="4105275"/>
            <a:ext cx="2181225" cy="193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4" name="Picture 11" descr="ANd9GcQYR02RLLZ-UHbFocTkoIDTzWQMSACev13jaceo1NlS37tEn8PLpykxAjkQ">
            <a:extLst>
              <a:ext uri="{FF2B5EF4-FFF2-40B4-BE49-F238E27FC236}">
                <a16:creationId xmlns:a16="http://schemas.microsoft.com/office/drawing/2014/main" id="{B3AADB1F-19C2-4937-B809-A5487E4758D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32550" y="4100513"/>
            <a:ext cx="2047875" cy="191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5" name="Picture 2" descr="Kit de manicura para hacer Nail Art en casa">
            <a:extLst>
              <a:ext uri="{FF2B5EF4-FFF2-40B4-BE49-F238E27FC236}">
                <a16:creationId xmlns:a16="http://schemas.microsoft.com/office/drawing/2014/main" id="{20E005A8-F0F3-4F62-8315-59B58E5BE672}"/>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478213" y="1655763"/>
            <a:ext cx="2247900"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07EFE-65F8-7D4A-82B7-0B55EB95CF29}"/>
              </a:ext>
            </a:extLst>
          </p:cNvPr>
          <p:cNvSpPr>
            <a:spLocks noGrp="1"/>
          </p:cNvSpPr>
          <p:nvPr>
            <p:ph type="title"/>
          </p:nvPr>
        </p:nvSpPr>
        <p:spPr/>
        <p:txBody>
          <a:bodyPr/>
          <a:lstStyle/>
          <a:p>
            <a:r>
              <a:rPr lang="en-GB">
                <a:solidFill>
                  <a:schemeClr val="bg1"/>
                </a:solidFill>
              </a:rPr>
              <a:t>Nail art tutorials. </a:t>
            </a:r>
            <a:endParaRPr lang="en-US">
              <a:solidFill>
                <a:schemeClr val="bg1"/>
              </a:solidFill>
            </a:endParaRPr>
          </a:p>
        </p:txBody>
      </p:sp>
      <p:sp>
        <p:nvSpPr>
          <p:cNvPr id="3" name="Content Placeholder 2">
            <a:extLst>
              <a:ext uri="{FF2B5EF4-FFF2-40B4-BE49-F238E27FC236}">
                <a16:creationId xmlns:a16="http://schemas.microsoft.com/office/drawing/2014/main" id="{B054A0AD-882F-1B43-9A2F-9388CE6D15F5}"/>
              </a:ext>
            </a:extLst>
          </p:cNvPr>
          <p:cNvSpPr>
            <a:spLocks noGrp="1"/>
          </p:cNvSpPr>
          <p:nvPr>
            <p:ph idx="1"/>
          </p:nvPr>
        </p:nvSpPr>
        <p:spPr/>
        <p:txBody>
          <a:bodyPr/>
          <a:lstStyle/>
          <a:p>
            <a:pPr marL="0" indent="0">
              <a:buNone/>
            </a:pPr>
            <a:r>
              <a:rPr lang="en-US">
                <a:hlinkClick r:id="rId2"/>
              </a:rPr>
              <a:t>https://m.youtube.com/watch?v=</a:t>
            </a:r>
            <a:r>
              <a:rPr lang="en-US" err="1">
                <a:hlinkClick r:id="rId2"/>
              </a:rPr>
              <a:t>9If1mckU5vY</a:t>
            </a:r>
            <a:endParaRPr lang="en-GB"/>
          </a:p>
          <a:p>
            <a:pPr marL="0" indent="0">
              <a:buNone/>
            </a:pPr>
            <a:endParaRPr lang="en-GB"/>
          </a:p>
          <a:p>
            <a:pPr marL="0" indent="0">
              <a:buNone/>
            </a:pPr>
            <a:r>
              <a:rPr lang="en-GB"/>
              <a:t>Water marbling -  </a:t>
            </a:r>
            <a:r>
              <a:rPr lang="en-GB">
                <a:hlinkClick r:id="rId3"/>
              </a:rPr>
              <a:t>https://m.youtube.com/watch?v=</a:t>
            </a:r>
            <a:r>
              <a:rPr lang="en-GB" err="1">
                <a:hlinkClick r:id="rId3"/>
              </a:rPr>
              <a:t>rp79DxUldpI</a:t>
            </a:r>
            <a:r>
              <a:rPr lang="en-GB"/>
              <a:t> </a:t>
            </a:r>
            <a:endParaRPr lang="en-US"/>
          </a:p>
        </p:txBody>
      </p:sp>
    </p:spTree>
    <p:extLst>
      <p:ext uri="{BB962C8B-B14F-4D97-AF65-F5344CB8AC3E}">
        <p14:creationId xmlns:p14="http://schemas.microsoft.com/office/powerpoint/2010/main" val="13440255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F888614BB7A204BA55CCC0F1AF3375A" ma:contentTypeVersion="12" ma:contentTypeDescription="Create a new document." ma:contentTypeScope="" ma:versionID="c77dc675e5eb0ce563bf89589a3f36f1">
  <xsd:schema xmlns:xsd="http://www.w3.org/2001/XMLSchema" xmlns:xs="http://www.w3.org/2001/XMLSchema" xmlns:p="http://schemas.microsoft.com/office/2006/metadata/properties" xmlns:ns3="6d10b666-60e5-45b0-ab15-ed5d7cb61f2f" xmlns:ns4="21953c16-a2c7-4c65-9226-a16cc036999a" targetNamespace="http://schemas.microsoft.com/office/2006/metadata/properties" ma:root="true" ma:fieldsID="cf17268a424094c171cf06f1fa0a9747" ns3:_="" ns4:_="">
    <xsd:import namespace="6d10b666-60e5-45b0-ab15-ed5d7cb61f2f"/>
    <xsd:import namespace="21953c16-a2c7-4c65-9226-a16cc036999a"/>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DateTaken" minOccurs="0"/>
                <xsd:element ref="ns4:MediaServiceAutoTags" minOccurs="0"/>
                <xsd:element ref="ns4:MediaServiceOCR"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d10b666-60e5-45b0-ab15-ed5d7cb61f2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1953c16-a2c7-4c65-9226-a16cc036999a"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E8998DA-F54E-43CA-A580-F7DA4D8549A6}">
  <ds:schemaRefs>
    <ds:schemaRef ds:uri="21953c16-a2c7-4c65-9226-a16cc036999a"/>
    <ds:schemaRef ds:uri="6d10b666-60e5-45b0-ab15-ed5d7cb61f2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0/xmlns/"/>
    <ds:schemaRef ds:uri="http://www.w3.org/2001/XMLSchema"/>
  </ds:schemaRefs>
</ds:datastoreItem>
</file>

<file path=customXml/itemProps2.xml><?xml version="1.0" encoding="utf-8"?>
<ds:datastoreItem xmlns:ds="http://schemas.openxmlformats.org/officeDocument/2006/customXml" ds:itemID="{CB683AC5-22E7-41F1-BF9E-B59B388DA2A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293</Words>
  <Application>Microsoft Office PowerPoint</Application>
  <PresentationFormat>On-screen Show (4:3)</PresentationFormat>
  <Paragraphs>59</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Bradley Hand ITC</vt:lpstr>
      <vt:lpstr>Calibri</vt:lpstr>
      <vt:lpstr>Comic Sans MS</vt:lpstr>
      <vt:lpstr>Wingdings</vt:lpstr>
      <vt:lpstr>Office Theme</vt:lpstr>
      <vt:lpstr>Nail Art Products</vt:lpstr>
      <vt:lpstr>Transfers</vt:lpstr>
      <vt:lpstr>Foils</vt:lpstr>
      <vt:lpstr>Rhinestones and Gems</vt:lpstr>
      <vt:lpstr>Nail Art Paints</vt:lpstr>
      <vt:lpstr>Glitter polish and dust</vt:lpstr>
      <vt:lpstr>Nail Art Tools</vt:lpstr>
      <vt:lpstr>Designs</vt:lpstr>
      <vt:lpstr>Nail art tutorials. </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willmat</dc:creator>
  <cp:lastModifiedBy>Davies, Gemma</cp:lastModifiedBy>
  <cp:revision>1</cp:revision>
  <dcterms:created xsi:type="dcterms:W3CDTF">2013-06-10T13:23:18Z</dcterms:created>
  <dcterms:modified xsi:type="dcterms:W3CDTF">2021-01-12T10:44:56Z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0x0101005F888614BB7A204BA55CCC0F1AF3375A</vt:lpwstr>
  </property>
</Properties>
</file>