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6" autoAdjust="0"/>
  </p:normalViewPr>
  <p:slideViewPr>
    <p:cSldViewPr snapToGrid="0">
      <p:cViewPr varScale="1">
        <p:scale>
          <a:sx n="46" d="100"/>
          <a:sy n="46" d="100"/>
        </p:scale>
        <p:origin x="60" y="378"/>
      </p:cViewPr>
      <p:guideLst/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84A5C-C776-460D-80AD-6C42A487EB30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74CB-D179-49D4-B194-10C788AD9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76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Responsibility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Knowing how to stay safe and act appropriately online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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Productivity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Knowing which technologies, (e.g. mobile phone), tools (e.g. Microsoft PowerPoint) and techniques (e.g. slide transitions) to use and how to organise, share and protect digital information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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Information Literacy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Being able to find, critically evaluate and use digital information safely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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Collaboration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Sharing knowledge and collaborating with others to complete tasks and solve problems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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Creativity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Being able to use digital media to complete tasks, generate content and develop opportunities 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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Digital Learning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Understanding how technology can extend learning opportunities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374CB-D179-49D4-B194-10C788AD93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9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What</a:t>
            </a:r>
            <a:r>
              <a:rPr lang="en-GB" dirty="0"/>
              <a:t> </a:t>
            </a:r>
            <a:r>
              <a:rPr lang="en-GB" b="1" dirty="0"/>
              <a:t>is Digital Literacy?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22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Digital literacy</a:t>
            </a:r>
            <a:r>
              <a:rPr lang="en-GB" dirty="0"/>
              <a:t> is about behaviour, attitude, skills, knowledge and experience in the use of digital technology and tools. 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Digital literacy</a:t>
            </a:r>
            <a:r>
              <a:rPr lang="en-GB" dirty="0"/>
              <a:t> refers to a particular set of competencies that allow you to function and participate fully in a digital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04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3 T</a:t>
            </a:r>
            <a:r>
              <a:rPr lang="en-GB" sz="2800" dirty="0"/>
              <a:t>s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Technologies</a:t>
            </a:r>
            <a:r>
              <a:rPr lang="en-GB" dirty="0"/>
              <a:t> – Devices, e.g. mobile phone, tablet, laptop, digital camera, etc.</a:t>
            </a:r>
          </a:p>
          <a:p>
            <a:r>
              <a:rPr lang="en-GB" b="1" dirty="0"/>
              <a:t>Tools</a:t>
            </a:r>
            <a:r>
              <a:rPr lang="en-GB" dirty="0"/>
              <a:t> – Software, e.g. PowerPoint, Word, Excel, Google, etc.</a:t>
            </a:r>
          </a:p>
          <a:p>
            <a:r>
              <a:rPr lang="en-GB" b="1" dirty="0"/>
              <a:t>Techniques</a:t>
            </a:r>
            <a:r>
              <a:rPr lang="en-GB" dirty="0"/>
              <a:t> – Software features, e.g. Templates, Animation, Transitions, Borders,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37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26633"/>
            <a:ext cx="9905998" cy="998011"/>
          </a:xfrm>
        </p:spPr>
        <p:txBody>
          <a:bodyPr/>
          <a:lstStyle/>
          <a:p>
            <a:r>
              <a:rPr lang="en-GB" b="1" dirty="0"/>
              <a:t>Why learn Digital Literacy Skills?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24644"/>
            <a:ext cx="9905999" cy="5241470"/>
          </a:xfrm>
        </p:spPr>
        <p:txBody>
          <a:bodyPr>
            <a:normAutofit/>
          </a:bodyPr>
          <a:lstStyle/>
          <a:p>
            <a:r>
              <a:rPr lang="en-GB" dirty="0"/>
              <a:t>Learners, nowadays, are generally considered to be digital natives; able to use technology effectively and easily. However, it is equally important to be digital citizens. </a:t>
            </a:r>
          </a:p>
          <a:p>
            <a:r>
              <a:rPr lang="en-GB" dirty="0"/>
              <a:t>A digital citizen acts appropriately and ethically in an online environment. They must be able to resolve conflicts, source material ethically and interact with the wider world in a responsible manner. </a:t>
            </a:r>
          </a:p>
          <a:p>
            <a:r>
              <a:rPr lang="en-GB" dirty="0"/>
              <a:t>The development of digital literacy skills enables learners to demonstrate a proficiency required by employers and next-stage educators.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00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6 Strands of Digital Literacy</a:t>
            </a:r>
          </a:p>
        </p:txBody>
      </p:sp>
      <p:pic>
        <p:nvPicPr>
          <p:cNvPr id="1026" name="Picture 2" descr="https://moodle.nptcgroup.ac.uk/draftfile.php/5137/user/draft/484710982/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835831"/>
            <a:ext cx="7847920" cy="466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282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</TotalTime>
  <Words>331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Circuit</vt:lpstr>
      <vt:lpstr>What is Digital Literacy?</vt:lpstr>
      <vt:lpstr>Definitions</vt:lpstr>
      <vt:lpstr>The 3 Ts </vt:lpstr>
      <vt:lpstr>Why learn Digital Literacy Skills?</vt:lpstr>
      <vt:lpstr>The 6 Strands of Digital Literacy</vt:lpstr>
    </vt:vector>
  </TitlesOfParts>
  <Company>NPTC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Digital Literacy?</dc:title>
  <dc:creator>Adams, Jeanette</dc:creator>
  <cp:lastModifiedBy>Andrew Lauder</cp:lastModifiedBy>
  <cp:revision>11</cp:revision>
  <dcterms:created xsi:type="dcterms:W3CDTF">2018-12-04T13:51:34Z</dcterms:created>
  <dcterms:modified xsi:type="dcterms:W3CDTF">2021-01-13T13:21:20Z</dcterms:modified>
</cp:coreProperties>
</file>