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1"/>
  </p:notesMasterIdLst>
  <p:sldIdLst>
    <p:sldId id="379" r:id="rId5"/>
    <p:sldId id="387" r:id="rId6"/>
    <p:sldId id="384" r:id="rId7"/>
    <p:sldId id="385" r:id="rId8"/>
    <p:sldId id="386" r:id="rId9"/>
    <p:sldId id="303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30CEE-2563-485E-B6D2-AC1FC211802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EA05A-D5D8-4449-A044-88AAA8CB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6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EA05A-D5D8-4449-A044-88AAA8CB30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0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EA05A-D5D8-4449-A044-88AAA8CB30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9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EA05A-D5D8-4449-A044-88AAA8CB30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1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7D44-CAC2-4A05-96FC-68369D152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581F0-B26D-4A4E-A9AB-8482CE68A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B030B-EAAA-4904-BB9A-D94BF1B2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FD89-3F9E-44C8-9A59-E03FC81F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5B60F-351A-4D1C-B271-5609031E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56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D094-4BC4-4F22-8072-765BFE6C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D4594-B625-465D-A2CB-2FF600F24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671EA-E9A0-4E19-B460-58344DF2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8264-C064-4309-918A-DE9D6DCA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446A3-AF0C-4B3B-B469-6299656E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67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33049F-A571-4C21-BD79-6E9D49F14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4ED27-1884-4C31-9B64-AEFFE3D16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72F24-5CE6-453E-AB9F-6B2EA432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71F91-76C1-4DEE-AE25-F204AD12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7F218-9108-44FB-9371-05A671D7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9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CAB1-F916-4FCB-8CD3-C4CF6361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E445D-7EEF-4157-BC84-88A7FEC26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C04F3-F3FB-4E66-86F0-E4636D94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BD141-8394-4B48-A9F2-429E1D39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B212-768B-4A46-8904-906C0AA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0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8269-4E46-419D-9634-AEBAC785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02AFA-E582-4038-AFC8-C370F2C08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6DB39-F18B-4EDB-9B32-31CB86FDE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AC06-5C60-4606-BC33-DC022F9A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C104C-0735-4293-B745-C2CA15C3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35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29A5-257E-4FF1-9123-94FD735F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47791-4831-4B8D-8C19-C0DBF1078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6A51A-57EF-49C3-9F9E-88A935C76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654CF-B7AF-417D-B550-F5C43115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FCB84-4FFE-4E2E-B129-0656EC75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E1A7D-582C-4B3F-801E-54FC1159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88BB-772B-4ACB-8C25-2A9DF6B3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47B6F-DCB1-43AE-9CFE-DA4DB54CD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C6EB6-1371-4D14-83F5-FB91ED003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6B208-2BD4-4211-86E6-016D5320D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D40EE-17EF-4B1F-9AB7-6F5C10A8B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E63744-75A4-4640-8EAE-415FF534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BE15C-DB5A-406C-964D-708B817D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73CF60-3736-4859-8EEE-B6688A0C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5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2F30-5372-4581-9971-70EC7FE4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A22E8-5682-4FE8-96AB-ABDD0F1C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B9E0C-A907-49C7-8D2A-0724B03B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10299-F450-4796-8DD1-24E70EB5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9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A6DF7-E76D-45B9-B09D-473BCAF1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0B3A8-4FA7-4729-93E6-7207CA07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07588-9464-4A19-A9E5-BB4051B2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914F-9356-417F-8706-9A6B81BD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26AC-24FD-411F-88ED-AC6039C4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383E9-8522-41E9-9A90-B6259B952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EBD16-F7B8-416C-9D55-9D829A27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57C92-2D15-4452-B144-B745554C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AD3F1-5985-45CE-B80B-6B20BD34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59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1899-BB4D-4EDB-9BF5-D618981E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87692-4C5D-4ED9-8716-46F343F59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54712-4D32-48B1-973F-A9A25D172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9EC8A-3C93-464F-AF73-2D7C56F6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7CAE1-473C-4217-965B-9180D979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D77D5-77D7-47CF-80C1-2304028A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8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55BEB6-BDEC-4893-AF41-E4180B19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01591-6BB0-42A9-8C1E-FCE0B59B9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A5363-B4D0-4D66-B365-6EF413A4B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B70C-9934-4204-9478-6D5C108891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160CE-29AA-435E-96BF-7D97B7F2C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F9E14-6957-40DF-8E1C-E0A55ADD5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7DF9-6E86-4F3F-8005-6F9645B0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14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Introduction to Day 6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ja-JP" altLang="en-US" b="1" dirty="0">
                <a:solidFill>
                  <a:srgbClr val="FFFF00"/>
                </a:solidFill>
              </a:rPr>
              <a:t>第</a:t>
            </a:r>
            <a:r>
              <a:rPr lang="en-US" altLang="ja-JP" b="1" dirty="0">
                <a:solidFill>
                  <a:srgbClr val="FFFF00"/>
                </a:solidFill>
              </a:rPr>
              <a:t>6</a:t>
            </a:r>
            <a:r>
              <a:rPr lang="ja-JP" altLang="en-US" b="1" dirty="0">
                <a:solidFill>
                  <a:srgbClr val="FFFF00"/>
                </a:solidFill>
              </a:rPr>
              <a:t>天简介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25267"/>
            <a:ext cx="7886699" cy="3763158"/>
          </a:xfrm>
        </p:spPr>
      </p:pic>
    </p:spTree>
    <p:extLst>
      <p:ext uri="{BB962C8B-B14F-4D97-AF65-F5344CB8AC3E}">
        <p14:creationId xmlns:p14="http://schemas.microsoft.com/office/powerpoint/2010/main" val="225759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A1ACDEC-58F1-4F91-9DC7-759C2DD02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6200"/>
            <a:ext cx="4180561" cy="2788402"/>
          </a:xfrm>
          <a:prstGeom prst="rect">
            <a:avLst/>
          </a:prstGeom>
        </p:spPr>
      </p:pic>
      <p:pic>
        <p:nvPicPr>
          <p:cNvPr id="9" name="Picture 8" descr="A person in a white shirt&#10;&#10;Description automatically generated">
            <a:extLst>
              <a:ext uri="{FF2B5EF4-FFF2-40B4-BE49-F238E27FC236}">
                <a16:creationId xmlns:a16="http://schemas.microsoft.com/office/drawing/2014/main" id="{BA47E11E-13BD-4380-AF09-CA2AD9521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2590800" cy="2788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A2A589-B251-4921-B33C-0007B11BC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861" y="228600"/>
            <a:ext cx="3276600" cy="2636002"/>
          </a:xfrm>
          <a:prstGeom prst="rect">
            <a:avLst/>
          </a:prstGeom>
        </p:spPr>
      </p:pic>
      <p:pic>
        <p:nvPicPr>
          <p:cNvPr id="12" name="Picture 11" descr="A person sitting in front of a book shelf&#10;&#10;Description automatically generated">
            <a:extLst>
              <a:ext uri="{FF2B5EF4-FFF2-40B4-BE49-F238E27FC236}">
                <a16:creationId xmlns:a16="http://schemas.microsoft.com/office/drawing/2014/main" id="{B243AA70-B4FE-4F29-A193-F2C0D9391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61" y="3715502"/>
            <a:ext cx="3022600" cy="3022600"/>
          </a:xfrm>
          <a:prstGeom prst="rect">
            <a:avLst/>
          </a:prstGeom>
        </p:spPr>
      </p:pic>
      <p:pic>
        <p:nvPicPr>
          <p:cNvPr id="14" name="Picture 13" descr="A picture containing book, shelf, indoor, library&#10;&#10;Description automatically generated">
            <a:extLst>
              <a:ext uri="{FF2B5EF4-FFF2-40B4-BE49-F238E27FC236}">
                <a16:creationId xmlns:a16="http://schemas.microsoft.com/office/drawing/2014/main" id="{1E992F60-680E-415E-9EFC-28CD6D0D8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3174999"/>
            <a:ext cx="3708400" cy="3606800"/>
          </a:xfrm>
          <a:prstGeom prst="rect">
            <a:avLst/>
          </a:prstGeom>
        </p:spPr>
      </p:pic>
      <p:pic>
        <p:nvPicPr>
          <p:cNvPr id="16" name="Picture 1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5EB7B17-0ED9-4E13-8722-FD9B8F7D2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23" y="2438400"/>
            <a:ext cx="29622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0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FDA1CB-DB80-4B5D-853F-F8C76913A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52600"/>
            <a:ext cx="5748600" cy="5033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861C64-D740-41DF-9673-AA1F97824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99" y="326363"/>
            <a:ext cx="8400001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6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5549B-2D2C-4630-8BCF-F70889942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50" y="228600"/>
            <a:ext cx="8445699" cy="617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3DBC5A-BE50-4627-8D1A-BF7F6B610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338" y="228600"/>
            <a:ext cx="420051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5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84B344-4383-41DE-97F1-429F4178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57200"/>
            <a:ext cx="6781800" cy="5812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B40409-6824-447E-9F79-DBE9D5EF6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96296"/>
            <a:ext cx="3733800" cy="12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3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D590-FE3F-40FB-9F79-32F6A0DB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3" y="189970"/>
            <a:ext cx="813435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</a:rPr>
              <a:t>At the end of tomorrows session you will be able to: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在明天的会话结束时，您将能够：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7685-F2E5-4914-A510-33DCD37C9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7886700" cy="518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Define the term ‘Assessment for Learning’(</a:t>
            </a:r>
            <a:r>
              <a:rPr lang="en-GB" dirty="0" err="1">
                <a:solidFill>
                  <a:schemeClr val="bg1"/>
                </a:solidFill>
              </a:rPr>
              <a:t>AfL</a:t>
            </a:r>
            <a:r>
              <a:rPr lang="en-GB" dirty="0">
                <a:solidFill>
                  <a:schemeClr val="bg1"/>
                </a:solidFill>
              </a:rPr>
              <a:t>)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en-GB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FF00"/>
                </a:solidFill>
              </a:rPr>
              <a:t>定义术语</a:t>
            </a:r>
            <a:r>
              <a:rPr lang="en-US" altLang="zh-CN" dirty="0">
                <a:solidFill>
                  <a:srgbClr val="FFFF00"/>
                </a:solidFill>
              </a:rPr>
              <a:t>"</a:t>
            </a:r>
            <a:r>
              <a:rPr lang="zh-CN" altLang="en-US" dirty="0">
                <a:solidFill>
                  <a:srgbClr val="FFFF00"/>
                </a:solidFill>
              </a:rPr>
              <a:t>学习评估</a:t>
            </a:r>
            <a:r>
              <a:rPr lang="en-US" altLang="zh-CN" dirty="0">
                <a:solidFill>
                  <a:srgbClr val="FFFF00"/>
                </a:solidFill>
              </a:rPr>
              <a:t>"</a:t>
            </a:r>
            <a:r>
              <a:rPr lang="zh-CN" altLang="en-US" dirty="0">
                <a:solidFill>
                  <a:srgbClr val="FFFF00"/>
                </a:solidFill>
              </a:rPr>
              <a:t>（</a:t>
            </a:r>
            <a:r>
              <a:rPr lang="en-US" altLang="zh-CN" dirty="0" err="1">
                <a:solidFill>
                  <a:srgbClr val="FFFF00"/>
                </a:solidFill>
              </a:rPr>
              <a:t>AfL</a:t>
            </a:r>
            <a:r>
              <a:rPr lang="zh-CN" altLang="en-US" dirty="0">
                <a:solidFill>
                  <a:srgbClr val="FFFF00"/>
                </a:solidFill>
              </a:rPr>
              <a:t>）</a:t>
            </a: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Explain the difference between ‘Assessment for Learning’ and ‘Assessment of Learning’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FF00"/>
                </a:solidFill>
              </a:rPr>
              <a:t>解释</a:t>
            </a:r>
            <a:r>
              <a:rPr lang="en-US" altLang="zh-CN" dirty="0">
                <a:solidFill>
                  <a:srgbClr val="FFFF00"/>
                </a:solidFill>
              </a:rPr>
              <a:t>"</a:t>
            </a:r>
            <a:r>
              <a:rPr lang="zh-CN" altLang="en-US" dirty="0">
                <a:solidFill>
                  <a:srgbClr val="FFFF00"/>
                </a:solidFill>
              </a:rPr>
              <a:t>学习评估</a:t>
            </a:r>
            <a:r>
              <a:rPr lang="en-US" altLang="zh-CN" dirty="0">
                <a:solidFill>
                  <a:srgbClr val="FFFF00"/>
                </a:solidFill>
              </a:rPr>
              <a:t>"</a:t>
            </a:r>
            <a:r>
              <a:rPr lang="zh-CN" altLang="en-US" dirty="0">
                <a:solidFill>
                  <a:srgbClr val="FFFF00"/>
                </a:solidFill>
              </a:rPr>
              <a:t>和</a:t>
            </a:r>
            <a:r>
              <a:rPr lang="en-US" altLang="zh-CN" dirty="0">
                <a:solidFill>
                  <a:srgbClr val="FFFF00"/>
                </a:solidFill>
              </a:rPr>
              <a:t>"</a:t>
            </a:r>
            <a:r>
              <a:rPr lang="zh-CN" altLang="en-US" dirty="0">
                <a:solidFill>
                  <a:srgbClr val="FFFF00"/>
                </a:solidFill>
              </a:rPr>
              <a:t>学习评估</a:t>
            </a:r>
            <a:r>
              <a:rPr lang="en-US" altLang="zh-CN" dirty="0">
                <a:solidFill>
                  <a:srgbClr val="FFFF00"/>
                </a:solidFill>
              </a:rPr>
              <a:t>"</a:t>
            </a:r>
            <a:r>
              <a:rPr lang="zh-CN" altLang="en-US" dirty="0">
                <a:solidFill>
                  <a:srgbClr val="FFFF00"/>
                </a:solidFill>
              </a:rPr>
              <a:t>之间的区别</a:t>
            </a:r>
            <a:endParaRPr lang="en-GB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Discuss the major aspects of Assessment for Learning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FF00"/>
                </a:solidFill>
              </a:rPr>
              <a:t>讨论学习评估的主要方面</a:t>
            </a:r>
            <a:endParaRPr lang="en-GB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Examine the work of Professor Dylan Wiliam and Professor Paul Black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FF00"/>
                </a:solidFill>
              </a:rPr>
              <a:t>考察迪伦</a:t>
            </a:r>
            <a:r>
              <a:rPr lang="en-US" altLang="zh-CN" dirty="0">
                <a:solidFill>
                  <a:srgbClr val="FFFF00"/>
                </a:solidFill>
              </a:rPr>
              <a:t>·</a:t>
            </a:r>
            <a:r>
              <a:rPr lang="zh-CN" altLang="en-US" dirty="0">
                <a:solidFill>
                  <a:srgbClr val="FFFF00"/>
                </a:solidFill>
              </a:rPr>
              <a:t>维利亚姆教授和保罗</a:t>
            </a:r>
            <a:r>
              <a:rPr lang="en-US" altLang="zh-CN" dirty="0">
                <a:solidFill>
                  <a:srgbClr val="FFFF00"/>
                </a:solidFill>
              </a:rPr>
              <a:t>·</a:t>
            </a:r>
            <a:r>
              <a:rPr lang="zh-CN" altLang="en-US" dirty="0">
                <a:solidFill>
                  <a:srgbClr val="FFFF00"/>
                </a:solidFill>
              </a:rPr>
              <a:t>布莱克教授的工作</a:t>
            </a:r>
            <a:endParaRPr lang="en-GB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Analyse the evidence from Robert Marzano and John Hattie which supports </a:t>
            </a:r>
            <a:r>
              <a:rPr lang="en-GB" dirty="0" err="1">
                <a:solidFill>
                  <a:schemeClr val="bg1"/>
                </a:solidFill>
              </a:rPr>
              <a:t>AfL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FF00"/>
                </a:solidFill>
              </a:rPr>
              <a:t>分析罗伯特</a:t>
            </a:r>
            <a:r>
              <a:rPr lang="en-US" altLang="zh-CN" dirty="0">
                <a:solidFill>
                  <a:srgbClr val="FFFF00"/>
                </a:solidFill>
              </a:rPr>
              <a:t>·</a:t>
            </a:r>
            <a:r>
              <a:rPr lang="zh-CN" altLang="en-US" dirty="0">
                <a:solidFill>
                  <a:srgbClr val="FFFF00"/>
                </a:solidFill>
              </a:rPr>
              <a:t>马尔扎诺和约翰</a:t>
            </a:r>
            <a:r>
              <a:rPr lang="en-US" altLang="zh-CN" dirty="0">
                <a:solidFill>
                  <a:srgbClr val="FFFF00"/>
                </a:solidFill>
              </a:rPr>
              <a:t>·</a:t>
            </a:r>
            <a:r>
              <a:rPr lang="zh-CN" altLang="en-US" dirty="0">
                <a:solidFill>
                  <a:srgbClr val="FFFF00"/>
                </a:solidFill>
              </a:rPr>
              <a:t>哈蒂的证据，他们支持非洲发展</a:t>
            </a:r>
            <a:endParaRPr lang="en-GB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Create lesson plans that incorporate “Assessment for Learning”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FF00"/>
                </a:solidFill>
              </a:rPr>
              <a:t>创建包含</a:t>
            </a:r>
            <a:r>
              <a:rPr lang="en-US" altLang="zh-CN" dirty="0">
                <a:solidFill>
                  <a:srgbClr val="FFFF00"/>
                </a:solidFill>
              </a:rPr>
              <a:t>"</a:t>
            </a:r>
            <a:r>
              <a:rPr lang="zh-CN" altLang="en-US" dirty="0">
                <a:solidFill>
                  <a:srgbClr val="FFFF00"/>
                </a:solidFill>
              </a:rPr>
              <a:t>学习评估</a:t>
            </a:r>
            <a:r>
              <a:rPr lang="en-US" altLang="zh-CN" dirty="0">
                <a:solidFill>
                  <a:srgbClr val="FFFF00"/>
                </a:solidFill>
              </a:rPr>
              <a:t>"</a:t>
            </a:r>
            <a:r>
              <a:rPr lang="zh-CN" altLang="en-US" dirty="0">
                <a:solidFill>
                  <a:srgbClr val="FFFF00"/>
                </a:solidFill>
              </a:rPr>
              <a:t>的课程计划</a:t>
            </a:r>
            <a:endParaRPr lang="en-GB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CFDD98300314F867E0B6603FEE534" ma:contentTypeVersion="32" ma:contentTypeDescription="Create a new document." ma:contentTypeScope="" ma:versionID="8b56b8ac90665861575b009b529b5f66">
  <xsd:schema xmlns:xsd="http://www.w3.org/2001/XMLSchema" xmlns:xs="http://www.w3.org/2001/XMLSchema" xmlns:p="http://schemas.microsoft.com/office/2006/metadata/properties" xmlns:ns3="873ac94e-7838-4c57-bfa7-805ffd43d616" xmlns:ns4="d654bf2c-9359-48f0-bdd1-0591a9b445d4" targetNamespace="http://schemas.microsoft.com/office/2006/metadata/properties" ma:root="true" ma:fieldsID="c9bfeee3499e7e741a4ea4f4d23a9d37" ns3:_="" ns4:_="">
    <xsd:import namespace="873ac94e-7838-4c57-bfa7-805ffd43d616"/>
    <xsd:import namespace="d654bf2c-9359-48f0-bdd1-0591a9b445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TeamsChannelId" minOccurs="0"/>
                <xsd:element ref="ns3:IsNotebookLocked" minOccurs="0"/>
                <xsd:element ref="ns3:Math_Settings" minOccurs="0"/>
                <xsd:element ref="ns3:Distribution_Groups" minOccurs="0"/>
                <xsd:element ref="ns3:LMS_Mappings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ac94e-7838-4c57-bfa7-805ffd43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TeamsChannelId" ma:index="29" nillable="true" ma:displayName="Teams Channel Id" ma:internalName="TeamsChannelId">
      <xsd:simpleType>
        <xsd:restriction base="dms:Text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Leaders" ma:index="34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5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6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9" nillable="true" ma:displayName="Has Leaders Only SectionGroup" ma:internalName="Has_Leaders_Only_SectionGroup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4bf2c-9359-48f0-bdd1-0591a9b445d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873ac94e-7838-4c57-bfa7-805ffd43d616" xsi:nil="true"/>
    <LMS_Mappings xmlns="873ac94e-7838-4c57-bfa7-805ffd43d616" xsi:nil="true"/>
    <Invited_Leaders xmlns="873ac94e-7838-4c57-bfa7-805ffd43d616" xsi:nil="true"/>
    <Invited_Members xmlns="873ac94e-7838-4c57-bfa7-805ffd43d616" xsi:nil="true"/>
    <Has_Teacher_Only_SectionGroup xmlns="873ac94e-7838-4c57-bfa7-805ffd43d616" xsi:nil="true"/>
    <Teachers xmlns="873ac94e-7838-4c57-bfa7-805ffd43d616">
      <UserInfo>
        <DisplayName/>
        <AccountId xsi:nil="true"/>
        <AccountType/>
      </UserInfo>
    </Teachers>
    <Leaders xmlns="873ac94e-7838-4c57-bfa7-805ffd43d616">
      <UserInfo>
        <DisplayName/>
        <AccountId xsi:nil="true"/>
        <AccountType/>
      </UserInfo>
    </Leaders>
    <TeamsChannelId xmlns="873ac94e-7838-4c57-bfa7-805ffd43d616" xsi:nil="true"/>
    <Member_Groups xmlns="873ac94e-7838-4c57-bfa7-805ffd43d616">
      <UserInfo>
        <DisplayName/>
        <AccountId xsi:nil="true"/>
        <AccountType/>
      </UserInfo>
    </Member_Groups>
    <Has_Leaders_Only_SectionGroup xmlns="873ac94e-7838-4c57-bfa7-805ffd43d616" xsi:nil="true"/>
    <Owner xmlns="873ac94e-7838-4c57-bfa7-805ffd43d616">
      <UserInfo>
        <DisplayName/>
        <AccountId xsi:nil="true"/>
        <AccountType/>
      </UserInfo>
    </Owner>
    <CultureName xmlns="873ac94e-7838-4c57-bfa7-805ffd43d616" xsi:nil="true"/>
    <Distribution_Groups xmlns="873ac94e-7838-4c57-bfa7-805ffd43d616" xsi:nil="true"/>
    <Is_Collaboration_Space_Locked xmlns="873ac94e-7838-4c57-bfa7-805ffd43d616" xsi:nil="true"/>
    <Templates xmlns="873ac94e-7838-4c57-bfa7-805ffd43d616" xsi:nil="true"/>
    <NotebookType xmlns="873ac94e-7838-4c57-bfa7-805ffd43d616" xsi:nil="true"/>
    <AppVersion xmlns="873ac94e-7838-4c57-bfa7-805ffd43d616" xsi:nil="true"/>
    <DefaultSectionNames xmlns="873ac94e-7838-4c57-bfa7-805ffd43d616" xsi:nil="true"/>
    <FolderType xmlns="873ac94e-7838-4c57-bfa7-805ffd43d616" xsi:nil="true"/>
    <Students xmlns="873ac94e-7838-4c57-bfa7-805ffd43d616">
      <UserInfo>
        <DisplayName/>
        <AccountId xsi:nil="true"/>
        <AccountType/>
      </UserInfo>
    </Students>
    <Student_Groups xmlns="873ac94e-7838-4c57-bfa7-805ffd43d616">
      <UserInfo>
        <DisplayName/>
        <AccountId xsi:nil="true"/>
        <AccountType/>
      </UserInfo>
    </Student_Groups>
    <Invited_Students xmlns="873ac94e-7838-4c57-bfa7-805ffd43d616" xsi:nil="true"/>
    <IsNotebookLocked xmlns="873ac94e-7838-4c57-bfa7-805ffd43d616" xsi:nil="true"/>
    <Self_Registration_Enabled xmlns="873ac94e-7838-4c57-bfa7-805ffd43d616" xsi:nil="true"/>
    <Math_Settings xmlns="873ac94e-7838-4c57-bfa7-805ffd43d616" xsi:nil="true"/>
    <Members xmlns="873ac94e-7838-4c57-bfa7-805ffd43d616">
      <UserInfo>
        <DisplayName/>
        <AccountId xsi:nil="true"/>
        <AccountType/>
      </UserInfo>
    </Members>
  </documentManagement>
</p:properties>
</file>

<file path=customXml/itemProps1.xml><?xml version="1.0" encoding="utf-8"?>
<ds:datastoreItem xmlns:ds="http://schemas.openxmlformats.org/officeDocument/2006/customXml" ds:itemID="{B3740BEA-478A-4EBD-A4BC-F78A0DC5D1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ac94e-7838-4c57-bfa7-805ffd43d616"/>
    <ds:schemaRef ds:uri="d654bf2c-9359-48f0-bdd1-0591a9b44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C6BEB9-1DC6-4538-A354-F6B3576FA0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AFB738-42B2-4D86-97F0-E4C626D07D89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873ac94e-7838-4c57-bfa7-805ffd43d616"/>
    <ds:schemaRef ds:uri="d654bf2c-9359-48f0-bdd1-0591a9b445d4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198</Words>
  <Application>Microsoft Office PowerPoint</Application>
  <PresentationFormat>On-screen Show (4:3)</PresentationFormat>
  <Paragraphs>23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Introduction to Day 6 第6天简介</vt:lpstr>
      <vt:lpstr>PowerPoint Presentation</vt:lpstr>
      <vt:lpstr>PowerPoint Presentation</vt:lpstr>
      <vt:lpstr>PowerPoint Presentation</vt:lpstr>
      <vt:lpstr>PowerPoint Presentation</vt:lpstr>
      <vt:lpstr>At the end of tomorrows session you will be able to: 在明天的会话结束时，您将能够：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DECS</dc:creator>
  <cp:lastModifiedBy>Jones, Phill</cp:lastModifiedBy>
  <cp:revision>23</cp:revision>
  <dcterms:created xsi:type="dcterms:W3CDTF">2019-11-01T10:02:38Z</dcterms:created>
  <dcterms:modified xsi:type="dcterms:W3CDTF">2020-06-16T13:22:31Z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2007-08-30T00:00:00Z</vt:filetime>
  </property>
  <property fmtid="{D5CDD505-2E9C-101B-9397-08002B2CF9AE}" pid="3" name="LastSaved">
    <vt:filetime>2019-11-01T00:00:00Z</vt:filetime>
  </property>
  <property fmtid="{D5CDD505-2E9C-101B-9397-08002B2CF9AE}" pid="4" name="ContentTypeId">
    <vt:lpwstr>0x010100C4FCFDD98300314F867E0B6603FEE534</vt:lpwstr>
  </property>
</Properties>
</file>