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diagrams/data16.xml" ContentType="application/vnd.openxmlformats-officedocument.drawingml.diagramData+xml"/>
  <Override PartName="/ppt/diagrams/layout16.xml" ContentType="application/vnd.openxmlformats-officedocument.drawingml.diagramLayout+xml"/>
  <Override PartName="/ppt/diagrams/quickStyle16.xml" ContentType="application/vnd.openxmlformats-officedocument.drawingml.diagramStyle+xml"/>
  <Override PartName="/ppt/diagrams/colors16.xml" ContentType="application/vnd.openxmlformats-officedocument.drawingml.diagramColors+xml"/>
  <Override PartName="/ppt/diagrams/drawing16.xml" ContentType="application/vnd.ms-office.drawingml.diagramDrawing+xml"/>
  <Override PartName="/ppt/diagrams/data17.xml" ContentType="application/vnd.openxmlformats-officedocument.drawingml.diagramData+xml"/>
  <Override PartName="/ppt/diagrams/layout17.xml" ContentType="application/vnd.openxmlformats-officedocument.drawingml.diagramLayout+xml"/>
  <Override PartName="/ppt/diagrams/quickStyle17.xml" ContentType="application/vnd.openxmlformats-officedocument.drawingml.diagramStyle+xml"/>
  <Override PartName="/ppt/diagrams/colors17.xml" ContentType="application/vnd.openxmlformats-officedocument.drawingml.diagramColors+xml"/>
  <Override PartName="/ppt/diagrams/drawing17.xml" ContentType="application/vnd.ms-office.drawingml.diagramDrawing+xml"/>
  <Override PartName="/ppt/diagrams/data18.xml" ContentType="application/vnd.openxmlformats-officedocument.drawingml.diagramData+xml"/>
  <Override PartName="/ppt/diagrams/layout18.xml" ContentType="application/vnd.openxmlformats-officedocument.drawingml.diagramLayout+xml"/>
  <Override PartName="/ppt/diagrams/quickStyle18.xml" ContentType="application/vnd.openxmlformats-officedocument.drawingml.diagramStyle+xml"/>
  <Override PartName="/ppt/diagrams/colors18.xml" ContentType="application/vnd.openxmlformats-officedocument.drawingml.diagramColors+xml"/>
  <Override PartName="/ppt/diagrams/drawing18.xml" ContentType="application/vnd.ms-office.drawingml.diagramDrawing+xml"/>
  <Override PartName="/ppt/diagrams/data19.xml" ContentType="application/vnd.openxmlformats-officedocument.drawingml.diagramData+xml"/>
  <Override PartName="/ppt/diagrams/layout19.xml" ContentType="application/vnd.openxmlformats-officedocument.drawingml.diagramLayout+xml"/>
  <Override PartName="/ppt/diagrams/quickStyle19.xml" ContentType="application/vnd.openxmlformats-officedocument.drawingml.diagramStyle+xml"/>
  <Override PartName="/ppt/diagrams/colors19.xml" ContentType="application/vnd.openxmlformats-officedocument.drawingml.diagramColors+xml"/>
  <Override PartName="/ppt/diagrams/drawing19.xml" ContentType="application/vnd.ms-office.drawingml.diagramDrawing+xml"/>
  <Override PartName="/ppt/diagrams/data20.xml" ContentType="application/vnd.openxmlformats-officedocument.drawingml.diagramData+xml"/>
  <Override PartName="/ppt/diagrams/layout20.xml" ContentType="application/vnd.openxmlformats-officedocument.drawingml.diagramLayout+xml"/>
  <Override PartName="/ppt/diagrams/quickStyle20.xml" ContentType="application/vnd.openxmlformats-officedocument.drawingml.diagramStyle+xml"/>
  <Override PartName="/ppt/diagrams/colors20.xml" ContentType="application/vnd.openxmlformats-officedocument.drawingml.diagramColors+xml"/>
  <Override PartName="/ppt/diagrams/drawing20.xml" ContentType="application/vnd.ms-office.drawingml.diagramDrawing+xml"/>
  <Override PartName="/ppt/diagrams/data21.xml" ContentType="application/vnd.openxmlformats-officedocument.drawingml.diagramData+xml"/>
  <Override PartName="/ppt/diagrams/layout21.xml" ContentType="application/vnd.openxmlformats-officedocument.drawingml.diagramLayout+xml"/>
  <Override PartName="/ppt/diagrams/quickStyle21.xml" ContentType="application/vnd.openxmlformats-officedocument.drawingml.diagramStyle+xml"/>
  <Override PartName="/ppt/diagrams/colors21.xml" ContentType="application/vnd.openxmlformats-officedocument.drawingml.diagramColors+xml"/>
  <Override PartName="/ppt/diagrams/drawing21.xml" ContentType="application/vnd.ms-office.drawingml.diagramDrawing+xml"/>
  <Override PartName="/ppt/diagrams/data22.xml" ContentType="application/vnd.openxmlformats-officedocument.drawingml.diagramData+xml"/>
  <Override PartName="/ppt/diagrams/layout22.xml" ContentType="application/vnd.openxmlformats-officedocument.drawingml.diagramLayout+xml"/>
  <Override PartName="/ppt/diagrams/quickStyle22.xml" ContentType="application/vnd.openxmlformats-officedocument.drawingml.diagramStyle+xml"/>
  <Override PartName="/ppt/diagrams/colors22.xml" ContentType="application/vnd.openxmlformats-officedocument.drawingml.diagramColors+xml"/>
  <Override PartName="/ppt/diagrams/drawing22.xml" ContentType="application/vnd.ms-office.drawingml.diagramDrawing+xml"/>
  <Override PartName="/ppt/diagrams/data23.xml" ContentType="application/vnd.openxmlformats-officedocument.drawingml.diagramData+xml"/>
  <Override PartName="/ppt/diagrams/layout23.xml" ContentType="application/vnd.openxmlformats-officedocument.drawingml.diagramLayout+xml"/>
  <Override PartName="/ppt/diagrams/quickStyle23.xml" ContentType="application/vnd.openxmlformats-officedocument.drawingml.diagramStyle+xml"/>
  <Override PartName="/ppt/diagrams/colors23.xml" ContentType="application/vnd.openxmlformats-officedocument.drawingml.diagramColors+xml"/>
  <Override PartName="/ppt/diagrams/drawing23.xml" ContentType="application/vnd.ms-office.drawingml.diagramDrawing+xml"/>
  <Override PartName="/ppt/diagrams/data24.xml" ContentType="application/vnd.openxmlformats-officedocument.drawingml.diagramData+xml"/>
  <Override PartName="/ppt/diagrams/layout24.xml" ContentType="application/vnd.openxmlformats-officedocument.drawingml.diagramLayout+xml"/>
  <Override PartName="/ppt/diagrams/quickStyle24.xml" ContentType="application/vnd.openxmlformats-officedocument.drawingml.diagramStyle+xml"/>
  <Override PartName="/ppt/diagrams/colors24.xml" ContentType="application/vnd.openxmlformats-officedocument.drawingml.diagramColors+xml"/>
  <Override PartName="/ppt/diagrams/drawing24.xml" ContentType="application/vnd.ms-office.drawingml.diagramDrawing+xml"/>
  <Override PartName="/ppt/diagrams/data25.xml" ContentType="application/vnd.openxmlformats-officedocument.drawingml.diagramData+xml"/>
  <Override PartName="/ppt/diagrams/layout25.xml" ContentType="application/vnd.openxmlformats-officedocument.drawingml.diagramLayout+xml"/>
  <Override PartName="/ppt/diagrams/quickStyle25.xml" ContentType="application/vnd.openxmlformats-officedocument.drawingml.diagramStyle+xml"/>
  <Override PartName="/ppt/diagrams/colors25.xml" ContentType="application/vnd.openxmlformats-officedocument.drawingml.diagramColors+xml"/>
  <Override PartName="/ppt/diagrams/drawing25.xml" ContentType="application/vnd.ms-office.drawingml.diagramDrawing+xml"/>
  <Override PartName="/ppt/diagrams/data26.xml" ContentType="application/vnd.openxmlformats-officedocument.drawingml.diagramData+xml"/>
  <Override PartName="/ppt/diagrams/layout26.xml" ContentType="application/vnd.openxmlformats-officedocument.drawingml.diagramLayout+xml"/>
  <Override PartName="/ppt/diagrams/quickStyle26.xml" ContentType="application/vnd.openxmlformats-officedocument.drawingml.diagramStyle+xml"/>
  <Override PartName="/ppt/diagrams/colors26.xml" ContentType="application/vnd.openxmlformats-officedocument.drawingml.diagramColors+xml"/>
  <Override PartName="/ppt/diagrams/drawing26.xml" ContentType="application/vnd.ms-office.drawingml.diagramDrawing+xml"/>
  <Override PartName="/ppt/diagrams/data27.xml" ContentType="application/vnd.openxmlformats-officedocument.drawingml.diagramData+xml"/>
  <Override PartName="/ppt/diagrams/layout27.xml" ContentType="application/vnd.openxmlformats-officedocument.drawingml.diagramLayout+xml"/>
  <Override PartName="/ppt/diagrams/quickStyle27.xml" ContentType="application/vnd.openxmlformats-officedocument.drawingml.diagramStyle+xml"/>
  <Override PartName="/ppt/diagrams/colors27.xml" ContentType="application/vnd.openxmlformats-officedocument.drawingml.diagramColors+xml"/>
  <Override PartName="/ppt/diagrams/drawing27.xml" ContentType="application/vnd.ms-office.drawingml.diagramDrawing+xml"/>
  <Override PartName="/ppt/diagrams/data28.xml" ContentType="application/vnd.openxmlformats-officedocument.drawingml.diagramData+xml"/>
  <Override PartName="/ppt/diagrams/layout28.xml" ContentType="application/vnd.openxmlformats-officedocument.drawingml.diagramLayout+xml"/>
  <Override PartName="/ppt/diagrams/quickStyle28.xml" ContentType="application/vnd.openxmlformats-officedocument.drawingml.diagramStyle+xml"/>
  <Override PartName="/ppt/diagrams/colors28.xml" ContentType="application/vnd.openxmlformats-officedocument.drawingml.diagramColors+xml"/>
  <Override PartName="/ppt/diagrams/drawing28.xml" ContentType="application/vnd.ms-office.drawingml.diagramDrawing+xml"/>
  <Override PartName="/ppt/diagrams/data29.xml" ContentType="application/vnd.openxmlformats-officedocument.drawingml.diagramData+xml"/>
  <Override PartName="/ppt/diagrams/layout29.xml" ContentType="application/vnd.openxmlformats-officedocument.drawingml.diagramLayout+xml"/>
  <Override PartName="/ppt/diagrams/quickStyle29.xml" ContentType="application/vnd.openxmlformats-officedocument.drawingml.diagramStyle+xml"/>
  <Override PartName="/ppt/diagrams/colors29.xml" ContentType="application/vnd.openxmlformats-officedocument.drawingml.diagramColors+xml"/>
  <Override PartName="/ppt/diagrams/drawing29.xml" ContentType="application/vnd.ms-office.drawingml.diagramDrawing+xml"/>
  <Override PartName="/ppt/diagrams/data30.xml" ContentType="application/vnd.openxmlformats-officedocument.drawingml.diagramData+xml"/>
  <Override PartName="/ppt/diagrams/layout30.xml" ContentType="application/vnd.openxmlformats-officedocument.drawingml.diagramLayout+xml"/>
  <Override PartName="/ppt/diagrams/quickStyle30.xml" ContentType="application/vnd.openxmlformats-officedocument.drawingml.diagramStyle+xml"/>
  <Override PartName="/ppt/diagrams/colors30.xml" ContentType="application/vnd.openxmlformats-officedocument.drawingml.diagramColors+xml"/>
  <Override PartName="/ppt/diagrams/drawing30.xml" ContentType="application/vnd.ms-office.drawingml.diagramDrawing+xml"/>
  <Override PartName="/ppt/diagrams/data31.xml" ContentType="application/vnd.openxmlformats-officedocument.drawingml.diagramData+xml"/>
  <Override PartName="/ppt/diagrams/layout31.xml" ContentType="application/vnd.openxmlformats-officedocument.drawingml.diagramLayout+xml"/>
  <Override PartName="/ppt/diagrams/quickStyle31.xml" ContentType="application/vnd.openxmlformats-officedocument.drawingml.diagramStyle+xml"/>
  <Override PartName="/ppt/diagrams/colors31.xml" ContentType="application/vnd.openxmlformats-officedocument.drawingml.diagramColors+xml"/>
  <Override PartName="/ppt/diagrams/drawing31.xml" ContentType="application/vnd.ms-office.drawingml.diagramDrawing+xml"/>
  <Override PartName="/ppt/diagrams/data32.xml" ContentType="application/vnd.openxmlformats-officedocument.drawingml.diagramData+xml"/>
  <Override PartName="/ppt/diagrams/layout32.xml" ContentType="application/vnd.openxmlformats-officedocument.drawingml.diagramLayout+xml"/>
  <Override PartName="/ppt/diagrams/quickStyle32.xml" ContentType="application/vnd.openxmlformats-officedocument.drawingml.diagramStyle+xml"/>
  <Override PartName="/ppt/diagrams/colors32.xml" ContentType="application/vnd.openxmlformats-officedocument.drawingml.diagramColors+xml"/>
  <Override PartName="/ppt/diagrams/drawing32.xml" ContentType="application/vnd.ms-office.drawingml.diagramDrawing+xml"/>
  <Override PartName="/ppt/diagrams/data33.xml" ContentType="application/vnd.openxmlformats-officedocument.drawingml.diagramData+xml"/>
  <Override PartName="/ppt/diagrams/layout33.xml" ContentType="application/vnd.openxmlformats-officedocument.drawingml.diagramLayout+xml"/>
  <Override PartName="/ppt/diagrams/quickStyle33.xml" ContentType="application/vnd.openxmlformats-officedocument.drawingml.diagramStyle+xml"/>
  <Override PartName="/ppt/diagrams/colors33.xml" ContentType="application/vnd.openxmlformats-officedocument.drawingml.diagramColors+xml"/>
  <Override PartName="/ppt/diagrams/drawing33.xml" ContentType="application/vnd.ms-office.drawingml.diagramDrawing+xml"/>
  <Override PartName="/ppt/diagrams/data34.xml" ContentType="application/vnd.openxmlformats-officedocument.drawingml.diagramData+xml"/>
  <Override PartName="/ppt/diagrams/layout34.xml" ContentType="application/vnd.openxmlformats-officedocument.drawingml.diagramLayout+xml"/>
  <Override PartName="/ppt/diagrams/quickStyle34.xml" ContentType="application/vnd.openxmlformats-officedocument.drawingml.diagramStyle+xml"/>
  <Override PartName="/ppt/diagrams/colors34.xml" ContentType="application/vnd.openxmlformats-officedocument.drawingml.diagramColors+xml"/>
  <Override PartName="/ppt/diagrams/drawing34.xml" ContentType="application/vnd.ms-office.drawingml.diagramDrawing+xml"/>
  <Override PartName="/ppt/diagrams/data35.xml" ContentType="application/vnd.openxmlformats-officedocument.drawingml.diagramData+xml"/>
  <Override PartName="/ppt/diagrams/layout35.xml" ContentType="application/vnd.openxmlformats-officedocument.drawingml.diagramLayout+xml"/>
  <Override PartName="/ppt/diagrams/quickStyle35.xml" ContentType="application/vnd.openxmlformats-officedocument.drawingml.diagramStyle+xml"/>
  <Override PartName="/ppt/diagrams/colors35.xml" ContentType="application/vnd.openxmlformats-officedocument.drawingml.diagramColors+xml"/>
  <Override PartName="/ppt/diagrams/drawing35.xml" ContentType="application/vnd.ms-office.drawingml.diagramDrawing+xml"/>
  <Override PartName="/ppt/diagrams/data36.xml" ContentType="application/vnd.openxmlformats-officedocument.drawingml.diagramData+xml"/>
  <Override PartName="/ppt/diagrams/layout36.xml" ContentType="application/vnd.openxmlformats-officedocument.drawingml.diagramLayout+xml"/>
  <Override PartName="/ppt/diagrams/quickStyle36.xml" ContentType="application/vnd.openxmlformats-officedocument.drawingml.diagramStyle+xml"/>
  <Override PartName="/ppt/diagrams/colors36.xml" ContentType="application/vnd.openxmlformats-officedocument.drawingml.diagramColors+xml"/>
  <Override PartName="/ppt/diagrams/drawing36.xml" ContentType="application/vnd.ms-office.drawingml.diagramDrawing+xml"/>
  <Override PartName="/ppt/diagrams/data37.xml" ContentType="application/vnd.openxmlformats-officedocument.drawingml.diagramData+xml"/>
  <Override PartName="/ppt/diagrams/layout37.xml" ContentType="application/vnd.openxmlformats-officedocument.drawingml.diagramLayout+xml"/>
  <Override PartName="/ppt/diagrams/quickStyle37.xml" ContentType="application/vnd.openxmlformats-officedocument.drawingml.diagramStyle+xml"/>
  <Override PartName="/ppt/diagrams/colors37.xml" ContentType="application/vnd.openxmlformats-officedocument.drawingml.diagramColors+xml"/>
  <Override PartName="/ppt/diagrams/drawing37.xml" ContentType="application/vnd.ms-office.drawingml.diagramDrawing+xml"/>
  <Override PartName="/ppt/diagrams/data38.xml" ContentType="application/vnd.openxmlformats-officedocument.drawingml.diagramData+xml"/>
  <Override PartName="/ppt/diagrams/layout38.xml" ContentType="application/vnd.openxmlformats-officedocument.drawingml.diagramLayout+xml"/>
  <Override PartName="/ppt/diagrams/quickStyle38.xml" ContentType="application/vnd.openxmlformats-officedocument.drawingml.diagramStyle+xml"/>
  <Override PartName="/ppt/diagrams/colors38.xml" ContentType="application/vnd.openxmlformats-officedocument.drawingml.diagramColors+xml"/>
  <Override PartName="/ppt/diagrams/drawing38.xml" ContentType="application/vnd.ms-office.drawingml.diagramDrawing+xml"/>
  <Override PartName="/ppt/diagrams/data39.xml" ContentType="application/vnd.openxmlformats-officedocument.drawingml.diagramData+xml"/>
  <Override PartName="/ppt/diagrams/layout39.xml" ContentType="application/vnd.openxmlformats-officedocument.drawingml.diagramLayout+xml"/>
  <Override PartName="/ppt/diagrams/quickStyle39.xml" ContentType="application/vnd.openxmlformats-officedocument.drawingml.diagramStyle+xml"/>
  <Override PartName="/ppt/diagrams/colors39.xml" ContentType="application/vnd.openxmlformats-officedocument.drawingml.diagramColors+xml"/>
  <Override PartName="/ppt/diagrams/drawing39.xml" ContentType="application/vnd.ms-office.drawingml.diagramDrawing+xml"/>
  <Override PartName="/ppt/diagrams/data40.xml" ContentType="application/vnd.openxmlformats-officedocument.drawingml.diagramData+xml"/>
  <Override PartName="/ppt/diagrams/layout40.xml" ContentType="application/vnd.openxmlformats-officedocument.drawingml.diagramLayout+xml"/>
  <Override PartName="/ppt/diagrams/quickStyle40.xml" ContentType="application/vnd.openxmlformats-officedocument.drawingml.diagramStyle+xml"/>
  <Override PartName="/ppt/diagrams/colors40.xml" ContentType="application/vnd.openxmlformats-officedocument.drawingml.diagramColors+xml"/>
  <Override PartName="/ppt/diagrams/drawing40.xml" ContentType="application/vnd.ms-office.drawingml.diagramDrawing+xml"/>
  <Override PartName="/ppt/diagrams/data41.xml" ContentType="application/vnd.openxmlformats-officedocument.drawingml.diagramData+xml"/>
  <Override PartName="/ppt/diagrams/layout41.xml" ContentType="application/vnd.openxmlformats-officedocument.drawingml.diagramLayout+xml"/>
  <Override PartName="/ppt/diagrams/quickStyle41.xml" ContentType="application/vnd.openxmlformats-officedocument.drawingml.diagramStyle+xml"/>
  <Override PartName="/ppt/diagrams/colors41.xml" ContentType="application/vnd.openxmlformats-officedocument.drawingml.diagramColors+xml"/>
  <Override PartName="/ppt/diagrams/drawing41.xml" ContentType="application/vnd.ms-office.drawingml.diagramDrawing+xml"/>
  <Override PartName="/ppt/notesSlides/notesSlide2.xml" ContentType="application/vnd.openxmlformats-officedocument.presentationml.notesSlide+xml"/>
  <Override PartName="/ppt/diagrams/data42.xml" ContentType="application/vnd.openxmlformats-officedocument.drawingml.diagramData+xml"/>
  <Override PartName="/ppt/diagrams/layout42.xml" ContentType="application/vnd.openxmlformats-officedocument.drawingml.diagramLayout+xml"/>
  <Override PartName="/ppt/diagrams/quickStyle42.xml" ContentType="application/vnd.openxmlformats-officedocument.drawingml.diagramStyle+xml"/>
  <Override PartName="/ppt/diagrams/colors42.xml" ContentType="application/vnd.openxmlformats-officedocument.drawingml.diagramColors+xml"/>
  <Override PartName="/ppt/diagrams/drawing42.xml" ContentType="application/vnd.ms-office.drawingml.diagramDrawing+xml"/>
  <Override PartName="/ppt/diagrams/data43.xml" ContentType="application/vnd.openxmlformats-officedocument.drawingml.diagramData+xml"/>
  <Override PartName="/ppt/diagrams/layout43.xml" ContentType="application/vnd.openxmlformats-officedocument.drawingml.diagramLayout+xml"/>
  <Override PartName="/ppt/diagrams/quickStyle43.xml" ContentType="application/vnd.openxmlformats-officedocument.drawingml.diagramStyle+xml"/>
  <Override PartName="/ppt/diagrams/colors43.xml" ContentType="application/vnd.openxmlformats-officedocument.drawingml.diagramColors+xml"/>
  <Override PartName="/ppt/diagrams/drawing43.xml" ContentType="application/vnd.ms-office.drawingml.diagramDrawing+xml"/>
  <Override PartName="/ppt/diagrams/data44.xml" ContentType="application/vnd.openxmlformats-officedocument.drawingml.diagramData+xml"/>
  <Override PartName="/ppt/diagrams/layout44.xml" ContentType="application/vnd.openxmlformats-officedocument.drawingml.diagramLayout+xml"/>
  <Override PartName="/ppt/diagrams/quickStyle44.xml" ContentType="application/vnd.openxmlformats-officedocument.drawingml.diagramStyle+xml"/>
  <Override PartName="/ppt/diagrams/colors44.xml" ContentType="application/vnd.openxmlformats-officedocument.drawingml.diagramColors+xml"/>
  <Override PartName="/ppt/diagrams/drawing44.xml" ContentType="application/vnd.ms-office.drawingml.diagramDrawing+xml"/>
  <Override PartName="/ppt/diagrams/data45.xml" ContentType="application/vnd.openxmlformats-officedocument.drawingml.diagramData+xml"/>
  <Override PartName="/ppt/diagrams/layout45.xml" ContentType="application/vnd.openxmlformats-officedocument.drawingml.diagramLayout+xml"/>
  <Override PartName="/ppt/diagrams/quickStyle45.xml" ContentType="application/vnd.openxmlformats-officedocument.drawingml.diagramStyle+xml"/>
  <Override PartName="/ppt/diagrams/colors45.xml" ContentType="application/vnd.openxmlformats-officedocument.drawingml.diagramColors+xml"/>
  <Override PartName="/ppt/diagrams/drawing45.xml" ContentType="application/vnd.ms-office.drawingml.diagramDrawing+xml"/>
  <Override PartName="/ppt/diagrams/data46.xml" ContentType="application/vnd.openxmlformats-officedocument.drawingml.diagramData+xml"/>
  <Override PartName="/ppt/diagrams/layout46.xml" ContentType="application/vnd.openxmlformats-officedocument.drawingml.diagramLayout+xml"/>
  <Override PartName="/ppt/diagrams/quickStyle46.xml" ContentType="application/vnd.openxmlformats-officedocument.drawingml.diagramStyle+xml"/>
  <Override PartName="/ppt/diagrams/colors46.xml" ContentType="application/vnd.openxmlformats-officedocument.drawingml.diagramColors+xml"/>
  <Override PartName="/ppt/diagrams/drawing46.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5"/>
  </p:notesMasterIdLst>
  <p:sldIdLst>
    <p:sldId id="256" r:id="rId2"/>
    <p:sldId id="257" r:id="rId3"/>
    <p:sldId id="258" r:id="rId4"/>
    <p:sldId id="259" r:id="rId5"/>
    <p:sldId id="260" r:id="rId6"/>
    <p:sldId id="262" r:id="rId7"/>
    <p:sldId id="261"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08" r:id="rId54"/>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BACC6"/>
    <a:srgbClr val="8064A2"/>
    <a:srgbClr val="C0504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4440" autoAdjust="0"/>
    <p:restoredTop sz="94660"/>
  </p:normalViewPr>
  <p:slideViewPr>
    <p:cSldViewPr>
      <p:cViewPr varScale="1">
        <p:scale>
          <a:sx n="70" d="100"/>
          <a:sy n="70" d="100"/>
        </p:scale>
        <p:origin x="1434" y="90"/>
      </p:cViewPr>
      <p:guideLst>
        <p:guide orient="horz" pos="2160"/>
        <p:guide pos="2880"/>
      </p:guideLst>
    </p:cSldViewPr>
  </p:slideViewPr>
  <p:notesTextViewPr>
    <p:cViewPr>
      <p:scale>
        <a:sx n="100" d="100"/>
        <a:sy n="100" d="100"/>
      </p:scale>
      <p:origin x="0" y="0"/>
    </p:cViewPr>
  </p:notesTextViewPr>
  <p:sorterViewPr>
    <p:cViewPr varScale="1">
      <p:scale>
        <a:sx n="1" d="1"/>
        <a:sy n="1" d="1"/>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8.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9.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0.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3.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4.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5.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6.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7.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8.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9.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0.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3.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4.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5.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6.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7.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8.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9.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0.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3.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4.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5.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6.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975D783-7C87-4241-AFB7-9A3FC0B70FE9}" type="doc">
      <dgm:prSet loTypeId="urn:microsoft.com/office/officeart/2005/8/layout/arrow2" loCatId="process" qsTypeId="urn:microsoft.com/office/officeart/2005/8/quickstyle/3d3" qsCatId="3D" csTypeId="urn:microsoft.com/office/officeart/2005/8/colors/colorful5" csCatId="colorful" phldr="1"/>
      <dgm:spPr/>
    </dgm:pt>
    <dgm:pt modelId="{B928F357-109F-4790-B531-7D8343712CC0}">
      <dgm:prSet phldrT="[Text]"/>
      <dgm:spPr/>
      <dgm:t>
        <a:bodyPr/>
        <a:lstStyle/>
        <a:p>
          <a:endParaRPr lang="en-GB" dirty="0"/>
        </a:p>
      </dgm:t>
    </dgm:pt>
    <dgm:pt modelId="{D628AA40-ACF7-40DA-B9ED-B134885578FC}" type="parTrans" cxnId="{FB039636-8D8B-4E67-A568-464BC692B18D}">
      <dgm:prSet/>
      <dgm:spPr/>
      <dgm:t>
        <a:bodyPr/>
        <a:lstStyle/>
        <a:p>
          <a:endParaRPr lang="en-GB"/>
        </a:p>
      </dgm:t>
    </dgm:pt>
    <dgm:pt modelId="{0CFB1CA9-8433-4174-81CA-7011356BFFA9}" type="sibTrans" cxnId="{FB039636-8D8B-4E67-A568-464BC692B18D}">
      <dgm:prSet/>
      <dgm:spPr/>
      <dgm:t>
        <a:bodyPr/>
        <a:lstStyle/>
        <a:p>
          <a:endParaRPr lang="en-GB"/>
        </a:p>
      </dgm:t>
    </dgm:pt>
    <dgm:pt modelId="{4DD758B2-C38C-4E8D-958D-72B164028E04}">
      <dgm:prSet phldrT="[Text]"/>
      <dgm:spPr/>
      <dgm:t>
        <a:bodyPr/>
        <a:lstStyle/>
        <a:p>
          <a:endParaRPr lang="en-GB" dirty="0"/>
        </a:p>
      </dgm:t>
    </dgm:pt>
    <dgm:pt modelId="{A99E29A7-0951-44D2-900F-3481DE75D024}" type="parTrans" cxnId="{1FE90907-C1EC-44B3-BCC8-6EE717893503}">
      <dgm:prSet/>
      <dgm:spPr/>
      <dgm:t>
        <a:bodyPr/>
        <a:lstStyle/>
        <a:p>
          <a:endParaRPr lang="en-GB"/>
        </a:p>
      </dgm:t>
    </dgm:pt>
    <dgm:pt modelId="{F6450F12-5B75-46B8-92F2-492316913A06}" type="sibTrans" cxnId="{1FE90907-C1EC-44B3-BCC8-6EE717893503}">
      <dgm:prSet/>
      <dgm:spPr/>
      <dgm:t>
        <a:bodyPr/>
        <a:lstStyle/>
        <a:p>
          <a:endParaRPr lang="en-GB"/>
        </a:p>
      </dgm:t>
    </dgm:pt>
    <dgm:pt modelId="{C62F853E-B44F-406B-BBDA-C0D77B6F7C5A}">
      <dgm:prSet phldrT="[Text]"/>
      <dgm:spPr/>
      <dgm:t>
        <a:bodyPr/>
        <a:lstStyle/>
        <a:p>
          <a:endParaRPr lang="en-GB" dirty="0"/>
        </a:p>
      </dgm:t>
    </dgm:pt>
    <dgm:pt modelId="{FB4594AB-0B32-4934-83BE-347A21B64E31}" type="parTrans" cxnId="{F1516364-415F-4ECC-88EB-D4CC8626B6B1}">
      <dgm:prSet/>
      <dgm:spPr/>
      <dgm:t>
        <a:bodyPr/>
        <a:lstStyle/>
        <a:p>
          <a:endParaRPr lang="en-GB"/>
        </a:p>
      </dgm:t>
    </dgm:pt>
    <dgm:pt modelId="{8BFAB4E7-F3F3-46CC-9A5D-3EEE5F1DAC0F}" type="sibTrans" cxnId="{F1516364-415F-4ECC-88EB-D4CC8626B6B1}">
      <dgm:prSet/>
      <dgm:spPr/>
      <dgm:t>
        <a:bodyPr/>
        <a:lstStyle/>
        <a:p>
          <a:endParaRPr lang="en-GB"/>
        </a:p>
      </dgm:t>
    </dgm:pt>
    <dgm:pt modelId="{888BFCA5-AED6-4361-A475-67AE3FE7731D}" type="pres">
      <dgm:prSet presAssocID="{3975D783-7C87-4241-AFB7-9A3FC0B70FE9}" presName="arrowDiagram" presStyleCnt="0">
        <dgm:presLayoutVars>
          <dgm:chMax val="5"/>
          <dgm:dir/>
          <dgm:resizeHandles val="exact"/>
        </dgm:presLayoutVars>
      </dgm:prSet>
      <dgm:spPr/>
    </dgm:pt>
    <dgm:pt modelId="{AC787E40-A033-42F8-9D72-3938294C09C0}" type="pres">
      <dgm:prSet presAssocID="{3975D783-7C87-4241-AFB7-9A3FC0B70FE9}" presName="arrow" presStyleLbl="bgShp" presStyleIdx="0" presStyleCnt="1"/>
      <dgm:spPr/>
    </dgm:pt>
    <dgm:pt modelId="{665A985A-3D69-468A-9F5B-2F421A7E3E90}" type="pres">
      <dgm:prSet presAssocID="{3975D783-7C87-4241-AFB7-9A3FC0B70FE9}" presName="arrowDiagram3" presStyleCnt="0"/>
      <dgm:spPr/>
    </dgm:pt>
    <dgm:pt modelId="{46AC457F-DF03-472E-95AB-AB1DB14EBC03}" type="pres">
      <dgm:prSet presAssocID="{B928F357-109F-4790-B531-7D8343712CC0}" presName="bullet3a" presStyleLbl="node1" presStyleIdx="0" presStyleCnt="3"/>
      <dgm:spPr/>
    </dgm:pt>
    <dgm:pt modelId="{7A2F4E2A-028A-49A2-8643-981E53467978}" type="pres">
      <dgm:prSet presAssocID="{B928F357-109F-4790-B531-7D8343712CC0}" presName="textBox3a" presStyleLbl="revTx" presStyleIdx="0" presStyleCnt="3">
        <dgm:presLayoutVars>
          <dgm:bulletEnabled val="1"/>
        </dgm:presLayoutVars>
      </dgm:prSet>
      <dgm:spPr/>
    </dgm:pt>
    <dgm:pt modelId="{25FDB656-9CEE-473E-B6CA-51C2CEA77ECF}" type="pres">
      <dgm:prSet presAssocID="{4DD758B2-C38C-4E8D-958D-72B164028E04}" presName="bullet3b" presStyleLbl="node1" presStyleIdx="1" presStyleCnt="3"/>
      <dgm:spPr/>
    </dgm:pt>
    <dgm:pt modelId="{E507974D-18C7-45AA-814A-9CAC68131920}" type="pres">
      <dgm:prSet presAssocID="{4DD758B2-C38C-4E8D-958D-72B164028E04}" presName="textBox3b" presStyleLbl="revTx" presStyleIdx="1" presStyleCnt="3">
        <dgm:presLayoutVars>
          <dgm:bulletEnabled val="1"/>
        </dgm:presLayoutVars>
      </dgm:prSet>
      <dgm:spPr/>
    </dgm:pt>
    <dgm:pt modelId="{669DFF86-10BD-447D-B9D3-98289307564B}" type="pres">
      <dgm:prSet presAssocID="{C62F853E-B44F-406B-BBDA-C0D77B6F7C5A}" presName="bullet3c" presStyleLbl="node1" presStyleIdx="2" presStyleCnt="3"/>
      <dgm:spPr/>
    </dgm:pt>
    <dgm:pt modelId="{093191A3-01BB-4509-80D5-BA71E93C6B7B}" type="pres">
      <dgm:prSet presAssocID="{C62F853E-B44F-406B-BBDA-C0D77B6F7C5A}" presName="textBox3c" presStyleLbl="revTx" presStyleIdx="2" presStyleCnt="3">
        <dgm:presLayoutVars>
          <dgm:bulletEnabled val="1"/>
        </dgm:presLayoutVars>
      </dgm:prSet>
      <dgm:spPr/>
    </dgm:pt>
  </dgm:ptLst>
  <dgm:cxnLst>
    <dgm:cxn modelId="{1FE90907-C1EC-44B3-BCC8-6EE717893503}" srcId="{3975D783-7C87-4241-AFB7-9A3FC0B70FE9}" destId="{4DD758B2-C38C-4E8D-958D-72B164028E04}" srcOrd="1" destOrd="0" parTransId="{A99E29A7-0951-44D2-900F-3481DE75D024}" sibTransId="{F6450F12-5B75-46B8-92F2-492316913A06}"/>
    <dgm:cxn modelId="{6B84C819-1818-4DDE-8B5D-B7BA091A6084}" type="presOf" srcId="{4DD758B2-C38C-4E8D-958D-72B164028E04}" destId="{E507974D-18C7-45AA-814A-9CAC68131920}" srcOrd="0" destOrd="0" presId="urn:microsoft.com/office/officeart/2005/8/layout/arrow2"/>
    <dgm:cxn modelId="{C9C17C1D-43D8-4960-B306-C9D04A7A19AB}" type="presOf" srcId="{B928F357-109F-4790-B531-7D8343712CC0}" destId="{7A2F4E2A-028A-49A2-8643-981E53467978}" srcOrd="0" destOrd="0" presId="urn:microsoft.com/office/officeart/2005/8/layout/arrow2"/>
    <dgm:cxn modelId="{FB039636-8D8B-4E67-A568-464BC692B18D}" srcId="{3975D783-7C87-4241-AFB7-9A3FC0B70FE9}" destId="{B928F357-109F-4790-B531-7D8343712CC0}" srcOrd="0" destOrd="0" parTransId="{D628AA40-ACF7-40DA-B9ED-B134885578FC}" sibTransId="{0CFB1CA9-8433-4174-81CA-7011356BFFA9}"/>
    <dgm:cxn modelId="{F1516364-415F-4ECC-88EB-D4CC8626B6B1}" srcId="{3975D783-7C87-4241-AFB7-9A3FC0B70FE9}" destId="{C62F853E-B44F-406B-BBDA-C0D77B6F7C5A}" srcOrd="2" destOrd="0" parTransId="{FB4594AB-0B32-4934-83BE-347A21B64E31}" sibTransId="{8BFAB4E7-F3F3-46CC-9A5D-3EEE5F1DAC0F}"/>
    <dgm:cxn modelId="{795DFD69-8EBB-4EDF-BA33-C4DE02E69FA3}" type="presOf" srcId="{3975D783-7C87-4241-AFB7-9A3FC0B70FE9}" destId="{888BFCA5-AED6-4361-A475-67AE3FE7731D}" srcOrd="0" destOrd="0" presId="urn:microsoft.com/office/officeart/2005/8/layout/arrow2"/>
    <dgm:cxn modelId="{76D7D18C-0BF8-46EB-83D5-CFB441A3E045}" type="presOf" srcId="{C62F853E-B44F-406B-BBDA-C0D77B6F7C5A}" destId="{093191A3-01BB-4509-80D5-BA71E93C6B7B}" srcOrd="0" destOrd="0" presId="urn:microsoft.com/office/officeart/2005/8/layout/arrow2"/>
    <dgm:cxn modelId="{EE370AAF-D753-4CDB-A79C-91D53FD60A93}" type="presParOf" srcId="{888BFCA5-AED6-4361-A475-67AE3FE7731D}" destId="{AC787E40-A033-42F8-9D72-3938294C09C0}" srcOrd="0" destOrd="0" presId="urn:microsoft.com/office/officeart/2005/8/layout/arrow2"/>
    <dgm:cxn modelId="{79336F58-2E92-43FF-8ECD-B84C2514EA78}" type="presParOf" srcId="{888BFCA5-AED6-4361-A475-67AE3FE7731D}" destId="{665A985A-3D69-468A-9F5B-2F421A7E3E90}" srcOrd="1" destOrd="0" presId="urn:microsoft.com/office/officeart/2005/8/layout/arrow2"/>
    <dgm:cxn modelId="{D99D6A3F-6F4A-401D-965F-3F2A3F2DB96C}" type="presParOf" srcId="{665A985A-3D69-468A-9F5B-2F421A7E3E90}" destId="{46AC457F-DF03-472E-95AB-AB1DB14EBC03}" srcOrd="0" destOrd="0" presId="urn:microsoft.com/office/officeart/2005/8/layout/arrow2"/>
    <dgm:cxn modelId="{F9523298-C145-4996-9587-D8CCC52F4AA0}" type="presParOf" srcId="{665A985A-3D69-468A-9F5B-2F421A7E3E90}" destId="{7A2F4E2A-028A-49A2-8643-981E53467978}" srcOrd="1" destOrd="0" presId="urn:microsoft.com/office/officeart/2005/8/layout/arrow2"/>
    <dgm:cxn modelId="{5D728CE8-3D36-474C-A15F-7ECFC69B9246}" type="presParOf" srcId="{665A985A-3D69-468A-9F5B-2F421A7E3E90}" destId="{25FDB656-9CEE-473E-B6CA-51C2CEA77ECF}" srcOrd="2" destOrd="0" presId="urn:microsoft.com/office/officeart/2005/8/layout/arrow2"/>
    <dgm:cxn modelId="{304E1CE9-0EFA-4DC8-B7EB-D1ED680BE00F}" type="presParOf" srcId="{665A985A-3D69-468A-9F5B-2F421A7E3E90}" destId="{E507974D-18C7-45AA-814A-9CAC68131920}" srcOrd="3" destOrd="0" presId="urn:microsoft.com/office/officeart/2005/8/layout/arrow2"/>
    <dgm:cxn modelId="{0DCD8BC1-424F-451E-A260-AF4939D81F1D}" type="presParOf" srcId="{665A985A-3D69-468A-9F5B-2F421A7E3E90}" destId="{669DFF86-10BD-447D-B9D3-98289307564B}" srcOrd="4" destOrd="0" presId="urn:microsoft.com/office/officeart/2005/8/layout/arrow2"/>
    <dgm:cxn modelId="{465251E2-CFC2-40F6-B1FD-FC8EA37C4F83}" type="presParOf" srcId="{665A985A-3D69-468A-9F5B-2F421A7E3E90}" destId="{093191A3-01BB-4509-80D5-BA71E93C6B7B}" srcOrd="5" destOrd="0" presId="urn:microsoft.com/office/officeart/2005/8/layout/arrow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D2C1E27C-2CEC-4355-BC27-36DA967AE4EB}" type="doc">
      <dgm:prSet loTypeId="urn:microsoft.com/office/officeart/2008/layout/AscendingPictureAccentProcess" loCatId="process" qsTypeId="urn:microsoft.com/office/officeart/2005/8/quickstyle/simple1" qsCatId="simple" csTypeId="urn:microsoft.com/office/officeart/2005/8/colors/colorful1" csCatId="colorful" phldr="1"/>
      <dgm:spPr/>
      <dgm:t>
        <a:bodyPr/>
        <a:lstStyle/>
        <a:p>
          <a:endParaRPr lang="en-GB"/>
        </a:p>
      </dgm:t>
    </dgm:pt>
    <dgm:pt modelId="{997B67E4-5270-4A49-B017-5F2E7CBE5035}">
      <dgm:prSet phldrT="[Text]"/>
      <dgm:spPr/>
      <dgm:t>
        <a:bodyPr/>
        <a:lstStyle/>
        <a:p>
          <a:endParaRPr lang="en-GB" dirty="0"/>
        </a:p>
      </dgm:t>
    </dgm:pt>
    <dgm:pt modelId="{2C40861E-0CDF-46A6-B8B8-EDD187F528D4}" type="parTrans" cxnId="{B5C84968-797E-4E2B-B9CD-1432498879A8}">
      <dgm:prSet/>
      <dgm:spPr/>
      <dgm:t>
        <a:bodyPr/>
        <a:lstStyle/>
        <a:p>
          <a:endParaRPr lang="en-GB"/>
        </a:p>
      </dgm:t>
    </dgm:pt>
    <dgm:pt modelId="{10B7E577-10A2-4DF3-86E9-BBFC2ECC220F}" type="sibTrans" cxnId="{B5C84968-797E-4E2B-B9CD-1432498879A8}">
      <dgm:prSet/>
      <dgm:spPr>
        <a:solidFill>
          <a:schemeClr val="accent4">
            <a:lumMod val="60000"/>
            <a:lumOff val="40000"/>
          </a:schemeClr>
        </a:solidFill>
      </dgm:spPr>
      <dgm:t>
        <a:bodyPr/>
        <a:lstStyle/>
        <a:p>
          <a:endParaRPr lang="en-GB"/>
        </a:p>
      </dgm:t>
    </dgm:pt>
    <dgm:pt modelId="{3E878DCB-5D5A-4B4D-90D7-39F3227B2C69}">
      <dgm:prSet phldrT="[Text]"/>
      <dgm:spPr/>
      <dgm:t>
        <a:bodyPr/>
        <a:lstStyle/>
        <a:p>
          <a:endParaRPr lang="en-GB" dirty="0"/>
        </a:p>
      </dgm:t>
    </dgm:pt>
    <dgm:pt modelId="{B1D0DEDB-0719-4100-9445-55A16158F40E}" type="parTrans" cxnId="{49A5EE24-635D-4363-A545-58C2518DB186}">
      <dgm:prSet/>
      <dgm:spPr/>
      <dgm:t>
        <a:bodyPr/>
        <a:lstStyle/>
        <a:p>
          <a:endParaRPr lang="en-GB"/>
        </a:p>
      </dgm:t>
    </dgm:pt>
    <dgm:pt modelId="{FC0D3502-1427-49BA-BB6E-873646610E9F}" type="sibTrans" cxnId="{49A5EE24-635D-4363-A545-58C2518DB186}">
      <dgm:prSet/>
      <dgm:spPr>
        <a:solidFill>
          <a:schemeClr val="accent5">
            <a:lumMod val="40000"/>
            <a:lumOff val="60000"/>
          </a:schemeClr>
        </a:solidFill>
      </dgm:spPr>
      <dgm:t>
        <a:bodyPr/>
        <a:lstStyle/>
        <a:p>
          <a:endParaRPr lang="en-GB"/>
        </a:p>
      </dgm:t>
    </dgm:pt>
    <dgm:pt modelId="{22E25B0C-042A-409B-AC63-A8168501BEF8}" type="pres">
      <dgm:prSet presAssocID="{D2C1E27C-2CEC-4355-BC27-36DA967AE4EB}" presName="Name0" presStyleCnt="0">
        <dgm:presLayoutVars>
          <dgm:chMax val="7"/>
          <dgm:chPref val="7"/>
          <dgm:dir/>
        </dgm:presLayoutVars>
      </dgm:prSet>
      <dgm:spPr/>
    </dgm:pt>
    <dgm:pt modelId="{A05FDBDC-2440-4688-97F5-220EFC658277}" type="pres">
      <dgm:prSet presAssocID="{D2C1E27C-2CEC-4355-BC27-36DA967AE4EB}" presName="dot1" presStyleLbl="alignNode1" presStyleIdx="0" presStyleCnt="10"/>
      <dgm:spPr/>
    </dgm:pt>
    <dgm:pt modelId="{FDFF7640-45C0-4A0F-9C43-1B30D5CE828D}" type="pres">
      <dgm:prSet presAssocID="{D2C1E27C-2CEC-4355-BC27-36DA967AE4EB}" presName="dot2" presStyleLbl="alignNode1" presStyleIdx="1" presStyleCnt="10"/>
      <dgm:spPr/>
    </dgm:pt>
    <dgm:pt modelId="{8CDA202F-795F-4DAD-A96A-46C6181DD165}" type="pres">
      <dgm:prSet presAssocID="{D2C1E27C-2CEC-4355-BC27-36DA967AE4EB}" presName="dot3" presStyleLbl="alignNode1" presStyleIdx="2" presStyleCnt="10"/>
      <dgm:spPr/>
    </dgm:pt>
    <dgm:pt modelId="{6EF754AA-9E79-43F8-A8E0-F721ACB4DCC4}" type="pres">
      <dgm:prSet presAssocID="{D2C1E27C-2CEC-4355-BC27-36DA967AE4EB}" presName="dotArrow1" presStyleLbl="alignNode1" presStyleIdx="3" presStyleCnt="10"/>
      <dgm:spPr/>
    </dgm:pt>
    <dgm:pt modelId="{4E5BA385-0498-463A-A36A-BD28996FA0A1}" type="pres">
      <dgm:prSet presAssocID="{D2C1E27C-2CEC-4355-BC27-36DA967AE4EB}" presName="dotArrow2" presStyleLbl="alignNode1" presStyleIdx="4" presStyleCnt="10"/>
      <dgm:spPr/>
    </dgm:pt>
    <dgm:pt modelId="{A51B11A3-E158-4FA7-BC1F-30773FC3BE59}" type="pres">
      <dgm:prSet presAssocID="{D2C1E27C-2CEC-4355-BC27-36DA967AE4EB}" presName="dotArrow3" presStyleLbl="alignNode1" presStyleIdx="5" presStyleCnt="10"/>
      <dgm:spPr/>
    </dgm:pt>
    <dgm:pt modelId="{D1D8F8A9-9ACA-496A-B754-1989068E47BD}" type="pres">
      <dgm:prSet presAssocID="{D2C1E27C-2CEC-4355-BC27-36DA967AE4EB}" presName="dotArrow4" presStyleLbl="alignNode1" presStyleIdx="6" presStyleCnt="10"/>
      <dgm:spPr/>
    </dgm:pt>
    <dgm:pt modelId="{E0504296-12D1-4BBD-8D51-BB5099843B06}" type="pres">
      <dgm:prSet presAssocID="{D2C1E27C-2CEC-4355-BC27-36DA967AE4EB}" presName="dotArrow5" presStyleLbl="alignNode1" presStyleIdx="7" presStyleCnt="10"/>
      <dgm:spPr/>
    </dgm:pt>
    <dgm:pt modelId="{645BCC3C-D560-41A1-A046-7E1570912C87}" type="pres">
      <dgm:prSet presAssocID="{D2C1E27C-2CEC-4355-BC27-36DA967AE4EB}" presName="dotArrow6" presStyleLbl="alignNode1" presStyleIdx="8" presStyleCnt="10"/>
      <dgm:spPr/>
    </dgm:pt>
    <dgm:pt modelId="{481FE329-503E-424E-96BA-28C398CAC562}" type="pres">
      <dgm:prSet presAssocID="{D2C1E27C-2CEC-4355-BC27-36DA967AE4EB}" presName="dotArrow7" presStyleLbl="alignNode1" presStyleIdx="9" presStyleCnt="10"/>
      <dgm:spPr/>
    </dgm:pt>
    <dgm:pt modelId="{C6A2235C-A28F-42B6-BE07-26CA75FA3027}" type="pres">
      <dgm:prSet presAssocID="{997B67E4-5270-4A49-B017-5F2E7CBE5035}" presName="parTx1" presStyleLbl="node1" presStyleIdx="0" presStyleCnt="2"/>
      <dgm:spPr/>
    </dgm:pt>
    <dgm:pt modelId="{98A517A3-9974-4E15-9276-07205EC17E10}" type="pres">
      <dgm:prSet presAssocID="{10B7E577-10A2-4DF3-86E9-BBFC2ECC220F}" presName="picture1" presStyleCnt="0"/>
      <dgm:spPr/>
    </dgm:pt>
    <dgm:pt modelId="{3374AAFD-7063-4FEA-AAE8-5B07CC17F277}" type="pres">
      <dgm:prSet presAssocID="{10B7E577-10A2-4DF3-86E9-BBFC2ECC220F}" presName="imageRepeatNode" presStyleLbl="fgImgPlace1" presStyleIdx="0" presStyleCnt="2"/>
      <dgm:spPr/>
    </dgm:pt>
    <dgm:pt modelId="{40BEB8A5-D54E-4260-BEE8-929B483AD2F2}" type="pres">
      <dgm:prSet presAssocID="{3E878DCB-5D5A-4B4D-90D7-39F3227B2C69}" presName="parTx2" presStyleLbl="node1" presStyleIdx="1" presStyleCnt="2"/>
      <dgm:spPr/>
    </dgm:pt>
    <dgm:pt modelId="{A81E7ECF-E1E3-45DE-8A25-D2D178BABE78}" type="pres">
      <dgm:prSet presAssocID="{FC0D3502-1427-49BA-BB6E-873646610E9F}" presName="picture2" presStyleCnt="0"/>
      <dgm:spPr/>
    </dgm:pt>
    <dgm:pt modelId="{39769B1B-6B49-4C78-84F2-B284238E724A}" type="pres">
      <dgm:prSet presAssocID="{FC0D3502-1427-49BA-BB6E-873646610E9F}" presName="imageRepeatNode" presStyleLbl="fgImgPlace1" presStyleIdx="1" presStyleCnt="2"/>
      <dgm:spPr/>
    </dgm:pt>
  </dgm:ptLst>
  <dgm:cxnLst>
    <dgm:cxn modelId="{49A5EE24-635D-4363-A545-58C2518DB186}" srcId="{D2C1E27C-2CEC-4355-BC27-36DA967AE4EB}" destId="{3E878DCB-5D5A-4B4D-90D7-39F3227B2C69}" srcOrd="1" destOrd="0" parTransId="{B1D0DEDB-0719-4100-9445-55A16158F40E}" sibTransId="{FC0D3502-1427-49BA-BB6E-873646610E9F}"/>
    <dgm:cxn modelId="{404B1541-E962-4EF5-ACB1-5154F2504B69}" type="presOf" srcId="{10B7E577-10A2-4DF3-86E9-BBFC2ECC220F}" destId="{3374AAFD-7063-4FEA-AAE8-5B07CC17F277}" srcOrd="0" destOrd="0" presId="urn:microsoft.com/office/officeart/2008/layout/AscendingPictureAccentProcess"/>
    <dgm:cxn modelId="{B5C84968-797E-4E2B-B9CD-1432498879A8}" srcId="{D2C1E27C-2CEC-4355-BC27-36DA967AE4EB}" destId="{997B67E4-5270-4A49-B017-5F2E7CBE5035}" srcOrd="0" destOrd="0" parTransId="{2C40861E-0CDF-46A6-B8B8-EDD187F528D4}" sibTransId="{10B7E577-10A2-4DF3-86E9-BBFC2ECC220F}"/>
    <dgm:cxn modelId="{3F32A868-5CB6-4E3D-89FD-1D10B40F0F70}" type="presOf" srcId="{3E878DCB-5D5A-4B4D-90D7-39F3227B2C69}" destId="{40BEB8A5-D54E-4260-BEE8-929B483AD2F2}" srcOrd="0" destOrd="0" presId="urn:microsoft.com/office/officeart/2008/layout/AscendingPictureAccentProcess"/>
    <dgm:cxn modelId="{05554FA2-264C-434E-B1B6-6DBA206545C8}" type="presOf" srcId="{D2C1E27C-2CEC-4355-BC27-36DA967AE4EB}" destId="{22E25B0C-042A-409B-AC63-A8168501BEF8}" srcOrd="0" destOrd="0" presId="urn:microsoft.com/office/officeart/2008/layout/AscendingPictureAccentProcess"/>
    <dgm:cxn modelId="{9401A0CA-CC5F-4C73-B9F1-2C39F616E8A1}" type="presOf" srcId="{997B67E4-5270-4A49-B017-5F2E7CBE5035}" destId="{C6A2235C-A28F-42B6-BE07-26CA75FA3027}" srcOrd="0" destOrd="0" presId="urn:microsoft.com/office/officeart/2008/layout/AscendingPictureAccentProcess"/>
    <dgm:cxn modelId="{8C7973F4-F4CB-4BD6-BA67-A642B63DA8CE}" type="presOf" srcId="{FC0D3502-1427-49BA-BB6E-873646610E9F}" destId="{39769B1B-6B49-4C78-84F2-B284238E724A}" srcOrd="0" destOrd="0" presId="urn:microsoft.com/office/officeart/2008/layout/AscendingPictureAccentProcess"/>
    <dgm:cxn modelId="{E314A5AB-7B27-4A79-8315-665F7B333573}" type="presParOf" srcId="{22E25B0C-042A-409B-AC63-A8168501BEF8}" destId="{A05FDBDC-2440-4688-97F5-220EFC658277}" srcOrd="0" destOrd="0" presId="urn:microsoft.com/office/officeart/2008/layout/AscendingPictureAccentProcess"/>
    <dgm:cxn modelId="{7E85A6EE-5421-4871-B270-4E240C6F63CA}" type="presParOf" srcId="{22E25B0C-042A-409B-AC63-A8168501BEF8}" destId="{FDFF7640-45C0-4A0F-9C43-1B30D5CE828D}" srcOrd="1" destOrd="0" presId="urn:microsoft.com/office/officeart/2008/layout/AscendingPictureAccentProcess"/>
    <dgm:cxn modelId="{A025E4BF-2D69-486B-8078-43F35FDD2CDD}" type="presParOf" srcId="{22E25B0C-042A-409B-AC63-A8168501BEF8}" destId="{8CDA202F-795F-4DAD-A96A-46C6181DD165}" srcOrd="2" destOrd="0" presId="urn:microsoft.com/office/officeart/2008/layout/AscendingPictureAccentProcess"/>
    <dgm:cxn modelId="{60157671-3E0E-4DA4-AB9F-5FD3A8627F4E}" type="presParOf" srcId="{22E25B0C-042A-409B-AC63-A8168501BEF8}" destId="{6EF754AA-9E79-43F8-A8E0-F721ACB4DCC4}" srcOrd="3" destOrd="0" presId="urn:microsoft.com/office/officeart/2008/layout/AscendingPictureAccentProcess"/>
    <dgm:cxn modelId="{EE437D8A-BF3C-44DA-B221-3FD20B6407AE}" type="presParOf" srcId="{22E25B0C-042A-409B-AC63-A8168501BEF8}" destId="{4E5BA385-0498-463A-A36A-BD28996FA0A1}" srcOrd="4" destOrd="0" presId="urn:microsoft.com/office/officeart/2008/layout/AscendingPictureAccentProcess"/>
    <dgm:cxn modelId="{51F797E7-7FDC-498B-A6B9-7990527EBA2A}" type="presParOf" srcId="{22E25B0C-042A-409B-AC63-A8168501BEF8}" destId="{A51B11A3-E158-4FA7-BC1F-30773FC3BE59}" srcOrd="5" destOrd="0" presId="urn:microsoft.com/office/officeart/2008/layout/AscendingPictureAccentProcess"/>
    <dgm:cxn modelId="{4719AB56-3B56-4B75-8F0B-314B4F5B2D88}" type="presParOf" srcId="{22E25B0C-042A-409B-AC63-A8168501BEF8}" destId="{D1D8F8A9-9ACA-496A-B754-1989068E47BD}" srcOrd="6" destOrd="0" presId="urn:microsoft.com/office/officeart/2008/layout/AscendingPictureAccentProcess"/>
    <dgm:cxn modelId="{EECED4B9-5B85-403A-8A2A-BAF6F3D53833}" type="presParOf" srcId="{22E25B0C-042A-409B-AC63-A8168501BEF8}" destId="{E0504296-12D1-4BBD-8D51-BB5099843B06}" srcOrd="7" destOrd="0" presId="urn:microsoft.com/office/officeart/2008/layout/AscendingPictureAccentProcess"/>
    <dgm:cxn modelId="{C0ACD007-2CF4-4F7E-A178-0A3C716FFBDD}" type="presParOf" srcId="{22E25B0C-042A-409B-AC63-A8168501BEF8}" destId="{645BCC3C-D560-41A1-A046-7E1570912C87}" srcOrd="8" destOrd="0" presId="urn:microsoft.com/office/officeart/2008/layout/AscendingPictureAccentProcess"/>
    <dgm:cxn modelId="{E6AD6649-63C4-4E56-88F0-965F4B77EDF9}" type="presParOf" srcId="{22E25B0C-042A-409B-AC63-A8168501BEF8}" destId="{481FE329-503E-424E-96BA-28C398CAC562}" srcOrd="9" destOrd="0" presId="urn:microsoft.com/office/officeart/2008/layout/AscendingPictureAccentProcess"/>
    <dgm:cxn modelId="{9606D40A-7E35-4485-A79F-2D12230BFD5F}" type="presParOf" srcId="{22E25B0C-042A-409B-AC63-A8168501BEF8}" destId="{C6A2235C-A28F-42B6-BE07-26CA75FA3027}" srcOrd="10" destOrd="0" presId="urn:microsoft.com/office/officeart/2008/layout/AscendingPictureAccentProcess"/>
    <dgm:cxn modelId="{8906FCE6-C93C-49FE-A69C-3A08CFAF4919}" type="presParOf" srcId="{22E25B0C-042A-409B-AC63-A8168501BEF8}" destId="{98A517A3-9974-4E15-9276-07205EC17E10}" srcOrd="11" destOrd="0" presId="urn:microsoft.com/office/officeart/2008/layout/AscendingPictureAccentProcess"/>
    <dgm:cxn modelId="{0580F019-0507-4DFA-8A31-B23AC0C367F7}" type="presParOf" srcId="{98A517A3-9974-4E15-9276-07205EC17E10}" destId="{3374AAFD-7063-4FEA-AAE8-5B07CC17F277}" srcOrd="0" destOrd="0" presId="urn:microsoft.com/office/officeart/2008/layout/AscendingPictureAccentProcess"/>
    <dgm:cxn modelId="{604A3ACD-2247-406E-B37F-9F20479B2678}" type="presParOf" srcId="{22E25B0C-042A-409B-AC63-A8168501BEF8}" destId="{40BEB8A5-D54E-4260-BEE8-929B483AD2F2}" srcOrd="12" destOrd="0" presId="urn:microsoft.com/office/officeart/2008/layout/AscendingPictureAccentProcess"/>
    <dgm:cxn modelId="{59ABCF5C-1E06-4829-9548-DF25CA1F0FFA}" type="presParOf" srcId="{22E25B0C-042A-409B-AC63-A8168501BEF8}" destId="{A81E7ECF-E1E3-45DE-8A25-D2D178BABE78}" srcOrd="13" destOrd="0" presId="urn:microsoft.com/office/officeart/2008/layout/AscendingPictureAccentProcess"/>
    <dgm:cxn modelId="{2418E910-FB90-4F7F-8851-47C19E8B3B82}" type="presParOf" srcId="{A81E7ECF-E1E3-45DE-8A25-D2D178BABE78}" destId="{39769B1B-6B49-4C78-84F2-B284238E724A}" srcOrd="0" destOrd="0" presId="urn:microsoft.com/office/officeart/2008/layout/AscendingPictureAccentProcess"/>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79C27FA1-72C6-4EF5-A4FB-CF6F7BCE1350}" type="doc">
      <dgm:prSet loTypeId="urn:microsoft.com/office/officeart/2005/8/layout/pyramid2" loCatId="list" qsTypeId="urn:microsoft.com/office/officeart/2005/8/quickstyle/simple3" qsCatId="simple" csTypeId="urn:microsoft.com/office/officeart/2005/8/colors/colorful5" csCatId="colorful" phldr="1"/>
      <dgm:spPr/>
    </dgm:pt>
    <dgm:pt modelId="{4AA1B8DB-7B41-4D23-AEA9-AE19E5628215}">
      <dgm:prSet phldrT="[Text]"/>
      <dgm:spPr/>
      <dgm:t>
        <a:bodyPr/>
        <a:lstStyle/>
        <a:p>
          <a:r>
            <a:rPr lang="en-GB" b="1" dirty="0"/>
            <a:t>Evaluation</a:t>
          </a:r>
        </a:p>
      </dgm:t>
    </dgm:pt>
    <dgm:pt modelId="{CE1C2AE8-446E-45BC-8320-E01092610503}" type="parTrans" cxnId="{4D6C4228-B417-4089-93D9-4E1C22CF53F0}">
      <dgm:prSet/>
      <dgm:spPr/>
      <dgm:t>
        <a:bodyPr/>
        <a:lstStyle/>
        <a:p>
          <a:endParaRPr lang="en-GB"/>
        </a:p>
      </dgm:t>
    </dgm:pt>
    <dgm:pt modelId="{CF33D774-714C-4A3F-BA74-0D7CCC0793D9}" type="sibTrans" cxnId="{4D6C4228-B417-4089-93D9-4E1C22CF53F0}">
      <dgm:prSet/>
      <dgm:spPr/>
      <dgm:t>
        <a:bodyPr/>
        <a:lstStyle/>
        <a:p>
          <a:endParaRPr lang="en-GB"/>
        </a:p>
      </dgm:t>
    </dgm:pt>
    <dgm:pt modelId="{7725FA4A-5682-493A-A2F9-3C66B365593D}">
      <dgm:prSet phldrT="[Text]"/>
      <dgm:spPr/>
      <dgm:t>
        <a:bodyPr/>
        <a:lstStyle/>
        <a:p>
          <a:r>
            <a:rPr lang="en-GB" b="1" dirty="0"/>
            <a:t>Synthesis</a:t>
          </a:r>
        </a:p>
      </dgm:t>
    </dgm:pt>
    <dgm:pt modelId="{DBF8749F-75C2-470F-A689-98362566F544}" type="parTrans" cxnId="{774ADB76-A67A-4C60-AA39-0C6A6825CE02}">
      <dgm:prSet/>
      <dgm:spPr/>
      <dgm:t>
        <a:bodyPr/>
        <a:lstStyle/>
        <a:p>
          <a:endParaRPr lang="en-GB"/>
        </a:p>
      </dgm:t>
    </dgm:pt>
    <dgm:pt modelId="{D86A978C-960D-442F-9003-AC44A54F8859}" type="sibTrans" cxnId="{774ADB76-A67A-4C60-AA39-0C6A6825CE02}">
      <dgm:prSet/>
      <dgm:spPr/>
      <dgm:t>
        <a:bodyPr/>
        <a:lstStyle/>
        <a:p>
          <a:endParaRPr lang="en-GB"/>
        </a:p>
      </dgm:t>
    </dgm:pt>
    <dgm:pt modelId="{B9F0EDE7-B5F6-46F3-A230-E5E8C83E9AE9}">
      <dgm:prSet phldrT="[Text]"/>
      <dgm:spPr/>
      <dgm:t>
        <a:bodyPr/>
        <a:lstStyle/>
        <a:p>
          <a:r>
            <a:rPr lang="en-GB" b="1" dirty="0"/>
            <a:t>Analysis</a:t>
          </a:r>
        </a:p>
      </dgm:t>
    </dgm:pt>
    <dgm:pt modelId="{174090EF-12DF-4074-82AF-AB8EBED17567}" type="parTrans" cxnId="{1CE7058D-D6B0-46D7-B8B3-353ADE922D27}">
      <dgm:prSet/>
      <dgm:spPr/>
      <dgm:t>
        <a:bodyPr/>
        <a:lstStyle/>
        <a:p>
          <a:endParaRPr lang="en-GB"/>
        </a:p>
      </dgm:t>
    </dgm:pt>
    <dgm:pt modelId="{A490CBB0-4822-4604-94BB-52CA1D6F8377}" type="sibTrans" cxnId="{1CE7058D-D6B0-46D7-B8B3-353ADE922D27}">
      <dgm:prSet/>
      <dgm:spPr/>
      <dgm:t>
        <a:bodyPr/>
        <a:lstStyle/>
        <a:p>
          <a:endParaRPr lang="en-GB"/>
        </a:p>
      </dgm:t>
    </dgm:pt>
    <dgm:pt modelId="{00924E98-56C7-4412-9FEC-358B882477AB}">
      <dgm:prSet phldrT="[Text]"/>
      <dgm:spPr/>
      <dgm:t>
        <a:bodyPr/>
        <a:lstStyle/>
        <a:p>
          <a:r>
            <a:rPr lang="en-GB" b="1" dirty="0"/>
            <a:t>Application</a:t>
          </a:r>
        </a:p>
      </dgm:t>
    </dgm:pt>
    <dgm:pt modelId="{7368463A-C2CE-473D-9125-5AFF2B690BA0}" type="parTrans" cxnId="{273B0025-9513-4CFF-AB70-F46BBE9189A3}">
      <dgm:prSet/>
      <dgm:spPr/>
      <dgm:t>
        <a:bodyPr/>
        <a:lstStyle/>
        <a:p>
          <a:endParaRPr lang="en-GB"/>
        </a:p>
      </dgm:t>
    </dgm:pt>
    <dgm:pt modelId="{CD4D4858-8132-4D4C-82BB-F361459714CC}" type="sibTrans" cxnId="{273B0025-9513-4CFF-AB70-F46BBE9189A3}">
      <dgm:prSet/>
      <dgm:spPr/>
      <dgm:t>
        <a:bodyPr/>
        <a:lstStyle/>
        <a:p>
          <a:endParaRPr lang="en-GB"/>
        </a:p>
      </dgm:t>
    </dgm:pt>
    <dgm:pt modelId="{EDBA4000-4483-4148-86AA-961FF170300E}">
      <dgm:prSet phldrT="[Text]"/>
      <dgm:spPr/>
      <dgm:t>
        <a:bodyPr/>
        <a:lstStyle/>
        <a:p>
          <a:r>
            <a:rPr lang="en-GB" b="1" dirty="0"/>
            <a:t>Comprehension</a:t>
          </a:r>
        </a:p>
      </dgm:t>
    </dgm:pt>
    <dgm:pt modelId="{FEEA4518-F69B-4883-B96A-4F4895698656}" type="parTrans" cxnId="{AE758D27-54C6-4007-B212-CD65B341FE7F}">
      <dgm:prSet/>
      <dgm:spPr/>
      <dgm:t>
        <a:bodyPr/>
        <a:lstStyle/>
        <a:p>
          <a:endParaRPr lang="en-GB"/>
        </a:p>
      </dgm:t>
    </dgm:pt>
    <dgm:pt modelId="{0F204C57-9339-4DC0-8918-9C281248BB0D}" type="sibTrans" cxnId="{AE758D27-54C6-4007-B212-CD65B341FE7F}">
      <dgm:prSet/>
      <dgm:spPr/>
      <dgm:t>
        <a:bodyPr/>
        <a:lstStyle/>
        <a:p>
          <a:endParaRPr lang="en-GB"/>
        </a:p>
      </dgm:t>
    </dgm:pt>
    <dgm:pt modelId="{94179168-206A-408B-98E6-AF957CCBEECF}">
      <dgm:prSet phldrT="[Text]"/>
      <dgm:spPr/>
      <dgm:t>
        <a:bodyPr/>
        <a:lstStyle/>
        <a:p>
          <a:r>
            <a:rPr lang="en-GB" b="1" dirty="0"/>
            <a:t>Knowledge</a:t>
          </a:r>
        </a:p>
      </dgm:t>
    </dgm:pt>
    <dgm:pt modelId="{EAA77B62-BF45-4A0B-8A34-8E3CE5F01944}" type="parTrans" cxnId="{7049D5EB-EDEB-4725-B112-FFB4D4F14BFE}">
      <dgm:prSet/>
      <dgm:spPr/>
      <dgm:t>
        <a:bodyPr/>
        <a:lstStyle/>
        <a:p>
          <a:endParaRPr lang="en-GB"/>
        </a:p>
      </dgm:t>
    </dgm:pt>
    <dgm:pt modelId="{C6B7C2EA-0A4F-4EA6-9D6F-0E80566FBCE3}" type="sibTrans" cxnId="{7049D5EB-EDEB-4725-B112-FFB4D4F14BFE}">
      <dgm:prSet/>
      <dgm:spPr/>
      <dgm:t>
        <a:bodyPr/>
        <a:lstStyle/>
        <a:p>
          <a:endParaRPr lang="en-GB"/>
        </a:p>
      </dgm:t>
    </dgm:pt>
    <dgm:pt modelId="{B57D044F-A245-4E85-854D-C145E410B640}" type="pres">
      <dgm:prSet presAssocID="{79C27FA1-72C6-4EF5-A4FB-CF6F7BCE1350}" presName="compositeShape" presStyleCnt="0">
        <dgm:presLayoutVars>
          <dgm:dir/>
          <dgm:resizeHandles/>
        </dgm:presLayoutVars>
      </dgm:prSet>
      <dgm:spPr/>
    </dgm:pt>
    <dgm:pt modelId="{07406700-2D23-4E5C-87D5-4D80DAE26E00}" type="pres">
      <dgm:prSet presAssocID="{79C27FA1-72C6-4EF5-A4FB-CF6F7BCE1350}" presName="pyramid" presStyleLbl="node1" presStyleIdx="0" presStyleCnt="1"/>
      <dgm:spPr/>
    </dgm:pt>
    <dgm:pt modelId="{93EF49FF-8796-42EF-A249-91D7259A665F}" type="pres">
      <dgm:prSet presAssocID="{79C27FA1-72C6-4EF5-A4FB-CF6F7BCE1350}" presName="theList" presStyleCnt="0"/>
      <dgm:spPr/>
    </dgm:pt>
    <dgm:pt modelId="{F94CB5BB-2A3C-42A7-9D52-ED95D63DF5F3}" type="pres">
      <dgm:prSet presAssocID="{4AA1B8DB-7B41-4D23-AEA9-AE19E5628215}" presName="aNode" presStyleLbl="fgAcc1" presStyleIdx="0" presStyleCnt="6">
        <dgm:presLayoutVars>
          <dgm:bulletEnabled val="1"/>
        </dgm:presLayoutVars>
      </dgm:prSet>
      <dgm:spPr/>
    </dgm:pt>
    <dgm:pt modelId="{2F1B5F4B-E5AB-46EA-AADD-600C37752CF8}" type="pres">
      <dgm:prSet presAssocID="{4AA1B8DB-7B41-4D23-AEA9-AE19E5628215}" presName="aSpace" presStyleCnt="0"/>
      <dgm:spPr/>
    </dgm:pt>
    <dgm:pt modelId="{C197B290-322F-4B30-AD73-E80214549559}" type="pres">
      <dgm:prSet presAssocID="{7725FA4A-5682-493A-A2F9-3C66B365593D}" presName="aNode" presStyleLbl="fgAcc1" presStyleIdx="1" presStyleCnt="6">
        <dgm:presLayoutVars>
          <dgm:bulletEnabled val="1"/>
        </dgm:presLayoutVars>
      </dgm:prSet>
      <dgm:spPr/>
    </dgm:pt>
    <dgm:pt modelId="{8E831671-DCA6-43EE-8128-D1149CF2C794}" type="pres">
      <dgm:prSet presAssocID="{7725FA4A-5682-493A-A2F9-3C66B365593D}" presName="aSpace" presStyleCnt="0"/>
      <dgm:spPr/>
    </dgm:pt>
    <dgm:pt modelId="{AAACC4AC-4E99-4BC3-AFA9-1B7BFEED8F7C}" type="pres">
      <dgm:prSet presAssocID="{B9F0EDE7-B5F6-46F3-A230-E5E8C83E9AE9}" presName="aNode" presStyleLbl="fgAcc1" presStyleIdx="2" presStyleCnt="6">
        <dgm:presLayoutVars>
          <dgm:bulletEnabled val="1"/>
        </dgm:presLayoutVars>
      </dgm:prSet>
      <dgm:spPr/>
    </dgm:pt>
    <dgm:pt modelId="{2CBFDB5A-8630-4849-A8F1-1BB99C9C4512}" type="pres">
      <dgm:prSet presAssocID="{B9F0EDE7-B5F6-46F3-A230-E5E8C83E9AE9}" presName="aSpace" presStyleCnt="0"/>
      <dgm:spPr/>
    </dgm:pt>
    <dgm:pt modelId="{753B7DA9-B28C-4E00-A040-93D9B3A323F1}" type="pres">
      <dgm:prSet presAssocID="{00924E98-56C7-4412-9FEC-358B882477AB}" presName="aNode" presStyleLbl="fgAcc1" presStyleIdx="3" presStyleCnt="6">
        <dgm:presLayoutVars>
          <dgm:bulletEnabled val="1"/>
        </dgm:presLayoutVars>
      </dgm:prSet>
      <dgm:spPr/>
    </dgm:pt>
    <dgm:pt modelId="{661B54ED-26DE-48AF-8246-D0D02AA86EC3}" type="pres">
      <dgm:prSet presAssocID="{00924E98-56C7-4412-9FEC-358B882477AB}" presName="aSpace" presStyleCnt="0"/>
      <dgm:spPr/>
    </dgm:pt>
    <dgm:pt modelId="{8906AA04-5082-4FC5-9408-E5B2A4A6FA28}" type="pres">
      <dgm:prSet presAssocID="{EDBA4000-4483-4148-86AA-961FF170300E}" presName="aNode" presStyleLbl="fgAcc1" presStyleIdx="4" presStyleCnt="6">
        <dgm:presLayoutVars>
          <dgm:bulletEnabled val="1"/>
        </dgm:presLayoutVars>
      </dgm:prSet>
      <dgm:spPr/>
    </dgm:pt>
    <dgm:pt modelId="{776DB453-BE0F-4345-9FA7-8B4BDDD7EFA1}" type="pres">
      <dgm:prSet presAssocID="{EDBA4000-4483-4148-86AA-961FF170300E}" presName="aSpace" presStyleCnt="0"/>
      <dgm:spPr/>
    </dgm:pt>
    <dgm:pt modelId="{0FB5B1F7-AF82-4422-BB33-41D87801A12E}" type="pres">
      <dgm:prSet presAssocID="{94179168-206A-408B-98E6-AF957CCBEECF}" presName="aNode" presStyleLbl="fgAcc1" presStyleIdx="5" presStyleCnt="6">
        <dgm:presLayoutVars>
          <dgm:bulletEnabled val="1"/>
        </dgm:presLayoutVars>
      </dgm:prSet>
      <dgm:spPr/>
    </dgm:pt>
    <dgm:pt modelId="{11BF93BB-8D3E-4712-B750-4A4D9D49DFAC}" type="pres">
      <dgm:prSet presAssocID="{94179168-206A-408B-98E6-AF957CCBEECF}" presName="aSpace" presStyleCnt="0"/>
      <dgm:spPr/>
    </dgm:pt>
  </dgm:ptLst>
  <dgm:cxnLst>
    <dgm:cxn modelId="{273B0025-9513-4CFF-AB70-F46BBE9189A3}" srcId="{79C27FA1-72C6-4EF5-A4FB-CF6F7BCE1350}" destId="{00924E98-56C7-4412-9FEC-358B882477AB}" srcOrd="3" destOrd="0" parTransId="{7368463A-C2CE-473D-9125-5AFF2B690BA0}" sibTransId="{CD4D4858-8132-4D4C-82BB-F361459714CC}"/>
    <dgm:cxn modelId="{AE758D27-54C6-4007-B212-CD65B341FE7F}" srcId="{79C27FA1-72C6-4EF5-A4FB-CF6F7BCE1350}" destId="{EDBA4000-4483-4148-86AA-961FF170300E}" srcOrd="4" destOrd="0" parTransId="{FEEA4518-F69B-4883-B96A-4F4895698656}" sibTransId="{0F204C57-9339-4DC0-8918-9C281248BB0D}"/>
    <dgm:cxn modelId="{4D6C4228-B417-4089-93D9-4E1C22CF53F0}" srcId="{79C27FA1-72C6-4EF5-A4FB-CF6F7BCE1350}" destId="{4AA1B8DB-7B41-4D23-AEA9-AE19E5628215}" srcOrd="0" destOrd="0" parTransId="{CE1C2AE8-446E-45BC-8320-E01092610503}" sibTransId="{CF33D774-714C-4A3F-BA74-0D7CCC0793D9}"/>
    <dgm:cxn modelId="{44120230-C44A-4B2E-B620-91AC21012D53}" type="presOf" srcId="{00924E98-56C7-4412-9FEC-358B882477AB}" destId="{753B7DA9-B28C-4E00-A040-93D9B3A323F1}" srcOrd="0" destOrd="0" presId="urn:microsoft.com/office/officeart/2005/8/layout/pyramid2"/>
    <dgm:cxn modelId="{774ADB76-A67A-4C60-AA39-0C6A6825CE02}" srcId="{79C27FA1-72C6-4EF5-A4FB-CF6F7BCE1350}" destId="{7725FA4A-5682-493A-A2F9-3C66B365593D}" srcOrd="1" destOrd="0" parTransId="{DBF8749F-75C2-470F-A689-98362566F544}" sibTransId="{D86A978C-960D-442F-9003-AC44A54F8859}"/>
    <dgm:cxn modelId="{1CE7058D-D6B0-46D7-B8B3-353ADE922D27}" srcId="{79C27FA1-72C6-4EF5-A4FB-CF6F7BCE1350}" destId="{B9F0EDE7-B5F6-46F3-A230-E5E8C83E9AE9}" srcOrd="2" destOrd="0" parTransId="{174090EF-12DF-4074-82AF-AB8EBED17567}" sibTransId="{A490CBB0-4822-4604-94BB-52CA1D6F8377}"/>
    <dgm:cxn modelId="{FDB9C29A-6F97-403E-AC16-5D9C505F323C}" type="presOf" srcId="{7725FA4A-5682-493A-A2F9-3C66B365593D}" destId="{C197B290-322F-4B30-AD73-E80214549559}" srcOrd="0" destOrd="0" presId="urn:microsoft.com/office/officeart/2005/8/layout/pyramid2"/>
    <dgm:cxn modelId="{B493069C-D83B-401D-BA07-6DB2779F8AA8}" type="presOf" srcId="{79C27FA1-72C6-4EF5-A4FB-CF6F7BCE1350}" destId="{B57D044F-A245-4E85-854D-C145E410B640}" srcOrd="0" destOrd="0" presId="urn:microsoft.com/office/officeart/2005/8/layout/pyramid2"/>
    <dgm:cxn modelId="{E2A463B3-CC14-4F2D-874C-791AC6DA6A25}" type="presOf" srcId="{B9F0EDE7-B5F6-46F3-A230-E5E8C83E9AE9}" destId="{AAACC4AC-4E99-4BC3-AFA9-1B7BFEED8F7C}" srcOrd="0" destOrd="0" presId="urn:microsoft.com/office/officeart/2005/8/layout/pyramid2"/>
    <dgm:cxn modelId="{1F602DD1-5277-4D99-8F5E-8397FE5A16D2}" type="presOf" srcId="{EDBA4000-4483-4148-86AA-961FF170300E}" destId="{8906AA04-5082-4FC5-9408-E5B2A4A6FA28}" srcOrd="0" destOrd="0" presId="urn:microsoft.com/office/officeart/2005/8/layout/pyramid2"/>
    <dgm:cxn modelId="{98441AE4-3ADE-4516-95A3-3806D6C148BF}" type="presOf" srcId="{4AA1B8DB-7B41-4D23-AEA9-AE19E5628215}" destId="{F94CB5BB-2A3C-42A7-9D52-ED95D63DF5F3}" srcOrd="0" destOrd="0" presId="urn:microsoft.com/office/officeart/2005/8/layout/pyramid2"/>
    <dgm:cxn modelId="{D932DEE5-0D1B-4E84-AB6F-2DDFEAEEE448}" type="presOf" srcId="{94179168-206A-408B-98E6-AF957CCBEECF}" destId="{0FB5B1F7-AF82-4422-BB33-41D87801A12E}" srcOrd="0" destOrd="0" presId="urn:microsoft.com/office/officeart/2005/8/layout/pyramid2"/>
    <dgm:cxn modelId="{7049D5EB-EDEB-4725-B112-FFB4D4F14BFE}" srcId="{79C27FA1-72C6-4EF5-A4FB-CF6F7BCE1350}" destId="{94179168-206A-408B-98E6-AF957CCBEECF}" srcOrd="5" destOrd="0" parTransId="{EAA77B62-BF45-4A0B-8A34-8E3CE5F01944}" sibTransId="{C6B7C2EA-0A4F-4EA6-9D6F-0E80566FBCE3}"/>
    <dgm:cxn modelId="{B0EAB4C5-B66C-4C2E-8A2B-CFC5F21A6C27}" type="presParOf" srcId="{B57D044F-A245-4E85-854D-C145E410B640}" destId="{07406700-2D23-4E5C-87D5-4D80DAE26E00}" srcOrd="0" destOrd="0" presId="urn:microsoft.com/office/officeart/2005/8/layout/pyramid2"/>
    <dgm:cxn modelId="{4B459A84-5D94-4CAF-9018-A82462A012DF}" type="presParOf" srcId="{B57D044F-A245-4E85-854D-C145E410B640}" destId="{93EF49FF-8796-42EF-A249-91D7259A665F}" srcOrd="1" destOrd="0" presId="urn:microsoft.com/office/officeart/2005/8/layout/pyramid2"/>
    <dgm:cxn modelId="{8E33A174-30DF-473F-A14A-877AC43DC29E}" type="presParOf" srcId="{93EF49FF-8796-42EF-A249-91D7259A665F}" destId="{F94CB5BB-2A3C-42A7-9D52-ED95D63DF5F3}" srcOrd="0" destOrd="0" presId="urn:microsoft.com/office/officeart/2005/8/layout/pyramid2"/>
    <dgm:cxn modelId="{E331382A-47D6-43E9-A098-6B6F034018A5}" type="presParOf" srcId="{93EF49FF-8796-42EF-A249-91D7259A665F}" destId="{2F1B5F4B-E5AB-46EA-AADD-600C37752CF8}" srcOrd="1" destOrd="0" presId="urn:microsoft.com/office/officeart/2005/8/layout/pyramid2"/>
    <dgm:cxn modelId="{9E48D7CD-8DCB-47A8-8CB8-3646DC33471B}" type="presParOf" srcId="{93EF49FF-8796-42EF-A249-91D7259A665F}" destId="{C197B290-322F-4B30-AD73-E80214549559}" srcOrd="2" destOrd="0" presId="urn:microsoft.com/office/officeart/2005/8/layout/pyramid2"/>
    <dgm:cxn modelId="{FB9996CE-2385-47EA-A535-B2974D904F1A}" type="presParOf" srcId="{93EF49FF-8796-42EF-A249-91D7259A665F}" destId="{8E831671-DCA6-43EE-8128-D1149CF2C794}" srcOrd="3" destOrd="0" presId="urn:microsoft.com/office/officeart/2005/8/layout/pyramid2"/>
    <dgm:cxn modelId="{C47E9280-8D12-4741-84F7-B4C275357C0F}" type="presParOf" srcId="{93EF49FF-8796-42EF-A249-91D7259A665F}" destId="{AAACC4AC-4E99-4BC3-AFA9-1B7BFEED8F7C}" srcOrd="4" destOrd="0" presId="urn:microsoft.com/office/officeart/2005/8/layout/pyramid2"/>
    <dgm:cxn modelId="{2A03D4A1-42EE-4E28-A8C3-E388212CC8D6}" type="presParOf" srcId="{93EF49FF-8796-42EF-A249-91D7259A665F}" destId="{2CBFDB5A-8630-4849-A8F1-1BB99C9C4512}" srcOrd="5" destOrd="0" presId="urn:microsoft.com/office/officeart/2005/8/layout/pyramid2"/>
    <dgm:cxn modelId="{7CC10EA9-4D8A-4BE2-8722-322984A703DC}" type="presParOf" srcId="{93EF49FF-8796-42EF-A249-91D7259A665F}" destId="{753B7DA9-B28C-4E00-A040-93D9B3A323F1}" srcOrd="6" destOrd="0" presId="urn:microsoft.com/office/officeart/2005/8/layout/pyramid2"/>
    <dgm:cxn modelId="{775AA1D7-DD8A-4E9C-99FA-979AC1FB0B5B}" type="presParOf" srcId="{93EF49FF-8796-42EF-A249-91D7259A665F}" destId="{661B54ED-26DE-48AF-8246-D0D02AA86EC3}" srcOrd="7" destOrd="0" presId="urn:microsoft.com/office/officeart/2005/8/layout/pyramid2"/>
    <dgm:cxn modelId="{43DFE3AA-978A-48B8-8C72-AF4F3E1D705D}" type="presParOf" srcId="{93EF49FF-8796-42EF-A249-91D7259A665F}" destId="{8906AA04-5082-4FC5-9408-E5B2A4A6FA28}" srcOrd="8" destOrd="0" presId="urn:microsoft.com/office/officeart/2005/8/layout/pyramid2"/>
    <dgm:cxn modelId="{649319D9-168C-4A40-9C1A-9D4D855FFAEC}" type="presParOf" srcId="{93EF49FF-8796-42EF-A249-91D7259A665F}" destId="{776DB453-BE0F-4345-9FA7-8B4BDDD7EFA1}" srcOrd="9" destOrd="0" presId="urn:microsoft.com/office/officeart/2005/8/layout/pyramid2"/>
    <dgm:cxn modelId="{2EFB88CA-8DC3-4DB6-843E-D0E5BE7E6AF7}" type="presParOf" srcId="{93EF49FF-8796-42EF-A249-91D7259A665F}" destId="{0FB5B1F7-AF82-4422-BB33-41D87801A12E}" srcOrd="10" destOrd="0" presId="urn:microsoft.com/office/officeart/2005/8/layout/pyramid2"/>
    <dgm:cxn modelId="{9A8CF024-14A8-4D75-8555-865925B5E8DE}" type="presParOf" srcId="{93EF49FF-8796-42EF-A249-91D7259A665F}" destId="{11BF93BB-8D3E-4712-B750-4A4D9D49DFAC}" srcOrd="11" destOrd="0" presId="urn:microsoft.com/office/officeart/2005/8/layout/pyramid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D9CA5AA6-3E4F-422C-A4E0-0C31418797B6}" type="doc">
      <dgm:prSet loTypeId="urn:microsoft.com/office/officeart/2005/8/layout/gear1" loCatId="process" qsTypeId="urn:microsoft.com/office/officeart/2005/8/quickstyle/simple5" qsCatId="simple" csTypeId="urn:microsoft.com/office/officeart/2005/8/colors/colorful5" csCatId="colorful" phldr="1"/>
      <dgm:spPr/>
    </dgm:pt>
    <dgm:pt modelId="{334F8A49-B3E6-4838-9879-5AC87BA412E6}">
      <dgm:prSet phldrT="[Text]"/>
      <dgm:spPr/>
      <dgm:t>
        <a:bodyPr/>
        <a:lstStyle/>
        <a:p>
          <a:endParaRPr lang="en-GB" dirty="0"/>
        </a:p>
      </dgm:t>
    </dgm:pt>
    <dgm:pt modelId="{74EB0BC7-E78B-4C5C-8397-D2A003C1B244}" type="parTrans" cxnId="{212296F0-8DE3-4185-B15A-09D227520620}">
      <dgm:prSet/>
      <dgm:spPr/>
      <dgm:t>
        <a:bodyPr/>
        <a:lstStyle/>
        <a:p>
          <a:endParaRPr lang="en-GB"/>
        </a:p>
      </dgm:t>
    </dgm:pt>
    <dgm:pt modelId="{9CB63EDD-51F6-4DAF-916D-0F74C581854D}" type="sibTrans" cxnId="{212296F0-8DE3-4185-B15A-09D227520620}">
      <dgm:prSet/>
      <dgm:spPr/>
      <dgm:t>
        <a:bodyPr/>
        <a:lstStyle/>
        <a:p>
          <a:endParaRPr lang="en-GB"/>
        </a:p>
      </dgm:t>
    </dgm:pt>
    <dgm:pt modelId="{A6697540-8180-4529-B1B6-537F2CF910F2}">
      <dgm:prSet phldrT="[Text]"/>
      <dgm:spPr/>
      <dgm:t>
        <a:bodyPr/>
        <a:lstStyle/>
        <a:p>
          <a:endParaRPr lang="en-GB" dirty="0"/>
        </a:p>
      </dgm:t>
    </dgm:pt>
    <dgm:pt modelId="{47ABE227-5C9D-4BA6-8347-54CB027F49FB}" type="parTrans" cxnId="{BC15839C-011D-4F5B-B4C3-D1DF98954FE8}">
      <dgm:prSet/>
      <dgm:spPr/>
      <dgm:t>
        <a:bodyPr/>
        <a:lstStyle/>
        <a:p>
          <a:endParaRPr lang="en-GB"/>
        </a:p>
      </dgm:t>
    </dgm:pt>
    <dgm:pt modelId="{8AAC4785-DD0C-4A10-8E6F-271C2E881375}" type="sibTrans" cxnId="{BC15839C-011D-4F5B-B4C3-D1DF98954FE8}">
      <dgm:prSet/>
      <dgm:spPr/>
      <dgm:t>
        <a:bodyPr/>
        <a:lstStyle/>
        <a:p>
          <a:endParaRPr lang="en-GB"/>
        </a:p>
      </dgm:t>
    </dgm:pt>
    <dgm:pt modelId="{2D34F008-8BFF-42F3-B27A-816C1163C308}">
      <dgm:prSet phldrT="[Text]"/>
      <dgm:spPr/>
      <dgm:t>
        <a:bodyPr/>
        <a:lstStyle/>
        <a:p>
          <a:endParaRPr lang="en-GB" dirty="0"/>
        </a:p>
      </dgm:t>
    </dgm:pt>
    <dgm:pt modelId="{DB54244E-9EDE-46FA-95B2-5484BDD3CBB3}" type="parTrans" cxnId="{497F2BD7-9E55-4BFD-A22F-B50159045D2A}">
      <dgm:prSet/>
      <dgm:spPr/>
      <dgm:t>
        <a:bodyPr/>
        <a:lstStyle/>
        <a:p>
          <a:endParaRPr lang="en-GB"/>
        </a:p>
      </dgm:t>
    </dgm:pt>
    <dgm:pt modelId="{91655368-BC02-4294-8CE4-57E86E1509BD}" type="sibTrans" cxnId="{497F2BD7-9E55-4BFD-A22F-B50159045D2A}">
      <dgm:prSet/>
      <dgm:spPr/>
      <dgm:t>
        <a:bodyPr/>
        <a:lstStyle/>
        <a:p>
          <a:endParaRPr lang="en-GB"/>
        </a:p>
      </dgm:t>
    </dgm:pt>
    <dgm:pt modelId="{33201F1F-F04A-431A-A025-8EFDA80A092E}" type="pres">
      <dgm:prSet presAssocID="{D9CA5AA6-3E4F-422C-A4E0-0C31418797B6}" presName="composite" presStyleCnt="0">
        <dgm:presLayoutVars>
          <dgm:chMax val="3"/>
          <dgm:animLvl val="lvl"/>
          <dgm:resizeHandles val="exact"/>
        </dgm:presLayoutVars>
      </dgm:prSet>
      <dgm:spPr/>
    </dgm:pt>
    <dgm:pt modelId="{810DDAE8-DE54-4953-9C22-51637A255035}" type="pres">
      <dgm:prSet presAssocID="{334F8A49-B3E6-4838-9879-5AC87BA412E6}" presName="gear1" presStyleLbl="node1" presStyleIdx="0" presStyleCnt="3">
        <dgm:presLayoutVars>
          <dgm:chMax val="1"/>
          <dgm:bulletEnabled val="1"/>
        </dgm:presLayoutVars>
      </dgm:prSet>
      <dgm:spPr/>
    </dgm:pt>
    <dgm:pt modelId="{93298EB2-446F-422A-A904-CE319C1FA770}" type="pres">
      <dgm:prSet presAssocID="{334F8A49-B3E6-4838-9879-5AC87BA412E6}" presName="gear1srcNode" presStyleLbl="node1" presStyleIdx="0" presStyleCnt="3"/>
      <dgm:spPr/>
    </dgm:pt>
    <dgm:pt modelId="{C2D0ACF3-326E-425F-8B7D-D4E6AEBF1BA9}" type="pres">
      <dgm:prSet presAssocID="{334F8A49-B3E6-4838-9879-5AC87BA412E6}" presName="gear1dstNode" presStyleLbl="node1" presStyleIdx="0" presStyleCnt="3"/>
      <dgm:spPr/>
    </dgm:pt>
    <dgm:pt modelId="{439C8264-BBA4-44FA-96D7-F3B1D6AEA77A}" type="pres">
      <dgm:prSet presAssocID="{A6697540-8180-4529-B1B6-537F2CF910F2}" presName="gear2" presStyleLbl="node1" presStyleIdx="1" presStyleCnt="3">
        <dgm:presLayoutVars>
          <dgm:chMax val="1"/>
          <dgm:bulletEnabled val="1"/>
        </dgm:presLayoutVars>
      </dgm:prSet>
      <dgm:spPr/>
    </dgm:pt>
    <dgm:pt modelId="{E8288439-1682-45F7-BF3E-7DBB8D017E95}" type="pres">
      <dgm:prSet presAssocID="{A6697540-8180-4529-B1B6-537F2CF910F2}" presName="gear2srcNode" presStyleLbl="node1" presStyleIdx="1" presStyleCnt="3"/>
      <dgm:spPr/>
    </dgm:pt>
    <dgm:pt modelId="{A9C7EC04-B160-4E14-8406-49AFF0A3BE41}" type="pres">
      <dgm:prSet presAssocID="{A6697540-8180-4529-B1B6-537F2CF910F2}" presName="gear2dstNode" presStyleLbl="node1" presStyleIdx="1" presStyleCnt="3"/>
      <dgm:spPr/>
    </dgm:pt>
    <dgm:pt modelId="{1D060879-626A-4EB8-B08E-F6832540F1A9}" type="pres">
      <dgm:prSet presAssocID="{2D34F008-8BFF-42F3-B27A-816C1163C308}" presName="gear3" presStyleLbl="node1" presStyleIdx="2" presStyleCnt="3"/>
      <dgm:spPr/>
    </dgm:pt>
    <dgm:pt modelId="{B4E29E3C-DCE1-4B8C-B000-3E8D36FE87E8}" type="pres">
      <dgm:prSet presAssocID="{2D34F008-8BFF-42F3-B27A-816C1163C308}" presName="gear3tx" presStyleLbl="node1" presStyleIdx="2" presStyleCnt="3">
        <dgm:presLayoutVars>
          <dgm:chMax val="1"/>
          <dgm:bulletEnabled val="1"/>
        </dgm:presLayoutVars>
      </dgm:prSet>
      <dgm:spPr/>
    </dgm:pt>
    <dgm:pt modelId="{6BA5C8B1-DA29-4BC4-B36F-8FD307E6FB0C}" type="pres">
      <dgm:prSet presAssocID="{2D34F008-8BFF-42F3-B27A-816C1163C308}" presName="gear3srcNode" presStyleLbl="node1" presStyleIdx="2" presStyleCnt="3"/>
      <dgm:spPr/>
    </dgm:pt>
    <dgm:pt modelId="{E332B1F7-47D7-4A8F-8AC8-589FC3B5DFAF}" type="pres">
      <dgm:prSet presAssocID="{2D34F008-8BFF-42F3-B27A-816C1163C308}" presName="gear3dstNode" presStyleLbl="node1" presStyleIdx="2" presStyleCnt="3"/>
      <dgm:spPr/>
    </dgm:pt>
    <dgm:pt modelId="{CA14A6F5-603A-4F39-A69E-C021523EFB4F}" type="pres">
      <dgm:prSet presAssocID="{9CB63EDD-51F6-4DAF-916D-0F74C581854D}" presName="connector1" presStyleLbl="sibTrans2D1" presStyleIdx="0" presStyleCnt="3"/>
      <dgm:spPr/>
    </dgm:pt>
    <dgm:pt modelId="{6CA80093-6DB7-4910-B09A-A67ACF26E331}" type="pres">
      <dgm:prSet presAssocID="{8AAC4785-DD0C-4A10-8E6F-271C2E881375}" presName="connector2" presStyleLbl="sibTrans2D1" presStyleIdx="1" presStyleCnt="3"/>
      <dgm:spPr/>
    </dgm:pt>
    <dgm:pt modelId="{224EDC6C-E099-4507-9CF0-FACD12AF7143}" type="pres">
      <dgm:prSet presAssocID="{91655368-BC02-4294-8CE4-57E86E1509BD}" presName="connector3" presStyleLbl="sibTrans2D1" presStyleIdx="2" presStyleCnt="3"/>
      <dgm:spPr/>
    </dgm:pt>
  </dgm:ptLst>
  <dgm:cxnLst>
    <dgm:cxn modelId="{8DD5A218-434B-45C0-AAA4-424982DE25B2}" type="presOf" srcId="{91655368-BC02-4294-8CE4-57E86E1509BD}" destId="{224EDC6C-E099-4507-9CF0-FACD12AF7143}" srcOrd="0" destOrd="0" presId="urn:microsoft.com/office/officeart/2005/8/layout/gear1"/>
    <dgm:cxn modelId="{EA40DE32-D8CF-459F-9D67-57C3CFA4D2B4}" type="presOf" srcId="{8AAC4785-DD0C-4A10-8E6F-271C2E881375}" destId="{6CA80093-6DB7-4910-B09A-A67ACF26E331}" srcOrd="0" destOrd="0" presId="urn:microsoft.com/office/officeart/2005/8/layout/gear1"/>
    <dgm:cxn modelId="{DCEE884D-364A-4D30-9647-3AC3465D1C3C}" type="presOf" srcId="{A6697540-8180-4529-B1B6-537F2CF910F2}" destId="{A9C7EC04-B160-4E14-8406-49AFF0A3BE41}" srcOrd="2" destOrd="0" presId="urn:microsoft.com/office/officeart/2005/8/layout/gear1"/>
    <dgm:cxn modelId="{0C3FD552-C6D7-4B5F-AB01-B5EDEFE528FD}" type="presOf" srcId="{A6697540-8180-4529-B1B6-537F2CF910F2}" destId="{439C8264-BBA4-44FA-96D7-F3B1D6AEA77A}" srcOrd="0" destOrd="0" presId="urn:microsoft.com/office/officeart/2005/8/layout/gear1"/>
    <dgm:cxn modelId="{5537F68E-73CC-4B4C-8F95-734D44275A18}" type="presOf" srcId="{2D34F008-8BFF-42F3-B27A-816C1163C308}" destId="{6BA5C8B1-DA29-4BC4-B36F-8FD307E6FB0C}" srcOrd="2" destOrd="0" presId="urn:microsoft.com/office/officeart/2005/8/layout/gear1"/>
    <dgm:cxn modelId="{B8E99E90-1ABC-4E38-88ED-97AF0BBE06DF}" type="presOf" srcId="{2D34F008-8BFF-42F3-B27A-816C1163C308}" destId="{1D060879-626A-4EB8-B08E-F6832540F1A9}" srcOrd="0" destOrd="0" presId="urn:microsoft.com/office/officeart/2005/8/layout/gear1"/>
    <dgm:cxn modelId="{BC15839C-011D-4F5B-B4C3-D1DF98954FE8}" srcId="{D9CA5AA6-3E4F-422C-A4E0-0C31418797B6}" destId="{A6697540-8180-4529-B1B6-537F2CF910F2}" srcOrd="1" destOrd="0" parTransId="{47ABE227-5C9D-4BA6-8347-54CB027F49FB}" sibTransId="{8AAC4785-DD0C-4A10-8E6F-271C2E881375}"/>
    <dgm:cxn modelId="{75AEB8A6-A87D-454E-B881-CD07EFA0FC60}" type="presOf" srcId="{9CB63EDD-51F6-4DAF-916D-0F74C581854D}" destId="{CA14A6F5-603A-4F39-A69E-C021523EFB4F}" srcOrd="0" destOrd="0" presId="urn:microsoft.com/office/officeart/2005/8/layout/gear1"/>
    <dgm:cxn modelId="{B425C3B8-9312-4735-9AE9-95E46EB4231C}" type="presOf" srcId="{334F8A49-B3E6-4838-9879-5AC87BA412E6}" destId="{93298EB2-446F-422A-A904-CE319C1FA770}" srcOrd="1" destOrd="0" presId="urn:microsoft.com/office/officeart/2005/8/layout/gear1"/>
    <dgm:cxn modelId="{E7559FC8-B299-4576-8CDE-D79F6F065E73}" type="presOf" srcId="{2D34F008-8BFF-42F3-B27A-816C1163C308}" destId="{B4E29E3C-DCE1-4B8C-B000-3E8D36FE87E8}" srcOrd="1" destOrd="0" presId="urn:microsoft.com/office/officeart/2005/8/layout/gear1"/>
    <dgm:cxn modelId="{277CF2CC-7497-4BCC-A3BD-11A48FB818EB}" type="presOf" srcId="{A6697540-8180-4529-B1B6-537F2CF910F2}" destId="{E8288439-1682-45F7-BF3E-7DBB8D017E95}" srcOrd="1" destOrd="0" presId="urn:microsoft.com/office/officeart/2005/8/layout/gear1"/>
    <dgm:cxn modelId="{497F2BD7-9E55-4BFD-A22F-B50159045D2A}" srcId="{D9CA5AA6-3E4F-422C-A4E0-0C31418797B6}" destId="{2D34F008-8BFF-42F3-B27A-816C1163C308}" srcOrd="2" destOrd="0" parTransId="{DB54244E-9EDE-46FA-95B2-5484BDD3CBB3}" sibTransId="{91655368-BC02-4294-8CE4-57E86E1509BD}"/>
    <dgm:cxn modelId="{212296F0-8DE3-4185-B15A-09D227520620}" srcId="{D9CA5AA6-3E4F-422C-A4E0-0C31418797B6}" destId="{334F8A49-B3E6-4838-9879-5AC87BA412E6}" srcOrd="0" destOrd="0" parTransId="{74EB0BC7-E78B-4C5C-8397-D2A003C1B244}" sibTransId="{9CB63EDD-51F6-4DAF-916D-0F74C581854D}"/>
    <dgm:cxn modelId="{3A3BD2F4-C4BD-4662-B785-93AE1C99999E}" type="presOf" srcId="{2D34F008-8BFF-42F3-B27A-816C1163C308}" destId="{E332B1F7-47D7-4A8F-8AC8-589FC3B5DFAF}" srcOrd="3" destOrd="0" presId="urn:microsoft.com/office/officeart/2005/8/layout/gear1"/>
    <dgm:cxn modelId="{45F68DF7-A4DF-459C-A51C-F2172E208348}" type="presOf" srcId="{334F8A49-B3E6-4838-9879-5AC87BA412E6}" destId="{C2D0ACF3-326E-425F-8B7D-D4E6AEBF1BA9}" srcOrd="2" destOrd="0" presId="urn:microsoft.com/office/officeart/2005/8/layout/gear1"/>
    <dgm:cxn modelId="{A2B146F8-6045-40AF-A8DC-5E855A45A4D6}" type="presOf" srcId="{334F8A49-B3E6-4838-9879-5AC87BA412E6}" destId="{810DDAE8-DE54-4953-9C22-51637A255035}" srcOrd="0" destOrd="0" presId="urn:microsoft.com/office/officeart/2005/8/layout/gear1"/>
    <dgm:cxn modelId="{262D50FF-4274-4305-AEFD-FC82FC4757C4}" type="presOf" srcId="{D9CA5AA6-3E4F-422C-A4E0-0C31418797B6}" destId="{33201F1F-F04A-431A-A025-8EFDA80A092E}" srcOrd="0" destOrd="0" presId="urn:microsoft.com/office/officeart/2005/8/layout/gear1"/>
    <dgm:cxn modelId="{D3F99645-F0C3-415B-9B53-C71D5F989F78}" type="presParOf" srcId="{33201F1F-F04A-431A-A025-8EFDA80A092E}" destId="{810DDAE8-DE54-4953-9C22-51637A255035}" srcOrd="0" destOrd="0" presId="urn:microsoft.com/office/officeart/2005/8/layout/gear1"/>
    <dgm:cxn modelId="{6ADE5BCA-94FE-486B-AE56-615042CB3F38}" type="presParOf" srcId="{33201F1F-F04A-431A-A025-8EFDA80A092E}" destId="{93298EB2-446F-422A-A904-CE319C1FA770}" srcOrd="1" destOrd="0" presId="urn:microsoft.com/office/officeart/2005/8/layout/gear1"/>
    <dgm:cxn modelId="{4FFB976E-175E-4CF8-AA9D-4850243473F4}" type="presParOf" srcId="{33201F1F-F04A-431A-A025-8EFDA80A092E}" destId="{C2D0ACF3-326E-425F-8B7D-D4E6AEBF1BA9}" srcOrd="2" destOrd="0" presId="urn:microsoft.com/office/officeart/2005/8/layout/gear1"/>
    <dgm:cxn modelId="{104CA7C3-57D3-4C16-967D-C7635447F3E6}" type="presParOf" srcId="{33201F1F-F04A-431A-A025-8EFDA80A092E}" destId="{439C8264-BBA4-44FA-96D7-F3B1D6AEA77A}" srcOrd="3" destOrd="0" presId="urn:microsoft.com/office/officeart/2005/8/layout/gear1"/>
    <dgm:cxn modelId="{A49BB0DC-067B-4498-B1D8-A5D5F76F8F4B}" type="presParOf" srcId="{33201F1F-F04A-431A-A025-8EFDA80A092E}" destId="{E8288439-1682-45F7-BF3E-7DBB8D017E95}" srcOrd="4" destOrd="0" presId="urn:microsoft.com/office/officeart/2005/8/layout/gear1"/>
    <dgm:cxn modelId="{E2ECF090-EADF-4AAE-82E6-CC0649EDC777}" type="presParOf" srcId="{33201F1F-F04A-431A-A025-8EFDA80A092E}" destId="{A9C7EC04-B160-4E14-8406-49AFF0A3BE41}" srcOrd="5" destOrd="0" presId="urn:microsoft.com/office/officeart/2005/8/layout/gear1"/>
    <dgm:cxn modelId="{6EE2260D-2685-4E46-BA5F-3FD788CEB9AB}" type="presParOf" srcId="{33201F1F-F04A-431A-A025-8EFDA80A092E}" destId="{1D060879-626A-4EB8-B08E-F6832540F1A9}" srcOrd="6" destOrd="0" presId="urn:microsoft.com/office/officeart/2005/8/layout/gear1"/>
    <dgm:cxn modelId="{B87FC9F2-9037-486A-A062-7A316036435B}" type="presParOf" srcId="{33201F1F-F04A-431A-A025-8EFDA80A092E}" destId="{B4E29E3C-DCE1-4B8C-B000-3E8D36FE87E8}" srcOrd="7" destOrd="0" presId="urn:microsoft.com/office/officeart/2005/8/layout/gear1"/>
    <dgm:cxn modelId="{2DB4B56D-631F-4D7D-88B0-ADC9DD606AC1}" type="presParOf" srcId="{33201F1F-F04A-431A-A025-8EFDA80A092E}" destId="{6BA5C8B1-DA29-4BC4-B36F-8FD307E6FB0C}" srcOrd="8" destOrd="0" presId="urn:microsoft.com/office/officeart/2005/8/layout/gear1"/>
    <dgm:cxn modelId="{4DB4345C-7CFE-49B4-B90A-E6F0CCE651A7}" type="presParOf" srcId="{33201F1F-F04A-431A-A025-8EFDA80A092E}" destId="{E332B1F7-47D7-4A8F-8AC8-589FC3B5DFAF}" srcOrd="9" destOrd="0" presId="urn:microsoft.com/office/officeart/2005/8/layout/gear1"/>
    <dgm:cxn modelId="{A4427011-3FA9-40DA-9D07-B6E8DEFA36F1}" type="presParOf" srcId="{33201F1F-F04A-431A-A025-8EFDA80A092E}" destId="{CA14A6F5-603A-4F39-A69E-C021523EFB4F}" srcOrd="10" destOrd="0" presId="urn:microsoft.com/office/officeart/2005/8/layout/gear1"/>
    <dgm:cxn modelId="{7A6788CF-11FD-4E76-B707-C273E3CE148F}" type="presParOf" srcId="{33201F1F-F04A-431A-A025-8EFDA80A092E}" destId="{6CA80093-6DB7-4910-B09A-A67ACF26E331}" srcOrd="11" destOrd="0" presId="urn:microsoft.com/office/officeart/2005/8/layout/gear1"/>
    <dgm:cxn modelId="{1FCF3B96-E9F8-498E-8A5D-06730C5A891A}" type="presParOf" srcId="{33201F1F-F04A-431A-A025-8EFDA80A092E}" destId="{224EDC6C-E099-4507-9CF0-FACD12AF7143}" srcOrd="12" destOrd="0" presId="urn:microsoft.com/office/officeart/2005/8/layout/gear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2CDF768D-D1E4-46A9-860B-9AAE4DB5D561}" type="doc">
      <dgm:prSet loTypeId="urn:microsoft.com/office/officeart/2009/3/layout/RandomtoResultProcess" loCatId="process" qsTypeId="urn:microsoft.com/office/officeart/2005/8/quickstyle/simple4" qsCatId="simple" csTypeId="urn:microsoft.com/office/officeart/2005/8/colors/colorful1" csCatId="colorful" phldr="1"/>
      <dgm:spPr/>
      <dgm:t>
        <a:bodyPr/>
        <a:lstStyle/>
        <a:p>
          <a:endParaRPr lang="en-GB"/>
        </a:p>
      </dgm:t>
    </dgm:pt>
    <dgm:pt modelId="{4C6F6DB9-4E10-40AA-B878-6BE37781CCF2}">
      <dgm:prSet phldrT="[Text]"/>
      <dgm:spPr/>
      <dgm:t>
        <a:bodyPr/>
        <a:lstStyle/>
        <a:p>
          <a:endParaRPr lang="en-GB" dirty="0"/>
        </a:p>
      </dgm:t>
    </dgm:pt>
    <dgm:pt modelId="{72813C9D-DA89-43E8-877A-61475D20195F}" type="parTrans" cxnId="{08A788F0-E842-449D-A86E-F508C48C0995}">
      <dgm:prSet/>
      <dgm:spPr/>
      <dgm:t>
        <a:bodyPr/>
        <a:lstStyle/>
        <a:p>
          <a:endParaRPr lang="en-GB"/>
        </a:p>
      </dgm:t>
    </dgm:pt>
    <dgm:pt modelId="{3AF1CA49-ADEC-45EB-B152-A191A55C696A}" type="sibTrans" cxnId="{08A788F0-E842-449D-A86E-F508C48C0995}">
      <dgm:prSet/>
      <dgm:spPr/>
      <dgm:t>
        <a:bodyPr/>
        <a:lstStyle/>
        <a:p>
          <a:endParaRPr lang="en-GB"/>
        </a:p>
      </dgm:t>
    </dgm:pt>
    <dgm:pt modelId="{43EBCFF4-3E31-4BE1-9991-8A85E27D53CE}">
      <dgm:prSet phldrT="[Text]"/>
      <dgm:spPr/>
      <dgm:t>
        <a:bodyPr/>
        <a:lstStyle/>
        <a:p>
          <a:endParaRPr lang="en-GB" dirty="0"/>
        </a:p>
      </dgm:t>
    </dgm:pt>
    <dgm:pt modelId="{9719CF2B-5ED8-4B31-B406-6164363615CC}" type="parTrans" cxnId="{A5434972-906E-47E4-A186-B94897704EC9}">
      <dgm:prSet/>
      <dgm:spPr/>
      <dgm:t>
        <a:bodyPr/>
        <a:lstStyle/>
        <a:p>
          <a:endParaRPr lang="en-GB"/>
        </a:p>
      </dgm:t>
    </dgm:pt>
    <dgm:pt modelId="{C4A2AB85-39C7-42D8-BBCD-5AAC79293C16}" type="sibTrans" cxnId="{A5434972-906E-47E4-A186-B94897704EC9}">
      <dgm:prSet/>
      <dgm:spPr/>
      <dgm:t>
        <a:bodyPr/>
        <a:lstStyle/>
        <a:p>
          <a:endParaRPr lang="en-GB"/>
        </a:p>
      </dgm:t>
    </dgm:pt>
    <dgm:pt modelId="{D8CFD7AE-A9CB-46FB-9B43-29CD012153F1}">
      <dgm:prSet phldrT="[Text]"/>
      <dgm:spPr/>
      <dgm:t>
        <a:bodyPr/>
        <a:lstStyle/>
        <a:p>
          <a:endParaRPr lang="en-GB" dirty="0"/>
        </a:p>
      </dgm:t>
    </dgm:pt>
    <dgm:pt modelId="{56CA6F0E-67D0-403E-AD61-DEF1C5C45CED}" type="parTrans" cxnId="{5E5AC102-5C61-4C5D-9D91-76DC6EF79E31}">
      <dgm:prSet/>
      <dgm:spPr/>
      <dgm:t>
        <a:bodyPr/>
        <a:lstStyle/>
        <a:p>
          <a:endParaRPr lang="en-GB"/>
        </a:p>
      </dgm:t>
    </dgm:pt>
    <dgm:pt modelId="{CF48CA34-2694-47BB-AAF0-72D93ED01A07}" type="sibTrans" cxnId="{5E5AC102-5C61-4C5D-9D91-76DC6EF79E31}">
      <dgm:prSet/>
      <dgm:spPr/>
      <dgm:t>
        <a:bodyPr/>
        <a:lstStyle/>
        <a:p>
          <a:endParaRPr lang="en-GB"/>
        </a:p>
      </dgm:t>
    </dgm:pt>
    <dgm:pt modelId="{A8E56AD2-5658-4919-B8FD-7F675F0DFC7C}">
      <dgm:prSet phldrT="[Text]"/>
      <dgm:spPr/>
      <dgm:t>
        <a:bodyPr/>
        <a:lstStyle/>
        <a:p>
          <a:endParaRPr lang="en-GB" dirty="0"/>
        </a:p>
      </dgm:t>
    </dgm:pt>
    <dgm:pt modelId="{26045831-500D-4D2D-9A91-1F443EA1736B}" type="parTrans" cxnId="{71C12202-24EB-4402-B9F0-05554A1BEB5A}">
      <dgm:prSet/>
      <dgm:spPr/>
      <dgm:t>
        <a:bodyPr/>
        <a:lstStyle/>
        <a:p>
          <a:endParaRPr lang="en-GB"/>
        </a:p>
      </dgm:t>
    </dgm:pt>
    <dgm:pt modelId="{3C243DF2-52EF-4C63-BE80-3505C0D87642}" type="sibTrans" cxnId="{71C12202-24EB-4402-B9F0-05554A1BEB5A}">
      <dgm:prSet/>
      <dgm:spPr/>
      <dgm:t>
        <a:bodyPr/>
        <a:lstStyle/>
        <a:p>
          <a:endParaRPr lang="en-GB"/>
        </a:p>
      </dgm:t>
    </dgm:pt>
    <dgm:pt modelId="{A848757E-39BF-42EB-BAD0-8C8A47BC63BD}" type="pres">
      <dgm:prSet presAssocID="{2CDF768D-D1E4-46A9-860B-9AAE4DB5D561}" presName="Name0" presStyleCnt="0">
        <dgm:presLayoutVars>
          <dgm:dir/>
          <dgm:animOne val="branch"/>
          <dgm:animLvl val="lvl"/>
        </dgm:presLayoutVars>
      </dgm:prSet>
      <dgm:spPr/>
    </dgm:pt>
    <dgm:pt modelId="{E7650FF3-4A2B-40BC-9112-6C666D0D3609}" type="pres">
      <dgm:prSet presAssocID="{4C6F6DB9-4E10-40AA-B878-6BE37781CCF2}" presName="chaos" presStyleCnt="0"/>
      <dgm:spPr/>
    </dgm:pt>
    <dgm:pt modelId="{C74074D6-E259-4B9A-976E-085E0363A251}" type="pres">
      <dgm:prSet presAssocID="{4C6F6DB9-4E10-40AA-B878-6BE37781CCF2}" presName="parTx1" presStyleLbl="revTx" presStyleIdx="0" presStyleCnt="3"/>
      <dgm:spPr/>
    </dgm:pt>
    <dgm:pt modelId="{5E7C9E66-1612-4EBE-89A5-5915D6FBA531}" type="pres">
      <dgm:prSet presAssocID="{4C6F6DB9-4E10-40AA-B878-6BE37781CCF2}" presName="desTx1" presStyleLbl="revTx" presStyleIdx="1" presStyleCnt="3">
        <dgm:presLayoutVars>
          <dgm:bulletEnabled val="1"/>
        </dgm:presLayoutVars>
      </dgm:prSet>
      <dgm:spPr/>
    </dgm:pt>
    <dgm:pt modelId="{D1E48A41-6E38-487F-8C1B-2B225D5E1C1B}" type="pres">
      <dgm:prSet presAssocID="{4C6F6DB9-4E10-40AA-B878-6BE37781CCF2}" presName="c1" presStyleLbl="node1" presStyleIdx="0" presStyleCnt="19"/>
      <dgm:spPr/>
    </dgm:pt>
    <dgm:pt modelId="{33932420-8385-40F6-9527-4946B295D2A0}" type="pres">
      <dgm:prSet presAssocID="{4C6F6DB9-4E10-40AA-B878-6BE37781CCF2}" presName="c2" presStyleLbl="node1" presStyleIdx="1" presStyleCnt="19"/>
      <dgm:spPr/>
    </dgm:pt>
    <dgm:pt modelId="{9D3730A8-524F-4B22-B108-B073ADA579CD}" type="pres">
      <dgm:prSet presAssocID="{4C6F6DB9-4E10-40AA-B878-6BE37781CCF2}" presName="c3" presStyleLbl="node1" presStyleIdx="2" presStyleCnt="19"/>
      <dgm:spPr/>
    </dgm:pt>
    <dgm:pt modelId="{49B36A4E-A02F-4397-86EA-F3BF07E3A66D}" type="pres">
      <dgm:prSet presAssocID="{4C6F6DB9-4E10-40AA-B878-6BE37781CCF2}" presName="c4" presStyleLbl="node1" presStyleIdx="3" presStyleCnt="19"/>
      <dgm:spPr/>
    </dgm:pt>
    <dgm:pt modelId="{E244A865-F73F-4C00-BDFB-F632BAAB784F}" type="pres">
      <dgm:prSet presAssocID="{4C6F6DB9-4E10-40AA-B878-6BE37781CCF2}" presName="c5" presStyleLbl="node1" presStyleIdx="4" presStyleCnt="19"/>
      <dgm:spPr/>
    </dgm:pt>
    <dgm:pt modelId="{4C056425-8B0E-492E-89C2-73D9D77ABD7D}" type="pres">
      <dgm:prSet presAssocID="{4C6F6DB9-4E10-40AA-B878-6BE37781CCF2}" presName="c6" presStyleLbl="node1" presStyleIdx="5" presStyleCnt="19"/>
      <dgm:spPr/>
    </dgm:pt>
    <dgm:pt modelId="{EC933903-9964-46D1-8363-6260634F8930}" type="pres">
      <dgm:prSet presAssocID="{4C6F6DB9-4E10-40AA-B878-6BE37781CCF2}" presName="c7" presStyleLbl="node1" presStyleIdx="6" presStyleCnt="19"/>
      <dgm:spPr/>
    </dgm:pt>
    <dgm:pt modelId="{7858BE71-C026-4180-ADF9-D209789BACF4}" type="pres">
      <dgm:prSet presAssocID="{4C6F6DB9-4E10-40AA-B878-6BE37781CCF2}" presName="c8" presStyleLbl="node1" presStyleIdx="7" presStyleCnt="19"/>
      <dgm:spPr/>
    </dgm:pt>
    <dgm:pt modelId="{4488547C-74EB-4AA7-BBF3-EA25B0B7D4EE}" type="pres">
      <dgm:prSet presAssocID="{4C6F6DB9-4E10-40AA-B878-6BE37781CCF2}" presName="c9" presStyleLbl="node1" presStyleIdx="8" presStyleCnt="19"/>
      <dgm:spPr/>
    </dgm:pt>
    <dgm:pt modelId="{F5AC27C3-173D-47B4-8E65-3552E1992344}" type="pres">
      <dgm:prSet presAssocID="{4C6F6DB9-4E10-40AA-B878-6BE37781CCF2}" presName="c10" presStyleLbl="node1" presStyleIdx="9" presStyleCnt="19"/>
      <dgm:spPr/>
    </dgm:pt>
    <dgm:pt modelId="{07853028-97F8-42CE-9670-99C08719A6D6}" type="pres">
      <dgm:prSet presAssocID="{4C6F6DB9-4E10-40AA-B878-6BE37781CCF2}" presName="c11" presStyleLbl="node1" presStyleIdx="10" presStyleCnt="19"/>
      <dgm:spPr/>
    </dgm:pt>
    <dgm:pt modelId="{88CA8D29-2FE1-4221-B996-164EE27D7FC2}" type="pres">
      <dgm:prSet presAssocID="{4C6F6DB9-4E10-40AA-B878-6BE37781CCF2}" presName="c12" presStyleLbl="node1" presStyleIdx="11" presStyleCnt="19"/>
      <dgm:spPr/>
    </dgm:pt>
    <dgm:pt modelId="{909B219B-72C1-4792-846B-A1E93DC74BF1}" type="pres">
      <dgm:prSet presAssocID="{4C6F6DB9-4E10-40AA-B878-6BE37781CCF2}" presName="c13" presStyleLbl="node1" presStyleIdx="12" presStyleCnt="19"/>
      <dgm:spPr/>
    </dgm:pt>
    <dgm:pt modelId="{BF34FC08-ED89-4E7E-AF64-2AE826E911CE}" type="pres">
      <dgm:prSet presAssocID="{4C6F6DB9-4E10-40AA-B878-6BE37781CCF2}" presName="c14" presStyleLbl="node1" presStyleIdx="13" presStyleCnt="19"/>
      <dgm:spPr/>
    </dgm:pt>
    <dgm:pt modelId="{48DED11B-070A-4047-95CE-1BAEDEB2A49A}" type="pres">
      <dgm:prSet presAssocID="{4C6F6DB9-4E10-40AA-B878-6BE37781CCF2}" presName="c15" presStyleLbl="node1" presStyleIdx="14" presStyleCnt="19"/>
      <dgm:spPr/>
    </dgm:pt>
    <dgm:pt modelId="{0556ED25-54E7-4784-956A-4FB84462BAF8}" type="pres">
      <dgm:prSet presAssocID="{4C6F6DB9-4E10-40AA-B878-6BE37781CCF2}" presName="c16" presStyleLbl="node1" presStyleIdx="15" presStyleCnt="19"/>
      <dgm:spPr/>
    </dgm:pt>
    <dgm:pt modelId="{C59E17E6-F692-4F87-B434-4ABE188F1A12}" type="pres">
      <dgm:prSet presAssocID="{4C6F6DB9-4E10-40AA-B878-6BE37781CCF2}" presName="c17" presStyleLbl="node1" presStyleIdx="16" presStyleCnt="19"/>
      <dgm:spPr/>
    </dgm:pt>
    <dgm:pt modelId="{EB999EFD-A9D5-4BC3-8BDE-EDC677B4CFC7}" type="pres">
      <dgm:prSet presAssocID="{4C6F6DB9-4E10-40AA-B878-6BE37781CCF2}" presName="c18" presStyleLbl="node1" presStyleIdx="17" presStyleCnt="19"/>
      <dgm:spPr/>
    </dgm:pt>
    <dgm:pt modelId="{F584B964-18EB-4682-8A1C-556B6B02FD57}" type="pres">
      <dgm:prSet presAssocID="{3AF1CA49-ADEC-45EB-B152-A191A55C696A}" presName="chevronComposite1" presStyleCnt="0"/>
      <dgm:spPr/>
    </dgm:pt>
    <dgm:pt modelId="{44EA3EF7-6CF3-48DF-A75B-B9C05BB63874}" type="pres">
      <dgm:prSet presAssocID="{3AF1CA49-ADEC-45EB-B152-A191A55C696A}" presName="chevron1" presStyleLbl="sibTrans2D1" presStyleIdx="0" presStyleCnt="2"/>
      <dgm:spPr/>
    </dgm:pt>
    <dgm:pt modelId="{C9C6CA06-6705-44D9-90AE-008BFF4DB6B6}" type="pres">
      <dgm:prSet presAssocID="{3AF1CA49-ADEC-45EB-B152-A191A55C696A}" presName="spChevron1" presStyleCnt="0"/>
      <dgm:spPr/>
    </dgm:pt>
    <dgm:pt modelId="{51F7A15A-F448-4129-92A1-57A6536368D6}" type="pres">
      <dgm:prSet presAssocID="{3AF1CA49-ADEC-45EB-B152-A191A55C696A}" presName="overlap" presStyleCnt="0"/>
      <dgm:spPr/>
    </dgm:pt>
    <dgm:pt modelId="{921D3545-02DE-4BF5-A58D-0B37034CDD8C}" type="pres">
      <dgm:prSet presAssocID="{3AF1CA49-ADEC-45EB-B152-A191A55C696A}" presName="chevronComposite2" presStyleCnt="0"/>
      <dgm:spPr/>
    </dgm:pt>
    <dgm:pt modelId="{A7382031-D2A2-4C74-814C-9EB5FF1DF635}" type="pres">
      <dgm:prSet presAssocID="{3AF1CA49-ADEC-45EB-B152-A191A55C696A}" presName="chevron2" presStyleLbl="sibTrans2D1" presStyleIdx="1" presStyleCnt="2"/>
      <dgm:spPr/>
    </dgm:pt>
    <dgm:pt modelId="{40AE2E33-5F26-4363-87DB-8B43D2F179A9}" type="pres">
      <dgm:prSet presAssocID="{3AF1CA49-ADEC-45EB-B152-A191A55C696A}" presName="spChevron2" presStyleCnt="0"/>
      <dgm:spPr/>
    </dgm:pt>
    <dgm:pt modelId="{C69FA4EF-C812-4D31-B8F7-9604EBEDE83C}" type="pres">
      <dgm:prSet presAssocID="{D8CFD7AE-A9CB-46FB-9B43-29CD012153F1}" presName="last" presStyleCnt="0"/>
      <dgm:spPr/>
    </dgm:pt>
    <dgm:pt modelId="{194029AC-410B-4282-A63B-D12AF0957593}" type="pres">
      <dgm:prSet presAssocID="{D8CFD7AE-A9CB-46FB-9B43-29CD012153F1}" presName="circleTx" presStyleLbl="node1" presStyleIdx="18" presStyleCnt="19"/>
      <dgm:spPr/>
    </dgm:pt>
    <dgm:pt modelId="{D101D144-6B9E-4E55-8FB5-895AEE54C568}" type="pres">
      <dgm:prSet presAssocID="{D8CFD7AE-A9CB-46FB-9B43-29CD012153F1}" presName="desTxN" presStyleLbl="revTx" presStyleIdx="2" presStyleCnt="3">
        <dgm:presLayoutVars>
          <dgm:bulletEnabled val="1"/>
        </dgm:presLayoutVars>
      </dgm:prSet>
      <dgm:spPr/>
    </dgm:pt>
    <dgm:pt modelId="{0A443AD2-BE80-4DBC-99C3-226D97D46AD7}" type="pres">
      <dgm:prSet presAssocID="{D8CFD7AE-A9CB-46FB-9B43-29CD012153F1}" presName="spN" presStyleCnt="0"/>
      <dgm:spPr/>
    </dgm:pt>
  </dgm:ptLst>
  <dgm:cxnLst>
    <dgm:cxn modelId="{71C12202-24EB-4402-B9F0-05554A1BEB5A}" srcId="{D8CFD7AE-A9CB-46FB-9B43-29CD012153F1}" destId="{A8E56AD2-5658-4919-B8FD-7F675F0DFC7C}" srcOrd="0" destOrd="0" parTransId="{26045831-500D-4D2D-9A91-1F443EA1736B}" sibTransId="{3C243DF2-52EF-4C63-BE80-3505C0D87642}"/>
    <dgm:cxn modelId="{5E5AC102-5C61-4C5D-9D91-76DC6EF79E31}" srcId="{2CDF768D-D1E4-46A9-860B-9AAE4DB5D561}" destId="{D8CFD7AE-A9CB-46FB-9B43-29CD012153F1}" srcOrd="1" destOrd="0" parTransId="{56CA6F0E-67D0-403E-AD61-DEF1C5C45CED}" sibTransId="{CF48CA34-2694-47BB-AAF0-72D93ED01A07}"/>
    <dgm:cxn modelId="{0B02CC1A-CCF3-42C7-81CC-C61A49C2BB5D}" type="presOf" srcId="{2CDF768D-D1E4-46A9-860B-9AAE4DB5D561}" destId="{A848757E-39BF-42EB-BAD0-8C8A47BC63BD}" srcOrd="0" destOrd="0" presId="urn:microsoft.com/office/officeart/2009/3/layout/RandomtoResultProcess"/>
    <dgm:cxn modelId="{2157DF29-E8AF-4058-83B9-D25B2259E915}" type="presOf" srcId="{43EBCFF4-3E31-4BE1-9991-8A85E27D53CE}" destId="{5E7C9E66-1612-4EBE-89A5-5915D6FBA531}" srcOrd="0" destOrd="0" presId="urn:microsoft.com/office/officeart/2009/3/layout/RandomtoResultProcess"/>
    <dgm:cxn modelId="{3980702B-7DA8-4EE1-90C4-2F4184C214A9}" type="presOf" srcId="{4C6F6DB9-4E10-40AA-B878-6BE37781CCF2}" destId="{C74074D6-E259-4B9A-976E-085E0363A251}" srcOrd="0" destOrd="0" presId="urn:microsoft.com/office/officeart/2009/3/layout/RandomtoResultProcess"/>
    <dgm:cxn modelId="{A5434972-906E-47E4-A186-B94897704EC9}" srcId="{4C6F6DB9-4E10-40AA-B878-6BE37781CCF2}" destId="{43EBCFF4-3E31-4BE1-9991-8A85E27D53CE}" srcOrd="0" destOrd="0" parTransId="{9719CF2B-5ED8-4B31-B406-6164363615CC}" sibTransId="{C4A2AB85-39C7-42D8-BBCD-5AAC79293C16}"/>
    <dgm:cxn modelId="{BB42A5BA-FDA5-4E15-B9F0-D863619BCFFD}" type="presOf" srcId="{A8E56AD2-5658-4919-B8FD-7F675F0DFC7C}" destId="{D101D144-6B9E-4E55-8FB5-895AEE54C568}" srcOrd="0" destOrd="0" presId="urn:microsoft.com/office/officeart/2009/3/layout/RandomtoResultProcess"/>
    <dgm:cxn modelId="{3CD2F6BA-EE77-4D50-9F14-709C6989EF99}" type="presOf" srcId="{D8CFD7AE-A9CB-46FB-9B43-29CD012153F1}" destId="{194029AC-410B-4282-A63B-D12AF0957593}" srcOrd="0" destOrd="0" presId="urn:microsoft.com/office/officeart/2009/3/layout/RandomtoResultProcess"/>
    <dgm:cxn modelId="{08A788F0-E842-449D-A86E-F508C48C0995}" srcId="{2CDF768D-D1E4-46A9-860B-9AAE4DB5D561}" destId="{4C6F6DB9-4E10-40AA-B878-6BE37781CCF2}" srcOrd="0" destOrd="0" parTransId="{72813C9D-DA89-43E8-877A-61475D20195F}" sibTransId="{3AF1CA49-ADEC-45EB-B152-A191A55C696A}"/>
    <dgm:cxn modelId="{58EA4468-CE05-4183-AF2F-EF825E8ED0C8}" type="presParOf" srcId="{A848757E-39BF-42EB-BAD0-8C8A47BC63BD}" destId="{E7650FF3-4A2B-40BC-9112-6C666D0D3609}" srcOrd="0" destOrd="0" presId="urn:microsoft.com/office/officeart/2009/3/layout/RandomtoResultProcess"/>
    <dgm:cxn modelId="{74685C44-C765-45F1-8E30-DC42B504561F}" type="presParOf" srcId="{E7650FF3-4A2B-40BC-9112-6C666D0D3609}" destId="{C74074D6-E259-4B9A-976E-085E0363A251}" srcOrd="0" destOrd="0" presId="urn:microsoft.com/office/officeart/2009/3/layout/RandomtoResultProcess"/>
    <dgm:cxn modelId="{B6543201-0BA0-4B58-ABCE-D1C73034363C}" type="presParOf" srcId="{E7650FF3-4A2B-40BC-9112-6C666D0D3609}" destId="{5E7C9E66-1612-4EBE-89A5-5915D6FBA531}" srcOrd="1" destOrd="0" presId="urn:microsoft.com/office/officeart/2009/3/layout/RandomtoResultProcess"/>
    <dgm:cxn modelId="{D91143CF-5CEE-4A1F-AE34-AAC178A86FCC}" type="presParOf" srcId="{E7650FF3-4A2B-40BC-9112-6C666D0D3609}" destId="{D1E48A41-6E38-487F-8C1B-2B225D5E1C1B}" srcOrd="2" destOrd="0" presId="urn:microsoft.com/office/officeart/2009/3/layout/RandomtoResultProcess"/>
    <dgm:cxn modelId="{7AF0ABF1-6103-464D-8529-D3F7C68F634B}" type="presParOf" srcId="{E7650FF3-4A2B-40BC-9112-6C666D0D3609}" destId="{33932420-8385-40F6-9527-4946B295D2A0}" srcOrd="3" destOrd="0" presId="urn:microsoft.com/office/officeart/2009/3/layout/RandomtoResultProcess"/>
    <dgm:cxn modelId="{1ECD3C7C-6A1B-4A7A-B7BB-E890A7362FF1}" type="presParOf" srcId="{E7650FF3-4A2B-40BC-9112-6C666D0D3609}" destId="{9D3730A8-524F-4B22-B108-B073ADA579CD}" srcOrd="4" destOrd="0" presId="urn:microsoft.com/office/officeart/2009/3/layout/RandomtoResultProcess"/>
    <dgm:cxn modelId="{D707BADB-204C-4A68-859A-D4759D3796E7}" type="presParOf" srcId="{E7650FF3-4A2B-40BC-9112-6C666D0D3609}" destId="{49B36A4E-A02F-4397-86EA-F3BF07E3A66D}" srcOrd="5" destOrd="0" presId="urn:microsoft.com/office/officeart/2009/3/layout/RandomtoResultProcess"/>
    <dgm:cxn modelId="{6E8A79A4-7161-4EDA-BE22-C004DE0D1AA9}" type="presParOf" srcId="{E7650FF3-4A2B-40BC-9112-6C666D0D3609}" destId="{E244A865-F73F-4C00-BDFB-F632BAAB784F}" srcOrd="6" destOrd="0" presId="urn:microsoft.com/office/officeart/2009/3/layout/RandomtoResultProcess"/>
    <dgm:cxn modelId="{41034AF1-B5E7-4096-9355-CEAA2623E05A}" type="presParOf" srcId="{E7650FF3-4A2B-40BC-9112-6C666D0D3609}" destId="{4C056425-8B0E-492E-89C2-73D9D77ABD7D}" srcOrd="7" destOrd="0" presId="urn:microsoft.com/office/officeart/2009/3/layout/RandomtoResultProcess"/>
    <dgm:cxn modelId="{632008AA-7811-4FEF-AC05-4C34CD9510D1}" type="presParOf" srcId="{E7650FF3-4A2B-40BC-9112-6C666D0D3609}" destId="{EC933903-9964-46D1-8363-6260634F8930}" srcOrd="8" destOrd="0" presId="urn:microsoft.com/office/officeart/2009/3/layout/RandomtoResultProcess"/>
    <dgm:cxn modelId="{92ECDDCE-AC78-4F52-A8D7-375938871B7C}" type="presParOf" srcId="{E7650FF3-4A2B-40BC-9112-6C666D0D3609}" destId="{7858BE71-C026-4180-ADF9-D209789BACF4}" srcOrd="9" destOrd="0" presId="urn:microsoft.com/office/officeart/2009/3/layout/RandomtoResultProcess"/>
    <dgm:cxn modelId="{C0CD84F6-94AE-43AD-A28C-69A1B1631DDB}" type="presParOf" srcId="{E7650FF3-4A2B-40BC-9112-6C666D0D3609}" destId="{4488547C-74EB-4AA7-BBF3-EA25B0B7D4EE}" srcOrd="10" destOrd="0" presId="urn:microsoft.com/office/officeart/2009/3/layout/RandomtoResultProcess"/>
    <dgm:cxn modelId="{2CFF09C9-BF2A-40C2-97E5-889E129D3691}" type="presParOf" srcId="{E7650FF3-4A2B-40BC-9112-6C666D0D3609}" destId="{F5AC27C3-173D-47B4-8E65-3552E1992344}" srcOrd="11" destOrd="0" presId="urn:microsoft.com/office/officeart/2009/3/layout/RandomtoResultProcess"/>
    <dgm:cxn modelId="{7DCACC79-C469-4B48-82AD-A9A15C545D99}" type="presParOf" srcId="{E7650FF3-4A2B-40BC-9112-6C666D0D3609}" destId="{07853028-97F8-42CE-9670-99C08719A6D6}" srcOrd="12" destOrd="0" presId="urn:microsoft.com/office/officeart/2009/3/layout/RandomtoResultProcess"/>
    <dgm:cxn modelId="{7D141882-E75B-4F73-BD17-A21441BFF70E}" type="presParOf" srcId="{E7650FF3-4A2B-40BC-9112-6C666D0D3609}" destId="{88CA8D29-2FE1-4221-B996-164EE27D7FC2}" srcOrd="13" destOrd="0" presId="urn:microsoft.com/office/officeart/2009/3/layout/RandomtoResultProcess"/>
    <dgm:cxn modelId="{A313039D-4863-4B6F-9588-E561620B466B}" type="presParOf" srcId="{E7650FF3-4A2B-40BC-9112-6C666D0D3609}" destId="{909B219B-72C1-4792-846B-A1E93DC74BF1}" srcOrd="14" destOrd="0" presId="urn:microsoft.com/office/officeart/2009/3/layout/RandomtoResultProcess"/>
    <dgm:cxn modelId="{E3D8D41B-A055-4CCD-A2C0-3D69B3BE10CA}" type="presParOf" srcId="{E7650FF3-4A2B-40BC-9112-6C666D0D3609}" destId="{BF34FC08-ED89-4E7E-AF64-2AE826E911CE}" srcOrd="15" destOrd="0" presId="urn:microsoft.com/office/officeart/2009/3/layout/RandomtoResultProcess"/>
    <dgm:cxn modelId="{58511504-2CA6-4FC4-ADFA-918582DF27C0}" type="presParOf" srcId="{E7650FF3-4A2B-40BC-9112-6C666D0D3609}" destId="{48DED11B-070A-4047-95CE-1BAEDEB2A49A}" srcOrd="16" destOrd="0" presId="urn:microsoft.com/office/officeart/2009/3/layout/RandomtoResultProcess"/>
    <dgm:cxn modelId="{44632ECA-6D4C-49EA-8179-07520654DDAE}" type="presParOf" srcId="{E7650FF3-4A2B-40BC-9112-6C666D0D3609}" destId="{0556ED25-54E7-4784-956A-4FB84462BAF8}" srcOrd="17" destOrd="0" presId="urn:microsoft.com/office/officeart/2009/3/layout/RandomtoResultProcess"/>
    <dgm:cxn modelId="{DD7B3C10-44FD-40B7-9FFD-72C62A875F3E}" type="presParOf" srcId="{E7650FF3-4A2B-40BC-9112-6C666D0D3609}" destId="{C59E17E6-F692-4F87-B434-4ABE188F1A12}" srcOrd="18" destOrd="0" presId="urn:microsoft.com/office/officeart/2009/3/layout/RandomtoResultProcess"/>
    <dgm:cxn modelId="{D6F03589-AA81-4866-B02B-3DE2F516EAA1}" type="presParOf" srcId="{E7650FF3-4A2B-40BC-9112-6C666D0D3609}" destId="{EB999EFD-A9D5-4BC3-8BDE-EDC677B4CFC7}" srcOrd="19" destOrd="0" presId="urn:microsoft.com/office/officeart/2009/3/layout/RandomtoResultProcess"/>
    <dgm:cxn modelId="{58F7B523-1A5B-470B-89A1-B70F59D44D85}" type="presParOf" srcId="{A848757E-39BF-42EB-BAD0-8C8A47BC63BD}" destId="{F584B964-18EB-4682-8A1C-556B6B02FD57}" srcOrd="1" destOrd="0" presId="urn:microsoft.com/office/officeart/2009/3/layout/RandomtoResultProcess"/>
    <dgm:cxn modelId="{A103BA62-A74B-4363-B449-426DA76441B7}" type="presParOf" srcId="{F584B964-18EB-4682-8A1C-556B6B02FD57}" destId="{44EA3EF7-6CF3-48DF-A75B-B9C05BB63874}" srcOrd="0" destOrd="0" presId="urn:microsoft.com/office/officeart/2009/3/layout/RandomtoResultProcess"/>
    <dgm:cxn modelId="{42885DB7-D92C-48DC-804D-9B91E06BF4AB}" type="presParOf" srcId="{F584B964-18EB-4682-8A1C-556B6B02FD57}" destId="{C9C6CA06-6705-44D9-90AE-008BFF4DB6B6}" srcOrd="1" destOrd="0" presId="urn:microsoft.com/office/officeart/2009/3/layout/RandomtoResultProcess"/>
    <dgm:cxn modelId="{D2483D4C-13F8-4230-9EEA-1E3D2EB2520E}" type="presParOf" srcId="{A848757E-39BF-42EB-BAD0-8C8A47BC63BD}" destId="{51F7A15A-F448-4129-92A1-57A6536368D6}" srcOrd="2" destOrd="0" presId="urn:microsoft.com/office/officeart/2009/3/layout/RandomtoResultProcess"/>
    <dgm:cxn modelId="{E2560D48-FC34-4159-A765-26177B2CF6AD}" type="presParOf" srcId="{A848757E-39BF-42EB-BAD0-8C8A47BC63BD}" destId="{921D3545-02DE-4BF5-A58D-0B37034CDD8C}" srcOrd="3" destOrd="0" presId="urn:microsoft.com/office/officeart/2009/3/layout/RandomtoResultProcess"/>
    <dgm:cxn modelId="{1C887D1B-A941-47B6-BA8D-9FCE41EA77E7}" type="presParOf" srcId="{921D3545-02DE-4BF5-A58D-0B37034CDD8C}" destId="{A7382031-D2A2-4C74-814C-9EB5FF1DF635}" srcOrd="0" destOrd="0" presId="urn:microsoft.com/office/officeart/2009/3/layout/RandomtoResultProcess"/>
    <dgm:cxn modelId="{4D2F4A59-310A-4A68-906E-DF4E6F2B23BB}" type="presParOf" srcId="{921D3545-02DE-4BF5-A58D-0B37034CDD8C}" destId="{40AE2E33-5F26-4363-87DB-8B43D2F179A9}" srcOrd="1" destOrd="0" presId="urn:microsoft.com/office/officeart/2009/3/layout/RandomtoResultProcess"/>
    <dgm:cxn modelId="{CC259D1C-E0CC-4BB1-8FE5-3AB53391C719}" type="presParOf" srcId="{A848757E-39BF-42EB-BAD0-8C8A47BC63BD}" destId="{C69FA4EF-C812-4D31-B8F7-9604EBEDE83C}" srcOrd="4" destOrd="0" presId="urn:microsoft.com/office/officeart/2009/3/layout/RandomtoResultProcess"/>
    <dgm:cxn modelId="{D5D4F307-7DE3-4444-A7C4-80B271F56F7F}" type="presParOf" srcId="{C69FA4EF-C812-4D31-B8F7-9604EBEDE83C}" destId="{194029AC-410B-4282-A63B-D12AF0957593}" srcOrd="0" destOrd="0" presId="urn:microsoft.com/office/officeart/2009/3/layout/RandomtoResultProcess"/>
    <dgm:cxn modelId="{648D4E1A-4D75-452B-87F3-D3CD42CF2029}" type="presParOf" srcId="{C69FA4EF-C812-4D31-B8F7-9604EBEDE83C}" destId="{D101D144-6B9E-4E55-8FB5-895AEE54C568}" srcOrd="1" destOrd="0" presId="urn:microsoft.com/office/officeart/2009/3/layout/RandomtoResultProcess"/>
    <dgm:cxn modelId="{B2493109-AAE4-4444-BF08-C229B9894F27}" type="presParOf" srcId="{C69FA4EF-C812-4D31-B8F7-9604EBEDE83C}" destId="{0A443AD2-BE80-4DBC-99C3-226D97D46AD7}" srcOrd="2" destOrd="0" presId="urn:microsoft.com/office/officeart/2009/3/layout/RandomtoResultProcess"/>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92E059F0-2549-4F56-92BD-DF88FFD97A14}" type="doc">
      <dgm:prSet loTypeId="urn:microsoft.com/office/officeart/2011/layout/ConvergingText" loCatId="process" qsTypeId="urn:microsoft.com/office/officeart/2005/8/quickstyle/simple1" qsCatId="simple" csTypeId="urn:microsoft.com/office/officeart/2005/8/colors/colorful3" csCatId="colorful" phldr="1"/>
      <dgm:spPr/>
      <dgm:t>
        <a:bodyPr/>
        <a:lstStyle/>
        <a:p>
          <a:endParaRPr lang="en-GB"/>
        </a:p>
      </dgm:t>
    </dgm:pt>
    <dgm:pt modelId="{A2D8FCBA-008B-48C8-BBE9-142C039F2832}">
      <dgm:prSet phldrT="[Text]"/>
      <dgm:spPr/>
      <dgm:t>
        <a:bodyPr/>
        <a:lstStyle/>
        <a:p>
          <a:endParaRPr lang="en-GB" dirty="0"/>
        </a:p>
      </dgm:t>
    </dgm:pt>
    <dgm:pt modelId="{DE561162-267E-4C8C-A578-99ACC1F80B5B}" type="parTrans" cxnId="{6F8CE293-EB6B-413A-91FC-3F0490D7048A}">
      <dgm:prSet/>
      <dgm:spPr/>
      <dgm:t>
        <a:bodyPr/>
        <a:lstStyle/>
        <a:p>
          <a:endParaRPr lang="en-GB"/>
        </a:p>
      </dgm:t>
    </dgm:pt>
    <dgm:pt modelId="{F8F605B1-4B77-4909-BA86-92D6DF981C9F}" type="sibTrans" cxnId="{6F8CE293-EB6B-413A-91FC-3F0490D7048A}">
      <dgm:prSet/>
      <dgm:spPr/>
      <dgm:t>
        <a:bodyPr/>
        <a:lstStyle/>
        <a:p>
          <a:endParaRPr lang="en-GB"/>
        </a:p>
      </dgm:t>
    </dgm:pt>
    <dgm:pt modelId="{E4385686-0DC9-4E83-81CB-A00C756FF432}">
      <dgm:prSet phldrT="[Text]"/>
      <dgm:spPr/>
      <dgm:t>
        <a:bodyPr/>
        <a:lstStyle/>
        <a:p>
          <a:endParaRPr lang="en-GB" dirty="0"/>
        </a:p>
      </dgm:t>
    </dgm:pt>
    <dgm:pt modelId="{C3C49E65-351C-4FEA-8A6C-DC53660B0040}" type="parTrans" cxnId="{F5AE0A0F-290D-4DB6-B2A3-B9656D2CAE7D}">
      <dgm:prSet/>
      <dgm:spPr/>
      <dgm:t>
        <a:bodyPr/>
        <a:lstStyle/>
        <a:p>
          <a:endParaRPr lang="en-GB"/>
        </a:p>
      </dgm:t>
    </dgm:pt>
    <dgm:pt modelId="{6079472C-AA64-44C6-98C9-CF6A44143C40}" type="sibTrans" cxnId="{F5AE0A0F-290D-4DB6-B2A3-B9656D2CAE7D}">
      <dgm:prSet/>
      <dgm:spPr/>
      <dgm:t>
        <a:bodyPr/>
        <a:lstStyle/>
        <a:p>
          <a:endParaRPr lang="en-GB"/>
        </a:p>
      </dgm:t>
    </dgm:pt>
    <dgm:pt modelId="{F112B648-4EF2-43A8-9361-04BD8985ABED}">
      <dgm:prSet phldrT="[Text]"/>
      <dgm:spPr/>
      <dgm:t>
        <a:bodyPr/>
        <a:lstStyle/>
        <a:p>
          <a:endParaRPr lang="en-GB" dirty="0"/>
        </a:p>
      </dgm:t>
    </dgm:pt>
    <dgm:pt modelId="{0CF930E3-9CC8-481F-B46E-6071A1E9CB75}" type="parTrans" cxnId="{B5A7AF61-A196-420B-B22F-2D34B939B7D9}">
      <dgm:prSet/>
      <dgm:spPr/>
      <dgm:t>
        <a:bodyPr/>
        <a:lstStyle/>
        <a:p>
          <a:endParaRPr lang="en-GB"/>
        </a:p>
      </dgm:t>
    </dgm:pt>
    <dgm:pt modelId="{B2267E02-CC65-4354-AACB-66AF9F89353E}" type="sibTrans" cxnId="{B5A7AF61-A196-420B-B22F-2D34B939B7D9}">
      <dgm:prSet/>
      <dgm:spPr/>
      <dgm:t>
        <a:bodyPr/>
        <a:lstStyle/>
        <a:p>
          <a:endParaRPr lang="en-GB"/>
        </a:p>
      </dgm:t>
    </dgm:pt>
    <dgm:pt modelId="{B6AD1F22-2167-4A93-866D-56D8081F1F93}">
      <dgm:prSet phldrT="[Text]"/>
      <dgm:spPr/>
      <dgm:t>
        <a:bodyPr/>
        <a:lstStyle/>
        <a:p>
          <a:endParaRPr lang="en-GB" dirty="0"/>
        </a:p>
      </dgm:t>
    </dgm:pt>
    <dgm:pt modelId="{A5B9B695-F9F7-41FD-86AF-364DEB35C4A9}" type="parTrans" cxnId="{24F0C35E-BF41-432E-B10B-46178430581B}">
      <dgm:prSet/>
      <dgm:spPr/>
      <dgm:t>
        <a:bodyPr/>
        <a:lstStyle/>
        <a:p>
          <a:endParaRPr lang="en-GB"/>
        </a:p>
      </dgm:t>
    </dgm:pt>
    <dgm:pt modelId="{FAB33053-E658-41E8-82F7-45973FFABF4E}" type="sibTrans" cxnId="{24F0C35E-BF41-432E-B10B-46178430581B}">
      <dgm:prSet/>
      <dgm:spPr/>
      <dgm:t>
        <a:bodyPr/>
        <a:lstStyle/>
        <a:p>
          <a:endParaRPr lang="en-GB"/>
        </a:p>
      </dgm:t>
    </dgm:pt>
    <dgm:pt modelId="{77DF2931-E560-4499-9E6E-F66A46CB9F7F}" type="pres">
      <dgm:prSet presAssocID="{92E059F0-2549-4F56-92BD-DF88FFD97A14}" presName="Name0" presStyleCnt="0">
        <dgm:presLayoutVars>
          <dgm:chMax/>
          <dgm:chPref val="1"/>
          <dgm:dir/>
          <dgm:animOne val="branch"/>
          <dgm:animLvl val="lvl"/>
          <dgm:resizeHandles/>
        </dgm:presLayoutVars>
      </dgm:prSet>
      <dgm:spPr/>
    </dgm:pt>
    <dgm:pt modelId="{E06358B5-D28B-49D8-A32F-530708D4EB7D}" type="pres">
      <dgm:prSet presAssocID="{A2D8FCBA-008B-48C8-BBE9-142C039F2832}" presName="composite" presStyleCnt="0"/>
      <dgm:spPr/>
    </dgm:pt>
    <dgm:pt modelId="{9202581C-7724-4550-9EED-5F7A76F91C8F}" type="pres">
      <dgm:prSet presAssocID="{A2D8FCBA-008B-48C8-BBE9-142C039F2832}" presName="ParentAccent1" presStyleLbl="alignNode1" presStyleIdx="0" presStyleCnt="34"/>
      <dgm:spPr/>
    </dgm:pt>
    <dgm:pt modelId="{0134C77E-78CD-4A79-9C2C-F546A3CD5002}" type="pres">
      <dgm:prSet presAssocID="{A2D8FCBA-008B-48C8-BBE9-142C039F2832}" presName="ParentAccent2" presStyleLbl="alignNode1" presStyleIdx="1" presStyleCnt="34"/>
      <dgm:spPr/>
    </dgm:pt>
    <dgm:pt modelId="{1C85B3AE-5BBD-42D4-BF41-B2C32BF5FEA3}" type="pres">
      <dgm:prSet presAssocID="{A2D8FCBA-008B-48C8-BBE9-142C039F2832}" presName="ParentAccent3" presStyleLbl="alignNode1" presStyleIdx="2" presStyleCnt="34"/>
      <dgm:spPr/>
    </dgm:pt>
    <dgm:pt modelId="{26AE1FB0-635E-4088-8D2F-529B69C10901}" type="pres">
      <dgm:prSet presAssocID="{A2D8FCBA-008B-48C8-BBE9-142C039F2832}" presName="ParentAccent4" presStyleLbl="alignNode1" presStyleIdx="3" presStyleCnt="34"/>
      <dgm:spPr/>
    </dgm:pt>
    <dgm:pt modelId="{A65AE187-E0EB-4A7E-8838-B92F296621FD}" type="pres">
      <dgm:prSet presAssocID="{A2D8FCBA-008B-48C8-BBE9-142C039F2832}" presName="ParentAccent5" presStyleLbl="alignNode1" presStyleIdx="4" presStyleCnt="34"/>
      <dgm:spPr/>
    </dgm:pt>
    <dgm:pt modelId="{A01A056F-6CB8-41FC-AC9A-1C62391E422A}" type="pres">
      <dgm:prSet presAssocID="{A2D8FCBA-008B-48C8-BBE9-142C039F2832}" presName="ParentAccent6" presStyleLbl="alignNode1" presStyleIdx="5" presStyleCnt="34"/>
      <dgm:spPr/>
    </dgm:pt>
    <dgm:pt modelId="{44F16CCE-714A-4C64-88F6-95EC37F7EAD7}" type="pres">
      <dgm:prSet presAssocID="{A2D8FCBA-008B-48C8-BBE9-142C039F2832}" presName="ParentAccent7" presStyleLbl="alignNode1" presStyleIdx="6" presStyleCnt="34"/>
      <dgm:spPr/>
    </dgm:pt>
    <dgm:pt modelId="{C7D84034-FD74-4D0A-A7CF-1A54D735BE58}" type="pres">
      <dgm:prSet presAssocID="{A2D8FCBA-008B-48C8-BBE9-142C039F2832}" presName="ParentAccent8" presStyleLbl="alignNode1" presStyleIdx="7" presStyleCnt="34"/>
      <dgm:spPr/>
    </dgm:pt>
    <dgm:pt modelId="{FBED903F-742D-46BA-95F1-8DBF072DAA52}" type="pres">
      <dgm:prSet presAssocID="{A2D8FCBA-008B-48C8-BBE9-142C039F2832}" presName="ParentAccent9" presStyleLbl="alignNode1" presStyleIdx="8" presStyleCnt="34"/>
      <dgm:spPr/>
    </dgm:pt>
    <dgm:pt modelId="{C4CBEDB7-5D2A-492F-929E-AE75C0E770EA}" type="pres">
      <dgm:prSet presAssocID="{A2D8FCBA-008B-48C8-BBE9-142C039F2832}" presName="ParentAccent10" presStyleLbl="alignNode1" presStyleIdx="9" presStyleCnt="34"/>
      <dgm:spPr/>
    </dgm:pt>
    <dgm:pt modelId="{DABC99B0-20C6-4643-AA1E-73538FE94BB1}" type="pres">
      <dgm:prSet presAssocID="{A2D8FCBA-008B-48C8-BBE9-142C039F2832}" presName="Parent" presStyleLbl="alignNode1" presStyleIdx="10" presStyleCnt="34">
        <dgm:presLayoutVars>
          <dgm:chMax val="5"/>
          <dgm:chPref val="3"/>
          <dgm:bulletEnabled val="1"/>
        </dgm:presLayoutVars>
      </dgm:prSet>
      <dgm:spPr/>
    </dgm:pt>
    <dgm:pt modelId="{BC1AE4EA-87AD-44B4-8EF5-1F5696A9A0E9}" type="pres">
      <dgm:prSet presAssocID="{E4385686-0DC9-4E83-81CB-A00C756FF432}" presName="Child1Accent1" presStyleLbl="alignNode1" presStyleIdx="11" presStyleCnt="34"/>
      <dgm:spPr/>
    </dgm:pt>
    <dgm:pt modelId="{BEA4E7FE-E1F7-4865-90BC-F7BC92A3D216}" type="pres">
      <dgm:prSet presAssocID="{E4385686-0DC9-4E83-81CB-A00C756FF432}" presName="Child1Accent2" presStyleLbl="alignNode1" presStyleIdx="12" presStyleCnt="34"/>
      <dgm:spPr/>
    </dgm:pt>
    <dgm:pt modelId="{882599EC-A063-4709-B4EB-C82B19A6E891}" type="pres">
      <dgm:prSet presAssocID="{E4385686-0DC9-4E83-81CB-A00C756FF432}" presName="Child1Accent3" presStyleLbl="alignNode1" presStyleIdx="13" presStyleCnt="34"/>
      <dgm:spPr/>
    </dgm:pt>
    <dgm:pt modelId="{396AD349-D218-433E-A494-1F8A888D5AED}" type="pres">
      <dgm:prSet presAssocID="{E4385686-0DC9-4E83-81CB-A00C756FF432}" presName="Child1Accent4" presStyleLbl="alignNode1" presStyleIdx="14" presStyleCnt="34"/>
      <dgm:spPr/>
    </dgm:pt>
    <dgm:pt modelId="{48173797-A55E-4D0F-9AC5-DAEBF721CCC7}" type="pres">
      <dgm:prSet presAssocID="{E4385686-0DC9-4E83-81CB-A00C756FF432}" presName="Child1Accent5" presStyleLbl="alignNode1" presStyleIdx="15" presStyleCnt="34"/>
      <dgm:spPr/>
    </dgm:pt>
    <dgm:pt modelId="{3AB5178D-04BA-4431-AF1B-631298D8F932}" type="pres">
      <dgm:prSet presAssocID="{E4385686-0DC9-4E83-81CB-A00C756FF432}" presName="Child1Accent6" presStyleLbl="alignNode1" presStyleIdx="16" presStyleCnt="34"/>
      <dgm:spPr/>
    </dgm:pt>
    <dgm:pt modelId="{D0534427-D06E-433A-9001-F9ED25E6B909}" type="pres">
      <dgm:prSet presAssocID="{E4385686-0DC9-4E83-81CB-A00C756FF432}" presName="Child1Accent7" presStyleLbl="alignNode1" presStyleIdx="17" presStyleCnt="34"/>
      <dgm:spPr/>
    </dgm:pt>
    <dgm:pt modelId="{A95F7FAD-FA0D-482B-A0FB-D9D6D0BBB221}" type="pres">
      <dgm:prSet presAssocID="{E4385686-0DC9-4E83-81CB-A00C756FF432}" presName="Child1Accent8" presStyleLbl="alignNode1" presStyleIdx="18" presStyleCnt="34"/>
      <dgm:spPr/>
    </dgm:pt>
    <dgm:pt modelId="{406A00B0-F284-486E-AF33-97829F3CF6DC}" type="pres">
      <dgm:prSet presAssocID="{E4385686-0DC9-4E83-81CB-A00C756FF432}" presName="Child1Accent9" presStyleLbl="alignNode1" presStyleIdx="19" presStyleCnt="34"/>
      <dgm:spPr/>
    </dgm:pt>
    <dgm:pt modelId="{FCA834D6-708D-4C55-A040-A855B08391C0}" type="pres">
      <dgm:prSet presAssocID="{E4385686-0DC9-4E83-81CB-A00C756FF432}" presName="Child1" presStyleLbl="revTx" presStyleIdx="0" presStyleCnt="3">
        <dgm:presLayoutVars>
          <dgm:chMax/>
          <dgm:chPref val="0"/>
          <dgm:bulletEnabled val="1"/>
        </dgm:presLayoutVars>
      </dgm:prSet>
      <dgm:spPr/>
    </dgm:pt>
    <dgm:pt modelId="{4DB282BF-4459-4FAB-B4BC-24BEB526270B}" type="pres">
      <dgm:prSet presAssocID="{F112B648-4EF2-43A8-9361-04BD8985ABED}" presName="Child2Accent1" presStyleLbl="alignNode1" presStyleIdx="20" presStyleCnt="34"/>
      <dgm:spPr/>
    </dgm:pt>
    <dgm:pt modelId="{E4556E90-213B-4353-92BC-D3D411682817}" type="pres">
      <dgm:prSet presAssocID="{F112B648-4EF2-43A8-9361-04BD8985ABED}" presName="Child2Accent2" presStyleLbl="alignNode1" presStyleIdx="21" presStyleCnt="34"/>
      <dgm:spPr/>
    </dgm:pt>
    <dgm:pt modelId="{84790684-DDD0-4A95-A07A-207E22938E2D}" type="pres">
      <dgm:prSet presAssocID="{F112B648-4EF2-43A8-9361-04BD8985ABED}" presName="Child2Accent3" presStyleLbl="alignNode1" presStyleIdx="22" presStyleCnt="34"/>
      <dgm:spPr/>
    </dgm:pt>
    <dgm:pt modelId="{B7C414EB-11D0-4F30-BF73-20D3AD1D1F30}" type="pres">
      <dgm:prSet presAssocID="{F112B648-4EF2-43A8-9361-04BD8985ABED}" presName="Child2Accent4" presStyleLbl="alignNode1" presStyleIdx="23" presStyleCnt="34"/>
      <dgm:spPr/>
    </dgm:pt>
    <dgm:pt modelId="{73BA8EA7-E368-4B1C-B6C8-0CC9E293307E}" type="pres">
      <dgm:prSet presAssocID="{F112B648-4EF2-43A8-9361-04BD8985ABED}" presName="Child2Accent5" presStyleLbl="alignNode1" presStyleIdx="24" presStyleCnt="34"/>
      <dgm:spPr/>
    </dgm:pt>
    <dgm:pt modelId="{0F3D0FB1-1040-4A9D-85FB-D14E28E58D2A}" type="pres">
      <dgm:prSet presAssocID="{F112B648-4EF2-43A8-9361-04BD8985ABED}" presName="Child2Accent6" presStyleLbl="alignNode1" presStyleIdx="25" presStyleCnt="34"/>
      <dgm:spPr/>
    </dgm:pt>
    <dgm:pt modelId="{07B510A2-3755-4418-BE38-BC67E3E53BAB}" type="pres">
      <dgm:prSet presAssocID="{F112B648-4EF2-43A8-9361-04BD8985ABED}" presName="Child2Accent7" presStyleLbl="alignNode1" presStyleIdx="26" presStyleCnt="34"/>
      <dgm:spPr/>
    </dgm:pt>
    <dgm:pt modelId="{174C8632-8D9C-4A1D-A725-E04AA1F0F354}" type="pres">
      <dgm:prSet presAssocID="{F112B648-4EF2-43A8-9361-04BD8985ABED}" presName="Child2" presStyleLbl="revTx" presStyleIdx="1" presStyleCnt="3">
        <dgm:presLayoutVars>
          <dgm:chMax/>
          <dgm:chPref val="0"/>
          <dgm:bulletEnabled val="1"/>
        </dgm:presLayoutVars>
      </dgm:prSet>
      <dgm:spPr/>
    </dgm:pt>
    <dgm:pt modelId="{44D07633-EDF1-48F1-98C9-6D76FDB87015}" type="pres">
      <dgm:prSet presAssocID="{B6AD1F22-2167-4A93-866D-56D8081F1F93}" presName="Child3Accent1" presStyleLbl="alignNode1" presStyleIdx="27" presStyleCnt="34"/>
      <dgm:spPr/>
    </dgm:pt>
    <dgm:pt modelId="{29060AF0-2D0F-4F49-B912-FF8E42B7297A}" type="pres">
      <dgm:prSet presAssocID="{B6AD1F22-2167-4A93-866D-56D8081F1F93}" presName="Child3Accent2" presStyleLbl="alignNode1" presStyleIdx="28" presStyleCnt="34"/>
      <dgm:spPr/>
    </dgm:pt>
    <dgm:pt modelId="{DA7E300C-85D7-428F-AB4C-2B678F14E5D6}" type="pres">
      <dgm:prSet presAssocID="{B6AD1F22-2167-4A93-866D-56D8081F1F93}" presName="Child3Accent3" presStyleLbl="alignNode1" presStyleIdx="29" presStyleCnt="34"/>
      <dgm:spPr/>
    </dgm:pt>
    <dgm:pt modelId="{178141CE-B101-4E77-A67B-1BA20D0B5ECE}" type="pres">
      <dgm:prSet presAssocID="{B6AD1F22-2167-4A93-866D-56D8081F1F93}" presName="Child3Accent4" presStyleLbl="alignNode1" presStyleIdx="30" presStyleCnt="34"/>
      <dgm:spPr/>
    </dgm:pt>
    <dgm:pt modelId="{98B8785C-F0F7-4CAB-AE0E-9E0712506DF6}" type="pres">
      <dgm:prSet presAssocID="{B6AD1F22-2167-4A93-866D-56D8081F1F93}" presName="Child3Accent5" presStyleLbl="alignNode1" presStyleIdx="31" presStyleCnt="34"/>
      <dgm:spPr/>
    </dgm:pt>
    <dgm:pt modelId="{43CD1E59-C40A-41A2-853E-B16B4EB09FDB}" type="pres">
      <dgm:prSet presAssocID="{B6AD1F22-2167-4A93-866D-56D8081F1F93}" presName="Child3Accent6" presStyleLbl="alignNode1" presStyleIdx="32" presStyleCnt="34"/>
      <dgm:spPr/>
    </dgm:pt>
    <dgm:pt modelId="{E38B3261-343A-44DC-BAE0-9AF189E11290}" type="pres">
      <dgm:prSet presAssocID="{B6AD1F22-2167-4A93-866D-56D8081F1F93}" presName="Child3Accent7" presStyleLbl="alignNode1" presStyleIdx="33" presStyleCnt="34"/>
      <dgm:spPr/>
    </dgm:pt>
    <dgm:pt modelId="{68140AD8-12DA-4DAF-901A-8E7A628448B7}" type="pres">
      <dgm:prSet presAssocID="{B6AD1F22-2167-4A93-866D-56D8081F1F93}" presName="Child3" presStyleLbl="revTx" presStyleIdx="2" presStyleCnt="3">
        <dgm:presLayoutVars>
          <dgm:chMax/>
          <dgm:chPref val="0"/>
          <dgm:bulletEnabled val="1"/>
        </dgm:presLayoutVars>
      </dgm:prSet>
      <dgm:spPr/>
    </dgm:pt>
  </dgm:ptLst>
  <dgm:cxnLst>
    <dgm:cxn modelId="{F5AE0A0F-290D-4DB6-B2A3-B9656D2CAE7D}" srcId="{A2D8FCBA-008B-48C8-BBE9-142C039F2832}" destId="{E4385686-0DC9-4E83-81CB-A00C756FF432}" srcOrd="0" destOrd="0" parTransId="{C3C49E65-351C-4FEA-8A6C-DC53660B0040}" sibTransId="{6079472C-AA64-44C6-98C9-CF6A44143C40}"/>
    <dgm:cxn modelId="{D4B15B18-50C0-4316-B077-AD6797A5FDD3}" type="presOf" srcId="{A2D8FCBA-008B-48C8-BBE9-142C039F2832}" destId="{DABC99B0-20C6-4643-AA1E-73538FE94BB1}" srcOrd="0" destOrd="0" presId="urn:microsoft.com/office/officeart/2011/layout/ConvergingText"/>
    <dgm:cxn modelId="{A89EA01B-DF84-4992-8B2F-454E945E15E7}" type="presOf" srcId="{92E059F0-2549-4F56-92BD-DF88FFD97A14}" destId="{77DF2931-E560-4499-9E6E-F66A46CB9F7F}" srcOrd="0" destOrd="0" presId="urn:microsoft.com/office/officeart/2011/layout/ConvergingText"/>
    <dgm:cxn modelId="{51DA5A29-2C04-4C31-9023-17E643B29262}" type="presOf" srcId="{E4385686-0DC9-4E83-81CB-A00C756FF432}" destId="{FCA834D6-708D-4C55-A040-A855B08391C0}" srcOrd="0" destOrd="0" presId="urn:microsoft.com/office/officeart/2011/layout/ConvergingText"/>
    <dgm:cxn modelId="{24F0C35E-BF41-432E-B10B-46178430581B}" srcId="{A2D8FCBA-008B-48C8-BBE9-142C039F2832}" destId="{B6AD1F22-2167-4A93-866D-56D8081F1F93}" srcOrd="2" destOrd="0" parTransId="{A5B9B695-F9F7-41FD-86AF-364DEB35C4A9}" sibTransId="{FAB33053-E658-41E8-82F7-45973FFABF4E}"/>
    <dgm:cxn modelId="{B5A7AF61-A196-420B-B22F-2D34B939B7D9}" srcId="{A2D8FCBA-008B-48C8-BBE9-142C039F2832}" destId="{F112B648-4EF2-43A8-9361-04BD8985ABED}" srcOrd="1" destOrd="0" parTransId="{0CF930E3-9CC8-481F-B46E-6071A1E9CB75}" sibTransId="{B2267E02-CC65-4354-AACB-66AF9F89353E}"/>
    <dgm:cxn modelId="{28E82772-FF59-4201-B083-4057E177E597}" type="presOf" srcId="{F112B648-4EF2-43A8-9361-04BD8985ABED}" destId="{174C8632-8D9C-4A1D-A725-E04AA1F0F354}" srcOrd="0" destOrd="0" presId="urn:microsoft.com/office/officeart/2011/layout/ConvergingText"/>
    <dgm:cxn modelId="{A961E186-FFAA-4C3C-A6BD-70CC31203174}" type="presOf" srcId="{B6AD1F22-2167-4A93-866D-56D8081F1F93}" destId="{68140AD8-12DA-4DAF-901A-8E7A628448B7}" srcOrd="0" destOrd="0" presId="urn:microsoft.com/office/officeart/2011/layout/ConvergingText"/>
    <dgm:cxn modelId="{6F8CE293-EB6B-413A-91FC-3F0490D7048A}" srcId="{92E059F0-2549-4F56-92BD-DF88FFD97A14}" destId="{A2D8FCBA-008B-48C8-BBE9-142C039F2832}" srcOrd="0" destOrd="0" parTransId="{DE561162-267E-4C8C-A578-99ACC1F80B5B}" sibTransId="{F8F605B1-4B77-4909-BA86-92D6DF981C9F}"/>
    <dgm:cxn modelId="{14290B8F-125D-4E49-9933-2EB1EFE4AF37}" type="presParOf" srcId="{77DF2931-E560-4499-9E6E-F66A46CB9F7F}" destId="{E06358B5-D28B-49D8-A32F-530708D4EB7D}" srcOrd="0" destOrd="0" presId="urn:microsoft.com/office/officeart/2011/layout/ConvergingText"/>
    <dgm:cxn modelId="{44482F57-DD42-4B54-B441-1A2B482FABF7}" type="presParOf" srcId="{E06358B5-D28B-49D8-A32F-530708D4EB7D}" destId="{9202581C-7724-4550-9EED-5F7A76F91C8F}" srcOrd="0" destOrd="0" presId="urn:microsoft.com/office/officeart/2011/layout/ConvergingText"/>
    <dgm:cxn modelId="{A6BE92EC-97B3-491A-858D-87286D3E3A98}" type="presParOf" srcId="{E06358B5-D28B-49D8-A32F-530708D4EB7D}" destId="{0134C77E-78CD-4A79-9C2C-F546A3CD5002}" srcOrd="1" destOrd="0" presId="urn:microsoft.com/office/officeart/2011/layout/ConvergingText"/>
    <dgm:cxn modelId="{DD426145-24FD-42C3-B8A1-17E9BC37FAB1}" type="presParOf" srcId="{E06358B5-D28B-49D8-A32F-530708D4EB7D}" destId="{1C85B3AE-5BBD-42D4-BF41-B2C32BF5FEA3}" srcOrd="2" destOrd="0" presId="urn:microsoft.com/office/officeart/2011/layout/ConvergingText"/>
    <dgm:cxn modelId="{757A0992-7B8C-4B42-8986-35EB554B05C6}" type="presParOf" srcId="{E06358B5-D28B-49D8-A32F-530708D4EB7D}" destId="{26AE1FB0-635E-4088-8D2F-529B69C10901}" srcOrd="3" destOrd="0" presId="urn:microsoft.com/office/officeart/2011/layout/ConvergingText"/>
    <dgm:cxn modelId="{0B092459-838B-4A18-9D85-968C9DD66DFF}" type="presParOf" srcId="{E06358B5-D28B-49D8-A32F-530708D4EB7D}" destId="{A65AE187-E0EB-4A7E-8838-B92F296621FD}" srcOrd="4" destOrd="0" presId="urn:microsoft.com/office/officeart/2011/layout/ConvergingText"/>
    <dgm:cxn modelId="{F96F7205-F2AC-4EDB-B813-B7A57EA3C8CF}" type="presParOf" srcId="{E06358B5-D28B-49D8-A32F-530708D4EB7D}" destId="{A01A056F-6CB8-41FC-AC9A-1C62391E422A}" srcOrd="5" destOrd="0" presId="urn:microsoft.com/office/officeart/2011/layout/ConvergingText"/>
    <dgm:cxn modelId="{CE9C5D0A-58C5-4A4A-AF15-8D5061B596F2}" type="presParOf" srcId="{E06358B5-D28B-49D8-A32F-530708D4EB7D}" destId="{44F16CCE-714A-4C64-88F6-95EC37F7EAD7}" srcOrd="6" destOrd="0" presId="urn:microsoft.com/office/officeart/2011/layout/ConvergingText"/>
    <dgm:cxn modelId="{CDE971C1-6CE3-49EB-821A-A24D232EDFF4}" type="presParOf" srcId="{E06358B5-D28B-49D8-A32F-530708D4EB7D}" destId="{C7D84034-FD74-4D0A-A7CF-1A54D735BE58}" srcOrd="7" destOrd="0" presId="urn:microsoft.com/office/officeart/2011/layout/ConvergingText"/>
    <dgm:cxn modelId="{AD1B3DC0-5B09-45F4-AA8E-D4D108D37DB9}" type="presParOf" srcId="{E06358B5-D28B-49D8-A32F-530708D4EB7D}" destId="{FBED903F-742D-46BA-95F1-8DBF072DAA52}" srcOrd="8" destOrd="0" presId="urn:microsoft.com/office/officeart/2011/layout/ConvergingText"/>
    <dgm:cxn modelId="{DECBE81A-A6C2-4AF8-8B40-C25F112A17EB}" type="presParOf" srcId="{E06358B5-D28B-49D8-A32F-530708D4EB7D}" destId="{C4CBEDB7-5D2A-492F-929E-AE75C0E770EA}" srcOrd="9" destOrd="0" presId="urn:microsoft.com/office/officeart/2011/layout/ConvergingText"/>
    <dgm:cxn modelId="{46CE3B2C-2AF3-4F3B-B999-55354CB0828A}" type="presParOf" srcId="{E06358B5-D28B-49D8-A32F-530708D4EB7D}" destId="{DABC99B0-20C6-4643-AA1E-73538FE94BB1}" srcOrd="10" destOrd="0" presId="urn:microsoft.com/office/officeart/2011/layout/ConvergingText"/>
    <dgm:cxn modelId="{9EE1858A-B41A-44D4-9569-05269DE52BC0}" type="presParOf" srcId="{E06358B5-D28B-49D8-A32F-530708D4EB7D}" destId="{BC1AE4EA-87AD-44B4-8EF5-1F5696A9A0E9}" srcOrd="11" destOrd="0" presId="urn:microsoft.com/office/officeart/2011/layout/ConvergingText"/>
    <dgm:cxn modelId="{B1F430B4-C42E-4958-9027-0BC6A07F7DC5}" type="presParOf" srcId="{E06358B5-D28B-49D8-A32F-530708D4EB7D}" destId="{BEA4E7FE-E1F7-4865-90BC-F7BC92A3D216}" srcOrd="12" destOrd="0" presId="urn:microsoft.com/office/officeart/2011/layout/ConvergingText"/>
    <dgm:cxn modelId="{B22A0CAD-8CAF-4AE2-B0C5-9FDCE12845CB}" type="presParOf" srcId="{E06358B5-D28B-49D8-A32F-530708D4EB7D}" destId="{882599EC-A063-4709-B4EB-C82B19A6E891}" srcOrd="13" destOrd="0" presId="urn:microsoft.com/office/officeart/2011/layout/ConvergingText"/>
    <dgm:cxn modelId="{E9D83795-910B-4370-99C1-CB3E336ED3C4}" type="presParOf" srcId="{E06358B5-D28B-49D8-A32F-530708D4EB7D}" destId="{396AD349-D218-433E-A494-1F8A888D5AED}" srcOrd="14" destOrd="0" presId="urn:microsoft.com/office/officeart/2011/layout/ConvergingText"/>
    <dgm:cxn modelId="{F509B51C-4FBF-4770-9A9B-2DEA59E2F0EB}" type="presParOf" srcId="{E06358B5-D28B-49D8-A32F-530708D4EB7D}" destId="{48173797-A55E-4D0F-9AC5-DAEBF721CCC7}" srcOrd="15" destOrd="0" presId="urn:microsoft.com/office/officeart/2011/layout/ConvergingText"/>
    <dgm:cxn modelId="{D6F13A56-AF70-4D53-95DC-5D6F0BBCC323}" type="presParOf" srcId="{E06358B5-D28B-49D8-A32F-530708D4EB7D}" destId="{3AB5178D-04BA-4431-AF1B-631298D8F932}" srcOrd="16" destOrd="0" presId="urn:microsoft.com/office/officeart/2011/layout/ConvergingText"/>
    <dgm:cxn modelId="{DD935272-9142-44D0-8A69-FB525D3E1AD5}" type="presParOf" srcId="{E06358B5-D28B-49D8-A32F-530708D4EB7D}" destId="{D0534427-D06E-433A-9001-F9ED25E6B909}" srcOrd="17" destOrd="0" presId="urn:microsoft.com/office/officeart/2011/layout/ConvergingText"/>
    <dgm:cxn modelId="{584A0EA4-3812-4F75-803B-3E4C278BC79B}" type="presParOf" srcId="{E06358B5-D28B-49D8-A32F-530708D4EB7D}" destId="{A95F7FAD-FA0D-482B-A0FB-D9D6D0BBB221}" srcOrd="18" destOrd="0" presId="urn:microsoft.com/office/officeart/2011/layout/ConvergingText"/>
    <dgm:cxn modelId="{7C24BE29-6818-4ABC-AB82-F7607F640C0E}" type="presParOf" srcId="{E06358B5-D28B-49D8-A32F-530708D4EB7D}" destId="{406A00B0-F284-486E-AF33-97829F3CF6DC}" srcOrd="19" destOrd="0" presId="urn:microsoft.com/office/officeart/2011/layout/ConvergingText"/>
    <dgm:cxn modelId="{99B46F1D-FB58-4125-B60B-69FB346BA701}" type="presParOf" srcId="{E06358B5-D28B-49D8-A32F-530708D4EB7D}" destId="{FCA834D6-708D-4C55-A040-A855B08391C0}" srcOrd="20" destOrd="0" presId="urn:microsoft.com/office/officeart/2011/layout/ConvergingText"/>
    <dgm:cxn modelId="{E6579DFB-5747-4762-9C2D-949A272DE29A}" type="presParOf" srcId="{E06358B5-D28B-49D8-A32F-530708D4EB7D}" destId="{4DB282BF-4459-4FAB-B4BC-24BEB526270B}" srcOrd="21" destOrd="0" presId="urn:microsoft.com/office/officeart/2011/layout/ConvergingText"/>
    <dgm:cxn modelId="{F0D033E8-ED1A-4E95-998D-C1A54A65EC20}" type="presParOf" srcId="{E06358B5-D28B-49D8-A32F-530708D4EB7D}" destId="{E4556E90-213B-4353-92BC-D3D411682817}" srcOrd="22" destOrd="0" presId="urn:microsoft.com/office/officeart/2011/layout/ConvergingText"/>
    <dgm:cxn modelId="{22773352-350F-4754-8BF5-71AA5B9D5B5D}" type="presParOf" srcId="{E06358B5-D28B-49D8-A32F-530708D4EB7D}" destId="{84790684-DDD0-4A95-A07A-207E22938E2D}" srcOrd="23" destOrd="0" presId="urn:microsoft.com/office/officeart/2011/layout/ConvergingText"/>
    <dgm:cxn modelId="{14C788C6-497D-45FD-86BF-1E074BD43EAE}" type="presParOf" srcId="{E06358B5-D28B-49D8-A32F-530708D4EB7D}" destId="{B7C414EB-11D0-4F30-BF73-20D3AD1D1F30}" srcOrd="24" destOrd="0" presId="urn:microsoft.com/office/officeart/2011/layout/ConvergingText"/>
    <dgm:cxn modelId="{CAB49630-0DB4-4DD2-A97A-08CDEFC2C8CF}" type="presParOf" srcId="{E06358B5-D28B-49D8-A32F-530708D4EB7D}" destId="{73BA8EA7-E368-4B1C-B6C8-0CC9E293307E}" srcOrd="25" destOrd="0" presId="urn:microsoft.com/office/officeart/2011/layout/ConvergingText"/>
    <dgm:cxn modelId="{D05B6194-05D2-436D-A6FA-B3B21963A33F}" type="presParOf" srcId="{E06358B5-D28B-49D8-A32F-530708D4EB7D}" destId="{0F3D0FB1-1040-4A9D-85FB-D14E28E58D2A}" srcOrd="26" destOrd="0" presId="urn:microsoft.com/office/officeart/2011/layout/ConvergingText"/>
    <dgm:cxn modelId="{F84ABC26-B587-4C86-8F8A-EBEEC88FAFEF}" type="presParOf" srcId="{E06358B5-D28B-49D8-A32F-530708D4EB7D}" destId="{07B510A2-3755-4418-BE38-BC67E3E53BAB}" srcOrd="27" destOrd="0" presId="urn:microsoft.com/office/officeart/2011/layout/ConvergingText"/>
    <dgm:cxn modelId="{81C58347-48DD-41FA-A3A2-BDB901B10A4F}" type="presParOf" srcId="{E06358B5-D28B-49D8-A32F-530708D4EB7D}" destId="{174C8632-8D9C-4A1D-A725-E04AA1F0F354}" srcOrd="28" destOrd="0" presId="urn:microsoft.com/office/officeart/2011/layout/ConvergingText"/>
    <dgm:cxn modelId="{BB571084-4AC0-4240-8B5D-E4E49242C960}" type="presParOf" srcId="{E06358B5-D28B-49D8-A32F-530708D4EB7D}" destId="{44D07633-EDF1-48F1-98C9-6D76FDB87015}" srcOrd="29" destOrd="0" presId="urn:microsoft.com/office/officeart/2011/layout/ConvergingText"/>
    <dgm:cxn modelId="{CD44DFD6-50AC-42B2-A7AC-80DE2B49E25F}" type="presParOf" srcId="{E06358B5-D28B-49D8-A32F-530708D4EB7D}" destId="{29060AF0-2D0F-4F49-B912-FF8E42B7297A}" srcOrd="30" destOrd="0" presId="urn:microsoft.com/office/officeart/2011/layout/ConvergingText"/>
    <dgm:cxn modelId="{4B2924A5-A7E1-4978-9D1A-478A1C57C056}" type="presParOf" srcId="{E06358B5-D28B-49D8-A32F-530708D4EB7D}" destId="{DA7E300C-85D7-428F-AB4C-2B678F14E5D6}" srcOrd="31" destOrd="0" presId="urn:microsoft.com/office/officeart/2011/layout/ConvergingText"/>
    <dgm:cxn modelId="{20CBEBA7-70F7-4D4F-8703-A6B248D3006E}" type="presParOf" srcId="{E06358B5-D28B-49D8-A32F-530708D4EB7D}" destId="{178141CE-B101-4E77-A67B-1BA20D0B5ECE}" srcOrd="32" destOrd="0" presId="urn:microsoft.com/office/officeart/2011/layout/ConvergingText"/>
    <dgm:cxn modelId="{CD4682FF-AF24-4A8B-A239-F200121515DC}" type="presParOf" srcId="{E06358B5-D28B-49D8-A32F-530708D4EB7D}" destId="{98B8785C-F0F7-4CAB-AE0E-9E0712506DF6}" srcOrd="33" destOrd="0" presId="urn:microsoft.com/office/officeart/2011/layout/ConvergingText"/>
    <dgm:cxn modelId="{8016955F-3AB9-4ECF-AB8B-015A950E49ED}" type="presParOf" srcId="{E06358B5-D28B-49D8-A32F-530708D4EB7D}" destId="{43CD1E59-C40A-41A2-853E-B16B4EB09FDB}" srcOrd="34" destOrd="0" presId="urn:microsoft.com/office/officeart/2011/layout/ConvergingText"/>
    <dgm:cxn modelId="{F58C384E-7BAF-40E6-BC04-742E0E800C8D}" type="presParOf" srcId="{E06358B5-D28B-49D8-A32F-530708D4EB7D}" destId="{E38B3261-343A-44DC-BAE0-9AF189E11290}" srcOrd="35" destOrd="0" presId="urn:microsoft.com/office/officeart/2011/layout/ConvergingText"/>
    <dgm:cxn modelId="{59B05900-D7C0-45C8-B572-A1C37AA67573}" type="presParOf" srcId="{E06358B5-D28B-49D8-A32F-530708D4EB7D}" destId="{68140AD8-12DA-4DAF-901A-8E7A628448B7}" srcOrd="36" destOrd="0" presId="urn:microsoft.com/office/officeart/2011/layout/ConvergingText"/>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3BDEC478-40F0-4CD8-B23A-F29329D1B3BA}" type="doc">
      <dgm:prSet loTypeId="urn:microsoft.com/office/officeart/2009/layout/ReverseList" loCatId="relationship" qsTypeId="urn:microsoft.com/office/officeart/2005/8/quickstyle/3d1" qsCatId="3D" csTypeId="urn:microsoft.com/office/officeart/2005/8/colors/colorful5" csCatId="colorful" phldr="1"/>
      <dgm:spPr/>
      <dgm:t>
        <a:bodyPr/>
        <a:lstStyle/>
        <a:p>
          <a:endParaRPr lang="en-GB"/>
        </a:p>
      </dgm:t>
    </dgm:pt>
    <dgm:pt modelId="{4F9C37D6-1491-468F-89B9-98FCE56970D4}">
      <dgm:prSet phldrT="[Text]"/>
      <dgm:spPr/>
      <dgm:t>
        <a:bodyPr/>
        <a:lstStyle/>
        <a:p>
          <a:endParaRPr lang="en-GB" dirty="0"/>
        </a:p>
      </dgm:t>
    </dgm:pt>
    <dgm:pt modelId="{07897D3E-784B-49EB-959A-95F4D7C719AD}" type="parTrans" cxnId="{466A3DC3-A2EC-488F-B474-B7C81A6E7473}">
      <dgm:prSet/>
      <dgm:spPr/>
      <dgm:t>
        <a:bodyPr/>
        <a:lstStyle/>
        <a:p>
          <a:endParaRPr lang="en-GB"/>
        </a:p>
      </dgm:t>
    </dgm:pt>
    <dgm:pt modelId="{0BCD4262-5F59-4F87-8B70-AA83A5EB621B}" type="sibTrans" cxnId="{466A3DC3-A2EC-488F-B474-B7C81A6E7473}">
      <dgm:prSet/>
      <dgm:spPr/>
      <dgm:t>
        <a:bodyPr/>
        <a:lstStyle/>
        <a:p>
          <a:endParaRPr lang="en-GB"/>
        </a:p>
      </dgm:t>
    </dgm:pt>
    <dgm:pt modelId="{A1D326B0-BCA0-4E9F-9F89-3B26BCEF75F3}">
      <dgm:prSet phldrT="[Text]"/>
      <dgm:spPr/>
      <dgm:t>
        <a:bodyPr/>
        <a:lstStyle/>
        <a:p>
          <a:endParaRPr lang="en-GB" dirty="0"/>
        </a:p>
      </dgm:t>
    </dgm:pt>
    <dgm:pt modelId="{1E7CFC20-6003-4AC4-9ED1-8803B9C0A4DD}" type="parTrans" cxnId="{C5E21666-1FFB-48F7-84DE-AEBA56B77614}">
      <dgm:prSet/>
      <dgm:spPr/>
      <dgm:t>
        <a:bodyPr/>
        <a:lstStyle/>
        <a:p>
          <a:endParaRPr lang="en-GB"/>
        </a:p>
      </dgm:t>
    </dgm:pt>
    <dgm:pt modelId="{F77FBD15-23EE-418F-9EA9-0F0D28FF9B8A}" type="sibTrans" cxnId="{C5E21666-1FFB-48F7-84DE-AEBA56B77614}">
      <dgm:prSet/>
      <dgm:spPr/>
      <dgm:t>
        <a:bodyPr/>
        <a:lstStyle/>
        <a:p>
          <a:endParaRPr lang="en-GB"/>
        </a:p>
      </dgm:t>
    </dgm:pt>
    <dgm:pt modelId="{7DD2C999-81A7-4BD1-8653-0857D11C7A4D}" type="pres">
      <dgm:prSet presAssocID="{3BDEC478-40F0-4CD8-B23A-F29329D1B3BA}" presName="Name0" presStyleCnt="0">
        <dgm:presLayoutVars>
          <dgm:chMax val="2"/>
          <dgm:chPref val="2"/>
          <dgm:animLvl val="lvl"/>
        </dgm:presLayoutVars>
      </dgm:prSet>
      <dgm:spPr/>
    </dgm:pt>
    <dgm:pt modelId="{82B2BD03-9AF7-495C-BCF6-099EF54A5145}" type="pres">
      <dgm:prSet presAssocID="{3BDEC478-40F0-4CD8-B23A-F29329D1B3BA}" presName="LeftText" presStyleLbl="revTx" presStyleIdx="0" presStyleCnt="0">
        <dgm:presLayoutVars>
          <dgm:bulletEnabled val="1"/>
        </dgm:presLayoutVars>
      </dgm:prSet>
      <dgm:spPr/>
    </dgm:pt>
    <dgm:pt modelId="{E61CEA90-7485-4D8E-A2A8-10C63FE1ECC2}" type="pres">
      <dgm:prSet presAssocID="{3BDEC478-40F0-4CD8-B23A-F29329D1B3BA}" presName="LeftNode" presStyleLbl="bgImgPlace1" presStyleIdx="0" presStyleCnt="2">
        <dgm:presLayoutVars>
          <dgm:chMax val="2"/>
          <dgm:chPref val="2"/>
        </dgm:presLayoutVars>
      </dgm:prSet>
      <dgm:spPr/>
    </dgm:pt>
    <dgm:pt modelId="{C39ECA9D-D78D-49FA-8A00-402B43649DFD}" type="pres">
      <dgm:prSet presAssocID="{3BDEC478-40F0-4CD8-B23A-F29329D1B3BA}" presName="RightText" presStyleLbl="revTx" presStyleIdx="0" presStyleCnt="0">
        <dgm:presLayoutVars>
          <dgm:bulletEnabled val="1"/>
        </dgm:presLayoutVars>
      </dgm:prSet>
      <dgm:spPr/>
    </dgm:pt>
    <dgm:pt modelId="{C9724498-CBCE-4BBA-91D5-972731EBAF69}" type="pres">
      <dgm:prSet presAssocID="{3BDEC478-40F0-4CD8-B23A-F29329D1B3BA}" presName="RightNode" presStyleLbl="bgImgPlace1" presStyleIdx="1" presStyleCnt="2">
        <dgm:presLayoutVars>
          <dgm:chMax val="0"/>
          <dgm:chPref val="0"/>
        </dgm:presLayoutVars>
      </dgm:prSet>
      <dgm:spPr/>
    </dgm:pt>
    <dgm:pt modelId="{617E340E-5B93-4B70-9487-2BFEA44F54DA}" type="pres">
      <dgm:prSet presAssocID="{3BDEC478-40F0-4CD8-B23A-F29329D1B3BA}" presName="TopArrow" presStyleLbl="node1" presStyleIdx="0" presStyleCnt="2"/>
      <dgm:spPr/>
    </dgm:pt>
    <dgm:pt modelId="{7FDF96E7-D1D5-4B07-9EA9-189A428DDF07}" type="pres">
      <dgm:prSet presAssocID="{3BDEC478-40F0-4CD8-B23A-F29329D1B3BA}" presName="BottomArrow" presStyleLbl="node1" presStyleIdx="1" presStyleCnt="2"/>
      <dgm:spPr/>
    </dgm:pt>
  </dgm:ptLst>
  <dgm:cxnLst>
    <dgm:cxn modelId="{62276207-31C5-48D0-988F-1C2F24DB79E7}" type="presOf" srcId="{4F9C37D6-1491-468F-89B9-98FCE56970D4}" destId="{82B2BD03-9AF7-495C-BCF6-099EF54A5145}" srcOrd="0" destOrd="0" presId="urn:microsoft.com/office/officeart/2009/layout/ReverseList"/>
    <dgm:cxn modelId="{48932117-CDB6-4C55-8916-F214320B99DA}" type="presOf" srcId="{4F9C37D6-1491-468F-89B9-98FCE56970D4}" destId="{E61CEA90-7485-4D8E-A2A8-10C63FE1ECC2}" srcOrd="1" destOrd="0" presId="urn:microsoft.com/office/officeart/2009/layout/ReverseList"/>
    <dgm:cxn modelId="{C5E21666-1FFB-48F7-84DE-AEBA56B77614}" srcId="{3BDEC478-40F0-4CD8-B23A-F29329D1B3BA}" destId="{A1D326B0-BCA0-4E9F-9F89-3B26BCEF75F3}" srcOrd="1" destOrd="0" parTransId="{1E7CFC20-6003-4AC4-9ED1-8803B9C0A4DD}" sibTransId="{F77FBD15-23EE-418F-9EA9-0F0D28FF9B8A}"/>
    <dgm:cxn modelId="{40144BA7-0272-467C-89BB-2F3F63F25903}" type="presOf" srcId="{A1D326B0-BCA0-4E9F-9F89-3B26BCEF75F3}" destId="{C39ECA9D-D78D-49FA-8A00-402B43649DFD}" srcOrd="0" destOrd="0" presId="urn:microsoft.com/office/officeart/2009/layout/ReverseList"/>
    <dgm:cxn modelId="{8D210BB8-C791-4AFC-83D5-1E797AD07F0D}" type="presOf" srcId="{A1D326B0-BCA0-4E9F-9F89-3B26BCEF75F3}" destId="{C9724498-CBCE-4BBA-91D5-972731EBAF69}" srcOrd="1" destOrd="0" presId="urn:microsoft.com/office/officeart/2009/layout/ReverseList"/>
    <dgm:cxn modelId="{466A3DC3-A2EC-488F-B474-B7C81A6E7473}" srcId="{3BDEC478-40F0-4CD8-B23A-F29329D1B3BA}" destId="{4F9C37D6-1491-468F-89B9-98FCE56970D4}" srcOrd="0" destOrd="0" parTransId="{07897D3E-784B-49EB-959A-95F4D7C719AD}" sibTransId="{0BCD4262-5F59-4F87-8B70-AA83A5EB621B}"/>
    <dgm:cxn modelId="{3B8AE0F7-7D62-45E7-8DAF-68CCC0816C3A}" type="presOf" srcId="{3BDEC478-40F0-4CD8-B23A-F29329D1B3BA}" destId="{7DD2C999-81A7-4BD1-8653-0857D11C7A4D}" srcOrd="0" destOrd="0" presId="urn:microsoft.com/office/officeart/2009/layout/ReverseList"/>
    <dgm:cxn modelId="{CB6EABCA-B66B-47B1-81F8-4D78E05B6084}" type="presParOf" srcId="{7DD2C999-81A7-4BD1-8653-0857D11C7A4D}" destId="{82B2BD03-9AF7-495C-BCF6-099EF54A5145}" srcOrd="0" destOrd="0" presId="urn:microsoft.com/office/officeart/2009/layout/ReverseList"/>
    <dgm:cxn modelId="{EED231D3-B14A-4B2F-8E8C-1BED4CA23296}" type="presParOf" srcId="{7DD2C999-81A7-4BD1-8653-0857D11C7A4D}" destId="{E61CEA90-7485-4D8E-A2A8-10C63FE1ECC2}" srcOrd="1" destOrd="0" presId="urn:microsoft.com/office/officeart/2009/layout/ReverseList"/>
    <dgm:cxn modelId="{2D1947B6-2D46-48A0-810F-DE87CF3E149B}" type="presParOf" srcId="{7DD2C999-81A7-4BD1-8653-0857D11C7A4D}" destId="{C39ECA9D-D78D-49FA-8A00-402B43649DFD}" srcOrd="2" destOrd="0" presId="urn:microsoft.com/office/officeart/2009/layout/ReverseList"/>
    <dgm:cxn modelId="{71892F80-557D-4B16-BC95-B0B801847C06}" type="presParOf" srcId="{7DD2C999-81A7-4BD1-8653-0857D11C7A4D}" destId="{C9724498-CBCE-4BBA-91D5-972731EBAF69}" srcOrd="3" destOrd="0" presId="urn:microsoft.com/office/officeart/2009/layout/ReverseList"/>
    <dgm:cxn modelId="{BE817309-E3B2-4D72-B3C1-D50DCCFE251D}" type="presParOf" srcId="{7DD2C999-81A7-4BD1-8653-0857D11C7A4D}" destId="{617E340E-5B93-4B70-9487-2BFEA44F54DA}" srcOrd="4" destOrd="0" presId="urn:microsoft.com/office/officeart/2009/layout/ReverseList"/>
    <dgm:cxn modelId="{D39CC23F-36B9-43DA-9CF6-CB4B3CBB9DEF}" type="presParOf" srcId="{7DD2C999-81A7-4BD1-8653-0857D11C7A4D}" destId="{7FDF96E7-D1D5-4B07-9EA9-189A428DDF07}" srcOrd="5" destOrd="0" presId="urn:microsoft.com/office/officeart/2009/layout/ReverseList"/>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603D04D5-6334-4103-A991-9C1A31D1ED98}" type="doc">
      <dgm:prSet loTypeId="urn:microsoft.com/office/officeart/2005/8/layout/arrow3" loCatId="relationship" qsTypeId="urn:microsoft.com/office/officeart/2005/8/quickstyle/simple1" qsCatId="simple" csTypeId="urn:microsoft.com/office/officeart/2005/8/colors/colorful1" csCatId="colorful" phldr="1"/>
      <dgm:spPr/>
      <dgm:t>
        <a:bodyPr/>
        <a:lstStyle/>
        <a:p>
          <a:endParaRPr lang="en-GB"/>
        </a:p>
      </dgm:t>
    </dgm:pt>
    <dgm:pt modelId="{1E11F207-DB2E-48D4-A7D0-298DDCF5E18E}">
      <dgm:prSet phldrT="[Text]"/>
      <dgm:spPr/>
      <dgm:t>
        <a:bodyPr/>
        <a:lstStyle/>
        <a:p>
          <a:endParaRPr lang="en-GB" dirty="0"/>
        </a:p>
      </dgm:t>
    </dgm:pt>
    <dgm:pt modelId="{2A1603A5-7FEF-471B-926B-93697C7AC1B5}" type="parTrans" cxnId="{73171317-41B6-4783-BF84-65873E7B9859}">
      <dgm:prSet/>
      <dgm:spPr/>
      <dgm:t>
        <a:bodyPr/>
        <a:lstStyle/>
        <a:p>
          <a:endParaRPr lang="en-GB"/>
        </a:p>
      </dgm:t>
    </dgm:pt>
    <dgm:pt modelId="{DA55A929-059A-4753-A295-E376301DE603}" type="sibTrans" cxnId="{73171317-41B6-4783-BF84-65873E7B9859}">
      <dgm:prSet/>
      <dgm:spPr/>
      <dgm:t>
        <a:bodyPr/>
        <a:lstStyle/>
        <a:p>
          <a:endParaRPr lang="en-GB"/>
        </a:p>
      </dgm:t>
    </dgm:pt>
    <dgm:pt modelId="{9C7739DC-735E-48DC-A02A-3E31A7C0C5EF}">
      <dgm:prSet phldrT="[Text]"/>
      <dgm:spPr/>
      <dgm:t>
        <a:bodyPr/>
        <a:lstStyle/>
        <a:p>
          <a:endParaRPr lang="en-GB" dirty="0"/>
        </a:p>
      </dgm:t>
    </dgm:pt>
    <dgm:pt modelId="{049E3DC5-8B49-405D-935C-367C8936E7A5}" type="parTrans" cxnId="{FCBDD748-A9C2-4CEC-A8DA-DB5150CD70F9}">
      <dgm:prSet/>
      <dgm:spPr/>
      <dgm:t>
        <a:bodyPr/>
        <a:lstStyle/>
        <a:p>
          <a:endParaRPr lang="en-GB"/>
        </a:p>
      </dgm:t>
    </dgm:pt>
    <dgm:pt modelId="{69586E0F-743C-44A0-B15F-7D1D28B2FB86}" type="sibTrans" cxnId="{FCBDD748-A9C2-4CEC-A8DA-DB5150CD70F9}">
      <dgm:prSet/>
      <dgm:spPr/>
      <dgm:t>
        <a:bodyPr/>
        <a:lstStyle/>
        <a:p>
          <a:endParaRPr lang="en-GB"/>
        </a:p>
      </dgm:t>
    </dgm:pt>
    <dgm:pt modelId="{C017B7F3-535F-4D21-A4D8-5E15D1BE0EA2}" type="pres">
      <dgm:prSet presAssocID="{603D04D5-6334-4103-A991-9C1A31D1ED98}" presName="compositeShape" presStyleCnt="0">
        <dgm:presLayoutVars>
          <dgm:chMax val="2"/>
          <dgm:dir/>
          <dgm:resizeHandles val="exact"/>
        </dgm:presLayoutVars>
      </dgm:prSet>
      <dgm:spPr/>
    </dgm:pt>
    <dgm:pt modelId="{35DBFB90-B8B7-4DDD-A51C-4700F579F005}" type="pres">
      <dgm:prSet presAssocID="{603D04D5-6334-4103-A991-9C1A31D1ED98}" presName="divider" presStyleLbl="fgShp" presStyleIdx="0" presStyleCnt="1"/>
      <dgm:spPr>
        <a:solidFill>
          <a:schemeClr val="accent4">
            <a:lumMod val="75000"/>
          </a:schemeClr>
        </a:solidFill>
      </dgm:spPr>
    </dgm:pt>
    <dgm:pt modelId="{BCA91593-C749-4BF2-90D4-3AF34D5DAF89}" type="pres">
      <dgm:prSet presAssocID="{1E11F207-DB2E-48D4-A7D0-298DDCF5E18E}" presName="downArrow" presStyleLbl="node1" presStyleIdx="0" presStyleCnt="2"/>
      <dgm:spPr>
        <a:solidFill>
          <a:srgbClr val="00B0F0"/>
        </a:solidFill>
      </dgm:spPr>
    </dgm:pt>
    <dgm:pt modelId="{14DE3E61-EEC9-4457-BAF9-81B85D963DF3}" type="pres">
      <dgm:prSet presAssocID="{1E11F207-DB2E-48D4-A7D0-298DDCF5E18E}" presName="downArrowText" presStyleLbl="revTx" presStyleIdx="0" presStyleCnt="2">
        <dgm:presLayoutVars>
          <dgm:bulletEnabled val="1"/>
        </dgm:presLayoutVars>
      </dgm:prSet>
      <dgm:spPr/>
    </dgm:pt>
    <dgm:pt modelId="{7B2A40F8-AB60-4BFF-BFE5-B991C9A787FB}" type="pres">
      <dgm:prSet presAssocID="{9C7739DC-735E-48DC-A02A-3E31A7C0C5EF}" presName="upArrow" presStyleLbl="node1" presStyleIdx="1" presStyleCnt="2"/>
      <dgm:spPr>
        <a:solidFill>
          <a:srgbClr val="FFC000"/>
        </a:solidFill>
      </dgm:spPr>
    </dgm:pt>
    <dgm:pt modelId="{97AB7A18-9899-45F9-88E4-4F7F081C7D66}" type="pres">
      <dgm:prSet presAssocID="{9C7739DC-735E-48DC-A02A-3E31A7C0C5EF}" presName="upArrowText" presStyleLbl="revTx" presStyleIdx="1" presStyleCnt="2">
        <dgm:presLayoutVars>
          <dgm:bulletEnabled val="1"/>
        </dgm:presLayoutVars>
      </dgm:prSet>
      <dgm:spPr/>
    </dgm:pt>
  </dgm:ptLst>
  <dgm:cxnLst>
    <dgm:cxn modelId="{73171317-41B6-4783-BF84-65873E7B9859}" srcId="{603D04D5-6334-4103-A991-9C1A31D1ED98}" destId="{1E11F207-DB2E-48D4-A7D0-298DDCF5E18E}" srcOrd="0" destOrd="0" parTransId="{2A1603A5-7FEF-471B-926B-93697C7AC1B5}" sibTransId="{DA55A929-059A-4753-A295-E376301DE603}"/>
    <dgm:cxn modelId="{FCBDD748-A9C2-4CEC-A8DA-DB5150CD70F9}" srcId="{603D04D5-6334-4103-A991-9C1A31D1ED98}" destId="{9C7739DC-735E-48DC-A02A-3E31A7C0C5EF}" srcOrd="1" destOrd="0" parTransId="{049E3DC5-8B49-405D-935C-367C8936E7A5}" sibTransId="{69586E0F-743C-44A0-B15F-7D1D28B2FB86}"/>
    <dgm:cxn modelId="{A1E45A4F-C4EF-4D34-8B6E-6D4B75B85C37}" type="presOf" srcId="{603D04D5-6334-4103-A991-9C1A31D1ED98}" destId="{C017B7F3-535F-4D21-A4D8-5E15D1BE0EA2}" srcOrd="0" destOrd="0" presId="urn:microsoft.com/office/officeart/2005/8/layout/arrow3"/>
    <dgm:cxn modelId="{CC5A4B7B-9BF9-434F-A090-0DCF46D43190}" type="presOf" srcId="{1E11F207-DB2E-48D4-A7D0-298DDCF5E18E}" destId="{14DE3E61-EEC9-4457-BAF9-81B85D963DF3}" srcOrd="0" destOrd="0" presId="urn:microsoft.com/office/officeart/2005/8/layout/arrow3"/>
    <dgm:cxn modelId="{6A67C384-4916-4A55-B971-4597B7DE1BE4}" type="presOf" srcId="{9C7739DC-735E-48DC-A02A-3E31A7C0C5EF}" destId="{97AB7A18-9899-45F9-88E4-4F7F081C7D66}" srcOrd="0" destOrd="0" presId="urn:microsoft.com/office/officeart/2005/8/layout/arrow3"/>
    <dgm:cxn modelId="{668AD512-4DE7-431B-AB43-03A78AC4E613}" type="presParOf" srcId="{C017B7F3-535F-4D21-A4D8-5E15D1BE0EA2}" destId="{35DBFB90-B8B7-4DDD-A51C-4700F579F005}" srcOrd="0" destOrd="0" presId="urn:microsoft.com/office/officeart/2005/8/layout/arrow3"/>
    <dgm:cxn modelId="{B69DCDE3-5DE2-4F3E-869F-ABBB7F04C3B1}" type="presParOf" srcId="{C017B7F3-535F-4D21-A4D8-5E15D1BE0EA2}" destId="{BCA91593-C749-4BF2-90D4-3AF34D5DAF89}" srcOrd="1" destOrd="0" presId="urn:microsoft.com/office/officeart/2005/8/layout/arrow3"/>
    <dgm:cxn modelId="{6FE90A34-B962-48B1-9C1A-CA49E7A411C4}" type="presParOf" srcId="{C017B7F3-535F-4D21-A4D8-5E15D1BE0EA2}" destId="{14DE3E61-EEC9-4457-BAF9-81B85D963DF3}" srcOrd="2" destOrd="0" presId="urn:microsoft.com/office/officeart/2005/8/layout/arrow3"/>
    <dgm:cxn modelId="{439066D3-F698-49CD-BF31-D36190B5610F}" type="presParOf" srcId="{C017B7F3-535F-4D21-A4D8-5E15D1BE0EA2}" destId="{7B2A40F8-AB60-4BFF-BFE5-B991C9A787FB}" srcOrd="3" destOrd="0" presId="urn:microsoft.com/office/officeart/2005/8/layout/arrow3"/>
    <dgm:cxn modelId="{C72E11BF-934D-473F-8B31-C035A3F4D684}" type="presParOf" srcId="{C017B7F3-535F-4D21-A4D8-5E15D1BE0EA2}" destId="{97AB7A18-9899-45F9-88E4-4F7F081C7D66}" srcOrd="4" destOrd="0" presId="urn:microsoft.com/office/officeart/2005/8/layout/arrow3"/>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1DF60DC6-90C3-446C-B557-18D58A8B7EB3}" type="doc">
      <dgm:prSet loTypeId="urn:microsoft.com/office/officeart/2009/3/layout/SubStepProcess" loCatId="process" qsTypeId="urn:microsoft.com/office/officeart/2005/8/quickstyle/3d1" qsCatId="3D" csTypeId="urn:microsoft.com/office/officeart/2005/8/colors/colorful4" csCatId="colorful" phldr="1"/>
      <dgm:spPr/>
      <dgm:t>
        <a:bodyPr/>
        <a:lstStyle/>
        <a:p>
          <a:endParaRPr lang="en-GB"/>
        </a:p>
      </dgm:t>
    </dgm:pt>
    <dgm:pt modelId="{CD0FB10C-0BB4-4951-8641-B1150978FEC5}">
      <dgm:prSet phldrT="[Text]"/>
      <dgm:spPr/>
      <dgm:t>
        <a:bodyPr/>
        <a:lstStyle/>
        <a:p>
          <a:r>
            <a:rPr lang="en-GB" dirty="0"/>
            <a:t>A</a:t>
          </a:r>
        </a:p>
      </dgm:t>
    </dgm:pt>
    <dgm:pt modelId="{5791F6F2-BC73-45E3-AB87-C552E2946F30}" type="parTrans" cxnId="{27742278-4B6F-4A0D-BE3A-005EFE3A3F2D}">
      <dgm:prSet/>
      <dgm:spPr/>
      <dgm:t>
        <a:bodyPr/>
        <a:lstStyle/>
        <a:p>
          <a:endParaRPr lang="en-GB"/>
        </a:p>
      </dgm:t>
    </dgm:pt>
    <dgm:pt modelId="{ED19280D-D353-4705-9996-D1BED6F957AB}" type="sibTrans" cxnId="{27742278-4B6F-4A0D-BE3A-005EFE3A3F2D}">
      <dgm:prSet/>
      <dgm:spPr/>
      <dgm:t>
        <a:bodyPr/>
        <a:lstStyle/>
        <a:p>
          <a:endParaRPr lang="en-GB"/>
        </a:p>
      </dgm:t>
    </dgm:pt>
    <dgm:pt modelId="{E799BC0E-A6F3-4B98-B9EF-1973393B28BC}">
      <dgm:prSet phldrT="[Text]"/>
      <dgm:spPr/>
      <dgm:t>
        <a:bodyPr/>
        <a:lstStyle/>
        <a:p>
          <a:r>
            <a:rPr lang="en-GB" b="1" dirty="0"/>
            <a:t>False</a:t>
          </a:r>
        </a:p>
      </dgm:t>
    </dgm:pt>
    <dgm:pt modelId="{38F12593-1BAE-467E-8CB4-748A1E24545F}" type="parTrans" cxnId="{FA7027F0-3281-4C49-A4EF-7CBEB476DE5D}">
      <dgm:prSet/>
      <dgm:spPr/>
      <dgm:t>
        <a:bodyPr/>
        <a:lstStyle/>
        <a:p>
          <a:endParaRPr lang="en-GB"/>
        </a:p>
      </dgm:t>
    </dgm:pt>
    <dgm:pt modelId="{762F8C81-9A98-4E7D-A8E2-0A3DC30C4AE3}" type="sibTrans" cxnId="{FA7027F0-3281-4C49-A4EF-7CBEB476DE5D}">
      <dgm:prSet/>
      <dgm:spPr/>
      <dgm:t>
        <a:bodyPr/>
        <a:lstStyle/>
        <a:p>
          <a:endParaRPr lang="en-GB"/>
        </a:p>
      </dgm:t>
    </dgm:pt>
    <dgm:pt modelId="{2E2E70FB-574F-46EF-BCD0-58DA7BCA2C2F}">
      <dgm:prSet phldrT="[Text]"/>
      <dgm:spPr/>
      <dgm:t>
        <a:bodyPr/>
        <a:lstStyle/>
        <a:p>
          <a:r>
            <a:rPr lang="en-GB" b="1" dirty="0"/>
            <a:t>Step</a:t>
          </a:r>
        </a:p>
      </dgm:t>
    </dgm:pt>
    <dgm:pt modelId="{6F77D9C7-7949-40F8-9BF3-86F229AEE7C6}" type="parTrans" cxnId="{2EB52CAB-DD2E-416A-AF35-99A91B2CDC72}">
      <dgm:prSet/>
      <dgm:spPr/>
      <dgm:t>
        <a:bodyPr/>
        <a:lstStyle/>
        <a:p>
          <a:endParaRPr lang="en-GB"/>
        </a:p>
      </dgm:t>
    </dgm:pt>
    <dgm:pt modelId="{D2A9F559-F67E-4B30-8E4A-D0B3774E8FCB}" type="sibTrans" cxnId="{2EB52CAB-DD2E-416A-AF35-99A91B2CDC72}">
      <dgm:prSet/>
      <dgm:spPr/>
      <dgm:t>
        <a:bodyPr/>
        <a:lstStyle/>
        <a:p>
          <a:endParaRPr lang="en-GB"/>
        </a:p>
      </dgm:t>
    </dgm:pt>
    <dgm:pt modelId="{CE5843C6-9057-434E-A5F5-871D45C658EB}">
      <dgm:prSet phldrT="[Text]"/>
      <dgm:spPr/>
      <dgm:t>
        <a:bodyPr/>
        <a:lstStyle/>
        <a:p>
          <a:r>
            <a:rPr lang="en-GB" dirty="0"/>
            <a:t>D</a:t>
          </a:r>
        </a:p>
      </dgm:t>
    </dgm:pt>
    <dgm:pt modelId="{D1179F1A-E1B1-4CFB-B5D2-570B60C18479}" type="parTrans" cxnId="{C041E369-F10A-4EF3-93C0-76995868D044}">
      <dgm:prSet/>
      <dgm:spPr/>
      <dgm:t>
        <a:bodyPr/>
        <a:lstStyle/>
        <a:p>
          <a:endParaRPr lang="en-GB"/>
        </a:p>
      </dgm:t>
    </dgm:pt>
    <dgm:pt modelId="{8B2A7235-2DF1-46DB-92E9-0A6CF7A8A473}" type="sibTrans" cxnId="{C041E369-F10A-4EF3-93C0-76995868D044}">
      <dgm:prSet/>
      <dgm:spPr/>
      <dgm:t>
        <a:bodyPr/>
        <a:lstStyle/>
        <a:p>
          <a:endParaRPr lang="en-GB"/>
        </a:p>
      </dgm:t>
    </dgm:pt>
    <dgm:pt modelId="{F5EB2D7E-3959-434F-8EDA-5F11930F5EA3}">
      <dgm:prSet phldrT="[Text]"/>
      <dgm:spPr/>
      <dgm:t>
        <a:bodyPr/>
        <a:lstStyle/>
        <a:p>
          <a:r>
            <a:rPr lang="en-GB" dirty="0"/>
            <a:t>E</a:t>
          </a:r>
        </a:p>
      </dgm:t>
    </dgm:pt>
    <dgm:pt modelId="{45B7DD23-CDA8-4877-A153-42CDECBAE921}" type="parTrans" cxnId="{E20095D9-3BDB-4AA2-8B80-C80B136A23D1}">
      <dgm:prSet/>
      <dgm:spPr/>
      <dgm:t>
        <a:bodyPr/>
        <a:lstStyle/>
        <a:p>
          <a:endParaRPr lang="en-GB"/>
        </a:p>
      </dgm:t>
    </dgm:pt>
    <dgm:pt modelId="{8895EAC1-1DED-416B-8A83-D8D6565E0ECA}" type="sibTrans" cxnId="{E20095D9-3BDB-4AA2-8B80-C80B136A23D1}">
      <dgm:prSet/>
      <dgm:spPr/>
      <dgm:t>
        <a:bodyPr/>
        <a:lstStyle/>
        <a:p>
          <a:endParaRPr lang="en-GB"/>
        </a:p>
      </dgm:t>
    </dgm:pt>
    <dgm:pt modelId="{D32D58E6-6950-4941-AE63-EABACB2AFDD9}" type="pres">
      <dgm:prSet presAssocID="{1DF60DC6-90C3-446C-B557-18D58A8B7EB3}" presName="Name0" presStyleCnt="0">
        <dgm:presLayoutVars>
          <dgm:chMax val="7"/>
          <dgm:dir/>
          <dgm:animOne val="branch"/>
        </dgm:presLayoutVars>
      </dgm:prSet>
      <dgm:spPr/>
    </dgm:pt>
    <dgm:pt modelId="{EAFA1769-F6B5-4C14-8506-BEB8DE26CA98}" type="pres">
      <dgm:prSet presAssocID="{CD0FB10C-0BB4-4951-8641-B1150978FEC5}" presName="parTx1" presStyleLbl="node1" presStyleIdx="0" presStyleCnt="3"/>
      <dgm:spPr/>
    </dgm:pt>
    <dgm:pt modelId="{37A35472-B83F-40EB-8880-0E2164CE3485}" type="pres">
      <dgm:prSet presAssocID="{CD0FB10C-0BB4-4951-8641-B1150978FEC5}" presName="spPre1" presStyleCnt="0"/>
      <dgm:spPr/>
    </dgm:pt>
    <dgm:pt modelId="{C2B2A627-D727-476D-8A06-417A31CCA5C2}" type="pres">
      <dgm:prSet presAssocID="{CD0FB10C-0BB4-4951-8641-B1150978FEC5}" presName="chLin1" presStyleCnt="0"/>
      <dgm:spPr/>
    </dgm:pt>
    <dgm:pt modelId="{561AF184-6D4A-4E8A-88C5-850693CA0FBC}" type="pres">
      <dgm:prSet presAssocID="{38F12593-1BAE-467E-8CB4-748A1E24545F}" presName="Name11" presStyleLbl="parChTrans1D1" presStyleIdx="0" presStyleCnt="8"/>
      <dgm:spPr/>
    </dgm:pt>
    <dgm:pt modelId="{F77C3AEB-0BA6-44EF-BB7E-F1F71185489A}" type="pres">
      <dgm:prSet presAssocID="{38F12593-1BAE-467E-8CB4-748A1E24545F}" presName="Name31" presStyleLbl="parChTrans1D1" presStyleIdx="1" presStyleCnt="8"/>
      <dgm:spPr/>
    </dgm:pt>
    <dgm:pt modelId="{62CC17EA-3BB2-4720-882B-2F460D1A61B9}" type="pres">
      <dgm:prSet presAssocID="{E799BC0E-A6F3-4B98-B9EF-1973393B28BC}" presName="txAndLines1" presStyleCnt="0"/>
      <dgm:spPr/>
    </dgm:pt>
    <dgm:pt modelId="{67753702-D072-4716-A42D-033FD18941C6}" type="pres">
      <dgm:prSet presAssocID="{E799BC0E-A6F3-4B98-B9EF-1973393B28BC}" presName="anchor1" presStyleCnt="0"/>
      <dgm:spPr/>
    </dgm:pt>
    <dgm:pt modelId="{EFA7BCD4-3760-4C70-A54A-92379A428CFF}" type="pres">
      <dgm:prSet presAssocID="{E799BC0E-A6F3-4B98-B9EF-1973393B28BC}" presName="backup1" presStyleCnt="0"/>
      <dgm:spPr/>
    </dgm:pt>
    <dgm:pt modelId="{1230BD74-ED7E-458E-B81E-710AC8004F1E}" type="pres">
      <dgm:prSet presAssocID="{E799BC0E-A6F3-4B98-B9EF-1973393B28BC}" presName="preLine1" presStyleLbl="parChTrans1D1" presStyleIdx="2" presStyleCnt="8"/>
      <dgm:spPr/>
    </dgm:pt>
    <dgm:pt modelId="{8C5A6852-5107-4ECB-A4E4-921F0F7C90E6}" type="pres">
      <dgm:prSet presAssocID="{E799BC0E-A6F3-4B98-B9EF-1973393B28BC}" presName="desTx1" presStyleLbl="revTx" presStyleIdx="0" presStyleCnt="0">
        <dgm:presLayoutVars>
          <dgm:bulletEnabled val="1"/>
        </dgm:presLayoutVars>
      </dgm:prSet>
      <dgm:spPr/>
    </dgm:pt>
    <dgm:pt modelId="{1492FEA5-8035-42E9-B403-447807606DE9}" type="pres">
      <dgm:prSet presAssocID="{E799BC0E-A6F3-4B98-B9EF-1973393B28BC}" presName="postLine1" presStyleLbl="parChTrans1D1" presStyleIdx="3" presStyleCnt="8"/>
      <dgm:spPr/>
    </dgm:pt>
    <dgm:pt modelId="{925F50E6-53E5-4C79-858D-D42B1E34B6AD}" type="pres">
      <dgm:prSet presAssocID="{6F77D9C7-7949-40F8-9BF3-86F229AEE7C6}" presName="Name11" presStyleLbl="parChTrans1D1" presStyleIdx="4" presStyleCnt="8"/>
      <dgm:spPr/>
    </dgm:pt>
    <dgm:pt modelId="{8BF39431-2C27-48AC-AF88-9CE4F2B7C299}" type="pres">
      <dgm:prSet presAssocID="{6F77D9C7-7949-40F8-9BF3-86F229AEE7C6}" presName="Name31" presStyleLbl="parChTrans1D1" presStyleIdx="5" presStyleCnt="8"/>
      <dgm:spPr/>
    </dgm:pt>
    <dgm:pt modelId="{CA888764-0405-41C2-B7BC-F597D57502A2}" type="pres">
      <dgm:prSet presAssocID="{2E2E70FB-574F-46EF-BCD0-58DA7BCA2C2F}" presName="txAndLines1" presStyleCnt="0"/>
      <dgm:spPr/>
    </dgm:pt>
    <dgm:pt modelId="{B755656B-0933-4F28-822B-1EBB202D63D1}" type="pres">
      <dgm:prSet presAssocID="{2E2E70FB-574F-46EF-BCD0-58DA7BCA2C2F}" presName="anchor1" presStyleCnt="0"/>
      <dgm:spPr/>
    </dgm:pt>
    <dgm:pt modelId="{CB6FDED5-EA77-4556-A348-45508AA873A8}" type="pres">
      <dgm:prSet presAssocID="{2E2E70FB-574F-46EF-BCD0-58DA7BCA2C2F}" presName="backup1" presStyleCnt="0"/>
      <dgm:spPr/>
    </dgm:pt>
    <dgm:pt modelId="{DFE5BAFC-62A5-4A6C-AB47-F003D663A24F}" type="pres">
      <dgm:prSet presAssocID="{2E2E70FB-574F-46EF-BCD0-58DA7BCA2C2F}" presName="preLine1" presStyleLbl="parChTrans1D1" presStyleIdx="6" presStyleCnt="8"/>
      <dgm:spPr/>
    </dgm:pt>
    <dgm:pt modelId="{F93B34E1-884C-416B-BE04-43E548FABA60}" type="pres">
      <dgm:prSet presAssocID="{2E2E70FB-574F-46EF-BCD0-58DA7BCA2C2F}" presName="desTx1" presStyleLbl="revTx" presStyleIdx="0" presStyleCnt="0">
        <dgm:presLayoutVars>
          <dgm:bulletEnabled val="1"/>
        </dgm:presLayoutVars>
      </dgm:prSet>
      <dgm:spPr/>
    </dgm:pt>
    <dgm:pt modelId="{A3EC7D12-ECAC-43C6-BB7C-F13CD35D2CBD}" type="pres">
      <dgm:prSet presAssocID="{2E2E70FB-574F-46EF-BCD0-58DA7BCA2C2F}" presName="postLine1" presStyleLbl="parChTrans1D1" presStyleIdx="7" presStyleCnt="8"/>
      <dgm:spPr/>
    </dgm:pt>
    <dgm:pt modelId="{40774E87-8A21-4B6F-B360-B1F0AF67DC36}" type="pres">
      <dgm:prSet presAssocID="{CD0FB10C-0BB4-4951-8641-B1150978FEC5}" presName="spPost1" presStyleCnt="0"/>
      <dgm:spPr/>
    </dgm:pt>
    <dgm:pt modelId="{A771BD35-A4F4-41F7-BAA0-885228DE0829}" type="pres">
      <dgm:prSet presAssocID="{CE5843C6-9057-434E-A5F5-871D45C658EB}" presName="parTx2" presStyleLbl="node1" presStyleIdx="1" presStyleCnt="3"/>
      <dgm:spPr/>
    </dgm:pt>
    <dgm:pt modelId="{6A02F53A-FBE4-4A01-A5E6-E24220D928D5}" type="pres">
      <dgm:prSet presAssocID="{F5EB2D7E-3959-434F-8EDA-5F11930F5EA3}" presName="parTx3" presStyleLbl="node1" presStyleIdx="2" presStyleCnt="3"/>
      <dgm:spPr/>
    </dgm:pt>
  </dgm:ptLst>
  <dgm:cxnLst>
    <dgm:cxn modelId="{53396F69-0B85-402B-AFE3-10D5F022D957}" type="presOf" srcId="{2E2E70FB-574F-46EF-BCD0-58DA7BCA2C2F}" destId="{F93B34E1-884C-416B-BE04-43E548FABA60}" srcOrd="0" destOrd="0" presId="urn:microsoft.com/office/officeart/2009/3/layout/SubStepProcess"/>
    <dgm:cxn modelId="{C041E369-F10A-4EF3-93C0-76995868D044}" srcId="{1DF60DC6-90C3-446C-B557-18D58A8B7EB3}" destId="{CE5843C6-9057-434E-A5F5-871D45C658EB}" srcOrd="1" destOrd="0" parTransId="{D1179F1A-E1B1-4CFB-B5D2-570B60C18479}" sibTransId="{8B2A7235-2DF1-46DB-92E9-0A6CF7A8A473}"/>
    <dgm:cxn modelId="{27742278-4B6F-4A0D-BE3A-005EFE3A3F2D}" srcId="{1DF60DC6-90C3-446C-B557-18D58A8B7EB3}" destId="{CD0FB10C-0BB4-4951-8641-B1150978FEC5}" srcOrd="0" destOrd="0" parTransId="{5791F6F2-BC73-45E3-AB87-C552E2946F30}" sibTransId="{ED19280D-D353-4705-9996-D1BED6F957AB}"/>
    <dgm:cxn modelId="{EC5BF18C-4C9A-48EA-A16B-031417F098BF}" type="presOf" srcId="{CD0FB10C-0BB4-4951-8641-B1150978FEC5}" destId="{EAFA1769-F6B5-4C14-8506-BEB8DE26CA98}" srcOrd="0" destOrd="0" presId="urn:microsoft.com/office/officeart/2009/3/layout/SubStepProcess"/>
    <dgm:cxn modelId="{2EB52CAB-DD2E-416A-AF35-99A91B2CDC72}" srcId="{CD0FB10C-0BB4-4951-8641-B1150978FEC5}" destId="{2E2E70FB-574F-46EF-BCD0-58DA7BCA2C2F}" srcOrd="1" destOrd="0" parTransId="{6F77D9C7-7949-40F8-9BF3-86F229AEE7C6}" sibTransId="{D2A9F559-F67E-4B30-8E4A-D0B3774E8FCB}"/>
    <dgm:cxn modelId="{E55482AE-E93A-4F8F-B2DB-F1EF9AB20116}" type="presOf" srcId="{CE5843C6-9057-434E-A5F5-871D45C658EB}" destId="{A771BD35-A4F4-41F7-BAA0-885228DE0829}" srcOrd="0" destOrd="0" presId="urn:microsoft.com/office/officeart/2009/3/layout/SubStepProcess"/>
    <dgm:cxn modelId="{249C46BA-59B8-41BD-811E-A379E9A8C208}" type="presOf" srcId="{F5EB2D7E-3959-434F-8EDA-5F11930F5EA3}" destId="{6A02F53A-FBE4-4A01-A5E6-E24220D928D5}" srcOrd="0" destOrd="0" presId="urn:microsoft.com/office/officeart/2009/3/layout/SubStepProcess"/>
    <dgm:cxn modelId="{E20095D9-3BDB-4AA2-8B80-C80B136A23D1}" srcId="{1DF60DC6-90C3-446C-B557-18D58A8B7EB3}" destId="{F5EB2D7E-3959-434F-8EDA-5F11930F5EA3}" srcOrd="2" destOrd="0" parTransId="{45B7DD23-CDA8-4877-A153-42CDECBAE921}" sibTransId="{8895EAC1-1DED-416B-8A83-D8D6565E0ECA}"/>
    <dgm:cxn modelId="{4D5EF6D9-37E7-4012-8081-DE0D71EB89AA}" type="presOf" srcId="{E799BC0E-A6F3-4B98-B9EF-1973393B28BC}" destId="{8C5A6852-5107-4ECB-A4E4-921F0F7C90E6}" srcOrd="0" destOrd="0" presId="urn:microsoft.com/office/officeart/2009/3/layout/SubStepProcess"/>
    <dgm:cxn modelId="{38672AE9-5854-46E1-B902-E29D7D54E443}" type="presOf" srcId="{1DF60DC6-90C3-446C-B557-18D58A8B7EB3}" destId="{D32D58E6-6950-4941-AE63-EABACB2AFDD9}" srcOrd="0" destOrd="0" presId="urn:microsoft.com/office/officeart/2009/3/layout/SubStepProcess"/>
    <dgm:cxn modelId="{FA7027F0-3281-4C49-A4EF-7CBEB476DE5D}" srcId="{CD0FB10C-0BB4-4951-8641-B1150978FEC5}" destId="{E799BC0E-A6F3-4B98-B9EF-1973393B28BC}" srcOrd="0" destOrd="0" parTransId="{38F12593-1BAE-467E-8CB4-748A1E24545F}" sibTransId="{762F8C81-9A98-4E7D-A8E2-0A3DC30C4AE3}"/>
    <dgm:cxn modelId="{00DC0BD0-557A-4867-BCA6-30D64FF02094}" type="presParOf" srcId="{D32D58E6-6950-4941-AE63-EABACB2AFDD9}" destId="{EAFA1769-F6B5-4C14-8506-BEB8DE26CA98}" srcOrd="0" destOrd="0" presId="urn:microsoft.com/office/officeart/2009/3/layout/SubStepProcess"/>
    <dgm:cxn modelId="{F6773625-09A5-47E7-8BD0-06F52F11B00B}" type="presParOf" srcId="{D32D58E6-6950-4941-AE63-EABACB2AFDD9}" destId="{37A35472-B83F-40EB-8880-0E2164CE3485}" srcOrd="1" destOrd="0" presId="urn:microsoft.com/office/officeart/2009/3/layout/SubStepProcess"/>
    <dgm:cxn modelId="{68B508E8-B2A6-4542-871D-839CDB5ED867}" type="presParOf" srcId="{D32D58E6-6950-4941-AE63-EABACB2AFDD9}" destId="{C2B2A627-D727-476D-8A06-417A31CCA5C2}" srcOrd="2" destOrd="0" presId="urn:microsoft.com/office/officeart/2009/3/layout/SubStepProcess"/>
    <dgm:cxn modelId="{7D807A31-CA6D-4973-914D-8C1503FA5D74}" type="presParOf" srcId="{C2B2A627-D727-476D-8A06-417A31CCA5C2}" destId="{561AF184-6D4A-4E8A-88C5-850693CA0FBC}" srcOrd="0" destOrd="0" presId="urn:microsoft.com/office/officeart/2009/3/layout/SubStepProcess"/>
    <dgm:cxn modelId="{8C255A54-50E6-4139-9205-F2CB5A48C4D6}" type="presParOf" srcId="{C2B2A627-D727-476D-8A06-417A31CCA5C2}" destId="{F77C3AEB-0BA6-44EF-BB7E-F1F71185489A}" srcOrd="1" destOrd="0" presId="urn:microsoft.com/office/officeart/2009/3/layout/SubStepProcess"/>
    <dgm:cxn modelId="{79BD5DCA-6566-435E-87FE-AA8A349DDC4C}" type="presParOf" srcId="{C2B2A627-D727-476D-8A06-417A31CCA5C2}" destId="{62CC17EA-3BB2-4720-882B-2F460D1A61B9}" srcOrd="2" destOrd="0" presId="urn:microsoft.com/office/officeart/2009/3/layout/SubStepProcess"/>
    <dgm:cxn modelId="{F9341B40-689F-485F-88F6-5AD2B1904470}" type="presParOf" srcId="{62CC17EA-3BB2-4720-882B-2F460D1A61B9}" destId="{67753702-D072-4716-A42D-033FD18941C6}" srcOrd="0" destOrd="0" presId="urn:microsoft.com/office/officeart/2009/3/layout/SubStepProcess"/>
    <dgm:cxn modelId="{451228BC-7BCC-4365-82AF-3069D800710D}" type="presParOf" srcId="{62CC17EA-3BB2-4720-882B-2F460D1A61B9}" destId="{EFA7BCD4-3760-4C70-A54A-92379A428CFF}" srcOrd="1" destOrd="0" presId="urn:microsoft.com/office/officeart/2009/3/layout/SubStepProcess"/>
    <dgm:cxn modelId="{4232314A-18E0-4D38-BFCD-2E06012F4B77}" type="presParOf" srcId="{62CC17EA-3BB2-4720-882B-2F460D1A61B9}" destId="{1230BD74-ED7E-458E-B81E-710AC8004F1E}" srcOrd="2" destOrd="0" presId="urn:microsoft.com/office/officeart/2009/3/layout/SubStepProcess"/>
    <dgm:cxn modelId="{11154883-5C14-4423-890E-4F6C6497B25E}" type="presParOf" srcId="{62CC17EA-3BB2-4720-882B-2F460D1A61B9}" destId="{8C5A6852-5107-4ECB-A4E4-921F0F7C90E6}" srcOrd="3" destOrd="0" presId="urn:microsoft.com/office/officeart/2009/3/layout/SubStepProcess"/>
    <dgm:cxn modelId="{03749ED1-EEB5-4EA8-BBDB-AF0765B91F15}" type="presParOf" srcId="{62CC17EA-3BB2-4720-882B-2F460D1A61B9}" destId="{1492FEA5-8035-42E9-B403-447807606DE9}" srcOrd="4" destOrd="0" presId="urn:microsoft.com/office/officeart/2009/3/layout/SubStepProcess"/>
    <dgm:cxn modelId="{87DDB2B1-7802-4746-98F5-FF67C4404862}" type="presParOf" srcId="{C2B2A627-D727-476D-8A06-417A31CCA5C2}" destId="{925F50E6-53E5-4C79-858D-D42B1E34B6AD}" srcOrd="3" destOrd="0" presId="urn:microsoft.com/office/officeart/2009/3/layout/SubStepProcess"/>
    <dgm:cxn modelId="{32E99738-3483-4432-BD50-DAC2ECC0B117}" type="presParOf" srcId="{C2B2A627-D727-476D-8A06-417A31CCA5C2}" destId="{8BF39431-2C27-48AC-AF88-9CE4F2B7C299}" srcOrd="4" destOrd="0" presId="urn:microsoft.com/office/officeart/2009/3/layout/SubStepProcess"/>
    <dgm:cxn modelId="{46E9413B-EE7D-4E6E-8219-41B9C4FEE285}" type="presParOf" srcId="{C2B2A627-D727-476D-8A06-417A31CCA5C2}" destId="{CA888764-0405-41C2-B7BC-F597D57502A2}" srcOrd="5" destOrd="0" presId="urn:microsoft.com/office/officeart/2009/3/layout/SubStepProcess"/>
    <dgm:cxn modelId="{8F0808B0-BB84-4618-A58C-D33455026793}" type="presParOf" srcId="{CA888764-0405-41C2-B7BC-F597D57502A2}" destId="{B755656B-0933-4F28-822B-1EBB202D63D1}" srcOrd="0" destOrd="0" presId="urn:microsoft.com/office/officeart/2009/3/layout/SubStepProcess"/>
    <dgm:cxn modelId="{8547AE0A-5CFC-4F7C-9BA3-A29DA475145B}" type="presParOf" srcId="{CA888764-0405-41C2-B7BC-F597D57502A2}" destId="{CB6FDED5-EA77-4556-A348-45508AA873A8}" srcOrd="1" destOrd="0" presId="urn:microsoft.com/office/officeart/2009/3/layout/SubStepProcess"/>
    <dgm:cxn modelId="{59FC065C-77B7-4A70-9ED5-5DF88977A044}" type="presParOf" srcId="{CA888764-0405-41C2-B7BC-F597D57502A2}" destId="{DFE5BAFC-62A5-4A6C-AB47-F003D663A24F}" srcOrd="2" destOrd="0" presId="urn:microsoft.com/office/officeart/2009/3/layout/SubStepProcess"/>
    <dgm:cxn modelId="{19C39F5E-AFFB-44B2-ADFC-BBB9DB7F2F94}" type="presParOf" srcId="{CA888764-0405-41C2-B7BC-F597D57502A2}" destId="{F93B34E1-884C-416B-BE04-43E548FABA60}" srcOrd="3" destOrd="0" presId="urn:microsoft.com/office/officeart/2009/3/layout/SubStepProcess"/>
    <dgm:cxn modelId="{957003A4-3C86-418C-8DAC-561821E65CF3}" type="presParOf" srcId="{CA888764-0405-41C2-B7BC-F597D57502A2}" destId="{A3EC7D12-ECAC-43C6-BB7C-F13CD35D2CBD}" srcOrd="4" destOrd="0" presId="urn:microsoft.com/office/officeart/2009/3/layout/SubStepProcess"/>
    <dgm:cxn modelId="{759099E6-7AE2-4AC1-B269-1D722C179161}" type="presParOf" srcId="{D32D58E6-6950-4941-AE63-EABACB2AFDD9}" destId="{40774E87-8A21-4B6F-B360-B1F0AF67DC36}" srcOrd="3" destOrd="0" presId="urn:microsoft.com/office/officeart/2009/3/layout/SubStepProcess"/>
    <dgm:cxn modelId="{3443E22A-9B2B-44EC-A19B-8265DF3CFAA8}" type="presParOf" srcId="{D32D58E6-6950-4941-AE63-EABACB2AFDD9}" destId="{A771BD35-A4F4-41F7-BAA0-885228DE0829}" srcOrd="4" destOrd="0" presId="urn:microsoft.com/office/officeart/2009/3/layout/SubStepProcess"/>
    <dgm:cxn modelId="{B03BA9D6-D5E4-4231-B0C1-17E3CBEFDF1C}" type="presParOf" srcId="{D32D58E6-6950-4941-AE63-EABACB2AFDD9}" destId="{6A02F53A-FBE4-4A01-A5E6-E24220D928D5}" srcOrd="5" destOrd="0" presId="urn:microsoft.com/office/officeart/2009/3/layout/SubStepProcess"/>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18.xml><?xml version="1.0" encoding="utf-8"?>
<dgm:dataModel xmlns:dgm="http://schemas.openxmlformats.org/drawingml/2006/diagram" xmlns:a="http://schemas.openxmlformats.org/drawingml/2006/main">
  <dgm:ptLst>
    <dgm:pt modelId="{537A4292-C021-477D-A878-7CEB79D13096}" type="doc">
      <dgm:prSet loTypeId="urn:microsoft.com/office/officeart/2008/layout/AlternatingHexagons" loCatId="list" qsTypeId="urn:microsoft.com/office/officeart/2005/8/quickstyle/simple5" qsCatId="simple" csTypeId="urn:microsoft.com/office/officeart/2005/8/colors/colorful1" csCatId="colorful" phldr="1"/>
      <dgm:spPr/>
      <dgm:t>
        <a:bodyPr/>
        <a:lstStyle/>
        <a:p>
          <a:endParaRPr lang="en-GB"/>
        </a:p>
      </dgm:t>
    </dgm:pt>
    <dgm:pt modelId="{7F10836D-FE83-4BB5-A6AF-F3FE78E41AE0}">
      <dgm:prSet phldrT="[Text]"/>
      <dgm:spPr>
        <a:solidFill>
          <a:srgbClr val="0070C0"/>
        </a:solidFill>
        <a:ln>
          <a:solidFill>
            <a:srgbClr val="0070C0"/>
          </a:solidFill>
        </a:ln>
      </dgm:spPr>
      <dgm:t>
        <a:bodyPr/>
        <a:lstStyle/>
        <a:p>
          <a:endParaRPr lang="en-GB" dirty="0"/>
        </a:p>
      </dgm:t>
    </dgm:pt>
    <dgm:pt modelId="{3F1E7A08-81F5-4262-AF0A-BCCB2ED01436}" type="parTrans" cxnId="{323409F3-3DB2-4AEE-9269-918B82BE9CC5}">
      <dgm:prSet/>
      <dgm:spPr/>
      <dgm:t>
        <a:bodyPr/>
        <a:lstStyle/>
        <a:p>
          <a:endParaRPr lang="en-GB"/>
        </a:p>
      </dgm:t>
    </dgm:pt>
    <dgm:pt modelId="{685E8905-1642-44A6-8EEB-780ABE2388BF}" type="sibTrans" cxnId="{323409F3-3DB2-4AEE-9269-918B82BE9CC5}">
      <dgm:prSet/>
      <dgm:spPr>
        <a:solidFill>
          <a:srgbClr val="FF0000"/>
        </a:solidFill>
        <a:ln>
          <a:solidFill>
            <a:srgbClr val="FF0000"/>
          </a:solidFill>
        </a:ln>
      </dgm:spPr>
      <dgm:t>
        <a:bodyPr/>
        <a:lstStyle/>
        <a:p>
          <a:endParaRPr lang="en-GB"/>
        </a:p>
      </dgm:t>
    </dgm:pt>
    <dgm:pt modelId="{85A90A9E-AAE9-44BA-B3C9-698BA325DCF9}">
      <dgm:prSet phldrT="[Text]"/>
      <dgm:spPr/>
      <dgm:t>
        <a:bodyPr/>
        <a:lstStyle/>
        <a:p>
          <a:endParaRPr lang="en-GB" dirty="0"/>
        </a:p>
      </dgm:t>
    </dgm:pt>
    <dgm:pt modelId="{B1F1A344-9166-45D5-ADF0-722E87FB29FD}" type="parTrans" cxnId="{35ABC7BC-6A28-4278-A7A5-0F7F046B6265}">
      <dgm:prSet/>
      <dgm:spPr/>
      <dgm:t>
        <a:bodyPr/>
        <a:lstStyle/>
        <a:p>
          <a:endParaRPr lang="en-GB"/>
        </a:p>
      </dgm:t>
    </dgm:pt>
    <dgm:pt modelId="{00B6DFF9-3E1E-44D7-A788-C1B4841CBF40}" type="sibTrans" cxnId="{35ABC7BC-6A28-4278-A7A5-0F7F046B6265}">
      <dgm:prSet/>
      <dgm:spPr/>
      <dgm:t>
        <a:bodyPr/>
        <a:lstStyle/>
        <a:p>
          <a:endParaRPr lang="en-GB"/>
        </a:p>
      </dgm:t>
    </dgm:pt>
    <dgm:pt modelId="{429D6711-E464-4228-888D-F149B232AA38}">
      <dgm:prSet phldrT="[Text]"/>
      <dgm:spPr>
        <a:solidFill>
          <a:srgbClr val="FFFF00"/>
        </a:solidFill>
        <a:ln>
          <a:solidFill>
            <a:srgbClr val="FFFF00"/>
          </a:solidFill>
        </a:ln>
      </dgm:spPr>
      <dgm:t>
        <a:bodyPr/>
        <a:lstStyle/>
        <a:p>
          <a:endParaRPr lang="en-GB" dirty="0"/>
        </a:p>
      </dgm:t>
    </dgm:pt>
    <dgm:pt modelId="{1F369772-5CBF-40EC-B8F1-6A67F1402F31}" type="parTrans" cxnId="{FF540000-547E-4E5A-A5F0-9ABEAAF55D98}">
      <dgm:prSet/>
      <dgm:spPr/>
      <dgm:t>
        <a:bodyPr/>
        <a:lstStyle/>
        <a:p>
          <a:endParaRPr lang="en-GB"/>
        </a:p>
      </dgm:t>
    </dgm:pt>
    <dgm:pt modelId="{975D5170-1672-4F94-8294-EFED50559D3E}" type="sibTrans" cxnId="{FF540000-547E-4E5A-A5F0-9ABEAAF55D98}">
      <dgm:prSet/>
      <dgm:spPr>
        <a:solidFill>
          <a:srgbClr val="00B050"/>
        </a:solidFill>
        <a:ln>
          <a:solidFill>
            <a:srgbClr val="00B050"/>
          </a:solidFill>
        </a:ln>
      </dgm:spPr>
      <dgm:t>
        <a:bodyPr/>
        <a:lstStyle/>
        <a:p>
          <a:endParaRPr lang="en-GB"/>
        </a:p>
      </dgm:t>
    </dgm:pt>
    <dgm:pt modelId="{FB23D775-7279-4B46-8646-B4F76790D2B3}">
      <dgm:prSet phldrT="[Text]"/>
      <dgm:spPr/>
      <dgm:t>
        <a:bodyPr/>
        <a:lstStyle/>
        <a:p>
          <a:endParaRPr lang="en-GB" dirty="0"/>
        </a:p>
      </dgm:t>
    </dgm:pt>
    <dgm:pt modelId="{8C043844-50F6-4161-B339-E967FE68359F}" type="parTrans" cxnId="{82E3C799-6BDE-46C8-8381-22A0E524D21F}">
      <dgm:prSet/>
      <dgm:spPr/>
      <dgm:t>
        <a:bodyPr/>
        <a:lstStyle/>
        <a:p>
          <a:endParaRPr lang="en-GB"/>
        </a:p>
      </dgm:t>
    </dgm:pt>
    <dgm:pt modelId="{D2691661-ABDF-471C-8CC1-BC12B311A476}" type="sibTrans" cxnId="{82E3C799-6BDE-46C8-8381-22A0E524D21F}">
      <dgm:prSet/>
      <dgm:spPr/>
      <dgm:t>
        <a:bodyPr/>
        <a:lstStyle/>
        <a:p>
          <a:endParaRPr lang="en-GB"/>
        </a:p>
      </dgm:t>
    </dgm:pt>
    <dgm:pt modelId="{336D004E-C057-4BB6-A790-D0E334DE050C}">
      <dgm:prSet phldrT="[Text]"/>
      <dgm:spPr>
        <a:solidFill>
          <a:schemeClr val="bg1"/>
        </a:solidFill>
        <a:ln>
          <a:solidFill>
            <a:schemeClr val="tx1"/>
          </a:solidFill>
        </a:ln>
      </dgm:spPr>
      <dgm:t>
        <a:bodyPr/>
        <a:lstStyle/>
        <a:p>
          <a:endParaRPr lang="en-GB" dirty="0"/>
        </a:p>
      </dgm:t>
    </dgm:pt>
    <dgm:pt modelId="{222BF2CC-1294-44A6-8AC9-7C3A262B4361}" type="parTrans" cxnId="{0A3BEF27-8035-448B-9DA0-4F2C8735CAAF}">
      <dgm:prSet/>
      <dgm:spPr/>
      <dgm:t>
        <a:bodyPr/>
        <a:lstStyle/>
        <a:p>
          <a:endParaRPr lang="en-GB"/>
        </a:p>
      </dgm:t>
    </dgm:pt>
    <dgm:pt modelId="{F8A701FE-999C-46E7-A1AF-F2F5B97CB781}" type="sibTrans" cxnId="{0A3BEF27-8035-448B-9DA0-4F2C8735CAAF}">
      <dgm:prSet/>
      <dgm:spPr>
        <a:solidFill>
          <a:schemeClr val="tx1"/>
        </a:solidFill>
        <a:ln>
          <a:solidFill>
            <a:schemeClr val="tx1"/>
          </a:solidFill>
        </a:ln>
      </dgm:spPr>
      <dgm:t>
        <a:bodyPr/>
        <a:lstStyle/>
        <a:p>
          <a:endParaRPr lang="en-GB"/>
        </a:p>
      </dgm:t>
    </dgm:pt>
    <dgm:pt modelId="{4A08E1BE-E909-4DD7-B277-B4B9D905B76B}">
      <dgm:prSet phldrT="[Text]"/>
      <dgm:spPr/>
      <dgm:t>
        <a:bodyPr/>
        <a:lstStyle/>
        <a:p>
          <a:endParaRPr lang="en-GB" dirty="0"/>
        </a:p>
      </dgm:t>
    </dgm:pt>
    <dgm:pt modelId="{7D1DDF2D-65B1-4211-8FFF-C79DD605953E}" type="parTrans" cxnId="{4B3FCA39-231C-4AB2-B018-8B23294C521B}">
      <dgm:prSet/>
      <dgm:spPr/>
      <dgm:t>
        <a:bodyPr/>
        <a:lstStyle/>
        <a:p>
          <a:endParaRPr lang="en-GB"/>
        </a:p>
      </dgm:t>
    </dgm:pt>
    <dgm:pt modelId="{A82E988C-F78F-47D8-83E9-939621A71475}" type="sibTrans" cxnId="{4B3FCA39-231C-4AB2-B018-8B23294C521B}">
      <dgm:prSet/>
      <dgm:spPr/>
      <dgm:t>
        <a:bodyPr/>
        <a:lstStyle/>
        <a:p>
          <a:endParaRPr lang="en-GB"/>
        </a:p>
      </dgm:t>
    </dgm:pt>
    <dgm:pt modelId="{36867EA7-B536-44C3-8C2C-59D23D5E554C}" type="pres">
      <dgm:prSet presAssocID="{537A4292-C021-477D-A878-7CEB79D13096}" presName="Name0" presStyleCnt="0">
        <dgm:presLayoutVars>
          <dgm:chMax/>
          <dgm:chPref/>
          <dgm:dir/>
          <dgm:animLvl val="lvl"/>
        </dgm:presLayoutVars>
      </dgm:prSet>
      <dgm:spPr/>
    </dgm:pt>
    <dgm:pt modelId="{12AE374C-68F4-42BF-BFFA-3536F3E8A800}" type="pres">
      <dgm:prSet presAssocID="{7F10836D-FE83-4BB5-A6AF-F3FE78E41AE0}" presName="composite" presStyleCnt="0"/>
      <dgm:spPr/>
    </dgm:pt>
    <dgm:pt modelId="{C2E55954-6748-42A5-BF41-5C286A49953C}" type="pres">
      <dgm:prSet presAssocID="{7F10836D-FE83-4BB5-A6AF-F3FE78E41AE0}" presName="Parent1" presStyleLbl="node1" presStyleIdx="0" presStyleCnt="6">
        <dgm:presLayoutVars>
          <dgm:chMax val="1"/>
          <dgm:chPref val="1"/>
          <dgm:bulletEnabled val="1"/>
        </dgm:presLayoutVars>
      </dgm:prSet>
      <dgm:spPr/>
    </dgm:pt>
    <dgm:pt modelId="{EFC8BC05-BFA2-40D1-8A38-A66E120975D1}" type="pres">
      <dgm:prSet presAssocID="{7F10836D-FE83-4BB5-A6AF-F3FE78E41AE0}" presName="Childtext1" presStyleLbl="revTx" presStyleIdx="0" presStyleCnt="3">
        <dgm:presLayoutVars>
          <dgm:chMax val="0"/>
          <dgm:chPref val="0"/>
          <dgm:bulletEnabled val="1"/>
        </dgm:presLayoutVars>
      </dgm:prSet>
      <dgm:spPr/>
    </dgm:pt>
    <dgm:pt modelId="{1C6F0B2D-F1EC-4F02-8B46-B3580B61FF04}" type="pres">
      <dgm:prSet presAssocID="{7F10836D-FE83-4BB5-A6AF-F3FE78E41AE0}" presName="BalanceSpacing" presStyleCnt="0"/>
      <dgm:spPr/>
    </dgm:pt>
    <dgm:pt modelId="{B14E02D4-FEB7-4B45-ADC2-FC0B33DC2F47}" type="pres">
      <dgm:prSet presAssocID="{7F10836D-FE83-4BB5-A6AF-F3FE78E41AE0}" presName="BalanceSpacing1" presStyleCnt="0"/>
      <dgm:spPr/>
    </dgm:pt>
    <dgm:pt modelId="{E8431092-B36F-44F2-B05C-3DDCBC1EE7E1}" type="pres">
      <dgm:prSet presAssocID="{685E8905-1642-44A6-8EEB-780ABE2388BF}" presName="Accent1Text" presStyleLbl="node1" presStyleIdx="1" presStyleCnt="6"/>
      <dgm:spPr/>
    </dgm:pt>
    <dgm:pt modelId="{243EBC1C-846D-422F-8146-3623ECDFFF39}" type="pres">
      <dgm:prSet presAssocID="{685E8905-1642-44A6-8EEB-780ABE2388BF}" presName="spaceBetweenRectangles" presStyleCnt="0"/>
      <dgm:spPr/>
    </dgm:pt>
    <dgm:pt modelId="{FA5A3676-967F-49AA-8A8E-4035F9EF38A8}" type="pres">
      <dgm:prSet presAssocID="{429D6711-E464-4228-888D-F149B232AA38}" presName="composite" presStyleCnt="0"/>
      <dgm:spPr/>
    </dgm:pt>
    <dgm:pt modelId="{343FD5A3-B803-4983-A9D9-20F56A5C79A2}" type="pres">
      <dgm:prSet presAssocID="{429D6711-E464-4228-888D-F149B232AA38}" presName="Parent1" presStyleLbl="node1" presStyleIdx="2" presStyleCnt="6">
        <dgm:presLayoutVars>
          <dgm:chMax val="1"/>
          <dgm:chPref val="1"/>
          <dgm:bulletEnabled val="1"/>
        </dgm:presLayoutVars>
      </dgm:prSet>
      <dgm:spPr/>
    </dgm:pt>
    <dgm:pt modelId="{C452F7BE-3E33-496C-ADD4-AECD665C899B}" type="pres">
      <dgm:prSet presAssocID="{429D6711-E464-4228-888D-F149B232AA38}" presName="Childtext1" presStyleLbl="revTx" presStyleIdx="1" presStyleCnt="3">
        <dgm:presLayoutVars>
          <dgm:chMax val="0"/>
          <dgm:chPref val="0"/>
          <dgm:bulletEnabled val="1"/>
        </dgm:presLayoutVars>
      </dgm:prSet>
      <dgm:spPr/>
    </dgm:pt>
    <dgm:pt modelId="{98C8F872-56E4-4A78-982C-0FCBCA4D0079}" type="pres">
      <dgm:prSet presAssocID="{429D6711-E464-4228-888D-F149B232AA38}" presName="BalanceSpacing" presStyleCnt="0"/>
      <dgm:spPr/>
    </dgm:pt>
    <dgm:pt modelId="{3D98460C-672E-4592-AB0B-3B96F093C2FA}" type="pres">
      <dgm:prSet presAssocID="{429D6711-E464-4228-888D-F149B232AA38}" presName="BalanceSpacing1" presStyleCnt="0"/>
      <dgm:spPr/>
    </dgm:pt>
    <dgm:pt modelId="{6D680F4C-34EE-4F0B-8090-C2EBD459CAC5}" type="pres">
      <dgm:prSet presAssocID="{975D5170-1672-4F94-8294-EFED50559D3E}" presName="Accent1Text" presStyleLbl="node1" presStyleIdx="3" presStyleCnt="6"/>
      <dgm:spPr/>
    </dgm:pt>
    <dgm:pt modelId="{C478C599-934A-4B0D-BB30-3E1D30F91A39}" type="pres">
      <dgm:prSet presAssocID="{975D5170-1672-4F94-8294-EFED50559D3E}" presName="spaceBetweenRectangles" presStyleCnt="0"/>
      <dgm:spPr/>
    </dgm:pt>
    <dgm:pt modelId="{548FD6AA-1F9D-4430-B0B6-797AE6DD5122}" type="pres">
      <dgm:prSet presAssocID="{336D004E-C057-4BB6-A790-D0E334DE050C}" presName="composite" presStyleCnt="0"/>
      <dgm:spPr/>
    </dgm:pt>
    <dgm:pt modelId="{989B05B4-C226-4E6D-9381-83865E1A9FCE}" type="pres">
      <dgm:prSet presAssocID="{336D004E-C057-4BB6-A790-D0E334DE050C}" presName="Parent1" presStyleLbl="node1" presStyleIdx="4" presStyleCnt="6">
        <dgm:presLayoutVars>
          <dgm:chMax val="1"/>
          <dgm:chPref val="1"/>
          <dgm:bulletEnabled val="1"/>
        </dgm:presLayoutVars>
      </dgm:prSet>
      <dgm:spPr/>
    </dgm:pt>
    <dgm:pt modelId="{5CD2D24C-D9E1-42F6-897E-2A95AA54C0EF}" type="pres">
      <dgm:prSet presAssocID="{336D004E-C057-4BB6-A790-D0E334DE050C}" presName="Childtext1" presStyleLbl="revTx" presStyleIdx="2" presStyleCnt="3">
        <dgm:presLayoutVars>
          <dgm:chMax val="0"/>
          <dgm:chPref val="0"/>
          <dgm:bulletEnabled val="1"/>
        </dgm:presLayoutVars>
      </dgm:prSet>
      <dgm:spPr/>
    </dgm:pt>
    <dgm:pt modelId="{1DDA67F0-D038-4B8F-840D-5FD498279976}" type="pres">
      <dgm:prSet presAssocID="{336D004E-C057-4BB6-A790-D0E334DE050C}" presName="BalanceSpacing" presStyleCnt="0"/>
      <dgm:spPr/>
    </dgm:pt>
    <dgm:pt modelId="{34C885D6-8D97-4195-B3B7-1C0475F371FD}" type="pres">
      <dgm:prSet presAssocID="{336D004E-C057-4BB6-A790-D0E334DE050C}" presName="BalanceSpacing1" presStyleCnt="0"/>
      <dgm:spPr/>
    </dgm:pt>
    <dgm:pt modelId="{6DBA9CCA-9288-48EF-A884-68CC242E29A5}" type="pres">
      <dgm:prSet presAssocID="{F8A701FE-999C-46E7-A1AF-F2F5B97CB781}" presName="Accent1Text" presStyleLbl="node1" presStyleIdx="5" presStyleCnt="6"/>
      <dgm:spPr/>
    </dgm:pt>
  </dgm:ptLst>
  <dgm:cxnLst>
    <dgm:cxn modelId="{FF540000-547E-4E5A-A5F0-9ABEAAF55D98}" srcId="{537A4292-C021-477D-A878-7CEB79D13096}" destId="{429D6711-E464-4228-888D-F149B232AA38}" srcOrd="1" destOrd="0" parTransId="{1F369772-5CBF-40EC-B8F1-6A67F1402F31}" sibTransId="{975D5170-1672-4F94-8294-EFED50559D3E}"/>
    <dgm:cxn modelId="{82B4DD03-24EE-4FEF-812A-3C80BA6FD5FF}" type="presOf" srcId="{85A90A9E-AAE9-44BA-B3C9-698BA325DCF9}" destId="{EFC8BC05-BFA2-40D1-8A38-A66E120975D1}" srcOrd="0" destOrd="0" presId="urn:microsoft.com/office/officeart/2008/layout/AlternatingHexagons"/>
    <dgm:cxn modelId="{F0924C06-CD27-4CD7-8156-D7C7B9F20723}" type="presOf" srcId="{4A08E1BE-E909-4DD7-B277-B4B9D905B76B}" destId="{5CD2D24C-D9E1-42F6-897E-2A95AA54C0EF}" srcOrd="0" destOrd="0" presId="urn:microsoft.com/office/officeart/2008/layout/AlternatingHexagons"/>
    <dgm:cxn modelId="{F65CFE18-6AF1-43A5-9710-08DB76FD6B27}" type="presOf" srcId="{F8A701FE-999C-46E7-A1AF-F2F5B97CB781}" destId="{6DBA9CCA-9288-48EF-A884-68CC242E29A5}" srcOrd="0" destOrd="0" presId="urn:microsoft.com/office/officeart/2008/layout/AlternatingHexagons"/>
    <dgm:cxn modelId="{0A3BEF27-8035-448B-9DA0-4F2C8735CAAF}" srcId="{537A4292-C021-477D-A878-7CEB79D13096}" destId="{336D004E-C057-4BB6-A790-D0E334DE050C}" srcOrd="2" destOrd="0" parTransId="{222BF2CC-1294-44A6-8AC9-7C3A262B4361}" sibTransId="{F8A701FE-999C-46E7-A1AF-F2F5B97CB781}"/>
    <dgm:cxn modelId="{79678D37-DED9-42DC-98D5-7F31A2873269}" type="presOf" srcId="{FB23D775-7279-4B46-8646-B4F76790D2B3}" destId="{C452F7BE-3E33-496C-ADD4-AECD665C899B}" srcOrd="0" destOrd="0" presId="urn:microsoft.com/office/officeart/2008/layout/AlternatingHexagons"/>
    <dgm:cxn modelId="{4B3FCA39-231C-4AB2-B018-8B23294C521B}" srcId="{336D004E-C057-4BB6-A790-D0E334DE050C}" destId="{4A08E1BE-E909-4DD7-B277-B4B9D905B76B}" srcOrd="0" destOrd="0" parTransId="{7D1DDF2D-65B1-4211-8FFF-C79DD605953E}" sibTransId="{A82E988C-F78F-47D8-83E9-939621A71475}"/>
    <dgm:cxn modelId="{791FD840-492B-47A9-92A9-5680F88F192B}" type="presOf" srcId="{685E8905-1642-44A6-8EEB-780ABE2388BF}" destId="{E8431092-B36F-44F2-B05C-3DDCBC1EE7E1}" srcOrd="0" destOrd="0" presId="urn:microsoft.com/office/officeart/2008/layout/AlternatingHexagons"/>
    <dgm:cxn modelId="{1D377E68-765F-40B1-82DF-30F4C6EC9637}" type="presOf" srcId="{975D5170-1672-4F94-8294-EFED50559D3E}" destId="{6D680F4C-34EE-4F0B-8090-C2EBD459CAC5}" srcOrd="0" destOrd="0" presId="urn:microsoft.com/office/officeart/2008/layout/AlternatingHexagons"/>
    <dgm:cxn modelId="{E8769855-7481-405A-B6FB-1446FCD629C4}" type="presOf" srcId="{537A4292-C021-477D-A878-7CEB79D13096}" destId="{36867EA7-B536-44C3-8C2C-59D23D5E554C}" srcOrd="0" destOrd="0" presId="urn:microsoft.com/office/officeart/2008/layout/AlternatingHexagons"/>
    <dgm:cxn modelId="{82E3C799-6BDE-46C8-8381-22A0E524D21F}" srcId="{429D6711-E464-4228-888D-F149B232AA38}" destId="{FB23D775-7279-4B46-8646-B4F76790D2B3}" srcOrd="0" destOrd="0" parTransId="{8C043844-50F6-4161-B339-E967FE68359F}" sibTransId="{D2691661-ABDF-471C-8CC1-BC12B311A476}"/>
    <dgm:cxn modelId="{E6B3DAB3-0565-4F9A-BB4A-DC26B08A19E4}" type="presOf" srcId="{429D6711-E464-4228-888D-F149B232AA38}" destId="{343FD5A3-B803-4983-A9D9-20F56A5C79A2}" srcOrd="0" destOrd="0" presId="urn:microsoft.com/office/officeart/2008/layout/AlternatingHexagons"/>
    <dgm:cxn modelId="{35ABC7BC-6A28-4278-A7A5-0F7F046B6265}" srcId="{7F10836D-FE83-4BB5-A6AF-F3FE78E41AE0}" destId="{85A90A9E-AAE9-44BA-B3C9-698BA325DCF9}" srcOrd="0" destOrd="0" parTransId="{B1F1A344-9166-45D5-ADF0-722E87FB29FD}" sibTransId="{00B6DFF9-3E1E-44D7-A788-C1B4841CBF40}"/>
    <dgm:cxn modelId="{AFB600D9-C11A-400A-8821-B0777523E0CA}" type="presOf" srcId="{7F10836D-FE83-4BB5-A6AF-F3FE78E41AE0}" destId="{C2E55954-6748-42A5-BF41-5C286A49953C}" srcOrd="0" destOrd="0" presId="urn:microsoft.com/office/officeart/2008/layout/AlternatingHexagons"/>
    <dgm:cxn modelId="{C3A579DD-875F-4FA0-9CDF-AAEC46C0BBD1}" type="presOf" srcId="{336D004E-C057-4BB6-A790-D0E334DE050C}" destId="{989B05B4-C226-4E6D-9381-83865E1A9FCE}" srcOrd="0" destOrd="0" presId="urn:microsoft.com/office/officeart/2008/layout/AlternatingHexagons"/>
    <dgm:cxn modelId="{323409F3-3DB2-4AEE-9269-918B82BE9CC5}" srcId="{537A4292-C021-477D-A878-7CEB79D13096}" destId="{7F10836D-FE83-4BB5-A6AF-F3FE78E41AE0}" srcOrd="0" destOrd="0" parTransId="{3F1E7A08-81F5-4262-AF0A-BCCB2ED01436}" sibTransId="{685E8905-1642-44A6-8EEB-780ABE2388BF}"/>
    <dgm:cxn modelId="{2CC601D0-324B-42C6-98A2-1593C3A5DEEA}" type="presParOf" srcId="{36867EA7-B536-44C3-8C2C-59D23D5E554C}" destId="{12AE374C-68F4-42BF-BFFA-3536F3E8A800}" srcOrd="0" destOrd="0" presId="urn:microsoft.com/office/officeart/2008/layout/AlternatingHexagons"/>
    <dgm:cxn modelId="{45B680FE-7557-4EE1-A00E-781BB97357D3}" type="presParOf" srcId="{12AE374C-68F4-42BF-BFFA-3536F3E8A800}" destId="{C2E55954-6748-42A5-BF41-5C286A49953C}" srcOrd="0" destOrd="0" presId="urn:microsoft.com/office/officeart/2008/layout/AlternatingHexagons"/>
    <dgm:cxn modelId="{7D65823B-7B40-4B7B-A8C6-A09F80E51DE4}" type="presParOf" srcId="{12AE374C-68F4-42BF-BFFA-3536F3E8A800}" destId="{EFC8BC05-BFA2-40D1-8A38-A66E120975D1}" srcOrd="1" destOrd="0" presId="urn:microsoft.com/office/officeart/2008/layout/AlternatingHexagons"/>
    <dgm:cxn modelId="{B7EBC699-3333-41EA-A227-8767A57FE528}" type="presParOf" srcId="{12AE374C-68F4-42BF-BFFA-3536F3E8A800}" destId="{1C6F0B2D-F1EC-4F02-8B46-B3580B61FF04}" srcOrd="2" destOrd="0" presId="urn:microsoft.com/office/officeart/2008/layout/AlternatingHexagons"/>
    <dgm:cxn modelId="{3D199FA0-F1AE-4197-9FD2-123BDB94C2D9}" type="presParOf" srcId="{12AE374C-68F4-42BF-BFFA-3536F3E8A800}" destId="{B14E02D4-FEB7-4B45-ADC2-FC0B33DC2F47}" srcOrd="3" destOrd="0" presId="urn:microsoft.com/office/officeart/2008/layout/AlternatingHexagons"/>
    <dgm:cxn modelId="{A8C22BFC-51AC-4135-8C70-1A2AEAE605DD}" type="presParOf" srcId="{12AE374C-68F4-42BF-BFFA-3536F3E8A800}" destId="{E8431092-B36F-44F2-B05C-3DDCBC1EE7E1}" srcOrd="4" destOrd="0" presId="urn:microsoft.com/office/officeart/2008/layout/AlternatingHexagons"/>
    <dgm:cxn modelId="{3ACC0A46-E7B1-4BE8-B02A-91241DCBC487}" type="presParOf" srcId="{36867EA7-B536-44C3-8C2C-59D23D5E554C}" destId="{243EBC1C-846D-422F-8146-3623ECDFFF39}" srcOrd="1" destOrd="0" presId="urn:microsoft.com/office/officeart/2008/layout/AlternatingHexagons"/>
    <dgm:cxn modelId="{E870D738-CF6B-495B-B9AC-564E9B6E2F50}" type="presParOf" srcId="{36867EA7-B536-44C3-8C2C-59D23D5E554C}" destId="{FA5A3676-967F-49AA-8A8E-4035F9EF38A8}" srcOrd="2" destOrd="0" presId="urn:microsoft.com/office/officeart/2008/layout/AlternatingHexagons"/>
    <dgm:cxn modelId="{AD1503EE-31DB-4741-BC7C-49A7877E4FF5}" type="presParOf" srcId="{FA5A3676-967F-49AA-8A8E-4035F9EF38A8}" destId="{343FD5A3-B803-4983-A9D9-20F56A5C79A2}" srcOrd="0" destOrd="0" presId="urn:microsoft.com/office/officeart/2008/layout/AlternatingHexagons"/>
    <dgm:cxn modelId="{FF9DC0DB-471D-49FE-A632-ACD1DFA92985}" type="presParOf" srcId="{FA5A3676-967F-49AA-8A8E-4035F9EF38A8}" destId="{C452F7BE-3E33-496C-ADD4-AECD665C899B}" srcOrd="1" destOrd="0" presId="urn:microsoft.com/office/officeart/2008/layout/AlternatingHexagons"/>
    <dgm:cxn modelId="{D0D17714-0C88-4186-8843-CB057BE10CFF}" type="presParOf" srcId="{FA5A3676-967F-49AA-8A8E-4035F9EF38A8}" destId="{98C8F872-56E4-4A78-982C-0FCBCA4D0079}" srcOrd="2" destOrd="0" presId="urn:microsoft.com/office/officeart/2008/layout/AlternatingHexagons"/>
    <dgm:cxn modelId="{C3066EBC-E4C9-47F4-A92E-5F04B71DB3C4}" type="presParOf" srcId="{FA5A3676-967F-49AA-8A8E-4035F9EF38A8}" destId="{3D98460C-672E-4592-AB0B-3B96F093C2FA}" srcOrd="3" destOrd="0" presId="urn:microsoft.com/office/officeart/2008/layout/AlternatingHexagons"/>
    <dgm:cxn modelId="{D759C915-7255-4A09-B467-3C9F58EB54A0}" type="presParOf" srcId="{FA5A3676-967F-49AA-8A8E-4035F9EF38A8}" destId="{6D680F4C-34EE-4F0B-8090-C2EBD459CAC5}" srcOrd="4" destOrd="0" presId="urn:microsoft.com/office/officeart/2008/layout/AlternatingHexagons"/>
    <dgm:cxn modelId="{E37C2395-147B-466C-9127-793120EF8944}" type="presParOf" srcId="{36867EA7-B536-44C3-8C2C-59D23D5E554C}" destId="{C478C599-934A-4B0D-BB30-3E1D30F91A39}" srcOrd="3" destOrd="0" presId="urn:microsoft.com/office/officeart/2008/layout/AlternatingHexagons"/>
    <dgm:cxn modelId="{2D48A00A-55B7-4097-AEE9-32639EE5EDE7}" type="presParOf" srcId="{36867EA7-B536-44C3-8C2C-59D23D5E554C}" destId="{548FD6AA-1F9D-4430-B0B6-797AE6DD5122}" srcOrd="4" destOrd="0" presId="urn:microsoft.com/office/officeart/2008/layout/AlternatingHexagons"/>
    <dgm:cxn modelId="{F0A95E67-E5D0-41E0-9EEA-39640B5E1C58}" type="presParOf" srcId="{548FD6AA-1F9D-4430-B0B6-797AE6DD5122}" destId="{989B05B4-C226-4E6D-9381-83865E1A9FCE}" srcOrd="0" destOrd="0" presId="urn:microsoft.com/office/officeart/2008/layout/AlternatingHexagons"/>
    <dgm:cxn modelId="{66FCEACB-7B13-4F5F-B988-321C95BF23F5}" type="presParOf" srcId="{548FD6AA-1F9D-4430-B0B6-797AE6DD5122}" destId="{5CD2D24C-D9E1-42F6-897E-2A95AA54C0EF}" srcOrd="1" destOrd="0" presId="urn:microsoft.com/office/officeart/2008/layout/AlternatingHexagons"/>
    <dgm:cxn modelId="{E9C8B2E0-EC9E-4FCF-A503-ED30DFDECF01}" type="presParOf" srcId="{548FD6AA-1F9D-4430-B0B6-797AE6DD5122}" destId="{1DDA67F0-D038-4B8F-840D-5FD498279976}" srcOrd="2" destOrd="0" presId="urn:microsoft.com/office/officeart/2008/layout/AlternatingHexagons"/>
    <dgm:cxn modelId="{70D0AAE0-EF82-4BB9-B5C8-2A778E826670}" type="presParOf" srcId="{548FD6AA-1F9D-4430-B0B6-797AE6DD5122}" destId="{34C885D6-8D97-4195-B3B7-1C0475F371FD}" srcOrd="3" destOrd="0" presId="urn:microsoft.com/office/officeart/2008/layout/AlternatingHexagons"/>
    <dgm:cxn modelId="{81CD4F0C-50D2-4B61-9E48-610F81491F4B}" type="presParOf" srcId="{548FD6AA-1F9D-4430-B0B6-797AE6DD5122}" destId="{6DBA9CCA-9288-48EF-A884-68CC242E29A5}" srcOrd="4" destOrd="0" presId="urn:microsoft.com/office/officeart/2008/layout/AlternatingHexagons"/>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ata19.xml><?xml version="1.0" encoding="utf-8"?>
<dgm:dataModel xmlns:dgm="http://schemas.openxmlformats.org/drawingml/2006/diagram" xmlns:a="http://schemas.openxmlformats.org/drawingml/2006/main">
  <dgm:ptLst>
    <dgm:pt modelId="{66A6C964-59CE-4BE9-A846-088FFE849617}" type="doc">
      <dgm:prSet loTypeId="urn:microsoft.com/office/officeart/2005/8/layout/hProcess9" loCatId="process" qsTypeId="urn:microsoft.com/office/officeart/2005/8/quickstyle/simple1" qsCatId="simple" csTypeId="urn:microsoft.com/office/officeart/2005/8/colors/colorful5" csCatId="colorful" phldr="1"/>
      <dgm:spPr/>
    </dgm:pt>
    <dgm:pt modelId="{CC43080A-BFA6-4DBF-9E4B-AC4AB2C43A57}">
      <dgm:prSet phldrT="[Text]"/>
      <dgm:spPr/>
      <dgm:t>
        <a:bodyPr/>
        <a:lstStyle/>
        <a:p>
          <a:r>
            <a:rPr lang="en-GB" dirty="0"/>
            <a:t>Beginning</a:t>
          </a:r>
        </a:p>
      </dgm:t>
    </dgm:pt>
    <dgm:pt modelId="{145EB6ED-ADC7-4DF8-83EF-F8685785097C}" type="parTrans" cxnId="{6B96EA93-BDF4-4275-B1D0-4AF6D9040970}">
      <dgm:prSet/>
      <dgm:spPr/>
      <dgm:t>
        <a:bodyPr/>
        <a:lstStyle/>
        <a:p>
          <a:endParaRPr lang="en-GB"/>
        </a:p>
      </dgm:t>
    </dgm:pt>
    <dgm:pt modelId="{B850419D-4857-4180-AA9D-9EE831B870AF}" type="sibTrans" cxnId="{6B96EA93-BDF4-4275-B1D0-4AF6D9040970}">
      <dgm:prSet/>
      <dgm:spPr/>
      <dgm:t>
        <a:bodyPr/>
        <a:lstStyle/>
        <a:p>
          <a:endParaRPr lang="en-GB"/>
        </a:p>
      </dgm:t>
    </dgm:pt>
    <dgm:pt modelId="{4392614C-D91F-4A7D-B677-E258D46DEBD9}">
      <dgm:prSet phldrT="[Text]"/>
      <dgm:spPr/>
      <dgm:t>
        <a:bodyPr/>
        <a:lstStyle/>
        <a:p>
          <a:r>
            <a:rPr lang="en-GB" dirty="0"/>
            <a:t>Middle</a:t>
          </a:r>
        </a:p>
      </dgm:t>
    </dgm:pt>
    <dgm:pt modelId="{D0D163DB-1398-45CD-87E2-76F0F3060CEE}" type="parTrans" cxnId="{FD5D01C8-81DF-49F2-8EC9-E19E4B61F485}">
      <dgm:prSet/>
      <dgm:spPr/>
      <dgm:t>
        <a:bodyPr/>
        <a:lstStyle/>
        <a:p>
          <a:endParaRPr lang="en-GB"/>
        </a:p>
      </dgm:t>
    </dgm:pt>
    <dgm:pt modelId="{E905C457-43E6-44C4-BFCA-7D2DA0FAD61E}" type="sibTrans" cxnId="{FD5D01C8-81DF-49F2-8EC9-E19E4B61F485}">
      <dgm:prSet/>
      <dgm:spPr/>
      <dgm:t>
        <a:bodyPr/>
        <a:lstStyle/>
        <a:p>
          <a:endParaRPr lang="en-GB"/>
        </a:p>
      </dgm:t>
    </dgm:pt>
    <dgm:pt modelId="{775CC7B1-A483-4855-93A9-E39B80CAC4FD}">
      <dgm:prSet phldrT="[Text]"/>
      <dgm:spPr/>
      <dgm:t>
        <a:bodyPr/>
        <a:lstStyle/>
        <a:p>
          <a:r>
            <a:rPr lang="en-GB" dirty="0"/>
            <a:t>End</a:t>
          </a:r>
        </a:p>
      </dgm:t>
    </dgm:pt>
    <dgm:pt modelId="{CCEC2E32-9188-4759-99E6-DBEEA020CC0C}" type="parTrans" cxnId="{3965BA5A-3F60-4B3C-8F0B-2E52BD12C594}">
      <dgm:prSet/>
      <dgm:spPr/>
      <dgm:t>
        <a:bodyPr/>
        <a:lstStyle/>
        <a:p>
          <a:endParaRPr lang="en-GB"/>
        </a:p>
      </dgm:t>
    </dgm:pt>
    <dgm:pt modelId="{B9557E5E-E852-4F27-A2BA-83246599ECE6}" type="sibTrans" cxnId="{3965BA5A-3F60-4B3C-8F0B-2E52BD12C594}">
      <dgm:prSet/>
      <dgm:spPr/>
      <dgm:t>
        <a:bodyPr/>
        <a:lstStyle/>
        <a:p>
          <a:endParaRPr lang="en-GB"/>
        </a:p>
      </dgm:t>
    </dgm:pt>
    <dgm:pt modelId="{5F7EB0BA-FB2A-40A1-9844-634C7AB926CF}" type="pres">
      <dgm:prSet presAssocID="{66A6C964-59CE-4BE9-A846-088FFE849617}" presName="CompostProcess" presStyleCnt="0">
        <dgm:presLayoutVars>
          <dgm:dir/>
          <dgm:resizeHandles val="exact"/>
        </dgm:presLayoutVars>
      </dgm:prSet>
      <dgm:spPr/>
    </dgm:pt>
    <dgm:pt modelId="{5BEBF5BC-7114-4AF3-BC1F-91FC77EA88D0}" type="pres">
      <dgm:prSet presAssocID="{66A6C964-59CE-4BE9-A846-088FFE849617}" presName="arrow" presStyleLbl="bgShp" presStyleIdx="0" presStyleCnt="1"/>
      <dgm:spPr/>
    </dgm:pt>
    <dgm:pt modelId="{CA611F83-1760-4104-99B0-DC4E6FE5178E}" type="pres">
      <dgm:prSet presAssocID="{66A6C964-59CE-4BE9-A846-088FFE849617}" presName="linearProcess" presStyleCnt="0"/>
      <dgm:spPr/>
    </dgm:pt>
    <dgm:pt modelId="{A986ABB1-5E07-431F-B61C-E6DE3F9A63D0}" type="pres">
      <dgm:prSet presAssocID="{CC43080A-BFA6-4DBF-9E4B-AC4AB2C43A57}" presName="textNode" presStyleLbl="node1" presStyleIdx="0" presStyleCnt="3">
        <dgm:presLayoutVars>
          <dgm:bulletEnabled val="1"/>
        </dgm:presLayoutVars>
      </dgm:prSet>
      <dgm:spPr/>
    </dgm:pt>
    <dgm:pt modelId="{73E44808-7418-4882-ADA9-1B0538D57912}" type="pres">
      <dgm:prSet presAssocID="{B850419D-4857-4180-AA9D-9EE831B870AF}" presName="sibTrans" presStyleCnt="0"/>
      <dgm:spPr/>
    </dgm:pt>
    <dgm:pt modelId="{73AAD1BD-6BEC-4202-BB47-240ACCDE6801}" type="pres">
      <dgm:prSet presAssocID="{4392614C-D91F-4A7D-B677-E258D46DEBD9}" presName="textNode" presStyleLbl="node1" presStyleIdx="1" presStyleCnt="3">
        <dgm:presLayoutVars>
          <dgm:bulletEnabled val="1"/>
        </dgm:presLayoutVars>
      </dgm:prSet>
      <dgm:spPr/>
    </dgm:pt>
    <dgm:pt modelId="{991441E5-17F3-445A-8C7B-F3365E4B7A34}" type="pres">
      <dgm:prSet presAssocID="{E905C457-43E6-44C4-BFCA-7D2DA0FAD61E}" presName="sibTrans" presStyleCnt="0"/>
      <dgm:spPr/>
    </dgm:pt>
    <dgm:pt modelId="{873494AE-E041-44A2-9D7A-AB3053F447D9}" type="pres">
      <dgm:prSet presAssocID="{775CC7B1-A483-4855-93A9-E39B80CAC4FD}" presName="textNode" presStyleLbl="node1" presStyleIdx="2" presStyleCnt="3">
        <dgm:presLayoutVars>
          <dgm:bulletEnabled val="1"/>
        </dgm:presLayoutVars>
      </dgm:prSet>
      <dgm:spPr/>
    </dgm:pt>
  </dgm:ptLst>
  <dgm:cxnLst>
    <dgm:cxn modelId="{357CCC00-88FA-43DB-9023-816DC4978517}" type="presOf" srcId="{775CC7B1-A483-4855-93A9-E39B80CAC4FD}" destId="{873494AE-E041-44A2-9D7A-AB3053F447D9}" srcOrd="0" destOrd="0" presId="urn:microsoft.com/office/officeart/2005/8/layout/hProcess9"/>
    <dgm:cxn modelId="{9D2BFD3C-8AB5-417F-AC63-F5457F151A80}" type="presOf" srcId="{66A6C964-59CE-4BE9-A846-088FFE849617}" destId="{5F7EB0BA-FB2A-40A1-9844-634C7AB926CF}" srcOrd="0" destOrd="0" presId="urn:microsoft.com/office/officeart/2005/8/layout/hProcess9"/>
    <dgm:cxn modelId="{3965BA5A-3F60-4B3C-8F0B-2E52BD12C594}" srcId="{66A6C964-59CE-4BE9-A846-088FFE849617}" destId="{775CC7B1-A483-4855-93A9-E39B80CAC4FD}" srcOrd="2" destOrd="0" parTransId="{CCEC2E32-9188-4759-99E6-DBEEA020CC0C}" sibTransId="{B9557E5E-E852-4F27-A2BA-83246599ECE6}"/>
    <dgm:cxn modelId="{53C22C81-6A16-4801-8712-F65A2396A7FF}" type="presOf" srcId="{CC43080A-BFA6-4DBF-9E4B-AC4AB2C43A57}" destId="{A986ABB1-5E07-431F-B61C-E6DE3F9A63D0}" srcOrd="0" destOrd="0" presId="urn:microsoft.com/office/officeart/2005/8/layout/hProcess9"/>
    <dgm:cxn modelId="{F529078B-A1DD-4FB8-B03D-74DE1C836695}" type="presOf" srcId="{4392614C-D91F-4A7D-B677-E258D46DEBD9}" destId="{73AAD1BD-6BEC-4202-BB47-240ACCDE6801}" srcOrd="0" destOrd="0" presId="urn:microsoft.com/office/officeart/2005/8/layout/hProcess9"/>
    <dgm:cxn modelId="{6B96EA93-BDF4-4275-B1D0-4AF6D9040970}" srcId="{66A6C964-59CE-4BE9-A846-088FFE849617}" destId="{CC43080A-BFA6-4DBF-9E4B-AC4AB2C43A57}" srcOrd="0" destOrd="0" parTransId="{145EB6ED-ADC7-4DF8-83EF-F8685785097C}" sibTransId="{B850419D-4857-4180-AA9D-9EE831B870AF}"/>
    <dgm:cxn modelId="{FD5D01C8-81DF-49F2-8EC9-E19E4B61F485}" srcId="{66A6C964-59CE-4BE9-A846-088FFE849617}" destId="{4392614C-D91F-4A7D-B677-E258D46DEBD9}" srcOrd="1" destOrd="0" parTransId="{D0D163DB-1398-45CD-87E2-76F0F3060CEE}" sibTransId="{E905C457-43E6-44C4-BFCA-7D2DA0FAD61E}"/>
    <dgm:cxn modelId="{7F8119D2-0449-4515-B2E0-748BBD6E82BB}" type="presParOf" srcId="{5F7EB0BA-FB2A-40A1-9844-634C7AB926CF}" destId="{5BEBF5BC-7114-4AF3-BC1F-91FC77EA88D0}" srcOrd="0" destOrd="0" presId="urn:microsoft.com/office/officeart/2005/8/layout/hProcess9"/>
    <dgm:cxn modelId="{9CDB2A39-87A9-4170-BAC2-4FA5B27C13E7}" type="presParOf" srcId="{5F7EB0BA-FB2A-40A1-9844-634C7AB926CF}" destId="{CA611F83-1760-4104-99B0-DC4E6FE5178E}" srcOrd="1" destOrd="0" presId="urn:microsoft.com/office/officeart/2005/8/layout/hProcess9"/>
    <dgm:cxn modelId="{005107C2-4CD8-4195-BBF9-605819C55099}" type="presParOf" srcId="{CA611F83-1760-4104-99B0-DC4E6FE5178E}" destId="{A986ABB1-5E07-431F-B61C-E6DE3F9A63D0}" srcOrd="0" destOrd="0" presId="urn:microsoft.com/office/officeart/2005/8/layout/hProcess9"/>
    <dgm:cxn modelId="{2454B492-493C-4711-B8F1-DF3A8422BAF5}" type="presParOf" srcId="{CA611F83-1760-4104-99B0-DC4E6FE5178E}" destId="{73E44808-7418-4882-ADA9-1B0538D57912}" srcOrd="1" destOrd="0" presId="urn:microsoft.com/office/officeart/2005/8/layout/hProcess9"/>
    <dgm:cxn modelId="{809701D3-940C-4812-BEBB-9268AFF5116A}" type="presParOf" srcId="{CA611F83-1760-4104-99B0-DC4E6FE5178E}" destId="{73AAD1BD-6BEC-4202-BB47-240ACCDE6801}" srcOrd="2" destOrd="0" presId="urn:microsoft.com/office/officeart/2005/8/layout/hProcess9"/>
    <dgm:cxn modelId="{ADA136B9-89C9-458C-97B7-6E3CA7905300}" type="presParOf" srcId="{CA611F83-1760-4104-99B0-DC4E6FE5178E}" destId="{991441E5-17F3-445A-8C7B-F3365E4B7A34}" srcOrd="3" destOrd="0" presId="urn:microsoft.com/office/officeart/2005/8/layout/hProcess9"/>
    <dgm:cxn modelId="{D2D819ED-3480-43B1-8EAC-630EA71F99A6}" type="presParOf" srcId="{CA611F83-1760-4104-99B0-DC4E6FE5178E}" destId="{873494AE-E041-44A2-9D7A-AB3053F447D9}" srcOrd="4" destOrd="0" presId="urn:microsoft.com/office/officeart/2005/8/layout/hProcess9"/>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E8A5739-F6A9-4DD1-9627-6E56AAABD2AD}" type="doc">
      <dgm:prSet loTypeId="urn:microsoft.com/office/officeart/2005/8/layout/funnel1" loCatId="relationship" qsTypeId="urn:microsoft.com/office/officeart/2005/8/quickstyle/simple1" qsCatId="simple" csTypeId="urn:microsoft.com/office/officeart/2005/8/colors/colorful5" csCatId="colorful" phldr="1"/>
      <dgm:spPr/>
      <dgm:t>
        <a:bodyPr/>
        <a:lstStyle/>
        <a:p>
          <a:endParaRPr lang="en-GB"/>
        </a:p>
      </dgm:t>
    </dgm:pt>
    <dgm:pt modelId="{0FBBE3F1-B15E-4866-BFE7-0B53AB480AA6}">
      <dgm:prSet phldrT="[Text]"/>
      <dgm:spPr/>
      <dgm:t>
        <a:bodyPr/>
        <a:lstStyle/>
        <a:p>
          <a:endParaRPr lang="en-GB" dirty="0"/>
        </a:p>
      </dgm:t>
    </dgm:pt>
    <dgm:pt modelId="{8E66ED3B-F0C6-436F-9EED-736DE2E32188}" type="parTrans" cxnId="{8DFB6FB1-78C9-48A7-9010-AD4C13B78457}">
      <dgm:prSet/>
      <dgm:spPr/>
      <dgm:t>
        <a:bodyPr/>
        <a:lstStyle/>
        <a:p>
          <a:endParaRPr lang="en-GB"/>
        </a:p>
      </dgm:t>
    </dgm:pt>
    <dgm:pt modelId="{A139E1A6-208F-4139-A5DB-45E070B44217}" type="sibTrans" cxnId="{8DFB6FB1-78C9-48A7-9010-AD4C13B78457}">
      <dgm:prSet/>
      <dgm:spPr/>
      <dgm:t>
        <a:bodyPr/>
        <a:lstStyle/>
        <a:p>
          <a:endParaRPr lang="en-GB"/>
        </a:p>
      </dgm:t>
    </dgm:pt>
    <dgm:pt modelId="{F7DD0154-858A-43BA-95E3-FE83A6BEFD44}">
      <dgm:prSet phldrT="[Text]"/>
      <dgm:spPr/>
      <dgm:t>
        <a:bodyPr/>
        <a:lstStyle/>
        <a:p>
          <a:endParaRPr lang="en-GB" dirty="0"/>
        </a:p>
      </dgm:t>
    </dgm:pt>
    <dgm:pt modelId="{387358EE-4A7B-4052-ADFF-E6C57B0D969F}" type="parTrans" cxnId="{8465CF5D-87F7-4952-B88B-9EB025956AA0}">
      <dgm:prSet/>
      <dgm:spPr/>
      <dgm:t>
        <a:bodyPr/>
        <a:lstStyle/>
        <a:p>
          <a:endParaRPr lang="en-GB"/>
        </a:p>
      </dgm:t>
    </dgm:pt>
    <dgm:pt modelId="{09C78BA9-787A-49FA-9E18-7D9A796C9708}" type="sibTrans" cxnId="{8465CF5D-87F7-4952-B88B-9EB025956AA0}">
      <dgm:prSet/>
      <dgm:spPr/>
      <dgm:t>
        <a:bodyPr/>
        <a:lstStyle/>
        <a:p>
          <a:endParaRPr lang="en-GB"/>
        </a:p>
      </dgm:t>
    </dgm:pt>
    <dgm:pt modelId="{20FCC6CD-21DD-4C80-8F42-2F54330DD5BD}">
      <dgm:prSet phldrT="[Text]"/>
      <dgm:spPr/>
      <dgm:t>
        <a:bodyPr/>
        <a:lstStyle/>
        <a:p>
          <a:endParaRPr lang="en-GB" dirty="0"/>
        </a:p>
      </dgm:t>
    </dgm:pt>
    <dgm:pt modelId="{E16197A0-A359-45CC-AC45-75D14A8F454F}" type="parTrans" cxnId="{C5A9E2B7-73B4-4855-A9C0-585EAE507343}">
      <dgm:prSet/>
      <dgm:spPr/>
      <dgm:t>
        <a:bodyPr/>
        <a:lstStyle/>
        <a:p>
          <a:endParaRPr lang="en-GB"/>
        </a:p>
      </dgm:t>
    </dgm:pt>
    <dgm:pt modelId="{04688873-719A-4A1C-B871-00B9530706ED}" type="sibTrans" cxnId="{C5A9E2B7-73B4-4855-A9C0-585EAE507343}">
      <dgm:prSet/>
      <dgm:spPr/>
      <dgm:t>
        <a:bodyPr/>
        <a:lstStyle/>
        <a:p>
          <a:endParaRPr lang="en-GB"/>
        </a:p>
      </dgm:t>
    </dgm:pt>
    <dgm:pt modelId="{9E856465-594C-4815-8B01-6D9D6664C6A7}">
      <dgm:prSet phldrT="[Text]"/>
      <dgm:spPr/>
      <dgm:t>
        <a:bodyPr/>
        <a:lstStyle/>
        <a:p>
          <a:endParaRPr lang="en-GB" dirty="0"/>
        </a:p>
      </dgm:t>
    </dgm:pt>
    <dgm:pt modelId="{242009C6-4637-4519-9D40-A65FF4AF45BD}" type="parTrans" cxnId="{324CAEF1-2924-476B-88CF-5A3817F81AA3}">
      <dgm:prSet/>
      <dgm:spPr/>
      <dgm:t>
        <a:bodyPr/>
        <a:lstStyle/>
        <a:p>
          <a:endParaRPr lang="en-GB"/>
        </a:p>
      </dgm:t>
    </dgm:pt>
    <dgm:pt modelId="{BCCCC95C-CC27-450A-A425-ED9D254D8B6B}" type="sibTrans" cxnId="{324CAEF1-2924-476B-88CF-5A3817F81AA3}">
      <dgm:prSet/>
      <dgm:spPr/>
      <dgm:t>
        <a:bodyPr/>
        <a:lstStyle/>
        <a:p>
          <a:endParaRPr lang="en-GB"/>
        </a:p>
      </dgm:t>
    </dgm:pt>
    <dgm:pt modelId="{FA05FA95-9320-451B-A231-E88698AAA282}" type="pres">
      <dgm:prSet presAssocID="{2E8A5739-F6A9-4DD1-9627-6E56AAABD2AD}" presName="Name0" presStyleCnt="0">
        <dgm:presLayoutVars>
          <dgm:chMax val="4"/>
          <dgm:resizeHandles val="exact"/>
        </dgm:presLayoutVars>
      </dgm:prSet>
      <dgm:spPr/>
    </dgm:pt>
    <dgm:pt modelId="{693F6EB9-3441-4E6A-88FD-814530BCF821}" type="pres">
      <dgm:prSet presAssocID="{2E8A5739-F6A9-4DD1-9627-6E56AAABD2AD}" presName="ellipse" presStyleLbl="trBgShp" presStyleIdx="0" presStyleCnt="1"/>
      <dgm:spPr/>
    </dgm:pt>
    <dgm:pt modelId="{3424BE87-E689-4829-8265-4376B7C0477C}" type="pres">
      <dgm:prSet presAssocID="{2E8A5739-F6A9-4DD1-9627-6E56AAABD2AD}" presName="arrow1" presStyleLbl="fgShp" presStyleIdx="0" presStyleCnt="1"/>
      <dgm:spPr/>
    </dgm:pt>
    <dgm:pt modelId="{FD65E606-3706-4517-A243-76A61F6D50A9}" type="pres">
      <dgm:prSet presAssocID="{2E8A5739-F6A9-4DD1-9627-6E56AAABD2AD}" presName="rectangle" presStyleLbl="revTx" presStyleIdx="0" presStyleCnt="1">
        <dgm:presLayoutVars>
          <dgm:bulletEnabled val="1"/>
        </dgm:presLayoutVars>
      </dgm:prSet>
      <dgm:spPr/>
    </dgm:pt>
    <dgm:pt modelId="{9FFA0B02-5985-481D-83C8-D0E37156CC9D}" type="pres">
      <dgm:prSet presAssocID="{F7DD0154-858A-43BA-95E3-FE83A6BEFD44}" presName="item1" presStyleLbl="node1" presStyleIdx="0" presStyleCnt="3">
        <dgm:presLayoutVars>
          <dgm:bulletEnabled val="1"/>
        </dgm:presLayoutVars>
      </dgm:prSet>
      <dgm:spPr/>
    </dgm:pt>
    <dgm:pt modelId="{7B4C3748-D85F-4DB9-9DCE-A34D9D2B09AA}" type="pres">
      <dgm:prSet presAssocID="{20FCC6CD-21DD-4C80-8F42-2F54330DD5BD}" presName="item2" presStyleLbl="node1" presStyleIdx="1" presStyleCnt="3">
        <dgm:presLayoutVars>
          <dgm:bulletEnabled val="1"/>
        </dgm:presLayoutVars>
      </dgm:prSet>
      <dgm:spPr/>
    </dgm:pt>
    <dgm:pt modelId="{F90B6C6F-9D93-4A86-B972-51A458B634A8}" type="pres">
      <dgm:prSet presAssocID="{9E856465-594C-4815-8B01-6D9D6664C6A7}" presName="item3" presStyleLbl="node1" presStyleIdx="2" presStyleCnt="3">
        <dgm:presLayoutVars>
          <dgm:bulletEnabled val="1"/>
        </dgm:presLayoutVars>
      </dgm:prSet>
      <dgm:spPr/>
    </dgm:pt>
    <dgm:pt modelId="{13CDD0C2-BA2D-4B46-863A-71938477F3B3}" type="pres">
      <dgm:prSet presAssocID="{2E8A5739-F6A9-4DD1-9627-6E56AAABD2AD}" presName="funnel" presStyleLbl="trAlignAcc1" presStyleIdx="0" presStyleCnt="1"/>
      <dgm:spPr/>
    </dgm:pt>
  </dgm:ptLst>
  <dgm:cxnLst>
    <dgm:cxn modelId="{503D121A-830B-4A7B-8463-7E88A6D1B31A}" type="presOf" srcId="{F7DD0154-858A-43BA-95E3-FE83A6BEFD44}" destId="{7B4C3748-D85F-4DB9-9DCE-A34D9D2B09AA}" srcOrd="0" destOrd="0" presId="urn:microsoft.com/office/officeart/2005/8/layout/funnel1"/>
    <dgm:cxn modelId="{0BF88038-B9C4-43A5-98B5-A3AE39B7481C}" type="presOf" srcId="{2E8A5739-F6A9-4DD1-9627-6E56AAABD2AD}" destId="{FA05FA95-9320-451B-A231-E88698AAA282}" srcOrd="0" destOrd="0" presId="urn:microsoft.com/office/officeart/2005/8/layout/funnel1"/>
    <dgm:cxn modelId="{8465CF5D-87F7-4952-B88B-9EB025956AA0}" srcId="{2E8A5739-F6A9-4DD1-9627-6E56AAABD2AD}" destId="{F7DD0154-858A-43BA-95E3-FE83A6BEFD44}" srcOrd="1" destOrd="0" parTransId="{387358EE-4A7B-4052-ADFF-E6C57B0D969F}" sibTransId="{09C78BA9-787A-49FA-9E18-7D9A796C9708}"/>
    <dgm:cxn modelId="{EAC38A86-A0E5-4196-B4D9-D5270840CA1F}" type="presOf" srcId="{9E856465-594C-4815-8B01-6D9D6664C6A7}" destId="{FD65E606-3706-4517-A243-76A61F6D50A9}" srcOrd="0" destOrd="0" presId="urn:microsoft.com/office/officeart/2005/8/layout/funnel1"/>
    <dgm:cxn modelId="{8DFB6FB1-78C9-48A7-9010-AD4C13B78457}" srcId="{2E8A5739-F6A9-4DD1-9627-6E56AAABD2AD}" destId="{0FBBE3F1-B15E-4866-BFE7-0B53AB480AA6}" srcOrd="0" destOrd="0" parTransId="{8E66ED3B-F0C6-436F-9EED-736DE2E32188}" sibTransId="{A139E1A6-208F-4139-A5DB-45E070B44217}"/>
    <dgm:cxn modelId="{C5A9E2B7-73B4-4855-A9C0-585EAE507343}" srcId="{2E8A5739-F6A9-4DD1-9627-6E56AAABD2AD}" destId="{20FCC6CD-21DD-4C80-8F42-2F54330DD5BD}" srcOrd="2" destOrd="0" parTransId="{E16197A0-A359-45CC-AC45-75D14A8F454F}" sibTransId="{04688873-719A-4A1C-B871-00B9530706ED}"/>
    <dgm:cxn modelId="{AE2A4CD3-CB23-48EE-B48F-66ABDC580F16}" type="presOf" srcId="{0FBBE3F1-B15E-4866-BFE7-0B53AB480AA6}" destId="{F90B6C6F-9D93-4A86-B972-51A458B634A8}" srcOrd="0" destOrd="0" presId="urn:microsoft.com/office/officeart/2005/8/layout/funnel1"/>
    <dgm:cxn modelId="{A8C9F3DD-C706-4C9A-B853-72200F9EA314}" type="presOf" srcId="{20FCC6CD-21DD-4C80-8F42-2F54330DD5BD}" destId="{9FFA0B02-5985-481D-83C8-D0E37156CC9D}" srcOrd="0" destOrd="0" presId="urn:microsoft.com/office/officeart/2005/8/layout/funnel1"/>
    <dgm:cxn modelId="{324CAEF1-2924-476B-88CF-5A3817F81AA3}" srcId="{2E8A5739-F6A9-4DD1-9627-6E56AAABD2AD}" destId="{9E856465-594C-4815-8B01-6D9D6664C6A7}" srcOrd="3" destOrd="0" parTransId="{242009C6-4637-4519-9D40-A65FF4AF45BD}" sibTransId="{BCCCC95C-CC27-450A-A425-ED9D254D8B6B}"/>
    <dgm:cxn modelId="{A0A9EE51-AB04-4D47-A3F7-634845CB927F}" type="presParOf" srcId="{FA05FA95-9320-451B-A231-E88698AAA282}" destId="{693F6EB9-3441-4E6A-88FD-814530BCF821}" srcOrd="0" destOrd="0" presId="urn:microsoft.com/office/officeart/2005/8/layout/funnel1"/>
    <dgm:cxn modelId="{BD293A2B-4906-4CFE-8B0B-60B1487033F3}" type="presParOf" srcId="{FA05FA95-9320-451B-A231-E88698AAA282}" destId="{3424BE87-E689-4829-8265-4376B7C0477C}" srcOrd="1" destOrd="0" presId="urn:microsoft.com/office/officeart/2005/8/layout/funnel1"/>
    <dgm:cxn modelId="{F8A21339-ED0B-4BD8-BBA8-8A63372208C9}" type="presParOf" srcId="{FA05FA95-9320-451B-A231-E88698AAA282}" destId="{FD65E606-3706-4517-A243-76A61F6D50A9}" srcOrd="2" destOrd="0" presId="urn:microsoft.com/office/officeart/2005/8/layout/funnel1"/>
    <dgm:cxn modelId="{B6A33DBF-135F-4007-8236-9B34F745953A}" type="presParOf" srcId="{FA05FA95-9320-451B-A231-E88698AAA282}" destId="{9FFA0B02-5985-481D-83C8-D0E37156CC9D}" srcOrd="3" destOrd="0" presId="urn:microsoft.com/office/officeart/2005/8/layout/funnel1"/>
    <dgm:cxn modelId="{19A7A3F1-2CE8-49A6-9807-F01E1CA9CC7A}" type="presParOf" srcId="{FA05FA95-9320-451B-A231-E88698AAA282}" destId="{7B4C3748-D85F-4DB9-9DCE-A34D9D2B09AA}" srcOrd="4" destOrd="0" presId="urn:microsoft.com/office/officeart/2005/8/layout/funnel1"/>
    <dgm:cxn modelId="{415EC2EE-728D-423F-823B-BA3E1B29AD16}" type="presParOf" srcId="{FA05FA95-9320-451B-A231-E88698AAA282}" destId="{F90B6C6F-9D93-4A86-B972-51A458B634A8}" srcOrd="5" destOrd="0" presId="urn:microsoft.com/office/officeart/2005/8/layout/funnel1"/>
    <dgm:cxn modelId="{3BCDE7A4-D358-46C0-A682-ACB35231DE07}" type="presParOf" srcId="{FA05FA95-9320-451B-A231-E88698AAA282}" destId="{13CDD0C2-BA2D-4B46-863A-71938477F3B3}" srcOrd="6" destOrd="0" presId="urn:microsoft.com/office/officeart/2005/8/layout/funnel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0.xml><?xml version="1.0" encoding="utf-8"?>
<dgm:dataModel xmlns:dgm="http://schemas.openxmlformats.org/drawingml/2006/diagram" xmlns:a="http://schemas.openxmlformats.org/drawingml/2006/main">
  <dgm:ptLst>
    <dgm:pt modelId="{2783476C-0B3A-4902-958A-C65BC5ED0693}" type="doc">
      <dgm:prSet loTypeId="urn:microsoft.com/office/officeart/2009/layout/CirclePictureHierarchy" loCatId="hierarchy" qsTypeId="urn:microsoft.com/office/officeart/2005/8/quickstyle/simple1" qsCatId="simple" csTypeId="urn:microsoft.com/office/officeart/2005/8/colors/colorful3" csCatId="colorful" phldr="1"/>
      <dgm:spPr/>
      <dgm:t>
        <a:bodyPr/>
        <a:lstStyle/>
        <a:p>
          <a:endParaRPr lang="en-GB"/>
        </a:p>
      </dgm:t>
    </dgm:pt>
    <dgm:pt modelId="{A3C7D34A-3B4C-49F2-9966-BBDA9BFF909C}">
      <dgm:prSet phldrT="[Text]"/>
      <dgm:spPr/>
      <dgm:t>
        <a:bodyPr/>
        <a:lstStyle/>
        <a:p>
          <a:r>
            <a:rPr lang="en-GB" dirty="0"/>
            <a:t>15</a:t>
          </a:r>
          <a:r>
            <a:rPr lang="en-GB" baseline="30000" dirty="0"/>
            <a:t>th</a:t>
          </a:r>
          <a:r>
            <a:rPr lang="en-GB" dirty="0"/>
            <a:t> Century Monarch</a:t>
          </a:r>
        </a:p>
      </dgm:t>
    </dgm:pt>
    <dgm:pt modelId="{776F4CCA-3A20-4658-806B-D41AF86D3E13}" type="parTrans" cxnId="{0F54CF21-81F7-4015-96CE-CCAD7CD771E0}">
      <dgm:prSet/>
      <dgm:spPr/>
      <dgm:t>
        <a:bodyPr/>
        <a:lstStyle/>
        <a:p>
          <a:endParaRPr lang="en-GB"/>
        </a:p>
      </dgm:t>
    </dgm:pt>
    <dgm:pt modelId="{B9DE1AF8-3947-44C8-9FCB-705241DEDCE6}" type="sibTrans" cxnId="{0F54CF21-81F7-4015-96CE-CCAD7CD771E0}">
      <dgm:prSet/>
      <dgm:spPr/>
      <dgm:t>
        <a:bodyPr/>
        <a:lstStyle/>
        <a:p>
          <a:endParaRPr lang="en-GB"/>
        </a:p>
      </dgm:t>
    </dgm:pt>
    <dgm:pt modelId="{A1C4BE5C-858E-4B62-B0D7-A3D784912ADF}">
      <dgm:prSet phldrT="[Text]"/>
      <dgm:spPr/>
      <dgm:t>
        <a:bodyPr/>
        <a:lstStyle/>
        <a:p>
          <a:r>
            <a:rPr lang="en-GB" dirty="0"/>
            <a:t>Views on Politics</a:t>
          </a:r>
        </a:p>
      </dgm:t>
    </dgm:pt>
    <dgm:pt modelId="{BD94C699-A899-4EE7-9FE1-B6E234BD8FC5}" type="parTrans" cxnId="{91DB1C68-1D35-413E-92BA-21CA0A95B30B}">
      <dgm:prSet/>
      <dgm:spPr/>
      <dgm:t>
        <a:bodyPr/>
        <a:lstStyle/>
        <a:p>
          <a:endParaRPr lang="en-GB"/>
        </a:p>
      </dgm:t>
    </dgm:pt>
    <dgm:pt modelId="{D281D888-2CD2-43E3-AAC7-2E4E1805CE8F}" type="sibTrans" cxnId="{91DB1C68-1D35-413E-92BA-21CA0A95B30B}">
      <dgm:prSet/>
      <dgm:spPr/>
      <dgm:t>
        <a:bodyPr/>
        <a:lstStyle/>
        <a:p>
          <a:endParaRPr lang="en-GB"/>
        </a:p>
      </dgm:t>
    </dgm:pt>
    <dgm:pt modelId="{186691CF-F5A7-4120-AA3B-A36AC513B4C4}">
      <dgm:prSet phldrT="[Text]"/>
      <dgm:spPr/>
      <dgm:t>
        <a:bodyPr/>
        <a:lstStyle/>
        <a:p>
          <a:endParaRPr lang="en-GB" dirty="0"/>
        </a:p>
      </dgm:t>
    </dgm:pt>
    <dgm:pt modelId="{77D19888-BB40-405B-B9EF-754151D381B9}" type="parTrans" cxnId="{E8F5E2B0-B307-422A-AC99-B44585A517EB}">
      <dgm:prSet/>
      <dgm:spPr/>
      <dgm:t>
        <a:bodyPr/>
        <a:lstStyle/>
        <a:p>
          <a:endParaRPr lang="en-GB"/>
        </a:p>
      </dgm:t>
    </dgm:pt>
    <dgm:pt modelId="{B11872B7-EC3D-4B29-9CB3-A99E4D99B61A}" type="sibTrans" cxnId="{E8F5E2B0-B307-422A-AC99-B44585A517EB}">
      <dgm:prSet/>
      <dgm:spPr/>
      <dgm:t>
        <a:bodyPr/>
        <a:lstStyle/>
        <a:p>
          <a:endParaRPr lang="en-GB"/>
        </a:p>
      </dgm:t>
    </dgm:pt>
    <dgm:pt modelId="{4734EDB1-975E-4EAF-B0F8-A3B010AE7848}">
      <dgm:prSet phldrT="[Text]"/>
      <dgm:spPr/>
      <dgm:t>
        <a:bodyPr/>
        <a:lstStyle/>
        <a:p>
          <a:endParaRPr lang="en-GB" dirty="0"/>
        </a:p>
      </dgm:t>
    </dgm:pt>
    <dgm:pt modelId="{5FE420E0-8195-4EBB-9895-0B9EB7DDD3D6}" type="parTrans" cxnId="{232166C4-6A92-4537-9EF9-5E26D1C5F2F9}">
      <dgm:prSet/>
      <dgm:spPr/>
      <dgm:t>
        <a:bodyPr/>
        <a:lstStyle/>
        <a:p>
          <a:endParaRPr lang="en-GB"/>
        </a:p>
      </dgm:t>
    </dgm:pt>
    <dgm:pt modelId="{24BBD440-8F0F-480F-9B44-A386DA3FF01B}" type="sibTrans" cxnId="{232166C4-6A92-4537-9EF9-5E26D1C5F2F9}">
      <dgm:prSet/>
      <dgm:spPr/>
      <dgm:t>
        <a:bodyPr/>
        <a:lstStyle/>
        <a:p>
          <a:endParaRPr lang="en-GB"/>
        </a:p>
      </dgm:t>
    </dgm:pt>
    <dgm:pt modelId="{27ADB971-1116-4C17-B120-7C1A14FC8BDC}">
      <dgm:prSet phldrT="[Text]"/>
      <dgm:spPr/>
      <dgm:t>
        <a:bodyPr/>
        <a:lstStyle/>
        <a:p>
          <a:r>
            <a:rPr lang="en-GB" dirty="0"/>
            <a:t>Core Beliefs</a:t>
          </a:r>
        </a:p>
      </dgm:t>
    </dgm:pt>
    <dgm:pt modelId="{AD8FD445-AD48-4037-90F1-91B9E74759B5}" type="parTrans" cxnId="{B8D2EC3B-59C3-4367-810F-79D5F017A765}">
      <dgm:prSet/>
      <dgm:spPr/>
      <dgm:t>
        <a:bodyPr/>
        <a:lstStyle/>
        <a:p>
          <a:endParaRPr lang="en-GB"/>
        </a:p>
      </dgm:t>
    </dgm:pt>
    <dgm:pt modelId="{BFA23291-61A2-4BFD-90B3-6AE6DE78B207}" type="sibTrans" cxnId="{B8D2EC3B-59C3-4367-810F-79D5F017A765}">
      <dgm:prSet/>
      <dgm:spPr/>
      <dgm:t>
        <a:bodyPr/>
        <a:lstStyle/>
        <a:p>
          <a:endParaRPr lang="en-GB"/>
        </a:p>
      </dgm:t>
    </dgm:pt>
    <dgm:pt modelId="{ECBBABEF-4D86-4770-96AE-197658426E1C}">
      <dgm:prSet phldrT="[Text]"/>
      <dgm:spPr/>
      <dgm:t>
        <a:bodyPr/>
        <a:lstStyle/>
        <a:p>
          <a:endParaRPr lang="en-GB" dirty="0"/>
        </a:p>
      </dgm:t>
    </dgm:pt>
    <dgm:pt modelId="{87E4D645-8A44-4B1F-8333-FE4325970E41}" type="parTrans" cxnId="{77E8D9BE-B45D-40F0-BD15-D0922073C2A9}">
      <dgm:prSet/>
      <dgm:spPr/>
      <dgm:t>
        <a:bodyPr/>
        <a:lstStyle/>
        <a:p>
          <a:endParaRPr lang="en-GB"/>
        </a:p>
      </dgm:t>
    </dgm:pt>
    <dgm:pt modelId="{405B8CB2-51D3-4179-80B7-39446A5580A7}" type="sibTrans" cxnId="{77E8D9BE-B45D-40F0-BD15-D0922073C2A9}">
      <dgm:prSet/>
      <dgm:spPr/>
      <dgm:t>
        <a:bodyPr/>
        <a:lstStyle/>
        <a:p>
          <a:endParaRPr lang="en-GB"/>
        </a:p>
      </dgm:t>
    </dgm:pt>
    <dgm:pt modelId="{9E334318-AD10-44A7-97B5-A43A20DE194F}" type="pres">
      <dgm:prSet presAssocID="{2783476C-0B3A-4902-958A-C65BC5ED0693}" presName="hierChild1" presStyleCnt="0">
        <dgm:presLayoutVars>
          <dgm:chPref val="1"/>
          <dgm:dir/>
          <dgm:animOne val="branch"/>
          <dgm:animLvl val="lvl"/>
          <dgm:resizeHandles/>
        </dgm:presLayoutVars>
      </dgm:prSet>
      <dgm:spPr/>
    </dgm:pt>
    <dgm:pt modelId="{35F857CA-9104-4434-B070-08754EEC5370}" type="pres">
      <dgm:prSet presAssocID="{A3C7D34A-3B4C-49F2-9966-BBDA9BFF909C}" presName="hierRoot1" presStyleCnt="0"/>
      <dgm:spPr/>
    </dgm:pt>
    <dgm:pt modelId="{F1FF9E83-F136-4753-8FA3-45FEF9C5C671}" type="pres">
      <dgm:prSet presAssocID="{A3C7D34A-3B4C-49F2-9966-BBDA9BFF909C}" presName="composite" presStyleCnt="0"/>
      <dgm:spPr/>
    </dgm:pt>
    <dgm:pt modelId="{B27D0D74-B350-4A76-A035-0B1A68E60A3E}" type="pres">
      <dgm:prSet presAssocID="{A3C7D34A-3B4C-49F2-9966-BBDA9BFF909C}" presName="image" presStyleLbl="node0" presStyleIdx="0" presStyleCnt="1"/>
      <dgm:spPr>
        <a:solidFill>
          <a:srgbClr val="C0504D"/>
        </a:solidFill>
      </dgm:spPr>
    </dgm:pt>
    <dgm:pt modelId="{0BDC2C6C-2D25-40CF-AF47-56C20F25FC02}" type="pres">
      <dgm:prSet presAssocID="{A3C7D34A-3B4C-49F2-9966-BBDA9BFF909C}" presName="text" presStyleLbl="revTx" presStyleIdx="0" presStyleCnt="6">
        <dgm:presLayoutVars>
          <dgm:chPref val="3"/>
        </dgm:presLayoutVars>
      </dgm:prSet>
      <dgm:spPr/>
    </dgm:pt>
    <dgm:pt modelId="{A0687DB7-25DE-441A-864A-2F73DC70FE8A}" type="pres">
      <dgm:prSet presAssocID="{A3C7D34A-3B4C-49F2-9966-BBDA9BFF909C}" presName="hierChild2" presStyleCnt="0"/>
      <dgm:spPr/>
    </dgm:pt>
    <dgm:pt modelId="{636C41C0-8432-4538-A35A-E1FCCDDE1112}" type="pres">
      <dgm:prSet presAssocID="{BD94C699-A899-4EE7-9FE1-B6E234BD8FC5}" presName="Name10" presStyleLbl="parChTrans1D2" presStyleIdx="0" presStyleCnt="2"/>
      <dgm:spPr/>
    </dgm:pt>
    <dgm:pt modelId="{AE067329-E9A1-41E7-A21C-38A35A235552}" type="pres">
      <dgm:prSet presAssocID="{A1C4BE5C-858E-4B62-B0D7-A3D784912ADF}" presName="hierRoot2" presStyleCnt="0"/>
      <dgm:spPr/>
    </dgm:pt>
    <dgm:pt modelId="{F3C63213-1E89-4011-9C81-BEED44CD0F5F}" type="pres">
      <dgm:prSet presAssocID="{A1C4BE5C-858E-4B62-B0D7-A3D784912ADF}" presName="composite2" presStyleCnt="0"/>
      <dgm:spPr/>
    </dgm:pt>
    <dgm:pt modelId="{E3E14FBB-68A9-474E-BC37-91631D318482}" type="pres">
      <dgm:prSet presAssocID="{A1C4BE5C-858E-4B62-B0D7-A3D784912ADF}" presName="image2" presStyleLbl="node2" presStyleIdx="0" presStyleCnt="2"/>
      <dgm:spPr>
        <a:solidFill>
          <a:srgbClr val="8064A2"/>
        </a:solidFill>
      </dgm:spPr>
    </dgm:pt>
    <dgm:pt modelId="{DDA7DC39-C525-4D81-AE5F-B753AF043208}" type="pres">
      <dgm:prSet presAssocID="{A1C4BE5C-858E-4B62-B0D7-A3D784912ADF}" presName="text2" presStyleLbl="revTx" presStyleIdx="1" presStyleCnt="6">
        <dgm:presLayoutVars>
          <dgm:chPref val="3"/>
        </dgm:presLayoutVars>
      </dgm:prSet>
      <dgm:spPr/>
    </dgm:pt>
    <dgm:pt modelId="{072897AF-521F-4963-A567-25E641EB8FD3}" type="pres">
      <dgm:prSet presAssocID="{A1C4BE5C-858E-4B62-B0D7-A3D784912ADF}" presName="hierChild3" presStyleCnt="0"/>
      <dgm:spPr/>
    </dgm:pt>
    <dgm:pt modelId="{5B7AD2EE-1A03-4D8A-9726-50076B968EC0}" type="pres">
      <dgm:prSet presAssocID="{77D19888-BB40-405B-B9EF-754151D381B9}" presName="Name17" presStyleLbl="parChTrans1D3" presStyleIdx="0" presStyleCnt="3"/>
      <dgm:spPr/>
    </dgm:pt>
    <dgm:pt modelId="{12404545-157E-4F24-9EC5-DF9F62907D84}" type="pres">
      <dgm:prSet presAssocID="{186691CF-F5A7-4120-AA3B-A36AC513B4C4}" presName="hierRoot3" presStyleCnt="0"/>
      <dgm:spPr/>
    </dgm:pt>
    <dgm:pt modelId="{5362D280-6903-4C20-8C56-F78664FB2A9E}" type="pres">
      <dgm:prSet presAssocID="{186691CF-F5A7-4120-AA3B-A36AC513B4C4}" presName="composite3" presStyleCnt="0"/>
      <dgm:spPr/>
    </dgm:pt>
    <dgm:pt modelId="{09B821B4-9500-4D96-AEE1-5D1CB894B16E}" type="pres">
      <dgm:prSet presAssocID="{186691CF-F5A7-4120-AA3B-A36AC513B4C4}" presName="image3" presStyleLbl="node3" presStyleIdx="0" presStyleCnt="3"/>
      <dgm:spPr>
        <a:solidFill>
          <a:srgbClr val="4BACC6"/>
        </a:solidFill>
      </dgm:spPr>
    </dgm:pt>
    <dgm:pt modelId="{EEEB9576-27EC-4D66-97D9-3E18850510EA}" type="pres">
      <dgm:prSet presAssocID="{186691CF-F5A7-4120-AA3B-A36AC513B4C4}" presName="text3" presStyleLbl="revTx" presStyleIdx="2" presStyleCnt="6">
        <dgm:presLayoutVars>
          <dgm:chPref val="3"/>
        </dgm:presLayoutVars>
      </dgm:prSet>
      <dgm:spPr/>
    </dgm:pt>
    <dgm:pt modelId="{E5962693-C703-4DE0-A3B6-59175D84B128}" type="pres">
      <dgm:prSet presAssocID="{186691CF-F5A7-4120-AA3B-A36AC513B4C4}" presName="hierChild4" presStyleCnt="0"/>
      <dgm:spPr/>
    </dgm:pt>
    <dgm:pt modelId="{97D48890-9471-4895-9F4B-222CF559B92A}" type="pres">
      <dgm:prSet presAssocID="{5FE420E0-8195-4EBB-9895-0B9EB7DDD3D6}" presName="Name17" presStyleLbl="parChTrans1D3" presStyleIdx="1" presStyleCnt="3"/>
      <dgm:spPr/>
    </dgm:pt>
    <dgm:pt modelId="{F6730C5F-AC2A-4DD2-952E-99C9EE4FB634}" type="pres">
      <dgm:prSet presAssocID="{4734EDB1-975E-4EAF-B0F8-A3B010AE7848}" presName="hierRoot3" presStyleCnt="0"/>
      <dgm:spPr/>
    </dgm:pt>
    <dgm:pt modelId="{D667E054-0EEA-4BD1-B8B9-FF2B9CEAA3A8}" type="pres">
      <dgm:prSet presAssocID="{4734EDB1-975E-4EAF-B0F8-A3B010AE7848}" presName="composite3" presStyleCnt="0"/>
      <dgm:spPr/>
    </dgm:pt>
    <dgm:pt modelId="{4B891AC3-CB7D-4B64-9A11-21D232A25F7C}" type="pres">
      <dgm:prSet presAssocID="{4734EDB1-975E-4EAF-B0F8-A3B010AE7848}" presName="image3" presStyleLbl="node3" presStyleIdx="1" presStyleCnt="3"/>
      <dgm:spPr>
        <a:solidFill>
          <a:srgbClr val="4BACC6"/>
        </a:solidFill>
      </dgm:spPr>
    </dgm:pt>
    <dgm:pt modelId="{5803E795-9F45-4912-A8EE-BCEB2CD61514}" type="pres">
      <dgm:prSet presAssocID="{4734EDB1-975E-4EAF-B0F8-A3B010AE7848}" presName="text3" presStyleLbl="revTx" presStyleIdx="3" presStyleCnt="6">
        <dgm:presLayoutVars>
          <dgm:chPref val="3"/>
        </dgm:presLayoutVars>
      </dgm:prSet>
      <dgm:spPr/>
    </dgm:pt>
    <dgm:pt modelId="{A3D04F06-9EEC-46FE-95FF-9297FEA2B9B5}" type="pres">
      <dgm:prSet presAssocID="{4734EDB1-975E-4EAF-B0F8-A3B010AE7848}" presName="hierChild4" presStyleCnt="0"/>
      <dgm:spPr/>
    </dgm:pt>
    <dgm:pt modelId="{6154AF14-C014-4BFF-AA95-F561C5948CDA}" type="pres">
      <dgm:prSet presAssocID="{AD8FD445-AD48-4037-90F1-91B9E74759B5}" presName="Name10" presStyleLbl="parChTrans1D2" presStyleIdx="1" presStyleCnt="2"/>
      <dgm:spPr/>
    </dgm:pt>
    <dgm:pt modelId="{416F8B59-10F3-40C7-93AE-35A1100F081C}" type="pres">
      <dgm:prSet presAssocID="{27ADB971-1116-4C17-B120-7C1A14FC8BDC}" presName="hierRoot2" presStyleCnt="0"/>
      <dgm:spPr/>
    </dgm:pt>
    <dgm:pt modelId="{274C6FE2-4106-4D3F-AF58-6C1968B470CE}" type="pres">
      <dgm:prSet presAssocID="{27ADB971-1116-4C17-B120-7C1A14FC8BDC}" presName="composite2" presStyleCnt="0"/>
      <dgm:spPr/>
    </dgm:pt>
    <dgm:pt modelId="{868191E5-638C-43B1-885A-F07482D8C244}" type="pres">
      <dgm:prSet presAssocID="{27ADB971-1116-4C17-B120-7C1A14FC8BDC}" presName="image2" presStyleLbl="node2" presStyleIdx="1" presStyleCnt="2"/>
      <dgm:spPr>
        <a:solidFill>
          <a:srgbClr val="8064A2"/>
        </a:solidFill>
      </dgm:spPr>
    </dgm:pt>
    <dgm:pt modelId="{93B2EB74-2029-4C16-ABBB-283802F28A71}" type="pres">
      <dgm:prSet presAssocID="{27ADB971-1116-4C17-B120-7C1A14FC8BDC}" presName="text2" presStyleLbl="revTx" presStyleIdx="4" presStyleCnt="6">
        <dgm:presLayoutVars>
          <dgm:chPref val="3"/>
        </dgm:presLayoutVars>
      </dgm:prSet>
      <dgm:spPr/>
    </dgm:pt>
    <dgm:pt modelId="{86E71432-2D54-4877-9AF6-449E1DF79EF8}" type="pres">
      <dgm:prSet presAssocID="{27ADB971-1116-4C17-B120-7C1A14FC8BDC}" presName="hierChild3" presStyleCnt="0"/>
      <dgm:spPr/>
    </dgm:pt>
    <dgm:pt modelId="{36FE1841-B993-4A6D-AF7A-F1C2FF9B9988}" type="pres">
      <dgm:prSet presAssocID="{87E4D645-8A44-4B1F-8333-FE4325970E41}" presName="Name17" presStyleLbl="parChTrans1D3" presStyleIdx="2" presStyleCnt="3"/>
      <dgm:spPr/>
    </dgm:pt>
    <dgm:pt modelId="{BF9BFC12-CF41-4F44-B15C-EFC0F9D89D69}" type="pres">
      <dgm:prSet presAssocID="{ECBBABEF-4D86-4770-96AE-197658426E1C}" presName="hierRoot3" presStyleCnt="0"/>
      <dgm:spPr/>
    </dgm:pt>
    <dgm:pt modelId="{4482BA76-7E8B-41AE-91BB-624A15199870}" type="pres">
      <dgm:prSet presAssocID="{ECBBABEF-4D86-4770-96AE-197658426E1C}" presName="composite3" presStyleCnt="0"/>
      <dgm:spPr/>
    </dgm:pt>
    <dgm:pt modelId="{0F6028E9-E230-490E-AA39-2F5AAF6BEBF4}" type="pres">
      <dgm:prSet presAssocID="{ECBBABEF-4D86-4770-96AE-197658426E1C}" presName="image3" presStyleLbl="node3" presStyleIdx="2" presStyleCnt="3"/>
      <dgm:spPr>
        <a:solidFill>
          <a:srgbClr val="4BACC6"/>
        </a:solidFill>
      </dgm:spPr>
    </dgm:pt>
    <dgm:pt modelId="{37A8099D-8C7D-4605-8A33-844CF7E11F8A}" type="pres">
      <dgm:prSet presAssocID="{ECBBABEF-4D86-4770-96AE-197658426E1C}" presName="text3" presStyleLbl="revTx" presStyleIdx="5" presStyleCnt="6">
        <dgm:presLayoutVars>
          <dgm:chPref val="3"/>
        </dgm:presLayoutVars>
      </dgm:prSet>
      <dgm:spPr/>
    </dgm:pt>
    <dgm:pt modelId="{16852888-A959-4D2B-81E5-A0219AF98D2A}" type="pres">
      <dgm:prSet presAssocID="{ECBBABEF-4D86-4770-96AE-197658426E1C}" presName="hierChild4" presStyleCnt="0"/>
      <dgm:spPr/>
    </dgm:pt>
  </dgm:ptLst>
  <dgm:cxnLst>
    <dgm:cxn modelId="{678E8605-8FA3-4FD7-B141-D0404A3FBF03}" type="presOf" srcId="{2783476C-0B3A-4902-958A-C65BC5ED0693}" destId="{9E334318-AD10-44A7-97B5-A43A20DE194F}" srcOrd="0" destOrd="0" presId="urn:microsoft.com/office/officeart/2009/layout/CirclePictureHierarchy"/>
    <dgm:cxn modelId="{0F54CF21-81F7-4015-96CE-CCAD7CD771E0}" srcId="{2783476C-0B3A-4902-958A-C65BC5ED0693}" destId="{A3C7D34A-3B4C-49F2-9966-BBDA9BFF909C}" srcOrd="0" destOrd="0" parTransId="{776F4CCA-3A20-4658-806B-D41AF86D3E13}" sibTransId="{B9DE1AF8-3947-44C8-9FCB-705241DEDCE6}"/>
    <dgm:cxn modelId="{AFB90725-868A-4AF3-99A7-D9871CB10CE1}" type="presOf" srcId="{A1C4BE5C-858E-4B62-B0D7-A3D784912ADF}" destId="{DDA7DC39-C525-4D81-AE5F-B753AF043208}" srcOrd="0" destOrd="0" presId="urn:microsoft.com/office/officeart/2009/layout/CirclePictureHierarchy"/>
    <dgm:cxn modelId="{B8D2EC3B-59C3-4367-810F-79D5F017A765}" srcId="{A3C7D34A-3B4C-49F2-9966-BBDA9BFF909C}" destId="{27ADB971-1116-4C17-B120-7C1A14FC8BDC}" srcOrd="1" destOrd="0" parTransId="{AD8FD445-AD48-4037-90F1-91B9E74759B5}" sibTransId="{BFA23291-61A2-4BFD-90B3-6AE6DE78B207}"/>
    <dgm:cxn modelId="{92376662-D512-4368-9558-A0FDA19E5713}" type="presOf" srcId="{87E4D645-8A44-4B1F-8333-FE4325970E41}" destId="{36FE1841-B993-4A6D-AF7A-F1C2FF9B9988}" srcOrd="0" destOrd="0" presId="urn:microsoft.com/office/officeart/2009/layout/CirclePictureHierarchy"/>
    <dgm:cxn modelId="{91DB1C68-1D35-413E-92BA-21CA0A95B30B}" srcId="{A3C7D34A-3B4C-49F2-9966-BBDA9BFF909C}" destId="{A1C4BE5C-858E-4B62-B0D7-A3D784912ADF}" srcOrd="0" destOrd="0" parTransId="{BD94C699-A899-4EE7-9FE1-B6E234BD8FC5}" sibTransId="{D281D888-2CD2-43E3-AAC7-2E4E1805CE8F}"/>
    <dgm:cxn modelId="{66E4C968-B2E2-4758-A6A8-BA300B9A3020}" type="presOf" srcId="{A3C7D34A-3B4C-49F2-9966-BBDA9BFF909C}" destId="{0BDC2C6C-2D25-40CF-AF47-56C20F25FC02}" srcOrd="0" destOrd="0" presId="urn:microsoft.com/office/officeart/2009/layout/CirclePictureHierarchy"/>
    <dgm:cxn modelId="{8ABFB84C-AF53-4529-8849-E1FFF9FF2E43}" type="presOf" srcId="{77D19888-BB40-405B-B9EF-754151D381B9}" destId="{5B7AD2EE-1A03-4D8A-9726-50076B968EC0}" srcOrd="0" destOrd="0" presId="urn:microsoft.com/office/officeart/2009/layout/CirclePictureHierarchy"/>
    <dgm:cxn modelId="{D372137A-6440-46CB-9062-8A2999A21BBC}" type="presOf" srcId="{AD8FD445-AD48-4037-90F1-91B9E74759B5}" destId="{6154AF14-C014-4BFF-AA95-F561C5948CDA}" srcOrd="0" destOrd="0" presId="urn:microsoft.com/office/officeart/2009/layout/CirclePictureHierarchy"/>
    <dgm:cxn modelId="{5011C080-6232-4903-A269-702071C60475}" type="presOf" srcId="{5FE420E0-8195-4EBB-9895-0B9EB7DDD3D6}" destId="{97D48890-9471-4895-9F4B-222CF559B92A}" srcOrd="0" destOrd="0" presId="urn:microsoft.com/office/officeart/2009/layout/CirclePictureHierarchy"/>
    <dgm:cxn modelId="{6DAEF581-3D03-418C-ACB1-9FCE2F8E8635}" type="presOf" srcId="{ECBBABEF-4D86-4770-96AE-197658426E1C}" destId="{37A8099D-8C7D-4605-8A33-844CF7E11F8A}" srcOrd="0" destOrd="0" presId="urn:microsoft.com/office/officeart/2009/layout/CirclePictureHierarchy"/>
    <dgm:cxn modelId="{D8AAAFA0-BFCD-4E78-B406-9632C810EB42}" type="presOf" srcId="{186691CF-F5A7-4120-AA3B-A36AC513B4C4}" destId="{EEEB9576-27EC-4D66-97D9-3E18850510EA}" srcOrd="0" destOrd="0" presId="urn:microsoft.com/office/officeart/2009/layout/CirclePictureHierarchy"/>
    <dgm:cxn modelId="{E8F5E2B0-B307-422A-AC99-B44585A517EB}" srcId="{A1C4BE5C-858E-4B62-B0D7-A3D784912ADF}" destId="{186691CF-F5A7-4120-AA3B-A36AC513B4C4}" srcOrd="0" destOrd="0" parTransId="{77D19888-BB40-405B-B9EF-754151D381B9}" sibTransId="{B11872B7-EC3D-4B29-9CB3-A99E4D99B61A}"/>
    <dgm:cxn modelId="{77E8D9BE-B45D-40F0-BD15-D0922073C2A9}" srcId="{27ADB971-1116-4C17-B120-7C1A14FC8BDC}" destId="{ECBBABEF-4D86-4770-96AE-197658426E1C}" srcOrd="0" destOrd="0" parTransId="{87E4D645-8A44-4B1F-8333-FE4325970E41}" sibTransId="{405B8CB2-51D3-4179-80B7-39446A5580A7}"/>
    <dgm:cxn modelId="{220C6BBF-6CB3-48E0-8F34-6250F16EE346}" type="presOf" srcId="{BD94C699-A899-4EE7-9FE1-B6E234BD8FC5}" destId="{636C41C0-8432-4538-A35A-E1FCCDDE1112}" srcOrd="0" destOrd="0" presId="urn:microsoft.com/office/officeart/2009/layout/CirclePictureHierarchy"/>
    <dgm:cxn modelId="{232166C4-6A92-4537-9EF9-5E26D1C5F2F9}" srcId="{A1C4BE5C-858E-4B62-B0D7-A3D784912ADF}" destId="{4734EDB1-975E-4EAF-B0F8-A3B010AE7848}" srcOrd="1" destOrd="0" parTransId="{5FE420E0-8195-4EBB-9895-0B9EB7DDD3D6}" sibTransId="{24BBD440-8F0F-480F-9B44-A386DA3FF01B}"/>
    <dgm:cxn modelId="{5D1859E9-07F1-435A-B90F-B75940584C32}" type="presOf" srcId="{4734EDB1-975E-4EAF-B0F8-A3B010AE7848}" destId="{5803E795-9F45-4912-A8EE-BCEB2CD61514}" srcOrd="0" destOrd="0" presId="urn:microsoft.com/office/officeart/2009/layout/CirclePictureHierarchy"/>
    <dgm:cxn modelId="{EA67ADF6-A7C8-4757-9617-82471888E8B3}" type="presOf" srcId="{27ADB971-1116-4C17-B120-7C1A14FC8BDC}" destId="{93B2EB74-2029-4C16-ABBB-283802F28A71}" srcOrd="0" destOrd="0" presId="urn:microsoft.com/office/officeart/2009/layout/CirclePictureHierarchy"/>
    <dgm:cxn modelId="{5EAE64FD-83CC-4CBA-A4F5-B57C6166B2C1}" type="presParOf" srcId="{9E334318-AD10-44A7-97B5-A43A20DE194F}" destId="{35F857CA-9104-4434-B070-08754EEC5370}" srcOrd="0" destOrd="0" presId="urn:microsoft.com/office/officeart/2009/layout/CirclePictureHierarchy"/>
    <dgm:cxn modelId="{A97AD3B1-CD82-4DD3-8B91-6E7997853EA2}" type="presParOf" srcId="{35F857CA-9104-4434-B070-08754EEC5370}" destId="{F1FF9E83-F136-4753-8FA3-45FEF9C5C671}" srcOrd="0" destOrd="0" presId="urn:microsoft.com/office/officeart/2009/layout/CirclePictureHierarchy"/>
    <dgm:cxn modelId="{19B03E02-684A-4C13-A4FA-F0A0BB81267E}" type="presParOf" srcId="{F1FF9E83-F136-4753-8FA3-45FEF9C5C671}" destId="{B27D0D74-B350-4A76-A035-0B1A68E60A3E}" srcOrd="0" destOrd="0" presId="urn:microsoft.com/office/officeart/2009/layout/CirclePictureHierarchy"/>
    <dgm:cxn modelId="{2F7B2FDE-B103-4719-9805-F2476860C3B8}" type="presParOf" srcId="{F1FF9E83-F136-4753-8FA3-45FEF9C5C671}" destId="{0BDC2C6C-2D25-40CF-AF47-56C20F25FC02}" srcOrd="1" destOrd="0" presId="urn:microsoft.com/office/officeart/2009/layout/CirclePictureHierarchy"/>
    <dgm:cxn modelId="{9F1AA1E6-465B-4786-B646-C65E40339A0D}" type="presParOf" srcId="{35F857CA-9104-4434-B070-08754EEC5370}" destId="{A0687DB7-25DE-441A-864A-2F73DC70FE8A}" srcOrd="1" destOrd="0" presId="urn:microsoft.com/office/officeart/2009/layout/CirclePictureHierarchy"/>
    <dgm:cxn modelId="{979FC3C8-2E96-47A6-8ACB-57DEA98B27F2}" type="presParOf" srcId="{A0687DB7-25DE-441A-864A-2F73DC70FE8A}" destId="{636C41C0-8432-4538-A35A-E1FCCDDE1112}" srcOrd="0" destOrd="0" presId="urn:microsoft.com/office/officeart/2009/layout/CirclePictureHierarchy"/>
    <dgm:cxn modelId="{FCC2CC1F-2B37-4B13-8DBF-595CEFFF8AF8}" type="presParOf" srcId="{A0687DB7-25DE-441A-864A-2F73DC70FE8A}" destId="{AE067329-E9A1-41E7-A21C-38A35A235552}" srcOrd="1" destOrd="0" presId="urn:microsoft.com/office/officeart/2009/layout/CirclePictureHierarchy"/>
    <dgm:cxn modelId="{7392A854-7E0F-4754-B6DE-02B9BBC592AA}" type="presParOf" srcId="{AE067329-E9A1-41E7-A21C-38A35A235552}" destId="{F3C63213-1E89-4011-9C81-BEED44CD0F5F}" srcOrd="0" destOrd="0" presId="urn:microsoft.com/office/officeart/2009/layout/CirclePictureHierarchy"/>
    <dgm:cxn modelId="{53E21D77-A2FC-4F2A-8C9E-7B5B1FD354A5}" type="presParOf" srcId="{F3C63213-1E89-4011-9C81-BEED44CD0F5F}" destId="{E3E14FBB-68A9-474E-BC37-91631D318482}" srcOrd="0" destOrd="0" presId="urn:microsoft.com/office/officeart/2009/layout/CirclePictureHierarchy"/>
    <dgm:cxn modelId="{79D5C9A7-5749-424F-8932-5F0EAAD24877}" type="presParOf" srcId="{F3C63213-1E89-4011-9C81-BEED44CD0F5F}" destId="{DDA7DC39-C525-4D81-AE5F-B753AF043208}" srcOrd="1" destOrd="0" presId="urn:microsoft.com/office/officeart/2009/layout/CirclePictureHierarchy"/>
    <dgm:cxn modelId="{3A4F8759-A932-4937-9F6A-22A3C7B7BC2E}" type="presParOf" srcId="{AE067329-E9A1-41E7-A21C-38A35A235552}" destId="{072897AF-521F-4963-A567-25E641EB8FD3}" srcOrd="1" destOrd="0" presId="urn:microsoft.com/office/officeart/2009/layout/CirclePictureHierarchy"/>
    <dgm:cxn modelId="{9AF09639-EA39-4270-931B-B9E0CAB7F8E5}" type="presParOf" srcId="{072897AF-521F-4963-A567-25E641EB8FD3}" destId="{5B7AD2EE-1A03-4D8A-9726-50076B968EC0}" srcOrd="0" destOrd="0" presId="urn:microsoft.com/office/officeart/2009/layout/CirclePictureHierarchy"/>
    <dgm:cxn modelId="{2C6B3D87-212C-4898-B5FB-9EA7E2FFC58D}" type="presParOf" srcId="{072897AF-521F-4963-A567-25E641EB8FD3}" destId="{12404545-157E-4F24-9EC5-DF9F62907D84}" srcOrd="1" destOrd="0" presId="urn:microsoft.com/office/officeart/2009/layout/CirclePictureHierarchy"/>
    <dgm:cxn modelId="{D9991E8F-A915-4438-A22A-647763C2F785}" type="presParOf" srcId="{12404545-157E-4F24-9EC5-DF9F62907D84}" destId="{5362D280-6903-4C20-8C56-F78664FB2A9E}" srcOrd="0" destOrd="0" presId="urn:microsoft.com/office/officeart/2009/layout/CirclePictureHierarchy"/>
    <dgm:cxn modelId="{4EAFFC0B-32CD-42E7-B86A-A91E5A32C8A3}" type="presParOf" srcId="{5362D280-6903-4C20-8C56-F78664FB2A9E}" destId="{09B821B4-9500-4D96-AEE1-5D1CB894B16E}" srcOrd="0" destOrd="0" presId="urn:microsoft.com/office/officeart/2009/layout/CirclePictureHierarchy"/>
    <dgm:cxn modelId="{070D2A69-F410-4D6C-86BE-7CE0936CB73C}" type="presParOf" srcId="{5362D280-6903-4C20-8C56-F78664FB2A9E}" destId="{EEEB9576-27EC-4D66-97D9-3E18850510EA}" srcOrd="1" destOrd="0" presId="urn:microsoft.com/office/officeart/2009/layout/CirclePictureHierarchy"/>
    <dgm:cxn modelId="{EA00C410-C970-466D-BB3B-3A0537B14C52}" type="presParOf" srcId="{12404545-157E-4F24-9EC5-DF9F62907D84}" destId="{E5962693-C703-4DE0-A3B6-59175D84B128}" srcOrd="1" destOrd="0" presId="urn:microsoft.com/office/officeart/2009/layout/CirclePictureHierarchy"/>
    <dgm:cxn modelId="{325D8D83-9E92-4955-95C2-DB6C92EB8FF8}" type="presParOf" srcId="{072897AF-521F-4963-A567-25E641EB8FD3}" destId="{97D48890-9471-4895-9F4B-222CF559B92A}" srcOrd="2" destOrd="0" presId="urn:microsoft.com/office/officeart/2009/layout/CirclePictureHierarchy"/>
    <dgm:cxn modelId="{DADEECEF-E689-46C0-B3C8-DF7888C84B86}" type="presParOf" srcId="{072897AF-521F-4963-A567-25E641EB8FD3}" destId="{F6730C5F-AC2A-4DD2-952E-99C9EE4FB634}" srcOrd="3" destOrd="0" presId="urn:microsoft.com/office/officeart/2009/layout/CirclePictureHierarchy"/>
    <dgm:cxn modelId="{AD28829D-DF87-4D3F-9C3C-1B57A52C568E}" type="presParOf" srcId="{F6730C5F-AC2A-4DD2-952E-99C9EE4FB634}" destId="{D667E054-0EEA-4BD1-B8B9-FF2B9CEAA3A8}" srcOrd="0" destOrd="0" presId="urn:microsoft.com/office/officeart/2009/layout/CirclePictureHierarchy"/>
    <dgm:cxn modelId="{97D55BB1-1C14-4A06-A516-CDA3B116A951}" type="presParOf" srcId="{D667E054-0EEA-4BD1-B8B9-FF2B9CEAA3A8}" destId="{4B891AC3-CB7D-4B64-9A11-21D232A25F7C}" srcOrd="0" destOrd="0" presId="urn:microsoft.com/office/officeart/2009/layout/CirclePictureHierarchy"/>
    <dgm:cxn modelId="{59BBFBA6-B47A-4F3E-A5FD-26D247F8C2AD}" type="presParOf" srcId="{D667E054-0EEA-4BD1-B8B9-FF2B9CEAA3A8}" destId="{5803E795-9F45-4912-A8EE-BCEB2CD61514}" srcOrd="1" destOrd="0" presId="urn:microsoft.com/office/officeart/2009/layout/CirclePictureHierarchy"/>
    <dgm:cxn modelId="{0A7B0EEE-C5B5-4AD6-BBCA-7F46F5A8FC87}" type="presParOf" srcId="{F6730C5F-AC2A-4DD2-952E-99C9EE4FB634}" destId="{A3D04F06-9EEC-46FE-95FF-9297FEA2B9B5}" srcOrd="1" destOrd="0" presId="urn:microsoft.com/office/officeart/2009/layout/CirclePictureHierarchy"/>
    <dgm:cxn modelId="{6B60A0A1-502A-4C98-89A3-1530999D8720}" type="presParOf" srcId="{A0687DB7-25DE-441A-864A-2F73DC70FE8A}" destId="{6154AF14-C014-4BFF-AA95-F561C5948CDA}" srcOrd="2" destOrd="0" presId="urn:microsoft.com/office/officeart/2009/layout/CirclePictureHierarchy"/>
    <dgm:cxn modelId="{8D60690A-425F-4C85-9E1F-79AF58162467}" type="presParOf" srcId="{A0687DB7-25DE-441A-864A-2F73DC70FE8A}" destId="{416F8B59-10F3-40C7-93AE-35A1100F081C}" srcOrd="3" destOrd="0" presId="urn:microsoft.com/office/officeart/2009/layout/CirclePictureHierarchy"/>
    <dgm:cxn modelId="{100D2166-47EA-41DC-BE03-6B1B6EBBA5B5}" type="presParOf" srcId="{416F8B59-10F3-40C7-93AE-35A1100F081C}" destId="{274C6FE2-4106-4D3F-AF58-6C1968B470CE}" srcOrd="0" destOrd="0" presId="urn:microsoft.com/office/officeart/2009/layout/CirclePictureHierarchy"/>
    <dgm:cxn modelId="{074A23A6-12A8-4B06-9859-0EC4CFEA4630}" type="presParOf" srcId="{274C6FE2-4106-4D3F-AF58-6C1968B470CE}" destId="{868191E5-638C-43B1-885A-F07482D8C244}" srcOrd="0" destOrd="0" presId="urn:microsoft.com/office/officeart/2009/layout/CirclePictureHierarchy"/>
    <dgm:cxn modelId="{642CE42F-BB3F-4B72-851F-2D2CA6CD8AF7}" type="presParOf" srcId="{274C6FE2-4106-4D3F-AF58-6C1968B470CE}" destId="{93B2EB74-2029-4C16-ABBB-283802F28A71}" srcOrd="1" destOrd="0" presId="urn:microsoft.com/office/officeart/2009/layout/CirclePictureHierarchy"/>
    <dgm:cxn modelId="{AD4F00BE-1344-4085-8F6F-130597559E45}" type="presParOf" srcId="{416F8B59-10F3-40C7-93AE-35A1100F081C}" destId="{86E71432-2D54-4877-9AF6-449E1DF79EF8}" srcOrd="1" destOrd="0" presId="urn:microsoft.com/office/officeart/2009/layout/CirclePictureHierarchy"/>
    <dgm:cxn modelId="{EFF4DB5A-DF86-42D2-8CDD-3B5F1C38A54C}" type="presParOf" srcId="{86E71432-2D54-4877-9AF6-449E1DF79EF8}" destId="{36FE1841-B993-4A6D-AF7A-F1C2FF9B9988}" srcOrd="0" destOrd="0" presId="urn:microsoft.com/office/officeart/2009/layout/CirclePictureHierarchy"/>
    <dgm:cxn modelId="{3DED2AF2-C888-44C3-9BA0-AF45488F3E70}" type="presParOf" srcId="{86E71432-2D54-4877-9AF6-449E1DF79EF8}" destId="{BF9BFC12-CF41-4F44-B15C-EFC0F9D89D69}" srcOrd="1" destOrd="0" presId="urn:microsoft.com/office/officeart/2009/layout/CirclePictureHierarchy"/>
    <dgm:cxn modelId="{64BCFC07-4B30-40DC-9A26-B38668B57CF9}" type="presParOf" srcId="{BF9BFC12-CF41-4F44-B15C-EFC0F9D89D69}" destId="{4482BA76-7E8B-41AE-91BB-624A15199870}" srcOrd="0" destOrd="0" presId="urn:microsoft.com/office/officeart/2009/layout/CirclePictureHierarchy"/>
    <dgm:cxn modelId="{A27B34C6-36AF-4F67-A6D6-9126DDE9CAEC}" type="presParOf" srcId="{4482BA76-7E8B-41AE-91BB-624A15199870}" destId="{0F6028E9-E230-490E-AA39-2F5AAF6BEBF4}" srcOrd="0" destOrd="0" presId="urn:microsoft.com/office/officeart/2009/layout/CirclePictureHierarchy"/>
    <dgm:cxn modelId="{0417F959-CDB2-4686-881E-25ECDBBBB2EC}" type="presParOf" srcId="{4482BA76-7E8B-41AE-91BB-624A15199870}" destId="{37A8099D-8C7D-4605-8A33-844CF7E11F8A}" srcOrd="1" destOrd="0" presId="urn:microsoft.com/office/officeart/2009/layout/CirclePictureHierarchy"/>
    <dgm:cxn modelId="{5CD93F08-43AA-470D-8E62-84C47B12554E}" type="presParOf" srcId="{BF9BFC12-CF41-4F44-B15C-EFC0F9D89D69}" destId="{16852888-A959-4D2B-81E5-A0219AF98D2A}" srcOrd="1" destOrd="0" presId="urn:microsoft.com/office/officeart/2009/layout/CirclePictureHierarchy"/>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1.xml><?xml version="1.0" encoding="utf-8"?>
<dgm:dataModel xmlns:dgm="http://schemas.openxmlformats.org/drawingml/2006/diagram" xmlns:a="http://schemas.openxmlformats.org/drawingml/2006/main">
  <dgm:ptLst>
    <dgm:pt modelId="{33A4DE30-3138-4221-ABC7-FB139871E6A5}" type="doc">
      <dgm:prSet loTypeId="urn:microsoft.com/office/officeart/2009/3/layout/PhasedProcess" loCatId="process" qsTypeId="urn:microsoft.com/office/officeart/2005/8/quickstyle/simple5" qsCatId="simple" csTypeId="urn:microsoft.com/office/officeart/2005/8/colors/colorful5" csCatId="colorful" phldr="1"/>
      <dgm:spPr/>
      <dgm:t>
        <a:bodyPr/>
        <a:lstStyle/>
        <a:p>
          <a:endParaRPr lang="en-GB"/>
        </a:p>
      </dgm:t>
    </dgm:pt>
    <dgm:pt modelId="{4AE33C6D-7C24-4A98-B798-94903F0FF603}">
      <dgm:prSet phldrT="[Text]"/>
      <dgm:spPr/>
      <dgm:t>
        <a:bodyPr/>
        <a:lstStyle/>
        <a:p>
          <a:endParaRPr lang="en-GB" dirty="0"/>
        </a:p>
      </dgm:t>
    </dgm:pt>
    <dgm:pt modelId="{274CBEFB-4462-42E8-AA1F-4D14F03D76AB}" type="parTrans" cxnId="{2664CC4E-371A-4F6B-ACE8-8450D2677675}">
      <dgm:prSet/>
      <dgm:spPr/>
      <dgm:t>
        <a:bodyPr/>
        <a:lstStyle/>
        <a:p>
          <a:endParaRPr lang="en-GB"/>
        </a:p>
      </dgm:t>
    </dgm:pt>
    <dgm:pt modelId="{DE39F644-EA23-42BA-B558-E55987397D67}" type="sibTrans" cxnId="{2664CC4E-371A-4F6B-ACE8-8450D2677675}">
      <dgm:prSet/>
      <dgm:spPr/>
      <dgm:t>
        <a:bodyPr/>
        <a:lstStyle/>
        <a:p>
          <a:endParaRPr lang="en-GB"/>
        </a:p>
      </dgm:t>
    </dgm:pt>
    <dgm:pt modelId="{6F0FF766-C946-48C1-AC4E-3EB3E85DFF2C}">
      <dgm:prSet phldrT="[Text]"/>
      <dgm:spPr/>
      <dgm:t>
        <a:bodyPr/>
        <a:lstStyle/>
        <a:p>
          <a:endParaRPr lang="en-GB" dirty="0"/>
        </a:p>
      </dgm:t>
    </dgm:pt>
    <dgm:pt modelId="{AA19C233-EA1E-4008-8CC7-AFBEA2512D6D}" type="parTrans" cxnId="{C77752A4-9DF3-467C-8A24-92931B2E9113}">
      <dgm:prSet/>
      <dgm:spPr/>
      <dgm:t>
        <a:bodyPr/>
        <a:lstStyle/>
        <a:p>
          <a:endParaRPr lang="en-GB"/>
        </a:p>
      </dgm:t>
    </dgm:pt>
    <dgm:pt modelId="{96C66768-82B7-4236-BD18-A015EFD757A1}" type="sibTrans" cxnId="{C77752A4-9DF3-467C-8A24-92931B2E9113}">
      <dgm:prSet/>
      <dgm:spPr/>
      <dgm:t>
        <a:bodyPr/>
        <a:lstStyle/>
        <a:p>
          <a:endParaRPr lang="en-GB"/>
        </a:p>
      </dgm:t>
    </dgm:pt>
    <dgm:pt modelId="{58DFD8A9-0E7B-4999-9107-A28E32BA1564}">
      <dgm:prSet phldrT="[Text]"/>
      <dgm:spPr/>
      <dgm:t>
        <a:bodyPr/>
        <a:lstStyle/>
        <a:p>
          <a:endParaRPr lang="en-GB" dirty="0"/>
        </a:p>
      </dgm:t>
    </dgm:pt>
    <dgm:pt modelId="{21CA9C26-9FAD-4EF3-A14B-ED532F743064}" type="parTrans" cxnId="{6782708D-B74E-4701-A771-0EC4BB10C03A}">
      <dgm:prSet/>
      <dgm:spPr/>
      <dgm:t>
        <a:bodyPr/>
        <a:lstStyle/>
        <a:p>
          <a:endParaRPr lang="en-GB"/>
        </a:p>
      </dgm:t>
    </dgm:pt>
    <dgm:pt modelId="{7EB6B136-5049-45B3-9E8C-1E379E1F6B6D}" type="sibTrans" cxnId="{6782708D-B74E-4701-A771-0EC4BB10C03A}">
      <dgm:prSet/>
      <dgm:spPr/>
      <dgm:t>
        <a:bodyPr/>
        <a:lstStyle/>
        <a:p>
          <a:endParaRPr lang="en-GB"/>
        </a:p>
      </dgm:t>
    </dgm:pt>
    <dgm:pt modelId="{D41C9443-9BD4-46C3-AA12-BFB2ABFE19DB}">
      <dgm:prSet phldrT="[Text]"/>
      <dgm:spPr/>
      <dgm:t>
        <a:bodyPr/>
        <a:lstStyle/>
        <a:p>
          <a:endParaRPr lang="en-GB" dirty="0"/>
        </a:p>
      </dgm:t>
    </dgm:pt>
    <dgm:pt modelId="{3B17D368-8A28-446B-A30E-05B3C2DF43AD}" type="parTrans" cxnId="{DE22B1B0-26FF-40EA-B6D6-8323BD475CC4}">
      <dgm:prSet/>
      <dgm:spPr/>
      <dgm:t>
        <a:bodyPr/>
        <a:lstStyle/>
        <a:p>
          <a:endParaRPr lang="en-GB"/>
        </a:p>
      </dgm:t>
    </dgm:pt>
    <dgm:pt modelId="{3A8B3AA7-8914-4DFE-8BEC-797A13C79C3E}" type="sibTrans" cxnId="{DE22B1B0-26FF-40EA-B6D6-8323BD475CC4}">
      <dgm:prSet/>
      <dgm:spPr/>
      <dgm:t>
        <a:bodyPr/>
        <a:lstStyle/>
        <a:p>
          <a:endParaRPr lang="en-GB"/>
        </a:p>
      </dgm:t>
    </dgm:pt>
    <dgm:pt modelId="{778231B8-128C-4048-8EE4-A46CFF8DF14E}">
      <dgm:prSet phldrT="[Text]"/>
      <dgm:spPr/>
      <dgm:t>
        <a:bodyPr/>
        <a:lstStyle/>
        <a:p>
          <a:endParaRPr lang="en-GB" dirty="0"/>
        </a:p>
      </dgm:t>
    </dgm:pt>
    <dgm:pt modelId="{9DECEF01-C3AE-434C-8800-9D285EF1BD42}" type="parTrans" cxnId="{682852A2-C703-42A2-B5E2-893CEA2C32FF}">
      <dgm:prSet/>
      <dgm:spPr/>
      <dgm:t>
        <a:bodyPr/>
        <a:lstStyle/>
        <a:p>
          <a:endParaRPr lang="en-GB"/>
        </a:p>
      </dgm:t>
    </dgm:pt>
    <dgm:pt modelId="{35C60A50-2000-45E4-B7EB-F2A9A4341B2C}" type="sibTrans" cxnId="{682852A2-C703-42A2-B5E2-893CEA2C32FF}">
      <dgm:prSet/>
      <dgm:spPr/>
      <dgm:t>
        <a:bodyPr/>
        <a:lstStyle/>
        <a:p>
          <a:endParaRPr lang="en-GB"/>
        </a:p>
      </dgm:t>
    </dgm:pt>
    <dgm:pt modelId="{45A64B2A-E015-48CC-82AC-B20525A3CEA4}">
      <dgm:prSet phldrT="[Text]"/>
      <dgm:spPr/>
      <dgm:t>
        <a:bodyPr/>
        <a:lstStyle/>
        <a:p>
          <a:endParaRPr lang="en-GB" dirty="0"/>
        </a:p>
      </dgm:t>
    </dgm:pt>
    <dgm:pt modelId="{3CCBB6D1-127F-495A-8600-ADD8D6E50C94}" type="parTrans" cxnId="{6189A12A-910C-40D3-9DFE-85128F9BC8C8}">
      <dgm:prSet/>
      <dgm:spPr/>
      <dgm:t>
        <a:bodyPr/>
        <a:lstStyle/>
        <a:p>
          <a:endParaRPr lang="en-GB"/>
        </a:p>
      </dgm:t>
    </dgm:pt>
    <dgm:pt modelId="{7C587AD1-EF9B-401A-97CA-7D9F3932ECD1}" type="sibTrans" cxnId="{6189A12A-910C-40D3-9DFE-85128F9BC8C8}">
      <dgm:prSet/>
      <dgm:spPr/>
      <dgm:t>
        <a:bodyPr/>
        <a:lstStyle/>
        <a:p>
          <a:endParaRPr lang="en-GB"/>
        </a:p>
      </dgm:t>
    </dgm:pt>
    <dgm:pt modelId="{A9B8D14A-DF95-4B80-9273-58EDB7EE7828}">
      <dgm:prSet phldrT="[Text]"/>
      <dgm:spPr/>
      <dgm:t>
        <a:bodyPr/>
        <a:lstStyle/>
        <a:p>
          <a:endParaRPr lang="en-GB" dirty="0"/>
        </a:p>
      </dgm:t>
    </dgm:pt>
    <dgm:pt modelId="{9EA0F348-1BD8-40A1-A553-047F25B30D2E}" type="parTrans" cxnId="{AFE21D58-F4EE-45F3-BB62-AF23FE07F91A}">
      <dgm:prSet/>
      <dgm:spPr/>
      <dgm:t>
        <a:bodyPr/>
        <a:lstStyle/>
        <a:p>
          <a:endParaRPr lang="en-GB"/>
        </a:p>
      </dgm:t>
    </dgm:pt>
    <dgm:pt modelId="{3B408EF8-981A-488E-9BAB-7784714C2C64}" type="sibTrans" cxnId="{AFE21D58-F4EE-45F3-BB62-AF23FE07F91A}">
      <dgm:prSet/>
      <dgm:spPr/>
      <dgm:t>
        <a:bodyPr/>
        <a:lstStyle/>
        <a:p>
          <a:endParaRPr lang="en-GB"/>
        </a:p>
      </dgm:t>
    </dgm:pt>
    <dgm:pt modelId="{444DD552-4FCF-4B3F-BD86-94181A9DD89D}">
      <dgm:prSet phldrT="[Text]"/>
      <dgm:spPr/>
      <dgm:t>
        <a:bodyPr/>
        <a:lstStyle/>
        <a:p>
          <a:endParaRPr lang="en-GB" dirty="0"/>
        </a:p>
      </dgm:t>
    </dgm:pt>
    <dgm:pt modelId="{3E296EAB-833D-4A52-A1D0-DF1E7D3CBFE5}" type="parTrans" cxnId="{E24741CC-E7C0-4ECA-ACAC-03B64D8715BC}">
      <dgm:prSet/>
      <dgm:spPr/>
      <dgm:t>
        <a:bodyPr/>
        <a:lstStyle/>
        <a:p>
          <a:endParaRPr lang="en-GB"/>
        </a:p>
      </dgm:t>
    </dgm:pt>
    <dgm:pt modelId="{A3A1073B-61C0-41F4-AC49-6BB995E17C99}" type="sibTrans" cxnId="{E24741CC-E7C0-4ECA-ACAC-03B64D8715BC}">
      <dgm:prSet/>
      <dgm:spPr/>
      <dgm:t>
        <a:bodyPr/>
        <a:lstStyle/>
        <a:p>
          <a:endParaRPr lang="en-GB"/>
        </a:p>
      </dgm:t>
    </dgm:pt>
    <dgm:pt modelId="{4495C142-F01E-430A-AD17-F5144CDB790F}">
      <dgm:prSet phldrT="[Text]"/>
      <dgm:spPr/>
      <dgm:t>
        <a:bodyPr/>
        <a:lstStyle/>
        <a:p>
          <a:endParaRPr lang="en-GB" dirty="0"/>
        </a:p>
      </dgm:t>
    </dgm:pt>
    <dgm:pt modelId="{81EA436D-076B-44A4-BBBF-6D6CBFE610C1}" type="parTrans" cxnId="{027D85B9-FED9-41D7-8C7B-C2F901D6E369}">
      <dgm:prSet/>
      <dgm:spPr/>
      <dgm:t>
        <a:bodyPr/>
        <a:lstStyle/>
        <a:p>
          <a:endParaRPr lang="en-GB"/>
        </a:p>
      </dgm:t>
    </dgm:pt>
    <dgm:pt modelId="{7024BD01-7F96-4217-81CB-5F553858ED93}" type="sibTrans" cxnId="{027D85B9-FED9-41D7-8C7B-C2F901D6E369}">
      <dgm:prSet/>
      <dgm:spPr/>
      <dgm:t>
        <a:bodyPr/>
        <a:lstStyle/>
        <a:p>
          <a:endParaRPr lang="en-GB"/>
        </a:p>
      </dgm:t>
    </dgm:pt>
    <dgm:pt modelId="{13F51E5A-0641-471E-8054-9E3438744062}" type="pres">
      <dgm:prSet presAssocID="{33A4DE30-3138-4221-ABC7-FB139871E6A5}" presName="Name0" presStyleCnt="0">
        <dgm:presLayoutVars>
          <dgm:chMax val="3"/>
          <dgm:chPref val="3"/>
          <dgm:bulletEnabled val="1"/>
          <dgm:dir/>
          <dgm:animLvl val="lvl"/>
        </dgm:presLayoutVars>
      </dgm:prSet>
      <dgm:spPr/>
    </dgm:pt>
    <dgm:pt modelId="{65C3777A-3E57-4A72-918F-8E3069FF7779}" type="pres">
      <dgm:prSet presAssocID="{33A4DE30-3138-4221-ABC7-FB139871E6A5}" presName="arc1" presStyleLbl="node1" presStyleIdx="0" presStyleCnt="4"/>
      <dgm:spPr/>
    </dgm:pt>
    <dgm:pt modelId="{C849FBE5-D1EE-41E2-95ED-C870EEC75680}" type="pres">
      <dgm:prSet presAssocID="{33A4DE30-3138-4221-ABC7-FB139871E6A5}" presName="arc3" presStyleLbl="node1" presStyleIdx="1" presStyleCnt="4"/>
      <dgm:spPr/>
    </dgm:pt>
    <dgm:pt modelId="{7CA0A07E-4F94-40C0-8F0A-F29AE62F0210}" type="pres">
      <dgm:prSet presAssocID="{33A4DE30-3138-4221-ABC7-FB139871E6A5}" presName="parentText2" presStyleLbl="revTx" presStyleIdx="0" presStyleCnt="3">
        <dgm:presLayoutVars>
          <dgm:chMax val="4"/>
          <dgm:chPref val="3"/>
          <dgm:bulletEnabled val="1"/>
        </dgm:presLayoutVars>
      </dgm:prSet>
      <dgm:spPr/>
    </dgm:pt>
    <dgm:pt modelId="{10B9B993-0609-42E6-976F-F4E0E2347525}" type="pres">
      <dgm:prSet presAssocID="{33A4DE30-3138-4221-ABC7-FB139871E6A5}" presName="arc2" presStyleLbl="node1" presStyleIdx="2" presStyleCnt="4"/>
      <dgm:spPr/>
    </dgm:pt>
    <dgm:pt modelId="{0D23321B-B0B0-4146-9D2B-79CBEC78FE98}" type="pres">
      <dgm:prSet presAssocID="{33A4DE30-3138-4221-ABC7-FB139871E6A5}" presName="arc4" presStyleLbl="node1" presStyleIdx="3" presStyleCnt="4"/>
      <dgm:spPr/>
    </dgm:pt>
    <dgm:pt modelId="{B15CF541-DF23-4D20-88CB-842403A9E6CB}" type="pres">
      <dgm:prSet presAssocID="{33A4DE30-3138-4221-ABC7-FB139871E6A5}" presName="parentText3" presStyleLbl="revTx" presStyleIdx="1" presStyleCnt="3">
        <dgm:presLayoutVars>
          <dgm:chMax val="1"/>
          <dgm:chPref val="1"/>
          <dgm:bulletEnabled val="1"/>
        </dgm:presLayoutVars>
      </dgm:prSet>
      <dgm:spPr/>
    </dgm:pt>
    <dgm:pt modelId="{FB8D58AE-8E89-48AD-96E6-48059415A43D}" type="pres">
      <dgm:prSet presAssocID="{33A4DE30-3138-4221-ABC7-FB139871E6A5}" presName="middleComposite" presStyleCnt="0"/>
      <dgm:spPr/>
    </dgm:pt>
    <dgm:pt modelId="{6B858AA8-D265-4F62-BB2C-523ACDC44DF4}" type="pres">
      <dgm:prSet presAssocID="{45A64B2A-E015-48CC-82AC-B20525A3CEA4}" presName="circ1" presStyleLbl="vennNode1" presStyleIdx="0" presStyleCnt="8"/>
      <dgm:spPr/>
    </dgm:pt>
    <dgm:pt modelId="{B6F525DD-467D-4DE0-8749-E1B17F2F5645}" type="pres">
      <dgm:prSet presAssocID="{45A64B2A-E015-48CC-82AC-B20525A3CEA4}" presName="circ1Tx" presStyleLbl="revTx" presStyleIdx="1" presStyleCnt="3">
        <dgm:presLayoutVars>
          <dgm:chMax val="0"/>
          <dgm:chPref val="0"/>
        </dgm:presLayoutVars>
      </dgm:prSet>
      <dgm:spPr/>
    </dgm:pt>
    <dgm:pt modelId="{8469E415-1AC3-4C04-AE30-7DF67508626F}" type="pres">
      <dgm:prSet presAssocID="{A9B8D14A-DF95-4B80-9273-58EDB7EE7828}" presName="circ2" presStyleLbl="vennNode1" presStyleIdx="1" presStyleCnt="8"/>
      <dgm:spPr/>
    </dgm:pt>
    <dgm:pt modelId="{805E055B-A3B6-48EB-8E0D-9BDDE1588936}" type="pres">
      <dgm:prSet presAssocID="{A9B8D14A-DF95-4B80-9273-58EDB7EE7828}" presName="circ2Tx" presStyleLbl="revTx" presStyleIdx="1" presStyleCnt="3">
        <dgm:presLayoutVars>
          <dgm:chMax val="0"/>
          <dgm:chPref val="0"/>
        </dgm:presLayoutVars>
      </dgm:prSet>
      <dgm:spPr/>
    </dgm:pt>
    <dgm:pt modelId="{0FC337D4-9FB0-4B7D-9994-B7C6029F9404}" type="pres">
      <dgm:prSet presAssocID="{33A4DE30-3138-4221-ABC7-FB139871E6A5}" presName="leftComposite" presStyleCnt="0"/>
      <dgm:spPr/>
    </dgm:pt>
    <dgm:pt modelId="{5B49677F-13D7-45FD-8080-AE0EE65569A2}" type="pres">
      <dgm:prSet presAssocID="{6F0FF766-C946-48C1-AC4E-3EB3E85DFF2C}" presName="childText1_1" presStyleLbl="vennNode1" presStyleIdx="2" presStyleCnt="8">
        <dgm:presLayoutVars>
          <dgm:chMax val="0"/>
          <dgm:chPref val="0"/>
        </dgm:presLayoutVars>
      </dgm:prSet>
      <dgm:spPr/>
    </dgm:pt>
    <dgm:pt modelId="{B8B87A58-F17D-4BCB-825E-0FA5C22AF17C}" type="pres">
      <dgm:prSet presAssocID="{6F0FF766-C946-48C1-AC4E-3EB3E85DFF2C}" presName="ellipse1" presStyleLbl="vennNode1" presStyleIdx="3" presStyleCnt="8"/>
      <dgm:spPr/>
    </dgm:pt>
    <dgm:pt modelId="{B8DF3478-0555-46FB-AA89-6849BE0115FF}" type="pres">
      <dgm:prSet presAssocID="{6F0FF766-C946-48C1-AC4E-3EB3E85DFF2C}" presName="ellipse2" presStyleLbl="vennNode1" presStyleIdx="4" presStyleCnt="8"/>
      <dgm:spPr/>
    </dgm:pt>
    <dgm:pt modelId="{219A8036-8B60-4914-B890-215EEC5D3D30}" type="pres">
      <dgm:prSet presAssocID="{58DFD8A9-0E7B-4999-9107-A28E32BA1564}" presName="childText1_2" presStyleLbl="vennNode1" presStyleIdx="5" presStyleCnt="8">
        <dgm:presLayoutVars>
          <dgm:chMax val="0"/>
          <dgm:chPref val="0"/>
        </dgm:presLayoutVars>
      </dgm:prSet>
      <dgm:spPr/>
    </dgm:pt>
    <dgm:pt modelId="{579A18BF-AEE2-4986-8C44-B2F486921A32}" type="pres">
      <dgm:prSet presAssocID="{58DFD8A9-0E7B-4999-9107-A28E32BA1564}" presName="ellipse3" presStyleLbl="vennNode1" presStyleIdx="6" presStyleCnt="8"/>
      <dgm:spPr/>
    </dgm:pt>
    <dgm:pt modelId="{9F4F61C0-A105-4E5A-8A89-8F28E0F723C3}" type="pres">
      <dgm:prSet presAssocID="{D41C9443-9BD4-46C3-AA12-BFB2ABFE19DB}" presName="childText1_3" presStyleLbl="vennNode1" presStyleIdx="7" presStyleCnt="8">
        <dgm:presLayoutVars>
          <dgm:chMax val="0"/>
          <dgm:chPref val="0"/>
        </dgm:presLayoutVars>
      </dgm:prSet>
      <dgm:spPr/>
    </dgm:pt>
    <dgm:pt modelId="{06C08084-DDB6-47DC-B478-25EE478543F0}" type="pres">
      <dgm:prSet presAssocID="{33A4DE30-3138-4221-ABC7-FB139871E6A5}" presName="rightChild" presStyleLbl="node2" presStyleIdx="0" presStyleCnt="1">
        <dgm:presLayoutVars>
          <dgm:chMax val="0"/>
          <dgm:chPref val="0"/>
        </dgm:presLayoutVars>
      </dgm:prSet>
      <dgm:spPr/>
    </dgm:pt>
    <dgm:pt modelId="{E25189F0-4D44-46CB-90EB-39E7A0E0BF30}" type="pres">
      <dgm:prSet presAssocID="{33A4DE30-3138-4221-ABC7-FB139871E6A5}" presName="parentText1" presStyleLbl="revTx" presStyleIdx="2" presStyleCnt="3">
        <dgm:presLayoutVars>
          <dgm:chMax val="4"/>
          <dgm:chPref val="3"/>
          <dgm:bulletEnabled val="1"/>
        </dgm:presLayoutVars>
      </dgm:prSet>
      <dgm:spPr/>
    </dgm:pt>
  </dgm:ptLst>
  <dgm:cxnLst>
    <dgm:cxn modelId="{2AE04C06-8CCE-4024-A49E-4413BFD83C54}" type="presOf" srcId="{444DD552-4FCF-4B3F-BD86-94181A9DD89D}" destId="{B15CF541-DF23-4D20-88CB-842403A9E6CB}" srcOrd="0" destOrd="0" presId="urn:microsoft.com/office/officeart/2009/3/layout/PhasedProcess"/>
    <dgm:cxn modelId="{2668B913-EC47-4DDC-8C71-9E2A819C97E0}" type="presOf" srcId="{45A64B2A-E015-48CC-82AC-B20525A3CEA4}" destId="{6B858AA8-D265-4F62-BB2C-523ACDC44DF4}" srcOrd="0" destOrd="0" presId="urn:microsoft.com/office/officeart/2009/3/layout/PhasedProcess"/>
    <dgm:cxn modelId="{B06F081D-C1E7-4FF1-B2AA-2DF35173CD17}" type="presOf" srcId="{58DFD8A9-0E7B-4999-9107-A28E32BA1564}" destId="{219A8036-8B60-4914-B890-215EEC5D3D30}" srcOrd="0" destOrd="0" presId="urn:microsoft.com/office/officeart/2009/3/layout/PhasedProcess"/>
    <dgm:cxn modelId="{6189A12A-910C-40D3-9DFE-85128F9BC8C8}" srcId="{778231B8-128C-4048-8EE4-A46CFF8DF14E}" destId="{45A64B2A-E015-48CC-82AC-B20525A3CEA4}" srcOrd="0" destOrd="0" parTransId="{3CCBB6D1-127F-495A-8600-ADD8D6E50C94}" sibTransId="{7C587AD1-EF9B-401A-97CA-7D9F3932ECD1}"/>
    <dgm:cxn modelId="{2664CC4E-371A-4F6B-ACE8-8450D2677675}" srcId="{33A4DE30-3138-4221-ABC7-FB139871E6A5}" destId="{4AE33C6D-7C24-4A98-B798-94903F0FF603}" srcOrd="0" destOrd="0" parTransId="{274CBEFB-4462-42E8-AA1F-4D14F03D76AB}" sibTransId="{DE39F644-EA23-42BA-B558-E55987397D67}"/>
    <dgm:cxn modelId="{B2C39451-3E9B-4FDD-8840-1E9321AA2C19}" type="presOf" srcId="{6F0FF766-C946-48C1-AC4E-3EB3E85DFF2C}" destId="{5B49677F-13D7-45FD-8080-AE0EE65569A2}" srcOrd="0" destOrd="0" presId="urn:microsoft.com/office/officeart/2009/3/layout/PhasedProcess"/>
    <dgm:cxn modelId="{AFE21D58-F4EE-45F3-BB62-AF23FE07F91A}" srcId="{778231B8-128C-4048-8EE4-A46CFF8DF14E}" destId="{A9B8D14A-DF95-4B80-9273-58EDB7EE7828}" srcOrd="1" destOrd="0" parTransId="{9EA0F348-1BD8-40A1-A553-047F25B30D2E}" sibTransId="{3B408EF8-981A-488E-9BAB-7784714C2C64}"/>
    <dgm:cxn modelId="{6782708D-B74E-4701-A771-0EC4BB10C03A}" srcId="{4AE33C6D-7C24-4A98-B798-94903F0FF603}" destId="{58DFD8A9-0E7B-4999-9107-A28E32BA1564}" srcOrd="1" destOrd="0" parTransId="{21CA9C26-9FAD-4EF3-A14B-ED532F743064}" sibTransId="{7EB6B136-5049-45B3-9E8C-1E379E1F6B6D}"/>
    <dgm:cxn modelId="{2B29E293-13A9-420D-A67F-AFF3631BB26E}" type="presOf" srcId="{45A64B2A-E015-48CC-82AC-B20525A3CEA4}" destId="{B6F525DD-467D-4DE0-8749-E1B17F2F5645}" srcOrd="1" destOrd="0" presId="urn:microsoft.com/office/officeart/2009/3/layout/PhasedProcess"/>
    <dgm:cxn modelId="{682852A2-C703-42A2-B5E2-893CEA2C32FF}" srcId="{33A4DE30-3138-4221-ABC7-FB139871E6A5}" destId="{778231B8-128C-4048-8EE4-A46CFF8DF14E}" srcOrd="1" destOrd="0" parTransId="{9DECEF01-C3AE-434C-8800-9D285EF1BD42}" sibTransId="{35C60A50-2000-45E4-B7EB-F2A9A4341B2C}"/>
    <dgm:cxn modelId="{C77752A4-9DF3-467C-8A24-92931B2E9113}" srcId="{4AE33C6D-7C24-4A98-B798-94903F0FF603}" destId="{6F0FF766-C946-48C1-AC4E-3EB3E85DFF2C}" srcOrd="0" destOrd="0" parTransId="{AA19C233-EA1E-4008-8CC7-AFBEA2512D6D}" sibTransId="{96C66768-82B7-4236-BD18-A015EFD757A1}"/>
    <dgm:cxn modelId="{DE22B1B0-26FF-40EA-B6D6-8323BD475CC4}" srcId="{4AE33C6D-7C24-4A98-B798-94903F0FF603}" destId="{D41C9443-9BD4-46C3-AA12-BFB2ABFE19DB}" srcOrd="2" destOrd="0" parTransId="{3B17D368-8A28-446B-A30E-05B3C2DF43AD}" sibTransId="{3A8B3AA7-8914-4DFE-8BEC-797A13C79C3E}"/>
    <dgm:cxn modelId="{3F7183B3-B6BD-4497-AF6A-715721FA292F}" type="presOf" srcId="{D41C9443-9BD4-46C3-AA12-BFB2ABFE19DB}" destId="{9F4F61C0-A105-4E5A-8A89-8F28E0F723C3}" srcOrd="0" destOrd="0" presId="urn:microsoft.com/office/officeart/2009/3/layout/PhasedProcess"/>
    <dgm:cxn modelId="{718428B8-3835-4391-AB50-07725A855D1F}" type="presOf" srcId="{4AE33C6D-7C24-4A98-B798-94903F0FF603}" destId="{E25189F0-4D44-46CB-90EB-39E7A0E0BF30}" srcOrd="0" destOrd="0" presId="urn:microsoft.com/office/officeart/2009/3/layout/PhasedProcess"/>
    <dgm:cxn modelId="{027D85B9-FED9-41D7-8C7B-C2F901D6E369}" srcId="{444DD552-4FCF-4B3F-BD86-94181A9DD89D}" destId="{4495C142-F01E-430A-AD17-F5144CDB790F}" srcOrd="0" destOrd="0" parTransId="{81EA436D-076B-44A4-BBBF-6D6CBFE610C1}" sibTransId="{7024BD01-7F96-4217-81CB-5F553858ED93}"/>
    <dgm:cxn modelId="{E24741CC-E7C0-4ECA-ACAC-03B64D8715BC}" srcId="{33A4DE30-3138-4221-ABC7-FB139871E6A5}" destId="{444DD552-4FCF-4B3F-BD86-94181A9DD89D}" srcOrd="2" destOrd="0" parTransId="{3E296EAB-833D-4A52-A1D0-DF1E7D3CBFE5}" sibTransId="{A3A1073B-61C0-41F4-AC49-6BB995E17C99}"/>
    <dgm:cxn modelId="{7F0DA4CD-8916-4476-81D6-5F9738E0896B}" type="presOf" srcId="{33A4DE30-3138-4221-ABC7-FB139871E6A5}" destId="{13F51E5A-0641-471E-8054-9E3438744062}" srcOrd="0" destOrd="0" presId="urn:microsoft.com/office/officeart/2009/3/layout/PhasedProcess"/>
    <dgm:cxn modelId="{106F36CF-6FDD-46B8-AE5E-5E989AB157DC}" type="presOf" srcId="{778231B8-128C-4048-8EE4-A46CFF8DF14E}" destId="{7CA0A07E-4F94-40C0-8F0A-F29AE62F0210}" srcOrd="0" destOrd="0" presId="urn:microsoft.com/office/officeart/2009/3/layout/PhasedProcess"/>
    <dgm:cxn modelId="{55B380D3-D807-4412-8E1F-C09EE023DB28}" type="presOf" srcId="{A9B8D14A-DF95-4B80-9273-58EDB7EE7828}" destId="{805E055B-A3B6-48EB-8E0D-9BDDE1588936}" srcOrd="1" destOrd="0" presId="urn:microsoft.com/office/officeart/2009/3/layout/PhasedProcess"/>
    <dgm:cxn modelId="{F0212EF3-7EDE-447A-BF04-23F13D2ADD8A}" type="presOf" srcId="{4495C142-F01E-430A-AD17-F5144CDB790F}" destId="{06C08084-DDB6-47DC-B478-25EE478543F0}" srcOrd="0" destOrd="0" presId="urn:microsoft.com/office/officeart/2009/3/layout/PhasedProcess"/>
    <dgm:cxn modelId="{61A493F5-0149-4D16-B71E-A0919671BF9A}" type="presOf" srcId="{A9B8D14A-DF95-4B80-9273-58EDB7EE7828}" destId="{8469E415-1AC3-4C04-AE30-7DF67508626F}" srcOrd="0" destOrd="0" presId="urn:microsoft.com/office/officeart/2009/3/layout/PhasedProcess"/>
    <dgm:cxn modelId="{9682F616-FEC7-4D3B-817B-24BDCF6443DE}" type="presParOf" srcId="{13F51E5A-0641-471E-8054-9E3438744062}" destId="{65C3777A-3E57-4A72-918F-8E3069FF7779}" srcOrd="0" destOrd="0" presId="urn:microsoft.com/office/officeart/2009/3/layout/PhasedProcess"/>
    <dgm:cxn modelId="{95E0782C-D873-43AE-8CC0-666DD5BA82D1}" type="presParOf" srcId="{13F51E5A-0641-471E-8054-9E3438744062}" destId="{C849FBE5-D1EE-41E2-95ED-C870EEC75680}" srcOrd="1" destOrd="0" presId="urn:microsoft.com/office/officeart/2009/3/layout/PhasedProcess"/>
    <dgm:cxn modelId="{E0553C09-1C3A-40DE-86A4-CCC4230D3A44}" type="presParOf" srcId="{13F51E5A-0641-471E-8054-9E3438744062}" destId="{7CA0A07E-4F94-40C0-8F0A-F29AE62F0210}" srcOrd="2" destOrd="0" presId="urn:microsoft.com/office/officeart/2009/3/layout/PhasedProcess"/>
    <dgm:cxn modelId="{C5438D78-4C06-4D89-8B92-C2485AC638A7}" type="presParOf" srcId="{13F51E5A-0641-471E-8054-9E3438744062}" destId="{10B9B993-0609-42E6-976F-F4E0E2347525}" srcOrd="3" destOrd="0" presId="urn:microsoft.com/office/officeart/2009/3/layout/PhasedProcess"/>
    <dgm:cxn modelId="{FF31815A-002A-4AC6-8262-E9AF93467119}" type="presParOf" srcId="{13F51E5A-0641-471E-8054-9E3438744062}" destId="{0D23321B-B0B0-4146-9D2B-79CBEC78FE98}" srcOrd="4" destOrd="0" presId="urn:microsoft.com/office/officeart/2009/3/layout/PhasedProcess"/>
    <dgm:cxn modelId="{0F163D82-FFC8-4289-9049-F38C0BD1C1D4}" type="presParOf" srcId="{13F51E5A-0641-471E-8054-9E3438744062}" destId="{B15CF541-DF23-4D20-88CB-842403A9E6CB}" srcOrd="5" destOrd="0" presId="urn:microsoft.com/office/officeart/2009/3/layout/PhasedProcess"/>
    <dgm:cxn modelId="{8BE4887C-6B5A-4133-9948-4A3A0566AEDB}" type="presParOf" srcId="{13F51E5A-0641-471E-8054-9E3438744062}" destId="{FB8D58AE-8E89-48AD-96E6-48059415A43D}" srcOrd="6" destOrd="0" presId="urn:microsoft.com/office/officeart/2009/3/layout/PhasedProcess"/>
    <dgm:cxn modelId="{71739EC8-5EED-47AF-A55D-5591B3E1C219}" type="presParOf" srcId="{FB8D58AE-8E89-48AD-96E6-48059415A43D}" destId="{6B858AA8-D265-4F62-BB2C-523ACDC44DF4}" srcOrd="0" destOrd="0" presId="urn:microsoft.com/office/officeart/2009/3/layout/PhasedProcess"/>
    <dgm:cxn modelId="{2F4B21A6-41E6-4C97-B570-B090B64A05AA}" type="presParOf" srcId="{FB8D58AE-8E89-48AD-96E6-48059415A43D}" destId="{B6F525DD-467D-4DE0-8749-E1B17F2F5645}" srcOrd="1" destOrd="0" presId="urn:microsoft.com/office/officeart/2009/3/layout/PhasedProcess"/>
    <dgm:cxn modelId="{61B3DDFF-6DEA-4C16-88BB-8E440D738980}" type="presParOf" srcId="{FB8D58AE-8E89-48AD-96E6-48059415A43D}" destId="{8469E415-1AC3-4C04-AE30-7DF67508626F}" srcOrd="2" destOrd="0" presId="urn:microsoft.com/office/officeart/2009/3/layout/PhasedProcess"/>
    <dgm:cxn modelId="{466F831C-997E-466E-BB19-D33ECE8ECE48}" type="presParOf" srcId="{FB8D58AE-8E89-48AD-96E6-48059415A43D}" destId="{805E055B-A3B6-48EB-8E0D-9BDDE1588936}" srcOrd="3" destOrd="0" presId="urn:microsoft.com/office/officeart/2009/3/layout/PhasedProcess"/>
    <dgm:cxn modelId="{8B559988-33F6-4D40-A9DC-4CBE2183E9D2}" type="presParOf" srcId="{13F51E5A-0641-471E-8054-9E3438744062}" destId="{0FC337D4-9FB0-4B7D-9994-B7C6029F9404}" srcOrd="7" destOrd="0" presId="urn:microsoft.com/office/officeart/2009/3/layout/PhasedProcess"/>
    <dgm:cxn modelId="{A3BB1F6F-9848-4E48-A2FD-6272C78A8E9B}" type="presParOf" srcId="{0FC337D4-9FB0-4B7D-9994-B7C6029F9404}" destId="{5B49677F-13D7-45FD-8080-AE0EE65569A2}" srcOrd="0" destOrd="0" presId="urn:microsoft.com/office/officeart/2009/3/layout/PhasedProcess"/>
    <dgm:cxn modelId="{DC8B091A-2379-458B-8C24-6D11A4F6F822}" type="presParOf" srcId="{0FC337D4-9FB0-4B7D-9994-B7C6029F9404}" destId="{B8B87A58-F17D-4BCB-825E-0FA5C22AF17C}" srcOrd="1" destOrd="0" presId="urn:microsoft.com/office/officeart/2009/3/layout/PhasedProcess"/>
    <dgm:cxn modelId="{E383A8BE-E23B-4A3D-9577-08141205EF87}" type="presParOf" srcId="{0FC337D4-9FB0-4B7D-9994-B7C6029F9404}" destId="{B8DF3478-0555-46FB-AA89-6849BE0115FF}" srcOrd="2" destOrd="0" presId="urn:microsoft.com/office/officeart/2009/3/layout/PhasedProcess"/>
    <dgm:cxn modelId="{F6009414-0C4F-4AE0-AB9E-8B9BA0AEB0A9}" type="presParOf" srcId="{0FC337D4-9FB0-4B7D-9994-B7C6029F9404}" destId="{219A8036-8B60-4914-B890-215EEC5D3D30}" srcOrd="3" destOrd="0" presId="urn:microsoft.com/office/officeart/2009/3/layout/PhasedProcess"/>
    <dgm:cxn modelId="{FA32B716-DD4A-49EC-9DAC-DB460A83E6E2}" type="presParOf" srcId="{0FC337D4-9FB0-4B7D-9994-B7C6029F9404}" destId="{579A18BF-AEE2-4986-8C44-B2F486921A32}" srcOrd="4" destOrd="0" presId="urn:microsoft.com/office/officeart/2009/3/layout/PhasedProcess"/>
    <dgm:cxn modelId="{344F9BD7-FC3F-4EDF-B399-AA9F0A9BBDA0}" type="presParOf" srcId="{0FC337D4-9FB0-4B7D-9994-B7C6029F9404}" destId="{9F4F61C0-A105-4E5A-8A89-8F28E0F723C3}" srcOrd="5" destOrd="0" presId="urn:microsoft.com/office/officeart/2009/3/layout/PhasedProcess"/>
    <dgm:cxn modelId="{CFD41B19-C0C5-46A8-ACD4-EFA1FB68F6F9}" type="presParOf" srcId="{13F51E5A-0641-471E-8054-9E3438744062}" destId="{06C08084-DDB6-47DC-B478-25EE478543F0}" srcOrd="8" destOrd="0" presId="urn:microsoft.com/office/officeart/2009/3/layout/PhasedProcess"/>
    <dgm:cxn modelId="{79C8D59A-4DC3-4CE4-9A7B-40791F75D29D}" type="presParOf" srcId="{13F51E5A-0641-471E-8054-9E3438744062}" destId="{E25189F0-4D44-46CB-90EB-39E7A0E0BF30}" srcOrd="9" destOrd="0" presId="urn:microsoft.com/office/officeart/2009/3/layout/PhasedProcess"/>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2.xml><?xml version="1.0" encoding="utf-8"?>
<dgm:dataModel xmlns:dgm="http://schemas.openxmlformats.org/drawingml/2006/diagram" xmlns:a="http://schemas.openxmlformats.org/drawingml/2006/main">
  <dgm:ptLst>
    <dgm:pt modelId="{01DF3229-9058-41C5-ACAD-EB44B01131A4}" type="doc">
      <dgm:prSet loTypeId="urn:microsoft.com/office/officeart/2005/8/layout/process2" loCatId="process" qsTypeId="urn:microsoft.com/office/officeart/2005/8/quickstyle/3d1" qsCatId="3D" csTypeId="urn:microsoft.com/office/officeart/2005/8/colors/colorful2" csCatId="colorful" phldr="1"/>
      <dgm:spPr/>
    </dgm:pt>
    <dgm:pt modelId="{2C554F6A-3E63-4481-9061-41028672E142}">
      <dgm:prSet phldrT="[Text]"/>
      <dgm:spPr/>
      <dgm:t>
        <a:bodyPr/>
        <a:lstStyle/>
        <a:p>
          <a:endParaRPr lang="en-GB" dirty="0"/>
        </a:p>
      </dgm:t>
    </dgm:pt>
    <dgm:pt modelId="{03ECE4CF-C53D-46C8-ABAF-AF3D166843DA}" type="parTrans" cxnId="{0D192BC1-B2F2-41BA-8D03-43864A983CA8}">
      <dgm:prSet/>
      <dgm:spPr/>
      <dgm:t>
        <a:bodyPr/>
        <a:lstStyle/>
        <a:p>
          <a:endParaRPr lang="en-GB"/>
        </a:p>
      </dgm:t>
    </dgm:pt>
    <dgm:pt modelId="{B2BDEC39-EBA1-4A5C-A9BA-2A934194B608}" type="sibTrans" cxnId="{0D192BC1-B2F2-41BA-8D03-43864A983CA8}">
      <dgm:prSet/>
      <dgm:spPr/>
      <dgm:t>
        <a:bodyPr/>
        <a:lstStyle/>
        <a:p>
          <a:endParaRPr lang="en-GB"/>
        </a:p>
      </dgm:t>
    </dgm:pt>
    <dgm:pt modelId="{4CE8C262-306E-4A9E-B7FC-24A1D87CECF1}">
      <dgm:prSet phldrT="[Text]"/>
      <dgm:spPr/>
      <dgm:t>
        <a:bodyPr/>
        <a:lstStyle/>
        <a:p>
          <a:endParaRPr lang="en-GB" dirty="0"/>
        </a:p>
      </dgm:t>
    </dgm:pt>
    <dgm:pt modelId="{7695DC18-54E2-4DA0-8030-8EEDEBFA2836}" type="parTrans" cxnId="{2121E583-727B-4C1E-B077-9BD9ABCCD4A2}">
      <dgm:prSet/>
      <dgm:spPr/>
      <dgm:t>
        <a:bodyPr/>
        <a:lstStyle/>
        <a:p>
          <a:endParaRPr lang="en-GB"/>
        </a:p>
      </dgm:t>
    </dgm:pt>
    <dgm:pt modelId="{0AEF9C14-4CEC-4FAE-AB71-40B7EB89D9DA}" type="sibTrans" cxnId="{2121E583-727B-4C1E-B077-9BD9ABCCD4A2}">
      <dgm:prSet/>
      <dgm:spPr/>
      <dgm:t>
        <a:bodyPr/>
        <a:lstStyle/>
        <a:p>
          <a:endParaRPr lang="en-GB"/>
        </a:p>
      </dgm:t>
    </dgm:pt>
    <dgm:pt modelId="{5C5BDB86-F23F-4468-B81E-518BAD79743A}">
      <dgm:prSet phldrT="[Text]"/>
      <dgm:spPr/>
      <dgm:t>
        <a:bodyPr/>
        <a:lstStyle/>
        <a:p>
          <a:endParaRPr lang="en-GB" dirty="0"/>
        </a:p>
      </dgm:t>
    </dgm:pt>
    <dgm:pt modelId="{977FDE0B-CDEF-44C6-9EFC-CE44743EEDD9}" type="parTrans" cxnId="{E1725607-CD91-4FDD-9135-F83AD1D2BB0F}">
      <dgm:prSet/>
      <dgm:spPr/>
      <dgm:t>
        <a:bodyPr/>
        <a:lstStyle/>
        <a:p>
          <a:endParaRPr lang="en-GB"/>
        </a:p>
      </dgm:t>
    </dgm:pt>
    <dgm:pt modelId="{8ACC56AA-0B91-4E4F-9132-8B0A2D525108}" type="sibTrans" cxnId="{E1725607-CD91-4FDD-9135-F83AD1D2BB0F}">
      <dgm:prSet/>
      <dgm:spPr/>
      <dgm:t>
        <a:bodyPr/>
        <a:lstStyle/>
        <a:p>
          <a:endParaRPr lang="en-GB"/>
        </a:p>
      </dgm:t>
    </dgm:pt>
    <dgm:pt modelId="{BA85272D-6840-43DA-AD26-64F55B752943}" type="pres">
      <dgm:prSet presAssocID="{01DF3229-9058-41C5-ACAD-EB44B01131A4}" presName="linearFlow" presStyleCnt="0">
        <dgm:presLayoutVars>
          <dgm:resizeHandles val="exact"/>
        </dgm:presLayoutVars>
      </dgm:prSet>
      <dgm:spPr/>
    </dgm:pt>
    <dgm:pt modelId="{DF77918B-2DD2-4709-98D2-508089EF9326}" type="pres">
      <dgm:prSet presAssocID="{2C554F6A-3E63-4481-9061-41028672E142}" presName="node" presStyleLbl="node1" presStyleIdx="0" presStyleCnt="3">
        <dgm:presLayoutVars>
          <dgm:bulletEnabled val="1"/>
        </dgm:presLayoutVars>
      </dgm:prSet>
      <dgm:spPr/>
    </dgm:pt>
    <dgm:pt modelId="{6823FB31-4F47-40DC-9139-FF560C1C2236}" type="pres">
      <dgm:prSet presAssocID="{B2BDEC39-EBA1-4A5C-A9BA-2A934194B608}" presName="sibTrans" presStyleLbl="sibTrans2D1" presStyleIdx="0" presStyleCnt="2"/>
      <dgm:spPr/>
    </dgm:pt>
    <dgm:pt modelId="{03701600-00A6-4A01-ABDF-11646F917B2A}" type="pres">
      <dgm:prSet presAssocID="{B2BDEC39-EBA1-4A5C-A9BA-2A934194B608}" presName="connectorText" presStyleLbl="sibTrans2D1" presStyleIdx="0" presStyleCnt="2"/>
      <dgm:spPr/>
    </dgm:pt>
    <dgm:pt modelId="{CCA2C7E7-AE02-47AA-94E8-E7B62B7FF07C}" type="pres">
      <dgm:prSet presAssocID="{4CE8C262-306E-4A9E-B7FC-24A1D87CECF1}" presName="node" presStyleLbl="node1" presStyleIdx="1" presStyleCnt="3">
        <dgm:presLayoutVars>
          <dgm:bulletEnabled val="1"/>
        </dgm:presLayoutVars>
      </dgm:prSet>
      <dgm:spPr/>
    </dgm:pt>
    <dgm:pt modelId="{913E2BC8-63C1-4026-9C0B-2199BA549717}" type="pres">
      <dgm:prSet presAssocID="{0AEF9C14-4CEC-4FAE-AB71-40B7EB89D9DA}" presName="sibTrans" presStyleLbl="sibTrans2D1" presStyleIdx="1" presStyleCnt="2"/>
      <dgm:spPr/>
    </dgm:pt>
    <dgm:pt modelId="{99C28291-EC9F-4608-8B1D-B77D17A4B7B6}" type="pres">
      <dgm:prSet presAssocID="{0AEF9C14-4CEC-4FAE-AB71-40B7EB89D9DA}" presName="connectorText" presStyleLbl="sibTrans2D1" presStyleIdx="1" presStyleCnt="2"/>
      <dgm:spPr/>
    </dgm:pt>
    <dgm:pt modelId="{D7189418-CEF2-4E2C-9208-EACB7E892FBA}" type="pres">
      <dgm:prSet presAssocID="{5C5BDB86-F23F-4468-B81E-518BAD79743A}" presName="node" presStyleLbl="node1" presStyleIdx="2" presStyleCnt="3">
        <dgm:presLayoutVars>
          <dgm:bulletEnabled val="1"/>
        </dgm:presLayoutVars>
      </dgm:prSet>
      <dgm:spPr/>
    </dgm:pt>
  </dgm:ptLst>
  <dgm:cxnLst>
    <dgm:cxn modelId="{E1725607-CD91-4FDD-9135-F83AD1D2BB0F}" srcId="{01DF3229-9058-41C5-ACAD-EB44B01131A4}" destId="{5C5BDB86-F23F-4468-B81E-518BAD79743A}" srcOrd="2" destOrd="0" parTransId="{977FDE0B-CDEF-44C6-9EFC-CE44743EEDD9}" sibTransId="{8ACC56AA-0B91-4E4F-9132-8B0A2D525108}"/>
    <dgm:cxn modelId="{BCC63F0A-15C5-4B2E-8AF7-69A33A7AF68F}" type="presOf" srcId="{5C5BDB86-F23F-4468-B81E-518BAD79743A}" destId="{D7189418-CEF2-4E2C-9208-EACB7E892FBA}" srcOrd="0" destOrd="0" presId="urn:microsoft.com/office/officeart/2005/8/layout/process2"/>
    <dgm:cxn modelId="{623B9D1C-BE09-47D5-8EEC-6870D0939992}" type="presOf" srcId="{0AEF9C14-4CEC-4FAE-AB71-40B7EB89D9DA}" destId="{913E2BC8-63C1-4026-9C0B-2199BA549717}" srcOrd="0" destOrd="0" presId="urn:microsoft.com/office/officeart/2005/8/layout/process2"/>
    <dgm:cxn modelId="{0A58FA30-563F-4183-8C37-E59DE6F6C4EB}" type="presOf" srcId="{B2BDEC39-EBA1-4A5C-A9BA-2A934194B608}" destId="{6823FB31-4F47-40DC-9139-FF560C1C2236}" srcOrd="0" destOrd="0" presId="urn:microsoft.com/office/officeart/2005/8/layout/process2"/>
    <dgm:cxn modelId="{776B5545-7449-4DF5-9F8B-1C7F4844015A}" type="presOf" srcId="{4CE8C262-306E-4A9E-B7FC-24A1D87CECF1}" destId="{CCA2C7E7-AE02-47AA-94E8-E7B62B7FF07C}" srcOrd="0" destOrd="0" presId="urn:microsoft.com/office/officeart/2005/8/layout/process2"/>
    <dgm:cxn modelId="{261DC47A-1791-48B8-BCEF-A8858D2BCB13}" type="presOf" srcId="{01DF3229-9058-41C5-ACAD-EB44B01131A4}" destId="{BA85272D-6840-43DA-AD26-64F55B752943}" srcOrd="0" destOrd="0" presId="urn:microsoft.com/office/officeart/2005/8/layout/process2"/>
    <dgm:cxn modelId="{2121E583-727B-4C1E-B077-9BD9ABCCD4A2}" srcId="{01DF3229-9058-41C5-ACAD-EB44B01131A4}" destId="{4CE8C262-306E-4A9E-B7FC-24A1D87CECF1}" srcOrd="1" destOrd="0" parTransId="{7695DC18-54E2-4DA0-8030-8EEDEBFA2836}" sibTransId="{0AEF9C14-4CEC-4FAE-AB71-40B7EB89D9DA}"/>
    <dgm:cxn modelId="{4DFA79A0-CC1D-4B5A-8D63-C995EF265057}" type="presOf" srcId="{2C554F6A-3E63-4481-9061-41028672E142}" destId="{DF77918B-2DD2-4709-98D2-508089EF9326}" srcOrd="0" destOrd="0" presId="urn:microsoft.com/office/officeart/2005/8/layout/process2"/>
    <dgm:cxn modelId="{6F4070AD-3A6C-4F03-B5B3-EEDDFADA3A3F}" type="presOf" srcId="{0AEF9C14-4CEC-4FAE-AB71-40B7EB89D9DA}" destId="{99C28291-EC9F-4608-8B1D-B77D17A4B7B6}" srcOrd="1" destOrd="0" presId="urn:microsoft.com/office/officeart/2005/8/layout/process2"/>
    <dgm:cxn modelId="{0D192BC1-B2F2-41BA-8D03-43864A983CA8}" srcId="{01DF3229-9058-41C5-ACAD-EB44B01131A4}" destId="{2C554F6A-3E63-4481-9061-41028672E142}" srcOrd="0" destOrd="0" parTransId="{03ECE4CF-C53D-46C8-ABAF-AF3D166843DA}" sibTransId="{B2BDEC39-EBA1-4A5C-A9BA-2A934194B608}"/>
    <dgm:cxn modelId="{726A05CF-9678-4AC7-AEBC-C7C43D22BE3A}" type="presOf" srcId="{B2BDEC39-EBA1-4A5C-A9BA-2A934194B608}" destId="{03701600-00A6-4A01-ABDF-11646F917B2A}" srcOrd="1" destOrd="0" presId="urn:microsoft.com/office/officeart/2005/8/layout/process2"/>
    <dgm:cxn modelId="{CD0BBBE9-0D4D-4671-86BE-A8D71E361A2A}" type="presParOf" srcId="{BA85272D-6840-43DA-AD26-64F55B752943}" destId="{DF77918B-2DD2-4709-98D2-508089EF9326}" srcOrd="0" destOrd="0" presId="urn:microsoft.com/office/officeart/2005/8/layout/process2"/>
    <dgm:cxn modelId="{FBB6FA38-C409-4B74-84AC-D9F9D38DCC90}" type="presParOf" srcId="{BA85272D-6840-43DA-AD26-64F55B752943}" destId="{6823FB31-4F47-40DC-9139-FF560C1C2236}" srcOrd="1" destOrd="0" presId="urn:microsoft.com/office/officeart/2005/8/layout/process2"/>
    <dgm:cxn modelId="{C8BEE588-2E57-4F43-A7F1-0EB4AD0BCED9}" type="presParOf" srcId="{6823FB31-4F47-40DC-9139-FF560C1C2236}" destId="{03701600-00A6-4A01-ABDF-11646F917B2A}" srcOrd="0" destOrd="0" presId="urn:microsoft.com/office/officeart/2005/8/layout/process2"/>
    <dgm:cxn modelId="{98E993B0-997B-410D-9D72-7ED84826E050}" type="presParOf" srcId="{BA85272D-6840-43DA-AD26-64F55B752943}" destId="{CCA2C7E7-AE02-47AA-94E8-E7B62B7FF07C}" srcOrd="2" destOrd="0" presId="urn:microsoft.com/office/officeart/2005/8/layout/process2"/>
    <dgm:cxn modelId="{DC81ED47-FE85-4A42-BB6C-7DA04BB2679A}" type="presParOf" srcId="{BA85272D-6840-43DA-AD26-64F55B752943}" destId="{913E2BC8-63C1-4026-9C0B-2199BA549717}" srcOrd="3" destOrd="0" presId="urn:microsoft.com/office/officeart/2005/8/layout/process2"/>
    <dgm:cxn modelId="{36F54626-5B03-4D0D-9875-BA6450B6BF88}" type="presParOf" srcId="{913E2BC8-63C1-4026-9C0B-2199BA549717}" destId="{99C28291-EC9F-4608-8B1D-B77D17A4B7B6}" srcOrd="0" destOrd="0" presId="urn:microsoft.com/office/officeart/2005/8/layout/process2"/>
    <dgm:cxn modelId="{9DA660C4-8A40-4967-9BBA-B63F514AFE92}" type="presParOf" srcId="{BA85272D-6840-43DA-AD26-64F55B752943}" destId="{D7189418-CEF2-4E2C-9208-EACB7E892FBA}" srcOrd="4" destOrd="0" presId="urn:microsoft.com/office/officeart/2005/8/layout/process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3.xml><?xml version="1.0" encoding="utf-8"?>
<dgm:dataModel xmlns:dgm="http://schemas.openxmlformats.org/drawingml/2006/diagram" xmlns:a="http://schemas.openxmlformats.org/drawingml/2006/main">
  <dgm:ptLst>
    <dgm:pt modelId="{4A47D6B5-D018-4DAD-85A2-3E02ED616A5F}" type="doc">
      <dgm:prSet loTypeId="urn:diagrams.loki3.com/BracketList" loCatId="list" qsTypeId="urn:microsoft.com/office/officeart/2005/8/quickstyle/simple5" qsCatId="simple" csTypeId="urn:microsoft.com/office/officeart/2005/8/colors/colorful5" csCatId="colorful" phldr="1"/>
      <dgm:spPr/>
      <dgm:t>
        <a:bodyPr/>
        <a:lstStyle/>
        <a:p>
          <a:endParaRPr lang="en-GB"/>
        </a:p>
      </dgm:t>
    </dgm:pt>
    <dgm:pt modelId="{BB37D030-7F13-464D-9F89-86701C84EB8F}">
      <dgm:prSet phldrT="[Text]"/>
      <dgm:spPr/>
      <dgm:t>
        <a:bodyPr/>
        <a:lstStyle/>
        <a:p>
          <a:pPr algn="ctr"/>
          <a:r>
            <a:rPr lang="en-GB" b="1" dirty="0"/>
            <a:t>Criterion 1</a:t>
          </a:r>
        </a:p>
      </dgm:t>
    </dgm:pt>
    <dgm:pt modelId="{38E5B236-D966-4301-9F04-92AB7935C47A}" type="parTrans" cxnId="{D6885718-84AA-4B92-9836-D6FE0075F8E5}">
      <dgm:prSet/>
      <dgm:spPr/>
      <dgm:t>
        <a:bodyPr/>
        <a:lstStyle/>
        <a:p>
          <a:endParaRPr lang="en-GB"/>
        </a:p>
      </dgm:t>
    </dgm:pt>
    <dgm:pt modelId="{B2F02ECF-3ED1-44AC-8B9B-817437130722}" type="sibTrans" cxnId="{D6885718-84AA-4B92-9836-D6FE0075F8E5}">
      <dgm:prSet/>
      <dgm:spPr/>
      <dgm:t>
        <a:bodyPr/>
        <a:lstStyle/>
        <a:p>
          <a:endParaRPr lang="en-GB"/>
        </a:p>
      </dgm:t>
    </dgm:pt>
    <dgm:pt modelId="{138944B8-45C5-4279-A21B-813A23F89F69}">
      <dgm:prSet phldrT="[Text]"/>
      <dgm:spPr/>
      <dgm:t>
        <a:bodyPr/>
        <a:lstStyle/>
        <a:p>
          <a:endParaRPr lang="en-GB" dirty="0"/>
        </a:p>
      </dgm:t>
    </dgm:pt>
    <dgm:pt modelId="{89EC2C5D-C23E-4880-BCE5-52014F0CFCDF}" type="parTrans" cxnId="{45F35E00-C20C-4AA9-A418-83B073F16FC8}">
      <dgm:prSet/>
      <dgm:spPr/>
      <dgm:t>
        <a:bodyPr/>
        <a:lstStyle/>
        <a:p>
          <a:endParaRPr lang="en-GB"/>
        </a:p>
      </dgm:t>
    </dgm:pt>
    <dgm:pt modelId="{6007F213-C7D8-4A95-A269-2445AB47A657}" type="sibTrans" cxnId="{45F35E00-C20C-4AA9-A418-83B073F16FC8}">
      <dgm:prSet/>
      <dgm:spPr/>
      <dgm:t>
        <a:bodyPr/>
        <a:lstStyle/>
        <a:p>
          <a:endParaRPr lang="en-GB"/>
        </a:p>
      </dgm:t>
    </dgm:pt>
    <dgm:pt modelId="{3799152D-2281-41D1-A284-2AD66E9BF232}">
      <dgm:prSet phldrT="[Text]"/>
      <dgm:spPr/>
      <dgm:t>
        <a:bodyPr/>
        <a:lstStyle/>
        <a:p>
          <a:pPr algn="ctr"/>
          <a:r>
            <a:rPr lang="en-GB" b="1" dirty="0"/>
            <a:t>Criterion 3</a:t>
          </a:r>
        </a:p>
      </dgm:t>
    </dgm:pt>
    <dgm:pt modelId="{54CB3FE9-2066-4111-B218-F51477530E27}" type="parTrans" cxnId="{7026D075-45A9-428D-8BD0-D8E4A55CE20B}">
      <dgm:prSet/>
      <dgm:spPr/>
      <dgm:t>
        <a:bodyPr/>
        <a:lstStyle/>
        <a:p>
          <a:endParaRPr lang="en-GB"/>
        </a:p>
      </dgm:t>
    </dgm:pt>
    <dgm:pt modelId="{15DC6430-893A-46BC-BD0A-C2A0CC08217F}" type="sibTrans" cxnId="{7026D075-45A9-428D-8BD0-D8E4A55CE20B}">
      <dgm:prSet/>
      <dgm:spPr/>
      <dgm:t>
        <a:bodyPr/>
        <a:lstStyle/>
        <a:p>
          <a:endParaRPr lang="en-GB"/>
        </a:p>
      </dgm:t>
    </dgm:pt>
    <dgm:pt modelId="{F77CB3AF-285D-42A6-820B-BF5E616928A1}">
      <dgm:prSet phldrT="[Text]"/>
      <dgm:spPr/>
      <dgm:t>
        <a:bodyPr/>
        <a:lstStyle/>
        <a:p>
          <a:endParaRPr lang="en-GB" dirty="0"/>
        </a:p>
      </dgm:t>
    </dgm:pt>
    <dgm:pt modelId="{CD9672A5-336A-41D2-B165-24420CD07D1C}" type="parTrans" cxnId="{7ECAC7A1-7F77-4D59-B5B2-AAF309C8A31D}">
      <dgm:prSet/>
      <dgm:spPr/>
      <dgm:t>
        <a:bodyPr/>
        <a:lstStyle/>
        <a:p>
          <a:endParaRPr lang="en-GB"/>
        </a:p>
      </dgm:t>
    </dgm:pt>
    <dgm:pt modelId="{007EE402-638B-4D7A-91DD-9268F33405A8}" type="sibTrans" cxnId="{7ECAC7A1-7F77-4D59-B5B2-AAF309C8A31D}">
      <dgm:prSet/>
      <dgm:spPr/>
      <dgm:t>
        <a:bodyPr/>
        <a:lstStyle/>
        <a:p>
          <a:endParaRPr lang="en-GB"/>
        </a:p>
      </dgm:t>
    </dgm:pt>
    <dgm:pt modelId="{26553C5D-F1F4-46DA-AB96-5ABA135DDA0B}">
      <dgm:prSet/>
      <dgm:spPr/>
      <dgm:t>
        <a:bodyPr/>
        <a:lstStyle/>
        <a:p>
          <a:pPr algn="ctr"/>
          <a:r>
            <a:rPr lang="en-GB" b="1" dirty="0"/>
            <a:t>Criterion 2</a:t>
          </a:r>
        </a:p>
      </dgm:t>
    </dgm:pt>
    <dgm:pt modelId="{D694AED5-E0C8-4FD1-AF8F-209B87D58EB0}" type="parTrans" cxnId="{9CBC540D-BF91-4DB0-99B6-FAD8C3399032}">
      <dgm:prSet/>
      <dgm:spPr/>
      <dgm:t>
        <a:bodyPr/>
        <a:lstStyle/>
        <a:p>
          <a:endParaRPr lang="en-GB"/>
        </a:p>
      </dgm:t>
    </dgm:pt>
    <dgm:pt modelId="{831B32C9-0D70-462D-89DC-123BB29CA1BB}" type="sibTrans" cxnId="{9CBC540D-BF91-4DB0-99B6-FAD8C3399032}">
      <dgm:prSet/>
      <dgm:spPr/>
      <dgm:t>
        <a:bodyPr/>
        <a:lstStyle/>
        <a:p>
          <a:endParaRPr lang="en-GB"/>
        </a:p>
      </dgm:t>
    </dgm:pt>
    <dgm:pt modelId="{10DCF649-1084-48ED-9BDC-87BE1876D256}">
      <dgm:prSet/>
      <dgm:spPr/>
      <dgm:t>
        <a:bodyPr/>
        <a:lstStyle/>
        <a:p>
          <a:endParaRPr lang="en-GB" dirty="0"/>
        </a:p>
      </dgm:t>
    </dgm:pt>
    <dgm:pt modelId="{180BF908-FFB8-49F5-B0BB-D72F9079E06A}" type="parTrans" cxnId="{888F83C2-36DD-4293-9A9E-8526EBCC7B38}">
      <dgm:prSet/>
      <dgm:spPr/>
      <dgm:t>
        <a:bodyPr/>
        <a:lstStyle/>
        <a:p>
          <a:endParaRPr lang="en-GB"/>
        </a:p>
      </dgm:t>
    </dgm:pt>
    <dgm:pt modelId="{27961539-BCF0-4BE1-88A3-9B50C8C976B2}" type="sibTrans" cxnId="{888F83C2-36DD-4293-9A9E-8526EBCC7B38}">
      <dgm:prSet/>
      <dgm:spPr/>
      <dgm:t>
        <a:bodyPr/>
        <a:lstStyle/>
        <a:p>
          <a:endParaRPr lang="en-GB"/>
        </a:p>
      </dgm:t>
    </dgm:pt>
    <dgm:pt modelId="{4C698A5D-FE04-4EC1-BE33-C162414A4C57}" type="pres">
      <dgm:prSet presAssocID="{4A47D6B5-D018-4DAD-85A2-3E02ED616A5F}" presName="Name0" presStyleCnt="0">
        <dgm:presLayoutVars>
          <dgm:dir/>
          <dgm:animLvl val="lvl"/>
          <dgm:resizeHandles val="exact"/>
        </dgm:presLayoutVars>
      </dgm:prSet>
      <dgm:spPr/>
    </dgm:pt>
    <dgm:pt modelId="{13341E4B-AC56-4746-8E6F-73DE986483BB}" type="pres">
      <dgm:prSet presAssocID="{BB37D030-7F13-464D-9F89-86701C84EB8F}" presName="linNode" presStyleCnt="0"/>
      <dgm:spPr/>
    </dgm:pt>
    <dgm:pt modelId="{69E52BA9-0D41-4C4C-A56C-D58486D1CD9B}" type="pres">
      <dgm:prSet presAssocID="{BB37D030-7F13-464D-9F89-86701C84EB8F}" presName="parTx" presStyleLbl="revTx" presStyleIdx="0" presStyleCnt="3">
        <dgm:presLayoutVars>
          <dgm:chMax val="1"/>
          <dgm:bulletEnabled val="1"/>
        </dgm:presLayoutVars>
      </dgm:prSet>
      <dgm:spPr/>
    </dgm:pt>
    <dgm:pt modelId="{3D5B640D-94D9-42D6-B06F-E277A785BEB9}" type="pres">
      <dgm:prSet presAssocID="{BB37D030-7F13-464D-9F89-86701C84EB8F}" presName="bracket" presStyleLbl="parChTrans1D1" presStyleIdx="0" presStyleCnt="3"/>
      <dgm:spPr/>
    </dgm:pt>
    <dgm:pt modelId="{8E9A9C0E-6636-4BAA-9A6E-DAECC1A507C4}" type="pres">
      <dgm:prSet presAssocID="{BB37D030-7F13-464D-9F89-86701C84EB8F}" presName="spH" presStyleCnt="0"/>
      <dgm:spPr/>
    </dgm:pt>
    <dgm:pt modelId="{CA9B2340-10CF-4467-B550-5FAD3614CB1B}" type="pres">
      <dgm:prSet presAssocID="{BB37D030-7F13-464D-9F89-86701C84EB8F}" presName="desTx" presStyleLbl="node1" presStyleIdx="0" presStyleCnt="3">
        <dgm:presLayoutVars>
          <dgm:bulletEnabled val="1"/>
        </dgm:presLayoutVars>
      </dgm:prSet>
      <dgm:spPr/>
    </dgm:pt>
    <dgm:pt modelId="{E8996183-8F72-43BA-8B29-B65C2D81EA1C}" type="pres">
      <dgm:prSet presAssocID="{B2F02ECF-3ED1-44AC-8B9B-817437130722}" presName="spV" presStyleCnt="0"/>
      <dgm:spPr/>
    </dgm:pt>
    <dgm:pt modelId="{A7705EEE-50E9-477E-8903-9D816849D203}" type="pres">
      <dgm:prSet presAssocID="{26553C5D-F1F4-46DA-AB96-5ABA135DDA0B}" presName="linNode" presStyleCnt="0"/>
      <dgm:spPr/>
    </dgm:pt>
    <dgm:pt modelId="{6C6E301B-4D53-479F-87D4-8ECFAEF1FC75}" type="pres">
      <dgm:prSet presAssocID="{26553C5D-F1F4-46DA-AB96-5ABA135DDA0B}" presName="parTx" presStyleLbl="revTx" presStyleIdx="1" presStyleCnt="3">
        <dgm:presLayoutVars>
          <dgm:chMax val="1"/>
          <dgm:bulletEnabled val="1"/>
        </dgm:presLayoutVars>
      </dgm:prSet>
      <dgm:spPr/>
    </dgm:pt>
    <dgm:pt modelId="{9CE1B135-86DE-4892-80AB-3D101BE7608A}" type="pres">
      <dgm:prSet presAssocID="{26553C5D-F1F4-46DA-AB96-5ABA135DDA0B}" presName="bracket" presStyleLbl="parChTrans1D1" presStyleIdx="1" presStyleCnt="3"/>
      <dgm:spPr/>
    </dgm:pt>
    <dgm:pt modelId="{58907D96-929A-461A-92CF-BD39B412C6ED}" type="pres">
      <dgm:prSet presAssocID="{26553C5D-F1F4-46DA-AB96-5ABA135DDA0B}" presName="spH" presStyleCnt="0"/>
      <dgm:spPr/>
    </dgm:pt>
    <dgm:pt modelId="{C31F069E-EB6E-4EC5-8277-678EF150CBFC}" type="pres">
      <dgm:prSet presAssocID="{26553C5D-F1F4-46DA-AB96-5ABA135DDA0B}" presName="desTx" presStyleLbl="node1" presStyleIdx="1" presStyleCnt="3">
        <dgm:presLayoutVars>
          <dgm:bulletEnabled val="1"/>
        </dgm:presLayoutVars>
      </dgm:prSet>
      <dgm:spPr/>
    </dgm:pt>
    <dgm:pt modelId="{42A8B24D-52D2-4A93-8FA3-1BFD87369F4D}" type="pres">
      <dgm:prSet presAssocID="{831B32C9-0D70-462D-89DC-123BB29CA1BB}" presName="spV" presStyleCnt="0"/>
      <dgm:spPr/>
    </dgm:pt>
    <dgm:pt modelId="{122E080F-9E5F-4DB9-A9E1-A10513E2A2AD}" type="pres">
      <dgm:prSet presAssocID="{3799152D-2281-41D1-A284-2AD66E9BF232}" presName="linNode" presStyleCnt="0"/>
      <dgm:spPr/>
    </dgm:pt>
    <dgm:pt modelId="{4EDA22F4-B83F-42B7-B76E-B6E68CB14D2B}" type="pres">
      <dgm:prSet presAssocID="{3799152D-2281-41D1-A284-2AD66E9BF232}" presName="parTx" presStyleLbl="revTx" presStyleIdx="2" presStyleCnt="3">
        <dgm:presLayoutVars>
          <dgm:chMax val="1"/>
          <dgm:bulletEnabled val="1"/>
        </dgm:presLayoutVars>
      </dgm:prSet>
      <dgm:spPr/>
    </dgm:pt>
    <dgm:pt modelId="{2617EDDD-DFCF-4AB5-87E8-D1236F41A9EE}" type="pres">
      <dgm:prSet presAssocID="{3799152D-2281-41D1-A284-2AD66E9BF232}" presName="bracket" presStyleLbl="parChTrans1D1" presStyleIdx="2" presStyleCnt="3"/>
      <dgm:spPr/>
    </dgm:pt>
    <dgm:pt modelId="{52B639F1-38F1-43A6-A40E-1BC1CC5FBF58}" type="pres">
      <dgm:prSet presAssocID="{3799152D-2281-41D1-A284-2AD66E9BF232}" presName="spH" presStyleCnt="0"/>
      <dgm:spPr/>
    </dgm:pt>
    <dgm:pt modelId="{5457BE33-E8D6-4582-B727-7E20E7BF8152}" type="pres">
      <dgm:prSet presAssocID="{3799152D-2281-41D1-A284-2AD66E9BF232}" presName="desTx" presStyleLbl="node1" presStyleIdx="2" presStyleCnt="3">
        <dgm:presLayoutVars>
          <dgm:bulletEnabled val="1"/>
        </dgm:presLayoutVars>
      </dgm:prSet>
      <dgm:spPr/>
    </dgm:pt>
  </dgm:ptLst>
  <dgm:cxnLst>
    <dgm:cxn modelId="{45F35E00-C20C-4AA9-A418-83B073F16FC8}" srcId="{BB37D030-7F13-464D-9F89-86701C84EB8F}" destId="{138944B8-45C5-4279-A21B-813A23F89F69}" srcOrd="0" destOrd="0" parTransId="{89EC2C5D-C23E-4880-BCE5-52014F0CFCDF}" sibTransId="{6007F213-C7D8-4A95-A269-2445AB47A657}"/>
    <dgm:cxn modelId="{9CBC540D-BF91-4DB0-99B6-FAD8C3399032}" srcId="{4A47D6B5-D018-4DAD-85A2-3E02ED616A5F}" destId="{26553C5D-F1F4-46DA-AB96-5ABA135DDA0B}" srcOrd="1" destOrd="0" parTransId="{D694AED5-E0C8-4FD1-AF8F-209B87D58EB0}" sibTransId="{831B32C9-0D70-462D-89DC-123BB29CA1BB}"/>
    <dgm:cxn modelId="{D6885718-84AA-4B92-9836-D6FE0075F8E5}" srcId="{4A47D6B5-D018-4DAD-85A2-3E02ED616A5F}" destId="{BB37D030-7F13-464D-9F89-86701C84EB8F}" srcOrd="0" destOrd="0" parTransId="{38E5B236-D966-4301-9F04-92AB7935C47A}" sibTransId="{B2F02ECF-3ED1-44AC-8B9B-817437130722}"/>
    <dgm:cxn modelId="{6F4F425B-3D7F-4E42-8CEB-DD4886B7B426}" type="presOf" srcId="{138944B8-45C5-4279-A21B-813A23F89F69}" destId="{CA9B2340-10CF-4467-B550-5FAD3614CB1B}" srcOrd="0" destOrd="0" presId="urn:diagrams.loki3.com/BracketList"/>
    <dgm:cxn modelId="{73340445-04F9-40A1-86E1-1937C3C29C50}" type="presOf" srcId="{4A47D6B5-D018-4DAD-85A2-3E02ED616A5F}" destId="{4C698A5D-FE04-4EC1-BE33-C162414A4C57}" srcOrd="0" destOrd="0" presId="urn:diagrams.loki3.com/BracketList"/>
    <dgm:cxn modelId="{87995D45-A4E9-41C3-838D-765F2B26C81B}" type="presOf" srcId="{10DCF649-1084-48ED-9BDC-87BE1876D256}" destId="{C31F069E-EB6E-4EC5-8277-678EF150CBFC}" srcOrd="0" destOrd="0" presId="urn:diagrams.loki3.com/BracketList"/>
    <dgm:cxn modelId="{E757BC73-DF86-4EB1-8B48-5AB2F1121C09}" type="presOf" srcId="{3799152D-2281-41D1-A284-2AD66E9BF232}" destId="{4EDA22F4-B83F-42B7-B76E-B6E68CB14D2B}" srcOrd="0" destOrd="0" presId="urn:diagrams.loki3.com/BracketList"/>
    <dgm:cxn modelId="{7026D075-45A9-428D-8BD0-D8E4A55CE20B}" srcId="{4A47D6B5-D018-4DAD-85A2-3E02ED616A5F}" destId="{3799152D-2281-41D1-A284-2AD66E9BF232}" srcOrd="2" destOrd="0" parTransId="{54CB3FE9-2066-4111-B218-F51477530E27}" sibTransId="{15DC6430-893A-46BC-BD0A-C2A0CC08217F}"/>
    <dgm:cxn modelId="{7530CD80-A788-4E5B-B985-A7BEFF0F0E93}" type="presOf" srcId="{BB37D030-7F13-464D-9F89-86701C84EB8F}" destId="{69E52BA9-0D41-4C4C-A56C-D58486D1CD9B}" srcOrd="0" destOrd="0" presId="urn:diagrams.loki3.com/BracketList"/>
    <dgm:cxn modelId="{3677D083-5E24-4D3A-84AD-3996489772B3}" type="presOf" srcId="{F77CB3AF-285D-42A6-820B-BF5E616928A1}" destId="{5457BE33-E8D6-4582-B727-7E20E7BF8152}" srcOrd="0" destOrd="0" presId="urn:diagrams.loki3.com/BracketList"/>
    <dgm:cxn modelId="{7ECAC7A1-7F77-4D59-B5B2-AAF309C8A31D}" srcId="{3799152D-2281-41D1-A284-2AD66E9BF232}" destId="{F77CB3AF-285D-42A6-820B-BF5E616928A1}" srcOrd="0" destOrd="0" parTransId="{CD9672A5-336A-41D2-B165-24420CD07D1C}" sibTransId="{007EE402-638B-4D7A-91DD-9268F33405A8}"/>
    <dgm:cxn modelId="{888F83C2-36DD-4293-9A9E-8526EBCC7B38}" srcId="{26553C5D-F1F4-46DA-AB96-5ABA135DDA0B}" destId="{10DCF649-1084-48ED-9BDC-87BE1876D256}" srcOrd="0" destOrd="0" parTransId="{180BF908-FFB8-49F5-B0BB-D72F9079E06A}" sibTransId="{27961539-BCF0-4BE1-88A3-9B50C8C976B2}"/>
    <dgm:cxn modelId="{E5144BC4-6929-4B66-99A7-0DFF832059DF}" type="presOf" srcId="{26553C5D-F1F4-46DA-AB96-5ABA135DDA0B}" destId="{6C6E301B-4D53-479F-87D4-8ECFAEF1FC75}" srcOrd="0" destOrd="0" presId="urn:diagrams.loki3.com/BracketList"/>
    <dgm:cxn modelId="{4E7F5420-3150-47FC-A6E1-A0AACD8EF8B2}" type="presParOf" srcId="{4C698A5D-FE04-4EC1-BE33-C162414A4C57}" destId="{13341E4B-AC56-4746-8E6F-73DE986483BB}" srcOrd="0" destOrd="0" presId="urn:diagrams.loki3.com/BracketList"/>
    <dgm:cxn modelId="{A9EAFBDC-2E06-40D8-8758-166CD9308F3C}" type="presParOf" srcId="{13341E4B-AC56-4746-8E6F-73DE986483BB}" destId="{69E52BA9-0D41-4C4C-A56C-D58486D1CD9B}" srcOrd="0" destOrd="0" presId="urn:diagrams.loki3.com/BracketList"/>
    <dgm:cxn modelId="{999EA191-3217-4F82-95D5-0DD0FF49729F}" type="presParOf" srcId="{13341E4B-AC56-4746-8E6F-73DE986483BB}" destId="{3D5B640D-94D9-42D6-B06F-E277A785BEB9}" srcOrd="1" destOrd="0" presId="urn:diagrams.loki3.com/BracketList"/>
    <dgm:cxn modelId="{D174F735-6BDE-4532-A2B7-749D7DC7CEDF}" type="presParOf" srcId="{13341E4B-AC56-4746-8E6F-73DE986483BB}" destId="{8E9A9C0E-6636-4BAA-9A6E-DAECC1A507C4}" srcOrd="2" destOrd="0" presId="urn:diagrams.loki3.com/BracketList"/>
    <dgm:cxn modelId="{70C23A76-89E2-4DE6-9C45-32E291F06DAC}" type="presParOf" srcId="{13341E4B-AC56-4746-8E6F-73DE986483BB}" destId="{CA9B2340-10CF-4467-B550-5FAD3614CB1B}" srcOrd="3" destOrd="0" presId="urn:diagrams.loki3.com/BracketList"/>
    <dgm:cxn modelId="{A4C0DD17-743F-49BE-9DE9-F2881A4ECE72}" type="presParOf" srcId="{4C698A5D-FE04-4EC1-BE33-C162414A4C57}" destId="{E8996183-8F72-43BA-8B29-B65C2D81EA1C}" srcOrd="1" destOrd="0" presId="urn:diagrams.loki3.com/BracketList"/>
    <dgm:cxn modelId="{C7FD049C-ADD3-4C9B-B280-B8EDB3A5A7E2}" type="presParOf" srcId="{4C698A5D-FE04-4EC1-BE33-C162414A4C57}" destId="{A7705EEE-50E9-477E-8903-9D816849D203}" srcOrd="2" destOrd="0" presId="urn:diagrams.loki3.com/BracketList"/>
    <dgm:cxn modelId="{AB39E016-EDB1-456E-9CD8-D22BD5F00C57}" type="presParOf" srcId="{A7705EEE-50E9-477E-8903-9D816849D203}" destId="{6C6E301B-4D53-479F-87D4-8ECFAEF1FC75}" srcOrd="0" destOrd="0" presId="urn:diagrams.loki3.com/BracketList"/>
    <dgm:cxn modelId="{D9DAFB13-C1DA-4731-BE1B-3395A6C1DB88}" type="presParOf" srcId="{A7705EEE-50E9-477E-8903-9D816849D203}" destId="{9CE1B135-86DE-4892-80AB-3D101BE7608A}" srcOrd="1" destOrd="0" presId="urn:diagrams.loki3.com/BracketList"/>
    <dgm:cxn modelId="{51DE655C-8504-4931-ABE1-F3E70A08D933}" type="presParOf" srcId="{A7705EEE-50E9-477E-8903-9D816849D203}" destId="{58907D96-929A-461A-92CF-BD39B412C6ED}" srcOrd="2" destOrd="0" presId="urn:diagrams.loki3.com/BracketList"/>
    <dgm:cxn modelId="{651D8F4C-2A1E-4ADB-8937-35DAE535E233}" type="presParOf" srcId="{A7705EEE-50E9-477E-8903-9D816849D203}" destId="{C31F069E-EB6E-4EC5-8277-678EF150CBFC}" srcOrd="3" destOrd="0" presId="urn:diagrams.loki3.com/BracketList"/>
    <dgm:cxn modelId="{1894BE7F-8BC0-43F3-869D-887D4261B228}" type="presParOf" srcId="{4C698A5D-FE04-4EC1-BE33-C162414A4C57}" destId="{42A8B24D-52D2-4A93-8FA3-1BFD87369F4D}" srcOrd="3" destOrd="0" presId="urn:diagrams.loki3.com/BracketList"/>
    <dgm:cxn modelId="{7E5F9AA6-9A76-44C2-AB62-D358097748BB}" type="presParOf" srcId="{4C698A5D-FE04-4EC1-BE33-C162414A4C57}" destId="{122E080F-9E5F-4DB9-A9E1-A10513E2A2AD}" srcOrd="4" destOrd="0" presId="urn:diagrams.loki3.com/BracketList"/>
    <dgm:cxn modelId="{32395D22-3BD5-4F43-9F7F-BA829FB44AB3}" type="presParOf" srcId="{122E080F-9E5F-4DB9-A9E1-A10513E2A2AD}" destId="{4EDA22F4-B83F-42B7-B76E-B6E68CB14D2B}" srcOrd="0" destOrd="0" presId="urn:diagrams.loki3.com/BracketList"/>
    <dgm:cxn modelId="{7BFE87EB-D6F5-4A1F-88F5-8B045B3F2121}" type="presParOf" srcId="{122E080F-9E5F-4DB9-A9E1-A10513E2A2AD}" destId="{2617EDDD-DFCF-4AB5-87E8-D1236F41A9EE}" srcOrd="1" destOrd="0" presId="urn:diagrams.loki3.com/BracketList"/>
    <dgm:cxn modelId="{F7CBF3A6-4F68-4AB8-A94F-66BD37B057BC}" type="presParOf" srcId="{122E080F-9E5F-4DB9-A9E1-A10513E2A2AD}" destId="{52B639F1-38F1-43A6-A40E-1BC1CC5FBF58}" srcOrd="2" destOrd="0" presId="urn:diagrams.loki3.com/BracketList"/>
    <dgm:cxn modelId="{185A3636-16AE-4B13-BDFA-1B946FF84ABE}" type="presParOf" srcId="{122E080F-9E5F-4DB9-A9E1-A10513E2A2AD}" destId="{5457BE33-E8D6-4582-B727-7E20E7BF8152}" srcOrd="3" destOrd="0" presId="urn:diagrams.loki3.com/BracketList"/>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4.xml><?xml version="1.0" encoding="utf-8"?>
<dgm:dataModel xmlns:dgm="http://schemas.openxmlformats.org/drawingml/2006/diagram" xmlns:a="http://schemas.openxmlformats.org/drawingml/2006/main">
  <dgm:ptLst>
    <dgm:pt modelId="{DA3EA634-BEA5-4CFB-BBD4-6644A1F2F3ED}" type="doc">
      <dgm:prSet loTypeId="urn:microsoft.com/office/officeart/2005/8/layout/StepDownProcess" loCatId="process" qsTypeId="urn:microsoft.com/office/officeart/2005/8/quickstyle/simple1" qsCatId="simple" csTypeId="urn:microsoft.com/office/officeart/2005/8/colors/colorful4" csCatId="colorful" phldr="1"/>
      <dgm:spPr/>
      <dgm:t>
        <a:bodyPr/>
        <a:lstStyle/>
        <a:p>
          <a:endParaRPr lang="en-GB"/>
        </a:p>
      </dgm:t>
    </dgm:pt>
    <dgm:pt modelId="{5A90F419-B5A9-49AE-85FE-C98B1236E8A7}">
      <dgm:prSet phldrT="[Text]"/>
      <dgm:spPr/>
      <dgm:t>
        <a:bodyPr/>
        <a:lstStyle/>
        <a:p>
          <a:r>
            <a:rPr lang="en-GB" dirty="0"/>
            <a:t>Stage One</a:t>
          </a:r>
        </a:p>
      </dgm:t>
    </dgm:pt>
    <dgm:pt modelId="{222C6502-25CE-4A75-A7B9-7FF843F6BB92}" type="parTrans" cxnId="{8B6107DC-FE93-4E16-A1A4-2006784B343E}">
      <dgm:prSet/>
      <dgm:spPr/>
      <dgm:t>
        <a:bodyPr/>
        <a:lstStyle/>
        <a:p>
          <a:endParaRPr lang="en-GB"/>
        </a:p>
      </dgm:t>
    </dgm:pt>
    <dgm:pt modelId="{558CB89B-93EB-454B-BD5A-9FE7A84B573F}" type="sibTrans" cxnId="{8B6107DC-FE93-4E16-A1A4-2006784B343E}">
      <dgm:prSet/>
      <dgm:spPr/>
      <dgm:t>
        <a:bodyPr/>
        <a:lstStyle/>
        <a:p>
          <a:endParaRPr lang="en-GB"/>
        </a:p>
      </dgm:t>
    </dgm:pt>
    <dgm:pt modelId="{47FE6AD8-2314-431D-BB5A-056AA308A711}">
      <dgm:prSet phldrT="[Text]"/>
      <dgm:spPr/>
      <dgm:t>
        <a:bodyPr/>
        <a:lstStyle/>
        <a:p>
          <a:endParaRPr lang="en-GB" dirty="0"/>
        </a:p>
      </dgm:t>
    </dgm:pt>
    <dgm:pt modelId="{D7432236-3B71-457D-BDED-BCC24A191B30}" type="parTrans" cxnId="{AD080C7C-6CB6-4AE4-A97D-6884AB59FCF8}">
      <dgm:prSet/>
      <dgm:spPr/>
      <dgm:t>
        <a:bodyPr/>
        <a:lstStyle/>
        <a:p>
          <a:endParaRPr lang="en-GB"/>
        </a:p>
      </dgm:t>
    </dgm:pt>
    <dgm:pt modelId="{A7B22D63-5EF7-45B6-873C-ECDFA1ED1CF4}" type="sibTrans" cxnId="{AD080C7C-6CB6-4AE4-A97D-6884AB59FCF8}">
      <dgm:prSet/>
      <dgm:spPr/>
      <dgm:t>
        <a:bodyPr/>
        <a:lstStyle/>
        <a:p>
          <a:endParaRPr lang="en-GB"/>
        </a:p>
      </dgm:t>
    </dgm:pt>
    <dgm:pt modelId="{DC33ECC5-E273-46D1-BA74-CA74A87A8B05}">
      <dgm:prSet phldrT="[Text]"/>
      <dgm:spPr/>
      <dgm:t>
        <a:bodyPr/>
        <a:lstStyle/>
        <a:p>
          <a:r>
            <a:rPr lang="en-GB" dirty="0"/>
            <a:t>Stage Two</a:t>
          </a:r>
        </a:p>
      </dgm:t>
    </dgm:pt>
    <dgm:pt modelId="{37B201CC-A609-412C-84FB-DFDC3145A36D}" type="parTrans" cxnId="{3F6B9694-C9EB-4504-970A-356CC3F0150C}">
      <dgm:prSet/>
      <dgm:spPr/>
      <dgm:t>
        <a:bodyPr/>
        <a:lstStyle/>
        <a:p>
          <a:endParaRPr lang="en-GB"/>
        </a:p>
      </dgm:t>
    </dgm:pt>
    <dgm:pt modelId="{EFD78487-954E-4249-9089-EA6913668E27}" type="sibTrans" cxnId="{3F6B9694-C9EB-4504-970A-356CC3F0150C}">
      <dgm:prSet/>
      <dgm:spPr/>
      <dgm:t>
        <a:bodyPr/>
        <a:lstStyle/>
        <a:p>
          <a:endParaRPr lang="en-GB"/>
        </a:p>
      </dgm:t>
    </dgm:pt>
    <dgm:pt modelId="{22679FC7-BAE5-4115-B07E-247163B20147}">
      <dgm:prSet phldrT="[Text]"/>
      <dgm:spPr/>
      <dgm:t>
        <a:bodyPr/>
        <a:lstStyle/>
        <a:p>
          <a:endParaRPr lang="en-GB" dirty="0"/>
        </a:p>
      </dgm:t>
    </dgm:pt>
    <dgm:pt modelId="{8859F329-7DD9-46A0-92BB-850E7276ECB2}" type="parTrans" cxnId="{2353A00E-6A2F-4CC8-AB81-E24BCE7DF4DF}">
      <dgm:prSet/>
      <dgm:spPr/>
      <dgm:t>
        <a:bodyPr/>
        <a:lstStyle/>
        <a:p>
          <a:endParaRPr lang="en-GB"/>
        </a:p>
      </dgm:t>
    </dgm:pt>
    <dgm:pt modelId="{DBE5503B-F0D4-4F78-902E-4B03E496E49F}" type="sibTrans" cxnId="{2353A00E-6A2F-4CC8-AB81-E24BCE7DF4DF}">
      <dgm:prSet/>
      <dgm:spPr/>
      <dgm:t>
        <a:bodyPr/>
        <a:lstStyle/>
        <a:p>
          <a:endParaRPr lang="en-GB"/>
        </a:p>
      </dgm:t>
    </dgm:pt>
    <dgm:pt modelId="{C97C3AC7-9270-4BF1-A522-8896EF34CC08}">
      <dgm:prSet phldrT="[Text]"/>
      <dgm:spPr/>
      <dgm:t>
        <a:bodyPr/>
        <a:lstStyle/>
        <a:p>
          <a:r>
            <a:rPr lang="en-GB" dirty="0"/>
            <a:t>Stage Three</a:t>
          </a:r>
        </a:p>
      </dgm:t>
    </dgm:pt>
    <dgm:pt modelId="{C0B0ADF5-CDD0-460F-9236-595A8B3B97E2}" type="parTrans" cxnId="{9C582607-8410-4C56-8B7D-AF3F301028C9}">
      <dgm:prSet/>
      <dgm:spPr/>
      <dgm:t>
        <a:bodyPr/>
        <a:lstStyle/>
        <a:p>
          <a:endParaRPr lang="en-GB"/>
        </a:p>
      </dgm:t>
    </dgm:pt>
    <dgm:pt modelId="{5CF2D4AC-FC17-4B8E-9CA8-4417BD6DCC3F}" type="sibTrans" cxnId="{9C582607-8410-4C56-8B7D-AF3F301028C9}">
      <dgm:prSet/>
      <dgm:spPr/>
      <dgm:t>
        <a:bodyPr/>
        <a:lstStyle/>
        <a:p>
          <a:endParaRPr lang="en-GB"/>
        </a:p>
      </dgm:t>
    </dgm:pt>
    <dgm:pt modelId="{D67AA86F-3E3C-4CF3-B854-B90412D651DB}">
      <dgm:prSet phldrT="[Text]"/>
      <dgm:spPr/>
      <dgm:t>
        <a:bodyPr/>
        <a:lstStyle/>
        <a:p>
          <a:endParaRPr lang="en-GB" dirty="0"/>
        </a:p>
      </dgm:t>
    </dgm:pt>
    <dgm:pt modelId="{BF79062F-DB26-4CF2-9585-1C968ADE07C3}" type="parTrans" cxnId="{4779CC5C-4477-43AC-921F-5C19166C0CA8}">
      <dgm:prSet/>
      <dgm:spPr/>
      <dgm:t>
        <a:bodyPr/>
        <a:lstStyle/>
        <a:p>
          <a:endParaRPr lang="en-GB"/>
        </a:p>
      </dgm:t>
    </dgm:pt>
    <dgm:pt modelId="{088EB9F0-97C9-4771-85BD-861B0CFCC03C}" type="sibTrans" cxnId="{4779CC5C-4477-43AC-921F-5C19166C0CA8}">
      <dgm:prSet/>
      <dgm:spPr/>
      <dgm:t>
        <a:bodyPr/>
        <a:lstStyle/>
        <a:p>
          <a:endParaRPr lang="en-GB"/>
        </a:p>
      </dgm:t>
    </dgm:pt>
    <dgm:pt modelId="{F8321847-ED72-438D-9AF0-B6E58AC8A0CA}" type="pres">
      <dgm:prSet presAssocID="{DA3EA634-BEA5-4CFB-BBD4-6644A1F2F3ED}" presName="rootnode" presStyleCnt="0">
        <dgm:presLayoutVars>
          <dgm:chMax/>
          <dgm:chPref/>
          <dgm:dir/>
          <dgm:animLvl val="lvl"/>
        </dgm:presLayoutVars>
      </dgm:prSet>
      <dgm:spPr/>
    </dgm:pt>
    <dgm:pt modelId="{989B0175-9E71-4299-A817-38DB2F9C191F}" type="pres">
      <dgm:prSet presAssocID="{5A90F419-B5A9-49AE-85FE-C98B1236E8A7}" presName="composite" presStyleCnt="0"/>
      <dgm:spPr/>
    </dgm:pt>
    <dgm:pt modelId="{04DCAED2-807A-4123-A0E3-BAECF339BAFF}" type="pres">
      <dgm:prSet presAssocID="{5A90F419-B5A9-49AE-85FE-C98B1236E8A7}" presName="bentUpArrow1" presStyleLbl="alignImgPlace1" presStyleIdx="0" presStyleCnt="2"/>
      <dgm:spPr/>
    </dgm:pt>
    <dgm:pt modelId="{E2C9E1E5-DB6A-48DB-B927-6E0C5C9ECD00}" type="pres">
      <dgm:prSet presAssocID="{5A90F419-B5A9-49AE-85FE-C98B1236E8A7}" presName="ParentText" presStyleLbl="node1" presStyleIdx="0" presStyleCnt="3">
        <dgm:presLayoutVars>
          <dgm:chMax val="1"/>
          <dgm:chPref val="1"/>
          <dgm:bulletEnabled val="1"/>
        </dgm:presLayoutVars>
      </dgm:prSet>
      <dgm:spPr/>
    </dgm:pt>
    <dgm:pt modelId="{2B2BD6D5-2B19-4205-9F1D-5A915995BD51}" type="pres">
      <dgm:prSet presAssocID="{5A90F419-B5A9-49AE-85FE-C98B1236E8A7}" presName="ChildText" presStyleLbl="revTx" presStyleIdx="0" presStyleCnt="3">
        <dgm:presLayoutVars>
          <dgm:chMax val="0"/>
          <dgm:chPref val="0"/>
          <dgm:bulletEnabled val="1"/>
        </dgm:presLayoutVars>
      </dgm:prSet>
      <dgm:spPr/>
    </dgm:pt>
    <dgm:pt modelId="{8756CBAC-A011-4079-8AD9-925D1B36F1F3}" type="pres">
      <dgm:prSet presAssocID="{558CB89B-93EB-454B-BD5A-9FE7A84B573F}" presName="sibTrans" presStyleCnt="0"/>
      <dgm:spPr/>
    </dgm:pt>
    <dgm:pt modelId="{33D1B029-AC44-466D-9825-904D0E879E5D}" type="pres">
      <dgm:prSet presAssocID="{DC33ECC5-E273-46D1-BA74-CA74A87A8B05}" presName="composite" presStyleCnt="0"/>
      <dgm:spPr/>
    </dgm:pt>
    <dgm:pt modelId="{F6FB64D4-C107-4D35-9CBE-B8A8D6BAA495}" type="pres">
      <dgm:prSet presAssocID="{DC33ECC5-E273-46D1-BA74-CA74A87A8B05}" presName="bentUpArrow1" presStyleLbl="alignImgPlace1" presStyleIdx="1" presStyleCnt="2"/>
      <dgm:spPr/>
    </dgm:pt>
    <dgm:pt modelId="{B7E77415-9735-4282-987B-4EDFFEF3AFF1}" type="pres">
      <dgm:prSet presAssocID="{DC33ECC5-E273-46D1-BA74-CA74A87A8B05}" presName="ParentText" presStyleLbl="node1" presStyleIdx="1" presStyleCnt="3">
        <dgm:presLayoutVars>
          <dgm:chMax val="1"/>
          <dgm:chPref val="1"/>
          <dgm:bulletEnabled val="1"/>
        </dgm:presLayoutVars>
      </dgm:prSet>
      <dgm:spPr/>
    </dgm:pt>
    <dgm:pt modelId="{25E1692F-A833-4BC1-97EC-4043A5D1C744}" type="pres">
      <dgm:prSet presAssocID="{DC33ECC5-E273-46D1-BA74-CA74A87A8B05}" presName="ChildText" presStyleLbl="revTx" presStyleIdx="1" presStyleCnt="3">
        <dgm:presLayoutVars>
          <dgm:chMax val="0"/>
          <dgm:chPref val="0"/>
          <dgm:bulletEnabled val="1"/>
        </dgm:presLayoutVars>
      </dgm:prSet>
      <dgm:spPr/>
    </dgm:pt>
    <dgm:pt modelId="{83BEBEFB-8422-4E85-9FF6-D4AE88B31FFB}" type="pres">
      <dgm:prSet presAssocID="{EFD78487-954E-4249-9089-EA6913668E27}" presName="sibTrans" presStyleCnt="0"/>
      <dgm:spPr/>
    </dgm:pt>
    <dgm:pt modelId="{2B4C92BC-667E-4030-AC10-DF6A2B6CDCC0}" type="pres">
      <dgm:prSet presAssocID="{C97C3AC7-9270-4BF1-A522-8896EF34CC08}" presName="composite" presStyleCnt="0"/>
      <dgm:spPr/>
    </dgm:pt>
    <dgm:pt modelId="{461DE118-33AD-4642-8EF8-8B49ADA048B0}" type="pres">
      <dgm:prSet presAssocID="{C97C3AC7-9270-4BF1-A522-8896EF34CC08}" presName="ParentText" presStyleLbl="node1" presStyleIdx="2" presStyleCnt="3">
        <dgm:presLayoutVars>
          <dgm:chMax val="1"/>
          <dgm:chPref val="1"/>
          <dgm:bulletEnabled val="1"/>
        </dgm:presLayoutVars>
      </dgm:prSet>
      <dgm:spPr/>
    </dgm:pt>
    <dgm:pt modelId="{219B7D80-63E7-4FDE-B977-7EF0B78A2012}" type="pres">
      <dgm:prSet presAssocID="{C97C3AC7-9270-4BF1-A522-8896EF34CC08}" presName="FinalChildText" presStyleLbl="revTx" presStyleIdx="2" presStyleCnt="3">
        <dgm:presLayoutVars>
          <dgm:chMax val="0"/>
          <dgm:chPref val="0"/>
          <dgm:bulletEnabled val="1"/>
        </dgm:presLayoutVars>
      </dgm:prSet>
      <dgm:spPr/>
    </dgm:pt>
  </dgm:ptLst>
  <dgm:cxnLst>
    <dgm:cxn modelId="{9C582607-8410-4C56-8B7D-AF3F301028C9}" srcId="{DA3EA634-BEA5-4CFB-BBD4-6644A1F2F3ED}" destId="{C97C3AC7-9270-4BF1-A522-8896EF34CC08}" srcOrd="2" destOrd="0" parTransId="{C0B0ADF5-CDD0-460F-9236-595A8B3B97E2}" sibTransId="{5CF2D4AC-FC17-4B8E-9CA8-4417BD6DCC3F}"/>
    <dgm:cxn modelId="{2353A00E-6A2F-4CC8-AB81-E24BCE7DF4DF}" srcId="{DC33ECC5-E273-46D1-BA74-CA74A87A8B05}" destId="{22679FC7-BAE5-4115-B07E-247163B20147}" srcOrd="0" destOrd="0" parTransId="{8859F329-7DD9-46A0-92BB-850E7276ECB2}" sibTransId="{DBE5503B-F0D4-4F78-902E-4B03E496E49F}"/>
    <dgm:cxn modelId="{0F19751B-6359-4DC5-923D-7810AF6A5E2D}" type="presOf" srcId="{D67AA86F-3E3C-4CF3-B854-B90412D651DB}" destId="{219B7D80-63E7-4FDE-B977-7EF0B78A2012}" srcOrd="0" destOrd="0" presId="urn:microsoft.com/office/officeart/2005/8/layout/StepDownProcess"/>
    <dgm:cxn modelId="{4779CC5C-4477-43AC-921F-5C19166C0CA8}" srcId="{C97C3AC7-9270-4BF1-A522-8896EF34CC08}" destId="{D67AA86F-3E3C-4CF3-B854-B90412D651DB}" srcOrd="0" destOrd="0" parTransId="{BF79062F-DB26-4CF2-9585-1C968ADE07C3}" sibTransId="{088EB9F0-97C9-4771-85BD-861B0CFCC03C}"/>
    <dgm:cxn modelId="{76F1F35C-0158-404E-9067-F426724660B7}" type="presOf" srcId="{22679FC7-BAE5-4115-B07E-247163B20147}" destId="{25E1692F-A833-4BC1-97EC-4043A5D1C744}" srcOrd="0" destOrd="0" presId="urn:microsoft.com/office/officeart/2005/8/layout/StepDownProcess"/>
    <dgm:cxn modelId="{AD080C7C-6CB6-4AE4-A97D-6884AB59FCF8}" srcId="{5A90F419-B5A9-49AE-85FE-C98B1236E8A7}" destId="{47FE6AD8-2314-431D-BB5A-056AA308A711}" srcOrd="0" destOrd="0" parTransId="{D7432236-3B71-457D-BDED-BCC24A191B30}" sibTransId="{A7B22D63-5EF7-45B6-873C-ECDFA1ED1CF4}"/>
    <dgm:cxn modelId="{3F6B9694-C9EB-4504-970A-356CC3F0150C}" srcId="{DA3EA634-BEA5-4CFB-BBD4-6644A1F2F3ED}" destId="{DC33ECC5-E273-46D1-BA74-CA74A87A8B05}" srcOrd="1" destOrd="0" parTransId="{37B201CC-A609-412C-84FB-DFDC3145A36D}" sibTransId="{EFD78487-954E-4249-9089-EA6913668E27}"/>
    <dgm:cxn modelId="{CAC06C9A-9485-41E7-A733-D27601E236E4}" type="presOf" srcId="{47FE6AD8-2314-431D-BB5A-056AA308A711}" destId="{2B2BD6D5-2B19-4205-9F1D-5A915995BD51}" srcOrd="0" destOrd="0" presId="urn:microsoft.com/office/officeart/2005/8/layout/StepDownProcess"/>
    <dgm:cxn modelId="{8D06C0B6-7B0A-4834-8F8C-DA2F9D8E463A}" type="presOf" srcId="{DC33ECC5-E273-46D1-BA74-CA74A87A8B05}" destId="{B7E77415-9735-4282-987B-4EDFFEF3AFF1}" srcOrd="0" destOrd="0" presId="urn:microsoft.com/office/officeart/2005/8/layout/StepDownProcess"/>
    <dgm:cxn modelId="{BFD133C8-0EA9-4F5D-9669-283074ADC40A}" type="presOf" srcId="{DA3EA634-BEA5-4CFB-BBD4-6644A1F2F3ED}" destId="{F8321847-ED72-438D-9AF0-B6E58AC8A0CA}" srcOrd="0" destOrd="0" presId="urn:microsoft.com/office/officeart/2005/8/layout/StepDownProcess"/>
    <dgm:cxn modelId="{E89A63D7-68BD-4623-9B01-5261E7A60283}" type="presOf" srcId="{C97C3AC7-9270-4BF1-A522-8896EF34CC08}" destId="{461DE118-33AD-4642-8EF8-8B49ADA048B0}" srcOrd="0" destOrd="0" presId="urn:microsoft.com/office/officeart/2005/8/layout/StepDownProcess"/>
    <dgm:cxn modelId="{4C3A0AD8-9E3E-490A-B347-7CF4A1E76F3D}" type="presOf" srcId="{5A90F419-B5A9-49AE-85FE-C98B1236E8A7}" destId="{E2C9E1E5-DB6A-48DB-B927-6E0C5C9ECD00}" srcOrd="0" destOrd="0" presId="urn:microsoft.com/office/officeart/2005/8/layout/StepDownProcess"/>
    <dgm:cxn modelId="{8B6107DC-FE93-4E16-A1A4-2006784B343E}" srcId="{DA3EA634-BEA5-4CFB-BBD4-6644A1F2F3ED}" destId="{5A90F419-B5A9-49AE-85FE-C98B1236E8A7}" srcOrd="0" destOrd="0" parTransId="{222C6502-25CE-4A75-A7B9-7FF843F6BB92}" sibTransId="{558CB89B-93EB-454B-BD5A-9FE7A84B573F}"/>
    <dgm:cxn modelId="{24042DFE-F904-4ECA-A2EF-ECF9593D0F7E}" type="presParOf" srcId="{F8321847-ED72-438D-9AF0-B6E58AC8A0CA}" destId="{989B0175-9E71-4299-A817-38DB2F9C191F}" srcOrd="0" destOrd="0" presId="urn:microsoft.com/office/officeart/2005/8/layout/StepDownProcess"/>
    <dgm:cxn modelId="{A9B48F3F-8C81-4964-BDDC-3D737492C5EB}" type="presParOf" srcId="{989B0175-9E71-4299-A817-38DB2F9C191F}" destId="{04DCAED2-807A-4123-A0E3-BAECF339BAFF}" srcOrd="0" destOrd="0" presId="urn:microsoft.com/office/officeart/2005/8/layout/StepDownProcess"/>
    <dgm:cxn modelId="{C54A48B6-D83C-48F7-BC9F-9788B9796693}" type="presParOf" srcId="{989B0175-9E71-4299-A817-38DB2F9C191F}" destId="{E2C9E1E5-DB6A-48DB-B927-6E0C5C9ECD00}" srcOrd="1" destOrd="0" presId="urn:microsoft.com/office/officeart/2005/8/layout/StepDownProcess"/>
    <dgm:cxn modelId="{23310C22-50FA-4B9A-859A-D3A80C93632D}" type="presParOf" srcId="{989B0175-9E71-4299-A817-38DB2F9C191F}" destId="{2B2BD6D5-2B19-4205-9F1D-5A915995BD51}" srcOrd="2" destOrd="0" presId="urn:microsoft.com/office/officeart/2005/8/layout/StepDownProcess"/>
    <dgm:cxn modelId="{EA64B474-F291-4D4D-B5C2-811C3DA504A3}" type="presParOf" srcId="{F8321847-ED72-438D-9AF0-B6E58AC8A0CA}" destId="{8756CBAC-A011-4079-8AD9-925D1B36F1F3}" srcOrd="1" destOrd="0" presId="urn:microsoft.com/office/officeart/2005/8/layout/StepDownProcess"/>
    <dgm:cxn modelId="{036FD9DA-3AEC-43D5-8E0B-314D2DFE441B}" type="presParOf" srcId="{F8321847-ED72-438D-9AF0-B6E58AC8A0CA}" destId="{33D1B029-AC44-466D-9825-904D0E879E5D}" srcOrd="2" destOrd="0" presId="urn:microsoft.com/office/officeart/2005/8/layout/StepDownProcess"/>
    <dgm:cxn modelId="{DD4C5A84-4435-4495-A638-B2036A334956}" type="presParOf" srcId="{33D1B029-AC44-466D-9825-904D0E879E5D}" destId="{F6FB64D4-C107-4D35-9CBE-B8A8D6BAA495}" srcOrd="0" destOrd="0" presId="urn:microsoft.com/office/officeart/2005/8/layout/StepDownProcess"/>
    <dgm:cxn modelId="{A5C228E1-11FD-4557-9C02-888C6FC67EB1}" type="presParOf" srcId="{33D1B029-AC44-466D-9825-904D0E879E5D}" destId="{B7E77415-9735-4282-987B-4EDFFEF3AFF1}" srcOrd="1" destOrd="0" presId="urn:microsoft.com/office/officeart/2005/8/layout/StepDownProcess"/>
    <dgm:cxn modelId="{F56A4219-A016-40B0-8188-395EE3EE363C}" type="presParOf" srcId="{33D1B029-AC44-466D-9825-904D0E879E5D}" destId="{25E1692F-A833-4BC1-97EC-4043A5D1C744}" srcOrd="2" destOrd="0" presId="urn:microsoft.com/office/officeart/2005/8/layout/StepDownProcess"/>
    <dgm:cxn modelId="{FF22E13B-901D-475A-8B8C-7AEE299087A5}" type="presParOf" srcId="{F8321847-ED72-438D-9AF0-B6E58AC8A0CA}" destId="{83BEBEFB-8422-4E85-9FF6-D4AE88B31FFB}" srcOrd="3" destOrd="0" presId="urn:microsoft.com/office/officeart/2005/8/layout/StepDownProcess"/>
    <dgm:cxn modelId="{1809CDBA-00C6-4E8A-9E2E-B9F8E6E3D424}" type="presParOf" srcId="{F8321847-ED72-438D-9AF0-B6E58AC8A0CA}" destId="{2B4C92BC-667E-4030-AC10-DF6A2B6CDCC0}" srcOrd="4" destOrd="0" presId="urn:microsoft.com/office/officeart/2005/8/layout/StepDownProcess"/>
    <dgm:cxn modelId="{727F7E54-9E0D-47B9-A12B-F0EDA449FC30}" type="presParOf" srcId="{2B4C92BC-667E-4030-AC10-DF6A2B6CDCC0}" destId="{461DE118-33AD-4642-8EF8-8B49ADA048B0}" srcOrd="0" destOrd="0" presId="urn:microsoft.com/office/officeart/2005/8/layout/StepDownProcess"/>
    <dgm:cxn modelId="{DDB15DAD-9C91-4EE7-9602-08FCCABD59D6}" type="presParOf" srcId="{2B4C92BC-667E-4030-AC10-DF6A2B6CDCC0}" destId="{219B7D80-63E7-4FDE-B977-7EF0B78A2012}" srcOrd="1" destOrd="0" presId="urn:microsoft.com/office/officeart/2005/8/layout/StepDownProcess"/>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5.xml><?xml version="1.0" encoding="utf-8"?>
<dgm:dataModel xmlns:dgm="http://schemas.openxmlformats.org/drawingml/2006/diagram" xmlns:a="http://schemas.openxmlformats.org/drawingml/2006/main">
  <dgm:ptLst>
    <dgm:pt modelId="{63C9D319-6A7C-47D0-8956-03295C8CD21D}" type="doc">
      <dgm:prSet loTypeId="urn:microsoft.com/office/officeart/2005/8/layout/equation2" loCatId="process" qsTypeId="urn:microsoft.com/office/officeart/2005/8/quickstyle/simple5" qsCatId="simple" csTypeId="urn:microsoft.com/office/officeart/2005/8/colors/colorful3" csCatId="colorful" phldr="1"/>
      <dgm:spPr/>
    </dgm:pt>
    <dgm:pt modelId="{B873ACF5-310C-4876-879F-38F8E8454A46}">
      <dgm:prSet phldrT="[Text]"/>
      <dgm:spPr/>
      <dgm:t>
        <a:bodyPr/>
        <a:lstStyle/>
        <a:p>
          <a:endParaRPr lang="en-GB" dirty="0"/>
        </a:p>
      </dgm:t>
    </dgm:pt>
    <dgm:pt modelId="{AD0ABFA6-4B3F-40BC-BF82-7F1A5EAE10A5}" type="parTrans" cxnId="{AA2D8FB7-DBC4-4DF8-8589-92D2E191BE03}">
      <dgm:prSet/>
      <dgm:spPr/>
      <dgm:t>
        <a:bodyPr/>
        <a:lstStyle/>
        <a:p>
          <a:endParaRPr lang="en-GB"/>
        </a:p>
      </dgm:t>
    </dgm:pt>
    <dgm:pt modelId="{CCFD7350-5384-41A7-A27A-4EC35A45B7FC}" type="sibTrans" cxnId="{AA2D8FB7-DBC4-4DF8-8589-92D2E191BE03}">
      <dgm:prSet/>
      <dgm:spPr/>
      <dgm:t>
        <a:bodyPr/>
        <a:lstStyle/>
        <a:p>
          <a:endParaRPr lang="en-GB"/>
        </a:p>
      </dgm:t>
    </dgm:pt>
    <dgm:pt modelId="{E77FB7A2-F7B7-4C82-82A5-BB23A03BAEDF}">
      <dgm:prSet phldrT="[Text]"/>
      <dgm:spPr/>
      <dgm:t>
        <a:bodyPr/>
        <a:lstStyle/>
        <a:p>
          <a:endParaRPr lang="en-GB" dirty="0"/>
        </a:p>
      </dgm:t>
    </dgm:pt>
    <dgm:pt modelId="{AABCF413-A6D2-46E3-8D8D-5DFAC02C5E59}" type="parTrans" cxnId="{4B565D3D-2FA6-4CDD-B454-CED5EFDC1347}">
      <dgm:prSet/>
      <dgm:spPr/>
      <dgm:t>
        <a:bodyPr/>
        <a:lstStyle/>
        <a:p>
          <a:endParaRPr lang="en-GB"/>
        </a:p>
      </dgm:t>
    </dgm:pt>
    <dgm:pt modelId="{BEB68CE8-46C5-4835-8323-1604F993F6F1}" type="sibTrans" cxnId="{4B565D3D-2FA6-4CDD-B454-CED5EFDC1347}">
      <dgm:prSet/>
      <dgm:spPr/>
      <dgm:t>
        <a:bodyPr/>
        <a:lstStyle/>
        <a:p>
          <a:endParaRPr lang="en-GB"/>
        </a:p>
      </dgm:t>
    </dgm:pt>
    <dgm:pt modelId="{95CF2BF8-5D32-46AA-967A-AD31BD723910}">
      <dgm:prSet phldrT="[Text]"/>
      <dgm:spPr/>
      <dgm:t>
        <a:bodyPr/>
        <a:lstStyle/>
        <a:p>
          <a:endParaRPr lang="en-GB" dirty="0"/>
        </a:p>
      </dgm:t>
    </dgm:pt>
    <dgm:pt modelId="{3CEBA739-5C5B-4EC9-B66C-04DE256B6AFD}" type="parTrans" cxnId="{8C3A3938-E5A3-4224-9F57-F0206F4DF8DF}">
      <dgm:prSet/>
      <dgm:spPr/>
      <dgm:t>
        <a:bodyPr/>
        <a:lstStyle/>
        <a:p>
          <a:endParaRPr lang="en-GB"/>
        </a:p>
      </dgm:t>
    </dgm:pt>
    <dgm:pt modelId="{462D9047-3791-40BB-AC58-7F1A021E4E0B}" type="sibTrans" cxnId="{8C3A3938-E5A3-4224-9F57-F0206F4DF8DF}">
      <dgm:prSet/>
      <dgm:spPr/>
      <dgm:t>
        <a:bodyPr/>
        <a:lstStyle/>
        <a:p>
          <a:endParaRPr lang="en-GB"/>
        </a:p>
      </dgm:t>
    </dgm:pt>
    <dgm:pt modelId="{5AF3D51E-3CA7-464F-B74D-5709BF08656C}" type="pres">
      <dgm:prSet presAssocID="{63C9D319-6A7C-47D0-8956-03295C8CD21D}" presName="Name0" presStyleCnt="0">
        <dgm:presLayoutVars>
          <dgm:dir/>
          <dgm:resizeHandles val="exact"/>
        </dgm:presLayoutVars>
      </dgm:prSet>
      <dgm:spPr/>
    </dgm:pt>
    <dgm:pt modelId="{619F32C3-D56D-4919-B768-62D987A4C580}" type="pres">
      <dgm:prSet presAssocID="{63C9D319-6A7C-47D0-8956-03295C8CD21D}" presName="vNodes" presStyleCnt="0"/>
      <dgm:spPr/>
    </dgm:pt>
    <dgm:pt modelId="{F5AC7B76-820F-4E71-BD7A-C665E31163D8}" type="pres">
      <dgm:prSet presAssocID="{B873ACF5-310C-4876-879F-38F8E8454A46}" presName="node" presStyleLbl="node1" presStyleIdx="0" presStyleCnt="3">
        <dgm:presLayoutVars>
          <dgm:bulletEnabled val="1"/>
        </dgm:presLayoutVars>
      </dgm:prSet>
      <dgm:spPr/>
    </dgm:pt>
    <dgm:pt modelId="{91B4896A-9E38-47BB-BAA5-CE4D63ABD994}" type="pres">
      <dgm:prSet presAssocID="{CCFD7350-5384-41A7-A27A-4EC35A45B7FC}" presName="spacerT" presStyleCnt="0"/>
      <dgm:spPr/>
    </dgm:pt>
    <dgm:pt modelId="{7CB2E016-06A8-4A58-A70E-5E6C5182DD4A}" type="pres">
      <dgm:prSet presAssocID="{CCFD7350-5384-41A7-A27A-4EC35A45B7FC}" presName="sibTrans" presStyleLbl="sibTrans2D1" presStyleIdx="0" presStyleCnt="2"/>
      <dgm:spPr/>
    </dgm:pt>
    <dgm:pt modelId="{E4AC41B9-EDF6-4585-9DF4-62A446824D31}" type="pres">
      <dgm:prSet presAssocID="{CCFD7350-5384-41A7-A27A-4EC35A45B7FC}" presName="spacerB" presStyleCnt="0"/>
      <dgm:spPr/>
    </dgm:pt>
    <dgm:pt modelId="{0E026460-5DEC-4770-A2FA-D2D281A8B77E}" type="pres">
      <dgm:prSet presAssocID="{E77FB7A2-F7B7-4C82-82A5-BB23A03BAEDF}" presName="node" presStyleLbl="node1" presStyleIdx="1" presStyleCnt="3">
        <dgm:presLayoutVars>
          <dgm:bulletEnabled val="1"/>
        </dgm:presLayoutVars>
      </dgm:prSet>
      <dgm:spPr/>
    </dgm:pt>
    <dgm:pt modelId="{0275B02F-2D47-4FFE-B7A4-FD7049E9C400}" type="pres">
      <dgm:prSet presAssocID="{63C9D319-6A7C-47D0-8956-03295C8CD21D}" presName="sibTransLast" presStyleLbl="sibTrans2D1" presStyleIdx="1" presStyleCnt="2"/>
      <dgm:spPr/>
    </dgm:pt>
    <dgm:pt modelId="{5F61485A-8F55-4752-9779-BD0349BA4048}" type="pres">
      <dgm:prSet presAssocID="{63C9D319-6A7C-47D0-8956-03295C8CD21D}" presName="connectorText" presStyleLbl="sibTrans2D1" presStyleIdx="1" presStyleCnt="2"/>
      <dgm:spPr/>
    </dgm:pt>
    <dgm:pt modelId="{387C83E3-8606-4B7B-93B2-076FF6CC0E94}" type="pres">
      <dgm:prSet presAssocID="{63C9D319-6A7C-47D0-8956-03295C8CD21D}" presName="lastNode" presStyleLbl="node1" presStyleIdx="2" presStyleCnt="3">
        <dgm:presLayoutVars>
          <dgm:bulletEnabled val="1"/>
        </dgm:presLayoutVars>
      </dgm:prSet>
      <dgm:spPr/>
    </dgm:pt>
  </dgm:ptLst>
  <dgm:cxnLst>
    <dgm:cxn modelId="{B35ECB05-E7F8-4E00-90ED-CF05C496474F}" type="presOf" srcId="{BEB68CE8-46C5-4835-8323-1604F993F6F1}" destId="{5F61485A-8F55-4752-9779-BD0349BA4048}" srcOrd="1" destOrd="0" presId="urn:microsoft.com/office/officeart/2005/8/layout/equation2"/>
    <dgm:cxn modelId="{D61F5210-4929-4E11-8692-88907F1B5A07}" type="presOf" srcId="{CCFD7350-5384-41A7-A27A-4EC35A45B7FC}" destId="{7CB2E016-06A8-4A58-A70E-5E6C5182DD4A}" srcOrd="0" destOrd="0" presId="urn:microsoft.com/office/officeart/2005/8/layout/equation2"/>
    <dgm:cxn modelId="{8C3A3938-E5A3-4224-9F57-F0206F4DF8DF}" srcId="{63C9D319-6A7C-47D0-8956-03295C8CD21D}" destId="{95CF2BF8-5D32-46AA-967A-AD31BD723910}" srcOrd="2" destOrd="0" parTransId="{3CEBA739-5C5B-4EC9-B66C-04DE256B6AFD}" sibTransId="{462D9047-3791-40BB-AC58-7F1A021E4E0B}"/>
    <dgm:cxn modelId="{4B565D3D-2FA6-4CDD-B454-CED5EFDC1347}" srcId="{63C9D319-6A7C-47D0-8956-03295C8CD21D}" destId="{E77FB7A2-F7B7-4C82-82A5-BB23A03BAEDF}" srcOrd="1" destOrd="0" parTransId="{AABCF413-A6D2-46E3-8D8D-5DFAC02C5E59}" sibTransId="{BEB68CE8-46C5-4835-8323-1604F993F6F1}"/>
    <dgm:cxn modelId="{F554B264-5D54-417F-93A6-567B4640771D}" type="presOf" srcId="{B873ACF5-310C-4876-879F-38F8E8454A46}" destId="{F5AC7B76-820F-4E71-BD7A-C665E31163D8}" srcOrd="0" destOrd="0" presId="urn:microsoft.com/office/officeart/2005/8/layout/equation2"/>
    <dgm:cxn modelId="{AA2D8FB7-DBC4-4DF8-8589-92D2E191BE03}" srcId="{63C9D319-6A7C-47D0-8956-03295C8CD21D}" destId="{B873ACF5-310C-4876-879F-38F8E8454A46}" srcOrd="0" destOrd="0" parTransId="{AD0ABFA6-4B3F-40BC-BF82-7F1A5EAE10A5}" sibTransId="{CCFD7350-5384-41A7-A27A-4EC35A45B7FC}"/>
    <dgm:cxn modelId="{1C8F41D9-8125-4EEC-B95C-1B0361A9385D}" type="presOf" srcId="{95CF2BF8-5D32-46AA-967A-AD31BD723910}" destId="{387C83E3-8606-4B7B-93B2-076FF6CC0E94}" srcOrd="0" destOrd="0" presId="urn:microsoft.com/office/officeart/2005/8/layout/equation2"/>
    <dgm:cxn modelId="{3F009DED-8AB7-4625-88E8-395B9F0218C1}" type="presOf" srcId="{BEB68CE8-46C5-4835-8323-1604F993F6F1}" destId="{0275B02F-2D47-4FFE-B7A4-FD7049E9C400}" srcOrd="0" destOrd="0" presId="urn:microsoft.com/office/officeart/2005/8/layout/equation2"/>
    <dgm:cxn modelId="{456CB0F3-B020-4C50-B56B-D14F986D8E23}" type="presOf" srcId="{E77FB7A2-F7B7-4C82-82A5-BB23A03BAEDF}" destId="{0E026460-5DEC-4770-A2FA-D2D281A8B77E}" srcOrd="0" destOrd="0" presId="urn:microsoft.com/office/officeart/2005/8/layout/equation2"/>
    <dgm:cxn modelId="{60ED8BFF-3AAF-4A50-93CF-E5D94B17C480}" type="presOf" srcId="{63C9D319-6A7C-47D0-8956-03295C8CD21D}" destId="{5AF3D51E-3CA7-464F-B74D-5709BF08656C}" srcOrd="0" destOrd="0" presId="urn:microsoft.com/office/officeart/2005/8/layout/equation2"/>
    <dgm:cxn modelId="{91089694-7FF8-48AD-8914-C6084C0972D4}" type="presParOf" srcId="{5AF3D51E-3CA7-464F-B74D-5709BF08656C}" destId="{619F32C3-D56D-4919-B768-62D987A4C580}" srcOrd="0" destOrd="0" presId="urn:microsoft.com/office/officeart/2005/8/layout/equation2"/>
    <dgm:cxn modelId="{8B6BE476-1383-4AAC-B565-CE14A5ECA516}" type="presParOf" srcId="{619F32C3-D56D-4919-B768-62D987A4C580}" destId="{F5AC7B76-820F-4E71-BD7A-C665E31163D8}" srcOrd="0" destOrd="0" presId="urn:microsoft.com/office/officeart/2005/8/layout/equation2"/>
    <dgm:cxn modelId="{87B6FA7A-E6B6-42A1-9736-37D94DFC816B}" type="presParOf" srcId="{619F32C3-D56D-4919-B768-62D987A4C580}" destId="{91B4896A-9E38-47BB-BAA5-CE4D63ABD994}" srcOrd="1" destOrd="0" presId="urn:microsoft.com/office/officeart/2005/8/layout/equation2"/>
    <dgm:cxn modelId="{47A54410-63EA-40E3-9565-960B1936A2ED}" type="presParOf" srcId="{619F32C3-D56D-4919-B768-62D987A4C580}" destId="{7CB2E016-06A8-4A58-A70E-5E6C5182DD4A}" srcOrd="2" destOrd="0" presId="urn:microsoft.com/office/officeart/2005/8/layout/equation2"/>
    <dgm:cxn modelId="{8EFB5CAD-D0B8-4950-B303-7FC5461F6A89}" type="presParOf" srcId="{619F32C3-D56D-4919-B768-62D987A4C580}" destId="{E4AC41B9-EDF6-4585-9DF4-62A446824D31}" srcOrd="3" destOrd="0" presId="urn:microsoft.com/office/officeart/2005/8/layout/equation2"/>
    <dgm:cxn modelId="{0E4BC830-D40C-4902-8422-381337CDE0DA}" type="presParOf" srcId="{619F32C3-D56D-4919-B768-62D987A4C580}" destId="{0E026460-5DEC-4770-A2FA-D2D281A8B77E}" srcOrd="4" destOrd="0" presId="urn:microsoft.com/office/officeart/2005/8/layout/equation2"/>
    <dgm:cxn modelId="{C4DFFE12-4E72-4A21-93F2-78764BB9B948}" type="presParOf" srcId="{5AF3D51E-3CA7-464F-B74D-5709BF08656C}" destId="{0275B02F-2D47-4FFE-B7A4-FD7049E9C400}" srcOrd="1" destOrd="0" presId="urn:microsoft.com/office/officeart/2005/8/layout/equation2"/>
    <dgm:cxn modelId="{16995C9F-0B92-4ED7-952F-6F6D5E8ABFC6}" type="presParOf" srcId="{0275B02F-2D47-4FFE-B7A4-FD7049E9C400}" destId="{5F61485A-8F55-4752-9779-BD0349BA4048}" srcOrd="0" destOrd="0" presId="urn:microsoft.com/office/officeart/2005/8/layout/equation2"/>
    <dgm:cxn modelId="{650A705C-06A9-474B-A73D-06AFA114FF32}" type="presParOf" srcId="{5AF3D51E-3CA7-464F-B74D-5709BF08656C}" destId="{387C83E3-8606-4B7B-93B2-076FF6CC0E94}" srcOrd="2" destOrd="0" presId="urn:microsoft.com/office/officeart/2005/8/layout/equation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6.xml><?xml version="1.0" encoding="utf-8"?>
<dgm:dataModel xmlns:dgm="http://schemas.openxmlformats.org/drawingml/2006/diagram" xmlns:a="http://schemas.openxmlformats.org/drawingml/2006/main">
  <dgm:ptLst>
    <dgm:pt modelId="{5C56AFC4-4A1D-43E0-84A4-99C2D52E2869}" type="doc">
      <dgm:prSet loTypeId="urn:microsoft.com/office/officeart/2005/8/layout/cycle8" loCatId="cycle" qsTypeId="urn:microsoft.com/office/officeart/2005/8/quickstyle/simple4" qsCatId="simple" csTypeId="urn:microsoft.com/office/officeart/2005/8/colors/colorful2" csCatId="colorful" phldr="1"/>
      <dgm:spPr/>
    </dgm:pt>
    <dgm:pt modelId="{86594F78-1BE4-4F7C-A473-E5A36C1898C9}">
      <dgm:prSet phldrT="[Text]"/>
      <dgm:spPr/>
      <dgm:t>
        <a:bodyPr/>
        <a:lstStyle/>
        <a:p>
          <a:endParaRPr lang="en-GB" dirty="0"/>
        </a:p>
      </dgm:t>
    </dgm:pt>
    <dgm:pt modelId="{16DCCF39-5B2C-4ACA-9564-02BA10E62B43}" type="parTrans" cxnId="{FC47991F-F919-48A8-8141-BA16D71E7793}">
      <dgm:prSet/>
      <dgm:spPr/>
      <dgm:t>
        <a:bodyPr/>
        <a:lstStyle/>
        <a:p>
          <a:endParaRPr lang="en-GB"/>
        </a:p>
      </dgm:t>
    </dgm:pt>
    <dgm:pt modelId="{76D9F2F3-1F47-44C1-8E9A-7E92B4981108}" type="sibTrans" cxnId="{FC47991F-F919-48A8-8141-BA16D71E7793}">
      <dgm:prSet/>
      <dgm:spPr/>
      <dgm:t>
        <a:bodyPr/>
        <a:lstStyle/>
        <a:p>
          <a:endParaRPr lang="en-GB"/>
        </a:p>
      </dgm:t>
    </dgm:pt>
    <dgm:pt modelId="{054B6C16-C077-4266-B3DC-8CD6D82A113C}">
      <dgm:prSet phldrT="[Text]"/>
      <dgm:spPr/>
      <dgm:t>
        <a:bodyPr/>
        <a:lstStyle/>
        <a:p>
          <a:endParaRPr lang="en-GB" dirty="0"/>
        </a:p>
      </dgm:t>
    </dgm:pt>
    <dgm:pt modelId="{DF97F8D4-2A99-4295-9BAA-681050D471A5}" type="parTrans" cxnId="{028CDA5A-04C2-48F2-BBCF-C4F9126D4C8B}">
      <dgm:prSet/>
      <dgm:spPr/>
      <dgm:t>
        <a:bodyPr/>
        <a:lstStyle/>
        <a:p>
          <a:endParaRPr lang="en-GB"/>
        </a:p>
      </dgm:t>
    </dgm:pt>
    <dgm:pt modelId="{448E8D4C-4AFC-4508-AB7C-0647E5AC4A5C}" type="sibTrans" cxnId="{028CDA5A-04C2-48F2-BBCF-C4F9126D4C8B}">
      <dgm:prSet/>
      <dgm:spPr/>
      <dgm:t>
        <a:bodyPr/>
        <a:lstStyle/>
        <a:p>
          <a:endParaRPr lang="en-GB"/>
        </a:p>
      </dgm:t>
    </dgm:pt>
    <dgm:pt modelId="{5447F687-A401-4671-B511-C6C6CBA9E5FC}">
      <dgm:prSet phldrT="[Text]"/>
      <dgm:spPr/>
      <dgm:t>
        <a:bodyPr/>
        <a:lstStyle/>
        <a:p>
          <a:endParaRPr lang="en-GB" dirty="0"/>
        </a:p>
      </dgm:t>
    </dgm:pt>
    <dgm:pt modelId="{A0834191-0EAB-47E8-B29C-8F5C3485FA02}" type="parTrans" cxnId="{FDDBC78C-4618-45F1-96CD-0F4C82CF92C6}">
      <dgm:prSet/>
      <dgm:spPr/>
      <dgm:t>
        <a:bodyPr/>
        <a:lstStyle/>
        <a:p>
          <a:endParaRPr lang="en-GB"/>
        </a:p>
      </dgm:t>
    </dgm:pt>
    <dgm:pt modelId="{2D7CA4E7-3C3D-4912-8ECB-9D1350195F1D}" type="sibTrans" cxnId="{FDDBC78C-4618-45F1-96CD-0F4C82CF92C6}">
      <dgm:prSet/>
      <dgm:spPr/>
      <dgm:t>
        <a:bodyPr/>
        <a:lstStyle/>
        <a:p>
          <a:endParaRPr lang="en-GB"/>
        </a:p>
      </dgm:t>
    </dgm:pt>
    <dgm:pt modelId="{9588511B-C68C-471E-A987-7763815EE9FB}" type="pres">
      <dgm:prSet presAssocID="{5C56AFC4-4A1D-43E0-84A4-99C2D52E2869}" presName="compositeShape" presStyleCnt="0">
        <dgm:presLayoutVars>
          <dgm:chMax val="7"/>
          <dgm:dir/>
          <dgm:resizeHandles val="exact"/>
        </dgm:presLayoutVars>
      </dgm:prSet>
      <dgm:spPr/>
    </dgm:pt>
    <dgm:pt modelId="{A087E560-5799-4B59-B4B1-7DA4A9D2DE52}" type="pres">
      <dgm:prSet presAssocID="{5C56AFC4-4A1D-43E0-84A4-99C2D52E2869}" presName="wedge1" presStyleLbl="node1" presStyleIdx="0" presStyleCnt="3"/>
      <dgm:spPr/>
    </dgm:pt>
    <dgm:pt modelId="{EC6665C1-1156-46A4-94A8-B64A932B7372}" type="pres">
      <dgm:prSet presAssocID="{5C56AFC4-4A1D-43E0-84A4-99C2D52E2869}" presName="dummy1a" presStyleCnt="0"/>
      <dgm:spPr/>
    </dgm:pt>
    <dgm:pt modelId="{1C3C4D56-EA31-4786-8693-F73D70BBFB86}" type="pres">
      <dgm:prSet presAssocID="{5C56AFC4-4A1D-43E0-84A4-99C2D52E2869}" presName="dummy1b" presStyleCnt="0"/>
      <dgm:spPr/>
    </dgm:pt>
    <dgm:pt modelId="{ACA7D6B9-2D6E-452D-9AC0-089AC8EE4730}" type="pres">
      <dgm:prSet presAssocID="{5C56AFC4-4A1D-43E0-84A4-99C2D52E2869}" presName="wedge1Tx" presStyleLbl="node1" presStyleIdx="0" presStyleCnt="3">
        <dgm:presLayoutVars>
          <dgm:chMax val="0"/>
          <dgm:chPref val="0"/>
          <dgm:bulletEnabled val="1"/>
        </dgm:presLayoutVars>
      </dgm:prSet>
      <dgm:spPr/>
    </dgm:pt>
    <dgm:pt modelId="{87BCEB83-DAD4-4B1F-98F7-25D40C812897}" type="pres">
      <dgm:prSet presAssocID="{5C56AFC4-4A1D-43E0-84A4-99C2D52E2869}" presName="wedge2" presStyleLbl="node1" presStyleIdx="1" presStyleCnt="3"/>
      <dgm:spPr/>
    </dgm:pt>
    <dgm:pt modelId="{94C1378D-DFA8-44FB-84EE-E1072115FA49}" type="pres">
      <dgm:prSet presAssocID="{5C56AFC4-4A1D-43E0-84A4-99C2D52E2869}" presName="dummy2a" presStyleCnt="0"/>
      <dgm:spPr/>
    </dgm:pt>
    <dgm:pt modelId="{9076C48B-75BC-429E-BC2A-9144AE6FCE91}" type="pres">
      <dgm:prSet presAssocID="{5C56AFC4-4A1D-43E0-84A4-99C2D52E2869}" presName="dummy2b" presStyleCnt="0"/>
      <dgm:spPr/>
    </dgm:pt>
    <dgm:pt modelId="{F81C8F16-07B5-4BE9-9053-30BCE112CF2C}" type="pres">
      <dgm:prSet presAssocID="{5C56AFC4-4A1D-43E0-84A4-99C2D52E2869}" presName="wedge2Tx" presStyleLbl="node1" presStyleIdx="1" presStyleCnt="3">
        <dgm:presLayoutVars>
          <dgm:chMax val="0"/>
          <dgm:chPref val="0"/>
          <dgm:bulletEnabled val="1"/>
        </dgm:presLayoutVars>
      </dgm:prSet>
      <dgm:spPr/>
    </dgm:pt>
    <dgm:pt modelId="{1D5C3148-1861-418E-82D7-FED7FCB4266A}" type="pres">
      <dgm:prSet presAssocID="{5C56AFC4-4A1D-43E0-84A4-99C2D52E2869}" presName="wedge3" presStyleLbl="node1" presStyleIdx="2" presStyleCnt="3"/>
      <dgm:spPr/>
    </dgm:pt>
    <dgm:pt modelId="{DFFA46DC-5E86-468C-93E0-B4B447B937F8}" type="pres">
      <dgm:prSet presAssocID="{5C56AFC4-4A1D-43E0-84A4-99C2D52E2869}" presName="dummy3a" presStyleCnt="0"/>
      <dgm:spPr/>
    </dgm:pt>
    <dgm:pt modelId="{D97415FD-992D-4525-9228-28A4B92251A1}" type="pres">
      <dgm:prSet presAssocID="{5C56AFC4-4A1D-43E0-84A4-99C2D52E2869}" presName="dummy3b" presStyleCnt="0"/>
      <dgm:spPr/>
    </dgm:pt>
    <dgm:pt modelId="{A1129FA5-A151-47EB-AF67-311B811855E3}" type="pres">
      <dgm:prSet presAssocID="{5C56AFC4-4A1D-43E0-84A4-99C2D52E2869}" presName="wedge3Tx" presStyleLbl="node1" presStyleIdx="2" presStyleCnt="3">
        <dgm:presLayoutVars>
          <dgm:chMax val="0"/>
          <dgm:chPref val="0"/>
          <dgm:bulletEnabled val="1"/>
        </dgm:presLayoutVars>
      </dgm:prSet>
      <dgm:spPr/>
    </dgm:pt>
    <dgm:pt modelId="{0F3E7DF9-89EE-4E53-82F8-DCA213C43601}" type="pres">
      <dgm:prSet presAssocID="{76D9F2F3-1F47-44C1-8E9A-7E92B4981108}" presName="arrowWedge1" presStyleLbl="fgSibTrans2D1" presStyleIdx="0" presStyleCnt="3"/>
      <dgm:spPr/>
    </dgm:pt>
    <dgm:pt modelId="{D5AF2722-0274-40E5-BCA6-BB16D343AB02}" type="pres">
      <dgm:prSet presAssocID="{448E8D4C-4AFC-4508-AB7C-0647E5AC4A5C}" presName="arrowWedge2" presStyleLbl="fgSibTrans2D1" presStyleIdx="1" presStyleCnt="3"/>
      <dgm:spPr/>
    </dgm:pt>
    <dgm:pt modelId="{DBEF47A5-F277-480A-9B4F-8D318D098578}" type="pres">
      <dgm:prSet presAssocID="{2D7CA4E7-3C3D-4912-8ECB-9D1350195F1D}" presName="arrowWedge3" presStyleLbl="fgSibTrans2D1" presStyleIdx="2" presStyleCnt="3"/>
      <dgm:spPr/>
    </dgm:pt>
  </dgm:ptLst>
  <dgm:cxnLst>
    <dgm:cxn modelId="{FC47991F-F919-48A8-8141-BA16D71E7793}" srcId="{5C56AFC4-4A1D-43E0-84A4-99C2D52E2869}" destId="{86594F78-1BE4-4F7C-A473-E5A36C1898C9}" srcOrd="0" destOrd="0" parTransId="{16DCCF39-5B2C-4ACA-9564-02BA10E62B43}" sibTransId="{76D9F2F3-1F47-44C1-8E9A-7E92B4981108}"/>
    <dgm:cxn modelId="{8DF34174-5D8B-4C9C-AB0A-B2DF08957B6E}" type="presOf" srcId="{5447F687-A401-4671-B511-C6C6CBA9E5FC}" destId="{A1129FA5-A151-47EB-AF67-311B811855E3}" srcOrd="1" destOrd="0" presId="urn:microsoft.com/office/officeart/2005/8/layout/cycle8"/>
    <dgm:cxn modelId="{028CDA5A-04C2-48F2-BBCF-C4F9126D4C8B}" srcId="{5C56AFC4-4A1D-43E0-84A4-99C2D52E2869}" destId="{054B6C16-C077-4266-B3DC-8CD6D82A113C}" srcOrd="1" destOrd="0" parTransId="{DF97F8D4-2A99-4295-9BAA-681050D471A5}" sibTransId="{448E8D4C-4AFC-4508-AB7C-0647E5AC4A5C}"/>
    <dgm:cxn modelId="{FDDBC78C-4618-45F1-96CD-0F4C82CF92C6}" srcId="{5C56AFC4-4A1D-43E0-84A4-99C2D52E2869}" destId="{5447F687-A401-4671-B511-C6C6CBA9E5FC}" srcOrd="2" destOrd="0" parTransId="{A0834191-0EAB-47E8-B29C-8F5C3485FA02}" sibTransId="{2D7CA4E7-3C3D-4912-8ECB-9D1350195F1D}"/>
    <dgm:cxn modelId="{B4826899-47DF-43D4-B389-D372EA8E96E2}" type="presOf" srcId="{5C56AFC4-4A1D-43E0-84A4-99C2D52E2869}" destId="{9588511B-C68C-471E-A987-7763815EE9FB}" srcOrd="0" destOrd="0" presId="urn:microsoft.com/office/officeart/2005/8/layout/cycle8"/>
    <dgm:cxn modelId="{85FF5199-224E-482F-AD55-D1B71B56176C}" type="presOf" srcId="{86594F78-1BE4-4F7C-A473-E5A36C1898C9}" destId="{ACA7D6B9-2D6E-452D-9AC0-089AC8EE4730}" srcOrd="1" destOrd="0" presId="urn:microsoft.com/office/officeart/2005/8/layout/cycle8"/>
    <dgm:cxn modelId="{2C289BA4-B932-4360-A369-B66E88934667}" type="presOf" srcId="{054B6C16-C077-4266-B3DC-8CD6D82A113C}" destId="{F81C8F16-07B5-4BE9-9053-30BCE112CF2C}" srcOrd="1" destOrd="0" presId="urn:microsoft.com/office/officeart/2005/8/layout/cycle8"/>
    <dgm:cxn modelId="{C8499CB1-5E83-4940-8734-285F4B20E4CF}" type="presOf" srcId="{5447F687-A401-4671-B511-C6C6CBA9E5FC}" destId="{1D5C3148-1861-418E-82D7-FED7FCB4266A}" srcOrd="0" destOrd="0" presId="urn:microsoft.com/office/officeart/2005/8/layout/cycle8"/>
    <dgm:cxn modelId="{06DD09C8-4427-4B6A-ADC2-5EF4797BCA0B}" type="presOf" srcId="{86594F78-1BE4-4F7C-A473-E5A36C1898C9}" destId="{A087E560-5799-4B59-B4B1-7DA4A9D2DE52}" srcOrd="0" destOrd="0" presId="urn:microsoft.com/office/officeart/2005/8/layout/cycle8"/>
    <dgm:cxn modelId="{C49929DA-5E9A-43C2-BC25-555C694A585E}" type="presOf" srcId="{054B6C16-C077-4266-B3DC-8CD6D82A113C}" destId="{87BCEB83-DAD4-4B1F-98F7-25D40C812897}" srcOrd="0" destOrd="0" presId="urn:microsoft.com/office/officeart/2005/8/layout/cycle8"/>
    <dgm:cxn modelId="{E6CAA2FA-0546-47AA-AEDA-F25750DC5386}" type="presParOf" srcId="{9588511B-C68C-471E-A987-7763815EE9FB}" destId="{A087E560-5799-4B59-B4B1-7DA4A9D2DE52}" srcOrd="0" destOrd="0" presId="urn:microsoft.com/office/officeart/2005/8/layout/cycle8"/>
    <dgm:cxn modelId="{E472D90B-5777-477D-B7C3-41F73E52B6C1}" type="presParOf" srcId="{9588511B-C68C-471E-A987-7763815EE9FB}" destId="{EC6665C1-1156-46A4-94A8-B64A932B7372}" srcOrd="1" destOrd="0" presId="urn:microsoft.com/office/officeart/2005/8/layout/cycle8"/>
    <dgm:cxn modelId="{32A806EC-67B9-41B8-8FAC-4A3C274269B8}" type="presParOf" srcId="{9588511B-C68C-471E-A987-7763815EE9FB}" destId="{1C3C4D56-EA31-4786-8693-F73D70BBFB86}" srcOrd="2" destOrd="0" presId="urn:microsoft.com/office/officeart/2005/8/layout/cycle8"/>
    <dgm:cxn modelId="{DB0225F0-3E50-4BF2-98CE-7297880DD12C}" type="presParOf" srcId="{9588511B-C68C-471E-A987-7763815EE9FB}" destId="{ACA7D6B9-2D6E-452D-9AC0-089AC8EE4730}" srcOrd="3" destOrd="0" presId="urn:microsoft.com/office/officeart/2005/8/layout/cycle8"/>
    <dgm:cxn modelId="{39417345-EFDC-46C2-A369-A4D19D63F6A1}" type="presParOf" srcId="{9588511B-C68C-471E-A987-7763815EE9FB}" destId="{87BCEB83-DAD4-4B1F-98F7-25D40C812897}" srcOrd="4" destOrd="0" presId="urn:microsoft.com/office/officeart/2005/8/layout/cycle8"/>
    <dgm:cxn modelId="{C79850FE-2226-447F-998C-AFE882D978DF}" type="presParOf" srcId="{9588511B-C68C-471E-A987-7763815EE9FB}" destId="{94C1378D-DFA8-44FB-84EE-E1072115FA49}" srcOrd="5" destOrd="0" presId="urn:microsoft.com/office/officeart/2005/8/layout/cycle8"/>
    <dgm:cxn modelId="{CE9C0A79-B3BE-4751-8520-5BCB1BE47827}" type="presParOf" srcId="{9588511B-C68C-471E-A987-7763815EE9FB}" destId="{9076C48B-75BC-429E-BC2A-9144AE6FCE91}" srcOrd="6" destOrd="0" presId="urn:microsoft.com/office/officeart/2005/8/layout/cycle8"/>
    <dgm:cxn modelId="{C5A20FE8-7E17-445F-B43E-ECB26D0479BF}" type="presParOf" srcId="{9588511B-C68C-471E-A987-7763815EE9FB}" destId="{F81C8F16-07B5-4BE9-9053-30BCE112CF2C}" srcOrd="7" destOrd="0" presId="urn:microsoft.com/office/officeart/2005/8/layout/cycle8"/>
    <dgm:cxn modelId="{3F0211A2-BFF2-42DB-B9F0-D19E794C480D}" type="presParOf" srcId="{9588511B-C68C-471E-A987-7763815EE9FB}" destId="{1D5C3148-1861-418E-82D7-FED7FCB4266A}" srcOrd="8" destOrd="0" presId="urn:microsoft.com/office/officeart/2005/8/layout/cycle8"/>
    <dgm:cxn modelId="{210071F7-BD4D-430B-A063-BB84F4054E6E}" type="presParOf" srcId="{9588511B-C68C-471E-A987-7763815EE9FB}" destId="{DFFA46DC-5E86-468C-93E0-B4B447B937F8}" srcOrd="9" destOrd="0" presId="urn:microsoft.com/office/officeart/2005/8/layout/cycle8"/>
    <dgm:cxn modelId="{D70D73E6-187D-4519-AAB5-F4BEF58D48E9}" type="presParOf" srcId="{9588511B-C68C-471E-A987-7763815EE9FB}" destId="{D97415FD-992D-4525-9228-28A4B92251A1}" srcOrd="10" destOrd="0" presId="urn:microsoft.com/office/officeart/2005/8/layout/cycle8"/>
    <dgm:cxn modelId="{BAFBD11C-BCF6-4127-8254-A36746DF3CED}" type="presParOf" srcId="{9588511B-C68C-471E-A987-7763815EE9FB}" destId="{A1129FA5-A151-47EB-AF67-311B811855E3}" srcOrd="11" destOrd="0" presId="urn:microsoft.com/office/officeart/2005/8/layout/cycle8"/>
    <dgm:cxn modelId="{E6F27605-8A8E-455E-B113-DCC3A6B79835}" type="presParOf" srcId="{9588511B-C68C-471E-A987-7763815EE9FB}" destId="{0F3E7DF9-89EE-4E53-82F8-DCA213C43601}" srcOrd="12" destOrd="0" presId="urn:microsoft.com/office/officeart/2005/8/layout/cycle8"/>
    <dgm:cxn modelId="{496621D3-29D7-4B75-A015-9B69CC639E44}" type="presParOf" srcId="{9588511B-C68C-471E-A987-7763815EE9FB}" destId="{D5AF2722-0274-40E5-BCA6-BB16D343AB02}" srcOrd="13" destOrd="0" presId="urn:microsoft.com/office/officeart/2005/8/layout/cycle8"/>
    <dgm:cxn modelId="{B7F732B8-C4F7-4432-895F-8BEED96CAFD3}" type="presParOf" srcId="{9588511B-C68C-471E-A987-7763815EE9FB}" destId="{DBEF47A5-F277-480A-9B4F-8D318D098578}" srcOrd="14" destOrd="0" presId="urn:microsoft.com/office/officeart/2005/8/layout/cycle8"/>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7.xml><?xml version="1.0" encoding="utf-8"?>
<dgm:dataModel xmlns:dgm="http://schemas.openxmlformats.org/drawingml/2006/diagram" xmlns:a="http://schemas.openxmlformats.org/drawingml/2006/main">
  <dgm:ptLst>
    <dgm:pt modelId="{CE60F5E9-C298-403B-A1A3-95DD3F31D43A}" type="doc">
      <dgm:prSet loTypeId="urn:microsoft.com/office/officeart/2005/8/layout/bProcess2" loCatId="process" qsTypeId="urn:microsoft.com/office/officeart/2005/8/quickstyle/3d3" qsCatId="3D" csTypeId="urn:microsoft.com/office/officeart/2005/8/colors/colorful5" csCatId="colorful" phldr="1"/>
      <dgm:spPr/>
      <dgm:t>
        <a:bodyPr/>
        <a:lstStyle/>
        <a:p>
          <a:endParaRPr lang="en-GB"/>
        </a:p>
      </dgm:t>
    </dgm:pt>
    <dgm:pt modelId="{45CEFF0B-44B2-4A11-984A-46333AFF920F}">
      <dgm:prSet phldrT="[Text]"/>
      <dgm:spPr/>
      <dgm:t>
        <a:bodyPr/>
        <a:lstStyle/>
        <a:p>
          <a:endParaRPr lang="en-GB" dirty="0"/>
        </a:p>
      </dgm:t>
    </dgm:pt>
    <dgm:pt modelId="{F9089D82-1D28-4610-97E6-2F683A093FF7}" type="parTrans" cxnId="{AFDE7CC9-73AB-4A6A-BE17-A5CDDC7F30E1}">
      <dgm:prSet/>
      <dgm:spPr/>
      <dgm:t>
        <a:bodyPr/>
        <a:lstStyle/>
        <a:p>
          <a:endParaRPr lang="en-GB"/>
        </a:p>
      </dgm:t>
    </dgm:pt>
    <dgm:pt modelId="{94F71C3D-6C69-4B54-9747-D6F17F2B041B}" type="sibTrans" cxnId="{AFDE7CC9-73AB-4A6A-BE17-A5CDDC7F30E1}">
      <dgm:prSet/>
      <dgm:spPr/>
      <dgm:t>
        <a:bodyPr/>
        <a:lstStyle/>
        <a:p>
          <a:endParaRPr lang="en-GB"/>
        </a:p>
      </dgm:t>
    </dgm:pt>
    <dgm:pt modelId="{CE57A98A-DA27-4442-B73E-B08EEB5B49C5}">
      <dgm:prSet phldrT="[Text]"/>
      <dgm:spPr/>
      <dgm:t>
        <a:bodyPr/>
        <a:lstStyle/>
        <a:p>
          <a:endParaRPr lang="en-GB" dirty="0"/>
        </a:p>
      </dgm:t>
    </dgm:pt>
    <dgm:pt modelId="{4A07CEDB-1942-45F5-803F-9A03FB8A949E}" type="parTrans" cxnId="{7726B429-B385-491C-975B-2D913D629E04}">
      <dgm:prSet/>
      <dgm:spPr/>
      <dgm:t>
        <a:bodyPr/>
        <a:lstStyle/>
        <a:p>
          <a:endParaRPr lang="en-GB"/>
        </a:p>
      </dgm:t>
    </dgm:pt>
    <dgm:pt modelId="{AB3D3060-FCC4-4994-B7DE-A8C0E289C288}" type="sibTrans" cxnId="{7726B429-B385-491C-975B-2D913D629E04}">
      <dgm:prSet/>
      <dgm:spPr/>
      <dgm:t>
        <a:bodyPr/>
        <a:lstStyle/>
        <a:p>
          <a:endParaRPr lang="en-GB"/>
        </a:p>
      </dgm:t>
    </dgm:pt>
    <dgm:pt modelId="{AE02688D-8591-4E30-B29E-AB0BE03B34EB}">
      <dgm:prSet phldrT="[Text]"/>
      <dgm:spPr/>
      <dgm:t>
        <a:bodyPr/>
        <a:lstStyle/>
        <a:p>
          <a:endParaRPr lang="en-GB" dirty="0"/>
        </a:p>
      </dgm:t>
    </dgm:pt>
    <dgm:pt modelId="{6EC5BAA6-2008-4717-8D42-8ADBD959A068}" type="parTrans" cxnId="{025FBA60-A082-4E2B-B0F4-0BB973EF75A6}">
      <dgm:prSet/>
      <dgm:spPr/>
      <dgm:t>
        <a:bodyPr/>
        <a:lstStyle/>
        <a:p>
          <a:endParaRPr lang="en-GB"/>
        </a:p>
      </dgm:t>
    </dgm:pt>
    <dgm:pt modelId="{3159CE86-4718-49ED-9405-DBA9EA7C178D}" type="sibTrans" cxnId="{025FBA60-A082-4E2B-B0F4-0BB973EF75A6}">
      <dgm:prSet/>
      <dgm:spPr/>
      <dgm:t>
        <a:bodyPr/>
        <a:lstStyle/>
        <a:p>
          <a:endParaRPr lang="en-GB"/>
        </a:p>
      </dgm:t>
    </dgm:pt>
    <dgm:pt modelId="{D4B3D372-BF63-43C2-8614-A3DEC24B514F}">
      <dgm:prSet phldrT="[Text]"/>
      <dgm:spPr/>
      <dgm:t>
        <a:bodyPr/>
        <a:lstStyle/>
        <a:p>
          <a:endParaRPr lang="en-GB" dirty="0"/>
        </a:p>
      </dgm:t>
    </dgm:pt>
    <dgm:pt modelId="{B743EF7C-D346-4800-A14B-8FDC1BFFFB66}" type="parTrans" cxnId="{1598E4D7-D557-4221-9E3E-60C0F32BA30A}">
      <dgm:prSet/>
      <dgm:spPr/>
      <dgm:t>
        <a:bodyPr/>
        <a:lstStyle/>
        <a:p>
          <a:endParaRPr lang="en-GB"/>
        </a:p>
      </dgm:t>
    </dgm:pt>
    <dgm:pt modelId="{6D9B9838-0990-4CCD-91DF-1CF9B4E5AF1B}" type="sibTrans" cxnId="{1598E4D7-D557-4221-9E3E-60C0F32BA30A}">
      <dgm:prSet/>
      <dgm:spPr/>
      <dgm:t>
        <a:bodyPr/>
        <a:lstStyle/>
        <a:p>
          <a:endParaRPr lang="en-GB"/>
        </a:p>
      </dgm:t>
    </dgm:pt>
    <dgm:pt modelId="{EA65172C-1246-4440-A8A8-E9A57C266C70}">
      <dgm:prSet phldrT="[Text]"/>
      <dgm:spPr/>
      <dgm:t>
        <a:bodyPr/>
        <a:lstStyle/>
        <a:p>
          <a:endParaRPr lang="en-GB" dirty="0"/>
        </a:p>
      </dgm:t>
    </dgm:pt>
    <dgm:pt modelId="{0BFD4662-39AD-46C2-B29D-97266120886D}" type="parTrans" cxnId="{47CB9446-EDCA-4440-88C8-22006D9C2BC7}">
      <dgm:prSet/>
      <dgm:spPr/>
      <dgm:t>
        <a:bodyPr/>
        <a:lstStyle/>
        <a:p>
          <a:endParaRPr lang="en-GB"/>
        </a:p>
      </dgm:t>
    </dgm:pt>
    <dgm:pt modelId="{CF461637-4406-490B-933E-2529DB042971}" type="sibTrans" cxnId="{47CB9446-EDCA-4440-88C8-22006D9C2BC7}">
      <dgm:prSet/>
      <dgm:spPr/>
      <dgm:t>
        <a:bodyPr/>
        <a:lstStyle/>
        <a:p>
          <a:endParaRPr lang="en-GB"/>
        </a:p>
      </dgm:t>
    </dgm:pt>
    <dgm:pt modelId="{E2CE054A-53D7-4C7B-AC14-EC42D8CDB62D}">
      <dgm:prSet phldrT="[Text]"/>
      <dgm:spPr/>
      <dgm:t>
        <a:bodyPr/>
        <a:lstStyle/>
        <a:p>
          <a:endParaRPr lang="en-GB" dirty="0"/>
        </a:p>
      </dgm:t>
    </dgm:pt>
    <dgm:pt modelId="{2D8BE87C-A1B1-42FE-9F35-D8409E0A24A8}" type="parTrans" cxnId="{93460986-1015-476F-85CA-8924CF7E5524}">
      <dgm:prSet/>
      <dgm:spPr/>
      <dgm:t>
        <a:bodyPr/>
        <a:lstStyle/>
        <a:p>
          <a:endParaRPr lang="en-GB"/>
        </a:p>
      </dgm:t>
    </dgm:pt>
    <dgm:pt modelId="{A7C586F4-0707-45A6-9A26-AB5A71C0E05A}" type="sibTrans" cxnId="{93460986-1015-476F-85CA-8924CF7E5524}">
      <dgm:prSet/>
      <dgm:spPr/>
      <dgm:t>
        <a:bodyPr/>
        <a:lstStyle/>
        <a:p>
          <a:endParaRPr lang="en-GB"/>
        </a:p>
      </dgm:t>
    </dgm:pt>
    <dgm:pt modelId="{4B2A5176-7336-4B86-A597-3CA47E69C4B8}">
      <dgm:prSet phldrT="[Text]"/>
      <dgm:spPr/>
      <dgm:t>
        <a:bodyPr/>
        <a:lstStyle/>
        <a:p>
          <a:endParaRPr lang="en-GB" dirty="0"/>
        </a:p>
      </dgm:t>
    </dgm:pt>
    <dgm:pt modelId="{698B3C73-AFC3-4E2F-821E-CDA95D2F4C9A}" type="parTrans" cxnId="{705EB5F2-960A-4940-973F-B7C9B068A98E}">
      <dgm:prSet/>
      <dgm:spPr/>
      <dgm:t>
        <a:bodyPr/>
        <a:lstStyle/>
        <a:p>
          <a:endParaRPr lang="en-GB"/>
        </a:p>
      </dgm:t>
    </dgm:pt>
    <dgm:pt modelId="{8266C6FD-2B7A-439F-839B-662A21634F9D}" type="sibTrans" cxnId="{705EB5F2-960A-4940-973F-B7C9B068A98E}">
      <dgm:prSet/>
      <dgm:spPr/>
      <dgm:t>
        <a:bodyPr/>
        <a:lstStyle/>
        <a:p>
          <a:endParaRPr lang="en-GB"/>
        </a:p>
      </dgm:t>
    </dgm:pt>
    <dgm:pt modelId="{A88AC7BE-961E-414B-8EF4-F990FFCCFB2E}">
      <dgm:prSet phldrT="[Text]"/>
      <dgm:spPr/>
      <dgm:t>
        <a:bodyPr/>
        <a:lstStyle/>
        <a:p>
          <a:endParaRPr lang="en-GB" dirty="0"/>
        </a:p>
      </dgm:t>
    </dgm:pt>
    <dgm:pt modelId="{7AB0AB29-ABF0-4420-B32D-5C82D7F79528}" type="parTrans" cxnId="{CD473895-A773-4F63-ADEB-A1B798C740EC}">
      <dgm:prSet/>
      <dgm:spPr/>
      <dgm:t>
        <a:bodyPr/>
        <a:lstStyle/>
        <a:p>
          <a:endParaRPr lang="en-GB"/>
        </a:p>
      </dgm:t>
    </dgm:pt>
    <dgm:pt modelId="{D7594433-C692-475B-B5D5-B7F957DA1A8E}" type="sibTrans" cxnId="{CD473895-A773-4F63-ADEB-A1B798C740EC}">
      <dgm:prSet/>
      <dgm:spPr/>
      <dgm:t>
        <a:bodyPr/>
        <a:lstStyle/>
        <a:p>
          <a:endParaRPr lang="en-GB"/>
        </a:p>
      </dgm:t>
    </dgm:pt>
    <dgm:pt modelId="{1C05AB33-D1FF-4BB6-BDAC-C464371FE291}">
      <dgm:prSet phldrT="[Text]"/>
      <dgm:spPr/>
      <dgm:t>
        <a:bodyPr/>
        <a:lstStyle/>
        <a:p>
          <a:endParaRPr lang="en-GB" dirty="0"/>
        </a:p>
      </dgm:t>
    </dgm:pt>
    <dgm:pt modelId="{E31878D1-B3AA-4C06-9343-9BA0C6DB5E39}" type="parTrans" cxnId="{A218C8BC-77FF-448E-8988-566610F5E28D}">
      <dgm:prSet/>
      <dgm:spPr/>
      <dgm:t>
        <a:bodyPr/>
        <a:lstStyle/>
        <a:p>
          <a:endParaRPr lang="en-GB"/>
        </a:p>
      </dgm:t>
    </dgm:pt>
    <dgm:pt modelId="{240724A4-1B1D-4FEC-A3B2-EBC9CA1DC1F2}" type="sibTrans" cxnId="{A218C8BC-77FF-448E-8988-566610F5E28D}">
      <dgm:prSet/>
      <dgm:spPr/>
      <dgm:t>
        <a:bodyPr/>
        <a:lstStyle/>
        <a:p>
          <a:endParaRPr lang="en-GB"/>
        </a:p>
      </dgm:t>
    </dgm:pt>
    <dgm:pt modelId="{19C002B1-7E19-44BC-9ACA-A109783E7FDF}" type="pres">
      <dgm:prSet presAssocID="{CE60F5E9-C298-403B-A1A3-95DD3F31D43A}" presName="diagram" presStyleCnt="0">
        <dgm:presLayoutVars>
          <dgm:dir/>
          <dgm:resizeHandles/>
        </dgm:presLayoutVars>
      </dgm:prSet>
      <dgm:spPr/>
    </dgm:pt>
    <dgm:pt modelId="{A19AD70A-2B39-4C4E-AED2-72E8884B5F06}" type="pres">
      <dgm:prSet presAssocID="{45CEFF0B-44B2-4A11-984A-46333AFF920F}" presName="firstNode" presStyleLbl="node1" presStyleIdx="0" presStyleCnt="9">
        <dgm:presLayoutVars>
          <dgm:bulletEnabled val="1"/>
        </dgm:presLayoutVars>
      </dgm:prSet>
      <dgm:spPr/>
    </dgm:pt>
    <dgm:pt modelId="{36326AE0-C820-4A48-8542-1B1588CE35C5}" type="pres">
      <dgm:prSet presAssocID="{94F71C3D-6C69-4B54-9747-D6F17F2B041B}" presName="sibTrans" presStyleLbl="sibTrans2D1" presStyleIdx="0" presStyleCnt="8"/>
      <dgm:spPr/>
    </dgm:pt>
    <dgm:pt modelId="{D8A345B4-0BD1-4667-A92F-E3CFE1C5F275}" type="pres">
      <dgm:prSet presAssocID="{CE57A98A-DA27-4442-B73E-B08EEB5B49C5}" presName="middleNode" presStyleCnt="0"/>
      <dgm:spPr/>
    </dgm:pt>
    <dgm:pt modelId="{09C230EF-16EB-4CF6-B990-F8E40BD4EE39}" type="pres">
      <dgm:prSet presAssocID="{CE57A98A-DA27-4442-B73E-B08EEB5B49C5}" presName="padding" presStyleLbl="node1" presStyleIdx="0" presStyleCnt="9"/>
      <dgm:spPr/>
    </dgm:pt>
    <dgm:pt modelId="{EB691B51-777C-4E48-92A0-F268AEB0946B}" type="pres">
      <dgm:prSet presAssocID="{CE57A98A-DA27-4442-B73E-B08EEB5B49C5}" presName="shape" presStyleLbl="node1" presStyleIdx="1" presStyleCnt="9">
        <dgm:presLayoutVars>
          <dgm:bulletEnabled val="1"/>
        </dgm:presLayoutVars>
      </dgm:prSet>
      <dgm:spPr/>
    </dgm:pt>
    <dgm:pt modelId="{112133E8-A530-4DDC-8DAD-BE7E6D9F71AB}" type="pres">
      <dgm:prSet presAssocID="{AB3D3060-FCC4-4994-B7DE-A8C0E289C288}" presName="sibTrans" presStyleLbl="sibTrans2D1" presStyleIdx="1" presStyleCnt="8"/>
      <dgm:spPr/>
    </dgm:pt>
    <dgm:pt modelId="{9A76F895-32C9-49F8-AEFF-34181D2B0357}" type="pres">
      <dgm:prSet presAssocID="{AE02688D-8591-4E30-B29E-AB0BE03B34EB}" presName="middleNode" presStyleCnt="0"/>
      <dgm:spPr/>
    </dgm:pt>
    <dgm:pt modelId="{A7DBE9AA-3C05-4D04-A57A-903FFEA42DFF}" type="pres">
      <dgm:prSet presAssocID="{AE02688D-8591-4E30-B29E-AB0BE03B34EB}" presName="padding" presStyleLbl="node1" presStyleIdx="1" presStyleCnt="9"/>
      <dgm:spPr/>
    </dgm:pt>
    <dgm:pt modelId="{D8E6F6E3-1B82-4438-96DD-9C4019C8F41A}" type="pres">
      <dgm:prSet presAssocID="{AE02688D-8591-4E30-B29E-AB0BE03B34EB}" presName="shape" presStyleLbl="node1" presStyleIdx="2" presStyleCnt="9">
        <dgm:presLayoutVars>
          <dgm:bulletEnabled val="1"/>
        </dgm:presLayoutVars>
      </dgm:prSet>
      <dgm:spPr/>
    </dgm:pt>
    <dgm:pt modelId="{8609DD00-F06F-4989-826C-6FBE6E9CE84C}" type="pres">
      <dgm:prSet presAssocID="{3159CE86-4718-49ED-9405-DBA9EA7C178D}" presName="sibTrans" presStyleLbl="sibTrans2D1" presStyleIdx="2" presStyleCnt="8"/>
      <dgm:spPr/>
    </dgm:pt>
    <dgm:pt modelId="{D178AE85-B278-4F8B-BDBB-14736C897C37}" type="pres">
      <dgm:prSet presAssocID="{D4B3D372-BF63-43C2-8614-A3DEC24B514F}" presName="middleNode" presStyleCnt="0"/>
      <dgm:spPr/>
    </dgm:pt>
    <dgm:pt modelId="{C687A273-56B6-4C87-A453-AA90C9EAACF5}" type="pres">
      <dgm:prSet presAssocID="{D4B3D372-BF63-43C2-8614-A3DEC24B514F}" presName="padding" presStyleLbl="node1" presStyleIdx="2" presStyleCnt="9"/>
      <dgm:spPr/>
    </dgm:pt>
    <dgm:pt modelId="{C0B872C4-96A9-4C22-89C4-6F23F30E0B90}" type="pres">
      <dgm:prSet presAssocID="{D4B3D372-BF63-43C2-8614-A3DEC24B514F}" presName="shape" presStyleLbl="node1" presStyleIdx="3" presStyleCnt="9">
        <dgm:presLayoutVars>
          <dgm:bulletEnabled val="1"/>
        </dgm:presLayoutVars>
      </dgm:prSet>
      <dgm:spPr/>
    </dgm:pt>
    <dgm:pt modelId="{80779740-DC4C-45FE-A7C5-539A79147EB6}" type="pres">
      <dgm:prSet presAssocID="{6D9B9838-0990-4CCD-91DF-1CF9B4E5AF1B}" presName="sibTrans" presStyleLbl="sibTrans2D1" presStyleIdx="3" presStyleCnt="8"/>
      <dgm:spPr/>
    </dgm:pt>
    <dgm:pt modelId="{2E5C3E09-84A4-4303-B869-194E8A69ACAE}" type="pres">
      <dgm:prSet presAssocID="{EA65172C-1246-4440-A8A8-E9A57C266C70}" presName="middleNode" presStyleCnt="0"/>
      <dgm:spPr/>
    </dgm:pt>
    <dgm:pt modelId="{333156BC-F83A-477C-A77C-A8831D34EE95}" type="pres">
      <dgm:prSet presAssocID="{EA65172C-1246-4440-A8A8-E9A57C266C70}" presName="padding" presStyleLbl="node1" presStyleIdx="3" presStyleCnt="9"/>
      <dgm:spPr/>
    </dgm:pt>
    <dgm:pt modelId="{CEB98C4C-FE0E-47C2-BDD5-DAABC9A78BC4}" type="pres">
      <dgm:prSet presAssocID="{EA65172C-1246-4440-A8A8-E9A57C266C70}" presName="shape" presStyleLbl="node1" presStyleIdx="4" presStyleCnt="9">
        <dgm:presLayoutVars>
          <dgm:bulletEnabled val="1"/>
        </dgm:presLayoutVars>
      </dgm:prSet>
      <dgm:spPr/>
    </dgm:pt>
    <dgm:pt modelId="{01871B73-4BEA-49AC-A4C6-266AF3BBB570}" type="pres">
      <dgm:prSet presAssocID="{CF461637-4406-490B-933E-2529DB042971}" presName="sibTrans" presStyleLbl="sibTrans2D1" presStyleIdx="4" presStyleCnt="8"/>
      <dgm:spPr/>
    </dgm:pt>
    <dgm:pt modelId="{DC32637E-6CE3-4BAE-8F87-9996C0A035D4}" type="pres">
      <dgm:prSet presAssocID="{E2CE054A-53D7-4C7B-AC14-EC42D8CDB62D}" presName="middleNode" presStyleCnt="0"/>
      <dgm:spPr/>
    </dgm:pt>
    <dgm:pt modelId="{1D6DCFBF-C151-4A3E-B8A4-EA5019361153}" type="pres">
      <dgm:prSet presAssocID="{E2CE054A-53D7-4C7B-AC14-EC42D8CDB62D}" presName="padding" presStyleLbl="node1" presStyleIdx="4" presStyleCnt="9"/>
      <dgm:spPr/>
    </dgm:pt>
    <dgm:pt modelId="{F0EAE118-CFE7-412F-9D4E-0F61CA30EE43}" type="pres">
      <dgm:prSet presAssocID="{E2CE054A-53D7-4C7B-AC14-EC42D8CDB62D}" presName="shape" presStyleLbl="node1" presStyleIdx="5" presStyleCnt="9">
        <dgm:presLayoutVars>
          <dgm:bulletEnabled val="1"/>
        </dgm:presLayoutVars>
      </dgm:prSet>
      <dgm:spPr/>
    </dgm:pt>
    <dgm:pt modelId="{D79AF986-1495-48A8-9115-612101B86F9B}" type="pres">
      <dgm:prSet presAssocID="{A7C586F4-0707-45A6-9A26-AB5A71C0E05A}" presName="sibTrans" presStyleLbl="sibTrans2D1" presStyleIdx="5" presStyleCnt="8"/>
      <dgm:spPr/>
    </dgm:pt>
    <dgm:pt modelId="{E448F7E8-BC2B-4436-B012-FD791127E741}" type="pres">
      <dgm:prSet presAssocID="{4B2A5176-7336-4B86-A597-3CA47E69C4B8}" presName="middleNode" presStyleCnt="0"/>
      <dgm:spPr/>
    </dgm:pt>
    <dgm:pt modelId="{15F2A4FA-8429-4885-8AA2-466CF4E7E098}" type="pres">
      <dgm:prSet presAssocID="{4B2A5176-7336-4B86-A597-3CA47E69C4B8}" presName="padding" presStyleLbl="node1" presStyleIdx="5" presStyleCnt="9"/>
      <dgm:spPr/>
    </dgm:pt>
    <dgm:pt modelId="{D726D0B9-9C04-4FA4-BAF2-211F7496F77A}" type="pres">
      <dgm:prSet presAssocID="{4B2A5176-7336-4B86-A597-3CA47E69C4B8}" presName="shape" presStyleLbl="node1" presStyleIdx="6" presStyleCnt="9">
        <dgm:presLayoutVars>
          <dgm:bulletEnabled val="1"/>
        </dgm:presLayoutVars>
      </dgm:prSet>
      <dgm:spPr/>
    </dgm:pt>
    <dgm:pt modelId="{5A773BC5-D927-4E51-8E17-6F70554C959F}" type="pres">
      <dgm:prSet presAssocID="{8266C6FD-2B7A-439F-839B-662A21634F9D}" presName="sibTrans" presStyleLbl="sibTrans2D1" presStyleIdx="6" presStyleCnt="8"/>
      <dgm:spPr/>
    </dgm:pt>
    <dgm:pt modelId="{A3BE6FD7-C08B-4E49-ADEF-378916CC4A73}" type="pres">
      <dgm:prSet presAssocID="{A88AC7BE-961E-414B-8EF4-F990FFCCFB2E}" presName="middleNode" presStyleCnt="0"/>
      <dgm:spPr/>
    </dgm:pt>
    <dgm:pt modelId="{55CD7561-0748-4280-A92C-CD1BA65B3055}" type="pres">
      <dgm:prSet presAssocID="{A88AC7BE-961E-414B-8EF4-F990FFCCFB2E}" presName="padding" presStyleLbl="node1" presStyleIdx="6" presStyleCnt="9"/>
      <dgm:spPr/>
    </dgm:pt>
    <dgm:pt modelId="{995889E7-378B-484C-BD53-B735CAE6D0FA}" type="pres">
      <dgm:prSet presAssocID="{A88AC7BE-961E-414B-8EF4-F990FFCCFB2E}" presName="shape" presStyleLbl="node1" presStyleIdx="7" presStyleCnt="9">
        <dgm:presLayoutVars>
          <dgm:bulletEnabled val="1"/>
        </dgm:presLayoutVars>
      </dgm:prSet>
      <dgm:spPr/>
    </dgm:pt>
    <dgm:pt modelId="{8AD4A3BD-E0B7-4109-9344-35310DDB526D}" type="pres">
      <dgm:prSet presAssocID="{D7594433-C692-475B-B5D5-B7F957DA1A8E}" presName="sibTrans" presStyleLbl="sibTrans2D1" presStyleIdx="7" presStyleCnt="8"/>
      <dgm:spPr/>
    </dgm:pt>
    <dgm:pt modelId="{AE87C676-126B-4E01-AB93-B90BC389212C}" type="pres">
      <dgm:prSet presAssocID="{1C05AB33-D1FF-4BB6-BDAC-C464371FE291}" presName="lastNode" presStyleLbl="node1" presStyleIdx="8" presStyleCnt="9">
        <dgm:presLayoutVars>
          <dgm:bulletEnabled val="1"/>
        </dgm:presLayoutVars>
      </dgm:prSet>
      <dgm:spPr/>
    </dgm:pt>
  </dgm:ptLst>
  <dgm:cxnLst>
    <dgm:cxn modelId="{E751CE26-3FF7-4901-BB55-75DA5A276A84}" type="presOf" srcId="{CF461637-4406-490B-933E-2529DB042971}" destId="{01871B73-4BEA-49AC-A4C6-266AF3BBB570}" srcOrd="0" destOrd="0" presId="urn:microsoft.com/office/officeart/2005/8/layout/bProcess2"/>
    <dgm:cxn modelId="{7726B429-B385-491C-975B-2D913D629E04}" srcId="{CE60F5E9-C298-403B-A1A3-95DD3F31D43A}" destId="{CE57A98A-DA27-4442-B73E-B08EEB5B49C5}" srcOrd="1" destOrd="0" parTransId="{4A07CEDB-1942-45F5-803F-9A03FB8A949E}" sibTransId="{AB3D3060-FCC4-4994-B7DE-A8C0E289C288}"/>
    <dgm:cxn modelId="{72CFD12C-44C5-48B1-8045-3D80F6E96464}" type="presOf" srcId="{AE02688D-8591-4E30-B29E-AB0BE03B34EB}" destId="{D8E6F6E3-1B82-4438-96DD-9C4019C8F41A}" srcOrd="0" destOrd="0" presId="urn:microsoft.com/office/officeart/2005/8/layout/bProcess2"/>
    <dgm:cxn modelId="{8ADE7631-C382-491A-8A65-BB4C15BF32D7}" type="presOf" srcId="{6D9B9838-0990-4CCD-91DF-1CF9B4E5AF1B}" destId="{80779740-DC4C-45FE-A7C5-539A79147EB6}" srcOrd="0" destOrd="0" presId="urn:microsoft.com/office/officeart/2005/8/layout/bProcess2"/>
    <dgm:cxn modelId="{025FBA60-A082-4E2B-B0F4-0BB973EF75A6}" srcId="{CE60F5E9-C298-403B-A1A3-95DD3F31D43A}" destId="{AE02688D-8591-4E30-B29E-AB0BE03B34EB}" srcOrd="2" destOrd="0" parTransId="{6EC5BAA6-2008-4717-8D42-8ADBD959A068}" sibTransId="{3159CE86-4718-49ED-9405-DBA9EA7C178D}"/>
    <dgm:cxn modelId="{D8E7C665-7FC6-4A2F-9099-5FACD9B3D4B4}" type="presOf" srcId="{E2CE054A-53D7-4C7B-AC14-EC42D8CDB62D}" destId="{F0EAE118-CFE7-412F-9D4E-0F61CA30EE43}" srcOrd="0" destOrd="0" presId="urn:microsoft.com/office/officeart/2005/8/layout/bProcess2"/>
    <dgm:cxn modelId="{DFF18866-01EF-4525-81F4-EE288697F121}" type="presOf" srcId="{8266C6FD-2B7A-439F-839B-662A21634F9D}" destId="{5A773BC5-D927-4E51-8E17-6F70554C959F}" srcOrd="0" destOrd="0" presId="urn:microsoft.com/office/officeart/2005/8/layout/bProcess2"/>
    <dgm:cxn modelId="{47CB9446-EDCA-4440-88C8-22006D9C2BC7}" srcId="{CE60F5E9-C298-403B-A1A3-95DD3F31D43A}" destId="{EA65172C-1246-4440-A8A8-E9A57C266C70}" srcOrd="4" destOrd="0" parTransId="{0BFD4662-39AD-46C2-B29D-97266120886D}" sibTransId="{CF461637-4406-490B-933E-2529DB042971}"/>
    <dgm:cxn modelId="{C0552B6D-2360-4BA9-8662-098BDB525D60}" type="presOf" srcId="{1C05AB33-D1FF-4BB6-BDAC-C464371FE291}" destId="{AE87C676-126B-4E01-AB93-B90BC389212C}" srcOrd="0" destOrd="0" presId="urn:microsoft.com/office/officeart/2005/8/layout/bProcess2"/>
    <dgm:cxn modelId="{1CDFCB55-13B2-4791-B712-5865456DE2A8}" type="presOf" srcId="{D7594433-C692-475B-B5D5-B7F957DA1A8E}" destId="{8AD4A3BD-E0B7-4109-9344-35310DDB526D}" srcOrd="0" destOrd="0" presId="urn:microsoft.com/office/officeart/2005/8/layout/bProcess2"/>
    <dgm:cxn modelId="{93460986-1015-476F-85CA-8924CF7E5524}" srcId="{CE60F5E9-C298-403B-A1A3-95DD3F31D43A}" destId="{E2CE054A-53D7-4C7B-AC14-EC42D8CDB62D}" srcOrd="5" destOrd="0" parTransId="{2D8BE87C-A1B1-42FE-9F35-D8409E0A24A8}" sibTransId="{A7C586F4-0707-45A6-9A26-AB5A71C0E05A}"/>
    <dgm:cxn modelId="{AA99A786-86E9-40EB-BFC5-98821BF85212}" type="presOf" srcId="{4B2A5176-7336-4B86-A597-3CA47E69C4B8}" destId="{D726D0B9-9C04-4FA4-BAF2-211F7496F77A}" srcOrd="0" destOrd="0" presId="urn:microsoft.com/office/officeart/2005/8/layout/bProcess2"/>
    <dgm:cxn modelId="{B0E6B688-05BE-40A9-86CC-91396A9BA208}" type="presOf" srcId="{94F71C3D-6C69-4B54-9747-D6F17F2B041B}" destId="{36326AE0-C820-4A48-8542-1B1588CE35C5}" srcOrd="0" destOrd="0" presId="urn:microsoft.com/office/officeart/2005/8/layout/bProcess2"/>
    <dgm:cxn modelId="{CD473895-A773-4F63-ADEB-A1B798C740EC}" srcId="{CE60F5E9-C298-403B-A1A3-95DD3F31D43A}" destId="{A88AC7BE-961E-414B-8EF4-F990FFCCFB2E}" srcOrd="7" destOrd="0" parTransId="{7AB0AB29-ABF0-4420-B32D-5C82D7F79528}" sibTransId="{D7594433-C692-475B-B5D5-B7F957DA1A8E}"/>
    <dgm:cxn modelId="{436D5E97-25DD-4D15-9D3D-231A7C3B9228}" type="presOf" srcId="{A88AC7BE-961E-414B-8EF4-F990FFCCFB2E}" destId="{995889E7-378B-484C-BD53-B735CAE6D0FA}" srcOrd="0" destOrd="0" presId="urn:microsoft.com/office/officeart/2005/8/layout/bProcess2"/>
    <dgm:cxn modelId="{4168109C-7897-418C-9D58-314C545B8C38}" type="presOf" srcId="{D4B3D372-BF63-43C2-8614-A3DEC24B514F}" destId="{C0B872C4-96A9-4C22-89C4-6F23F30E0B90}" srcOrd="0" destOrd="0" presId="urn:microsoft.com/office/officeart/2005/8/layout/bProcess2"/>
    <dgm:cxn modelId="{68678AA9-E68A-4B91-9347-1DF4DEB462B3}" type="presOf" srcId="{AB3D3060-FCC4-4994-B7DE-A8C0E289C288}" destId="{112133E8-A530-4DDC-8DAD-BE7E6D9F71AB}" srcOrd="0" destOrd="0" presId="urn:microsoft.com/office/officeart/2005/8/layout/bProcess2"/>
    <dgm:cxn modelId="{E61635AD-8B46-4816-839F-45519BFA1515}" type="presOf" srcId="{A7C586F4-0707-45A6-9A26-AB5A71C0E05A}" destId="{D79AF986-1495-48A8-9115-612101B86F9B}" srcOrd="0" destOrd="0" presId="urn:microsoft.com/office/officeart/2005/8/layout/bProcess2"/>
    <dgm:cxn modelId="{A218C8BC-77FF-448E-8988-566610F5E28D}" srcId="{CE60F5E9-C298-403B-A1A3-95DD3F31D43A}" destId="{1C05AB33-D1FF-4BB6-BDAC-C464371FE291}" srcOrd="8" destOrd="0" parTransId="{E31878D1-B3AA-4C06-9343-9BA0C6DB5E39}" sibTransId="{240724A4-1B1D-4FEC-A3B2-EBC9CA1DC1F2}"/>
    <dgm:cxn modelId="{EE928BC4-AAAE-439F-8257-FEB5FF0BA211}" type="presOf" srcId="{EA65172C-1246-4440-A8A8-E9A57C266C70}" destId="{CEB98C4C-FE0E-47C2-BDD5-DAABC9A78BC4}" srcOrd="0" destOrd="0" presId="urn:microsoft.com/office/officeart/2005/8/layout/bProcess2"/>
    <dgm:cxn modelId="{AFDE7CC9-73AB-4A6A-BE17-A5CDDC7F30E1}" srcId="{CE60F5E9-C298-403B-A1A3-95DD3F31D43A}" destId="{45CEFF0B-44B2-4A11-984A-46333AFF920F}" srcOrd="0" destOrd="0" parTransId="{F9089D82-1D28-4610-97E6-2F683A093FF7}" sibTransId="{94F71C3D-6C69-4B54-9747-D6F17F2B041B}"/>
    <dgm:cxn modelId="{931B94CC-A056-4832-926C-58ECD3241B0B}" type="presOf" srcId="{3159CE86-4718-49ED-9405-DBA9EA7C178D}" destId="{8609DD00-F06F-4989-826C-6FBE6E9CE84C}" srcOrd="0" destOrd="0" presId="urn:microsoft.com/office/officeart/2005/8/layout/bProcess2"/>
    <dgm:cxn modelId="{1598E4D7-D557-4221-9E3E-60C0F32BA30A}" srcId="{CE60F5E9-C298-403B-A1A3-95DD3F31D43A}" destId="{D4B3D372-BF63-43C2-8614-A3DEC24B514F}" srcOrd="3" destOrd="0" parTransId="{B743EF7C-D346-4800-A14B-8FDC1BFFFB66}" sibTransId="{6D9B9838-0990-4CCD-91DF-1CF9B4E5AF1B}"/>
    <dgm:cxn modelId="{BE86C6E4-D1DE-4949-B70A-11A9F691AC89}" type="presOf" srcId="{CE57A98A-DA27-4442-B73E-B08EEB5B49C5}" destId="{EB691B51-777C-4E48-92A0-F268AEB0946B}" srcOrd="0" destOrd="0" presId="urn:microsoft.com/office/officeart/2005/8/layout/bProcess2"/>
    <dgm:cxn modelId="{705EB5F2-960A-4940-973F-B7C9B068A98E}" srcId="{CE60F5E9-C298-403B-A1A3-95DD3F31D43A}" destId="{4B2A5176-7336-4B86-A597-3CA47E69C4B8}" srcOrd="6" destOrd="0" parTransId="{698B3C73-AFC3-4E2F-821E-CDA95D2F4C9A}" sibTransId="{8266C6FD-2B7A-439F-839B-662A21634F9D}"/>
    <dgm:cxn modelId="{9D69E9F9-9146-434F-A999-05A7D00C1393}" type="presOf" srcId="{45CEFF0B-44B2-4A11-984A-46333AFF920F}" destId="{A19AD70A-2B39-4C4E-AED2-72E8884B5F06}" srcOrd="0" destOrd="0" presId="urn:microsoft.com/office/officeart/2005/8/layout/bProcess2"/>
    <dgm:cxn modelId="{8623ABFD-0CA5-476F-8A5D-A29152D4BB7C}" type="presOf" srcId="{CE60F5E9-C298-403B-A1A3-95DD3F31D43A}" destId="{19C002B1-7E19-44BC-9ACA-A109783E7FDF}" srcOrd="0" destOrd="0" presId="urn:microsoft.com/office/officeart/2005/8/layout/bProcess2"/>
    <dgm:cxn modelId="{629B7E6A-930B-44BE-8EB8-C11487AF0430}" type="presParOf" srcId="{19C002B1-7E19-44BC-9ACA-A109783E7FDF}" destId="{A19AD70A-2B39-4C4E-AED2-72E8884B5F06}" srcOrd="0" destOrd="0" presId="urn:microsoft.com/office/officeart/2005/8/layout/bProcess2"/>
    <dgm:cxn modelId="{659766BD-0517-482D-9514-B35C13AE3227}" type="presParOf" srcId="{19C002B1-7E19-44BC-9ACA-A109783E7FDF}" destId="{36326AE0-C820-4A48-8542-1B1588CE35C5}" srcOrd="1" destOrd="0" presId="urn:microsoft.com/office/officeart/2005/8/layout/bProcess2"/>
    <dgm:cxn modelId="{E9F249C9-B6A7-4820-B563-CB7D760DB33C}" type="presParOf" srcId="{19C002B1-7E19-44BC-9ACA-A109783E7FDF}" destId="{D8A345B4-0BD1-4667-A92F-E3CFE1C5F275}" srcOrd="2" destOrd="0" presId="urn:microsoft.com/office/officeart/2005/8/layout/bProcess2"/>
    <dgm:cxn modelId="{8F38D188-A808-4414-90BB-23F977839729}" type="presParOf" srcId="{D8A345B4-0BD1-4667-A92F-E3CFE1C5F275}" destId="{09C230EF-16EB-4CF6-B990-F8E40BD4EE39}" srcOrd="0" destOrd="0" presId="urn:microsoft.com/office/officeart/2005/8/layout/bProcess2"/>
    <dgm:cxn modelId="{19158139-7069-40A3-AC98-2BD49ECDF2F3}" type="presParOf" srcId="{D8A345B4-0BD1-4667-A92F-E3CFE1C5F275}" destId="{EB691B51-777C-4E48-92A0-F268AEB0946B}" srcOrd="1" destOrd="0" presId="urn:microsoft.com/office/officeart/2005/8/layout/bProcess2"/>
    <dgm:cxn modelId="{36DB3844-0FE3-490A-905F-A61851DE42AB}" type="presParOf" srcId="{19C002B1-7E19-44BC-9ACA-A109783E7FDF}" destId="{112133E8-A530-4DDC-8DAD-BE7E6D9F71AB}" srcOrd="3" destOrd="0" presId="urn:microsoft.com/office/officeart/2005/8/layout/bProcess2"/>
    <dgm:cxn modelId="{5B9685AC-3472-467F-9084-328BC6E2567F}" type="presParOf" srcId="{19C002B1-7E19-44BC-9ACA-A109783E7FDF}" destId="{9A76F895-32C9-49F8-AEFF-34181D2B0357}" srcOrd="4" destOrd="0" presId="urn:microsoft.com/office/officeart/2005/8/layout/bProcess2"/>
    <dgm:cxn modelId="{6EF57C57-41C9-4D01-8CF6-6EF99CF63E7E}" type="presParOf" srcId="{9A76F895-32C9-49F8-AEFF-34181D2B0357}" destId="{A7DBE9AA-3C05-4D04-A57A-903FFEA42DFF}" srcOrd="0" destOrd="0" presId="urn:microsoft.com/office/officeart/2005/8/layout/bProcess2"/>
    <dgm:cxn modelId="{474850E2-BB30-448F-BAF2-E8546A257D0D}" type="presParOf" srcId="{9A76F895-32C9-49F8-AEFF-34181D2B0357}" destId="{D8E6F6E3-1B82-4438-96DD-9C4019C8F41A}" srcOrd="1" destOrd="0" presId="urn:microsoft.com/office/officeart/2005/8/layout/bProcess2"/>
    <dgm:cxn modelId="{5821859F-B578-4F35-A82E-1D500B584A18}" type="presParOf" srcId="{19C002B1-7E19-44BC-9ACA-A109783E7FDF}" destId="{8609DD00-F06F-4989-826C-6FBE6E9CE84C}" srcOrd="5" destOrd="0" presId="urn:microsoft.com/office/officeart/2005/8/layout/bProcess2"/>
    <dgm:cxn modelId="{B2E573AD-2EC2-4219-97FC-24CF9347A766}" type="presParOf" srcId="{19C002B1-7E19-44BC-9ACA-A109783E7FDF}" destId="{D178AE85-B278-4F8B-BDBB-14736C897C37}" srcOrd="6" destOrd="0" presId="urn:microsoft.com/office/officeart/2005/8/layout/bProcess2"/>
    <dgm:cxn modelId="{5F26BF33-05F1-4F77-85C6-225D8062EB00}" type="presParOf" srcId="{D178AE85-B278-4F8B-BDBB-14736C897C37}" destId="{C687A273-56B6-4C87-A453-AA90C9EAACF5}" srcOrd="0" destOrd="0" presId="urn:microsoft.com/office/officeart/2005/8/layout/bProcess2"/>
    <dgm:cxn modelId="{A901F2DE-41AF-40F3-89C4-96C1F22D08C2}" type="presParOf" srcId="{D178AE85-B278-4F8B-BDBB-14736C897C37}" destId="{C0B872C4-96A9-4C22-89C4-6F23F30E0B90}" srcOrd="1" destOrd="0" presId="urn:microsoft.com/office/officeart/2005/8/layout/bProcess2"/>
    <dgm:cxn modelId="{3BBACEA8-BB0A-4CA2-B542-83E837E6B1CC}" type="presParOf" srcId="{19C002B1-7E19-44BC-9ACA-A109783E7FDF}" destId="{80779740-DC4C-45FE-A7C5-539A79147EB6}" srcOrd="7" destOrd="0" presId="urn:microsoft.com/office/officeart/2005/8/layout/bProcess2"/>
    <dgm:cxn modelId="{38581760-CED7-4769-B2F2-E6D166F79707}" type="presParOf" srcId="{19C002B1-7E19-44BC-9ACA-A109783E7FDF}" destId="{2E5C3E09-84A4-4303-B869-194E8A69ACAE}" srcOrd="8" destOrd="0" presId="urn:microsoft.com/office/officeart/2005/8/layout/bProcess2"/>
    <dgm:cxn modelId="{DEF1A0BB-AC09-4A0C-9B7D-3E08DFAF2E7B}" type="presParOf" srcId="{2E5C3E09-84A4-4303-B869-194E8A69ACAE}" destId="{333156BC-F83A-477C-A77C-A8831D34EE95}" srcOrd="0" destOrd="0" presId="urn:microsoft.com/office/officeart/2005/8/layout/bProcess2"/>
    <dgm:cxn modelId="{D75A2830-530D-4BC2-A59E-ABA739BB7DE4}" type="presParOf" srcId="{2E5C3E09-84A4-4303-B869-194E8A69ACAE}" destId="{CEB98C4C-FE0E-47C2-BDD5-DAABC9A78BC4}" srcOrd="1" destOrd="0" presId="urn:microsoft.com/office/officeart/2005/8/layout/bProcess2"/>
    <dgm:cxn modelId="{577CA282-FCF2-4ED4-8E75-0B698B2392A7}" type="presParOf" srcId="{19C002B1-7E19-44BC-9ACA-A109783E7FDF}" destId="{01871B73-4BEA-49AC-A4C6-266AF3BBB570}" srcOrd="9" destOrd="0" presId="urn:microsoft.com/office/officeart/2005/8/layout/bProcess2"/>
    <dgm:cxn modelId="{0AC6E419-8F7E-4B0F-86A9-BDD0EAF79730}" type="presParOf" srcId="{19C002B1-7E19-44BC-9ACA-A109783E7FDF}" destId="{DC32637E-6CE3-4BAE-8F87-9996C0A035D4}" srcOrd="10" destOrd="0" presId="urn:microsoft.com/office/officeart/2005/8/layout/bProcess2"/>
    <dgm:cxn modelId="{B80AC83D-60D0-4B2D-A6BC-9E83BE6CDD0A}" type="presParOf" srcId="{DC32637E-6CE3-4BAE-8F87-9996C0A035D4}" destId="{1D6DCFBF-C151-4A3E-B8A4-EA5019361153}" srcOrd="0" destOrd="0" presId="urn:microsoft.com/office/officeart/2005/8/layout/bProcess2"/>
    <dgm:cxn modelId="{797CE6AE-51E1-4958-B86D-40C802E4DC70}" type="presParOf" srcId="{DC32637E-6CE3-4BAE-8F87-9996C0A035D4}" destId="{F0EAE118-CFE7-412F-9D4E-0F61CA30EE43}" srcOrd="1" destOrd="0" presId="urn:microsoft.com/office/officeart/2005/8/layout/bProcess2"/>
    <dgm:cxn modelId="{10864FAD-F209-481E-B774-4A33E2B0B7F2}" type="presParOf" srcId="{19C002B1-7E19-44BC-9ACA-A109783E7FDF}" destId="{D79AF986-1495-48A8-9115-612101B86F9B}" srcOrd="11" destOrd="0" presId="urn:microsoft.com/office/officeart/2005/8/layout/bProcess2"/>
    <dgm:cxn modelId="{56318C41-DBD6-4C1C-B0B6-387072E534EC}" type="presParOf" srcId="{19C002B1-7E19-44BC-9ACA-A109783E7FDF}" destId="{E448F7E8-BC2B-4436-B012-FD791127E741}" srcOrd="12" destOrd="0" presId="urn:microsoft.com/office/officeart/2005/8/layout/bProcess2"/>
    <dgm:cxn modelId="{A0222A73-A6A4-417E-95F5-8C6B3AF02C7E}" type="presParOf" srcId="{E448F7E8-BC2B-4436-B012-FD791127E741}" destId="{15F2A4FA-8429-4885-8AA2-466CF4E7E098}" srcOrd="0" destOrd="0" presId="urn:microsoft.com/office/officeart/2005/8/layout/bProcess2"/>
    <dgm:cxn modelId="{E5310A92-CC68-4C29-861A-7ACD6B4E4B47}" type="presParOf" srcId="{E448F7E8-BC2B-4436-B012-FD791127E741}" destId="{D726D0B9-9C04-4FA4-BAF2-211F7496F77A}" srcOrd="1" destOrd="0" presId="urn:microsoft.com/office/officeart/2005/8/layout/bProcess2"/>
    <dgm:cxn modelId="{1D46F60A-A3A1-40C0-90DA-CBF7D8FC279D}" type="presParOf" srcId="{19C002B1-7E19-44BC-9ACA-A109783E7FDF}" destId="{5A773BC5-D927-4E51-8E17-6F70554C959F}" srcOrd="13" destOrd="0" presId="urn:microsoft.com/office/officeart/2005/8/layout/bProcess2"/>
    <dgm:cxn modelId="{06327C09-70C2-4683-B729-828DA55DC86E}" type="presParOf" srcId="{19C002B1-7E19-44BC-9ACA-A109783E7FDF}" destId="{A3BE6FD7-C08B-4E49-ADEF-378916CC4A73}" srcOrd="14" destOrd="0" presId="urn:microsoft.com/office/officeart/2005/8/layout/bProcess2"/>
    <dgm:cxn modelId="{59348973-C763-49DB-87A9-F2F6FFF3928E}" type="presParOf" srcId="{A3BE6FD7-C08B-4E49-ADEF-378916CC4A73}" destId="{55CD7561-0748-4280-A92C-CD1BA65B3055}" srcOrd="0" destOrd="0" presId="urn:microsoft.com/office/officeart/2005/8/layout/bProcess2"/>
    <dgm:cxn modelId="{F69CCF4C-6000-4B4A-9DC3-3951514B376B}" type="presParOf" srcId="{A3BE6FD7-C08B-4E49-ADEF-378916CC4A73}" destId="{995889E7-378B-484C-BD53-B735CAE6D0FA}" srcOrd="1" destOrd="0" presId="urn:microsoft.com/office/officeart/2005/8/layout/bProcess2"/>
    <dgm:cxn modelId="{93D5D5A9-0212-4635-928F-EE0C4D53AD24}" type="presParOf" srcId="{19C002B1-7E19-44BC-9ACA-A109783E7FDF}" destId="{8AD4A3BD-E0B7-4109-9344-35310DDB526D}" srcOrd="15" destOrd="0" presId="urn:microsoft.com/office/officeart/2005/8/layout/bProcess2"/>
    <dgm:cxn modelId="{BF4C0244-F802-4AB8-8CA4-1E3C17F80E02}" type="presParOf" srcId="{19C002B1-7E19-44BC-9ACA-A109783E7FDF}" destId="{AE87C676-126B-4E01-AB93-B90BC389212C}" srcOrd="16" destOrd="0" presId="urn:microsoft.com/office/officeart/2005/8/layout/bProcess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8.xml><?xml version="1.0" encoding="utf-8"?>
<dgm:dataModel xmlns:dgm="http://schemas.openxmlformats.org/drawingml/2006/diagram" xmlns:a="http://schemas.openxmlformats.org/drawingml/2006/main">
  <dgm:ptLst>
    <dgm:pt modelId="{1B253052-EED7-49DD-BF3F-BC66E2B84737}" type="doc">
      <dgm:prSet loTypeId="urn:microsoft.com/office/officeart/2005/8/layout/funnel1" loCatId="process" qsTypeId="urn:microsoft.com/office/officeart/2005/8/quickstyle/simple1" qsCatId="simple" csTypeId="urn:microsoft.com/office/officeart/2005/8/colors/colorful3" csCatId="colorful" phldr="1"/>
      <dgm:spPr/>
      <dgm:t>
        <a:bodyPr/>
        <a:lstStyle/>
        <a:p>
          <a:endParaRPr lang="en-GB"/>
        </a:p>
      </dgm:t>
    </dgm:pt>
    <dgm:pt modelId="{ED65D5E5-9470-43DE-832C-912BE6AF7F69}">
      <dgm:prSet phldrT="[Text]"/>
      <dgm:spPr/>
      <dgm:t>
        <a:bodyPr/>
        <a:lstStyle/>
        <a:p>
          <a:endParaRPr lang="en-GB" dirty="0"/>
        </a:p>
      </dgm:t>
    </dgm:pt>
    <dgm:pt modelId="{4590DD4D-100D-405A-A1D8-B94D7325AE7D}" type="parTrans" cxnId="{4FB40E5F-D29F-4DE5-BE03-4DD58CAD6A13}">
      <dgm:prSet/>
      <dgm:spPr/>
      <dgm:t>
        <a:bodyPr/>
        <a:lstStyle/>
        <a:p>
          <a:endParaRPr lang="en-GB"/>
        </a:p>
      </dgm:t>
    </dgm:pt>
    <dgm:pt modelId="{74E63077-798A-4938-A8F4-86ABFD5678CF}" type="sibTrans" cxnId="{4FB40E5F-D29F-4DE5-BE03-4DD58CAD6A13}">
      <dgm:prSet/>
      <dgm:spPr/>
      <dgm:t>
        <a:bodyPr/>
        <a:lstStyle/>
        <a:p>
          <a:endParaRPr lang="en-GB"/>
        </a:p>
      </dgm:t>
    </dgm:pt>
    <dgm:pt modelId="{D9EFD337-CA38-4A5E-BC45-A5854C7983DF}">
      <dgm:prSet phldrT="[Text]"/>
      <dgm:spPr/>
      <dgm:t>
        <a:bodyPr/>
        <a:lstStyle/>
        <a:p>
          <a:endParaRPr lang="en-GB" dirty="0"/>
        </a:p>
      </dgm:t>
    </dgm:pt>
    <dgm:pt modelId="{CE81F493-8D1A-4271-8AF9-096784F8B7CF}" type="parTrans" cxnId="{729367CE-EE2A-4A1A-9F27-6CAC565D99EC}">
      <dgm:prSet/>
      <dgm:spPr/>
      <dgm:t>
        <a:bodyPr/>
        <a:lstStyle/>
        <a:p>
          <a:endParaRPr lang="en-GB"/>
        </a:p>
      </dgm:t>
    </dgm:pt>
    <dgm:pt modelId="{031F4781-E18A-425D-8810-BA8E49C7C289}" type="sibTrans" cxnId="{729367CE-EE2A-4A1A-9F27-6CAC565D99EC}">
      <dgm:prSet/>
      <dgm:spPr/>
      <dgm:t>
        <a:bodyPr/>
        <a:lstStyle/>
        <a:p>
          <a:endParaRPr lang="en-GB"/>
        </a:p>
      </dgm:t>
    </dgm:pt>
    <dgm:pt modelId="{298AD3A0-E597-4519-A3D0-393FEBDA5AC2}">
      <dgm:prSet phldrT="[Text]"/>
      <dgm:spPr/>
      <dgm:t>
        <a:bodyPr/>
        <a:lstStyle/>
        <a:p>
          <a:endParaRPr lang="en-GB" dirty="0"/>
        </a:p>
      </dgm:t>
    </dgm:pt>
    <dgm:pt modelId="{C8DAFD2E-E5B1-4C84-A826-C1526948DB81}" type="parTrans" cxnId="{BFFD3618-BBD9-4330-B12B-07C2C1C6A734}">
      <dgm:prSet/>
      <dgm:spPr/>
      <dgm:t>
        <a:bodyPr/>
        <a:lstStyle/>
        <a:p>
          <a:endParaRPr lang="en-GB"/>
        </a:p>
      </dgm:t>
    </dgm:pt>
    <dgm:pt modelId="{2AC47AEC-FE89-49C7-A0A8-DF80D607B920}" type="sibTrans" cxnId="{BFFD3618-BBD9-4330-B12B-07C2C1C6A734}">
      <dgm:prSet/>
      <dgm:spPr/>
      <dgm:t>
        <a:bodyPr/>
        <a:lstStyle/>
        <a:p>
          <a:endParaRPr lang="en-GB"/>
        </a:p>
      </dgm:t>
    </dgm:pt>
    <dgm:pt modelId="{E1D902E7-D0DC-42E5-8723-799960ED5F75}">
      <dgm:prSet phldrT="[Text]"/>
      <dgm:spPr/>
      <dgm:t>
        <a:bodyPr/>
        <a:lstStyle/>
        <a:p>
          <a:endParaRPr lang="en-GB" dirty="0"/>
        </a:p>
      </dgm:t>
    </dgm:pt>
    <dgm:pt modelId="{EE4670EB-5D04-4974-880B-748177751A9D}" type="parTrans" cxnId="{99066F63-1BEA-4C45-A9F4-6490D31089F1}">
      <dgm:prSet/>
      <dgm:spPr/>
      <dgm:t>
        <a:bodyPr/>
        <a:lstStyle/>
        <a:p>
          <a:endParaRPr lang="en-GB"/>
        </a:p>
      </dgm:t>
    </dgm:pt>
    <dgm:pt modelId="{A3FD3D7B-5062-4DE2-99FE-B8FAF1EDDC07}" type="sibTrans" cxnId="{99066F63-1BEA-4C45-A9F4-6490D31089F1}">
      <dgm:prSet/>
      <dgm:spPr/>
      <dgm:t>
        <a:bodyPr/>
        <a:lstStyle/>
        <a:p>
          <a:endParaRPr lang="en-GB"/>
        </a:p>
      </dgm:t>
    </dgm:pt>
    <dgm:pt modelId="{F66FA020-4CEC-44C4-BA18-47D29374774D}" type="pres">
      <dgm:prSet presAssocID="{1B253052-EED7-49DD-BF3F-BC66E2B84737}" presName="Name0" presStyleCnt="0">
        <dgm:presLayoutVars>
          <dgm:chMax val="4"/>
          <dgm:resizeHandles val="exact"/>
        </dgm:presLayoutVars>
      </dgm:prSet>
      <dgm:spPr/>
    </dgm:pt>
    <dgm:pt modelId="{070AF658-257B-415F-BD05-C314CE51F124}" type="pres">
      <dgm:prSet presAssocID="{1B253052-EED7-49DD-BF3F-BC66E2B84737}" presName="ellipse" presStyleLbl="trBgShp" presStyleIdx="0" presStyleCnt="1"/>
      <dgm:spPr/>
    </dgm:pt>
    <dgm:pt modelId="{44B621C3-F3F1-4357-A328-7C11C402F7AB}" type="pres">
      <dgm:prSet presAssocID="{1B253052-EED7-49DD-BF3F-BC66E2B84737}" presName="arrow1" presStyleLbl="fgShp" presStyleIdx="0" presStyleCnt="1"/>
      <dgm:spPr/>
    </dgm:pt>
    <dgm:pt modelId="{E97BB50C-7463-4077-92EF-FF6F3D8590AC}" type="pres">
      <dgm:prSet presAssocID="{1B253052-EED7-49DD-BF3F-BC66E2B84737}" presName="rectangle" presStyleLbl="revTx" presStyleIdx="0" presStyleCnt="1">
        <dgm:presLayoutVars>
          <dgm:bulletEnabled val="1"/>
        </dgm:presLayoutVars>
      </dgm:prSet>
      <dgm:spPr/>
    </dgm:pt>
    <dgm:pt modelId="{AE744CA3-D5CD-4A75-B63C-84D86BDA5170}" type="pres">
      <dgm:prSet presAssocID="{D9EFD337-CA38-4A5E-BC45-A5854C7983DF}" presName="item1" presStyleLbl="node1" presStyleIdx="0" presStyleCnt="3">
        <dgm:presLayoutVars>
          <dgm:bulletEnabled val="1"/>
        </dgm:presLayoutVars>
      </dgm:prSet>
      <dgm:spPr/>
    </dgm:pt>
    <dgm:pt modelId="{75B590CD-DBF3-403B-81C1-4838247FAC08}" type="pres">
      <dgm:prSet presAssocID="{298AD3A0-E597-4519-A3D0-393FEBDA5AC2}" presName="item2" presStyleLbl="node1" presStyleIdx="1" presStyleCnt="3">
        <dgm:presLayoutVars>
          <dgm:bulletEnabled val="1"/>
        </dgm:presLayoutVars>
      </dgm:prSet>
      <dgm:spPr/>
    </dgm:pt>
    <dgm:pt modelId="{8AA283C4-3F52-4E4E-888F-9DA525895C2E}" type="pres">
      <dgm:prSet presAssocID="{E1D902E7-D0DC-42E5-8723-799960ED5F75}" presName="item3" presStyleLbl="node1" presStyleIdx="2" presStyleCnt="3">
        <dgm:presLayoutVars>
          <dgm:bulletEnabled val="1"/>
        </dgm:presLayoutVars>
      </dgm:prSet>
      <dgm:spPr/>
    </dgm:pt>
    <dgm:pt modelId="{1D296518-9646-4007-9C3F-6DE2D4E25512}" type="pres">
      <dgm:prSet presAssocID="{1B253052-EED7-49DD-BF3F-BC66E2B84737}" presName="funnel" presStyleLbl="trAlignAcc1" presStyleIdx="0" presStyleCnt="1"/>
      <dgm:spPr/>
    </dgm:pt>
  </dgm:ptLst>
  <dgm:cxnLst>
    <dgm:cxn modelId="{BFFD3618-BBD9-4330-B12B-07C2C1C6A734}" srcId="{1B253052-EED7-49DD-BF3F-BC66E2B84737}" destId="{298AD3A0-E597-4519-A3D0-393FEBDA5AC2}" srcOrd="2" destOrd="0" parTransId="{C8DAFD2E-E5B1-4C84-A826-C1526948DB81}" sibTransId="{2AC47AEC-FE89-49C7-A0A8-DF80D607B920}"/>
    <dgm:cxn modelId="{AA6C4529-CF38-40F8-8945-03A246916912}" type="presOf" srcId="{ED65D5E5-9470-43DE-832C-912BE6AF7F69}" destId="{8AA283C4-3F52-4E4E-888F-9DA525895C2E}" srcOrd="0" destOrd="0" presId="urn:microsoft.com/office/officeart/2005/8/layout/funnel1"/>
    <dgm:cxn modelId="{4FB40E5F-D29F-4DE5-BE03-4DD58CAD6A13}" srcId="{1B253052-EED7-49DD-BF3F-BC66E2B84737}" destId="{ED65D5E5-9470-43DE-832C-912BE6AF7F69}" srcOrd="0" destOrd="0" parTransId="{4590DD4D-100D-405A-A1D8-B94D7325AE7D}" sibTransId="{74E63077-798A-4938-A8F4-86ABFD5678CF}"/>
    <dgm:cxn modelId="{43C9F661-6BB0-4834-9435-40F22ABC7CF5}" type="presOf" srcId="{1B253052-EED7-49DD-BF3F-BC66E2B84737}" destId="{F66FA020-4CEC-44C4-BA18-47D29374774D}" srcOrd="0" destOrd="0" presId="urn:microsoft.com/office/officeart/2005/8/layout/funnel1"/>
    <dgm:cxn modelId="{99066F63-1BEA-4C45-A9F4-6490D31089F1}" srcId="{1B253052-EED7-49DD-BF3F-BC66E2B84737}" destId="{E1D902E7-D0DC-42E5-8723-799960ED5F75}" srcOrd="3" destOrd="0" parTransId="{EE4670EB-5D04-4974-880B-748177751A9D}" sibTransId="{A3FD3D7B-5062-4DE2-99FE-B8FAF1EDDC07}"/>
    <dgm:cxn modelId="{6F823458-4503-4D29-AFC5-A808E1F652BF}" type="presOf" srcId="{E1D902E7-D0DC-42E5-8723-799960ED5F75}" destId="{E97BB50C-7463-4077-92EF-FF6F3D8590AC}" srcOrd="0" destOrd="0" presId="urn:microsoft.com/office/officeart/2005/8/layout/funnel1"/>
    <dgm:cxn modelId="{EBB2DE89-0464-4B16-8E83-0DBA209BA520}" type="presOf" srcId="{298AD3A0-E597-4519-A3D0-393FEBDA5AC2}" destId="{AE744CA3-D5CD-4A75-B63C-84D86BDA5170}" srcOrd="0" destOrd="0" presId="urn:microsoft.com/office/officeart/2005/8/layout/funnel1"/>
    <dgm:cxn modelId="{729367CE-EE2A-4A1A-9F27-6CAC565D99EC}" srcId="{1B253052-EED7-49DD-BF3F-BC66E2B84737}" destId="{D9EFD337-CA38-4A5E-BC45-A5854C7983DF}" srcOrd="1" destOrd="0" parTransId="{CE81F493-8D1A-4271-8AF9-096784F8B7CF}" sibTransId="{031F4781-E18A-425D-8810-BA8E49C7C289}"/>
    <dgm:cxn modelId="{85145CD1-43F7-4B3B-947F-00D3A8FA2B47}" type="presOf" srcId="{D9EFD337-CA38-4A5E-BC45-A5854C7983DF}" destId="{75B590CD-DBF3-403B-81C1-4838247FAC08}" srcOrd="0" destOrd="0" presId="urn:microsoft.com/office/officeart/2005/8/layout/funnel1"/>
    <dgm:cxn modelId="{82A102BB-617D-4BB6-98C6-4279605A4EDC}" type="presParOf" srcId="{F66FA020-4CEC-44C4-BA18-47D29374774D}" destId="{070AF658-257B-415F-BD05-C314CE51F124}" srcOrd="0" destOrd="0" presId="urn:microsoft.com/office/officeart/2005/8/layout/funnel1"/>
    <dgm:cxn modelId="{20743C8D-E36A-4919-801F-41E7ACBD5317}" type="presParOf" srcId="{F66FA020-4CEC-44C4-BA18-47D29374774D}" destId="{44B621C3-F3F1-4357-A328-7C11C402F7AB}" srcOrd="1" destOrd="0" presId="urn:microsoft.com/office/officeart/2005/8/layout/funnel1"/>
    <dgm:cxn modelId="{3F3AB385-45FD-4842-A614-50843CB03F83}" type="presParOf" srcId="{F66FA020-4CEC-44C4-BA18-47D29374774D}" destId="{E97BB50C-7463-4077-92EF-FF6F3D8590AC}" srcOrd="2" destOrd="0" presId="urn:microsoft.com/office/officeart/2005/8/layout/funnel1"/>
    <dgm:cxn modelId="{BE9CB19A-3357-4BCD-B28B-AFACAB8BA72B}" type="presParOf" srcId="{F66FA020-4CEC-44C4-BA18-47D29374774D}" destId="{AE744CA3-D5CD-4A75-B63C-84D86BDA5170}" srcOrd="3" destOrd="0" presId="urn:microsoft.com/office/officeart/2005/8/layout/funnel1"/>
    <dgm:cxn modelId="{FB865535-C36C-4B91-A5C4-145450765740}" type="presParOf" srcId="{F66FA020-4CEC-44C4-BA18-47D29374774D}" destId="{75B590CD-DBF3-403B-81C1-4838247FAC08}" srcOrd="4" destOrd="0" presId="urn:microsoft.com/office/officeart/2005/8/layout/funnel1"/>
    <dgm:cxn modelId="{99B2786F-BAA6-411A-9338-AA4A8448AC52}" type="presParOf" srcId="{F66FA020-4CEC-44C4-BA18-47D29374774D}" destId="{8AA283C4-3F52-4E4E-888F-9DA525895C2E}" srcOrd="5" destOrd="0" presId="urn:microsoft.com/office/officeart/2005/8/layout/funnel1"/>
    <dgm:cxn modelId="{8620CB1F-E2CE-49AE-B353-FD961FA04199}" type="presParOf" srcId="{F66FA020-4CEC-44C4-BA18-47D29374774D}" destId="{1D296518-9646-4007-9C3F-6DE2D4E25512}" srcOrd="6" destOrd="0" presId="urn:microsoft.com/office/officeart/2005/8/layout/funnel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9.xml><?xml version="1.0" encoding="utf-8"?>
<dgm:dataModel xmlns:dgm="http://schemas.openxmlformats.org/drawingml/2006/diagram" xmlns:a="http://schemas.openxmlformats.org/drawingml/2006/main">
  <dgm:ptLst>
    <dgm:pt modelId="{DBF058DB-95FB-4F81-9529-E3B07B117740}" type="doc">
      <dgm:prSet loTypeId="urn:microsoft.com/office/officeart/2005/8/layout/list1" loCatId="list" qsTypeId="urn:microsoft.com/office/officeart/2005/8/quickstyle/simple1" qsCatId="simple" csTypeId="urn:microsoft.com/office/officeart/2005/8/colors/colorful1" csCatId="colorful" phldr="1"/>
      <dgm:spPr/>
      <dgm:t>
        <a:bodyPr/>
        <a:lstStyle/>
        <a:p>
          <a:endParaRPr lang="en-GB"/>
        </a:p>
      </dgm:t>
    </dgm:pt>
    <dgm:pt modelId="{790EC62C-2934-455A-9634-99463FCD1F63}">
      <dgm:prSet phldrT="[Text]"/>
      <dgm:spPr/>
      <dgm:t>
        <a:bodyPr/>
        <a:lstStyle/>
        <a:p>
          <a:r>
            <a:rPr lang="en-GB" dirty="0"/>
            <a:t>What might happen if…</a:t>
          </a:r>
        </a:p>
      </dgm:t>
    </dgm:pt>
    <dgm:pt modelId="{93E44182-8C10-4D8B-86AB-724F84604204}" type="parTrans" cxnId="{F1F464B4-3343-44D4-89A5-8EBBE40FFE01}">
      <dgm:prSet/>
      <dgm:spPr/>
      <dgm:t>
        <a:bodyPr/>
        <a:lstStyle/>
        <a:p>
          <a:endParaRPr lang="en-GB"/>
        </a:p>
      </dgm:t>
    </dgm:pt>
    <dgm:pt modelId="{32AD0B9C-C71B-41E5-82BB-E5E0E57B2350}" type="sibTrans" cxnId="{F1F464B4-3343-44D4-89A5-8EBBE40FFE01}">
      <dgm:prSet/>
      <dgm:spPr/>
      <dgm:t>
        <a:bodyPr/>
        <a:lstStyle/>
        <a:p>
          <a:endParaRPr lang="en-GB"/>
        </a:p>
      </dgm:t>
    </dgm:pt>
    <dgm:pt modelId="{4EB6400E-A91F-41CB-8B5B-F0AFD53704E2}">
      <dgm:prSet phldrT="[Text]"/>
      <dgm:spPr/>
      <dgm:t>
        <a:bodyPr/>
        <a:lstStyle/>
        <a:p>
          <a:r>
            <a:rPr lang="en-GB" dirty="0"/>
            <a:t>What might happen if…</a:t>
          </a:r>
        </a:p>
      </dgm:t>
    </dgm:pt>
    <dgm:pt modelId="{3FB14362-41AB-43FA-9631-9C1AF6598387}" type="parTrans" cxnId="{2B36839B-92BC-4D05-BE36-567545F9917C}">
      <dgm:prSet/>
      <dgm:spPr/>
      <dgm:t>
        <a:bodyPr/>
        <a:lstStyle/>
        <a:p>
          <a:endParaRPr lang="en-GB"/>
        </a:p>
      </dgm:t>
    </dgm:pt>
    <dgm:pt modelId="{BB765EA1-6DB7-45B2-94FD-2583A59C84F0}" type="sibTrans" cxnId="{2B36839B-92BC-4D05-BE36-567545F9917C}">
      <dgm:prSet/>
      <dgm:spPr/>
      <dgm:t>
        <a:bodyPr/>
        <a:lstStyle/>
        <a:p>
          <a:endParaRPr lang="en-GB"/>
        </a:p>
      </dgm:t>
    </dgm:pt>
    <dgm:pt modelId="{348BD561-C09D-4DC7-81A4-E34858C92303}">
      <dgm:prSet phldrT="[Text]"/>
      <dgm:spPr/>
      <dgm:t>
        <a:bodyPr/>
        <a:lstStyle/>
        <a:p>
          <a:r>
            <a:rPr lang="en-GB" dirty="0"/>
            <a:t>What might happen if…</a:t>
          </a:r>
        </a:p>
      </dgm:t>
    </dgm:pt>
    <dgm:pt modelId="{161A9682-537E-45C2-AF31-1CDF3A0170AD}" type="parTrans" cxnId="{BF102C02-2546-4B81-8B80-B336C7E468D5}">
      <dgm:prSet/>
      <dgm:spPr/>
      <dgm:t>
        <a:bodyPr/>
        <a:lstStyle/>
        <a:p>
          <a:endParaRPr lang="en-GB"/>
        </a:p>
      </dgm:t>
    </dgm:pt>
    <dgm:pt modelId="{92987948-1CD0-4734-A99C-5820EA913485}" type="sibTrans" cxnId="{BF102C02-2546-4B81-8B80-B336C7E468D5}">
      <dgm:prSet/>
      <dgm:spPr/>
      <dgm:t>
        <a:bodyPr/>
        <a:lstStyle/>
        <a:p>
          <a:endParaRPr lang="en-GB"/>
        </a:p>
      </dgm:t>
    </dgm:pt>
    <dgm:pt modelId="{3E32CB89-3333-4801-BF83-639248577028}" type="pres">
      <dgm:prSet presAssocID="{DBF058DB-95FB-4F81-9529-E3B07B117740}" presName="linear" presStyleCnt="0">
        <dgm:presLayoutVars>
          <dgm:dir/>
          <dgm:animLvl val="lvl"/>
          <dgm:resizeHandles val="exact"/>
        </dgm:presLayoutVars>
      </dgm:prSet>
      <dgm:spPr/>
    </dgm:pt>
    <dgm:pt modelId="{113A5315-2E27-4F61-89E4-EB8C71D3DCE6}" type="pres">
      <dgm:prSet presAssocID="{790EC62C-2934-455A-9634-99463FCD1F63}" presName="parentLin" presStyleCnt="0"/>
      <dgm:spPr/>
    </dgm:pt>
    <dgm:pt modelId="{C959673D-A8A0-4C15-8546-81BB478227AE}" type="pres">
      <dgm:prSet presAssocID="{790EC62C-2934-455A-9634-99463FCD1F63}" presName="parentLeftMargin" presStyleLbl="node1" presStyleIdx="0" presStyleCnt="3"/>
      <dgm:spPr/>
    </dgm:pt>
    <dgm:pt modelId="{014DAFAA-F7D3-434D-A284-CD0AE537EBA9}" type="pres">
      <dgm:prSet presAssocID="{790EC62C-2934-455A-9634-99463FCD1F63}" presName="parentText" presStyleLbl="node1" presStyleIdx="0" presStyleCnt="3">
        <dgm:presLayoutVars>
          <dgm:chMax val="0"/>
          <dgm:bulletEnabled val="1"/>
        </dgm:presLayoutVars>
      </dgm:prSet>
      <dgm:spPr/>
    </dgm:pt>
    <dgm:pt modelId="{39A3E622-8A97-43ED-A315-46B603C81C4A}" type="pres">
      <dgm:prSet presAssocID="{790EC62C-2934-455A-9634-99463FCD1F63}" presName="negativeSpace" presStyleCnt="0"/>
      <dgm:spPr/>
    </dgm:pt>
    <dgm:pt modelId="{01FE092E-EB85-461C-A9BD-61AAD1404024}" type="pres">
      <dgm:prSet presAssocID="{790EC62C-2934-455A-9634-99463FCD1F63}" presName="childText" presStyleLbl="conFgAcc1" presStyleIdx="0" presStyleCnt="3">
        <dgm:presLayoutVars>
          <dgm:bulletEnabled val="1"/>
        </dgm:presLayoutVars>
      </dgm:prSet>
      <dgm:spPr/>
    </dgm:pt>
    <dgm:pt modelId="{3273CA6D-9FF6-4DD2-BC1C-B1FA9403162F}" type="pres">
      <dgm:prSet presAssocID="{32AD0B9C-C71B-41E5-82BB-E5E0E57B2350}" presName="spaceBetweenRectangles" presStyleCnt="0"/>
      <dgm:spPr/>
    </dgm:pt>
    <dgm:pt modelId="{6844C5B3-AB9F-4F3B-AD2C-B5AC3837E08D}" type="pres">
      <dgm:prSet presAssocID="{4EB6400E-A91F-41CB-8B5B-F0AFD53704E2}" presName="parentLin" presStyleCnt="0"/>
      <dgm:spPr/>
    </dgm:pt>
    <dgm:pt modelId="{08E68E83-29F4-4591-91B6-26F73ADED433}" type="pres">
      <dgm:prSet presAssocID="{4EB6400E-A91F-41CB-8B5B-F0AFD53704E2}" presName="parentLeftMargin" presStyleLbl="node1" presStyleIdx="0" presStyleCnt="3"/>
      <dgm:spPr/>
    </dgm:pt>
    <dgm:pt modelId="{56B21B65-41D1-490B-AA63-230A657DAD05}" type="pres">
      <dgm:prSet presAssocID="{4EB6400E-A91F-41CB-8B5B-F0AFD53704E2}" presName="parentText" presStyleLbl="node1" presStyleIdx="1" presStyleCnt="3">
        <dgm:presLayoutVars>
          <dgm:chMax val="0"/>
          <dgm:bulletEnabled val="1"/>
        </dgm:presLayoutVars>
      </dgm:prSet>
      <dgm:spPr/>
    </dgm:pt>
    <dgm:pt modelId="{390B5775-CB6A-4BF6-B17C-87C93DDF7C31}" type="pres">
      <dgm:prSet presAssocID="{4EB6400E-A91F-41CB-8B5B-F0AFD53704E2}" presName="negativeSpace" presStyleCnt="0"/>
      <dgm:spPr/>
    </dgm:pt>
    <dgm:pt modelId="{F613FEFD-D456-4E94-9865-358C10268115}" type="pres">
      <dgm:prSet presAssocID="{4EB6400E-A91F-41CB-8B5B-F0AFD53704E2}" presName="childText" presStyleLbl="conFgAcc1" presStyleIdx="1" presStyleCnt="3">
        <dgm:presLayoutVars>
          <dgm:bulletEnabled val="1"/>
        </dgm:presLayoutVars>
      </dgm:prSet>
      <dgm:spPr/>
    </dgm:pt>
    <dgm:pt modelId="{B1162EA5-073A-4CDC-B125-C84850DE8337}" type="pres">
      <dgm:prSet presAssocID="{BB765EA1-6DB7-45B2-94FD-2583A59C84F0}" presName="spaceBetweenRectangles" presStyleCnt="0"/>
      <dgm:spPr/>
    </dgm:pt>
    <dgm:pt modelId="{7A045A84-D0AD-47E3-BE6A-99612DD04F33}" type="pres">
      <dgm:prSet presAssocID="{348BD561-C09D-4DC7-81A4-E34858C92303}" presName="parentLin" presStyleCnt="0"/>
      <dgm:spPr/>
    </dgm:pt>
    <dgm:pt modelId="{D7BEC527-07B3-42A1-A49F-6C81E4B6605F}" type="pres">
      <dgm:prSet presAssocID="{348BD561-C09D-4DC7-81A4-E34858C92303}" presName="parentLeftMargin" presStyleLbl="node1" presStyleIdx="1" presStyleCnt="3"/>
      <dgm:spPr/>
    </dgm:pt>
    <dgm:pt modelId="{A7AB1279-B81D-4AF8-8F29-2D136C488414}" type="pres">
      <dgm:prSet presAssocID="{348BD561-C09D-4DC7-81A4-E34858C92303}" presName="parentText" presStyleLbl="node1" presStyleIdx="2" presStyleCnt="3">
        <dgm:presLayoutVars>
          <dgm:chMax val="0"/>
          <dgm:bulletEnabled val="1"/>
        </dgm:presLayoutVars>
      </dgm:prSet>
      <dgm:spPr/>
    </dgm:pt>
    <dgm:pt modelId="{E0A2B830-374E-410D-BCAF-83F72CE9B8F0}" type="pres">
      <dgm:prSet presAssocID="{348BD561-C09D-4DC7-81A4-E34858C92303}" presName="negativeSpace" presStyleCnt="0"/>
      <dgm:spPr/>
    </dgm:pt>
    <dgm:pt modelId="{3A7C8446-8D58-4DC2-9403-C0B0749F2C33}" type="pres">
      <dgm:prSet presAssocID="{348BD561-C09D-4DC7-81A4-E34858C92303}" presName="childText" presStyleLbl="conFgAcc1" presStyleIdx="2" presStyleCnt="3">
        <dgm:presLayoutVars>
          <dgm:bulletEnabled val="1"/>
        </dgm:presLayoutVars>
      </dgm:prSet>
      <dgm:spPr/>
    </dgm:pt>
  </dgm:ptLst>
  <dgm:cxnLst>
    <dgm:cxn modelId="{BF102C02-2546-4B81-8B80-B336C7E468D5}" srcId="{DBF058DB-95FB-4F81-9529-E3B07B117740}" destId="{348BD561-C09D-4DC7-81A4-E34858C92303}" srcOrd="2" destOrd="0" parTransId="{161A9682-537E-45C2-AF31-1CDF3A0170AD}" sibTransId="{92987948-1CD0-4734-A99C-5820EA913485}"/>
    <dgm:cxn modelId="{D44CA80A-5014-449B-9F01-B0FAECE21E76}" type="presOf" srcId="{4EB6400E-A91F-41CB-8B5B-F0AFD53704E2}" destId="{08E68E83-29F4-4591-91B6-26F73ADED433}" srcOrd="0" destOrd="0" presId="urn:microsoft.com/office/officeart/2005/8/layout/list1"/>
    <dgm:cxn modelId="{228F6834-CCD1-4181-8931-1DCFBC87D03B}" type="presOf" srcId="{4EB6400E-A91F-41CB-8B5B-F0AFD53704E2}" destId="{56B21B65-41D1-490B-AA63-230A657DAD05}" srcOrd="1" destOrd="0" presId="urn:microsoft.com/office/officeart/2005/8/layout/list1"/>
    <dgm:cxn modelId="{5589A836-1B27-4985-BFD5-FD2AE1768EA5}" type="presOf" srcId="{348BD561-C09D-4DC7-81A4-E34858C92303}" destId="{A7AB1279-B81D-4AF8-8F29-2D136C488414}" srcOrd="1" destOrd="0" presId="urn:microsoft.com/office/officeart/2005/8/layout/list1"/>
    <dgm:cxn modelId="{768FE38F-8EFB-4DCF-B863-3F3B9CF5A6D7}" type="presOf" srcId="{348BD561-C09D-4DC7-81A4-E34858C92303}" destId="{D7BEC527-07B3-42A1-A49F-6C81E4B6605F}" srcOrd="0" destOrd="0" presId="urn:microsoft.com/office/officeart/2005/8/layout/list1"/>
    <dgm:cxn modelId="{5E688597-E2B6-40F3-BDDC-71F1E068B01E}" type="presOf" srcId="{790EC62C-2934-455A-9634-99463FCD1F63}" destId="{C959673D-A8A0-4C15-8546-81BB478227AE}" srcOrd="0" destOrd="0" presId="urn:microsoft.com/office/officeart/2005/8/layout/list1"/>
    <dgm:cxn modelId="{2B36839B-92BC-4D05-BE36-567545F9917C}" srcId="{DBF058DB-95FB-4F81-9529-E3B07B117740}" destId="{4EB6400E-A91F-41CB-8B5B-F0AFD53704E2}" srcOrd="1" destOrd="0" parTransId="{3FB14362-41AB-43FA-9631-9C1AF6598387}" sibTransId="{BB765EA1-6DB7-45B2-94FD-2583A59C84F0}"/>
    <dgm:cxn modelId="{F1F464B4-3343-44D4-89A5-8EBBE40FFE01}" srcId="{DBF058DB-95FB-4F81-9529-E3B07B117740}" destId="{790EC62C-2934-455A-9634-99463FCD1F63}" srcOrd="0" destOrd="0" parTransId="{93E44182-8C10-4D8B-86AB-724F84604204}" sibTransId="{32AD0B9C-C71B-41E5-82BB-E5E0E57B2350}"/>
    <dgm:cxn modelId="{EC122BCB-0B23-42D7-A368-DFCDAF5E74F5}" type="presOf" srcId="{790EC62C-2934-455A-9634-99463FCD1F63}" destId="{014DAFAA-F7D3-434D-A284-CD0AE537EBA9}" srcOrd="1" destOrd="0" presId="urn:microsoft.com/office/officeart/2005/8/layout/list1"/>
    <dgm:cxn modelId="{0E0330F5-57C7-476C-AE54-D740CF1075BA}" type="presOf" srcId="{DBF058DB-95FB-4F81-9529-E3B07B117740}" destId="{3E32CB89-3333-4801-BF83-639248577028}" srcOrd="0" destOrd="0" presId="urn:microsoft.com/office/officeart/2005/8/layout/list1"/>
    <dgm:cxn modelId="{53524051-064C-4239-A571-FA1037E52F8E}" type="presParOf" srcId="{3E32CB89-3333-4801-BF83-639248577028}" destId="{113A5315-2E27-4F61-89E4-EB8C71D3DCE6}" srcOrd="0" destOrd="0" presId="urn:microsoft.com/office/officeart/2005/8/layout/list1"/>
    <dgm:cxn modelId="{FAFE4D8A-9698-4929-98AF-31DC94F1E9D2}" type="presParOf" srcId="{113A5315-2E27-4F61-89E4-EB8C71D3DCE6}" destId="{C959673D-A8A0-4C15-8546-81BB478227AE}" srcOrd="0" destOrd="0" presId="urn:microsoft.com/office/officeart/2005/8/layout/list1"/>
    <dgm:cxn modelId="{851C2397-7D96-4AB0-972B-604A9FEBD67A}" type="presParOf" srcId="{113A5315-2E27-4F61-89E4-EB8C71D3DCE6}" destId="{014DAFAA-F7D3-434D-A284-CD0AE537EBA9}" srcOrd="1" destOrd="0" presId="urn:microsoft.com/office/officeart/2005/8/layout/list1"/>
    <dgm:cxn modelId="{EB5462FE-1697-42AC-98AB-459ABCFBE92D}" type="presParOf" srcId="{3E32CB89-3333-4801-BF83-639248577028}" destId="{39A3E622-8A97-43ED-A315-46B603C81C4A}" srcOrd="1" destOrd="0" presId="urn:microsoft.com/office/officeart/2005/8/layout/list1"/>
    <dgm:cxn modelId="{15E657BE-223C-4326-8B20-C671DC1CE5D5}" type="presParOf" srcId="{3E32CB89-3333-4801-BF83-639248577028}" destId="{01FE092E-EB85-461C-A9BD-61AAD1404024}" srcOrd="2" destOrd="0" presId="urn:microsoft.com/office/officeart/2005/8/layout/list1"/>
    <dgm:cxn modelId="{30035D86-EC3E-4F8F-B101-AA6867FF8A53}" type="presParOf" srcId="{3E32CB89-3333-4801-BF83-639248577028}" destId="{3273CA6D-9FF6-4DD2-BC1C-B1FA9403162F}" srcOrd="3" destOrd="0" presId="urn:microsoft.com/office/officeart/2005/8/layout/list1"/>
    <dgm:cxn modelId="{9F85E0FF-A178-4EFF-8822-B32D2CBEB28E}" type="presParOf" srcId="{3E32CB89-3333-4801-BF83-639248577028}" destId="{6844C5B3-AB9F-4F3B-AD2C-B5AC3837E08D}" srcOrd="4" destOrd="0" presId="urn:microsoft.com/office/officeart/2005/8/layout/list1"/>
    <dgm:cxn modelId="{68DF1C5D-43DF-4502-B089-21D3EB4A924F}" type="presParOf" srcId="{6844C5B3-AB9F-4F3B-AD2C-B5AC3837E08D}" destId="{08E68E83-29F4-4591-91B6-26F73ADED433}" srcOrd="0" destOrd="0" presId="urn:microsoft.com/office/officeart/2005/8/layout/list1"/>
    <dgm:cxn modelId="{6CCB9007-A800-42FF-85EF-B029309F540B}" type="presParOf" srcId="{6844C5B3-AB9F-4F3B-AD2C-B5AC3837E08D}" destId="{56B21B65-41D1-490B-AA63-230A657DAD05}" srcOrd="1" destOrd="0" presId="urn:microsoft.com/office/officeart/2005/8/layout/list1"/>
    <dgm:cxn modelId="{7BA7D1B5-555C-4EC0-8B4B-EC5376EE2CD5}" type="presParOf" srcId="{3E32CB89-3333-4801-BF83-639248577028}" destId="{390B5775-CB6A-4BF6-B17C-87C93DDF7C31}" srcOrd="5" destOrd="0" presId="urn:microsoft.com/office/officeart/2005/8/layout/list1"/>
    <dgm:cxn modelId="{281A551C-D0E2-451E-B3B7-275CD412BB87}" type="presParOf" srcId="{3E32CB89-3333-4801-BF83-639248577028}" destId="{F613FEFD-D456-4E94-9865-358C10268115}" srcOrd="6" destOrd="0" presId="urn:microsoft.com/office/officeart/2005/8/layout/list1"/>
    <dgm:cxn modelId="{78F344D1-2883-404C-8748-6BF20866A2F7}" type="presParOf" srcId="{3E32CB89-3333-4801-BF83-639248577028}" destId="{B1162EA5-073A-4CDC-B125-C84850DE8337}" srcOrd="7" destOrd="0" presId="urn:microsoft.com/office/officeart/2005/8/layout/list1"/>
    <dgm:cxn modelId="{7657ABB7-0456-447A-AF8F-2CB8BAB418C6}" type="presParOf" srcId="{3E32CB89-3333-4801-BF83-639248577028}" destId="{7A045A84-D0AD-47E3-BE6A-99612DD04F33}" srcOrd="8" destOrd="0" presId="urn:microsoft.com/office/officeart/2005/8/layout/list1"/>
    <dgm:cxn modelId="{1B33E1BF-A355-41CF-9C48-3E8814632E08}" type="presParOf" srcId="{7A045A84-D0AD-47E3-BE6A-99612DD04F33}" destId="{D7BEC527-07B3-42A1-A49F-6C81E4B6605F}" srcOrd="0" destOrd="0" presId="urn:microsoft.com/office/officeart/2005/8/layout/list1"/>
    <dgm:cxn modelId="{027856BF-5BE3-4074-8064-244A5C6A6E2B}" type="presParOf" srcId="{7A045A84-D0AD-47E3-BE6A-99612DD04F33}" destId="{A7AB1279-B81D-4AF8-8F29-2D136C488414}" srcOrd="1" destOrd="0" presId="urn:microsoft.com/office/officeart/2005/8/layout/list1"/>
    <dgm:cxn modelId="{68140D85-B1AD-4B0A-B24C-995F177D9E5D}" type="presParOf" srcId="{3E32CB89-3333-4801-BF83-639248577028}" destId="{E0A2B830-374E-410D-BCAF-83F72CE9B8F0}" srcOrd="9" destOrd="0" presId="urn:microsoft.com/office/officeart/2005/8/layout/list1"/>
    <dgm:cxn modelId="{09815C3A-8E6A-47E3-A968-1AD7862C8A64}" type="presParOf" srcId="{3E32CB89-3333-4801-BF83-639248577028}" destId="{3A7C8446-8D58-4DC2-9403-C0B0749F2C33}" srcOrd="10" destOrd="0" presId="urn:microsoft.com/office/officeart/2005/8/layout/list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D9CA5AA6-3E4F-422C-A4E0-0C31418797B6}" type="doc">
      <dgm:prSet loTypeId="urn:microsoft.com/office/officeart/2005/8/layout/gear1" loCatId="process" qsTypeId="urn:microsoft.com/office/officeart/2005/8/quickstyle/simple5" qsCatId="simple" csTypeId="urn:microsoft.com/office/officeart/2005/8/colors/colorful1" csCatId="colorful" phldr="1"/>
      <dgm:spPr/>
    </dgm:pt>
    <dgm:pt modelId="{334F8A49-B3E6-4838-9879-5AC87BA412E6}">
      <dgm:prSet phldrT="[Text]"/>
      <dgm:spPr/>
      <dgm:t>
        <a:bodyPr/>
        <a:lstStyle/>
        <a:p>
          <a:endParaRPr lang="en-GB" dirty="0"/>
        </a:p>
      </dgm:t>
    </dgm:pt>
    <dgm:pt modelId="{74EB0BC7-E78B-4C5C-8397-D2A003C1B244}" type="parTrans" cxnId="{212296F0-8DE3-4185-B15A-09D227520620}">
      <dgm:prSet/>
      <dgm:spPr/>
      <dgm:t>
        <a:bodyPr/>
        <a:lstStyle/>
        <a:p>
          <a:endParaRPr lang="en-GB"/>
        </a:p>
      </dgm:t>
    </dgm:pt>
    <dgm:pt modelId="{9CB63EDD-51F6-4DAF-916D-0F74C581854D}" type="sibTrans" cxnId="{212296F0-8DE3-4185-B15A-09D227520620}">
      <dgm:prSet/>
      <dgm:spPr/>
      <dgm:t>
        <a:bodyPr/>
        <a:lstStyle/>
        <a:p>
          <a:endParaRPr lang="en-GB"/>
        </a:p>
      </dgm:t>
    </dgm:pt>
    <dgm:pt modelId="{A6697540-8180-4529-B1B6-537F2CF910F2}">
      <dgm:prSet phldrT="[Text]"/>
      <dgm:spPr/>
      <dgm:t>
        <a:bodyPr/>
        <a:lstStyle/>
        <a:p>
          <a:endParaRPr lang="en-GB" dirty="0"/>
        </a:p>
      </dgm:t>
    </dgm:pt>
    <dgm:pt modelId="{47ABE227-5C9D-4BA6-8347-54CB027F49FB}" type="parTrans" cxnId="{BC15839C-011D-4F5B-B4C3-D1DF98954FE8}">
      <dgm:prSet/>
      <dgm:spPr/>
      <dgm:t>
        <a:bodyPr/>
        <a:lstStyle/>
        <a:p>
          <a:endParaRPr lang="en-GB"/>
        </a:p>
      </dgm:t>
    </dgm:pt>
    <dgm:pt modelId="{8AAC4785-DD0C-4A10-8E6F-271C2E881375}" type="sibTrans" cxnId="{BC15839C-011D-4F5B-B4C3-D1DF98954FE8}">
      <dgm:prSet/>
      <dgm:spPr/>
      <dgm:t>
        <a:bodyPr/>
        <a:lstStyle/>
        <a:p>
          <a:endParaRPr lang="en-GB"/>
        </a:p>
      </dgm:t>
    </dgm:pt>
    <dgm:pt modelId="{2D34F008-8BFF-42F3-B27A-816C1163C308}">
      <dgm:prSet phldrT="[Text]"/>
      <dgm:spPr/>
      <dgm:t>
        <a:bodyPr/>
        <a:lstStyle/>
        <a:p>
          <a:endParaRPr lang="en-GB" dirty="0"/>
        </a:p>
      </dgm:t>
    </dgm:pt>
    <dgm:pt modelId="{DB54244E-9EDE-46FA-95B2-5484BDD3CBB3}" type="parTrans" cxnId="{497F2BD7-9E55-4BFD-A22F-B50159045D2A}">
      <dgm:prSet/>
      <dgm:spPr/>
      <dgm:t>
        <a:bodyPr/>
        <a:lstStyle/>
        <a:p>
          <a:endParaRPr lang="en-GB"/>
        </a:p>
      </dgm:t>
    </dgm:pt>
    <dgm:pt modelId="{91655368-BC02-4294-8CE4-57E86E1509BD}" type="sibTrans" cxnId="{497F2BD7-9E55-4BFD-A22F-B50159045D2A}">
      <dgm:prSet/>
      <dgm:spPr/>
      <dgm:t>
        <a:bodyPr/>
        <a:lstStyle/>
        <a:p>
          <a:endParaRPr lang="en-GB"/>
        </a:p>
      </dgm:t>
    </dgm:pt>
    <dgm:pt modelId="{33201F1F-F04A-431A-A025-8EFDA80A092E}" type="pres">
      <dgm:prSet presAssocID="{D9CA5AA6-3E4F-422C-A4E0-0C31418797B6}" presName="composite" presStyleCnt="0">
        <dgm:presLayoutVars>
          <dgm:chMax val="3"/>
          <dgm:animLvl val="lvl"/>
          <dgm:resizeHandles val="exact"/>
        </dgm:presLayoutVars>
      </dgm:prSet>
      <dgm:spPr/>
    </dgm:pt>
    <dgm:pt modelId="{810DDAE8-DE54-4953-9C22-51637A255035}" type="pres">
      <dgm:prSet presAssocID="{334F8A49-B3E6-4838-9879-5AC87BA412E6}" presName="gear1" presStyleLbl="node1" presStyleIdx="0" presStyleCnt="3">
        <dgm:presLayoutVars>
          <dgm:chMax val="1"/>
          <dgm:bulletEnabled val="1"/>
        </dgm:presLayoutVars>
      </dgm:prSet>
      <dgm:spPr/>
    </dgm:pt>
    <dgm:pt modelId="{93298EB2-446F-422A-A904-CE319C1FA770}" type="pres">
      <dgm:prSet presAssocID="{334F8A49-B3E6-4838-9879-5AC87BA412E6}" presName="gear1srcNode" presStyleLbl="node1" presStyleIdx="0" presStyleCnt="3"/>
      <dgm:spPr/>
    </dgm:pt>
    <dgm:pt modelId="{C2D0ACF3-326E-425F-8B7D-D4E6AEBF1BA9}" type="pres">
      <dgm:prSet presAssocID="{334F8A49-B3E6-4838-9879-5AC87BA412E6}" presName="gear1dstNode" presStyleLbl="node1" presStyleIdx="0" presStyleCnt="3"/>
      <dgm:spPr/>
    </dgm:pt>
    <dgm:pt modelId="{439C8264-BBA4-44FA-96D7-F3B1D6AEA77A}" type="pres">
      <dgm:prSet presAssocID="{A6697540-8180-4529-B1B6-537F2CF910F2}" presName="gear2" presStyleLbl="node1" presStyleIdx="1" presStyleCnt="3">
        <dgm:presLayoutVars>
          <dgm:chMax val="1"/>
          <dgm:bulletEnabled val="1"/>
        </dgm:presLayoutVars>
      </dgm:prSet>
      <dgm:spPr/>
    </dgm:pt>
    <dgm:pt modelId="{E8288439-1682-45F7-BF3E-7DBB8D017E95}" type="pres">
      <dgm:prSet presAssocID="{A6697540-8180-4529-B1B6-537F2CF910F2}" presName="gear2srcNode" presStyleLbl="node1" presStyleIdx="1" presStyleCnt="3"/>
      <dgm:spPr/>
    </dgm:pt>
    <dgm:pt modelId="{A9C7EC04-B160-4E14-8406-49AFF0A3BE41}" type="pres">
      <dgm:prSet presAssocID="{A6697540-8180-4529-B1B6-537F2CF910F2}" presName="gear2dstNode" presStyleLbl="node1" presStyleIdx="1" presStyleCnt="3"/>
      <dgm:spPr/>
    </dgm:pt>
    <dgm:pt modelId="{1D060879-626A-4EB8-B08E-F6832540F1A9}" type="pres">
      <dgm:prSet presAssocID="{2D34F008-8BFF-42F3-B27A-816C1163C308}" presName="gear3" presStyleLbl="node1" presStyleIdx="2" presStyleCnt="3"/>
      <dgm:spPr/>
    </dgm:pt>
    <dgm:pt modelId="{B4E29E3C-DCE1-4B8C-B000-3E8D36FE87E8}" type="pres">
      <dgm:prSet presAssocID="{2D34F008-8BFF-42F3-B27A-816C1163C308}" presName="gear3tx" presStyleLbl="node1" presStyleIdx="2" presStyleCnt="3">
        <dgm:presLayoutVars>
          <dgm:chMax val="1"/>
          <dgm:bulletEnabled val="1"/>
        </dgm:presLayoutVars>
      </dgm:prSet>
      <dgm:spPr/>
    </dgm:pt>
    <dgm:pt modelId="{6BA5C8B1-DA29-4BC4-B36F-8FD307E6FB0C}" type="pres">
      <dgm:prSet presAssocID="{2D34F008-8BFF-42F3-B27A-816C1163C308}" presName="gear3srcNode" presStyleLbl="node1" presStyleIdx="2" presStyleCnt="3"/>
      <dgm:spPr/>
    </dgm:pt>
    <dgm:pt modelId="{E332B1F7-47D7-4A8F-8AC8-589FC3B5DFAF}" type="pres">
      <dgm:prSet presAssocID="{2D34F008-8BFF-42F3-B27A-816C1163C308}" presName="gear3dstNode" presStyleLbl="node1" presStyleIdx="2" presStyleCnt="3"/>
      <dgm:spPr/>
    </dgm:pt>
    <dgm:pt modelId="{CA14A6F5-603A-4F39-A69E-C021523EFB4F}" type="pres">
      <dgm:prSet presAssocID="{9CB63EDD-51F6-4DAF-916D-0F74C581854D}" presName="connector1" presStyleLbl="sibTrans2D1" presStyleIdx="0" presStyleCnt="3"/>
      <dgm:spPr/>
    </dgm:pt>
    <dgm:pt modelId="{6CA80093-6DB7-4910-B09A-A67ACF26E331}" type="pres">
      <dgm:prSet presAssocID="{8AAC4785-DD0C-4A10-8E6F-271C2E881375}" presName="connector2" presStyleLbl="sibTrans2D1" presStyleIdx="1" presStyleCnt="3"/>
      <dgm:spPr/>
    </dgm:pt>
    <dgm:pt modelId="{224EDC6C-E099-4507-9CF0-FACD12AF7143}" type="pres">
      <dgm:prSet presAssocID="{91655368-BC02-4294-8CE4-57E86E1509BD}" presName="connector3" presStyleLbl="sibTrans2D1" presStyleIdx="2" presStyleCnt="3"/>
      <dgm:spPr/>
    </dgm:pt>
  </dgm:ptLst>
  <dgm:cxnLst>
    <dgm:cxn modelId="{D6B77602-A525-4456-B4E2-480DC9D25BED}" type="presOf" srcId="{2D34F008-8BFF-42F3-B27A-816C1163C308}" destId="{B4E29E3C-DCE1-4B8C-B000-3E8D36FE87E8}" srcOrd="1" destOrd="0" presId="urn:microsoft.com/office/officeart/2005/8/layout/gear1"/>
    <dgm:cxn modelId="{9E370A07-C4AE-4AC5-847D-EA83B566692C}" type="presOf" srcId="{2D34F008-8BFF-42F3-B27A-816C1163C308}" destId="{E332B1F7-47D7-4A8F-8AC8-589FC3B5DFAF}" srcOrd="3" destOrd="0" presId="urn:microsoft.com/office/officeart/2005/8/layout/gear1"/>
    <dgm:cxn modelId="{94C00C19-50AF-497E-A716-1FE8394E6F19}" type="presOf" srcId="{334F8A49-B3E6-4838-9879-5AC87BA412E6}" destId="{810DDAE8-DE54-4953-9C22-51637A255035}" srcOrd="0" destOrd="0" presId="urn:microsoft.com/office/officeart/2005/8/layout/gear1"/>
    <dgm:cxn modelId="{389BC652-22BF-4953-AB5A-6F45BFC5BA55}" type="presOf" srcId="{9CB63EDD-51F6-4DAF-916D-0F74C581854D}" destId="{CA14A6F5-603A-4F39-A69E-C021523EFB4F}" srcOrd="0" destOrd="0" presId="urn:microsoft.com/office/officeart/2005/8/layout/gear1"/>
    <dgm:cxn modelId="{5A62F887-2154-4232-BF8C-0BE973E18FAA}" type="presOf" srcId="{A6697540-8180-4529-B1B6-537F2CF910F2}" destId="{439C8264-BBA4-44FA-96D7-F3B1D6AEA77A}" srcOrd="0" destOrd="0" presId="urn:microsoft.com/office/officeart/2005/8/layout/gear1"/>
    <dgm:cxn modelId="{6D906198-5147-46D9-AF84-A95FB16367CD}" type="presOf" srcId="{91655368-BC02-4294-8CE4-57E86E1509BD}" destId="{224EDC6C-E099-4507-9CF0-FACD12AF7143}" srcOrd="0" destOrd="0" presId="urn:microsoft.com/office/officeart/2005/8/layout/gear1"/>
    <dgm:cxn modelId="{3887379C-7DA5-4B29-9C5B-E01032178476}" type="presOf" srcId="{2D34F008-8BFF-42F3-B27A-816C1163C308}" destId="{6BA5C8B1-DA29-4BC4-B36F-8FD307E6FB0C}" srcOrd="2" destOrd="0" presId="urn:microsoft.com/office/officeart/2005/8/layout/gear1"/>
    <dgm:cxn modelId="{BC15839C-011D-4F5B-B4C3-D1DF98954FE8}" srcId="{D9CA5AA6-3E4F-422C-A4E0-0C31418797B6}" destId="{A6697540-8180-4529-B1B6-537F2CF910F2}" srcOrd="1" destOrd="0" parTransId="{47ABE227-5C9D-4BA6-8347-54CB027F49FB}" sibTransId="{8AAC4785-DD0C-4A10-8E6F-271C2E881375}"/>
    <dgm:cxn modelId="{C446FCAF-7EEE-42E7-9FB6-C4F575E4EB95}" type="presOf" srcId="{A6697540-8180-4529-B1B6-537F2CF910F2}" destId="{E8288439-1682-45F7-BF3E-7DBB8D017E95}" srcOrd="1" destOrd="0" presId="urn:microsoft.com/office/officeart/2005/8/layout/gear1"/>
    <dgm:cxn modelId="{08B952CD-BD2D-4A90-B786-C954ED7F2BAA}" type="presOf" srcId="{D9CA5AA6-3E4F-422C-A4E0-0C31418797B6}" destId="{33201F1F-F04A-431A-A025-8EFDA80A092E}" srcOrd="0" destOrd="0" presId="urn:microsoft.com/office/officeart/2005/8/layout/gear1"/>
    <dgm:cxn modelId="{FC302CD4-9319-44AB-80F8-79CD2959AAF5}" type="presOf" srcId="{2D34F008-8BFF-42F3-B27A-816C1163C308}" destId="{1D060879-626A-4EB8-B08E-F6832540F1A9}" srcOrd="0" destOrd="0" presId="urn:microsoft.com/office/officeart/2005/8/layout/gear1"/>
    <dgm:cxn modelId="{497F2BD7-9E55-4BFD-A22F-B50159045D2A}" srcId="{D9CA5AA6-3E4F-422C-A4E0-0C31418797B6}" destId="{2D34F008-8BFF-42F3-B27A-816C1163C308}" srcOrd="2" destOrd="0" parTransId="{DB54244E-9EDE-46FA-95B2-5484BDD3CBB3}" sibTransId="{91655368-BC02-4294-8CE4-57E86E1509BD}"/>
    <dgm:cxn modelId="{55A830D8-1D8A-47E1-964E-DD872DCDF79D}" type="presOf" srcId="{8AAC4785-DD0C-4A10-8E6F-271C2E881375}" destId="{6CA80093-6DB7-4910-B09A-A67ACF26E331}" srcOrd="0" destOrd="0" presId="urn:microsoft.com/office/officeart/2005/8/layout/gear1"/>
    <dgm:cxn modelId="{AEC2A3E4-1366-41DB-809F-38913232D4C7}" type="presOf" srcId="{A6697540-8180-4529-B1B6-537F2CF910F2}" destId="{A9C7EC04-B160-4E14-8406-49AFF0A3BE41}" srcOrd="2" destOrd="0" presId="urn:microsoft.com/office/officeart/2005/8/layout/gear1"/>
    <dgm:cxn modelId="{894ADBEB-4D53-4E1A-942C-9B18975394FA}" type="presOf" srcId="{334F8A49-B3E6-4838-9879-5AC87BA412E6}" destId="{93298EB2-446F-422A-A904-CE319C1FA770}" srcOrd="1" destOrd="0" presId="urn:microsoft.com/office/officeart/2005/8/layout/gear1"/>
    <dgm:cxn modelId="{212296F0-8DE3-4185-B15A-09D227520620}" srcId="{D9CA5AA6-3E4F-422C-A4E0-0C31418797B6}" destId="{334F8A49-B3E6-4838-9879-5AC87BA412E6}" srcOrd="0" destOrd="0" parTransId="{74EB0BC7-E78B-4C5C-8397-D2A003C1B244}" sibTransId="{9CB63EDD-51F6-4DAF-916D-0F74C581854D}"/>
    <dgm:cxn modelId="{532210F4-53F8-47D8-B1BA-8F4FF206B18C}" type="presOf" srcId="{334F8A49-B3E6-4838-9879-5AC87BA412E6}" destId="{C2D0ACF3-326E-425F-8B7D-D4E6AEBF1BA9}" srcOrd="2" destOrd="0" presId="urn:microsoft.com/office/officeart/2005/8/layout/gear1"/>
    <dgm:cxn modelId="{C46B9380-8B7B-4E94-9282-0B87F112FD7B}" type="presParOf" srcId="{33201F1F-F04A-431A-A025-8EFDA80A092E}" destId="{810DDAE8-DE54-4953-9C22-51637A255035}" srcOrd="0" destOrd="0" presId="urn:microsoft.com/office/officeart/2005/8/layout/gear1"/>
    <dgm:cxn modelId="{BC4A8953-451E-401D-8F4D-F2E237C802B7}" type="presParOf" srcId="{33201F1F-F04A-431A-A025-8EFDA80A092E}" destId="{93298EB2-446F-422A-A904-CE319C1FA770}" srcOrd="1" destOrd="0" presId="urn:microsoft.com/office/officeart/2005/8/layout/gear1"/>
    <dgm:cxn modelId="{627774B3-AC52-4D17-B505-8EEB74D80160}" type="presParOf" srcId="{33201F1F-F04A-431A-A025-8EFDA80A092E}" destId="{C2D0ACF3-326E-425F-8B7D-D4E6AEBF1BA9}" srcOrd="2" destOrd="0" presId="urn:microsoft.com/office/officeart/2005/8/layout/gear1"/>
    <dgm:cxn modelId="{E1F44AE9-9934-466B-873C-225F765A9FC7}" type="presParOf" srcId="{33201F1F-F04A-431A-A025-8EFDA80A092E}" destId="{439C8264-BBA4-44FA-96D7-F3B1D6AEA77A}" srcOrd="3" destOrd="0" presId="urn:microsoft.com/office/officeart/2005/8/layout/gear1"/>
    <dgm:cxn modelId="{F8A5BF4B-D127-450B-B5AB-E27361F64A69}" type="presParOf" srcId="{33201F1F-F04A-431A-A025-8EFDA80A092E}" destId="{E8288439-1682-45F7-BF3E-7DBB8D017E95}" srcOrd="4" destOrd="0" presId="urn:microsoft.com/office/officeart/2005/8/layout/gear1"/>
    <dgm:cxn modelId="{844E1B6B-D12B-4437-A6EE-B95B0EB6E870}" type="presParOf" srcId="{33201F1F-F04A-431A-A025-8EFDA80A092E}" destId="{A9C7EC04-B160-4E14-8406-49AFF0A3BE41}" srcOrd="5" destOrd="0" presId="urn:microsoft.com/office/officeart/2005/8/layout/gear1"/>
    <dgm:cxn modelId="{DB779A4B-234F-43CC-AD4B-363785EA2241}" type="presParOf" srcId="{33201F1F-F04A-431A-A025-8EFDA80A092E}" destId="{1D060879-626A-4EB8-B08E-F6832540F1A9}" srcOrd="6" destOrd="0" presId="urn:microsoft.com/office/officeart/2005/8/layout/gear1"/>
    <dgm:cxn modelId="{F2DC1CEE-2636-41EC-96D7-1B305DBC601A}" type="presParOf" srcId="{33201F1F-F04A-431A-A025-8EFDA80A092E}" destId="{B4E29E3C-DCE1-4B8C-B000-3E8D36FE87E8}" srcOrd="7" destOrd="0" presId="urn:microsoft.com/office/officeart/2005/8/layout/gear1"/>
    <dgm:cxn modelId="{3D0380A1-03CF-45B9-BAEA-2B40FC1415A2}" type="presParOf" srcId="{33201F1F-F04A-431A-A025-8EFDA80A092E}" destId="{6BA5C8B1-DA29-4BC4-B36F-8FD307E6FB0C}" srcOrd="8" destOrd="0" presId="urn:microsoft.com/office/officeart/2005/8/layout/gear1"/>
    <dgm:cxn modelId="{60C0EDC2-81BE-450E-AFBC-0801B4A24F3A}" type="presParOf" srcId="{33201F1F-F04A-431A-A025-8EFDA80A092E}" destId="{E332B1F7-47D7-4A8F-8AC8-589FC3B5DFAF}" srcOrd="9" destOrd="0" presId="urn:microsoft.com/office/officeart/2005/8/layout/gear1"/>
    <dgm:cxn modelId="{2A02F35C-4F9E-4586-9AF3-3E83EACCF63E}" type="presParOf" srcId="{33201F1F-F04A-431A-A025-8EFDA80A092E}" destId="{CA14A6F5-603A-4F39-A69E-C021523EFB4F}" srcOrd="10" destOrd="0" presId="urn:microsoft.com/office/officeart/2005/8/layout/gear1"/>
    <dgm:cxn modelId="{30D0D45F-AA5D-4690-A95E-B10B8132925F}" type="presParOf" srcId="{33201F1F-F04A-431A-A025-8EFDA80A092E}" destId="{6CA80093-6DB7-4910-B09A-A67ACF26E331}" srcOrd="11" destOrd="0" presId="urn:microsoft.com/office/officeart/2005/8/layout/gear1"/>
    <dgm:cxn modelId="{D626C624-BA29-4093-83C8-809236ED04A5}" type="presParOf" srcId="{33201F1F-F04A-431A-A025-8EFDA80A092E}" destId="{224EDC6C-E099-4507-9CF0-FACD12AF7143}" srcOrd="12" destOrd="0" presId="urn:microsoft.com/office/officeart/2005/8/layout/gear1"/>
  </dgm:cxnLst>
  <dgm:bg/>
  <dgm:whole/>
  <dgm:extLst>
    <a:ext uri="http://schemas.microsoft.com/office/drawing/2008/diagram">
      <dsp:dataModelExt xmlns:dsp="http://schemas.microsoft.com/office/drawing/2008/diagram" relId="rId10" minVer="http://schemas.openxmlformats.org/drawingml/2006/diagram"/>
    </a:ext>
  </dgm:extLst>
</dgm:dataModel>
</file>

<file path=ppt/diagrams/data30.xml><?xml version="1.0" encoding="utf-8"?>
<dgm:dataModel xmlns:dgm="http://schemas.openxmlformats.org/drawingml/2006/diagram" xmlns:a="http://schemas.openxmlformats.org/drawingml/2006/main">
  <dgm:ptLst>
    <dgm:pt modelId="{4B1510FC-B278-405C-B7DF-CD38D61DC17B}" type="doc">
      <dgm:prSet loTypeId="urn:microsoft.com/office/officeart/2005/8/layout/hProcess7" loCatId="process" qsTypeId="urn:microsoft.com/office/officeart/2005/8/quickstyle/simple1" qsCatId="simple" csTypeId="urn:microsoft.com/office/officeart/2005/8/colors/colorful5" csCatId="colorful" phldr="1"/>
      <dgm:spPr/>
      <dgm:t>
        <a:bodyPr/>
        <a:lstStyle/>
        <a:p>
          <a:endParaRPr lang="en-GB"/>
        </a:p>
      </dgm:t>
    </dgm:pt>
    <dgm:pt modelId="{E5FC3C48-8279-4C50-B173-C2B146F19810}">
      <dgm:prSet phldrT="[Text]"/>
      <dgm:spPr/>
      <dgm:t>
        <a:bodyPr/>
        <a:lstStyle/>
        <a:p>
          <a:endParaRPr lang="en-GB" dirty="0"/>
        </a:p>
      </dgm:t>
    </dgm:pt>
    <dgm:pt modelId="{4756B122-79E9-4BA2-9AFE-CB2BCC28998B}" type="parTrans" cxnId="{F7802679-681E-402A-A36D-5E0B059A22F7}">
      <dgm:prSet/>
      <dgm:spPr/>
      <dgm:t>
        <a:bodyPr/>
        <a:lstStyle/>
        <a:p>
          <a:endParaRPr lang="en-GB"/>
        </a:p>
      </dgm:t>
    </dgm:pt>
    <dgm:pt modelId="{C87580B7-F41A-4772-BD49-F79157E6A9BB}" type="sibTrans" cxnId="{F7802679-681E-402A-A36D-5E0B059A22F7}">
      <dgm:prSet/>
      <dgm:spPr/>
      <dgm:t>
        <a:bodyPr/>
        <a:lstStyle/>
        <a:p>
          <a:endParaRPr lang="en-GB"/>
        </a:p>
      </dgm:t>
    </dgm:pt>
    <dgm:pt modelId="{C695C741-B701-4AD4-ACA0-573F3649153B}">
      <dgm:prSet phldrT="[Text]"/>
      <dgm:spPr/>
      <dgm:t>
        <a:bodyPr/>
        <a:lstStyle/>
        <a:p>
          <a:endParaRPr lang="en-GB" dirty="0"/>
        </a:p>
      </dgm:t>
    </dgm:pt>
    <dgm:pt modelId="{57C13F85-32D4-41ED-80E7-8F76C1F2A2E6}" type="parTrans" cxnId="{A4E457A6-F6D8-40EB-8414-B085534271E0}">
      <dgm:prSet/>
      <dgm:spPr/>
      <dgm:t>
        <a:bodyPr/>
        <a:lstStyle/>
        <a:p>
          <a:endParaRPr lang="en-GB"/>
        </a:p>
      </dgm:t>
    </dgm:pt>
    <dgm:pt modelId="{829EA419-04F7-4CA8-976D-B430CE4BD649}" type="sibTrans" cxnId="{A4E457A6-F6D8-40EB-8414-B085534271E0}">
      <dgm:prSet/>
      <dgm:spPr/>
      <dgm:t>
        <a:bodyPr/>
        <a:lstStyle/>
        <a:p>
          <a:endParaRPr lang="en-GB"/>
        </a:p>
      </dgm:t>
    </dgm:pt>
    <dgm:pt modelId="{5E7DAD49-4E76-4A49-B3D6-18FA067373CD}">
      <dgm:prSet phldrT="[Text]"/>
      <dgm:spPr/>
      <dgm:t>
        <a:bodyPr/>
        <a:lstStyle/>
        <a:p>
          <a:endParaRPr lang="en-GB" dirty="0"/>
        </a:p>
      </dgm:t>
    </dgm:pt>
    <dgm:pt modelId="{FF072B44-DECE-41CF-8918-C237F7DD1867}" type="parTrans" cxnId="{A5F77765-F444-47C3-B48D-EED196A72339}">
      <dgm:prSet/>
      <dgm:spPr/>
      <dgm:t>
        <a:bodyPr/>
        <a:lstStyle/>
        <a:p>
          <a:endParaRPr lang="en-GB"/>
        </a:p>
      </dgm:t>
    </dgm:pt>
    <dgm:pt modelId="{FD8EE68E-0FA2-49F2-8122-035C801BBA98}" type="sibTrans" cxnId="{A5F77765-F444-47C3-B48D-EED196A72339}">
      <dgm:prSet/>
      <dgm:spPr/>
      <dgm:t>
        <a:bodyPr/>
        <a:lstStyle/>
        <a:p>
          <a:endParaRPr lang="en-GB"/>
        </a:p>
      </dgm:t>
    </dgm:pt>
    <dgm:pt modelId="{B86AC20A-D0CB-4D07-931F-FB38895F4558}">
      <dgm:prSet phldrT="[Text]"/>
      <dgm:spPr/>
      <dgm:t>
        <a:bodyPr/>
        <a:lstStyle/>
        <a:p>
          <a:endParaRPr lang="en-GB" dirty="0"/>
        </a:p>
      </dgm:t>
    </dgm:pt>
    <dgm:pt modelId="{A229DE34-217F-4988-AC1F-A9AB3099F2F2}" type="parTrans" cxnId="{7E957881-935C-42F6-98B4-616BA147128A}">
      <dgm:prSet/>
      <dgm:spPr/>
      <dgm:t>
        <a:bodyPr/>
        <a:lstStyle/>
        <a:p>
          <a:endParaRPr lang="en-GB"/>
        </a:p>
      </dgm:t>
    </dgm:pt>
    <dgm:pt modelId="{9C103E03-75CF-4647-A565-F3FD3F3E360A}" type="sibTrans" cxnId="{7E957881-935C-42F6-98B4-616BA147128A}">
      <dgm:prSet/>
      <dgm:spPr/>
      <dgm:t>
        <a:bodyPr/>
        <a:lstStyle/>
        <a:p>
          <a:endParaRPr lang="en-GB"/>
        </a:p>
      </dgm:t>
    </dgm:pt>
    <dgm:pt modelId="{0D8E3BBF-1BD3-499A-B827-DC838D9FA736}" type="pres">
      <dgm:prSet presAssocID="{4B1510FC-B278-405C-B7DF-CD38D61DC17B}" presName="Name0" presStyleCnt="0">
        <dgm:presLayoutVars>
          <dgm:dir/>
          <dgm:animLvl val="lvl"/>
          <dgm:resizeHandles val="exact"/>
        </dgm:presLayoutVars>
      </dgm:prSet>
      <dgm:spPr/>
    </dgm:pt>
    <dgm:pt modelId="{E1DCCC4B-3D0E-482E-91B6-EB3D5D97E791}" type="pres">
      <dgm:prSet presAssocID="{E5FC3C48-8279-4C50-B173-C2B146F19810}" presName="compositeNode" presStyleCnt="0">
        <dgm:presLayoutVars>
          <dgm:bulletEnabled val="1"/>
        </dgm:presLayoutVars>
      </dgm:prSet>
      <dgm:spPr/>
    </dgm:pt>
    <dgm:pt modelId="{A928E39F-ADCE-4B11-B7E0-2C75756D9613}" type="pres">
      <dgm:prSet presAssocID="{E5FC3C48-8279-4C50-B173-C2B146F19810}" presName="bgRect" presStyleLbl="node1" presStyleIdx="0" presStyleCnt="2"/>
      <dgm:spPr/>
    </dgm:pt>
    <dgm:pt modelId="{FD1AE66E-3076-4A8B-A065-0D02950E5DEF}" type="pres">
      <dgm:prSet presAssocID="{E5FC3C48-8279-4C50-B173-C2B146F19810}" presName="parentNode" presStyleLbl="node1" presStyleIdx="0" presStyleCnt="2">
        <dgm:presLayoutVars>
          <dgm:chMax val="0"/>
          <dgm:bulletEnabled val="1"/>
        </dgm:presLayoutVars>
      </dgm:prSet>
      <dgm:spPr/>
    </dgm:pt>
    <dgm:pt modelId="{06E4D32C-8A29-4D7B-AB40-913E520C42E9}" type="pres">
      <dgm:prSet presAssocID="{E5FC3C48-8279-4C50-B173-C2B146F19810}" presName="childNode" presStyleLbl="node1" presStyleIdx="0" presStyleCnt="2">
        <dgm:presLayoutVars>
          <dgm:bulletEnabled val="1"/>
        </dgm:presLayoutVars>
      </dgm:prSet>
      <dgm:spPr/>
    </dgm:pt>
    <dgm:pt modelId="{0A694A2A-F7B5-4DC7-A892-7F022699536A}" type="pres">
      <dgm:prSet presAssocID="{C87580B7-F41A-4772-BD49-F79157E6A9BB}" presName="hSp" presStyleCnt="0"/>
      <dgm:spPr/>
    </dgm:pt>
    <dgm:pt modelId="{90ABC135-C6D4-4A81-997C-CA3FB316DE75}" type="pres">
      <dgm:prSet presAssocID="{C87580B7-F41A-4772-BD49-F79157E6A9BB}" presName="vProcSp" presStyleCnt="0"/>
      <dgm:spPr/>
    </dgm:pt>
    <dgm:pt modelId="{80F09D3C-7349-4E7B-8035-D9CDECAB2853}" type="pres">
      <dgm:prSet presAssocID="{C87580B7-F41A-4772-BD49-F79157E6A9BB}" presName="vSp1" presStyleCnt="0"/>
      <dgm:spPr/>
    </dgm:pt>
    <dgm:pt modelId="{F2FCDCFA-8368-4D0A-8207-F3BAD7855CB3}" type="pres">
      <dgm:prSet presAssocID="{C87580B7-F41A-4772-BD49-F79157E6A9BB}" presName="simulatedConn" presStyleLbl="solidFgAcc1" presStyleIdx="0" presStyleCnt="1"/>
      <dgm:spPr/>
    </dgm:pt>
    <dgm:pt modelId="{D7FB22BA-9A2A-4AC0-B890-FC2A38953D05}" type="pres">
      <dgm:prSet presAssocID="{C87580B7-F41A-4772-BD49-F79157E6A9BB}" presName="vSp2" presStyleCnt="0"/>
      <dgm:spPr/>
    </dgm:pt>
    <dgm:pt modelId="{CC17FC1F-78D1-43CB-BE09-DD5977309472}" type="pres">
      <dgm:prSet presAssocID="{C87580B7-F41A-4772-BD49-F79157E6A9BB}" presName="sibTrans" presStyleCnt="0"/>
      <dgm:spPr/>
    </dgm:pt>
    <dgm:pt modelId="{84552503-361E-4006-B9A7-88082B667980}" type="pres">
      <dgm:prSet presAssocID="{5E7DAD49-4E76-4A49-B3D6-18FA067373CD}" presName="compositeNode" presStyleCnt="0">
        <dgm:presLayoutVars>
          <dgm:bulletEnabled val="1"/>
        </dgm:presLayoutVars>
      </dgm:prSet>
      <dgm:spPr/>
    </dgm:pt>
    <dgm:pt modelId="{8E57E69D-5992-4806-A795-3A8B7C4B13F6}" type="pres">
      <dgm:prSet presAssocID="{5E7DAD49-4E76-4A49-B3D6-18FA067373CD}" presName="bgRect" presStyleLbl="node1" presStyleIdx="1" presStyleCnt="2"/>
      <dgm:spPr/>
    </dgm:pt>
    <dgm:pt modelId="{E88126AB-DC1A-4398-8E21-630E5B9C35BC}" type="pres">
      <dgm:prSet presAssocID="{5E7DAD49-4E76-4A49-B3D6-18FA067373CD}" presName="parentNode" presStyleLbl="node1" presStyleIdx="1" presStyleCnt="2">
        <dgm:presLayoutVars>
          <dgm:chMax val="0"/>
          <dgm:bulletEnabled val="1"/>
        </dgm:presLayoutVars>
      </dgm:prSet>
      <dgm:spPr/>
    </dgm:pt>
    <dgm:pt modelId="{F5403823-A07C-40F1-910A-1C616F585AD3}" type="pres">
      <dgm:prSet presAssocID="{5E7DAD49-4E76-4A49-B3D6-18FA067373CD}" presName="childNode" presStyleLbl="node1" presStyleIdx="1" presStyleCnt="2">
        <dgm:presLayoutVars>
          <dgm:bulletEnabled val="1"/>
        </dgm:presLayoutVars>
      </dgm:prSet>
      <dgm:spPr/>
    </dgm:pt>
  </dgm:ptLst>
  <dgm:cxnLst>
    <dgm:cxn modelId="{16AC6821-BF58-4252-B4F8-359E21080021}" type="presOf" srcId="{5E7DAD49-4E76-4A49-B3D6-18FA067373CD}" destId="{E88126AB-DC1A-4398-8E21-630E5B9C35BC}" srcOrd="1" destOrd="0" presId="urn:microsoft.com/office/officeart/2005/8/layout/hProcess7"/>
    <dgm:cxn modelId="{339E2D28-AD7C-48D4-BDF2-E3AC0E8E963C}" type="presOf" srcId="{5E7DAD49-4E76-4A49-B3D6-18FA067373CD}" destId="{8E57E69D-5992-4806-A795-3A8B7C4B13F6}" srcOrd="0" destOrd="0" presId="urn:microsoft.com/office/officeart/2005/8/layout/hProcess7"/>
    <dgm:cxn modelId="{3B5CE836-A4F6-4F5F-8F2D-B9862E0DCF53}" type="presOf" srcId="{B86AC20A-D0CB-4D07-931F-FB38895F4558}" destId="{F5403823-A07C-40F1-910A-1C616F585AD3}" srcOrd="0" destOrd="0" presId="urn:microsoft.com/office/officeart/2005/8/layout/hProcess7"/>
    <dgm:cxn modelId="{E808D844-BB8B-4026-A9BD-CC9755628C33}" type="presOf" srcId="{4B1510FC-B278-405C-B7DF-CD38D61DC17B}" destId="{0D8E3BBF-1BD3-499A-B827-DC838D9FA736}" srcOrd="0" destOrd="0" presId="urn:microsoft.com/office/officeart/2005/8/layout/hProcess7"/>
    <dgm:cxn modelId="{A5F77765-F444-47C3-B48D-EED196A72339}" srcId="{4B1510FC-B278-405C-B7DF-CD38D61DC17B}" destId="{5E7DAD49-4E76-4A49-B3D6-18FA067373CD}" srcOrd="1" destOrd="0" parTransId="{FF072B44-DECE-41CF-8918-C237F7DD1867}" sibTransId="{FD8EE68E-0FA2-49F2-8122-035C801BBA98}"/>
    <dgm:cxn modelId="{F7802679-681E-402A-A36D-5E0B059A22F7}" srcId="{4B1510FC-B278-405C-B7DF-CD38D61DC17B}" destId="{E5FC3C48-8279-4C50-B173-C2B146F19810}" srcOrd="0" destOrd="0" parTransId="{4756B122-79E9-4BA2-9AFE-CB2BCC28998B}" sibTransId="{C87580B7-F41A-4772-BD49-F79157E6A9BB}"/>
    <dgm:cxn modelId="{7E957881-935C-42F6-98B4-616BA147128A}" srcId="{5E7DAD49-4E76-4A49-B3D6-18FA067373CD}" destId="{B86AC20A-D0CB-4D07-931F-FB38895F4558}" srcOrd="0" destOrd="0" parTransId="{A229DE34-217F-4988-AC1F-A9AB3099F2F2}" sibTransId="{9C103E03-75CF-4647-A565-F3FD3F3E360A}"/>
    <dgm:cxn modelId="{0C8FDD9C-05AA-4899-A4C8-09BB46AACA20}" type="presOf" srcId="{E5FC3C48-8279-4C50-B173-C2B146F19810}" destId="{FD1AE66E-3076-4A8B-A065-0D02950E5DEF}" srcOrd="1" destOrd="0" presId="urn:microsoft.com/office/officeart/2005/8/layout/hProcess7"/>
    <dgm:cxn modelId="{A4E457A6-F6D8-40EB-8414-B085534271E0}" srcId="{E5FC3C48-8279-4C50-B173-C2B146F19810}" destId="{C695C741-B701-4AD4-ACA0-573F3649153B}" srcOrd="0" destOrd="0" parTransId="{57C13F85-32D4-41ED-80E7-8F76C1F2A2E6}" sibTransId="{829EA419-04F7-4CA8-976D-B430CE4BD649}"/>
    <dgm:cxn modelId="{662BFDC1-EB69-4E79-8F8F-2824EE4CCE52}" type="presOf" srcId="{C695C741-B701-4AD4-ACA0-573F3649153B}" destId="{06E4D32C-8A29-4D7B-AB40-913E520C42E9}" srcOrd="0" destOrd="0" presId="urn:microsoft.com/office/officeart/2005/8/layout/hProcess7"/>
    <dgm:cxn modelId="{026670EF-4DE4-4CEB-9FC5-D642DD192A06}" type="presOf" srcId="{E5FC3C48-8279-4C50-B173-C2B146F19810}" destId="{A928E39F-ADCE-4B11-B7E0-2C75756D9613}" srcOrd="0" destOrd="0" presId="urn:microsoft.com/office/officeart/2005/8/layout/hProcess7"/>
    <dgm:cxn modelId="{3931345A-75C2-45B3-ADD7-0D5A57252945}" type="presParOf" srcId="{0D8E3BBF-1BD3-499A-B827-DC838D9FA736}" destId="{E1DCCC4B-3D0E-482E-91B6-EB3D5D97E791}" srcOrd="0" destOrd="0" presId="urn:microsoft.com/office/officeart/2005/8/layout/hProcess7"/>
    <dgm:cxn modelId="{0AB414AC-9A10-4315-AF8B-5E0972195D81}" type="presParOf" srcId="{E1DCCC4B-3D0E-482E-91B6-EB3D5D97E791}" destId="{A928E39F-ADCE-4B11-B7E0-2C75756D9613}" srcOrd="0" destOrd="0" presId="urn:microsoft.com/office/officeart/2005/8/layout/hProcess7"/>
    <dgm:cxn modelId="{4733DE60-5270-40F0-88ED-AAEC74D66010}" type="presParOf" srcId="{E1DCCC4B-3D0E-482E-91B6-EB3D5D97E791}" destId="{FD1AE66E-3076-4A8B-A065-0D02950E5DEF}" srcOrd="1" destOrd="0" presId="urn:microsoft.com/office/officeart/2005/8/layout/hProcess7"/>
    <dgm:cxn modelId="{7D033BEF-A091-4F2B-B620-8587F3065218}" type="presParOf" srcId="{E1DCCC4B-3D0E-482E-91B6-EB3D5D97E791}" destId="{06E4D32C-8A29-4D7B-AB40-913E520C42E9}" srcOrd="2" destOrd="0" presId="urn:microsoft.com/office/officeart/2005/8/layout/hProcess7"/>
    <dgm:cxn modelId="{984503DF-3267-40AF-AF87-3E6262DE723D}" type="presParOf" srcId="{0D8E3BBF-1BD3-499A-B827-DC838D9FA736}" destId="{0A694A2A-F7B5-4DC7-A892-7F022699536A}" srcOrd="1" destOrd="0" presId="urn:microsoft.com/office/officeart/2005/8/layout/hProcess7"/>
    <dgm:cxn modelId="{4FDE496E-0485-41D5-83EE-B6A27C5CD367}" type="presParOf" srcId="{0D8E3BBF-1BD3-499A-B827-DC838D9FA736}" destId="{90ABC135-C6D4-4A81-997C-CA3FB316DE75}" srcOrd="2" destOrd="0" presId="urn:microsoft.com/office/officeart/2005/8/layout/hProcess7"/>
    <dgm:cxn modelId="{DC656AD1-364D-4FD9-84C2-B6408E888020}" type="presParOf" srcId="{90ABC135-C6D4-4A81-997C-CA3FB316DE75}" destId="{80F09D3C-7349-4E7B-8035-D9CDECAB2853}" srcOrd="0" destOrd="0" presId="urn:microsoft.com/office/officeart/2005/8/layout/hProcess7"/>
    <dgm:cxn modelId="{03967B27-3DB1-4672-94D9-1DC05F3CACA5}" type="presParOf" srcId="{90ABC135-C6D4-4A81-997C-CA3FB316DE75}" destId="{F2FCDCFA-8368-4D0A-8207-F3BAD7855CB3}" srcOrd="1" destOrd="0" presId="urn:microsoft.com/office/officeart/2005/8/layout/hProcess7"/>
    <dgm:cxn modelId="{8E4FBEAA-C76F-406E-8D3A-8C780FB87257}" type="presParOf" srcId="{90ABC135-C6D4-4A81-997C-CA3FB316DE75}" destId="{D7FB22BA-9A2A-4AC0-B890-FC2A38953D05}" srcOrd="2" destOrd="0" presId="urn:microsoft.com/office/officeart/2005/8/layout/hProcess7"/>
    <dgm:cxn modelId="{229D16AF-3425-4B5D-AF66-66B0D7869594}" type="presParOf" srcId="{0D8E3BBF-1BD3-499A-B827-DC838D9FA736}" destId="{CC17FC1F-78D1-43CB-BE09-DD5977309472}" srcOrd="3" destOrd="0" presId="urn:microsoft.com/office/officeart/2005/8/layout/hProcess7"/>
    <dgm:cxn modelId="{FEB8E5BB-0A10-4DA7-B76D-72C5BD125F7C}" type="presParOf" srcId="{0D8E3BBF-1BD3-499A-B827-DC838D9FA736}" destId="{84552503-361E-4006-B9A7-88082B667980}" srcOrd="4" destOrd="0" presId="urn:microsoft.com/office/officeart/2005/8/layout/hProcess7"/>
    <dgm:cxn modelId="{722EA169-C765-40E3-9CAC-7552DAD204F9}" type="presParOf" srcId="{84552503-361E-4006-B9A7-88082B667980}" destId="{8E57E69D-5992-4806-A795-3A8B7C4B13F6}" srcOrd="0" destOrd="0" presId="urn:microsoft.com/office/officeart/2005/8/layout/hProcess7"/>
    <dgm:cxn modelId="{1237A077-BB47-4E9B-8B08-8E1E6B4D27AB}" type="presParOf" srcId="{84552503-361E-4006-B9A7-88082B667980}" destId="{E88126AB-DC1A-4398-8E21-630E5B9C35BC}" srcOrd="1" destOrd="0" presId="urn:microsoft.com/office/officeart/2005/8/layout/hProcess7"/>
    <dgm:cxn modelId="{EE6C433A-5DF8-4C0B-9667-B785A25C6E37}" type="presParOf" srcId="{84552503-361E-4006-B9A7-88082B667980}" destId="{F5403823-A07C-40F1-910A-1C616F585AD3}" srcOrd="2" destOrd="0" presId="urn:microsoft.com/office/officeart/2005/8/layout/hProcess7"/>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31.xml><?xml version="1.0" encoding="utf-8"?>
<dgm:dataModel xmlns:dgm="http://schemas.openxmlformats.org/drawingml/2006/diagram" xmlns:a="http://schemas.openxmlformats.org/drawingml/2006/main">
  <dgm:ptLst>
    <dgm:pt modelId="{8C731C41-6EE5-4AFD-972A-9B5684EB0FCC}" type="doc">
      <dgm:prSet loTypeId="urn:microsoft.com/office/officeart/2009/layout/CircleArrowProcess" loCatId="process" qsTypeId="urn:microsoft.com/office/officeart/2005/8/quickstyle/simple1" qsCatId="simple" csTypeId="urn:microsoft.com/office/officeart/2005/8/colors/colorful3" csCatId="colorful" phldr="1"/>
      <dgm:spPr/>
      <dgm:t>
        <a:bodyPr/>
        <a:lstStyle/>
        <a:p>
          <a:endParaRPr lang="en-GB"/>
        </a:p>
      </dgm:t>
    </dgm:pt>
    <dgm:pt modelId="{355329F6-CC4F-493B-93A8-647A1157F03B}">
      <dgm:prSet phldrT="[Text]"/>
      <dgm:spPr/>
      <dgm:t>
        <a:bodyPr/>
        <a:lstStyle/>
        <a:p>
          <a:endParaRPr lang="en-GB" dirty="0"/>
        </a:p>
      </dgm:t>
    </dgm:pt>
    <dgm:pt modelId="{B7013D0E-ED6E-458C-BAB1-982621E2DE69}" type="parTrans" cxnId="{CFC11667-A66A-4653-8B66-633EBE93FF9D}">
      <dgm:prSet/>
      <dgm:spPr/>
      <dgm:t>
        <a:bodyPr/>
        <a:lstStyle/>
        <a:p>
          <a:endParaRPr lang="en-GB"/>
        </a:p>
      </dgm:t>
    </dgm:pt>
    <dgm:pt modelId="{0FE7BABB-821B-494E-94D4-B54EEDF8A148}" type="sibTrans" cxnId="{CFC11667-A66A-4653-8B66-633EBE93FF9D}">
      <dgm:prSet/>
      <dgm:spPr/>
      <dgm:t>
        <a:bodyPr/>
        <a:lstStyle/>
        <a:p>
          <a:endParaRPr lang="en-GB"/>
        </a:p>
      </dgm:t>
    </dgm:pt>
    <dgm:pt modelId="{9ACAFD64-5826-498E-8AD5-A744519A2AEA}">
      <dgm:prSet phldrT="[Text]"/>
      <dgm:spPr/>
      <dgm:t>
        <a:bodyPr/>
        <a:lstStyle/>
        <a:p>
          <a:endParaRPr lang="en-GB" dirty="0"/>
        </a:p>
      </dgm:t>
    </dgm:pt>
    <dgm:pt modelId="{79C12C13-D7E4-40DF-8AF9-D197C90F3241}" type="parTrans" cxnId="{EE568750-42B2-4A69-9001-4960485C82CE}">
      <dgm:prSet/>
      <dgm:spPr/>
      <dgm:t>
        <a:bodyPr/>
        <a:lstStyle/>
        <a:p>
          <a:endParaRPr lang="en-GB"/>
        </a:p>
      </dgm:t>
    </dgm:pt>
    <dgm:pt modelId="{62CD55F3-0235-4FC8-810E-9C787F728B9D}" type="sibTrans" cxnId="{EE568750-42B2-4A69-9001-4960485C82CE}">
      <dgm:prSet/>
      <dgm:spPr/>
      <dgm:t>
        <a:bodyPr/>
        <a:lstStyle/>
        <a:p>
          <a:endParaRPr lang="en-GB"/>
        </a:p>
      </dgm:t>
    </dgm:pt>
    <dgm:pt modelId="{DF3A4568-1586-4FB0-B7F0-1550F9427A1A}">
      <dgm:prSet phldrT="[Text]"/>
      <dgm:spPr/>
      <dgm:t>
        <a:bodyPr/>
        <a:lstStyle/>
        <a:p>
          <a:endParaRPr lang="en-GB" dirty="0"/>
        </a:p>
      </dgm:t>
    </dgm:pt>
    <dgm:pt modelId="{36DD59C0-7CF2-487B-AE4C-50C051650566}" type="parTrans" cxnId="{89D351F1-CDE0-4086-93D4-252B25682840}">
      <dgm:prSet/>
      <dgm:spPr/>
      <dgm:t>
        <a:bodyPr/>
        <a:lstStyle/>
        <a:p>
          <a:endParaRPr lang="en-GB"/>
        </a:p>
      </dgm:t>
    </dgm:pt>
    <dgm:pt modelId="{DA01BEF5-D9C9-4D5D-9580-86AF4BD1D1E4}" type="sibTrans" cxnId="{89D351F1-CDE0-4086-93D4-252B25682840}">
      <dgm:prSet/>
      <dgm:spPr/>
      <dgm:t>
        <a:bodyPr/>
        <a:lstStyle/>
        <a:p>
          <a:endParaRPr lang="en-GB"/>
        </a:p>
      </dgm:t>
    </dgm:pt>
    <dgm:pt modelId="{3DB1A1DF-2B1D-4AED-BD87-70D27D5A03D7}" type="pres">
      <dgm:prSet presAssocID="{8C731C41-6EE5-4AFD-972A-9B5684EB0FCC}" presName="Name0" presStyleCnt="0">
        <dgm:presLayoutVars>
          <dgm:chMax val="7"/>
          <dgm:chPref val="7"/>
          <dgm:dir/>
          <dgm:animLvl val="lvl"/>
        </dgm:presLayoutVars>
      </dgm:prSet>
      <dgm:spPr/>
    </dgm:pt>
    <dgm:pt modelId="{3FEA1FF8-CF3E-46EF-B00A-90AE80D0186F}" type="pres">
      <dgm:prSet presAssocID="{355329F6-CC4F-493B-93A8-647A1157F03B}" presName="Accent1" presStyleCnt="0"/>
      <dgm:spPr/>
    </dgm:pt>
    <dgm:pt modelId="{E0D58315-0244-4C1B-9F4C-17CEFDAE5B28}" type="pres">
      <dgm:prSet presAssocID="{355329F6-CC4F-493B-93A8-647A1157F03B}" presName="Accent" presStyleLbl="node1" presStyleIdx="0" presStyleCnt="3"/>
      <dgm:spPr/>
    </dgm:pt>
    <dgm:pt modelId="{BC24D957-2CC2-424F-8010-FB9D768F234A}" type="pres">
      <dgm:prSet presAssocID="{355329F6-CC4F-493B-93A8-647A1157F03B}" presName="Parent1" presStyleLbl="revTx" presStyleIdx="0" presStyleCnt="3">
        <dgm:presLayoutVars>
          <dgm:chMax val="1"/>
          <dgm:chPref val="1"/>
          <dgm:bulletEnabled val="1"/>
        </dgm:presLayoutVars>
      </dgm:prSet>
      <dgm:spPr/>
    </dgm:pt>
    <dgm:pt modelId="{3EBD37B5-6B9F-40FB-93B8-71EADF46D95A}" type="pres">
      <dgm:prSet presAssocID="{9ACAFD64-5826-498E-8AD5-A744519A2AEA}" presName="Accent2" presStyleCnt="0"/>
      <dgm:spPr/>
    </dgm:pt>
    <dgm:pt modelId="{ACFBED55-07BA-42E6-A758-37CD01D7D2B9}" type="pres">
      <dgm:prSet presAssocID="{9ACAFD64-5826-498E-8AD5-A744519A2AEA}" presName="Accent" presStyleLbl="node1" presStyleIdx="1" presStyleCnt="3"/>
      <dgm:spPr/>
    </dgm:pt>
    <dgm:pt modelId="{3EC8636D-1F91-4007-B5F7-ACBFD36ACFE6}" type="pres">
      <dgm:prSet presAssocID="{9ACAFD64-5826-498E-8AD5-A744519A2AEA}" presName="Parent2" presStyleLbl="revTx" presStyleIdx="1" presStyleCnt="3">
        <dgm:presLayoutVars>
          <dgm:chMax val="1"/>
          <dgm:chPref val="1"/>
          <dgm:bulletEnabled val="1"/>
        </dgm:presLayoutVars>
      </dgm:prSet>
      <dgm:spPr/>
    </dgm:pt>
    <dgm:pt modelId="{CD513E8A-EEA7-4E24-A639-445CE3A874DB}" type="pres">
      <dgm:prSet presAssocID="{DF3A4568-1586-4FB0-B7F0-1550F9427A1A}" presName="Accent3" presStyleCnt="0"/>
      <dgm:spPr/>
    </dgm:pt>
    <dgm:pt modelId="{CBDAD6C2-B9B0-4E8C-B400-14B18449C8BA}" type="pres">
      <dgm:prSet presAssocID="{DF3A4568-1586-4FB0-B7F0-1550F9427A1A}" presName="Accent" presStyleLbl="node1" presStyleIdx="2" presStyleCnt="3"/>
      <dgm:spPr/>
    </dgm:pt>
    <dgm:pt modelId="{D5597F93-FC73-4CDD-873A-9401FEBB4D48}" type="pres">
      <dgm:prSet presAssocID="{DF3A4568-1586-4FB0-B7F0-1550F9427A1A}" presName="Parent3" presStyleLbl="revTx" presStyleIdx="2" presStyleCnt="3">
        <dgm:presLayoutVars>
          <dgm:chMax val="1"/>
          <dgm:chPref val="1"/>
          <dgm:bulletEnabled val="1"/>
        </dgm:presLayoutVars>
      </dgm:prSet>
      <dgm:spPr/>
    </dgm:pt>
  </dgm:ptLst>
  <dgm:cxnLst>
    <dgm:cxn modelId="{CFC11667-A66A-4653-8B66-633EBE93FF9D}" srcId="{8C731C41-6EE5-4AFD-972A-9B5684EB0FCC}" destId="{355329F6-CC4F-493B-93A8-647A1157F03B}" srcOrd="0" destOrd="0" parTransId="{B7013D0E-ED6E-458C-BAB1-982621E2DE69}" sibTransId="{0FE7BABB-821B-494E-94D4-B54EEDF8A148}"/>
    <dgm:cxn modelId="{5DCDA049-C302-4F5C-9AFE-2EBF27523542}" type="presOf" srcId="{355329F6-CC4F-493B-93A8-647A1157F03B}" destId="{BC24D957-2CC2-424F-8010-FB9D768F234A}" srcOrd="0" destOrd="0" presId="urn:microsoft.com/office/officeart/2009/layout/CircleArrowProcess"/>
    <dgm:cxn modelId="{EE568750-42B2-4A69-9001-4960485C82CE}" srcId="{8C731C41-6EE5-4AFD-972A-9B5684EB0FCC}" destId="{9ACAFD64-5826-498E-8AD5-A744519A2AEA}" srcOrd="1" destOrd="0" parTransId="{79C12C13-D7E4-40DF-8AF9-D197C90F3241}" sibTransId="{62CD55F3-0235-4FC8-810E-9C787F728B9D}"/>
    <dgm:cxn modelId="{E3CFA9A3-DBE2-40C7-9D32-9CA9FD9F058B}" type="presOf" srcId="{DF3A4568-1586-4FB0-B7F0-1550F9427A1A}" destId="{D5597F93-FC73-4CDD-873A-9401FEBB4D48}" srcOrd="0" destOrd="0" presId="urn:microsoft.com/office/officeart/2009/layout/CircleArrowProcess"/>
    <dgm:cxn modelId="{03C93BA9-750B-45AB-8112-C05ABD0691A0}" type="presOf" srcId="{9ACAFD64-5826-498E-8AD5-A744519A2AEA}" destId="{3EC8636D-1F91-4007-B5F7-ACBFD36ACFE6}" srcOrd="0" destOrd="0" presId="urn:microsoft.com/office/officeart/2009/layout/CircleArrowProcess"/>
    <dgm:cxn modelId="{EDC838C5-0E16-4F2E-B941-9C29D4FAD574}" type="presOf" srcId="{8C731C41-6EE5-4AFD-972A-9B5684EB0FCC}" destId="{3DB1A1DF-2B1D-4AED-BD87-70D27D5A03D7}" srcOrd="0" destOrd="0" presId="urn:microsoft.com/office/officeart/2009/layout/CircleArrowProcess"/>
    <dgm:cxn modelId="{89D351F1-CDE0-4086-93D4-252B25682840}" srcId="{8C731C41-6EE5-4AFD-972A-9B5684EB0FCC}" destId="{DF3A4568-1586-4FB0-B7F0-1550F9427A1A}" srcOrd="2" destOrd="0" parTransId="{36DD59C0-7CF2-487B-AE4C-50C051650566}" sibTransId="{DA01BEF5-D9C9-4D5D-9580-86AF4BD1D1E4}"/>
    <dgm:cxn modelId="{7FE8A662-D0F8-47CB-9277-A08286727DCF}" type="presParOf" srcId="{3DB1A1DF-2B1D-4AED-BD87-70D27D5A03D7}" destId="{3FEA1FF8-CF3E-46EF-B00A-90AE80D0186F}" srcOrd="0" destOrd="0" presId="urn:microsoft.com/office/officeart/2009/layout/CircleArrowProcess"/>
    <dgm:cxn modelId="{0E31AB9D-9E75-4F0C-82CF-8DDF87D9CDBE}" type="presParOf" srcId="{3FEA1FF8-CF3E-46EF-B00A-90AE80D0186F}" destId="{E0D58315-0244-4C1B-9F4C-17CEFDAE5B28}" srcOrd="0" destOrd="0" presId="urn:microsoft.com/office/officeart/2009/layout/CircleArrowProcess"/>
    <dgm:cxn modelId="{03B58895-AEF5-4D04-88F9-B1B7DF56166C}" type="presParOf" srcId="{3DB1A1DF-2B1D-4AED-BD87-70D27D5A03D7}" destId="{BC24D957-2CC2-424F-8010-FB9D768F234A}" srcOrd="1" destOrd="0" presId="urn:microsoft.com/office/officeart/2009/layout/CircleArrowProcess"/>
    <dgm:cxn modelId="{AD16C259-031F-451B-96DB-75C760465943}" type="presParOf" srcId="{3DB1A1DF-2B1D-4AED-BD87-70D27D5A03D7}" destId="{3EBD37B5-6B9F-40FB-93B8-71EADF46D95A}" srcOrd="2" destOrd="0" presId="urn:microsoft.com/office/officeart/2009/layout/CircleArrowProcess"/>
    <dgm:cxn modelId="{0CE63667-80B8-4913-9C7E-0CF6B9F0DEF0}" type="presParOf" srcId="{3EBD37B5-6B9F-40FB-93B8-71EADF46D95A}" destId="{ACFBED55-07BA-42E6-A758-37CD01D7D2B9}" srcOrd="0" destOrd="0" presId="urn:microsoft.com/office/officeart/2009/layout/CircleArrowProcess"/>
    <dgm:cxn modelId="{439ACA3C-D4A3-4D4E-8FBB-C5F9298B90AF}" type="presParOf" srcId="{3DB1A1DF-2B1D-4AED-BD87-70D27D5A03D7}" destId="{3EC8636D-1F91-4007-B5F7-ACBFD36ACFE6}" srcOrd="3" destOrd="0" presId="urn:microsoft.com/office/officeart/2009/layout/CircleArrowProcess"/>
    <dgm:cxn modelId="{A3ED67D0-B5D8-41E2-927B-8EB4D3B42E3C}" type="presParOf" srcId="{3DB1A1DF-2B1D-4AED-BD87-70D27D5A03D7}" destId="{CD513E8A-EEA7-4E24-A639-445CE3A874DB}" srcOrd="4" destOrd="0" presId="urn:microsoft.com/office/officeart/2009/layout/CircleArrowProcess"/>
    <dgm:cxn modelId="{B94E7CBE-D1DE-4EB5-A16E-C5D9226FCCA9}" type="presParOf" srcId="{CD513E8A-EEA7-4E24-A639-445CE3A874DB}" destId="{CBDAD6C2-B9B0-4E8C-B400-14B18449C8BA}" srcOrd="0" destOrd="0" presId="urn:microsoft.com/office/officeart/2009/layout/CircleArrowProcess"/>
    <dgm:cxn modelId="{3F96D588-E0EB-4073-B0D0-C6575BF59A71}" type="presParOf" srcId="{3DB1A1DF-2B1D-4AED-BD87-70D27D5A03D7}" destId="{D5597F93-FC73-4CDD-873A-9401FEBB4D48}" srcOrd="5" destOrd="0" presId="urn:microsoft.com/office/officeart/2009/layout/CircleArrowProcess"/>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32.xml><?xml version="1.0" encoding="utf-8"?>
<dgm:dataModel xmlns:dgm="http://schemas.openxmlformats.org/drawingml/2006/diagram" xmlns:a="http://schemas.openxmlformats.org/drawingml/2006/main">
  <dgm:ptLst>
    <dgm:pt modelId="{02196383-A304-4B67-B0AD-7B8892AC90E6}" type="doc">
      <dgm:prSet loTypeId="urn:microsoft.com/office/officeart/2005/8/layout/radial4" loCatId="relationship" qsTypeId="urn:microsoft.com/office/officeart/2005/8/quickstyle/simple1" qsCatId="simple" csTypeId="urn:microsoft.com/office/officeart/2005/8/colors/colorful1" csCatId="colorful" phldr="1"/>
      <dgm:spPr/>
      <dgm:t>
        <a:bodyPr/>
        <a:lstStyle/>
        <a:p>
          <a:endParaRPr lang="en-GB"/>
        </a:p>
      </dgm:t>
    </dgm:pt>
    <dgm:pt modelId="{4BDED58A-C292-4CB8-8E7D-2D5ABB0C03A3}">
      <dgm:prSet phldrT="[Text]"/>
      <dgm:spPr/>
      <dgm:t>
        <a:bodyPr/>
        <a:lstStyle/>
        <a:p>
          <a:endParaRPr lang="en-GB" dirty="0"/>
        </a:p>
      </dgm:t>
    </dgm:pt>
    <dgm:pt modelId="{A4C040B9-E1DE-4572-9B4F-6889FB7C12C7}" type="parTrans" cxnId="{53473B85-5B6C-4171-A041-187D9F8A5531}">
      <dgm:prSet/>
      <dgm:spPr/>
      <dgm:t>
        <a:bodyPr/>
        <a:lstStyle/>
        <a:p>
          <a:endParaRPr lang="en-GB"/>
        </a:p>
      </dgm:t>
    </dgm:pt>
    <dgm:pt modelId="{30505614-C731-4625-8AB9-B01F20F6071C}" type="sibTrans" cxnId="{53473B85-5B6C-4171-A041-187D9F8A5531}">
      <dgm:prSet/>
      <dgm:spPr/>
      <dgm:t>
        <a:bodyPr/>
        <a:lstStyle/>
        <a:p>
          <a:endParaRPr lang="en-GB"/>
        </a:p>
      </dgm:t>
    </dgm:pt>
    <dgm:pt modelId="{5FB28D35-B84C-4808-A179-075C78A50DAA}">
      <dgm:prSet phldrT="[Text]"/>
      <dgm:spPr/>
      <dgm:t>
        <a:bodyPr/>
        <a:lstStyle/>
        <a:p>
          <a:endParaRPr lang="en-GB" dirty="0"/>
        </a:p>
      </dgm:t>
    </dgm:pt>
    <dgm:pt modelId="{7C66785E-1CFB-4D6A-A20E-FA6685143D82}" type="parTrans" cxnId="{912B73B2-7A69-4809-AE7C-2EC8C9D791F6}">
      <dgm:prSet/>
      <dgm:spPr/>
      <dgm:t>
        <a:bodyPr/>
        <a:lstStyle/>
        <a:p>
          <a:endParaRPr lang="en-GB"/>
        </a:p>
      </dgm:t>
    </dgm:pt>
    <dgm:pt modelId="{D80DA080-269F-4678-BE35-4695AB88AD9C}" type="sibTrans" cxnId="{912B73B2-7A69-4809-AE7C-2EC8C9D791F6}">
      <dgm:prSet/>
      <dgm:spPr/>
      <dgm:t>
        <a:bodyPr/>
        <a:lstStyle/>
        <a:p>
          <a:endParaRPr lang="en-GB"/>
        </a:p>
      </dgm:t>
    </dgm:pt>
    <dgm:pt modelId="{969E9280-59FA-4952-86F1-BF72A65A20C6}">
      <dgm:prSet phldrT="[Text]"/>
      <dgm:spPr/>
      <dgm:t>
        <a:bodyPr/>
        <a:lstStyle/>
        <a:p>
          <a:endParaRPr lang="en-GB" dirty="0"/>
        </a:p>
      </dgm:t>
    </dgm:pt>
    <dgm:pt modelId="{7EABBC33-A655-4A01-9499-654360F77E1A}" type="parTrans" cxnId="{FB8DF83C-784E-4175-B7B7-2542A2893795}">
      <dgm:prSet/>
      <dgm:spPr/>
      <dgm:t>
        <a:bodyPr/>
        <a:lstStyle/>
        <a:p>
          <a:endParaRPr lang="en-GB"/>
        </a:p>
      </dgm:t>
    </dgm:pt>
    <dgm:pt modelId="{EF5B5D87-37A5-4786-BD3F-692ED4334923}" type="sibTrans" cxnId="{FB8DF83C-784E-4175-B7B7-2542A2893795}">
      <dgm:prSet/>
      <dgm:spPr/>
      <dgm:t>
        <a:bodyPr/>
        <a:lstStyle/>
        <a:p>
          <a:endParaRPr lang="en-GB"/>
        </a:p>
      </dgm:t>
    </dgm:pt>
    <dgm:pt modelId="{19D04C7E-2405-4453-9B23-5000331CD5E6}">
      <dgm:prSet phldrT="[Text]"/>
      <dgm:spPr/>
      <dgm:t>
        <a:bodyPr/>
        <a:lstStyle/>
        <a:p>
          <a:endParaRPr lang="en-GB" dirty="0"/>
        </a:p>
      </dgm:t>
    </dgm:pt>
    <dgm:pt modelId="{93605EFF-8070-486F-9083-625FC34421E8}" type="parTrans" cxnId="{7DD90800-30E7-4726-8B65-1B6096C7EFBC}">
      <dgm:prSet/>
      <dgm:spPr/>
      <dgm:t>
        <a:bodyPr/>
        <a:lstStyle/>
        <a:p>
          <a:endParaRPr lang="en-GB"/>
        </a:p>
      </dgm:t>
    </dgm:pt>
    <dgm:pt modelId="{FF5C5B1B-C807-4813-8A3F-57CD30131FA8}" type="sibTrans" cxnId="{7DD90800-30E7-4726-8B65-1B6096C7EFBC}">
      <dgm:prSet/>
      <dgm:spPr/>
      <dgm:t>
        <a:bodyPr/>
        <a:lstStyle/>
        <a:p>
          <a:endParaRPr lang="en-GB"/>
        </a:p>
      </dgm:t>
    </dgm:pt>
    <dgm:pt modelId="{D9248D7E-6504-44E3-B275-47790DC6C6CE}" type="pres">
      <dgm:prSet presAssocID="{02196383-A304-4B67-B0AD-7B8892AC90E6}" presName="cycle" presStyleCnt="0">
        <dgm:presLayoutVars>
          <dgm:chMax val="1"/>
          <dgm:dir/>
          <dgm:animLvl val="ctr"/>
          <dgm:resizeHandles val="exact"/>
        </dgm:presLayoutVars>
      </dgm:prSet>
      <dgm:spPr/>
    </dgm:pt>
    <dgm:pt modelId="{64170CD5-6FCC-461A-8D93-153B1A24DF61}" type="pres">
      <dgm:prSet presAssocID="{4BDED58A-C292-4CB8-8E7D-2D5ABB0C03A3}" presName="centerShape" presStyleLbl="node0" presStyleIdx="0" presStyleCnt="1"/>
      <dgm:spPr/>
    </dgm:pt>
    <dgm:pt modelId="{FC7AD0E8-2AF4-41BA-A174-56937046D2D6}" type="pres">
      <dgm:prSet presAssocID="{7C66785E-1CFB-4D6A-A20E-FA6685143D82}" presName="parTrans" presStyleLbl="bgSibTrans2D1" presStyleIdx="0" presStyleCnt="3"/>
      <dgm:spPr/>
    </dgm:pt>
    <dgm:pt modelId="{2C4E030F-BD0D-45D4-9515-A4EEA1E1B5AA}" type="pres">
      <dgm:prSet presAssocID="{5FB28D35-B84C-4808-A179-075C78A50DAA}" presName="node" presStyleLbl="node1" presStyleIdx="0" presStyleCnt="3">
        <dgm:presLayoutVars>
          <dgm:bulletEnabled val="1"/>
        </dgm:presLayoutVars>
      </dgm:prSet>
      <dgm:spPr/>
    </dgm:pt>
    <dgm:pt modelId="{B72E4A2C-F91D-409F-BA53-1AAC7A3AAC1F}" type="pres">
      <dgm:prSet presAssocID="{7EABBC33-A655-4A01-9499-654360F77E1A}" presName="parTrans" presStyleLbl="bgSibTrans2D1" presStyleIdx="1" presStyleCnt="3"/>
      <dgm:spPr/>
    </dgm:pt>
    <dgm:pt modelId="{2AC03D6F-5F69-42B6-81D3-9BEE60BE404E}" type="pres">
      <dgm:prSet presAssocID="{969E9280-59FA-4952-86F1-BF72A65A20C6}" presName="node" presStyleLbl="node1" presStyleIdx="1" presStyleCnt="3">
        <dgm:presLayoutVars>
          <dgm:bulletEnabled val="1"/>
        </dgm:presLayoutVars>
      </dgm:prSet>
      <dgm:spPr/>
    </dgm:pt>
    <dgm:pt modelId="{60E47AB2-6E8A-432F-A134-4C3E70CEEB57}" type="pres">
      <dgm:prSet presAssocID="{93605EFF-8070-486F-9083-625FC34421E8}" presName="parTrans" presStyleLbl="bgSibTrans2D1" presStyleIdx="2" presStyleCnt="3"/>
      <dgm:spPr/>
    </dgm:pt>
    <dgm:pt modelId="{D2305599-845C-4FFE-9CA3-CB89528B93FC}" type="pres">
      <dgm:prSet presAssocID="{19D04C7E-2405-4453-9B23-5000331CD5E6}" presName="node" presStyleLbl="node1" presStyleIdx="2" presStyleCnt="3">
        <dgm:presLayoutVars>
          <dgm:bulletEnabled val="1"/>
        </dgm:presLayoutVars>
      </dgm:prSet>
      <dgm:spPr/>
    </dgm:pt>
  </dgm:ptLst>
  <dgm:cxnLst>
    <dgm:cxn modelId="{7DD90800-30E7-4726-8B65-1B6096C7EFBC}" srcId="{4BDED58A-C292-4CB8-8E7D-2D5ABB0C03A3}" destId="{19D04C7E-2405-4453-9B23-5000331CD5E6}" srcOrd="2" destOrd="0" parTransId="{93605EFF-8070-486F-9083-625FC34421E8}" sibTransId="{FF5C5B1B-C807-4813-8A3F-57CD30131FA8}"/>
    <dgm:cxn modelId="{D8294E21-3570-4CCA-9E3A-509F524EA131}" type="presOf" srcId="{7C66785E-1CFB-4D6A-A20E-FA6685143D82}" destId="{FC7AD0E8-2AF4-41BA-A174-56937046D2D6}" srcOrd="0" destOrd="0" presId="urn:microsoft.com/office/officeart/2005/8/layout/radial4"/>
    <dgm:cxn modelId="{3CDDEA26-969D-4010-B306-793E4254160F}" type="presOf" srcId="{19D04C7E-2405-4453-9B23-5000331CD5E6}" destId="{D2305599-845C-4FFE-9CA3-CB89528B93FC}" srcOrd="0" destOrd="0" presId="urn:microsoft.com/office/officeart/2005/8/layout/radial4"/>
    <dgm:cxn modelId="{FB8DF83C-784E-4175-B7B7-2542A2893795}" srcId="{4BDED58A-C292-4CB8-8E7D-2D5ABB0C03A3}" destId="{969E9280-59FA-4952-86F1-BF72A65A20C6}" srcOrd="1" destOrd="0" parTransId="{7EABBC33-A655-4A01-9499-654360F77E1A}" sibTransId="{EF5B5D87-37A5-4786-BD3F-692ED4334923}"/>
    <dgm:cxn modelId="{6C4E6368-2A89-488E-A319-5465F63AFC18}" type="presOf" srcId="{93605EFF-8070-486F-9083-625FC34421E8}" destId="{60E47AB2-6E8A-432F-A134-4C3E70CEEB57}" srcOrd="0" destOrd="0" presId="urn:microsoft.com/office/officeart/2005/8/layout/radial4"/>
    <dgm:cxn modelId="{53473B85-5B6C-4171-A041-187D9F8A5531}" srcId="{02196383-A304-4B67-B0AD-7B8892AC90E6}" destId="{4BDED58A-C292-4CB8-8E7D-2D5ABB0C03A3}" srcOrd="0" destOrd="0" parTransId="{A4C040B9-E1DE-4572-9B4F-6889FB7C12C7}" sibTransId="{30505614-C731-4625-8AB9-B01F20F6071C}"/>
    <dgm:cxn modelId="{0EE80B9D-36D9-4482-B72B-2F7DFDBE9658}" type="presOf" srcId="{969E9280-59FA-4952-86F1-BF72A65A20C6}" destId="{2AC03D6F-5F69-42B6-81D3-9BEE60BE404E}" srcOrd="0" destOrd="0" presId="urn:microsoft.com/office/officeart/2005/8/layout/radial4"/>
    <dgm:cxn modelId="{C433E19E-F77D-4B15-822B-8230118A34BD}" type="presOf" srcId="{4BDED58A-C292-4CB8-8E7D-2D5ABB0C03A3}" destId="{64170CD5-6FCC-461A-8D93-153B1A24DF61}" srcOrd="0" destOrd="0" presId="urn:microsoft.com/office/officeart/2005/8/layout/radial4"/>
    <dgm:cxn modelId="{912B73B2-7A69-4809-AE7C-2EC8C9D791F6}" srcId="{4BDED58A-C292-4CB8-8E7D-2D5ABB0C03A3}" destId="{5FB28D35-B84C-4808-A179-075C78A50DAA}" srcOrd="0" destOrd="0" parTransId="{7C66785E-1CFB-4D6A-A20E-FA6685143D82}" sibTransId="{D80DA080-269F-4678-BE35-4695AB88AD9C}"/>
    <dgm:cxn modelId="{364A88BA-20C1-4A66-ABF8-2973B2E68DEB}" type="presOf" srcId="{7EABBC33-A655-4A01-9499-654360F77E1A}" destId="{B72E4A2C-F91D-409F-BA53-1AAC7A3AAC1F}" srcOrd="0" destOrd="0" presId="urn:microsoft.com/office/officeart/2005/8/layout/radial4"/>
    <dgm:cxn modelId="{D422FDBC-F748-495D-9EB5-1CEBA1E09081}" type="presOf" srcId="{5FB28D35-B84C-4808-A179-075C78A50DAA}" destId="{2C4E030F-BD0D-45D4-9515-A4EEA1E1B5AA}" srcOrd="0" destOrd="0" presId="urn:microsoft.com/office/officeart/2005/8/layout/radial4"/>
    <dgm:cxn modelId="{B68ECCEB-1467-46E0-A535-286CEEBDA723}" type="presOf" srcId="{02196383-A304-4B67-B0AD-7B8892AC90E6}" destId="{D9248D7E-6504-44E3-B275-47790DC6C6CE}" srcOrd="0" destOrd="0" presId="urn:microsoft.com/office/officeart/2005/8/layout/radial4"/>
    <dgm:cxn modelId="{5764E726-14D2-4780-B21F-6A3A199F554A}" type="presParOf" srcId="{D9248D7E-6504-44E3-B275-47790DC6C6CE}" destId="{64170CD5-6FCC-461A-8D93-153B1A24DF61}" srcOrd="0" destOrd="0" presId="urn:microsoft.com/office/officeart/2005/8/layout/radial4"/>
    <dgm:cxn modelId="{69567A8C-359D-43AD-AA43-94B8825B4CE5}" type="presParOf" srcId="{D9248D7E-6504-44E3-B275-47790DC6C6CE}" destId="{FC7AD0E8-2AF4-41BA-A174-56937046D2D6}" srcOrd="1" destOrd="0" presId="urn:microsoft.com/office/officeart/2005/8/layout/radial4"/>
    <dgm:cxn modelId="{B5F2F64A-DEE0-44DF-9DF8-06C9F70C1C24}" type="presParOf" srcId="{D9248D7E-6504-44E3-B275-47790DC6C6CE}" destId="{2C4E030F-BD0D-45D4-9515-A4EEA1E1B5AA}" srcOrd="2" destOrd="0" presId="urn:microsoft.com/office/officeart/2005/8/layout/radial4"/>
    <dgm:cxn modelId="{CF547079-582A-42FB-94EC-23DC24367D81}" type="presParOf" srcId="{D9248D7E-6504-44E3-B275-47790DC6C6CE}" destId="{B72E4A2C-F91D-409F-BA53-1AAC7A3AAC1F}" srcOrd="3" destOrd="0" presId="urn:microsoft.com/office/officeart/2005/8/layout/radial4"/>
    <dgm:cxn modelId="{05418E29-999A-4CB4-8FDD-6DB9847E573F}" type="presParOf" srcId="{D9248D7E-6504-44E3-B275-47790DC6C6CE}" destId="{2AC03D6F-5F69-42B6-81D3-9BEE60BE404E}" srcOrd="4" destOrd="0" presId="urn:microsoft.com/office/officeart/2005/8/layout/radial4"/>
    <dgm:cxn modelId="{D3A27598-133C-4A22-937C-26233AF1BAA1}" type="presParOf" srcId="{D9248D7E-6504-44E3-B275-47790DC6C6CE}" destId="{60E47AB2-6E8A-432F-A134-4C3E70CEEB57}" srcOrd="5" destOrd="0" presId="urn:microsoft.com/office/officeart/2005/8/layout/radial4"/>
    <dgm:cxn modelId="{FFD3585C-058D-4E0B-9DF0-94BD3176972D}" type="presParOf" srcId="{D9248D7E-6504-44E3-B275-47790DC6C6CE}" destId="{D2305599-845C-4FFE-9CA3-CB89528B93FC}" srcOrd="6" destOrd="0" presId="urn:microsoft.com/office/officeart/2005/8/layout/radial4"/>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33.xml><?xml version="1.0" encoding="utf-8"?>
<dgm:dataModel xmlns:dgm="http://schemas.openxmlformats.org/drawingml/2006/diagram" xmlns:a="http://schemas.openxmlformats.org/drawingml/2006/main">
  <dgm:ptLst>
    <dgm:pt modelId="{29E181F5-721F-46EE-9FF0-6195847B81DE}" type="doc">
      <dgm:prSet loTypeId="urn:microsoft.com/office/officeart/2005/8/layout/hProcess4" loCatId="process" qsTypeId="urn:microsoft.com/office/officeart/2005/8/quickstyle/simple1" qsCatId="simple" csTypeId="urn:microsoft.com/office/officeart/2005/8/colors/colorful4" csCatId="colorful" phldr="1"/>
      <dgm:spPr/>
      <dgm:t>
        <a:bodyPr/>
        <a:lstStyle/>
        <a:p>
          <a:endParaRPr lang="en-GB"/>
        </a:p>
      </dgm:t>
    </dgm:pt>
    <dgm:pt modelId="{C7987385-7398-4660-9899-AC823CE4E7BA}">
      <dgm:prSet phldrT="[Text]"/>
      <dgm:spPr/>
      <dgm:t>
        <a:bodyPr/>
        <a:lstStyle/>
        <a:p>
          <a:endParaRPr lang="en-GB" dirty="0"/>
        </a:p>
      </dgm:t>
    </dgm:pt>
    <dgm:pt modelId="{B3C5B6DF-558B-4ECF-84B7-85475CE77A37}" type="parTrans" cxnId="{B306F79D-A1F0-4050-AA03-408732187036}">
      <dgm:prSet/>
      <dgm:spPr/>
      <dgm:t>
        <a:bodyPr/>
        <a:lstStyle/>
        <a:p>
          <a:endParaRPr lang="en-GB"/>
        </a:p>
      </dgm:t>
    </dgm:pt>
    <dgm:pt modelId="{B2181794-089C-462C-B066-EEB730DD91F2}" type="sibTrans" cxnId="{B306F79D-A1F0-4050-AA03-408732187036}">
      <dgm:prSet/>
      <dgm:spPr/>
      <dgm:t>
        <a:bodyPr/>
        <a:lstStyle/>
        <a:p>
          <a:endParaRPr lang="en-GB"/>
        </a:p>
      </dgm:t>
    </dgm:pt>
    <dgm:pt modelId="{ACAE186D-1FB3-4B7F-9D95-06C5B3F0391E}">
      <dgm:prSet phldrT="[Text]"/>
      <dgm:spPr/>
      <dgm:t>
        <a:bodyPr/>
        <a:lstStyle/>
        <a:p>
          <a:endParaRPr lang="en-GB" dirty="0"/>
        </a:p>
      </dgm:t>
    </dgm:pt>
    <dgm:pt modelId="{E06382A3-5C21-44C1-B6F9-0D22C6EF33B2}" type="parTrans" cxnId="{D991D40F-F7C7-4866-B1DE-6FC9A254A914}">
      <dgm:prSet/>
      <dgm:spPr/>
      <dgm:t>
        <a:bodyPr/>
        <a:lstStyle/>
        <a:p>
          <a:endParaRPr lang="en-GB"/>
        </a:p>
      </dgm:t>
    </dgm:pt>
    <dgm:pt modelId="{AB3D40E7-8EAA-4DDF-BC33-676BF9DD597C}" type="sibTrans" cxnId="{D991D40F-F7C7-4866-B1DE-6FC9A254A914}">
      <dgm:prSet/>
      <dgm:spPr/>
      <dgm:t>
        <a:bodyPr/>
        <a:lstStyle/>
        <a:p>
          <a:endParaRPr lang="en-GB"/>
        </a:p>
      </dgm:t>
    </dgm:pt>
    <dgm:pt modelId="{7D0C5BFD-9BED-48E7-8C36-C1F33215BF0D}">
      <dgm:prSet phldrT="[Text]"/>
      <dgm:spPr/>
      <dgm:t>
        <a:bodyPr/>
        <a:lstStyle/>
        <a:p>
          <a:endParaRPr lang="en-GB" dirty="0"/>
        </a:p>
      </dgm:t>
    </dgm:pt>
    <dgm:pt modelId="{0E8477C2-F315-4059-9B0C-1287559F11B8}" type="parTrans" cxnId="{6D27119A-EAE0-4201-95EE-748D08A0CD81}">
      <dgm:prSet/>
      <dgm:spPr/>
      <dgm:t>
        <a:bodyPr/>
        <a:lstStyle/>
        <a:p>
          <a:endParaRPr lang="en-GB"/>
        </a:p>
      </dgm:t>
    </dgm:pt>
    <dgm:pt modelId="{FDC93827-EC39-42E0-9493-2F711A289FEF}" type="sibTrans" cxnId="{6D27119A-EAE0-4201-95EE-748D08A0CD81}">
      <dgm:prSet/>
      <dgm:spPr/>
      <dgm:t>
        <a:bodyPr/>
        <a:lstStyle/>
        <a:p>
          <a:endParaRPr lang="en-GB"/>
        </a:p>
      </dgm:t>
    </dgm:pt>
    <dgm:pt modelId="{DC6B62A0-D3C7-47F7-AC97-09EF98D8E41A}">
      <dgm:prSet phldrT="[Text]"/>
      <dgm:spPr/>
      <dgm:t>
        <a:bodyPr/>
        <a:lstStyle/>
        <a:p>
          <a:endParaRPr lang="en-GB" dirty="0"/>
        </a:p>
      </dgm:t>
    </dgm:pt>
    <dgm:pt modelId="{86D75011-7A0E-4337-A8EA-9C826B8054D8}" type="parTrans" cxnId="{AAE329C5-F4C6-42A0-BBDD-381A55FF80E3}">
      <dgm:prSet/>
      <dgm:spPr/>
      <dgm:t>
        <a:bodyPr/>
        <a:lstStyle/>
        <a:p>
          <a:endParaRPr lang="en-GB"/>
        </a:p>
      </dgm:t>
    </dgm:pt>
    <dgm:pt modelId="{D9A7A9A7-0EEB-421A-BC53-743C5D9BEBF8}" type="sibTrans" cxnId="{AAE329C5-F4C6-42A0-BBDD-381A55FF80E3}">
      <dgm:prSet/>
      <dgm:spPr/>
      <dgm:t>
        <a:bodyPr/>
        <a:lstStyle/>
        <a:p>
          <a:endParaRPr lang="en-GB"/>
        </a:p>
      </dgm:t>
    </dgm:pt>
    <dgm:pt modelId="{FC1231DA-40C8-471E-BA35-C14BB1CB6E52}">
      <dgm:prSet phldrT="[Text]"/>
      <dgm:spPr/>
      <dgm:t>
        <a:bodyPr/>
        <a:lstStyle/>
        <a:p>
          <a:endParaRPr lang="en-GB" dirty="0"/>
        </a:p>
      </dgm:t>
    </dgm:pt>
    <dgm:pt modelId="{F4DCB9DE-54F0-4472-889C-02826F42F20F}" type="parTrans" cxnId="{57F7399A-BD7F-49C5-8490-7AC861F2123A}">
      <dgm:prSet/>
      <dgm:spPr/>
      <dgm:t>
        <a:bodyPr/>
        <a:lstStyle/>
        <a:p>
          <a:endParaRPr lang="en-GB"/>
        </a:p>
      </dgm:t>
    </dgm:pt>
    <dgm:pt modelId="{E368BC06-D178-4C29-B5BE-7A27617CC07C}" type="sibTrans" cxnId="{57F7399A-BD7F-49C5-8490-7AC861F2123A}">
      <dgm:prSet/>
      <dgm:spPr/>
      <dgm:t>
        <a:bodyPr/>
        <a:lstStyle/>
        <a:p>
          <a:endParaRPr lang="en-GB"/>
        </a:p>
      </dgm:t>
    </dgm:pt>
    <dgm:pt modelId="{C826FF59-4ABB-4441-A823-BC8D73C73283}">
      <dgm:prSet phldrT="[Text]"/>
      <dgm:spPr/>
      <dgm:t>
        <a:bodyPr/>
        <a:lstStyle/>
        <a:p>
          <a:endParaRPr lang="en-GB" dirty="0"/>
        </a:p>
      </dgm:t>
    </dgm:pt>
    <dgm:pt modelId="{9D01BA27-CC97-4376-B959-9585F7E19B91}" type="parTrans" cxnId="{F9FE6486-74A8-49B1-82F2-9B97F64B8AEF}">
      <dgm:prSet/>
      <dgm:spPr/>
      <dgm:t>
        <a:bodyPr/>
        <a:lstStyle/>
        <a:p>
          <a:endParaRPr lang="en-GB"/>
        </a:p>
      </dgm:t>
    </dgm:pt>
    <dgm:pt modelId="{C02E831F-E8E4-4051-AB42-789C5A38AABF}" type="sibTrans" cxnId="{F9FE6486-74A8-49B1-82F2-9B97F64B8AEF}">
      <dgm:prSet/>
      <dgm:spPr/>
      <dgm:t>
        <a:bodyPr/>
        <a:lstStyle/>
        <a:p>
          <a:endParaRPr lang="en-GB"/>
        </a:p>
      </dgm:t>
    </dgm:pt>
    <dgm:pt modelId="{8B1D1772-6BEF-41DF-B47F-D5153271BF2D}" type="pres">
      <dgm:prSet presAssocID="{29E181F5-721F-46EE-9FF0-6195847B81DE}" presName="Name0" presStyleCnt="0">
        <dgm:presLayoutVars>
          <dgm:dir/>
          <dgm:animLvl val="lvl"/>
          <dgm:resizeHandles val="exact"/>
        </dgm:presLayoutVars>
      </dgm:prSet>
      <dgm:spPr/>
    </dgm:pt>
    <dgm:pt modelId="{6F870F59-D508-4049-A083-698C43A9BE68}" type="pres">
      <dgm:prSet presAssocID="{29E181F5-721F-46EE-9FF0-6195847B81DE}" presName="tSp" presStyleCnt="0"/>
      <dgm:spPr/>
    </dgm:pt>
    <dgm:pt modelId="{2CB970EC-7391-4345-A181-B42815F9EFA5}" type="pres">
      <dgm:prSet presAssocID="{29E181F5-721F-46EE-9FF0-6195847B81DE}" presName="bSp" presStyleCnt="0"/>
      <dgm:spPr/>
    </dgm:pt>
    <dgm:pt modelId="{DF66745A-0044-4230-9A2F-5E447E967C2F}" type="pres">
      <dgm:prSet presAssocID="{29E181F5-721F-46EE-9FF0-6195847B81DE}" presName="process" presStyleCnt="0"/>
      <dgm:spPr/>
    </dgm:pt>
    <dgm:pt modelId="{E49C39B6-0E1E-4881-A8D6-26350313C6B0}" type="pres">
      <dgm:prSet presAssocID="{C7987385-7398-4660-9899-AC823CE4E7BA}" presName="composite1" presStyleCnt="0"/>
      <dgm:spPr/>
    </dgm:pt>
    <dgm:pt modelId="{8F2460EF-173B-4692-84A3-BB4401B2193A}" type="pres">
      <dgm:prSet presAssocID="{C7987385-7398-4660-9899-AC823CE4E7BA}" presName="dummyNode1" presStyleLbl="node1" presStyleIdx="0" presStyleCnt="2"/>
      <dgm:spPr/>
    </dgm:pt>
    <dgm:pt modelId="{3170DA60-A698-4E16-AAF7-F02D0C5226D1}" type="pres">
      <dgm:prSet presAssocID="{C7987385-7398-4660-9899-AC823CE4E7BA}" presName="childNode1" presStyleLbl="bgAcc1" presStyleIdx="0" presStyleCnt="2">
        <dgm:presLayoutVars>
          <dgm:bulletEnabled val="1"/>
        </dgm:presLayoutVars>
      </dgm:prSet>
      <dgm:spPr/>
    </dgm:pt>
    <dgm:pt modelId="{C082536B-7207-4B16-A0A5-D1B62202206A}" type="pres">
      <dgm:prSet presAssocID="{C7987385-7398-4660-9899-AC823CE4E7BA}" presName="childNode1tx" presStyleLbl="bgAcc1" presStyleIdx="0" presStyleCnt="2">
        <dgm:presLayoutVars>
          <dgm:bulletEnabled val="1"/>
        </dgm:presLayoutVars>
      </dgm:prSet>
      <dgm:spPr/>
    </dgm:pt>
    <dgm:pt modelId="{15D24140-8660-41A3-98CC-EBDD19EFED7A}" type="pres">
      <dgm:prSet presAssocID="{C7987385-7398-4660-9899-AC823CE4E7BA}" presName="parentNode1" presStyleLbl="node1" presStyleIdx="0" presStyleCnt="2">
        <dgm:presLayoutVars>
          <dgm:chMax val="1"/>
          <dgm:bulletEnabled val="1"/>
        </dgm:presLayoutVars>
      </dgm:prSet>
      <dgm:spPr/>
    </dgm:pt>
    <dgm:pt modelId="{386F7653-717B-456E-918F-A6D7E84A9F92}" type="pres">
      <dgm:prSet presAssocID="{C7987385-7398-4660-9899-AC823CE4E7BA}" presName="connSite1" presStyleCnt="0"/>
      <dgm:spPr/>
    </dgm:pt>
    <dgm:pt modelId="{B0D3FB71-7783-497D-B910-775701085002}" type="pres">
      <dgm:prSet presAssocID="{B2181794-089C-462C-B066-EEB730DD91F2}" presName="Name9" presStyleLbl="sibTrans2D1" presStyleIdx="0" presStyleCnt="1"/>
      <dgm:spPr/>
    </dgm:pt>
    <dgm:pt modelId="{48B00073-00BA-40BE-AD82-6FAF4A58192A}" type="pres">
      <dgm:prSet presAssocID="{DC6B62A0-D3C7-47F7-AC97-09EF98D8E41A}" presName="composite2" presStyleCnt="0"/>
      <dgm:spPr/>
    </dgm:pt>
    <dgm:pt modelId="{025116A4-048B-4831-9307-D0EC8EBF2ACC}" type="pres">
      <dgm:prSet presAssocID="{DC6B62A0-D3C7-47F7-AC97-09EF98D8E41A}" presName="dummyNode2" presStyleLbl="node1" presStyleIdx="0" presStyleCnt="2"/>
      <dgm:spPr/>
    </dgm:pt>
    <dgm:pt modelId="{EA53ED8A-A358-4044-BEB8-5161A62CE687}" type="pres">
      <dgm:prSet presAssocID="{DC6B62A0-D3C7-47F7-AC97-09EF98D8E41A}" presName="childNode2" presStyleLbl="bgAcc1" presStyleIdx="1" presStyleCnt="2">
        <dgm:presLayoutVars>
          <dgm:bulletEnabled val="1"/>
        </dgm:presLayoutVars>
      </dgm:prSet>
      <dgm:spPr/>
    </dgm:pt>
    <dgm:pt modelId="{5386B616-A746-4489-AD45-630679D30CED}" type="pres">
      <dgm:prSet presAssocID="{DC6B62A0-D3C7-47F7-AC97-09EF98D8E41A}" presName="childNode2tx" presStyleLbl="bgAcc1" presStyleIdx="1" presStyleCnt="2">
        <dgm:presLayoutVars>
          <dgm:bulletEnabled val="1"/>
        </dgm:presLayoutVars>
      </dgm:prSet>
      <dgm:spPr/>
    </dgm:pt>
    <dgm:pt modelId="{3347A5A2-C238-428B-9F27-3ADF1A764409}" type="pres">
      <dgm:prSet presAssocID="{DC6B62A0-D3C7-47F7-AC97-09EF98D8E41A}" presName="parentNode2" presStyleLbl="node1" presStyleIdx="1" presStyleCnt="2">
        <dgm:presLayoutVars>
          <dgm:chMax val="0"/>
          <dgm:bulletEnabled val="1"/>
        </dgm:presLayoutVars>
      </dgm:prSet>
      <dgm:spPr/>
    </dgm:pt>
    <dgm:pt modelId="{73A1B148-05A0-4A8D-BF08-BE6254C54342}" type="pres">
      <dgm:prSet presAssocID="{DC6B62A0-D3C7-47F7-AC97-09EF98D8E41A}" presName="connSite2" presStyleCnt="0"/>
      <dgm:spPr/>
    </dgm:pt>
  </dgm:ptLst>
  <dgm:cxnLst>
    <dgm:cxn modelId="{78083B07-D452-4C89-8519-3AAE1712E26C}" type="presOf" srcId="{7D0C5BFD-9BED-48E7-8C36-C1F33215BF0D}" destId="{3170DA60-A698-4E16-AAF7-F02D0C5226D1}" srcOrd="0" destOrd="1" presId="urn:microsoft.com/office/officeart/2005/8/layout/hProcess4"/>
    <dgm:cxn modelId="{D991D40F-F7C7-4866-B1DE-6FC9A254A914}" srcId="{C7987385-7398-4660-9899-AC823CE4E7BA}" destId="{ACAE186D-1FB3-4B7F-9D95-06C5B3F0391E}" srcOrd="0" destOrd="0" parTransId="{E06382A3-5C21-44C1-B6F9-0D22C6EF33B2}" sibTransId="{AB3D40E7-8EAA-4DDF-BC33-676BF9DD597C}"/>
    <dgm:cxn modelId="{CB57F714-AB48-463F-87A8-B3A3B497F847}" type="presOf" srcId="{ACAE186D-1FB3-4B7F-9D95-06C5B3F0391E}" destId="{3170DA60-A698-4E16-AAF7-F02D0C5226D1}" srcOrd="0" destOrd="0" presId="urn:microsoft.com/office/officeart/2005/8/layout/hProcess4"/>
    <dgm:cxn modelId="{C6E86834-706C-4E30-A988-F2F9A6AD432C}" type="presOf" srcId="{FC1231DA-40C8-471E-BA35-C14BB1CB6E52}" destId="{5386B616-A746-4489-AD45-630679D30CED}" srcOrd="1" destOrd="0" presId="urn:microsoft.com/office/officeart/2005/8/layout/hProcess4"/>
    <dgm:cxn modelId="{E9FCD44D-9777-4B50-9038-E435363B519A}" type="presOf" srcId="{7D0C5BFD-9BED-48E7-8C36-C1F33215BF0D}" destId="{C082536B-7207-4B16-A0A5-D1B62202206A}" srcOrd="1" destOrd="1" presId="urn:microsoft.com/office/officeart/2005/8/layout/hProcess4"/>
    <dgm:cxn modelId="{9E50D94D-714B-4523-98A1-7180060BCD73}" type="presOf" srcId="{29E181F5-721F-46EE-9FF0-6195847B81DE}" destId="{8B1D1772-6BEF-41DF-B47F-D5153271BF2D}" srcOrd="0" destOrd="0" presId="urn:microsoft.com/office/officeart/2005/8/layout/hProcess4"/>
    <dgm:cxn modelId="{98D7467F-301A-4B58-B7D1-743225CF7F9E}" type="presOf" srcId="{C826FF59-4ABB-4441-A823-BC8D73C73283}" destId="{5386B616-A746-4489-AD45-630679D30CED}" srcOrd="1" destOrd="1" presId="urn:microsoft.com/office/officeart/2005/8/layout/hProcess4"/>
    <dgm:cxn modelId="{B2A2BA84-64F1-4D4C-A016-08560F3C1DD4}" type="presOf" srcId="{DC6B62A0-D3C7-47F7-AC97-09EF98D8E41A}" destId="{3347A5A2-C238-428B-9F27-3ADF1A764409}" srcOrd="0" destOrd="0" presId="urn:microsoft.com/office/officeart/2005/8/layout/hProcess4"/>
    <dgm:cxn modelId="{F9FE6486-74A8-49B1-82F2-9B97F64B8AEF}" srcId="{DC6B62A0-D3C7-47F7-AC97-09EF98D8E41A}" destId="{C826FF59-4ABB-4441-A823-BC8D73C73283}" srcOrd="1" destOrd="0" parTransId="{9D01BA27-CC97-4376-B959-9585F7E19B91}" sibTransId="{C02E831F-E8E4-4051-AB42-789C5A38AABF}"/>
    <dgm:cxn modelId="{6D27119A-EAE0-4201-95EE-748D08A0CD81}" srcId="{C7987385-7398-4660-9899-AC823CE4E7BA}" destId="{7D0C5BFD-9BED-48E7-8C36-C1F33215BF0D}" srcOrd="1" destOrd="0" parTransId="{0E8477C2-F315-4059-9B0C-1287559F11B8}" sibTransId="{FDC93827-EC39-42E0-9493-2F711A289FEF}"/>
    <dgm:cxn modelId="{57F7399A-BD7F-49C5-8490-7AC861F2123A}" srcId="{DC6B62A0-D3C7-47F7-AC97-09EF98D8E41A}" destId="{FC1231DA-40C8-471E-BA35-C14BB1CB6E52}" srcOrd="0" destOrd="0" parTransId="{F4DCB9DE-54F0-4472-889C-02826F42F20F}" sibTransId="{E368BC06-D178-4C29-B5BE-7A27617CC07C}"/>
    <dgm:cxn modelId="{B306F79D-A1F0-4050-AA03-408732187036}" srcId="{29E181F5-721F-46EE-9FF0-6195847B81DE}" destId="{C7987385-7398-4660-9899-AC823CE4E7BA}" srcOrd="0" destOrd="0" parTransId="{B3C5B6DF-558B-4ECF-84B7-85475CE77A37}" sibTransId="{B2181794-089C-462C-B066-EEB730DD91F2}"/>
    <dgm:cxn modelId="{E56D86AA-56B8-4939-9770-FE583E5E0C84}" type="presOf" srcId="{ACAE186D-1FB3-4B7F-9D95-06C5B3F0391E}" destId="{C082536B-7207-4B16-A0A5-D1B62202206A}" srcOrd="1" destOrd="0" presId="urn:microsoft.com/office/officeart/2005/8/layout/hProcess4"/>
    <dgm:cxn modelId="{694F47B2-60C4-43DE-AACB-152E8234297D}" type="presOf" srcId="{B2181794-089C-462C-B066-EEB730DD91F2}" destId="{B0D3FB71-7783-497D-B910-775701085002}" srcOrd="0" destOrd="0" presId="urn:microsoft.com/office/officeart/2005/8/layout/hProcess4"/>
    <dgm:cxn modelId="{AAE329C5-F4C6-42A0-BBDD-381A55FF80E3}" srcId="{29E181F5-721F-46EE-9FF0-6195847B81DE}" destId="{DC6B62A0-D3C7-47F7-AC97-09EF98D8E41A}" srcOrd="1" destOrd="0" parTransId="{86D75011-7A0E-4337-A8EA-9C826B8054D8}" sibTransId="{D9A7A9A7-0EEB-421A-BC53-743C5D9BEBF8}"/>
    <dgm:cxn modelId="{8CF53FCF-D006-4201-B1F7-12575A2A8D69}" type="presOf" srcId="{C7987385-7398-4660-9899-AC823CE4E7BA}" destId="{15D24140-8660-41A3-98CC-EBDD19EFED7A}" srcOrd="0" destOrd="0" presId="urn:microsoft.com/office/officeart/2005/8/layout/hProcess4"/>
    <dgm:cxn modelId="{767826D9-6D67-4BAB-9F31-0FB78A1E00CD}" type="presOf" srcId="{FC1231DA-40C8-471E-BA35-C14BB1CB6E52}" destId="{EA53ED8A-A358-4044-BEB8-5161A62CE687}" srcOrd="0" destOrd="0" presId="urn:microsoft.com/office/officeart/2005/8/layout/hProcess4"/>
    <dgm:cxn modelId="{390DD1F6-DDAF-4058-B9A3-B9B6C66EA075}" type="presOf" srcId="{C826FF59-4ABB-4441-A823-BC8D73C73283}" destId="{EA53ED8A-A358-4044-BEB8-5161A62CE687}" srcOrd="0" destOrd="1" presId="urn:microsoft.com/office/officeart/2005/8/layout/hProcess4"/>
    <dgm:cxn modelId="{1151418E-7CD6-49D8-A81A-05AD19EC33E0}" type="presParOf" srcId="{8B1D1772-6BEF-41DF-B47F-D5153271BF2D}" destId="{6F870F59-D508-4049-A083-698C43A9BE68}" srcOrd="0" destOrd="0" presId="urn:microsoft.com/office/officeart/2005/8/layout/hProcess4"/>
    <dgm:cxn modelId="{9638A801-E190-4BA8-AF4E-F0F5DA908249}" type="presParOf" srcId="{8B1D1772-6BEF-41DF-B47F-D5153271BF2D}" destId="{2CB970EC-7391-4345-A181-B42815F9EFA5}" srcOrd="1" destOrd="0" presId="urn:microsoft.com/office/officeart/2005/8/layout/hProcess4"/>
    <dgm:cxn modelId="{D3C31F58-4F8E-4D32-BC78-A5BFC7306807}" type="presParOf" srcId="{8B1D1772-6BEF-41DF-B47F-D5153271BF2D}" destId="{DF66745A-0044-4230-9A2F-5E447E967C2F}" srcOrd="2" destOrd="0" presId="urn:microsoft.com/office/officeart/2005/8/layout/hProcess4"/>
    <dgm:cxn modelId="{9179B2F6-906E-4794-BBC0-CF57DB7AD0D0}" type="presParOf" srcId="{DF66745A-0044-4230-9A2F-5E447E967C2F}" destId="{E49C39B6-0E1E-4881-A8D6-26350313C6B0}" srcOrd="0" destOrd="0" presId="urn:microsoft.com/office/officeart/2005/8/layout/hProcess4"/>
    <dgm:cxn modelId="{F87E03D6-7F8C-4666-B409-277F268706EC}" type="presParOf" srcId="{E49C39B6-0E1E-4881-A8D6-26350313C6B0}" destId="{8F2460EF-173B-4692-84A3-BB4401B2193A}" srcOrd="0" destOrd="0" presId="urn:microsoft.com/office/officeart/2005/8/layout/hProcess4"/>
    <dgm:cxn modelId="{2D631E91-907B-4EB8-9F54-D0370D9704F6}" type="presParOf" srcId="{E49C39B6-0E1E-4881-A8D6-26350313C6B0}" destId="{3170DA60-A698-4E16-AAF7-F02D0C5226D1}" srcOrd="1" destOrd="0" presId="urn:microsoft.com/office/officeart/2005/8/layout/hProcess4"/>
    <dgm:cxn modelId="{5277EAEE-35C9-4E85-B71D-61B843629569}" type="presParOf" srcId="{E49C39B6-0E1E-4881-A8D6-26350313C6B0}" destId="{C082536B-7207-4B16-A0A5-D1B62202206A}" srcOrd="2" destOrd="0" presId="urn:microsoft.com/office/officeart/2005/8/layout/hProcess4"/>
    <dgm:cxn modelId="{2FD8E493-A963-4D93-A048-A9A317FB1466}" type="presParOf" srcId="{E49C39B6-0E1E-4881-A8D6-26350313C6B0}" destId="{15D24140-8660-41A3-98CC-EBDD19EFED7A}" srcOrd="3" destOrd="0" presId="urn:microsoft.com/office/officeart/2005/8/layout/hProcess4"/>
    <dgm:cxn modelId="{6194BE72-7EB6-4254-AB2A-CE870A9C167D}" type="presParOf" srcId="{E49C39B6-0E1E-4881-A8D6-26350313C6B0}" destId="{386F7653-717B-456E-918F-A6D7E84A9F92}" srcOrd="4" destOrd="0" presId="urn:microsoft.com/office/officeart/2005/8/layout/hProcess4"/>
    <dgm:cxn modelId="{57A6E242-F2E4-423A-BB08-84787121F671}" type="presParOf" srcId="{DF66745A-0044-4230-9A2F-5E447E967C2F}" destId="{B0D3FB71-7783-497D-B910-775701085002}" srcOrd="1" destOrd="0" presId="urn:microsoft.com/office/officeart/2005/8/layout/hProcess4"/>
    <dgm:cxn modelId="{CA694FC1-2DA3-4490-BBFC-1F3715485F64}" type="presParOf" srcId="{DF66745A-0044-4230-9A2F-5E447E967C2F}" destId="{48B00073-00BA-40BE-AD82-6FAF4A58192A}" srcOrd="2" destOrd="0" presId="urn:microsoft.com/office/officeart/2005/8/layout/hProcess4"/>
    <dgm:cxn modelId="{00FD36AE-46EE-4D19-9FD8-B68623D0CEFA}" type="presParOf" srcId="{48B00073-00BA-40BE-AD82-6FAF4A58192A}" destId="{025116A4-048B-4831-9307-D0EC8EBF2ACC}" srcOrd="0" destOrd="0" presId="urn:microsoft.com/office/officeart/2005/8/layout/hProcess4"/>
    <dgm:cxn modelId="{884D84D4-8306-4220-A252-DC02C822ABDB}" type="presParOf" srcId="{48B00073-00BA-40BE-AD82-6FAF4A58192A}" destId="{EA53ED8A-A358-4044-BEB8-5161A62CE687}" srcOrd="1" destOrd="0" presId="urn:microsoft.com/office/officeart/2005/8/layout/hProcess4"/>
    <dgm:cxn modelId="{0B53B174-B963-446C-A8EF-D5B29885E80D}" type="presParOf" srcId="{48B00073-00BA-40BE-AD82-6FAF4A58192A}" destId="{5386B616-A746-4489-AD45-630679D30CED}" srcOrd="2" destOrd="0" presId="urn:microsoft.com/office/officeart/2005/8/layout/hProcess4"/>
    <dgm:cxn modelId="{85BC40CA-B552-4166-8A92-9D5A3CC5CA6F}" type="presParOf" srcId="{48B00073-00BA-40BE-AD82-6FAF4A58192A}" destId="{3347A5A2-C238-428B-9F27-3ADF1A764409}" srcOrd="3" destOrd="0" presId="urn:microsoft.com/office/officeart/2005/8/layout/hProcess4"/>
    <dgm:cxn modelId="{A6366FCD-0587-4F7D-A9FD-06BC01282032}" type="presParOf" srcId="{48B00073-00BA-40BE-AD82-6FAF4A58192A}" destId="{73A1B148-05A0-4A8D-BF08-BE6254C54342}" srcOrd="4" destOrd="0" presId="urn:microsoft.com/office/officeart/2005/8/layout/hProcess4"/>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34.xml><?xml version="1.0" encoding="utf-8"?>
<dgm:dataModel xmlns:dgm="http://schemas.openxmlformats.org/drawingml/2006/diagram" xmlns:a="http://schemas.openxmlformats.org/drawingml/2006/main">
  <dgm:ptLst>
    <dgm:pt modelId="{2941145F-53C7-4578-AC0B-92F43AE40698}" type="doc">
      <dgm:prSet loTypeId="urn:microsoft.com/office/officeart/2005/8/layout/process2" loCatId="process" qsTypeId="urn:microsoft.com/office/officeart/2005/8/quickstyle/simple2" qsCatId="simple" csTypeId="urn:microsoft.com/office/officeart/2005/8/colors/colorful5" csCatId="colorful" phldr="1"/>
      <dgm:spPr/>
    </dgm:pt>
    <dgm:pt modelId="{D2EEC607-BCEF-442E-873F-311A83448AC9}">
      <dgm:prSet phldrT="[Text]"/>
      <dgm:spPr/>
      <dgm:t>
        <a:bodyPr/>
        <a:lstStyle/>
        <a:p>
          <a:endParaRPr lang="en-GB" dirty="0"/>
        </a:p>
      </dgm:t>
    </dgm:pt>
    <dgm:pt modelId="{C19C9ABD-A443-4A0C-9FF2-E85C9279BB82}" type="parTrans" cxnId="{D9AFFEE0-CB79-42FE-A669-8585FA22B73F}">
      <dgm:prSet/>
      <dgm:spPr/>
      <dgm:t>
        <a:bodyPr/>
        <a:lstStyle/>
        <a:p>
          <a:endParaRPr lang="en-GB"/>
        </a:p>
      </dgm:t>
    </dgm:pt>
    <dgm:pt modelId="{E81B3D17-BB7F-4EB4-8102-260A118271E9}" type="sibTrans" cxnId="{D9AFFEE0-CB79-42FE-A669-8585FA22B73F}">
      <dgm:prSet/>
      <dgm:spPr/>
      <dgm:t>
        <a:bodyPr/>
        <a:lstStyle/>
        <a:p>
          <a:endParaRPr lang="en-GB"/>
        </a:p>
      </dgm:t>
    </dgm:pt>
    <dgm:pt modelId="{6079BF1E-0F00-47B0-881E-3E040C212AC1}">
      <dgm:prSet phldrT="[Text]"/>
      <dgm:spPr/>
      <dgm:t>
        <a:bodyPr/>
        <a:lstStyle/>
        <a:p>
          <a:endParaRPr lang="en-GB" dirty="0"/>
        </a:p>
      </dgm:t>
    </dgm:pt>
    <dgm:pt modelId="{EDA1F661-35A0-4ECA-83CF-75537F133004}" type="parTrans" cxnId="{1ED4AA78-F4AF-4832-8A13-532B68361680}">
      <dgm:prSet/>
      <dgm:spPr/>
      <dgm:t>
        <a:bodyPr/>
        <a:lstStyle/>
        <a:p>
          <a:endParaRPr lang="en-GB"/>
        </a:p>
      </dgm:t>
    </dgm:pt>
    <dgm:pt modelId="{C8853F5C-AD17-4D81-8800-5F2E0360EBC5}" type="sibTrans" cxnId="{1ED4AA78-F4AF-4832-8A13-532B68361680}">
      <dgm:prSet/>
      <dgm:spPr/>
      <dgm:t>
        <a:bodyPr/>
        <a:lstStyle/>
        <a:p>
          <a:endParaRPr lang="en-GB"/>
        </a:p>
      </dgm:t>
    </dgm:pt>
    <dgm:pt modelId="{AA4620AB-5BF0-4E19-82DE-18EC24693957}">
      <dgm:prSet phldrT="[Text]"/>
      <dgm:spPr/>
      <dgm:t>
        <a:bodyPr/>
        <a:lstStyle/>
        <a:p>
          <a:endParaRPr lang="en-GB" dirty="0"/>
        </a:p>
      </dgm:t>
    </dgm:pt>
    <dgm:pt modelId="{1513C4E8-EFAB-41CC-960F-798F1583F7E3}" type="parTrans" cxnId="{057A4D4C-31E2-4654-B4C4-DE80D93F162B}">
      <dgm:prSet/>
      <dgm:spPr/>
      <dgm:t>
        <a:bodyPr/>
        <a:lstStyle/>
        <a:p>
          <a:endParaRPr lang="en-GB"/>
        </a:p>
      </dgm:t>
    </dgm:pt>
    <dgm:pt modelId="{013979EA-C65D-44AB-96C5-D40C1754F593}" type="sibTrans" cxnId="{057A4D4C-31E2-4654-B4C4-DE80D93F162B}">
      <dgm:prSet/>
      <dgm:spPr/>
      <dgm:t>
        <a:bodyPr/>
        <a:lstStyle/>
        <a:p>
          <a:endParaRPr lang="en-GB"/>
        </a:p>
      </dgm:t>
    </dgm:pt>
    <dgm:pt modelId="{1D1439F9-10DC-4A19-96A5-EFBC1ADA4A9F}">
      <dgm:prSet phldrT="[Text]"/>
      <dgm:spPr/>
      <dgm:t>
        <a:bodyPr/>
        <a:lstStyle/>
        <a:p>
          <a:endParaRPr lang="en-GB" dirty="0"/>
        </a:p>
      </dgm:t>
    </dgm:pt>
    <dgm:pt modelId="{EDC099F5-C3D2-4905-9821-6F00B29916F0}" type="parTrans" cxnId="{007DC37B-59F1-4640-832B-C1E932C93929}">
      <dgm:prSet/>
      <dgm:spPr/>
      <dgm:t>
        <a:bodyPr/>
        <a:lstStyle/>
        <a:p>
          <a:endParaRPr lang="en-GB"/>
        </a:p>
      </dgm:t>
    </dgm:pt>
    <dgm:pt modelId="{8D24FB37-A17E-4CE3-868B-0CD48ED3FD5D}" type="sibTrans" cxnId="{007DC37B-59F1-4640-832B-C1E932C93929}">
      <dgm:prSet/>
      <dgm:spPr/>
      <dgm:t>
        <a:bodyPr/>
        <a:lstStyle/>
        <a:p>
          <a:endParaRPr lang="en-GB"/>
        </a:p>
      </dgm:t>
    </dgm:pt>
    <dgm:pt modelId="{83222C0A-DB05-4FD4-8BC8-C78DEEDA5740}">
      <dgm:prSet phldrT="[Text]"/>
      <dgm:spPr/>
      <dgm:t>
        <a:bodyPr/>
        <a:lstStyle/>
        <a:p>
          <a:endParaRPr lang="en-GB" dirty="0"/>
        </a:p>
      </dgm:t>
    </dgm:pt>
    <dgm:pt modelId="{090FAD1A-41F1-46FA-846C-A34DFD8D6484}" type="parTrans" cxnId="{4082CC0C-881F-49B5-90C1-4D62FF43124D}">
      <dgm:prSet/>
      <dgm:spPr/>
      <dgm:t>
        <a:bodyPr/>
        <a:lstStyle/>
        <a:p>
          <a:endParaRPr lang="en-GB"/>
        </a:p>
      </dgm:t>
    </dgm:pt>
    <dgm:pt modelId="{05865527-D68F-45BF-B5D1-C22210E9D0F8}" type="sibTrans" cxnId="{4082CC0C-881F-49B5-90C1-4D62FF43124D}">
      <dgm:prSet/>
      <dgm:spPr/>
      <dgm:t>
        <a:bodyPr/>
        <a:lstStyle/>
        <a:p>
          <a:endParaRPr lang="en-GB"/>
        </a:p>
      </dgm:t>
    </dgm:pt>
    <dgm:pt modelId="{8868C46D-EBD6-4031-99F0-FC1CB37BA055}">
      <dgm:prSet phldrT="[Text]"/>
      <dgm:spPr/>
      <dgm:t>
        <a:bodyPr/>
        <a:lstStyle/>
        <a:p>
          <a:endParaRPr lang="en-GB" dirty="0"/>
        </a:p>
      </dgm:t>
    </dgm:pt>
    <dgm:pt modelId="{1E4F6C33-76AB-4F28-B3A2-08E358EEE4CC}" type="parTrans" cxnId="{6531588E-6B5B-41A7-A958-64A6CD55C16F}">
      <dgm:prSet/>
      <dgm:spPr/>
      <dgm:t>
        <a:bodyPr/>
        <a:lstStyle/>
        <a:p>
          <a:endParaRPr lang="en-GB"/>
        </a:p>
      </dgm:t>
    </dgm:pt>
    <dgm:pt modelId="{0C649686-A2F5-4AEA-A6D1-EBCD998C1648}" type="sibTrans" cxnId="{6531588E-6B5B-41A7-A958-64A6CD55C16F}">
      <dgm:prSet/>
      <dgm:spPr/>
      <dgm:t>
        <a:bodyPr/>
        <a:lstStyle/>
        <a:p>
          <a:endParaRPr lang="en-GB"/>
        </a:p>
      </dgm:t>
    </dgm:pt>
    <dgm:pt modelId="{99051C9B-1C47-4EF0-9501-F3E142EB740B}">
      <dgm:prSet phldrT="[Text]"/>
      <dgm:spPr/>
      <dgm:t>
        <a:bodyPr/>
        <a:lstStyle/>
        <a:p>
          <a:endParaRPr lang="en-GB" dirty="0"/>
        </a:p>
      </dgm:t>
    </dgm:pt>
    <dgm:pt modelId="{199CB0A7-1BF2-4657-A2AF-E8E410C2AF4A}" type="parTrans" cxnId="{E4C2A30C-20B5-4BE4-AFAD-B2F5ABC064E0}">
      <dgm:prSet/>
      <dgm:spPr/>
      <dgm:t>
        <a:bodyPr/>
        <a:lstStyle/>
        <a:p>
          <a:endParaRPr lang="en-GB"/>
        </a:p>
      </dgm:t>
    </dgm:pt>
    <dgm:pt modelId="{CAB1C18B-BF94-4853-8DA5-4FBE934A6BD8}" type="sibTrans" cxnId="{E4C2A30C-20B5-4BE4-AFAD-B2F5ABC064E0}">
      <dgm:prSet/>
      <dgm:spPr/>
      <dgm:t>
        <a:bodyPr/>
        <a:lstStyle/>
        <a:p>
          <a:endParaRPr lang="en-GB"/>
        </a:p>
      </dgm:t>
    </dgm:pt>
    <dgm:pt modelId="{56A2570B-E769-481B-AF59-61C4331C5225}" type="pres">
      <dgm:prSet presAssocID="{2941145F-53C7-4578-AC0B-92F43AE40698}" presName="linearFlow" presStyleCnt="0">
        <dgm:presLayoutVars>
          <dgm:resizeHandles val="exact"/>
        </dgm:presLayoutVars>
      </dgm:prSet>
      <dgm:spPr/>
    </dgm:pt>
    <dgm:pt modelId="{7E3543C6-8A8A-480F-AE42-332B1EF8EB57}" type="pres">
      <dgm:prSet presAssocID="{D2EEC607-BCEF-442E-873F-311A83448AC9}" presName="node" presStyleLbl="node1" presStyleIdx="0" presStyleCnt="7">
        <dgm:presLayoutVars>
          <dgm:bulletEnabled val="1"/>
        </dgm:presLayoutVars>
      </dgm:prSet>
      <dgm:spPr/>
    </dgm:pt>
    <dgm:pt modelId="{2DF82AB5-0D12-427D-A3A3-F1E753B8B19B}" type="pres">
      <dgm:prSet presAssocID="{E81B3D17-BB7F-4EB4-8102-260A118271E9}" presName="sibTrans" presStyleLbl="sibTrans2D1" presStyleIdx="0" presStyleCnt="6"/>
      <dgm:spPr/>
    </dgm:pt>
    <dgm:pt modelId="{66D4D05D-A9EE-4FBB-A1E8-872D8D0AE93C}" type="pres">
      <dgm:prSet presAssocID="{E81B3D17-BB7F-4EB4-8102-260A118271E9}" presName="connectorText" presStyleLbl="sibTrans2D1" presStyleIdx="0" presStyleCnt="6"/>
      <dgm:spPr/>
    </dgm:pt>
    <dgm:pt modelId="{6E5F7573-0384-4EE9-B2DD-E3C3D3A2B442}" type="pres">
      <dgm:prSet presAssocID="{6079BF1E-0F00-47B0-881E-3E040C212AC1}" presName="node" presStyleLbl="node1" presStyleIdx="1" presStyleCnt="7">
        <dgm:presLayoutVars>
          <dgm:bulletEnabled val="1"/>
        </dgm:presLayoutVars>
      </dgm:prSet>
      <dgm:spPr/>
    </dgm:pt>
    <dgm:pt modelId="{72F8509E-A16E-48DB-A4E5-F9C4047B7971}" type="pres">
      <dgm:prSet presAssocID="{C8853F5C-AD17-4D81-8800-5F2E0360EBC5}" presName="sibTrans" presStyleLbl="sibTrans2D1" presStyleIdx="1" presStyleCnt="6"/>
      <dgm:spPr/>
    </dgm:pt>
    <dgm:pt modelId="{56B567B5-A8F9-49BB-B0CF-5EEC0F8415E1}" type="pres">
      <dgm:prSet presAssocID="{C8853F5C-AD17-4D81-8800-5F2E0360EBC5}" presName="connectorText" presStyleLbl="sibTrans2D1" presStyleIdx="1" presStyleCnt="6"/>
      <dgm:spPr/>
    </dgm:pt>
    <dgm:pt modelId="{9DE0420B-4BFA-4E6A-9BE7-8C8DEB76ABBF}" type="pres">
      <dgm:prSet presAssocID="{AA4620AB-5BF0-4E19-82DE-18EC24693957}" presName="node" presStyleLbl="node1" presStyleIdx="2" presStyleCnt="7">
        <dgm:presLayoutVars>
          <dgm:bulletEnabled val="1"/>
        </dgm:presLayoutVars>
      </dgm:prSet>
      <dgm:spPr/>
    </dgm:pt>
    <dgm:pt modelId="{6E68CB91-8871-481D-B450-297DE02B9CF3}" type="pres">
      <dgm:prSet presAssocID="{013979EA-C65D-44AB-96C5-D40C1754F593}" presName="sibTrans" presStyleLbl="sibTrans2D1" presStyleIdx="2" presStyleCnt="6"/>
      <dgm:spPr/>
    </dgm:pt>
    <dgm:pt modelId="{5283AB43-EB77-4471-90E5-E8A7D884F574}" type="pres">
      <dgm:prSet presAssocID="{013979EA-C65D-44AB-96C5-D40C1754F593}" presName="connectorText" presStyleLbl="sibTrans2D1" presStyleIdx="2" presStyleCnt="6"/>
      <dgm:spPr/>
    </dgm:pt>
    <dgm:pt modelId="{CAEBC003-6B92-4000-BD25-363E98AC27B5}" type="pres">
      <dgm:prSet presAssocID="{1D1439F9-10DC-4A19-96A5-EFBC1ADA4A9F}" presName="node" presStyleLbl="node1" presStyleIdx="3" presStyleCnt="7">
        <dgm:presLayoutVars>
          <dgm:bulletEnabled val="1"/>
        </dgm:presLayoutVars>
      </dgm:prSet>
      <dgm:spPr/>
    </dgm:pt>
    <dgm:pt modelId="{BE26C319-A79B-4738-90C5-EC37E656A9B9}" type="pres">
      <dgm:prSet presAssocID="{8D24FB37-A17E-4CE3-868B-0CD48ED3FD5D}" presName="sibTrans" presStyleLbl="sibTrans2D1" presStyleIdx="3" presStyleCnt="6"/>
      <dgm:spPr/>
    </dgm:pt>
    <dgm:pt modelId="{28A00F48-1B1B-4357-96F8-0A07A62F1AAE}" type="pres">
      <dgm:prSet presAssocID="{8D24FB37-A17E-4CE3-868B-0CD48ED3FD5D}" presName="connectorText" presStyleLbl="sibTrans2D1" presStyleIdx="3" presStyleCnt="6"/>
      <dgm:spPr/>
    </dgm:pt>
    <dgm:pt modelId="{BD97329A-8E14-4EDA-8C06-9AB53011B40F}" type="pres">
      <dgm:prSet presAssocID="{83222C0A-DB05-4FD4-8BC8-C78DEEDA5740}" presName="node" presStyleLbl="node1" presStyleIdx="4" presStyleCnt="7">
        <dgm:presLayoutVars>
          <dgm:bulletEnabled val="1"/>
        </dgm:presLayoutVars>
      </dgm:prSet>
      <dgm:spPr/>
    </dgm:pt>
    <dgm:pt modelId="{B8E08935-AB2D-4234-B543-EF6CF91C5687}" type="pres">
      <dgm:prSet presAssocID="{05865527-D68F-45BF-B5D1-C22210E9D0F8}" presName="sibTrans" presStyleLbl="sibTrans2D1" presStyleIdx="4" presStyleCnt="6"/>
      <dgm:spPr/>
    </dgm:pt>
    <dgm:pt modelId="{FBF41292-1CEB-41DC-80E1-C455A9ADFA87}" type="pres">
      <dgm:prSet presAssocID="{05865527-D68F-45BF-B5D1-C22210E9D0F8}" presName="connectorText" presStyleLbl="sibTrans2D1" presStyleIdx="4" presStyleCnt="6"/>
      <dgm:spPr/>
    </dgm:pt>
    <dgm:pt modelId="{33E7169A-EFEC-4A49-8931-3A2B2796A1DE}" type="pres">
      <dgm:prSet presAssocID="{8868C46D-EBD6-4031-99F0-FC1CB37BA055}" presName="node" presStyleLbl="node1" presStyleIdx="5" presStyleCnt="7">
        <dgm:presLayoutVars>
          <dgm:bulletEnabled val="1"/>
        </dgm:presLayoutVars>
      </dgm:prSet>
      <dgm:spPr/>
    </dgm:pt>
    <dgm:pt modelId="{6369FA0E-270B-4C81-AFE1-29C5C35071D9}" type="pres">
      <dgm:prSet presAssocID="{0C649686-A2F5-4AEA-A6D1-EBCD998C1648}" presName="sibTrans" presStyleLbl="sibTrans2D1" presStyleIdx="5" presStyleCnt="6"/>
      <dgm:spPr/>
    </dgm:pt>
    <dgm:pt modelId="{622F3956-7D9B-4CD5-B51F-594BC5D47821}" type="pres">
      <dgm:prSet presAssocID="{0C649686-A2F5-4AEA-A6D1-EBCD998C1648}" presName="connectorText" presStyleLbl="sibTrans2D1" presStyleIdx="5" presStyleCnt="6"/>
      <dgm:spPr/>
    </dgm:pt>
    <dgm:pt modelId="{8039465E-17AF-46EA-A917-1A6B51D2FB1E}" type="pres">
      <dgm:prSet presAssocID="{99051C9B-1C47-4EF0-9501-F3E142EB740B}" presName="node" presStyleLbl="node1" presStyleIdx="6" presStyleCnt="7">
        <dgm:presLayoutVars>
          <dgm:bulletEnabled val="1"/>
        </dgm:presLayoutVars>
      </dgm:prSet>
      <dgm:spPr/>
    </dgm:pt>
  </dgm:ptLst>
  <dgm:cxnLst>
    <dgm:cxn modelId="{E4C2A30C-20B5-4BE4-AFAD-B2F5ABC064E0}" srcId="{2941145F-53C7-4578-AC0B-92F43AE40698}" destId="{99051C9B-1C47-4EF0-9501-F3E142EB740B}" srcOrd="6" destOrd="0" parTransId="{199CB0A7-1BF2-4657-A2AF-E8E410C2AF4A}" sibTransId="{CAB1C18B-BF94-4853-8DA5-4FBE934A6BD8}"/>
    <dgm:cxn modelId="{4082CC0C-881F-49B5-90C1-4D62FF43124D}" srcId="{2941145F-53C7-4578-AC0B-92F43AE40698}" destId="{83222C0A-DB05-4FD4-8BC8-C78DEEDA5740}" srcOrd="4" destOrd="0" parTransId="{090FAD1A-41F1-46FA-846C-A34DFD8D6484}" sibTransId="{05865527-D68F-45BF-B5D1-C22210E9D0F8}"/>
    <dgm:cxn modelId="{D5687C14-CAEA-4A5C-9315-5222E6B73BBA}" type="presOf" srcId="{05865527-D68F-45BF-B5D1-C22210E9D0F8}" destId="{B8E08935-AB2D-4234-B543-EF6CF91C5687}" srcOrd="0" destOrd="0" presId="urn:microsoft.com/office/officeart/2005/8/layout/process2"/>
    <dgm:cxn modelId="{8F3E521E-262E-4BC6-AB0C-C21E3602887F}" type="presOf" srcId="{AA4620AB-5BF0-4E19-82DE-18EC24693957}" destId="{9DE0420B-4BFA-4E6A-9BE7-8C8DEB76ABBF}" srcOrd="0" destOrd="0" presId="urn:microsoft.com/office/officeart/2005/8/layout/process2"/>
    <dgm:cxn modelId="{66986A21-41EC-4C8C-98AC-A39CC4F1E083}" type="presOf" srcId="{8D24FB37-A17E-4CE3-868B-0CD48ED3FD5D}" destId="{28A00F48-1B1B-4357-96F8-0A07A62F1AAE}" srcOrd="1" destOrd="0" presId="urn:microsoft.com/office/officeart/2005/8/layout/process2"/>
    <dgm:cxn modelId="{B3F9C528-6056-40C1-9C0E-2042A716ECDF}" type="presOf" srcId="{013979EA-C65D-44AB-96C5-D40C1754F593}" destId="{6E68CB91-8871-481D-B450-297DE02B9CF3}" srcOrd="0" destOrd="0" presId="urn:microsoft.com/office/officeart/2005/8/layout/process2"/>
    <dgm:cxn modelId="{ECFE0C3B-0F7C-4730-A277-86A7F3584C7D}" type="presOf" srcId="{C8853F5C-AD17-4D81-8800-5F2E0360EBC5}" destId="{72F8509E-A16E-48DB-A4E5-F9C4047B7971}" srcOrd="0" destOrd="0" presId="urn:microsoft.com/office/officeart/2005/8/layout/process2"/>
    <dgm:cxn modelId="{4212B95D-3F01-49BD-BC2A-F72D786E08FD}" type="presOf" srcId="{C8853F5C-AD17-4D81-8800-5F2E0360EBC5}" destId="{56B567B5-A8F9-49BB-B0CF-5EEC0F8415E1}" srcOrd="1" destOrd="0" presId="urn:microsoft.com/office/officeart/2005/8/layout/process2"/>
    <dgm:cxn modelId="{E8334545-E168-4359-8523-4AE6D1FE8BB0}" type="presOf" srcId="{83222C0A-DB05-4FD4-8BC8-C78DEEDA5740}" destId="{BD97329A-8E14-4EDA-8C06-9AB53011B40F}" srcOrd="0" destOrd="0" presId="urn:microsoft.com/office/officeart/2005/8/layout/process2"/>
    <dgm:cxn modelId="{BDC2CD46-0C77-4D89-9F01-8DF5132328C5}" type="presOf" srcId="{E81B3D17-BB7F-4EB4-8102-260A118271E9}" destId="{2DF82AB5-0D12-427D-A3A3-F1E753B8B19B}" srcOrd="0" destOrd="0" presId="urn:microsoft.com/office/officeart/2005/8/layout/process2"/>
    <dgm:cxn modelId="{6A0C0849-2A7F-4BEB-BE90-3AA55D540D45}" type="presOf" srcId="{D2EEC607-BCEF-442E-873F-311A83448AC9}" destId="{7E3543C6-8A8A-480F-AE42-332B1EF8EB57}" srcOrd="0" destOrd="0" presId="urn:microsoft.com/office/officeart/2005/8/layout/process2"/>
    <dgm:cxn modelId="{057A4D4C-31E2-4654-B4C4-DE80D93F162B}" srcId="{2941145F-53C7-4578-AC0B-92F43AE40698}" destId="{AA4620AB-5BF0-4E19-82DE-18EC24693957}" srcOrd="2" destOrd="0" parTransId="{1513C4E8-EFAB-41CC-960F-798F1583F7E3}" sibTransId="{013979EA-C65D-44AB-96C5-D40C1754F593}"/>
    <dgm:cxn modelId="{1ED4AA78-F4AF-4832-8A13-532B68361680}" srcId="{2941145F-53C7-4578-AC0B-92F43AE40698}" destId="{6079BF1E-0F00-47B0-881E-3E040C212AC1}" srcOrd="1" destOrd="0" parTransId="{EDA1F661-35A0-4ECA-83CF-75537F133004}" sibTransId="{C8853F5C-AD17-4D81-8800-5F2E0360EBC5}"/>
    <dgm:cxn modelId="{007DC37B-59F1-4640-832B-C1E932C93929}" srcId="{2941145F-53C7-4578-AC0B-92F43AE40698}" destId="{1D1439F9-10DC-4A19-96A5-EFBC1ADA4A9F}" srcOrd="3" destOrd="0" parTransId="{EDC099F5-C3D2-4905-9821-6F00B29916F0}" sibTransId="{8D24FB37-A17E-4CE3-868B-0CD48ED3FD5D}"/>
    <dgm:cxn modelId="{9376A17F-3C40-474C-B505-1D14AF131099}" type="presOf" srcId="{2941145F-53C7-4578-AC0B-92F43AE40698}" destId="{56A2570B-E769-481B-AF59-61C4331C5225}" srcOrd="0" destOrd="0" presId="urn:microsoft.com/office/officeart/2005/8/layout/process2"/>
    <dgm:cxn modelId="{9666B47F-9654-4572-B775-E333719062D3}" type="presOf" srcId="{013979EA-C65D-44AB-96C5-D40C1754F593}" destId="{5283AB43-EB77-4471-90E5-E8A7D884F574}" srcOrd="1" destOrd="0" presId="urn:microsoft.com/office/officeart/2005/8/layout/process2"/>
    <dgm:cxn modelId="{CA7C8B81-CA66-490C-8250-E61A096C2BCA}" type="presOf" srcId="{8D24FB37-A17E-4CE3-868B-0CD48ED3FD5D}" destId="{BE26C319-A79B-4738-90C5-EC37E656A9B9}" srcOrd="0" destOrd="0" presId="urn:microsoft.com/office/officeart/2005/8/layout/process2"/>
    <dgm:cxn modelId="{6531588E-6B5B-41A7-A958-64A6CD55C16F}" srcId="{2941145F-53C7-4578-AC0B-92F43AE40698}" destId="{8868C46D-EBD6-4031-99F0-FC1CB37BA055}" srcOrd="5" destOrd="0" parTransId="{1E4F6C33-76AB-4F28-B3A2-08E358EEE4CC}" sibTransId="{0C649686-A2F5-4AEA-A6D1-EBCD998C1648}"/>
    <dgm:cxn modelId="{899C7BA9-3D83-4F78-B04A-B3B21613582B}" type="presOf" srcId="{E81B3D17-BB7F-4EB4-8102-260A118271E9}" destId="{66D4D05D-A9EE-4FBB-A1E8-872D8D0AE93C}" srcOrd="1" destOrd="0" presId="urn:microsoft.com/office/officeart/2005/8/layout/process2"/>
    <dgm:cxn modelId="{F347CAB4-BDD1-4507-988C-F4106EB98FA7}" type="presOf" srcId="{8868C46D-EBD6-4031-99F0-FC1CB37BA055}" destId="{33E7169A-EFEC-4A49-8931-3A2B2796A1DE}" srcOrd="0" destOrd="0" presId="urn:microsoft.com/office/officeart/2005/8/layout/process2"/>
    <dgm:cxn modelId="{603FFDBE-7516-45E3-B504-C200C0DB8220}" type="presOf" srcId="{05865527-D68F-45BF-B5D1-C22210E9D0F8}" destId="{FBF41292-1CEB-41DC-80E1-C455A9ADFA87}" srcOrd="1" destOrd="0" presId="urn:microsoft.com/office/officeart/2005/8/layout/process2"/>
    <dgm:cxn modelId="{41C2A9CA-9863-4F90-82B0-60C88C065479}" type="presOf" srcId="{99051C9B-1C47-4EF0-9501-F3E142EB740B}" destId="{8039465E-17AF-46EA-A917-1A6B51D2FB1E}" srcOrd="0" destOrd="0" presId="urn:microsoft.com/office/officeart/2005/8/layout/process2"/>
    <dgm:cxn modelId="{989307CF-6CF2-4B76-A34A-1632751714AC}" type="presOf" srcId="{6079BF1E-0F00-47B0-881E-3E040C212AC1}" destId="{6E5F7573-0384-4EE9-B2DD-E3C3D3A2B442}" srcOrd="0" destOrd="0" presId="urn:microsoft.com/office/officeart/2005/8/layout/process2"/>
    <dgm:cxn modelId="{D9A87DCF-9303-4381-8900-7291F57081C8}" type="presOf" srcId="{1D1439F9-10DC-4A19-96A5-EFBC1ADA4A9F}" destId="{CAEBC003-6B92-4000-BD25-363E98AC27B5}" srcOrd="0" destOrd="0" presId="urn:microsoft.com/office/officeart/2005/8/layout/process2"/>
    <dgm:cxn modelId="{610062DC-0ABD-4631-84C2-70C9CB84B8AF}" type="presOf" srcId="{0C649686-A2F5-4AEA-A6D1-EBCD998C1648}" destId="{622F3956-7D9B-4CD5-B51F-594BC5D47821}" srcOrd="1" destOrd="0" presId="urn:microsoft.com/office/officeart/2005/8/layout/process2"/>
    <dgm:cxn modelId="{D9AFFEE0-CB79-42FE-A669-8585FA22B73F}" srcId="{2941145F-53C7-4578-AC0B-92F43AE40698}" destId="{D2EEC607-BCEF-442E-873F-311A83448AC9}" srcOrd="0" destOrd="0" parTransId="{C19C9ABD-A443-4A0C-9FF2-E85C9279BB82}" sibTransId="{E81B3D17-BB7F-4EB4-8102-260A118271E9}"/>
    <dgm:cxn modelId="{3BA101E8-870C-451C-8B0B-97BEC21EE6B6}" type="presOf" srcId="{0C649686-A2F5-4AEA-A6D1-EBCD998C1648}" destId="{6369FA0E-270B-4C81-AFE1-29C5C35071D9}" srcOrd="0" destOrd="0" presId="urn:microsoft.com/office/officeart/2005/8/layout/process2"/>
    <dgm:cxn modelId="{7FDF5B56-D850-46D4-95B2-999D46A487FC}" type="presParOf" srcId="{56A2570B-E769-481B-AF59-61C4331C5225}" destId="{7E3543C6-8A8A-480F-AE42-332B1EF8EB57}" srcOrd="0" destOrd="0" presId="urn:microsoft.com/office/officeart/2005/8/layout/process2"/>
    <dgm:cxn modelId="{AEE2DA3E-E4F7-4BBB-8528-7371C4D2B537}" type="presParOf" srcId="{56A2570B-E769-481B-AF59-61C4331C5225}" destId="{2DF82AB5-0D12-427D-A3A3-F1E753B8B19B}" srcOrd="1" destOrd="0" presId="urn:microsoft.com/office/officeart/2005/8/layout/process2"/>
    <dgm:cxn modelId="{F0D6C1D0-4987-47C7-9A4F-FA22A970A05F}" type="presParOf" srcId="{2DF82AB5-0D12-427D-A3A3-F1E753B8B19B}" destId="{66D4D05D-A9EE-4FBB-A1E8-872D8D0AE93C}" srcOrd="0" destOrd="0" presId="urn:microsoft.com/office/officeart/2005/8/layout/process2"/>
    <dgm:cxn modelId="{06D4FDAE-DA35-4ED9-B88F-3D8A91EEA333}" type="presParOf" srcId="{56A2570B-E769-481B-AF59-61C4331C5225}" destId="{6E5F7573-0384-4EE9-B2DD-E3C3D3A2B442}" srcOrd="2" destOrd="0" presId="urn:microsoft.com/office/officeart/2005/8/layout/process2"/>
    <dgm:cxn modelId="{958207D7-9A15-40EB-B973-A91764C12AF0}" type="presParOf" srcId="{56A2570B-E769-481B-AF59-61C4331C5225}" destId="{72F8509E-A16E-48DB-A4E5-F9C4047B7971}" srcOrd="3" destOrd="0" presId="urn:microsoft.com/office/officeart/2005/8/layout/process2"/>
    <dgm:cxn modelId="{FECE8B7B-3BA2-4511-94F7-37111489DA88}" type="presParOf" srcId="{72F8509E-A16E-48DB-A4E5-F9C4047B7971}" destId="{56B567B5-A8F9-49BB-B0CF-5EEC0F8415E1}" srcOrd="0" destOrd="0" presId="urn:microsoft.com/office/officeart/2005/8/layout/process2"/>
    <dgm:cxn modelId="{287FABF2-FB0B-47D2-B433-990255EA316C}" type="presParOf" srcId="{56A2570B-E769-481B-AF59-61C4331C5225}" destId="{9DE0420B-4BFA-4E6A-9BE7-8C8DEB76ABBF}" srcOrd="4" destOrd="0" presId="urn:microsoft.com/office/officeart/2005/8/layout/process2"/>
    <dgm:cxn modelId="{05F4018B-77C2-43C6-B328-A3B1DF4E953C}" type="presParOf" srcId="{56A2570B-E769-481B-AF59-61C4331C5225}" destId="{6E68CB91-8871-481D-B450-297DE02B9CF3}" srcOrd="5" destOrd="0" presId="urn:microsoft.com/office/officeart/2005/8/layout/process2"/>
    <dgm:cxn modelId="{2C31A35B-83D2-4192-89DC-E2103715BE3E}" type="presParOf" srcId="{6E68CB91-8871-481D-B450-297DE02B9CF3}" destId="{5283AB43-EB77-4471-90E5-E8A7D884F574}" srcOrd="0" destOrd="0" presId="urn:microsoft.com/office/officeart/2005/8/layout/process2"/>
    <dgm:cxn modelId="{74435250-26CA-4107-9AE3-D8110018E680}" type="presParOf" srcId="{56A2570B-E769-481B-AF59-61C4331C5225}" destId="{CAEBC003-6B92-4000-BD25-363E98AC27B5}" srcOrd="6" destOrd="0" presId="urn:microsoft.com/office/officeart/2005/8/layout/process2"/>
    <dgm:cxn modelId="{B65F8A0F-128D-4D7B-AC55-46DC2EFA3661}" type="presParOf" srcId="{56A2570B-E769-481B-AF59-61C4331C5225}" destId="{BE26C319-A79B-4738-90C5-EC37E656A9B9}" srcOrd="7" destOrd="0" presId="urn:microsoft.com/office/officeart/2005/8/layout/process2"/>
    <dgm:cxn modelId="{FB74597E-F736-4D52-9537-A494C3BBF2C9}" type="presParOf" srcId="{BE26C319-A79B-4738-90C5-EC37E656A9B9}" destId="{28A00F48-1B1B-4357-96F8-0A07A62F1AAE}" srcOrd="0" destOrd="0" presId="urn:microsoft.com/office/officeart/2005/8/layout/process2"/>
    <dgm:cxn modelId="{F087D38C-741A-4666-A3D3-79D4776FDC48}" type="presParOf" srcId="{56A2570B-E769-481B-AF59-61C4331C5225}" destId="{BD97329A-8E14-4EDA-8C06-9AB53011B40F}" srcOrd="8" destOrd="0" presId="urn:microsoft.com/office/officeart/2005/8/layout/process2"/>
    <dgm:cxn modelId="{A152CF05-028C-4F20-9C0D-153D82E8CD4E}" type="presParOf" srcId="{56A2570B-E769-481B-AF59-61C4331C5225}" destId="{B8E08935-AB2D-4234-B543-EF6CF91C5687}" srcOrd="9" destOrd="0" presId="urn:microsoft.com/office/officeart/2005/8/layout/process2"/>
    <dgm:cxn modelId="{F83FF814-3DCA-430F-BBE7-9C0541768352}" type="presParOf" srcId="{B8E08935-AB2D-4234-B543-EF6CF91C5687}" destId="{FBF41292-1CEB-41DC-80E1-C455A9ADFA87}" srcOrd="0" destOrd="0" presId="urn:microsoft.com/office/officeart/2005/8/layout/process2"/>
    <dgm:cxn modelId="{05C689DF-94FA-44ED-8180-83DAD992DA85}" type="presParOf" srcId="{56A2570B-E769-481B-AF59-61C4331C5225}" destId="{33E7169A-EFEC-4A49-8931-3A2B2796A1DE}" srcOrd="10" destOrd="0" presId="urn:microsoft.com/office/officeart/2005/8/layout/process2"/>
    <dgm:cxn modelId="{15638478-A914-4C14-A658-B51C479C8578}" type="presParOf" srcId="{56A2570B-E769-481B-AF59-61C4331C5225}" destId="{6369FA0E-270B-4C81-AFE1-29C5C35071D9}" srcOrd="11" destOrd="0" presId="urn:microsoft.com/office/officeart/2005/8/layout/process2"/>
    <dgm:cxn modelId="{CA9A33F8-48D0-499E-A9CF-067FC68DBC86}" type="presParOf" srcId="{6369FA0E-270B-4C81-AFE1-29C5C35071D9}" destId="{622F3956-7D9B-4CD5-B51F-594BC5D47821}" srcOrd="0" destOrd="0" presId="urn:microsoft.com/office/officeart/2005/8/layout/process2"/>
    <dgm:cxn modelId="{F9596F39-EC0A-4A72-A7AC-D311EF7F6721}" type="presParOf" srcId="{56A2570B-E769-481B-AF59-61C4331C5225}" destId="{8039465E-17AF-46EA-A917-1A6B51D2FB1E}" srcOrd="12" destOrd="0" presId="urn:microsoft.com/office/officeart/2005/8/layout/process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35.xml><?xml version="1.0" encoding="utf-8"?>
<dgm:dataModel xmlns:dgm="http://schemas.openxmlformats.org/drawingml/2006/diagram" xmlns:a="http://schemas.openxmlformats.org/drawingml/2006/main">
  <dgm:ptLst>
    <dgm:pt modelId="{CACC45BD-3F24-4943-B30B-F16A7F09CD0E}" type="doc">
      <dgm:prSet loTypeId="urn:microsoft.com/office/officeart/2005/8/layout/radial6" loCatId="cycle" qsTypeId="urn:microsoft.com/office/officeart/2005/8/quickstyle/simple1" qsCatId="simple" csTypeId="urn:microsoft.com/office/officeart/2005/8/colors/colorful1" csCatId="colorful" phldr="1"/>
      <dgm:spPr/>
      <dgm:t>
        <a:bodyPr/>
        <a:lstStyle/>
        <a:p>
          <a:endParaRPr lang="en-GB"/>
        </a:p>
      </dgm:t>
    </dgm:pt>
    <dgm:pt modelId="{84F3A478-3252-4F5E-843C-8E7BA85C588E}">
      <dgm:prSet phldrT="[Text]"/>
      <dgm:spPr/>
      <dgm:t>
        <a:bodyPr/>
        <a:lstStyle/>
        <a:p>
          <a:endParaRPr lang="en-GB" dirty="0"/>
        </a:p>
      </dgm:t>
    </dgm:pt>
    <dgm:pt modelId="{85C66C33-C7C4-473E-8FFB-41AEB8F24119}" type="parTrans" cxnId="{0C158960-DFDC-41C3-8703-8905A379CDED}">
      <dgm:prSet/>
      <dgm:spPr/>
      <dgm:t>
        <a:bodyPr/>
        <a:lstStyle/>
        <a:p>
          <a:endParaRPr lang="en-GB"/>
        </a:p>
      </dgm:t>
    </dgm:pt>
    <dgm:pt modelId="{8181E1D4-A6EA-426B-86DD-567A68200086}" type="sibTrans" cxnId="{0C158960-DFDC-41C3-8703-8905A379CDED}">
      <dgm:prSet/>
      <dgm:spPr/>
      <dgm:t>
        <a:bodyPr/>
        <a:lstStyle/>
        <a:p>
          <a:endParaRPr lang="en-GB"/>
        </a:p>
      </dgm:t>
    </dgm:pt>
    <dgm:pt modelId="{B0FAC492-2F6F-46DE-A41A-2AD4C4E28B9D}">
      <dgm:prSet phldrT="[Text]"/>
      <dgm:spPr/>
      <dgm:t>
        <a:bodyPr/>
        <a:lstStyle/>
        <a:p>
          <a:endParaRPr lang="en-GB" dirty="0"/>
        </a:p>
      </dgm:t>
    </dgm:pt>
    <dgm:pt modelId="{E4F634B5-69E7-4223-ACED-F69D61BF11E4}" type="parTrans" cxnId="{0300B6F2-6014-4A78-AA6C-716A86A87C78}">
      <dgm:prSet/>
      <dgm:spPr/>
      <dgm:t>
        <a:bodyPr/>
        <a:lstStyle/>
        <a:p>
          <a:endParaRPr lang="en-GB"/>
        </a:p>
      </dgm:t>
    </dgm:pt>
    <dgm:pt modelId="{2A1E3D74-812F-4533-9DB8-4086C688D7C1}" type="sibTrans" cxnId="{0300B6F2-6014-4A78-AA6C-716A86A87C78}">
      <dgm:prSet/>
      <dgm:spPr/>
      <dgm:t>
        <a:bodyPr/>
        <a:lstStyle/>
        <a:p>
          <a:endParaRPr lang="en-GB"/>
        </a:p>
      </dgm:t>
    </dgm:pt>
    <dgm:pt modelId="{E09FB01F-424C-457C-8461-B7427202A142}">
      <dgm:prSet phldrT="[Text]"/>
      <dgm:spPr/>
      <dgm:t>
        <a:bodyPr/>
        <a:lstStyle/>
        <a:p>
          <a:endParaRPr lang="en-GB" dirty="0"/>
        </a:p>
      </dgm:t>
    </dgm:pt>
    <dgm:pt modelId="{DB76FAEC-25DD-4653-893C-915925D283EE}" type="parTrans" cxnId="{EAEBC026-572E-45B8-8F14-892D584664D3}">
      <dgm:prSet/>
      <dgm:spPr/>
      <dgm:t>
        <a:bodyPr/>
        <a:lstStyle/>
        <a:p>
          <a:endParaRPr lang="en-GB"/>
        </a:p>
      </dgm:t>
    </dgm:pt>
    <dgm:pt modelId="{6C964586-43D8-4CB5-B872-A7ECC96907AE}" type="sibTrans" cxnId="{EAEBC026-572E-45B8-8F14-892D584664D3}">
      <dgm:prSet/>
      <dgm:spPr/>
      <dgm:t>
        <a:bodyPr/>
        <a:lstStyle/>
        <a:p>
          <a:endParaRPr lang="en-GB"/>
        </a:p>
      </dgm:t>
    </dgm:pt>
    <dgm:pt modelId="{68F8641B-718D-47D1-9869-1198211EF181}">
      <dgm:prSet phldrT="[Text]"/>
      <dgm:spPr/>
      <dgm:t>
        <a:bodyPr/>
        <a:lstStyle/>
        <a:p>
          <a:endParaRPr lang="en-GB" dirty="0"/>
        </a:p>
      </dgm:t>
    </dgm:pt>
    <dgm:pt modelId="{69A30542-C46A-4564-956D-C144F2C3749F}" type="parTrans" cxnId="{FE4024FC-0D8F-4C0C-BCC6-3CAAE04BA029}">
      <dgm:prSet/>
      <dgm:spPr/>
      <dgm:t>
        <a:bodyPr/>
        <a:lstStyle/>
        <a:p>
          <a:endParaRPr lang="en-GB"/>
        </a:p>
      </dgm:t>
    </dgm:pt>
    <dgm:pt modelId="{BB904EED-236D-4335-AE8C-A429147D8E86}" type="sibTrans" cxnId="{FE4024FC-0D8F-4C0C-BCC6-3CAAE04BA029}">
      <dgm:prSet/>
      <dgm:spPr/>
      <dgm:t>
        <a:bodyPr/>
        <a:lstStyle/>
        <a:p>
          <a:endParaRPr lang="en-GB"/>
        </a:p>
      </dgm:t>
    </dgm:pt>
    <dgm:pt modelId="{3248EC26-B5DC-4491-A0D6-BE526876E589}">
      <dgm:prSet phldrT="[Text]"/>
      <dgm:spPr/>
      <dgm:t>
        <a:bodyPr/>
        <a:lstStyle/>
        <a:p>
          <a:endParaRPr lang="en-GB" dirty="0"/>
        </a:p>
      </dgm:t>
    </dgm:pt>
    <dgm:pt modelId="{35A0653C-0200-4F0C-A4D3-39A9704B0188}" type="parTrans" cxnId="{B1F71019-C8C4-48E6-83EF-6A3DE7D48A44}">
      <dgm:prSet/>
      <dgm:spPr/>
      <dgm:t>
        <a:bodyPr/>
        <a:lstStyle/>
        <a:p>
          <a:endParaRPr lang="en-GB"/>
        </a:p>
      </dgm:t>
    </dgm:pt>
    <dgm:pt modelId="{978AE2D2-C191-470D-9792-11D6FEE84035}" type="sibTrans" cxnId="{B1F71019-C8C4-48E6-83EF-6A3DE7D48A44}">
      <dgm:prSet/>
      <dgm:spPr/>
      <dgm:t>
        <a:bodyPr/>
        <a:lstStyle/>
        <a:p>
          <a:endParaRPr lang="en-GB"/>
        </a:p>
      </dgm:t>
    </dgm:pt>
    <dgm:pt modelId="{B3A1AB4F-98D6-450F-8AF1-849E507C4629}" type="pres">
      <dgm:prSet presAssocID="{CACC45BD-3F24-4943-B30B-F16A7F09CD0E}" presName="Name0" presStyleCnt="0">
        <dgm:presLayoutVars>
          <dgm:chMax val="1"/>
          <dgm:dir/>
          <dgm:animLvl val="ctr"/>
          <dgm:resizeHandles val="exact"/>
        </dgm:presLayoutVars>
      </dgm:prSet>
      <dgm:spPr/>
    </dgm:pt>
    <dgm:pt modelId="{30E3C799-F768-4B19-82BB-7A594A5A260D}" type="pres">
      <dgm:prSet presAssocID="{84F3A478-3252-4F5E-843C-8E7BA85C588E}" presName="centerShape" presStyleLbl="node0" presStyleIdx="0" presStyleCnt="1"/>
      <dgm:spPr/>
    </dgm:pt>
    <dgm:pt modelId="{7EACB4BA-8858-463E-B35E-B2BDF3231B49}" type="pres">
      <dgm:prSet presAssocID="{B0FAC492-2F6F-46DE-A41A-2AD4C4E28B9D}" presName="node" presStyleLbl="node1" presStyleIdx="0" presStyleCnt="4">
        <dgm:presLayoutVars>
          <dgm:bulletEnabled val="1"/>
        </dgm:presLayoutVars>
      </dgm:prSet>
      <dgm:spPr/>
    </dgm:pt>
    <dgm:pt modelId="{E785AEA4-CF9A-4C65-87F8-A3E6C371429F}" type="pres">
      <dgm:prSet presAssocID="{B0FAC492-2F6F-46DE-A41A-2AD4C4E28B9D}" presName="dummy" presStyleCnt="0"/>
      <dgm:spPr/>
    </dgm:pt>
    <dgm:pt modelId="{2A3C3205-0352-46EF-8814-91BE0277F800}" type="pres">
      <dgm:prSet presAssocID="{2A1E3D74-812F-4533-9DB8-4086C688D7C1}" presName="sibTrans" presStyleLbl="sibTrans2D1" presStyleIdx="0" presStyleCnt="4"/>
      <dgm:spPr/>
    </dgm:pt>
    <dgm:pt modelId="{482BC205-8E61-4A00-828A-EF0C61FE124B}" type="pres">
      <dgm:prSet presAssocID="{E09FB01F-424C-457C-8461-B7427202A142}" presName="node" presStyleLbl="node1" presStyleIdx="1" presStyleCnt="4">
        <dgm:presLayoutVars>
          <dgm:bulletEnabled val="1"/>
        </dgm:presLayoutVars>
      </dgm:prSet>
      <dgm:spPr/>
    </dgm:pt>
    <dgm:pt modelId="{3F4CFEDB-05AC-4D40-B439-DDD186F25100}" type="pres">
      <dgm:prSet presAssocID="{E09FB01F-424C-457C-8461-B7427202A142}" presName="dummy" presStyleCnt="0"/>
      <dgm:spPr/>
    </dgm:pt>
    <dgm:pt modelId="{012D978C-4A54-4B34-85C2-930C086766C9}" type="pres">
      <dgm:prSet presAssocID="{6C964586-43D8-4CB5-B872-A7ECC96907AE}" presName="sibTrans" presStyleLbl="sibTrans2D1" presStyleIdx="1" presStyleCnt="4"/>
      <dgm:spPr/>
    </dgm:pt>
    <dgm:pt modelId="{4AC154EA-6A2D-403D-80D9-102753D9612A}" type="pres">
      <dgm:prSet presAssocID="{68F8641B-718D-47D1-9869-1198211EF181}" presName="node" presStyleLbl="node1" presStyleIdx="2" presStyleCnt="4">
        <dgm:presLayoutVars>
          <dgm:bulletEnabled val="1"/>
        </dgm:presLayoutVars>
      </dgm:prSet>
      <dgm:spPr/>
    </dgm:pt>
    <dgm:pt modelId="{87CC0955-0BBE-4291-A87E-9F51C30C42EF}" type="pres">
      <dgm:prSet presAssocID="{68F8641B-718D-47D1-9869-1198211EF181}" presName="dummy" presStyleCnt="0"/>
      <dgm:spPr/>
    </dgm:pt>
    <dgm:pt modelId="{853CB450-DD65-449D-81F7-1FD5C169DEB9}" type="pres">
      <dgm:prSet presAssocID="{BB904EED-236D-4335-AE8C-A429147D8E86}" presName="sibTrans" presStyleLbl="sibTrans2D1" presStyleIdx="2" presStyleCnt="4"/>
      <dgm:spPr/>
    </dgm:pt>
    <dgm:pt modelId="{3C4B1508-9E10-4F9F-A962-E0C37235B124}" type="pres">
      <dgm:prSet presAssocID="{3248EC26-B5DC-4491-A0D6-BE526876E589}" presName="node" presStyleLbl="node1" presStyleIdx="3" presStyleCnt="4">
        <dgm:presLayoutVars>
          <dgm:bulletEnabled val="1"/>
        </dgm:presLayoutVars>
      </dgm:prSet>
      <dgm:spPr/>
    </dgm:pt>
    <dgm:pt modelId="{6C50E0DE-FEE0-428B-A48D-1FBD856412F7}" type="pres">
      <dgm:prSet presAssocID="{3248EC26-B5DC-4491-A0D6-BE526876E589}" presName="dummy" presStyleCnt="0"/>
      <dgm:spPr/>
    </dgm:pt>
    <dgm:pt modelId="{4C075850-A2DF-416E-90D5-B66031F58C58}" type="pres">
      <dgm:prSet presAssocID="{978AE2D2-C191-470D-9792-11D6FEE84035}" presName="sibTrans" presStyleLbl="sibTrans2D1" presStyleIdx="3" presStyleCnt="4"/>
      <dgm:spPr/>
    </dgm:pt>
  </dgm:ptLst>
  <dgm:cxnLst>
    <dgm:cxn modelId="{B1F71019-C8C4-48E6-83EF-6A3DE7D48A44}" srcId="{84F3A478-3252-4F5E-843C-8E7BA85C588E}" destId="{3248EC26-B5DC-4491-A0D6-BE526876E589}" srcOrd="3" destOrd="0" parTransId="{35A0653C-0200-4F0C-A4D3-39A9704B0188}" sibTransId="{978AE2D2-C191-470D-9792-11D6FEE84035}"/>
    <dgm:cxn modelId="{1A2BCE20-79AF-4039-9D56-00E10558C2FD}" type="presOf" srcId="{6C964586-43D8-4CB5-B872-A7ECC96907AE}" destId="{012D978C-4A54-4B34-85C2-930C086766C9}" srcOrd="0" destOrd="0" presId="urn:microsoft.com/office/officeart/2005/8/layout/radial6"/>
    <dgm:cxn modelId="{EAEBC026-572E-45B8-8F14-892D584664D3}" srcId="{84F3A478-3252-4F5E-843C-8E7BA85C588E}" destId="{E09FB01F-424C-457C-8461-B7427202A142}" srcOrd="1" destOrd="0" parTransId="{DB76FAEC-25DD-4653-893C-915925D283EE}" sibTransId="{6C964586-43D8-4CB5-B872-A7ECC96907AE}"/>
    <dgm:cxn modelId="{0C158960-DFDC-41C3-8703-8905A379CDED}" srcId="{CACC45BD-3F24-4943-B30B-F16A7F09CD0E}" destId="{84F3A478-3252-4F5E-843C-8E7BA85C588E}" srcOrd="0" destOrd="0" parTransId="{85C66C33-C7C4-473E-8FFB-41AEB8F24119}" sibTransId="{8181E1D4-A6EA-426B-86DD-567A68200086}"/>
    <dgm:cxn modelId="{6FD39746-7196-43EA-9722-00DEC9112050}" type="presOf" srcId="{E09FB01F-424C-457C-8461-B7427202A142}" destId="{482BC205-8E61-4A00-828A-EF0C61FE124B}" srcOrd="0" destOrd="0" presId="urn:microsoft.com/office/officeart/2005/8/layout/radial6"/>
    <dgm:cxn modelId="{1AD83557-5778-4F8D-8B9D-7545215C2D52}" type="presOf" srcId="{CACC45BD-3F24-4943-B30B-F16A7F09CD0E}" destId="{B3A1AB4F-98D6-450F-8AF1-849E507C4629}" srcOrd="0" destOrd="0" presId="urn:microsoft.com/office/officeart/2005/8/layout/radial6"/>
    <dgm:cxn modelId="{F299D079-1C09-42BD-A98C-A4F51E5A3EB3}" type="presOf" srcId="{978AE2D2-C191-470D-9792-11D6FEE84035}" destId="{4C075850-A2DF-416E-90D5-B66031F58C58}" srcOrd="0" destOrd="0" presId="urn:microsoft.com/office/officeart/2005/8/layout/radial6"/>
    <dgm:cxn modelId="{8688BD9F-CD2D-4371-8E12-3B6458C42CF3}" type="presOf" srcId="{84F3A478-3252-4F5E-843C-8E7BA85C588E}" destId="{30E3C799-F768-4B19-82BB-7A594A5A260D}" srcOrd="0" destOrd="0" presId="urn:microsoft.com/office/officeart/2005/8/layout/radial6"/>
    <dgm:cxn modelId="{C03A4FA0-93F1-4CF2-BDBC-3609C8CE6B4B}" type="presOf" srcId="{68F8641B-718D-47D1-9869-1198211EF181}" destId="{4AC154EA-6A2D-403D-80D9-102753D9612A}" srcOrd="0" destOrd="0" presId="urn:microsoft.com/office/officeart/2005/8/layout/radial6"/>
    <dgm:cxn modelId="{8AF2BAB4-6C50-4CB4-AB89-B4E0E2C757F4}" type="presOf" srcId="{BB904EED-236D-4335-AE8C-A429147D8E86}" destId="{853CB450-DD65-449D-81F7-1FD5C169DEB9}" srcOrd="0" destOrd="0" presId="urn:microsoft.com/office/officeart/2005/8/layout/radial6"/>
    <dgm:cxn modelId="{CE188CBD-7C13-4A3C-A884-44BA62977FA9}" type="presOf" srcId="{3248EC26-B5DC-4491-A0D6-BE526876E589}" destId="{3C4B1508-9E10-4F9F-A962-E0C37235B124}" srcOrd="0" destOrd="0" presId="urn:microsoft.com/office/officeart/2005/8/layout/radial6"/>
    <dgm:cxn modelId="{9E6584E9-994C-4A33-8EE6-BBA27471D517}" type="presOf" srcId="{B0FAC492-2F6F-46DE-A41A-2AD4C4E28B9D}" destId="{7EACB4BA-8858-463E-B35E-B2BDF3231B49}" srcOrd="0" destOrd="0" presId="urn:microsoft.com/office/officeart/2005/8/layout/radial6"/>
    <dgm:cxn modelId="{0300B6F2-6014-4A78-AA6C-716A86A87C78}" srcId="{84F3A478-3252-4F5E-843C-8E7BA85C588E}" destId="{B0FAC492-2F6F-46DE-A41A-2AD4C4E28B9D}" srcOrd="0" destOrd="0" parTransId="{E4F634B5-69E7-4223-ACED-F69D61BF11E4}" sibTransId="{2A1E3D74-812F-4533-9DB8-4086C688D7C1}"/>
    <dgm:cxn modelId="{5AFE72F5-D08A-4300-B717-AADD6EFA99D5}" type="presOf" srcId="{2A1E3D74-812F-4533-9DB8-4086C688D7C1}" destId="{2A3C3205-0352-46EF-8814-91BE0277F800}" srcOrd="0" destOrd="0" presId="urn:microsoft.com/office/officeart/2005/8/layout/radial6"/>
    <dgm:cxn modelId="{FE4024FC-0D8F-4C0C-BCC6-3CAAE04BA029}" srcId="{84F3A478-3252-4F5E-843C-8E7BA85C588E}" destId="{68F8641B-718D-47D1-9869-1198211EF181}" srcOrd="2" destOrd="0" parTransId="{69A30542-C46A-4564-956D-C144F2C3749F}" sibTransId="{BB904EED-236D-4335-AE8C-A429147D8E86}"/>
    <dgm:cxn modelId="{D69BF331-E3B8-4D2E-B7A1-E405AF48358F}" type="presParOf" srcId="{B3A1AB4F-98D6-450F-8AF1-849E507C4629}" destId="{30E3C799-F768-4B19-82BB-7A594A5A260D}" srcOrd="0" destOrd="0" presId="urn:microsoft.com/office/officeart/2005/8/layout/radial6"/>
    <dgm:cxn modelId="{941D8A56-8709-484A-B0E8-4C5E0A5A04F7}" type="presParOf" srcId="{B3A1AB4F-98D6-450F-8AF1-849E507C4629}" destId="{7EACB4BA-8858-463E-B35E-B2BDF3231B49}" srcOrd="1" destOrd="0" presId="urn:microsoft.com/office/officeart/2005/8/layout/radial6"/>
    <dgm:cxn modelId="{EE031F3B-8A90-469D-8860-75A9E7C15A58}" type="presParOf" srcId="{B3A1AB4F-98D6-450F-8AF1-849E507C4629}" destId="{E785AEA4-CF9A-4C65-87F8-A3E6C371429F}" srcOrd="2" destOrd="0" presId="urn:microsoft.com/office/officeart/2005/8/layout/radial6"/>
    <dgm:cxn modelId="{424C81FC-D084-4BC2-8589-BF618B2D363E}" type="presParOf" srcId="{B3A1AB4F-98D6-450F-8AF1-849E507C4629}" destId="{2A3C3205-0352-46EF-8814-91BE0277F800}" srcOrd="3" destOrd="0" presId="urn:microsoft.com/office/officeart/2005/8/layout/radial6"/>
    <dgm:cxn modelId="{F2F91D05-EBF5-4869-85E4-201FD6E00E97}" type="presParOf" srcId="{B3A1AB4F-98D6-450F-8AF1-849E507C4629}" destId="{482BC205-8E61-4A00-828A-EF0C61FE124B}" srcOrd="4" destOrd="0" presId="urn:microsoft.com/office/officeart/2005/8/layout/radial6"/>
    <dgm:cxn modelId="{3D34E2C9-83EE-46D6-8E05-B613CC116C28}" type="presParOf" srcId="{B3A1AB4F-98D6-450F-8AF1-849E507C4629}" destId="{3F4CFEDB-05AC-4D40-B439-DDD186F25100}" srcOrd="5" destOrd="0" presId="urn:microsoft.com/office/officeart/2005/8/layout/radial6"/>
    <dgm:cxn modelId="{41495865-E4F8-48DB-8537-80C2F7222BBC}" type="presParOf" srcId="{B3A1AB4F-98D6-450F-8AF1-849E507C4629}" destId="{012D978C-4A54-4B34-85C2-930C086766C9}" srcOrd="6" destOrd="0" presId="urn:microsoft.com/office/officeart/2005/8/layout/radial6"/>
    <dgm:cxn modelId="{571FA61C-A122-441A-9718-9028A4AC0C88}" type="presParOf" srcId="{B3A1AB4F-98D6-450F-8AF1-849E507C4629}" destId="{4AC154EA-6A2D-403D-80D9-102753D9612A}" srcOrd="7" destOrd="0" presId="urn:microsoft.com/office/officeart/2005/8/layout/radial6"/>
    <dgm:cxn modelId="{84FCCA3A-9336-4B3B-9D9E-13AD87BE97EA}" type="presParOf" srcId="{B3A1AB4F-98D6-450F-8AF1-849E507C4629}" destId="{87CC0955-0BBE-4291-A87E-9F51C30C42EF}" srcOrd="8" destOrd="0" presId="urn:microsoft.com/office/officeart/2005/8/layout/radial6"/>
    <dgm:cxn modelId="{ED9FA2CB-C2FF-48B5-9454-9BCA74602C6A}" type="presParOf" srcId="{B3A1AB4F-98D6-450F-8AF1-849E507C4629}" destId="{853CB450-DD65-449D-81F7-1FD5C169DEB9}" srcOrd="9" destOrd="0" presId="urn:microsoft.com/office/officeart/2005/8/layout/radial6"/>
    <dgm:cxn modelId="{4DAA4BB6-818C-4126-88AD-8BE22895E8C5}" type="presParOf" srcId="{B3A1AB4F-98D6-450F-8AF1-849E507C4629}" destId="{3C4B1508-9E10-4F9F-A962-E0C37235B124}" srcOrd="10" destOrd="0" presId="urn:microsoft.com/office/officeart/2005/8/layout/radial6"/>
    <dgm:cxn modelId="{13EE9898-8B6E-47CB-B835-F8BDE89548A8}" type="presParOf" srcId="{B3A1AB4F-98D6-450F-8AF1-849E507C4629}" destId="{6C50E0DE-FEE0-428B-A48D-1FBD856412F7}" srcOrd="11" destOrd="0" presId="urn:microsoft.com/office/officeart/2005/8/layout/radial6"/>
    <dgm:cxn modelId="{B6F89EAB-00E0-421D-84E6-AB120D90E85C}" type="presParOf" srcId="{B3A1AB4F-98D6-450F-8AF1-849E507C4629}" destId="{4C075850-A2DF-416E-90D5-B66031F58C58}" srcOrd="12" destOrd="0" presId="urn:microsoft.com/office/officeart/2005/8/layout/radial6"/>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36.xml><?xml version="1.0" encoding="utf-8"?>
<dgm:dataModel xmlns:dgm="http://schemas.openxmlformats.org/drawingml/2006/diagram" xmlns:a="http://schemas.openxmlformats.org/drawingml/2006/main">
  <dgm:ptLst>
    <dgm:pt modelId="{87D78E1E-A51B-432F-AC4E-2BBD36408BE6}" type="doc">
      <dgm:prSet loTypeId="urn:microsoft.com/office/officeart/2009/3/layout/CircleRelationship" loCatId="relationship" qsTypeId="urn:microsoft.com/office/officeart/2005/8/quickstyle/simple1" qsCatId="simple" csTypeId="urn:microsoft.com/office/officeart/2005/8/colors/colorful5" csCatId="colorful" phldr="1"/>
      <dgm:spPr/>
      <dgm:t>
        <a:bodyPr/>
        <a:lstStyle/>
        <a:p>
          <a:endParaRPr lang="en-GB"/>
        </a:p>
      </dgm:t>
    </dgm:pt>
    <dgm:pt modelId="{72BBADD5-5832-4031-B7AF-0A3C32A6245A}">
      <dgm:prSet phldrT="[Text]"/>
      <dgm:spPr/>
      <dgm:t>
        <a:bodyPr/>
        <a:lstStyle/>
        <a:p>
          <a:endParaRPr lang="en-GB" dirty="0"/>
        </a:p>
      </dgm:t>
    </dgm:pt>
    <dgm:pt modelId="{12EC21CC-7CB5-4035-AD5F-B089A0E6AD95}" type="parTrans" cxnId="{A7885C1D-3F14-4C55-96AA-2430143CC60D}">
      <dgm:prSet/>
      <dgm:spPr/>
      <dgm:t>
        <a:bodyPr/>
        <a:lstStyle/>
        <a:p>
          <a:endParaRPr lang="en-GB"/>
        </a:p>
      </dgm:t>
    </dgm:pt>
    <dgm:pt modelId="{3E0E7474-BCC2-4D05-945A-DDF13CD566A7}" type="sibTrans" cxnId="{A7885C1D-3F14-4C55-96AA-2430143CC60D}">
      <dgm:prSet/>
      <dgm:spPr/>
      <dgm:t>
        <a:bodyPr/>
        <a:lstStyle/>
        <a:p>
          <a:endParaRPr lang="en-GB"/>
        </a:p>
      </dgm:t>
    </dgm:pt>
    <dgm:pt modelId="{9C498999-444B-41FD-BEB4-DC7BBD9F91F2}">
      <dgm:prSet phldrT="[Text]"/>
      <dgm:spPr/>
      <dgm:t>
        <a:bodyPr/>
        <a:lstStyle/>
        <a:p>
          <a:endParaRPr lang="en-GB" dirty="0"/>
        </a:p>
      </dgm:t>
    </dgm:pt>
    <dgm:pt modelId="{EFFDE8D2-381D-472E-ABBE-D2A72B403D59}" type="parTrans" cxnId="{B213BC1B-7DF8-46F7-B7FF-8CEA258328B2}">
      <dgm:prSet/>
      <dgm:spPr/>
      <dgm:t>
        <a:bodyPr/>
        <a:lstStyle/>
        <a:p>
          <a:endParaRPr lang="en-GB"/>
        </a:p>
      </dgm:t>
    </dgm:pt>
    <dgm:pt modelId="{8EE255D0-400E-4F45-A3AA-310D07419F33}" type="sibTrans" cxnId="{B213BC1B-7DF8-46F7-B7FF-8CEA258328B2}">
      <dgm:prSet/>
      <dgm:spPr/>
      <dgm:t>
        <a:bodyPr/>
        <a:lstStyle/>
        <a:p>
          <a:endParaRPr lang="en-GB"/>
        </a:p>
      </dgm:t>
    </dgm:pt>
    <dgm:pt modelId="{6C198F72-5181-4C88-9B32-83224780CAD3}">
      <dgm:prSet phldrT="[Text]"/>
      <dgm:spPr/>
      <dgm:t>
        <a:bodyPr/>
        <a:lstStyle/>
        <a:p>
          <a:endParaRPr lang="en-GB" dirty="0"/>
        </a:p>
      </dgm:t>
    </dgm:pt>
    <dgm:pt modelId="{10B3AA91-C874-47ED-AE84-E4E27F8C38A2}" type="parTrans" cxnId="{AC690D77-03A8-40FC-BD8D-E250D3FA109A}">
      <dgm:prSet/>
      <dgm:spPr/>
      <dgm:t>
        <a:bodyPr/>
        <a:lstStyle/>
        <a:p>
          <a:endParaRPr lang="en-GB"/>
        </a:p>
      </dgm:t>
    </dgm:pt>
    <dgm:pt modelId="{10212997-AB68-43E9-BD0E-92CC5AE04984}" type="sibTrans" cxnId="{AC690D77-03A8-40FC-BD8D-E250D3FA109A}">
      <dgm:prSet/>
      <dgm:spPr/>
      <dgm:t>
        <a:bodyPr/>
        <a:lstStyle/>
        <a:p>
          <a:endParaRPr lang="en-GB"/>
        </a:p>
      </dgm:t>
    </dgm:pt>
    <dgm:pt modelId="{FAB81EA2-895C-43F9-B99B-786CB380D4A2}" type="pres">
      <dgm:prSet presAssocID="{87D78E1E-A51B-432F-AC4E-2BBD36408BE6}" presName="Name0" presStyleCnt="0">
        <dgm:presLayoutVars>
          <dgm:chMax val="1"/>
          <dgm:chPref val="1"/>
        </dgm:presLayoutVars>
      </dgm:prSet>
      <dgm:spPr/>
    </dgm:pt>
    <dgm:pt modelId="{9A97C5FF-FC9D-419C-AAEB-49D1307619E0}" type="pres">
      <dgm:prSet presAssocID="{72BBADD5-5832-4031-B7AF-0A3C32A6245A}" presName="Parent" presStyleLbl="node0" presStyleIdx="0" presStyleCnt="1">
        <dgm:presLayoutVars>
          <dgm:chMax val="5"/>
          <dgm:chPref val="5"/>
        </dgm:presLayoutVars>
      </dgm:prSet>
      <dgm:spPr/>
    </dgm:pt>
    <dgm:pt modelId="{EAF73C4E-E173-41EE-B248-9B8EE30137E1}" type="pres">
      <dgm:prSet presAssocID="{72BBADD5-5832-4031-B7AF-0A3C32A6245A}" presName="Accent1" presStyleLbl="node1" presStyleIdx="0" presStyleCnt="13"/>
      <dgm:spPr/>
    </dgm:pt>
    <dgm:pt modelId="{F8E7FE24-48CC-4ED0-B99C-AEC266D6F400}" type="pres">
      <dgm:prSet presAssocID="{72BBADD5-5832-4031-B7AF-0A3C32A6245A}" presName="Accent2" presStyleLbl="node1" presStyleIdx="1" presStyleCnt="13"/>
      <dgm:spPr/>
    </dgm:pt>
    <dgm:pt modelId="{24C3B476-59D5-4973-A94C-DA2FAD907435}" type="pres">
      <dgm:prSet presAssocID="{72BBADD5-5832-4031-B7AF-0A3C32A6245A}" presName="Accent3" presStyleLbl="node1" presStyleIdx="2" presStyleCnt="13"/>
      <dgm:spPr/>
    </dgm:pt>
    <dgm:pt modelId="{81457B2F-9D93-4479-AE95-E1164C76E382}" type="pres">
      <dgm:prSet presAssocID="{72BBADD5-5832-4031-B7AF-0A3C32A6245A}" presName="Accent4" presStyleLbl="node1" presStyleIdx="3" presStyleCnt="13"/>
      <dgm:spPr/>
    </dgm:pt>
    <dgm:pt modelId="{1605383A-9C0F-40F9-8F00-9E2A503657EE}" type="pres">
      <dgm:prSet presAssocID="{72BBADD5-5832-4031-B7AF-0A3C32A6245A}" presName="Accent5" presStyleLbl="node1" presStyleIdx="4" presStyleCnt="13"/>
      <dgm:spPr/>
    </dgm:pt>
    <dgm:pt modelId="{FE8E89AE-8AC9-4187-BDEE-B1FDB3663171}" type="pres">
      <dgm:prSet presAssocID="{72BBADD5-5832-4031-B7AF-0A3C32A6245A}" presName="Accent6" presStyleLbl="node1" presStyleIdx="5" presStyleCnt="13"/>
      <dgm:spPr/>
    </dgm:pt>
    <dgm:pt modelId="{11254D84-EEE2-4798-8558-8433A323E7B8}" type="pres">
      <dgm:prSet presAssocID="{9C498999-444B-41FD-BEB4-DC7BBD9F91F2}" presName="Child1" presStyleLbl="node1" presStyleIdx="6" presStyleCnt="13">
        <dgm:presLayoutVars>
          <dgm:chMax val="0"/>
          <dgm:chPref val="0"/>
        </dgm:presLayoutVars>
      </dgm:prSet>
      <dgm:spPr/>
    </dgm:pt>
    <dgm:pt modelId="{564158D5-2243-4A2A-9F3B-8723214BD117}" type="pres">
      <dgm:prSet presAssocID="{9C498999-444B-41FD-BEB4-DC7BBD9F91F2}" presName="Accent7" presStyleCnt="0"/>
      <dgm:spPr/>
    </dgm:pt>
    <dgm:pt modelId="{0781B5B4-AED2-435B-ABAD-ECC5A201619D}" type="pres">
      <dgm:prSet presAssocID="{9C498999-444B-41FD-BEB4-DC7BBD9F91F2}" presName="AccentHold1" presStyleLbl="node1" presStyleIdx="7" presStyleCnt="13"/>
      <dgm:spPr/>
    </dgm:pt>
    <dgm:pt modelId="{18A64432-C095-4136-BF13-7902705F1AAB}" type="pres">
      <dgm:prSet presAssocID="{9C498999-444B-41FD-BEB4-DC7BBD9F91F2}" presName="Accent8" presStyleCnt="0"/>
      <dgm:spPr/>
    </dgm:pt>
    <dgm:pt modelId="{99D1A051-BC4F-4617-83F4-11C0767D0542}" type="pres">
      <dgm:prSet presAssocID="{9C498999-444B-41FD-BEB4-DC7BBD9F91F2}" presName="AccentHold2" presStyleLbl="node1" presStyleIdx="8" presStyleCnt="13"/>
      <dgm:spPr/>
    </dgm:pt>
    <dgm:pt modelId="{DC07EC5B-E7A1-470A-85AF-AC7F3FB7BCD4}" type="pres">
      <dgm:prSet presAssocID="{6C198F72-5181-4C88-9B32-83224780CAD3}" presName="Child2" presStyleLbl="node1" presStyleIdx="9" presStyleCnt="13">
        <dgm:presLayoutVars>
          <dgm:chMax val="0"/>
          <dgm:chPref val="0"/>
        </dgm:presLayoutVars>
      </dgm:prSet>
      <dgm:spPr/>
    </dgm:pt>
    <dgm:pt modelId="{F55F086C-A793-4DD1-B9FE-99A575DEF736}" type="pres">
      <dgm:prSet presAssocID="{6C198F72-5181-4C88-9B32-83224780CAD3}" presName="Accent9" presStyleCnt="0"/>
      <dgm:spPr/>
    </dgm:pt>
    <dgm:pt modelId="{FBD34FB4-479A-488D-9AE4-80184C948AFF}" type="pres">
      <dgm:prSet presAssocID="{6C198F72-5181-4C88-9B32-83224780CAD3}" presName="AccentHold1" presStyleLbl="node1" presStyleIdx="10" presStyleCnt="13"/>
      <dgm:spPr/>
    </dgm:pt>
    <dgm:pt modelId="{17CAA31E-0AF0-4DFA-BC3C-0EF3E28180A7}" type="pres">
      <dgm:prSet presAssocID="{6C198F72-5181-4C88-9B32-83224780CAD3}" presName="Accent10" presStyleCnt="0"/>
      <dgm:spPr/>
    </dgm:pt>
    <dgm:pt modelId="{8838FF05-178B-4601-8052-309A65FE238A}" type="pres">
      <dgm:prSet presAssocID="{6C198F72-5181-4C88-9B32-83224780CAD3}" presName="AccentHold2" presStyleLbl="node1" presStyleIdx="11" presStyleCnt="13"/>
      <dgm:spPr/>
    </dgm:pt>
    <dgm:pt modelId="{892D4BE1-4FC7-4461-AE38-11F382E51A0A}" type="pres">
      <dgm:prSet presAssocID="{6C198F72-5181-4C88-9B32-83224780CAD3}" presName="Accent11" presStyleCnt="0"/>
      <dgm:spPr/>
    </dgm:pt>
    <dgm:pt modelId="{ADB49F57-8B4D-4B3F-948C-F27897EECA6F}" type="pres">
      <dgm:prSet presAssocID="{6C198F72-5181-4C88-9B32-83224780CAD3}" presName="AccentHold3" presStyleLbl="node1" presStyleIdx="12" presStyleCnt="13"/>
      <dgm:spPr/>
    </dgm:pt>
  </dgm:ptLst>
  <dgm:cxnLst>
    <dgm:cxn modelId="{EB501512-51A7-470C-87B1-AC51A8AFB095}" type="presOf" srcId="{87D78E1E-A51B-432F-AC4E-2BBD36408BE6}" destId="{FAB81EA2-895C-43F9-B99B-786CB380D4A2}" srcOrd="0" destOrd="0" presId="urn:microsoft.com/office/officeart/2009/3/layout/CircleRelationship"/>
    <dgm:cxn modelId="{B213BC1B-7DF8-46F7-B7FF-8CEA258328B2}" srcId="{72BBADD5-5832-4031-B7AF-0A3C32A6245A}" destId="{9C498999-444B-41FD-BEB4-DC7BBD9F91F2}" srcOrd="0" destOrd="0" parTransId="{EFFDE8D2-381D-472E-ABBE-D2A72B403D59}" sibTransId="{8EE255D0-400E-4F45-A3AA-310D07419F33}"/>
    <dgm:cxn modelId="{A7885C1D-3F14-4C55-96AA-2430143CC60D}" srcId="{87D78E1E-A51B-432F-AC4E-2BBD36408BE6}" destId="{72BBADD5-5832-4031-B7AF-0A3C32A6245A}" srcOrd="0" destOrd="0" parTransId="{12EC21CC-7CB5-4035-AD5F-B089A0E6AD95}" sibTransId="{3E0E7474-BCC2-4D05-945A-DDF13CD566A7}"/>
    <dgm:cxn modelId="{AC690D77-03A8-40FC-BD8D-E250D3FA109A}" srcId="{72BBADD5-5832-4031-B7AF-0A3C32A6245A}" destId="{6C198F72-5181-4C88-9B32-83224780CAD3}" srcOrd="1" destOrd="0" parTransId="{10B3AA91-C874-47ED-AE84-E4E27F8C38A2}" sibTransId="{10212997-AB68-43E9-BD0E-92CC5AE04984}"/>
    <dgm:cxn modelId="{8FF9409A-345B-4DAD-92FD-C8968FF63AC1}" type="presOf" srcId="{72BBADD5-5832-4031-B7AF-0A3C32A6245A}" destId="{9A97C5FF-FC9D-419C-AAEB-49D1307619E0}" srcOrd="0" destOrd="0" presId="urn:microsoft.com/office/officeart/2009/3/layout/CircleRelationship"/>
    <dgm:cxn modelId="{09C771B7-8DF4-4679-A53B-3B9268EFC711}" type="presOf" srcId="{6C198F72-5181-4C88-9B32-83224780CAD3}" destId="{DC07EC5B-E7A1-470A-85AF-AC7F3FB7BCD4}" srcOrd="0" destOrd="0" presId="urn:microsoft.com/office/officeart/2009/3/layout/CircleRelationship"/>
    <dgm:cxn modelId="{01843EC9-1F26-4B5A-80C0-402543BAFC89}" type="presOf" srcId="{9C498999-444B-41FD-BEB4-DC7BBD9F91F2}" destId="{11254D84-EEE2-4798-8558-8433A323E7B8}" srcOrd="0" destOrd="0" presId="urn:microsoft.com/office/officeart/2009/3/layout/CircleRelationship"/>
    <dgm:cxn modelId="{C783F352-7B5B-4CB3-9B0D-598C309434E0}" type="presParOf" srcId="{FAB81EA2-895C-43F9-B99B-786CB380D4A2}" destId="{9A97C5FF-FC9D-419C-AAEB-49D1307619E0}" srcOrd="0" destOrd="0" presId="urn:microsoft.com/office/officeart/2009/3/layout/CircleRelationship"/>
    <dgm:cxn modelId="{079C5D70-77EC-478A-BF2F-EC04F0E02BB7}" type="presParOf" srcId="{FAB81EA2-895C-43F9-B99B-786CB380D4A2}" destId="{EAF73C4E-E173-41EE-B248-9B8EE30137E1}" srcOrd="1" destOrd="0" presId="urn:microsoft.com/office/officeart/2009/3/layout/CircleRelationship"/>
    <dgm:cxn modelId="{5A408E76-35A0-4210-8AC4-D64F70ECD170}" type="presParOf" srcId="{FAB81EA2-895C-43F9-B99B-786CB380D4A2}" destId="{F8E7FE24-48CC-4ED0-B99C-AEC266D6F400}" srcOrd="2" destOrd="0" presId="urn:microsoft.com/office/officeart/2009/3/layout/CircleRelationship"/>
    <dgm:cxn modelId="{3BFB0EB5-A22C-4487-A071-920A98F31089}" type="presParOf" srcId="{FAB81EA2-895C-43F9-B99B-786CB380D4A2}" destId="{24C3B476-59D5-4973-A94C-DA2FAD907435}" srcOrd="3" destOrd="0" presId="urn:microsoft.com/office/officeart/2009/3/layout/CircleRelationship"/>
    <dgm:cxn modelId="{819A8862-23D9-4F35-8F79-921008A45E60}" type="presParOf" srcId="{FAB81EA2-895C-43F9-B99B-786CB380D4A2}" destId="{81457B2F-9D93-4479-AE95-E1164C76E382}" srcOrd="4" destOrd="0" presId="urn:microsoft.com/office/officeart/2009/3/layout/CircleRelationship"/>
    <dgm:cxn modelId="{33BEE038-C1EE-4133-B025-F4077D2D6F84}" type="presParOf" srcId="{FAB81EA2-895C-43F9-B99B-786CB380D4A2}" destId="{1605383A-9C0F-40F9-8F00-9E2A503657EE}" srcOrd="5" destOrd="0" presId="urn:microsoft.com/office/officeart/2009/3/layout/CircleRelationship"/>
    <dgm:cxn modelId="{35FDD944-8AC1-4A20-8C53-5609CA8A616B}" type="presParOf" srcId="{FAB81EA2-895C-43F9-B99B-786CB380D4A2}" destId="{FE8E89AE-8AC9-4187-BDEE-B1FDB3663171}" srcOrd="6" destOrd="0" presId="urn:microsoft.com/office/officeart/2009/3/layout/CircleRelationship"/>
    <dgm:cxn modelId="{2434BA04-F51E-465B-BAC9-00E908A3A50E}" type="presParOf" srcId="{FAB81EA2-895C-43F9-B99B-786CB380D4A2}" destId="{11254D84-EEE2-4798-8558-8433A323E7B8}" srcOrd="7" destOrd="0" presId="urn:microsoft.com/office/officeart/2009/3/layout/CircleRelationship"/>
    <dgm:cxn modelId="{2C77A9FF-C24F-475F-96C5-9D063A987A7C}" type="presParOf" srcId="{FAB81EA2-895C-43F9-B99B-786CB380D4A2}" destId="{564158D5-2243-4A2A-9F3B-8723214BD117}" srcOrd="8" destOrd="0" presId="urn:microsoft.com/office/officeart/2009/3/layout/CircleRelationship"/>
    <dgm:cxn modelId="{5DE39A94-45D0-4D61-B3A9-1B4DBB10EAF5}" type="presParOf" srcId="{564158D5-2243-4A2A-9F3B-8723214BD117}" destId="{0781B5B4-AED2-435B-ABAD-ECC5A201619D}" srcOrd="0" destOrd="0" presId="urn:microsoft.com/office/officeart/2009/3/layout/CircleRelationship"/>
    <dgm:cxn modelId="{2419DE8A-3115-4FCF-BCA1-B987F6BCA4B7}" type="presParOf" srcId="{FAB81EA2-895C-43F9-B99B-786CB380D4A2}" destId="{18A64432-C095-4136-BF13-7902705F1AAB}" srcOrd="9" destOrd="0" presId="urn:microsoft.com/office/officeart/2009/3/layout/CircleRelationship"/>
    <dgm:cxn modelId="{36DC5BF6-220F-4D0E-BE45-03A5A03FC685}" type="presParOf" srcId="{18A64432-C095-4136-BF13-7902705F1AAB}" destId="{99D1A051-BC4F-4617-83F4-11C0767D0542}" srcOrd="0" destOrd="0" presId="urn:microsoft.com/office/officeart/2009/3/layout/CircleRelationship"/>
    <dgm:cxn modelId="{40A11BB4-3750-446D-A83B-31FBA2781079}" type="presParOf" srcId="{FAB81EA2-895C-43F9-B99B-786CB380D4A2}" destId="{DC07EC5B-E7A1-470A-85AF-AC7F3FB7BCD4}" srcOrd="10" destOrd="0" presId="urn:microsoft.com/office/officeart/2009/3/layout/CircleRelationship"/>
    <dgm:cxn modelId="{51F453E2-A2EA-4137-9F2B-4ED7EA94A2C3}" type="presParOf" srcId="{FAB81EA2-895C-43F9-B99B-786CB380D4A2}" destId="{F55F086C-A793-4DD1-B9FE-99A575DEF736}" srcOrd="11" destOrd="0" presId="urn:microsoft.com/office/officeart/2009/3/layout/CircleRelationship"/>
    <dgm:cxn modelId="{EADD0293-C169-41E4-BDBD-8E6B432B6D5D}" type="presParOf" srcId="{F55F086C-A793-4DD1-B9FE-99A575DEF736}" destId="{FBD34FB4-479A-488D-9AE4-80184C948AFF}" srcOrd="0" destOrd="0" presId="urn:microsoft.com/office/officeart/2009/3/layout/CircleRelationship"/>
    <dgm:cxn modelId="{AD5F56B0-C19D-4C62-99F2-12CF3C2FBDFC}" type="presParOf" srcId="{FAB81EA2-895C-43F9-B99B-786CB380D4A2}" destId="{17CAA31E-0AF0-4DFA-BC3C-0EF3E28180A7}" srcOrd="12" destOrd="0" presId="urn:microsoft.com/office/officeart/2009/3/layout/CircleRelationship"/>
    <dgm:cxn modelId="{71333E99-79C5-4060-8DC2-D480294E8A65}" type="presParOf" srcId="{17CAA31E-0AF0-4DFA-BC3C-0EF3E28180A7}" destId="{8838FF05-178B-4601-8052-309A65FE238A}" srcOrd="0" destOrd="0" presId="urn:microsoft.com/office/officeart/2009/3/layout/CircleRelationship"/>
    <dgm:cxn modelId="{2E59B445-6559-47DC-B76C-B7E442C0345E}" type="presParOf" srcId="{FAB81EA2-895C-43F9-B99B-786CB380D4A2}" destId="{892D4BE1-4FC7-4461-AE38-11F382E51A0A}" srcOrd="13" destOrd="0" presId="urn:microsoft.com/office/officeart/2009/3/layout/CircleRelationship"/>
    <dgm:cxn modelId="{115C9CAB-5C37-497E-A460-7E739C60C926}" type="presParOf" srcId="{892D4BE1-4FC7-4461-AE38-11F382E51A0A}" destId="{ADB49F57-8B4D-4B3F-948C-F27897EECA6F}" srcOrd="0" destOrd="0" presId="urn:microsoft.com/office/officeart/2009/3/layout/CircleRelationship"/>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7.xml><?xml version="1.0" encoding="utf-8"?>
<dgm:dataModel xmlns:dgm="http://schemas.openxmlformats.org/drawingml/2006/diagram" xmlns:a="http://schemas.openxmlformats.org/drawingml/2006/main">
  <dgm:ptLst>
    <dgm:pt modelId="{574F3F0C-5542-4AD6-A9AA-37F373F4013B}" type="doc">
      <dgm:prSet loTypeId="urn:microsoft.com/office/officeart/2005/8/layout/balance1" loCatId="relationship" qsTypeId="urn:microsoft.com/office/officeart/2005/8/quickstyle/simple1" qsCatId="simple" csTypeId="urn:microsoft.com/office/officeart/2005/8/colors/colorful1" csCatId="colorful" phldr="1"/>
      <dgm:spPr/>
      <dgm:t>
        <a:bodyPr/>
        <a:lstStyle/>
        <a:p>
          <a:endParaRPr lang="en-GB"/>
        </a:p>
      </dgm:t>
    </dgm:pt>
    <dgm:pt modelId="{4E3CF779-8F4F-4DAF-9DAB-0CAF4AAA91C7}">
      <dgm:prSet phldrT="[Text]"/>
      <dgm:spPr/>
      <dgm:t>
        <a:bodyPr/>
        <a:lstStyle/>
        <a:p>
          <a:endParaRPr lang="en-GB" dirty="0"/>
        </a:p>
      </dgm:t>
    </dgm:pt>
    <dgm:pt modelId="{AB8A8C28-8F73-4498-8A2B-89C7590E7816}" type="parTrans" cxnId="{34928D11-0428-4165-BE5F-A3491A3AFFFA}">
      <dgm:prSet/>
      <dgm:spPr/>
      <dgm:t>
        <a:bodyPr/>
        <a:lstStyle/>
        <a:p>
          <a:endParaRPr lang="en-GB"/>
        </a:p>
      </dgm:t>
    </dgm:pt>
    <dgm:pt modelId="{4D9BBD72-75AE-4DF8-8636-65FBB6466CD6}" type="sibTrans" cxnId="{34928D11-0428-4165-BE5F-A3491A3AFFFA}">
      <dgm:prSet/>
      <dgm:spPr/>
      <dgm:t>
        <a:bodyPr/>
        <a:lstStyle/>
        <a:p>
          <a:endParaRPr lang="en-GB"/>
        </a:p>
      </dgm:t>
    </dgm:pt>
    <dgm:pt modelId="{6FAF2CA5-97C1-434B-AD4E-B0BAFA8DDF2F}">
      <dgm:prSet phldrT="[Text]"/>
      <dgm:spPr/>
      <dgm:t>
        <a:bodyPr/>
        <a:lstStyle/>
        <a:p>
          <a:endParaRPr lang="en-GB" dirty="0"/>
        </a:p>
      </dgm:t>
    </dgm:pt>
    <dgm:pt modelId="{90ABC6B3-9DC4-4B31-82AA-429C09397732}" type="parTrans" cxnId="{48D5998E-BAD0-48B2-AE88-CFBA10B77C68}">
      <dgm:prSet/>
      <dgm:spPr/>
      <dgm:t>
        <a:bodyPr/>
        <a:lstStyle/>
        <a:p>
          <a:endParaRPr lang="en-GB"/>
        </a:p>
      </dgm:t>
    </dgm:pt>
    <dgm:pt modelId="{484A0B5D-C661-48B5-B339-3FF78FE38936}" type="sibTrans" cxnId="{48D5998E-BAD0-48B2-AE88-CFBA10B77C68}">
      <dgm:prSet/>
      <dgm:spPr/>
      <dgm:t>
        <a:bodyPr/>
        <a:lstStyle/>
        <a:p>
          <a:endParaRPr lang="en-GB"/>
        </a:p>
      </dgm:t>
    </dgm:pt>
    <dgm:pt modelId="{60ECCD9D-5628-4304-98CA-C5ABE4D50165}">
      <dgm:prSet phldrT="[Text]"/>
      <dgm:spPr/>
      <dgm:t>
        <a:bodyPr/>
        <a:lstStyle/>
        <a:p>
          <a:endParaRPr lang="en-GB" dirty="0"/>
        </a:p>
      </dgm:t>
    </dgm:pt>
    <dgm:pt modelId="{79BF9D1D-305A-43ED-92AD-16537F9EC157}" type="parTrans" cxnId="{DC4B2399-A28D-46EA-9DC7-626064E9A2CA}">
      <dgm:prSet/>
      <dgm:spPr/>
      <dgm:t>
        <a:bodyPr/>
        <a:lstStyle/>
        <a:p>
          <a:endParaRPr lang="en-GB"/>
        </a:p>
      </dgm:t>
    </dgm:pt>
    <dgm:pt modelId="{F9DB4E39-7852-417B-B750-A6F7068A46E0}" type="sibTrans" cxnId="{DC4B2399-A28D-46EA-9DC7-626064E9A2CA}">
      <dgm:prSet/>
      <dgm:spPr/>
      <dgm:t>
        <a:bodyPr/>
        <a:lstStyle/>
        <a:p>
          <a:endParaRPr lang="en-GB"/>
        </a:p>
      </dgm:t>
    </dgm:pt>
    <dgm:pt modelId="{0A621E7C-976C-4644-8D56-D6BC5AA2824D}">
      <dgm:prSet phldrT="[Text]"/>
      <dgm:spPr/>
      <dgm:t>
        <a:bodyPr/>
        <a:lstStyle/>
        <a:p>
          <a:endParaRPr lang="en-GB" dirty="0"/>
        </a:p>
      </dgm:t>
    </dgm:pt>
    <dgm:pt modelId="{9B7E20FF-31EB-4775-BC90-70577568205B}" type="parTrans" cxnId="{244F2D2C-4193-4FA6-86DD-4844B3BED167}">
      <dgm:prSet/>
      <dgm:spPr/>
      <dgm:t>
        <a:bodyPr/>
        <a:lstStyle/>
        <a:p>
          <a:endParaRPr lang="en-GB"/>
        </a:p>
      </dgm:t>
    </dgm:pt>
    <dgm:pt modelId="{0FE65F04-A6B5-4D0F-AB6B-542CC3A7DD01}" type="sibTrans" cxnId="{244F2D2C-4193-4FA6-86DD-4844B3BED167}">
      <dgm:prSet/>
      <dgm:spPr/>
      <dgm:t>
        <a:bodyPr/>
        <a:lstStyle/>
        <a:p>
          <a:endParaRPr lang="en-GB"/>
        </a:p>
      </dgm:t>
    </dgm:pt>
    <dgm:pt modelId="{503DFF04-5D3B-48D9-BF2A-0526B8359C80}">
      <dgm:prSet phldrT="[Text]"/>
      <dgm:spPr/>
      <dgm:t>
        <a:bodyPr/>
        <a:lstStyle/>
        <a:p>
          <a:endParaRPr lang="en-GB" dirty="0"/>
        </a:p>
      </dgm:t>
    </dgm:pt>
    <dgm:pt modelId="{4501F6B0-35DB-458E-B299-B79FDF88F246}" type="parTrans" cxnId="{AAB97884-4AFD-42D8-87A5-BBB263D6CFE1}">
      <dgm:prSet/>
      <dgm:spPr/>
      <dgm:t>
        <a:bodyPr/>
        <a:lstStyle/>
        <a:p>
          <a:endParaRPr lang="en-GB"/>
        </a:p>
      </dgm:t>
    </dgm:pt>
    <dgm:pt modelId="{3DEDFB51-CAED-423C-BA5A-BED8FA4BF12B}" type="sibTrans" cxnId="{AAB97884-4AFD-42D8-87A5-BBB263D6CFE1}">
      <dgm:prSet/>
      <dgm:spPr/>
      <dgm:t>
        <a:bodyPr/>
        <a:lstStyle/>
        <a:p>
          <a:endParaRPr lang="en-GB"/>
        </a:p>
      </dgm:t>
    </dgm:pt>
    <dgm:pt modelId="{9141DF30-1784-4414-A717-2C89B2D6F47D}">
      <dgm:prSet phldrT="[Text]"/>
      <dgm:spPr/>
      <dgm:t>
        <a:bodyPr/>
        <a:lstStyle/>
        <a:p>
          <a:endParaRPr lang="en-GB" dirty="0"/>
        </a:p>
      </dgm:t>
    </dgm:pt>
    <dgm:pt modelId="{A2EF258A-5F95-4DB9-A29F-BB2077244DCD}" type="parTrans" cxnId="{3999F9D6-975E-4C11-9854-B74976877DC6}">
      <dgm:prSet/>
      <dgm:spPr/>
      <dgm:t>
        <a:bodyPr/>
        <a:lstStyle/>
        <a:p>
          <a:endParaRPr lang="en-GB"/>
        </a:p>
      </dgm:t>
    </dgm:pt>
    <dgm:pt modelId="{2D697ED6-0764-43A1-B91B-4478D165E0F6}" type="sibTrans" cxnId="{3999F9D6-975E-4C11-9854-B74976877DC6}">
      <dgm:prSet/>
      <dgm:spPr/>
      <dgm:t>
        <a:bodyPr/>
        <a:lstStyle/>
        <a:p>
          <a:endParaRPr lang="en-GB"/>
        </a:p>
      </dgm:t>
    </dgm:pt>
    <dgm:pt modelId="{397D80B9-4A13-446F-9C6C-397E2734D544}">
      <dgm:prSet phldrT="[Text]"/>
      <dgm:spPr/>
      <dgm:t>
        <a:bodyPr/>
        <a:lstStyle/>
        <a:p>
          <a:endParaRPr lang="en-GB" dirty="0"/>
        </a:p>
      </dgm:t>
    </dgm:pt>
    <dgm:pt modelId="{75129BCF-1F14-4B55-A7EB-30A4B0A3EE66}" type="parTrans" cxnId="{39D6F2D5-8715-48A5-A44A-031C99D4800F}">
      <dgm:prSet/>
      <dgm:spPr/>
      <dgm:t>
        <a:bodyPr/>
        <a:lstStyle/>
        <a:p>
          <a:endParaRPr lang="en-GB"/>
        </a:p>
      </dgm:t>
    </dgm:pt>
    <dgm:pt modelId="{4E12DF84-3780-4F1D-BFAE-1ED181E771A0}" type="sibTrans" cxnId="{39D6F2D5-8715-48A5-A44A-031C99D4800F}">
      <dgm:prSet/>
      <dgm:spPr/>
      <dgm:t>
        <a:bodyPr/>
        <a:lstStyle/>
        <a:p>
          <a:endParaRPr lang="en-GB"/>
        </a:p>
      </dgm:t>
    </dgm:pt>
    <dgm:pt modelId="{8DBE0937-38EE-4735-A30B-7081504D2A7B}" type="pres">
      <dgm:prSet presAssocID="{574F3F0C-5542-4AD6-A9AA-37F373F4013B}" presName="outerComposite" presStyleCnt="0">
        <dgm:presLayoutVars>
          <dgm:chMax val="2"/>
          <dgm:animLvl val="lvl"/>
          <dgm:resizeHandles val="exact"/>
        </dgm:presLayoutVars>
      </dgm:prSet>
      <dgm:spPr/>
    </dgm:pt>
    <dgm:pt modelId="{9E17053E-9675-421C-BCF1-F5DA0BA92FBF}" type="pres">
      <dgm:prSet presAssocID="{574F3F0C-5542-4AD6-A9AA-37F373F4013B}" presName="dummyMaxCanvas" presStyleCnt="0"/>
      <dgm:spPr/>
    </dgm:pt>
    <dgm:pt modelId="{B141139F-AD2F-40A8-9ABD-B30C74363E07}" type="pres">
      <dgm:prSet presAssocID="{574F3F0C-5542-4AD6-A9AA-37F373F4013B}" presName="parentComposite" presStyleCnt="0"/>
      <dgm:spPr/>
    </dgm:pt>
    <dgm:pt modelId="{4F433970-CB61-4EAE-A9D3-A7D5B98D0315}" type="pres">
      <dgm:prSet presAssocID="{574F3F0C-5542-4AD6-A9AA-37F373F4013B}" presName="parent1" presStyleLbl="alignAccFollowNode1" presStyleIdx="0" presStyleCnt="4">
        <dgm:presLayoutVars>
          <dgm:chMax val="4"/>
        </dgm:presLayoutVars>
      </dgm:prSet>
      <dgm:spPr/>
    </dgm:pt>
    <dgm:pt modelId="{D97E2C45-7028-4B25-8DCC-CC1D1EE91F0B}" type="pres">
      <dgm:prSet presAssocID="{574F3F0C-5542-4AD6-A9AA-37F373F4013B}" presName="parent2" presStyleLbl="alignAccFollowNode1" presStyleIdx="1" presStyleCnt="4">
        <dgm:presLayoutVars>
          <dgm:chMax val="4"/>
        </dgm:presLayoutVars>
      </dgm:prSet>
      <dgm:spPr/>
    </dgm:pt>
    <dgm:pt modelId="{BA4D4916-9070-4105-8FA4-36224536DAA4}" type="pres">
      <dgm:prSet presAssocID="{574F3F0C-5542-4AD6-A9AA-37F373F4013B}" presName="childrenComposite" presStyleCnt="0"/>
      <dgm:spPr/>
    </dgm:pt>
    <dgm:pt modelId="{52D6DA29-D826-437F-A5C1-601F4DF6080C}" type="pres">
      <dgm:prSet presAssocID="{574F3F0C-5542-4AD6-A9AA-37F373F4013B}" presName="dummyMaxCanvas_ChildArea" presStyleCnt="0"/>
      <dgm:spPr/>
    </dgm:pt>
    <dgm:pt modelId="{9207F830-4537-441E-9477-8E6CF31450BB}" type="pres">
      <dgm:prSet presAssocID="{574F3F0C-5542-4AD6-A9AA-37F373F4013B}" presName="fulcrum" presStyleLbl="alignAccFollowNode1" presStyleIdx="2" presStyleCnt="4"/>
      <dgm:spPr/>
    </dgm:pt>
    <dgm:pt modelId="{9DDD41C0-71EF-4203-997A-3B093BB65F61}" type="pres">
      <dgm:prSet presAssocID="{574F3F0C-5542-4AD6-A9AA-37F373F4013B}" presName="balance_23" presStyleLbl="alignAccFollowNode1" presStyleIdx="3" presStyleCnt="4">
        <dgm:presLayoutVars>
          <dgm:bulletEnabled val="1"/>
        </dgm:presLayoutVars>
      </dgm:prSet>
      <dgm:spPr/>
    </dgm:pt>
    <dgm:pt modelId="{E8586301-B37D-4E79-833E-550E7EAA02E0}" type="pres">
      <dgm:prSet presAssocID="{574F3F0C-5542-4AD6-A9AA-37F373F4013B}" presName="right_23_1" presStyleLbl="node1" presStyleIdx="0" presStyleCnt="5">
        <dgm:presLayoutVars>
          <dgm:bulletEnabled val="1"/>
        </dgm:presLayoutVars>
      </dgm:prSet>
      <dgm:spPr/>
    </dgm:pt>
    <dgm:pt modelId="{0A5FA485-C42E-4128-A32B-922997D19D27}" type="pres">
      <dgm:prSet presAssocID="{574F3F0C-5542-4AD6-A9AA-37F373F4013B}" presName="right_23_2" presStyleLbl="node1" presStyleIdx="1" presStyleCnt="5">
        <dgm:presLayoutVars>
          <dgm:bulletEnabled val="1"/>
        </dgm:presLayoutVars>
      </dgm:prSet>
      <dgm:spPr/>
    </dgm:pt>
    <dgm:pt modelId="{D993017E-F6A8-4952-BEEE-E5A087698F19}" type="pres">
      <dgm:prSet presAssocID="{574F3F0C-5542-4AD6-A9AA-37F373F4013B}" presName="right_23_3" presStyleLbl="node1" presStyleIdx="2" presStyleCnt="5">
        <dgm:presLayoutVars>
          <dgm:bulletEnabled val="1"/>
        </dgm:presLayoutVars>
      </dgm:prSet>
      <dgm:spPr/>
    </dgm:pt>
    <dgm:pt modelId="{F2ECC354-A4BA-4353-859E-AE8912751BBF}" type="pres">
      <dgm:prSet presAssocID="{574F3F0C-5542-4AD6-A9AA-37F373F4013B}" presName="left_23_1" presStyleLbl="node1" presStyleIdx="3" presStyleCnt="5">
        <dgm:presLayoutVars>
          <dgm:bulletEnabled val="1"/>
        </dgm:presLayoutVars>
      </dgm:prSet>
      <dgm:spPr/>
    </dgm:pt>
    <dgm:pt modelId="{B92C4536-BA8C-4BCD-A801-5D7EFFD94264}" type="pres">
      <dgm:prSet presAssocID="{574F3F0C-5542-4AD6-A9AA-37F373F4013B}" presName="left_23_2" presStyleLbl="node1" presStyleIdx="4" presStyleCnt="5">
        <dgm:presLayoutVars>
          <dgm:bulletEnabled val="1"/>
        </dgm:presLayoutVars>
      </dgm:prSet>
      <dgm:spPr/>
    </dgm:pt>
  </dgm:ptLst>
  <dgm:cxnLst>
    <dgm:cxn modelId="{19AEE402-4CB5-46F2-A20E-3D8333A5FC7D}" type="presOf" srcId="{574F3F0C-5542-4AD6-A9AA-37F373F4013B}" destId="{8DBE0937-38EE-4735-A30B-7081504D2A7B}" srcOrd="0" destOrd="0" presId="urn:microsoft.com/office/officeart/2005/8/layout/balance1"/>
    <dgm:cxn modelId="{34928D11-0428-4165-BE5F-A3491A3AFFFA}" srcId="{574F3F0C-5542-4AD6-A9AA-37F373F4013B}" destId="{4E3CF779-8F4F-4DAF-9DAB-0CAF4AAA91C7}" srcOrd="0" destOrd="0" parTransId="{AB8A8C28-8F73-4498-8A2B-89C7590E7816}" sibTransId="{4D9BBD72-75AE-4DF8-8636-65FBB6466CD6}"/>
    <dgm:cxn modelId="{351A6925-52F3-415A-ACA7-AEC8031EB864}" type="presOf" srcId="{9141DF30-1784-4414-A717-2C89B2D6F47D}" destId="{0A5FA485-C42E-4128-A32B-922997D19D27}" srcOrd="0" destOrd="0" presId="urn:microsoft.com/office/officeart/2005/8/layout/balance1"/>
    <dgm:cxn modelId="{244F2D2C-4193-4FA6-86DD-4844B3BED167}" srcId="{574F3F0C-5542-4AD6-A9AA-37F373F4013B}" destId="{0A621E7C-976C-4644-8D56-D6BC5AA2824D}" srcOrd="1" destOrd="0" parTransId="{9B7E20FF-31EB-4775-BC90-70577568205B}" sibTransId="{0FE65F04-A6B5-4D0F-AB6B-542CC3A7DD01}"/>
    <dgm:cxn modelId="{D9A1895C-B6AC-444B-AFC8-388B6999788A}" type="presOf" srcId="{397D80B9-4A13-446F-9C6C-397E2734D544}" destId="{D993017E-F6A8-4952-BEEE-E5A087698F19}" srcOrd="0" destOrd="0" presId="urn:microsoft.com/office/officeart/2005/8/layout/balance1"/>
    <dgm:cxn modelId="{254B0261-5DEC-4360-9EED-E786CE2AF10C}" type="presOf" srcId="{0A621E7C-976C-4644-8D56-D6BC5AA2824D}" destId="{D97E2C45-7028-4B25-8DCC-CC1D1EE91F0B}" srcOrd="0" destOrd="0" presId="urn:microsoft.com/office/officeart/2005/8/layout/balance1"/>
    <dgm:cxn modelId="{21309056-BC8C-4A9B-9663-EEA83A4EE1B8}" type="presOf" srcId="{60ECCD9D-5628-4304-98CA-C5ABE4D50165}" destId="{B92C4536-BA8C-4BCD-A801-5D7EFFD94264}" srcOrd="0" destOrd="0" presId="urn:microsoft.com/office/officeart/2005/8/layout/balance1"/>
    <dgm:cxn modelId="{AAB97884-4AFD-42D8-87A5-BBB263D6CFE1}" srcId="{0A621E7C-976C-4644-8D56-D6BC5AA2824D}" destId="{503DFF04-5D3B-48D9-BF2A-0526B8359C80}" srcOrd="0" destOrd="0" parTransId="{4501F6B0-35DB-458E-B299-B79FDF88F246}" sibTransId="{3DEDFB51-CAED-423C-BA5A-BED8FA4BF12B}"/>
    <dgm:cxn modelId="{48D5998E-BAD0-48B2-AE88-CFBA10B77C68}" srcId="{4E3CF779-8F4F-4DAF-9DAB-0CAF4AAA91C7}" destId="{6FAF2CA5-97C1-434B-AD4E-B0BAFA8DDF2F}" srcOrd="0" destOrd="0" parTransId="{90ABC6B3-9DC4-4B31-82AA-429C09397732}" sibTransId="{484A0B5D-C661-48B5-B339-3FF78FE38936}"/>
    <dgm:cxn modelId="{35105394-1361-46F5-8BC5-7FC4C14EF493}" type="presOf" srcId="{6FAF2CA5-97C1-434B-AD4E-B0BAFA8DDF2F}" destId="{F2ECC354-A4BA-4353-859E-AE8912751BBF}" srcOrd="0" destOrd="0" presId="urn:microsoft.com/office/officeart/2005/8/layout/balance1"/>
    <dgm:cxn modelId="{DC4B2399-A28D-46EA-9DC7-626064E9A2CA}" srcId="{4E3CF779-8F4F-4DAF-9DAB-0CAF4AAA91C7}" destId="{60ECCD9D-5628-4304-98CA-C5ABE4D50165}" srcOrd="1" destOrd="0" parTransId="{79BF9D1D-305A-43ED-92AD-16537F9EC157}" sibTransId="{F9DB4E39-7852-417B-B750-A6F7068A46E0}"/>
    <dgm:cxn modelId="{4A5E43BF-E6D6-4795-9C39-03C8BC2C1C3E}" type="presOf" srcId="{503DFF04-5D3B-48D9-BF2A-0526B8359C80}" destId="{E8586301-B37D-4E79-833E-550E7EAA02E0}" srcOrd="0" destOrd="0" presId="urn:microsoft.com/office/officeart/2005/8/layout/balance1"/>
    <dgm:cxn modelId="{11A4FFBF-E31A-4B9B-BF78-973098078FDE}" type="presOf" srcId="{4E3CF779-8F4F-4DAF-9DAB-0CAF4AAA91C7}" destId="{4F433970-CB61-4EAE-A9D3-A7D5B98D0315}" srcOrd="0" destOrd="0" presId="urn:microsoft.com/office/officeart/2005/8/layout/balance1"/>
    <dgm:cxn modelId="{39D6F2D5-8715-48A5-A44A-031C99D4800F}" srcId="{0A621E7C-976C-4644-8D56-D6BC5AA2824D}" destId="{397D80B9-4A13-446F-9C6C-397E2734D544}" srcOrd="2" destOrd="0" parTransId="{75129BCF-1F14-4B55-A7EB-30A4B0A3EE66}" sibTransId="{4E12DF84-3780-4F1D-BFAE-1ED181E771A0}"/>
    <dgm:cxn modelId="{3999F9D6-975E-4C11-9854-B74976877DC6}" srcId="{0A621E7C-976C-4644-8D56-D6BC5AA2824D}" destId="{9141DF30-1784-4414-A717-2C89B2D6F47D}" srcOrd="1" destOrd="0" parTransId="{A2EF258A-5F95-4DB9-A29F-BB2077244DCD}" sibTransId="{2D697ED6-0764-43A1-B91B-4478D165E0F6}"/>
    <dgm:cxn modelId="{5AAD5DD5-0130-405F-8777-DE489D95D789}" type="presParOf" srcId="{8DBE0937-38EE-4735-A30B-7081504D2A7B}" destId="{9E17053E-9675-421C-BCF1-F5DA0BA92FBF}" srcOrd="0" destOrd="0" presId="urn:microsoft.com/office/officeart/2005/8/layout/balance1"/>
    <dgm:cxn modelId="{C5D8F020-6E0E-4306-85C6-25BBC126A9AC}" type="presParOf" srcId="{8DBE0937-38EE-4735-A30B-7081504D2A7B}" destId="{B141139F-AD2F-40A8-9ABD-B30C74363E07}" srcOrd="1" destOrd="0" presId="urn:microsoft.com/office/officeart/2005/8/layout/balance1"/>
    <dgm:cxn modelId="{4E21A3BA-609B-4A07-99F2-928D36FD1E92}" type="presParOf" srcId="{B141139F-AD2F-40A8-9ABD-B30C74363E07}" destId="{4F433970-CB61-4EAE-A9D3-A7D5B98D0315}" srcOrd="0" destOrd="0" presId="urn:microsoft.com/office/officeart/2005/8/layout/balance1"/>
    <dgm:cxn modelId="{4185EE68-3F01-41AE-AB23-A569F50DB0C4}" type="presParOf" srcId="{B141139F-AD2F-40A8-9ABD-B30C74363E07}" destId="{D97E2C45-7028-4B25-8DCC-CC1D1EE91F0B}" srcOrd="1" destOrd="0" presId="urn:microsoft.com/office/officeart/2005/8/layout/balance1"/>
    <dgm:cxn modelId="{41676B84-3599-425B-BB14-3D1F156D8800}" type="presParOf" srcId="{8DBE0937-38EE-4735-A30B-7081504D2A7B}" destId="{BA4D4916-9070-4105-8FA4-36224536DAA4}" srcOrd="2" destOrd="0" presId="urn:microsoft.com/office/officeart/2005/8/layout/balance1"/>
    <dgm:cxn modelId="{24BD7822-D7A1-4865-A2AD-AD2256548C32}" type="presParOf" srcId="{BA4D4916-9070-4105-8FA4-36224536DAA4}" destId="{52D6DA29-D826-437F-A5C1-601F4DF6080C}" srcOrd="0" destOrd="0" presId="urn:microsoft.com/office/officeart/2005/8/layout/balance1"/>
    <dgm:cxn modelId="{662C0C23-9327-434C-ABD5-52E56D89E8FF}" type="presParOf" srcId="{BA4D4916-9070-4105-8FA4-36224536DAA4}" destId="{9207F830-4537-441E-9477-8E6CF31450BB}" srcOrd="1" destOrd="0" presId="urn:microsoft.com/office/officeart/2005/8/layout/balance1"/>
    <dgm:cxn modelId="{7D0179B1-DA09-4C33-AB7E-5E5BC991FC6F}" type="presParOf" srcId="{BA4D4916-9070-4105-8FA4-36224536DAA4}" destId="{9DDD41C0-71EF-4203-997A-3B093BB65F61}" srcOrd="2" destOrd="0" presId="urn:microsoft.com/office/officeart/2005/8/layout/balance1"/>
    <dgm:cxn modelId="{81443E11-8323-4B22-880A-C4AA1DCD4C44}" type="presParOf" srcId="{BA4D4916-9070-4105-8FA4-36224536DAA4}" destId="{E8586301-B37D-4E79-833E-550E7EAA02E0}" srcOrd="3" destOrd="0" presId="urn:microsoft.com/office/officeart/2005/8/layout/balance1"/>
    <dgm:cxn modelId="{EC5DA031-E07C-4B13-849E-4F3A9076A588}" type="presParOf" srcId="{BA4D4916-9070-4105-8FA4-36224536DAA4}" destId="{0A5FA485-C42E-4128-A32B-922997D19D27}" srcOrd="4" destOrd="0" presId="urn:microsoft.com/office/officeart/2005/8/layout/balance1"/>
    <dgm:cxn modelId="{FE380BEE-8406-42C2-BA1C-2685DF271E95}" type="presParOf" srcId="{BA4D4916-9070-4105-8FA4-36224536DAA4}" destId="{D993017E-F6A8-4952-BEEE-E5A087698F19}" srcOrd="5" destOrd="0" presId="urn:microsoft.com/office/officeart/2005/8/layout/balance1"/>
    <dgm:cxn modelId="{E190D740-7AC9-4F5A-B75C-FB8FA221AB22}" type="presParOf" srcId="{BA4D4916-9070-4105-8FA4-36224536DAA4}" destId="{F2ECC354-A4BA-4353-859E-AE8912751BBF}" srcOrd="6" destOrd="0" presId="urn:microsoft.com/office/officeart/2005/8/layout/balance1"/>
    <dgm:cxn modelId="{DEE9AAD6-28AE-407C-A136-A2E10C778B61}" type="presParOf" srcId="{BA4D4916-9070-4105-8FA4-36224536DAA4}" destId="{B92C4536-BA8C-4BCD-A801-5D7EFFD94264}" srcOrd="7" destOrd="0" presId="urn:microsoft.com/office/officeart/2005/8/layout/balance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38.xml><?xml version="1.0" encoding="utf-8"?>
<dgm:dataModel xmlns:dgm="http://schemas.openxmlformats.org/drawingml/2006/diagram" xmlns:a="http://schemas.openxmlformats.org/drawingml/2006/main">
  <dgm:ptLst>
    <dgm:pt modelId="{D4D49D65-DCFF-428D-8E9B-B4B6BD10F512}" type="doc">
      <dgm:prSet loTypeId="urn:microsoft.com/office/officeart/2005/8/layout/arrow4" loCatId="process" qsTypeId="urn:microsoft.com/office/officeart/2005/8/quickstyle/simple1" qsCatId="simple" csTypeId="urn:microsoft.com/office/officeart/2005/8/colors/colorful2" csCatId="colorful" phldr="1"/>
      <dgm:spPr/>
      <dgm:t>
        <a:bodyPr/>
        <a:lstStyle/>
        <a:p>
          <a:endParaRPr lang="en-GB"/>
        </a:p>
      </dgm:t>
    </dgm:pt>
    <dgm:pt modelId="{A5F4D07E-998B-4418-9B1B-7A2C9FDAE105}">
      <dgm:prSet phldrT="[Text]"/>
      <dgm:spPr/>
      <dgm:t>
        <a:bodyPr/>
        <a:lstStyle/>
        <a:p>
          <a:r>
            <a:rPr lang="en-GB" b="1" dirty="0">
              <a:solidFill>
                <a:srgbClr val="0070C0"/>
              </a:solidFill>
            </a:rPr>
            <a:t>Fact…</a:t>
          </a:r>
        </a:p>
      </dgm:t>
    </dgm:pt>
    <dgm:pt modelId="{14DB4C0A-37E0-42F9-BCE3-C32B444C865C}" type="parTrans" cxnId="{1D82FEE0-F417-441A-8A28-B296733993AE}">
      <dgm:prSet/>
      <dgm:spPr/>
      <dgm:t>
        <a:bodyPr/>
        <a:lstStyle/>
        <a:p>
          <a:endParaRPr lang="en-GB"/>
        </a:p>
      </dgm:t>
    </dgm:pt>
    <dgm:pt modelId="{F9EB73E0-2013-47E1-ADDE-10A20A6D6EA1}" type="sibTrans" cxnId="{1D82FEE0-F417-441A-8A28-B296733993AE}">
      <dgm:prSet/>
      <dgm:spPr/>
      <dgm:t>
        <a:bodyPr/>
        <a:lstStyle/>
        <a:p>
          <a:endParaRPr lang="en-GB"/>
        </a:p>
      </dgm:t>
    </dgm:pt>
    <dgm:pt modelId="{21AC8BE5-BEF9-432A-ADBD-F3DA80C78528}">
      <dgm:prSet phldrT="[Text]"/>
      <dgm:spPr/>
      <dgm:t>
        <a:bodyPr/>
        <a:lstStyle/>
        <a:p>
          <a:r>
            <a:rPr lang="en-GB" b="1" dirty="0">
              <a:solidFill>
                <a:srgbClr val="0070C0"/>
              </a:solidFill>
            </a:rPr>
            <a:t>Or Opinion?</a:t>
          </a:r>
        </a:p>
      </dgm:t>
    </dgm:pt>
    <dgm:pt modelId="{0EFFB72B-E417-4090-B1C8-90E09C3FD7D4}" type="parTrans" cxnId="{11A6A87F-5D5E-4CF4-888D-2416F2C89C7B}">
      <dgm:prSet/>
      <dgm:spPr/>
      <dgm:t>
        <a:bodyPr/>
        <a:lstStyle/>
        <a:p>
          <a:endParaRPr lang="en-GB"/>
        </a:p>
      </dgm:t>
    </dgm:pt>
    <dgm:pt modelId="{60F65F08-B79B-4B4B-BD8A-B2052129DE44}" type="sibTrans" cxnId="{11A6A87F-5D5E-4CF4-888D-2416F2C89C7B}">
      <dgm:prSet/>
      <dgm:spPr/>
      <dgm:t>
        <a:bodyPr/>
        <a:lstStyle/>
        <a:p>
          <a:endParaRPr lang="en-GB"/>
        </a:p>
      </dgm:t>
    </dgm:pt>
    <dgm:pt modelId="{4C7DEBFF-DECF-4799-A634-B50051DB6CC4}" type="pres">
      <dgm:prSet presAssocID="{D4D49D65-DCFF-428D-8E9B-B4B6BD10F512}" presName="compositeShape" presStyleCnt="0">
        <dgm:presLayoutVars>
          <dgm:chMax val="2"/>
          <dgm:dir/>
          <dgm:resizeHandles val="exact"/>
        </dgm:presLayoutVars>
      </dgm:prSet>
      <dgm:spPr/>
    </dgm:pt>
    <dgm:pt modelId="{B5F18FFC-F104-49EC-B7C4-A5B65BB3D88B}" type="pres">
      <dgm:prSet presAssocID="{A5F4D07E-998B-4418-9B1B-7A2C9FDAE105}" presName="upArrow" presStyleLbl="node1" presStyleIdx="0" presStyleCnt="2"/>
      <dgm:spPr/>
    </dgm:pt>
    <dgm:pt modelId="{D9504512-B532-4BCF-AA39-645D18F18404}" type="pres">
      <dgm:prSet presAssocID="{A5F4D07E-998B-4418-9B1B-7A2C9FDAE105}" presName="upArrowText" presStyleLbl="revTx" presStyleIdx="0" presStyleCnt="2">
        <dgm:presLayoutVars>
          <dgm:chMax val="0"/>
          <dgm:bulletEnabled val="1"/>
        </dgm:presLayoutVars>
      </dgm:prSet>
      <dgm:spPr/>
    </dgm:pt>
    <dgm:pt modelId="{1EAD070F-6C16-4D9C-A565-098348C232A6}" type="pres">
      <dgm:prSet presAssocID="{21AC8BE5-BEF9-432A-ADBD-F3DA80C78528}" presName="downArrow" presStyleLbl="node1" presStyleIdx="1" presStyleCnt="2"/>
      <dgm:spPr/>
    </dgm:pt>
    <dgm:pt modelId="{D5E4C1DD-B5E8-4183-AEA7-88622D91C0D7}" type="pres">
      <dgm:prSet presAssocID="{21AC8BE5-BEF9-432A-ADBD-F3DA80C78528}" presName="downArrowText" presStyleLbl="revTx" presStyleIdx="1" presStyleCnt="2">
        <dgm:presLayoutVars>
          <dgm:chMax val="0"/>
          <dgm:bulletEnabled val="1"/>
        </dgm:presLayoutVars>
      </dgm:prSet>
      <dgm:spPr/>
    </dgm:pt>
  </dgm:ptLst>
  <dgm:cxnLst>
    <dgm:cxn modelId="{7201594A-FCC9-4006-8DEA-5AF7B3432E42}" type="presOf" srcId="{D4D49D65-DCFF-428D-8E9B-B4B6BD10F512}" destId="{4C7DEBFF-DECF-4799-A634-B50051DB6CC4}" srcOrd="0" destOrd="0" presId="urn:microsoft.com/office/officeart/2005/8/layout/arrow4"/>
    <dgm:cxn modelId="{B8F30C4B-4549-4DD4-AA15-753EE2C648DD}" type="presOf" srcId="{A5F4D07E-998B-4418-9B1B-7A2C9FDAE105}" destId="{D9504512-B532-4BCF-AA39-645D18F18404}" srcOrd="0" destOrd="0" presId="urn:microsoft.com/office/officeart/2005/8/layout/arrow4"/>
    <dgm:cxn modelId="{3FAD7F72-A300-4299-B4B8-ECD9F0E96496}" type="presOf" srcId="{21AC8BE5-BEF9-432A-ADBD-F3DA80C78528}" destId="{D5E4C1DD-B5E8-4183-AEA7-88622D91C0D7}" srcOrd="0" destOrd="0" presId="urn:microsoft.com/office/officeart/2005/8/layout/arrow4"/>
    <dgm:cxn modelId="{11A6A87F-5D5E-4CF4-888D-2416F2C89C7B}" srcId="{D4D49D65-DCFF-428D-8E9B-B4B6BD10F512}" destId="{21AC8BE5-BEF9-432A-ADBD-F3DA80C78528}" srcOrd="1" destOrd="0" parTransId="{0EFFB72B-E417-4090-B1C8-90E09C3FD7D4}" sibTransId="{60F65F08-B79B-4B4B-BD8A-B2052129DE44}"/>
    <dgm:cxn modelId="{1D82FEE0-F417-441A-8A28-B296733993AE}" srcId="{D4D49D65-DCFF-428D-8E9B-B4B6BD10F512}" destId="{A5F4D07E-998B-4418-9B1B-7A2C9FDAE105}" srcOrd="0" destOrd="0" parTransId="{14DB4C0A-37E0-42F9-BCE3-C32B444C865C}" sibTransId="{F9EB73E0-2013-47E1-ADDE-10A20A6D6EA1}"/>
    <dgm:cxn modelId="{883E5B09-BA80-4F48-A652-73BAF987B4E3}" type="presParOf" srcId="{4C7DEBFF-DECF-4799-A634-B50051DB6CC4}" destId="{B5F18FFC-F104-49EC-B7C4-A5B65BB3D88B}" srcOrd="0" destOrd="0" presId="urn:microsoft.com/office/officeart/2005/8/layout/arrow4"/>
    <dgm:cxn modelId="{E767E833-8A89-4955-8209-FADF8ABDD1C0}" type="presParOf" srcId="{4C7DEBFF-DECF-4799-A634-B50051DB6CC4}" destId="{D9504512-B532-4BCF-AA39-645D18F18404}" srcOrd="1" destOrd="0" presId="urn:microsoft.com/office/officeart/2005/8/layout/arrow4"/>
    <dgm:cxn modelId="{43B16CF7-EFF7-4B11-9865-2B723B6C6C1A}" type="presParOf" srcId="{4C7DEBFF-DECF-4799-A634-B50051DB6CC4}" destId="{1EAD070F-6C16-4D9C-A565-098348C232A6}" srcOrd="2" destOrd="0" presId="urn:microsoft.com/office/officeart/2005/8/layout/arrow4"/>
    <dgm:cxn modelId="{6964828F-877D-44A3-95BD-FFF2BCC5B45C}" type="presParOf" srcId="{4C7DEBFF-DECF-4799-A634-B50051DB6CC4}" destId="{D5E4C1DD-B5E8-4183-AEA7-88622D91C0D7}" srcOrd="3" destOrd="0" presId="urn:microsoft.com/office/officeart/2005/8/layout/arrow4"/>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39.xml><?xml version="1.0" encoding="utf-8"?>
<dgm:dataModel xmlns:dgm="http://schemas.openxmlformats.org/drawingml/2006/diagram" xmlns:a="http://schemas.openxmlformats.org/drawingml/2006/main">
  <dgm:ptLst>
    <dgm:pt modelId="{A21DACCB-0CF2-4DAD-9602-97BB84810265}" type="doc">
      <dgm:prSet loTypeId="urn:microsoft.com/office/officeart/2005/8/layout/cycle7" loCatId="cycle" qsTypeId="urn:microsoft.com/office/officeart/2005/8/quickstyle/simple1" qsCatId="simple" csTypeId="urn:microsoft.com/office/officeart/2005/8/colors/colorful4" csCatId="colorful" phldr="1"/>
      <dgm:spPr/>
      <dgm:t>
        <a:bodyPr/>
        <a:lstStyle/>
        <a:p>
          <a:endParaRPr lang="en-GB"/>
        </a:p>
      </dgm:t>
    </dgm:pt>
    <dgm:pt modelId="{9E89085D-559A-4FB5-ADB8-476AE85715B5}">
      <dgm:prSet phldrT="[Text]"/>
      <dgm:spPr/>
      <dgm:t>
        <a:bodyPr/>
        <a:lstStyle/>
        <a:p>
          <a:endParaRPr lang="en-GB" dirty="0"/>
        </a:p>
      </dgm:t>
    </dgm:pt>
    <dgm:pt modelId="{548C8896-BD10-45FB-AD60-D5CCFA7BE142}" type="parTrans" cxnId="{72A0290C-CFF6-40B3-A84F-BCAD5D75F4E0}">
      <dgm:prSet/>
      <dgm:spPr/>
      <dgm:t>
        <a:bodyPr/>
        <a:lstStyle/>
        <a:p>
          <a:endParaRPr lang="en-GB"/>
        </a:p>
      </dgm:t>
    </dgm:pt>
    <dgm:pt modelId="{59C27526-063B-479E-AAA2-0239DDDBCE4C}" type="sibTrans" cxnId="{72A0290C-CFF6-40B3-A84F-BCAD5D75F4E0}">
      <dgm:prSet/>
      <dgm:spPr/>
      <dgm:t>
        <a:bodyPr/>
        <a:lstStyle/>
        <a:p>
          <a:endParaRPr lang="en-GB"/>
        </a:p>
      </dgm:t>
    </dgm:pt>
    <dgm:pt modelId="{706F9F8F-E638-42C8-AF87-36D7FA54630F}">
      <dgm:prSet phldrT="[Text]"/>
      <dgm:spPr/>
      <dgm:t>
        <a:bodyPr/>
        <a:lstStyle/>
        <a:p>
          <a:endParaRPr lang="en-GB" dirty="0"/>
        </a:p>
      </dgm:t>
    </dgm:pt>
    <dgm:pt modelId="{22E71B7D-92A8-4630-BB88-2FDF0E461454}" type="parTrans" cxnId="{52E7C576-419E-4A09-89D8-96C3CB954D4C}">
      <dgm:prSet/>
      <dgm:spPr/>
      <dgm:t>
        <a:bodyPr/>
        <a:lstStyle/>
        <a:p>
          <a:endParaRPr lang="en-GB"/>
        </a:p>
      </dgm:t>
    </dgm:pt>
    <dgm:pt modelId="{6083CC93-DEFE-4397-B245-E4616900697B}" type="sibTrans" cxnId="{52E7C576-419E-4A09-89D8-96C3CB954D4C}">
      <dgm:prSet/>
      <dgm:spPr/>
      <dgm:t>
        <a:bodyPr/>
        <a:lstStyle/>
        <a:p>
          <a:endParaRPr lang="en-GB"/>
        </a:p>
      </dgm:t>
    </dgm:pt>
    <dgm:pt modelId="{C48B3E7F-0010-4E77-8B27-9BE2DFCEBB16}">
      <dgm:prSet phldrT="[Text]"/>
      <dgm:spPr/>
      <dgm:t>
        <a:bodyPr/>
        <a:lstStyle/>
        <a:p>
          <a:endParaRPr lang="en-GB" dirty="0"/>
        </a:p>
      </dgm:t>
    </dgm:pt>
    <dgm:pt modelId="{33A3C5B6-70C7-4C70-B69D-1296234B3AE2}" type="parTrans" cxnId="{9C411327-C7CE-464B-A816-8441D4AE4023}">
      <dgm:prSet/>
      <dgm:spPr/>
      <dgm:t>
        <a:bodyPr/>
        <a:lstStyle/>
        <a:p>
          <a:endParaRPr lang="en-GB"/>
        </a:p>
      </dgm:t>
    </dgm:pt>
    <dgm:pt modelId="{A1D19A64-485C-4AB1-972A-311F60C40659}" type="sibTrans" cxnId="{9C411327-C7CE-464B-A816-8441D4AE4023}">
      <dgm:prSet/>
      <dgm:spPr/>
      <dgm:t>
        <a:bodyPr/>
        <a:lstStyle/>
        <a:p>
          <a:endParaRPr lang="en-GB"/>
        </a:p>
      </dgm:t>
    </dgm:pt>
    <dgm:pt modelId="{8D29B6FB-DEF5-4ED7-8E0E-CC0B31968C5E}" type="pres">
      <dgm:prSet presAssocID="{A21DACCB-0CF2-4DAD-9602-97BB84810265}" presName="Name0" presStyleCnt="0">
        <dgm:presLayoutVars>
          <dgm:dir/>
          <dgm:resizeHandles val="exact"/>
        </dgm:presLayoutVars>
      </dgm:prSet>
      <dgm:spPr/>
    </dgm:pt>
    <dgm:pt modelId="{D7A7E614-8684-4120-8F09-99FB69E4AB44}" type="pres">
      <dgm:prSet presAssocID="{9E89085D-559A-4FB5-ADB8-476AE85715B5}" presName="node" presStyleLbl="node1" presStyleIdx="0" presStyleCnt="3">
        <dgm:presLayoutVars>
          <dgm:bulletEnabled val="1"/>
        </dgm:presLayoutVars>
      </dgm:prSet>
      <dgm:spPr/>
    </dgm:pt>
    <dgm:pt modelId="{1A179E1D-342B-4C86-8A3F-5ADD8510F2CD}" type="pres">
      <dgm:prSet presAssocID="{59C27526-063B-479E-AAA2-0239DDDBCE4C}" presName="sibTrans" presStyleLbl="sibTrans2D1" presStyleIdx="0" presStyleCnt="3"/>
      <dgm:spPr/>
    </dgm:pt>
    <dgm:pt modelId="{BF6D7A12-A099-44B9-A7B2-972D65256D53}" type="pres">
      <dgm:prSet presAssocID="{59C27526-063B-479E-AAA2-0239DDDBCE4C}" presName="connectorText" presStyleLbl="sibTrans2D1" presStyleIdx="0" presStyleCnt="3"/>
      <dgm:spPr/>
    </dgm:pt>
    <dgm:pt modelId="{B68380AC-438D-48CC-9AC5-02D02DC5803E}" type="pres">
      <dgm:prSet presAssocID="{706F9F8F-E638-42C8-AF87-36D7FA54630F}" presName="node" presStyleLbl="node1" presStyleIdx="1" presStyleCnt="3">
        <dgm:presLayoutVars>
          <dgm:bulletEnabled val="1"/>
        </dgm:presLayoutVars>
      </dgm:prSet>
      <dgm:spPr/>
    </dgm:pt>
    <dgm:pt modelId="{471E788F-F701-4875-85B8-252AB2C12FE2}" type="pres">
      <dgm:prSet presAssocID="{6083CC93-DEFE-4397-B245-E4616900697B}" presName="sibTrans" presStyleLbl="sibTrans2D1" presStyleIdx="1" presStyleCnt="3"/>
      <dgm:spPr/>
    </dgm:pt>
    <dgm:pt modelId="{24FF0A05-F0CF-4306-A22E-74C21A203C83}" type="pres">
      <dgm:prSet presAssocID="{6083CC93-DEFE-4397-B245-E4616900697B}" presName="connectorText" presStyleLbl="sibTrans2D1" presStyleIdx="1" presStyleCnt="3"/>
      <dgm:spPr/>
    </dgm:pt>
    <dgm:pt modelId="{54ABC31D-435B-4677-A23C-73788BE949FC}" type="pres">
      <dgm:prSet presAssocID="{C48B3E7F-0010-4E77-8B27-9BE2DFCEBB16}" presName="node" presStyleLbl="node1" presStyleIdx="2" presStyleCnt="3">
        <dgm:presLayoutVars>
          <dgm:bulletEnabled val="1"/>
        </dgm:presLayoutVars>
      </dgm:prSet>
      <dgm:spPr/>
    </dgm:pt>
    <dgm:pt modelId="{D3E0E703-A0C4-499B-AE1B-75C4E0E81829}" type="pres">
      <dgm:prSet presAssocID="{A1D19A64-485C-4AB1-972A-311F60C40659}" presName="sibTrans" presStyleLbl="sibTrans2D1" presStyleIdx="2" presStyleCnt="3"/>
      <dgm:spPr/>
    </dgm:pt>
    <dgm:pt modelId="{1EF1B8B4-A2E4-4FEC-B231-DED703E92D9A}" type="pres">
      <dgm:prSet presAssocID="{A1D19A64-485C-4AB1-972A-311F60C40659}" presName="connectorText" presStyleLbl="sibTrans2D1" presStyleIdx="2" presStyleCnt="3"/>
      <dgm:spPr/>
    </dgm:pt>
  </dgm:ptLst>
  <dgm:cxnLst>
    <dgm:cxn modelId="{72A0290C-CFF6-40B3-A84F-BCAD5D75F4E0}" srcId="{A21DACCB-0CF2-4DAD-9602-97BB84810265}" destId="{9E89085D-559A-4FB5-ADB8-476AE85715B5}" srcOrd="0" destOrd="0" parTransId="{548C8896-BD10-45FB-AD60-D5CCFA7BE142}" sibTransId="{59C27526-063B-479E-AAA2-0239DDDBCE4C}"/>
    <dgm:cxn modelId="{6333551E-0931-4C4A-A578-DC46084C610E}" type="presOf" srcId="{6083CC93-DEFE-4397-B245-E4616900697B}" destId="{471E788F-F701-4875-85B8-252AB2C12FE2}" srcOrd="0" destOrd="0" presId="urn:microsoft.com/office/officeart/2005/8/layout/cycle7"/>
    <dgm:cxn modelId="{BF49E424-0D89-4B02-9094-2A5E6B216745}" type="presOf" srcId="{59C27526-063B-479E-AAA2-0239DDDBCE4C}" destId="{1A179E1D-342B-4C86-8A3F-5ADD8510F2CD}" srcOrd="0" destOrd="0" presId="urn:microsoft.com/office/officeart/2005/8/layout/cycle7"/>
    <dgm:cxn modelId="{71F1F924-B6E6-40DA-AA3F-0079843CB996}" type="presOf" srcId="{A21DACCB-0CF2-4DAD-9602-97BB84810265}" destId="{8D29B6FB-DEF5-4ED7-8E0E-CC0B31968C5E}" srcOrd="0" destOrd="0" presId="urn:microsoft.com/office/officeart/2005/8/layout/cycle7"/>
    <dgm:cxn modelId="{9C411327-C7CE-464B-A816-8441D4AE4023}" srcId="{A21DACCB-0CF2-4DAD-9602-97BB84810265}" destId="{C48B3E7F-0010-4E77-8B27-9BE2DFCEBB16}" srcOrd="2" destOrd="0" parTransId="{33A3C5B6-70C7-4C70-B69D-1296234B3AE2}" sibTransId="{A1D19A64-485C-4AB1-972A-311F60C40659}"/>
    <dgm:cxn modelId="{AA9B475C-2E36-4396-B119-69A4E50D1C6D}" type="presOf" srcId="{A1D19A64-485C-4AB1-972A-311F60C40659}" destId="{D3E0E703-A0C4-499B-AE1B-75C4E0E81829}" srcOrd="0" destOrd="0" presId="urn:microsoft.com/office/officeart/2005/8/layout/cycle7"/>
    <dgm:cxn modelId="{18F2D263-BED5-410E-90FB-1DB653794868}" type="presOf" srcId="{C48B3E7F-0010-4E77-8B27-9BE2DFCEBB16}" destId="{54ABC31D-435B-4677-A23C-73788BE949FC}" srcOrd="0" destOrd="0" presId="urn:microsoft.com/office/officeart/2005/8/layout/cycle7"/>
    <dgm:cxn modelId="{CDA57D69-DB3B-42C1-A923-1066D6FF24F6}" type="presOf" srcId="{59C27526-063B-479E-AAA2-0239DDDBCE4C}" destId="{BF6D7A12-A099-44B9-A7B2-972D65256D53}" srcOrd="1" destOrd="0" presId="urn:microsoft.com/office/officeart/2005/8/layout/cycle7"/>
    <dgm:cxn modelId="{52E7C576-419E-4A09-89D8-96C3CB954D4C}" srcId="{A21DACCB-0CF2-4DAD-9602-97BB84810265}" destId="{706F9F8F-E638-42C8-AF87-36D7FA54630F}" srcOrd="1" destOrd="0" parTransId="{22E71B7D-92A8-4630-BB88-2FDF0E461454}" sibTransId="{6083CC93-DEFE-4397-B245-E4616900697B}"/>
    <dgm:cxn modelId="{FF6C387B-5F8B-4B5C-8FA8-BCEBD3382FB7}" type="presOf" srcId="{9E89085D-559A-4FB5-ADB8-476AE85715B5}" destId="{D7A7E614-8684-4120-8F09-99FB69E4AB44}" srcOrd="0" destOrd="0" presId="urn:microsoft.com/office/officeart/2005/8/layout/cycle7"/>
    <dgm:cxn modelId="{6B9F5189-E083-482D-AAC0-EB9FC4494EE3}" type="presOf" srcId="{706F9F8F-E638-42C8-AF87-36D7FA54630F}" destId="{B68380AC-438D-48CC-9AC5-02D02DC5803E}" srcOrd="0" destOrd="0" presId="urn:microsoft.com/office/officeart/2005/8/layout/cycle7"/>
    <dgm:cxn modelId="{DF4EE696-03AA-474A-B41D-6243632FCF5E}" type="presOf" srcId="{A1D19A64-485C-4AB1-972A-311F60C40659}" destId="{1EF1B8B4-A2E4-4FEC-B231-DED703E92D9A}" srcOrd="1" destOrd="0" presId="urn:microsoft.com/office/officeart/2005/8/layout/cycle7"/>
    <dgm:cxn modelId="{FCA265ED-2B23-4438-8B15-6A38E12E21A7}" type="presOf" srcId="{6083CC93-DEFE-4397-B245-E4616900697B}" destId="{24FF0A05-F0CF-4306-A22E-74C21A203C83}" srcOrd="1" destOrd="0" presId="urn:microsoft.com/office/officeart/2005/8/layout/cycle7"/>
    <dgm:cxn modelId="{5C43C81E-57AA-42B5-91E4-F73D503FAD88}" type="presParOf" srcId="{8D29B6FB-DEF5-4ED7-8E0E-CC0B31968C5E}" destId="{D7A7E614-8684-4120-8F09-99FB69E4AB44}" srcOrd="0" destOrd="0" presId="urn:microsoft.com/office/officeart/2005/8/layout/cycle7"/>
    <dgm:cxn modelId="{CFCE1EDA-86BF-4849-9BA1-82BB9442C35D}" type="presParOf" srcId="{8D29B6FB-DEF5-4ED7-8E0E-CC0B31968C5E}" destId="{1A179E1D-342B-4C86-8A3F-5ADD8510F2CD}" srcOrd="1" destOrd="0" presId="urn:microsoft.com/office/officeart/2005/8/layout/cycle7"/>
    <dgm:cxn modelId="{31E56568-F02B-46F3-B014-EE23F0909E59}" type="presParOf" srcId="{1A179E1D-342B-4C86-8A3F-5ADD8510F2CD}" destId="{BF6D7A12-A099-44B9-A7B2-972D65256D53}" srcOrd="0" destOrd="0" presId="urn:microsoft.com/office/officeart/2005/8/layout/cycle7"/>
    <dgm:cxn modelId="{908D1BD2-1F7A-48F0-9C3E-0E90B18B0E00}" type="presParOf" srcId="{8D29B6FB-DEF5-4ED7-8E0E-CC0B31968C5E}" destId="{B68380AC-438D-48CC-9AC5-02D02DC5803E}" srcOrd="2" destOrd="0" presId="urn:microsoft.com/office/officeart/2005/8/layout/cycle7"/>
    <dgm:cxn modelId="{A82E6096-17BA-4BCD-9C94-43D2E009DBFE}" type="presParOf" srcId="{8D29B6FB-DEF5-4ED7-8E0E-CC0B31968C5E}" destId="{471E788F-F701-4875-85B8-252AB2C12FE2}" srcOrd="3" destOrd="0" presId="urn:microsoft.com/office/officeart/2005/8/layout/cycle7"/>
    <dgm:cxn modelId="{34BE70B6-13E8-4562-B945-39E8304E9161}" type="presParOf" srcId="{471E788F-F701-4875-85B8-252AB2C12FE2}" destId="{24FF0A05-F0CF-4306-A22E-74C21A203C83}" srcOrd="0" destOrd="0" presId="urn:microsoft.com/office/officeart/2005/8/layout/cycle7"/>
    <dgm:cxn modelId="{B734EDDD-BB61-4920-B577-ECEE76B8C361}" type="presParOf" srcId="{8D29B6FB-DEF5-4ED7-8E0E-CC0B31968C5E}" destId="{54ABC31D-435B-4677-A23C-73788BE949FC}" srcOrd="4" destOrd="0" presId="urn:microsoft.com/office/officeart/2005/8/layout/cycle7"/>
    <dgm:cxn modelId="{45308E74-FA03-4205-B8A2-B8D833E181E7}" type="presParOf" srcId="{8D29B6FB-DEF5-4ED7-8E0E-CC0B31968C5E}" destId="{D3E0E703-A0C4-499B-AE1B-75C4E0E81829}" srcOrd="5" destOrd="0" presId="urn:microsoft.com/office/officeart/2005/8/layout/cycle7"/>
    <dgm:cxn modelId="{911747C4-33C3-4FAD-A3C1-9B70A1A38750}" type="presParOf" srcId="{D3E0E703-A0C4-499B-AE1B-75C4E0E81829}" destId="{1EF1B8B4-A2E4-4FEC-B231-DED703E92D9A}" srcOrd="0" destOrd="0" presId="urn:microsoft.com/office/officeart/2005/8/layout/cycle7"/>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C5F20D23-98EA-4807-89F7-278A0F0FFB0E}" type="doc">
      <dgm:prSet loTypeId="urn:microsoft.com/office/officeart/2005/8/layout/chevron2" loCatId="list" qsTypeId="urn:microsoft.com/office/officeart/2005/8/quickstyle/simple1" qsCatId="simple" csTypeId="urn:microsoft.com/office/officeart/2005/8/colors/colorful4" csCatId="colorful" phldr="1"/>
      <dgm:spPr/>
      <dgm:t>
        <a:bodyPr/>
        <a:lstStyle/>
        <a:p>
          <a:endParaRPr lang="en-GB"/>
        </a:p>
      </dgm:t>
    </dgm:pt>
    <dgm:pt modelId="{443B443F-7318-457D-8614-576876AF6F50}">
      <dgm:prSet phldrT="[Text]"/>
      <dgm:spPr/>
      <dgm:t>
        <a:bodyPr/>
        <a:lstStyle/>
        <a:p>
          <a:r>
            <a:rPr lang="en-GB" dirty="0"/>
            <a:t>Question 1</a:t>
          </a:r>
        </a:p>
      </dgm:t>
    </dgm:pt>
    <dgm:pt modelId="{5AAE8920-B338-437F-A44A-B5080B661117}" type="parTrans" cxnId="{33A6037A-30B1-4D95-8591-2437DA67AEF3}">
      <dgm:prSet/>
      <dgm:spPr/>
      <dgm:t>
        <a:bodyPr/>
        <a:lstStyle/>
        <a:p>
          <a:endParaRPr lang="en-GB"/>
        </a:p>
      </dgm:t>
    </dgm:pt>
    <dgm:pt modelId="{094C1C99-6967-4BB0-AA86-415FD4F9C486}" type="sibTrans" cxnId="{33A6037A-30B1-4D95-8591-2437DA67AEF3}">
      <dgm:prSet/>
      <dgm:spPr/>
      <dgm:t>
        <a:bodyPr/>
        <a:lstStyle/>
        <a:p>
          <a:endParaRPr lang="en-GB"/>
        </a:p>
      </dgm:t>
    </dgm:pt>
    <dgm:pt modelId="{7CAE9FC7-B360-4B7D-B0CE-6310C94CAA22}">
      <dgm:prSet phldrT="[Text]"/>
      <dgm:spPr/>
      <dgm:t>
        <a:bodyPr/>
        <a:lstStyle/>
        <a:p>
          <a:endParaRPr lang="en-GB" dirty="0"/>
        </a:p>
      </dgm:t>
    </dgm:pt>
    <dgm:pt modelId="{76D59490-05D8-41DA-A10B-85D3BDE4EEC9}" type="parTrans" cxnId="{A543040C-AE12-4A5F-94C4-CDC4545ADD5B}">
      <dgm:prSet/>
      <dgm:spPr/>
      <dgm:t>
        <a:bodyPr/>
        <a:lstStyle/>
        <a:p>
          <a:endParaRPr lang="en-GB"/>
        </a:p>
      </dgm:t>
    </dgm:pt>
    <dgm:pt modelId="{61D409D4-F730-4C88-8B61-9703FB07B65B}" type="sibTrans" cxnId="{A543040C-AE12-4A5F-94C4-CDC4545ADD5B}">
      <dgm:prSet/>
      <dgm:spPr/>
      <dgm:t>
        <a:bodyPr/>
        <a:lstStyle/>
        <a:p>
          <a:endParaRPr lang="en-GB"/>
        </a:p>
      </dgm:t>
    </dgm:pt>
    <dgm:pt modelId="{B5E370FC-23FB-43ED-958A-4715D841162F}">
      <dgm:prSet phldrT="[Text]"/>
      <dgm:spPr/>
      <dgm:t>
        <a:bodyPr/>
        <a:lstStyle/>
        <a:p>
          <a:endParaRPr lang="en-GB" dirty="0"/>
        </a:p>
      </dgm:t>
    </dgm:pt>
    <dgm:pt modelId="{B60CF82A-4707-4E1E-AAB8-FA572D95B3D7}" type="parTrans" cxnId="{F7478A30-2BD0-44AE-9359-9DBA66BFDF75}">
      <dgm:prSet/>
      <dgm:spPr/>
      <dgm:t>
        <a:bodyPr/>
        <a:lstStyle/>
        <a:p>
          <a:endParaRPr lang="en-GB"/>
        </a:p>
      </dgm:t>
    </dgm:pt>
    <dgm:pt modelId="{E63AB4F7-7A3A-46CB-82E2-187A01B7CBE1}" type="sibTrans" cxnId="{F7478A30-2BD0-44AE-9359-9DBA66BFDF75}">
      <dgm:prSet/>
      <dgm:spPr/>
      <dgm:t>
        <a:bodyPr/>
        <a:lstStyle/>
        <a:p>
          <a:endParaRPr lang="en-GB"/>
        </a:p>
      </dgm:t>
    </dgm:pt>
    <dgm:pt modelId="{DC861BBF-CC8B-41E8-859C-19AEE51415C9}">
      <dgm:prSet phldrT="[Text]"/>
      <dgm:spPr/>
      <dgm:t>
        <a:bodyPr/>
        <a:lstStyle/>
        <a:p>
          <a:r>
            <a:rPr lang="en-GB" dirty="0"/>
            <a:t>Question 2</a:t>
          </a:r>
        </a:p>
      </dgm:t>
    </dgm:pt>
    <dgm:pt modelId="{2E22034B-03E1-4FA2-9BFD-1C7F9B449280}" type="parTrans" cxnId="{7F612D3D-841C-4AA9-95A7-AD410F5A83EE}">
      <dgm:prSet/>
      <dgm:spPr/>
      <dgm:t>
        <a:bodyPr/>
        <a:lstStyle/>
        <a:p>
          <a:endParaRPr lang="en-GB"/>
        </a:p>
      </dgm:t>
    </dgm:pt>
    <dgm:pt modelId="{14326203-369E-4ABA-A84B-0EFDF9AAF329}" type="sibTrans" cxnId="{7F612D3D-841C-4AA9-95A7-AD410F5A83EE}">
      <dgm:prSet/>
      <dgm:spPr/>
      <dgm:t>
        <a:bodyPr/>
        <a:lstStyle/>
        <a:p>
          <a:endParaRPr lang="en-GB"/>
        </a:p>
      </dgm:t>
    </dgm:pt>
    <dgm:pt modelId="{B6C1BF03-BE7C-4ECB-990B-D5BB325063A5}">
      <dgm:prSet phldrT="[Text]"/>
      <dgm:spPr/>
      <dgm:t>
        <a:bodyPr/>
        <a:lstStyle/>
        <a:p>
          <a:endParaRPr lang="en-GB" dirty="0"/>
        </a:p>
      </dgm:t>
    </dgm:pt>
    <dgm:pt modelId="{DFBD6FD4-DDDD-454C-9577-D61E854C2308}" type="parTrans" cxnId="{2AAB84D0-FFA7-4072-BD2C-5E2B03CFE314}">
      <dgm:prSet/>
      <dgm:spPr/>
      <dgm:t>
        <a:bodyPr/>
        <a:lstStyle/>
        <a:p>
          <a:endParaRPr lang="en-GB"/>
        </a:p>
      </dgm:t>
    </dgm:pt>
    <dgm:pt modelId="{732872F3-68CC-471E-AFD4-D7795F8AB445}" type="sibTrans" cxnId="{2AAB84D0-FFA7-4072-BD2C-5E2B03CFE314}">
      <dgm:prSet/>
      <dgm:spPr/>
      <dgm:t>
        <a:bodyPr/>
        <a:lstStyle/>
        <a:p>
          <a:endParaRPr lang="en-GB"/>
        </a:p>
      </dgm:t>
    </dgm:pt>
    <dgm:pt modelId="{45341A88-F99A-4FDA-B73B-20BC682DA34F}">
      <dgm:prSet phldrT="[Text]"/>
      <dgm:spPr/>
      <dgm:t>
        <a:bodyPr/>
        <a:lstStyle/>
        <a:p>
          <a:endParaRPr lang="en-GB" dirty="0"/>
        </a:p>
      </dgm:t>
    </dgm:pt>
    <dgm:pt modelId="{2D54E506-676E-4091-811D-2798BE0D36A1}" type="parTrans" cxnId="{BE807F32-2211-4F2E-971C-91DFEB82AA41}">
      <dgm:prSet/>
      <dgm:spPr/>
      <dgm:t>
        <a:bodyPr/>
        <a:lstStyle/>
        <a:p>
          <a:endParaRPr lang="en-GB"/>
        </a:p>
      </dgm:t>
    </dgm:pt>
    <dgm:pt modelId="{A0F97738-3DE7-477D-882C-769AA2780F80}" type="sibTrans" cxnId="{BE807F32-2211-4F2E-971C-91DFEB82AA41}">
      <dgm:prSet/>
      <dgm:spPr/>
      <dgm:t>
        <a:bodyPr/>
        <a:lstStyle/>
        <a:p>
          <a:endParaRPr lang="en-GB"/>
        </a:p>
      </dgm:t>
    </dgm:pt>
    <dgm:pt modelId="{32EDACCC-288A-427D-B9EE-B3C12A954747}">
      <dgm:prSet phldrT="[Text]"/>
      <dgm:spPr/>
      <dgm:t>
        <a:bodyPr/>
        <a:lstStyle/>
        <a:p>
          <a:r>
            <a:rPr lang="en-GB" dirty="0"/>
            <a:t>Question 3</a:t>
          </a:r>
        </a:p>
      </dgm:t>
    </dgm:pt>
    <dgm:pt modelId="{BE57782C-67A4-46CD-B953-2C1087F8573F}" type="parTrans" cxnId="{E94E0251-595D-40CB-878B-0DCF59086C06}">
      <dgm:prSet/>
      <dgm:spPr/>
      <dgm:t>
        <a:bodyPr/>
        <a:lstStyle/>
        <a:p>
          <a:endParaRPr lang="en-GB"/>
        </a:p>
      </dgm:t>
    </dgm:pt>
    <dgm:pt modelId="{37F008B4-FD4F-49DE-A939-B560FE7D204F}" type="sibTrans" cxnId="{E94E0251-595D-40CB-878B-0DCF59086C06}">
      <dgm:prSet/>
      <dgm:spPr/>
      <dgm:t>
        <a:bodyPr/>
        <a:lstStyle/>
        <a:p>
          <a:endParaRPr lang="en-GB"/>
        </a:p>
      </dgm:t>
    </dgm:pt>
    <dgm:pt modelId="{55183983-5BBF-4F8A-AEB0-86D85D43B849}">
      <dgm:prSet phldrT="[Text]"/>
      <dgm:spPr/>
      <dgm:t>
        <a:bodyPr/>
        <a:lstStyle/>
        <a:p>
          <a:endParaRPr lang="en-GB" dirty="0"/>
        </a:p>
      </dgm:t>
    </dgm:pt>
    <dgm:pt modelId="{1F7804E1-4CF4-42D2-AAC4-59252B11953F}" type="parTrans" cxnId="{C3094F22-7000-4731-BD18-81BDC33770AD}">
      <dgm:prSet/>
      <dgm:spPr/>
      <dgm:t>
        <a:bodyPr/>
        <a:lstStyle/>
        <a:p>
          <a:endParaRPr lang="en-GB"/>
        </a:p>
      </dgm:t>
    </dgm:pt>
    <dgm:pt modelId="{700E4111-FDBE-4FBD-9BED-39BA3E951E43}" type="sibTrans" cxnId="{C3094F22-7000-4731-BD18-81BDC33770AD}">
      <dgm:prSet/>
      <dgm:spPr/>
      <dgm:t>
        <a:bodyPr/>
        <a:lstStyle/>
        <a:p>
          <a:endParaRPr lang="en-GB"/>
        </a:p>
      </dgm:t>
    </dgm:pt>
    <dgm:pt modelId="{7984BB7B-7AEA-469F-B923-13F09458A0BD}">
      <dgm:prSet phldrT="[Text]"/>
      <dgm:spPr/>
      <dgm:t>
        <a:bodyPr/>
        <a:lstStyle/>
        <a:p>
          <a:endParaRPr lang="en-GB" dirty="0"/>
        </a:p>
      </dgm:t>
    </dgm:pt>
    <dgm:pt modelId="{E10121A7-371A-4E8F-8FF0-42544EE3EC46}" type="parTrans" cxnId="{8CE9FDA4-3B98-4916-8045-34C13C88558B}">
      <dgm:prSet/>
      <dgm:spPr/>
      <dgm:t>
        <a:bodyPr/>
        <a:lstStyle/>
        <a:p>
          <a:endParaRPr lang="en-GB"/>
        </a:p>
      </dgm:t>
    </dgm:pt>
    <dgm:pt modelId="{1725573E-892B-4F5F-8D22-5697B4F78351}" type="sibTrans" cxnId="{8CE9FDA4-3B98-4916-8045-34C13C88558B}">
      <dgm:prSet/>
      <dgm:spPr/>
      <dgm:t>
        <a:bodyPr/>
        <a:lstStyle/>
        <a:p>
          <a:endParaRPr lang="en-GB"/>
        </a:p>
      </dgm:t>
    </dgm:pt>
    <dgm:pt modelId="{02C2BA6C-2B8C-4763-A9D8-139542948209}" type="pres">
      <dgm:prSet presAssocID="{C5F20D23-98EA-4807-89F7-278A0F0FFB0E}" presName="linearFlow" presStyleCnt="0">
        <dgm:presLayoutVars>
          <dgm:dir/>
          <dgm:animLvl val="lvl"/>
          <dgm:resizeHandles val="exact"/>
        </dgm:presLayoutVars>
      </dgm:prSet>
      <dgm:spPr/>
    </dgm:pt>
    <dgm:pt modelId="{095EDFDD-E141-4002-92D7-DA0C6949EB60}" type="pres">
      <dgm:prSet presAssocID="{443B443F-7318-457D-8614-576876AF6F50}" presName="composite" presStyleCnt="0"/>
      <dgm:spPr/>
    </dgm:pt>
    <dgm:pt modelId="{985CD152-7C35-4B91-95E9-D0EFA4CFD350}" type="pres">
      <dgm:prSet presAssocID="{443B443F-7318-457D-8614-576876AF6F50}" presName="parentText" presStyleLbl="alignNode1" presStyleIdx="0" presStyleCnt="3">
        <dgm:presLayoutVars>
          <dgm:chMax val="1"/>
          <dgm:bulletEnabled val="1"/>
        </dgm:presLayoutVars>
      </dgm:prSet>
      <dgm:spPr/>
    </dgm:pt>
    <dgm:pt modelId="{8A651397-28C0-46DF-B2BA-A0E41C247A46}" type="pres">
      <dgm:prSet presAssocID="{443B443F-7318-457D-8614-576876AF6F50}" presName="descendantText" presStyleLbl="alignAcc1" presStyleIdx="0" presStyleCnt="3">
        <dgm:presLayoutVars>
          <dgm:bulletEnabled val="1"/>
        </dgm:presLayoutVars>
      </dgm:prSet>
      <dgm:spPr/>
    </dgm:pt>
    <dgm:pt modelId="{58D4D29E-29CB-4667-8F09-9F9DB806D1D4}" type="pres">
      <dgm:prSet presAssocID="{094C1C99-6967-4BB0-AA86-415FD4F9C486}" presName="sp" presStyleCnt="0"/>
      <dgm:spPr/>
    </dgm:pt>
    <dgm:pt modelId="{6154074E-0D1A-4DC4-9148-CE273B123639}" type="pres">
      <dgm:prSet presAssocID="{DC861BBF-CC8B-41E8-859C-19AEE51415C9}" presName="composite" presStyleCnt="0"/>
      <dgm:spPr/>
    </dgm:pt>
    <dgm:pt modelId="{600759CC-0115-4250-A1E6-F53CA19D2429}" type="pres">
      <dgm:prSet presAssocID="{DC861BBF-CC8B-41E8-859C-19AEE51415C9}" presName="parentText" presStyleLbl="alignNode1" presStyleIdx="1" presStyleCnt="3">
        <dgm:presLayoutVars>
          <dgm:chMax val="1"/>
          <dgm:bulletEnabled val="1"/>
        </dgm:presLayoutVars>
      </dgm:prSet>
      <dgm:spPr/>
    </dgm:pt>
    <dgm:pt modelId="{5B16A3CD-A92C-4165-B5E8-132CDA374181}" type="pres">
      <dgm:prSet presAssocID="{DC861BBF-CC8B-41E8-859C-19AEE51415C9}" presName="descendantText" presStyleLbl="alignAcc1" presStyleIdx="1" presStyleCnt="3">
        <dgm:presLayoutVars>
          <dgm:bulletEnabled val="1"/>
        </dgm:presLayoutVars>
      </dgm:prSet>
      <dgm:spPr/>
    </dgm:pt>
    <dgm:pt modelId="{6EFE4772-7BDA-4BAB-B251-13B4C038FC51}" type="pres">
      <dgm:prSet presAssocID="{14326203-369E-4ABA-A84B-0EFDF9AAF329}" presName="sp" presStyleCnt="0"/>
      <dgm:spPr/>
    </dgm:pt>
    <dgm:pt modelId="{3904C7BF-716B-4FB0-AC1F-01B386997B95}" type="pres">
      <dgm:prSet presAssocID="{32EDACCC-288A-427D-B9EE-B3C12A954747}" presName="composite" presStyleCnt="0"/>
      <dgm:spPr/>
    </dgm:pt>
    <dgm:pt modelId="{5338F173-408B-4ADF-B567-C215AC56F29D}" type="pres">
      <dgm:prSet presAssocID="{32EDACCC-288A-427D-B9EE-B3C12A954747}" presName="parentText" presStyleLbl="alignNode1" presStyleIdx="2" presStyleCnt="3">
        <dgm:presLayoutVars>
          <dgm:chMax val="1"/>
          <dgm:bulletEnabled val="1"/>
        </dgm:presLayoutVars>
      </dgm:prSet>
      <dgm:spPr/>
    </dgm:pt>
    <dgm:pt modelId="{125588B5-7D20-4C05-AAC4-E7D1BA446124}" type="pres">
      <dgm:prSet presAssocID="{32EDACCC-288A-427D-B9EE-B3C12A954747}" presName="descendantText" presStyleLbl="alignAcc1" presStyleIdx="2" presStyleCnt="3">
        <dgm:presLayoutVars>
          <dgm:bulletEnabled val="1"/>
        </dgm:presLayoutVars>
      </dgm:prSet>
      <dgm:spPr/>
    </dgm:pt>
  </dgm:ptLst>
  <dgm:cxnLst>
    <dgm:cxn modelId="{3EDF5F09-8502-4239-8828-3135B41C30AC}" type="presOf" srcId="{32EDACCC-288A-427D-B9EE-B3C12A954747}" destId="{5338F173-408B-4ADF-B567-C215AC56F29D}" srcOrd="0" destOrd="0" presId="urn:microsoft.com/office/officeart/2005/8/layout/chevron2"/>
    <dgm:cxn modelId="{A543040C-AE12-4A5F-94C4-CDC4545ADD5B}" srcId="{443B443F-7318-457D-8614-576876AF6F50}" destId="{7CAE9FC7-B360-4B7D-B0CE-6310C94CAA22}" srcOrd="0" destOrd="0" parTransId="{76D59490-05D8-41DA-A10B-85D3BDE4EEC9}" sibTransId="{61D409D4-F730-4C88-8B61-9703FB07B65B}"/>
    <dgm:cxn modelId="{1A22880E-0F36-4556-9DED-A3EF048DE9D6}" type="presOf" srcId="{C5F20D23-98EA-4807-89F7-278A0F0FFB0E}" destId="{02C2BA6C-2B8C-4763-A9D8-139542948209}" srcOrd="0" destOrd="0" presId="urn:microsoft.com/office/officeart/2005/8/layout/chevron2"/>
    <dgm:cxn modelId="{A183491A-8AC9-4CF8-8D72-576CC2419BA2}" type="presOf" srcId="{55183983-5BBF-4F8A-AEB0-86D85D43B849}" destId="{125588B5-7D20-4C05-AAC4-E7D1BA446124}" srcOrd="0" destOrd="0" presId="urn:microsoft.com/office/officeart/2005/8/layout/chevron2"/>
    <dgm:cxn modelId="{C3094F22-7000-4731-BD18-81BDC33770AD}" srcId="{32EDACCC-288A-427D-B9EE-B3C12A954747}" destId="{55183983-5BBF-4F8A-AEB0-86D85D43B849}" srcOrd="0" destOrd="0" parTransId="{1F7804E1-4CF4-42D2-AAC4-59252B11953F}" sibTransId="{700E4111-FDBE-4FBD-9BED-39BA3E951E43}"/>
    <dgm:cxn modelId="{F7478A30-2BD0-44AE-9359-9DBA66BFDF75}" srcId="{443B443F-7318-457D-8614-576876AF6F50}" destId="{B5E370FC-23FB-43ED-958A-4715D841162F}" srcOrd="1" destOrd="0" parTransId="{B60CF82A-4707-4E1E-AAB8-FA572D95B3D7}" sibTransId="{E63AB4F7-7A3A-46CB-82E2-187A01B7CBE1}"/>
    <dgm:cxn modelId="{BE807F32-2211-4F2E-971C-91DFEB82AA41}" srcId="{DC861BBF-CC8B-41E8-859C-19AEE51415C9}" destId="{45341A88-F99A-4FDA-B73B-20BC682DA34F}" srcOrd="1" destOrd="0" parTransId="{2D54E506-676E-4091-811D-2798BE0D36A1}" sibTransId="{A0F97738-3DE7-477D-882C-769AA2780F80}"/>
    <dgm:cxn modelId="{7F612D3D-841C-4AA9-95A7-AD410F5A83EE}" srcId="{C5F20D23-98EA-4807-89F7-278A0F0FFB0E}" destId="{DC861BBF-CC8B-41E8-859C-19AEE51415C9}" srcOrd="1" destOrd="0" parTransId="{2E22034B-03E1-4FA2-9BFD-1C7F9B449280}" sibTransId="{14326203-369E-4ABA-A84B-0EFDF9AAF329}"/>
    <dgm:cxn modelId="{AC5EDA4E-9B31-4B8B-AF8F-D25F0178F47D}" type="presOf" srcId="{45341A88-F99A-4FDA-B73B-20BC682DA34F}" destId="{5B16A3CD-A92C-4165-B5E8-132CDA374181}" srcOrd="0" destOrd="1" presId="urn:microsoft.com/office/officeart/2005/8/layout/chevron2"/>
    <dgm:cxn modelId="{81012B6F-DBEE-489D-A1C4-B9DB088DF23D}" type="presOf" srcId="{DC861BBF-CC8B-41E8-859C-19AEE51415C9}" destId="{600759CC-0115-4250-A1E6-F53CA19D2429}" srcOrd="0" destOrd="0" presId="urn:microsoft.com/office/officeart/2005/8/layout/chevron2"/>
    <dgm:cxn modelId="{E94E0251-595D-40CB-878B-0DCF59086C06}" srcId="{C5F20D23-98EA-4807-89F7-278A0F0FFB0E}" destId="{32EDACCC-288A-427D-B9EE-B3C12A954747}" srcOrd="2" destOrd="0" parTransId="{BE57782C-67A4-46CD-B953-2C1087F8573F}" sibTransId="{37F008B4-FD4F-49DE-A939-B560FE7D204F}"/>
    <dgm:cxn modelId="{33A6037A-30B1-4D95-8591-2437DA67AEF3}" srcId="{C5F20D23-98EA-4807-89F7-278A0F0FFB0E}" destId="{443B443F-7318-457D-8614-576876AF6F50}" srcOrd="0" destOrd="0" parTransId="{5AAE8920-B338-437F-A44A-B5080B661117}" sibTransId="{094C1C99-6967-4BB0-AA86-415FD4F9C486}"/>
    <dgm:cxn modelId="{5657248C-196B-4BAD-8EFA-BAFE24C1088F}" type="presOf" srcId="{7CAE9FC7-B360-4B7D-B0CE-6310C94CAA22}" destId="{8A651397-28C0-46DF-B2BA-A0E41C247A46}" srcOrd="0" destOrd="0" presId="urn:microsoft.com/office/officeart/2005/8/layout/chevron2"/>
    <dgm:cxn modelId="{94B32294-A57C-4401-A7C5-0124B2254034}" type="presOf" srcId="{B5E370FC-23FB-43ED-958A-4715D841162F}" destId="{8A651397-28C0-46DF-B2BA-A0E41C247A46}" srcOrd="0" destOrd="1" presId="urn:microsoft.com/office/officeart/2005/8/layout/chevron2"/>
    <dgm:cxn modelId="{BBFB1A96-5405-4D74-B9CF-80C6EC4E3AFB}" type="presOf" srcId="{B6C1BF03-BE7C-4ECB-990B-D5BB325063A5}" destId="{5B16A3CD-A92C-4165-B5E8-132CDA374181}" srcOrd="0" destOrd="0" presId="urn:microsoft.com/office/officeart/2005/8/layout/chevron2"/>
    <dgm:cxn modelId="{8CE9FDA4-3B98-4916-8045-34C13C88558B}" srcId="{32EDACCC-288A-427D-B9EE-B3C12A954747}" destId="{7984BB7B-7AEA-469F-B923-13F09458A0BD}" srcOrd="1" destOrd="0" parTransId="{E10121A7-371A-4E8F-8FF0-42544EE3EC46}" sibTransId="{1725573E-892B-4F5F-8D22-5697B4F78351}"/>
    <dgm:cxn modelId="{6F615CAE-2B75-400D-85C3-11FC978A1A25}" type="presOf" srcId="{7984BB7B-7AEA-469F-B923-13F09458A0BD}" destId="{125588B5-7D20-4C05-AAC4-E7D1BA446124}" srcOrd="0" destOrd="1" presId="urn:microsoft.com/office/officeart/2005/8/layout/chevron2"/>
    <dgm:cxn modelId="{2AAB84D0-FFA7-4072-BD2C-5E2B03CFE314}" srcId="{DC861BBF-CC8B-41E8-859C-19AEE51415C9}" destId="{B6C1BF03-BE7C-4ECB-990B-D5BB325063A5}" srcOrd="0" destOrd="0" parTransId="{DFBD6FD4-DDDD-454C-9577-D61E854C2308}" sibTransId="{732872F3-68CC-471E-AFD4-D7795F8AB445}"/>
    <dgm:cxn modelId="{2F3FB1D7-0F3F-4278-96F9-3D5E21B3B9BA}" type="presOf" srcId="{443B443F-7318-457D-8614-576876AF6F50}" destId="{985CD152-7C35-4B91-95E9-D0EFA4CFD350}" srcOrd="0" destOrd="0" presId="urn:microsoft.com/office/officeart/2005/8/layout/chevron2"/>
    <dgm:cxn modelId="{7ECB6193-67E7-434F-A43C-9202BA421C81}" type="presParOf" srcId="{02C2BA6C-2B8C-4763-A9D8-139542948209}" destId="{095EDFDD-E141-4002-92D7-DA0C6949EB60}" srcOrd="0" destOrd="0" presId="urn:microsoft.com/office/officeart/2005/8/layout/chevron2"/>
    <dgm:cxn modelId="{2063790B-FF55-4BB5-8A17-2D4626F37229}" type="presParOf" srcId="{095EDFDD-E141-4002-92D7-DA0C6949EB60}" destId="{985CD152-7C35-4B91-95E9-D0EFA4CFD350}" srcOrd="0" destOrd="0" presId="urn:microsoft.com/office/officeart/2005/8/layout/chevron2"/>
    <dgm:cxn modelId="{1F9A4EAC-78A2-40A6-8B6C-D1820F337F0A}" type="presParOf" srcId="{095EDFDD-E141-4002-92D7-DA0C6949EB60}" destId="{8A651397-28C0-46DF-B2BA-A0E41C247A46}" srcOrd="1" destOrd="0" presId="urn:microsoft.com/office/officeart/2005/8/layout/chevron2"/>
    <dgm:cxn modelId="{CAC463D4-B41B-47A8-85D0-8D4A4C0107FC}" type="presParOf" srcId="{02C2BA6C-2B8C-4763-A9D8-139542948209}" destId="{58D4D29E-29CB-4667-8F09-9F9DB806D1D4}" srcOrd="1" destOrd="0" presId="urn:microsoft.com/office/officeart/2005/8/layout/chevron2"/>
    <dgm:cxn modelId="{FB5E2EFD-A0F5-429B-AA21-7C65A31B4FD2}" type="presParOf" srcId="{02C2BA6C-2B8C-4763-A9D8-139542948209}" destId="{6154074E-0D1A-4DC4-9148-CE273B123639}" srcOrd="2" destOrd="0" presId="urn:microsoft.com/office/officeart/2005/8/layout/chevron2"/>
    <dgm:cxn modelId="{75C506BD-F780-4C13-947A-DFDF588F6490}" type="presParOf" srcId="{6154074E-0D1A-4DC4-9148-CE273B123639}" destId="{600759CC-0115-4250-A1E6-F53CA19D2429}" srcOrd="0" destOrd="0" presId="urn:microsoft.com/office/officeart/2005/8/layout/chevron2"/>
    <dgm:cxn modelId="{8AC68DFF-FE2C-4576-95CB-87A38FCF9DA8}" type="presParOf" srcId="{6154074E-0D1A-4DC4-9148-CE273B123639}" destId="{5B16A3CD-A92C-4165-B5E8-132CDA374181}" srcOrd="1" destOrd="0" presId="urn:microsoft.com/office/officeart/2005/8/layout/chevron2"/>
    <dgm:cxn modelId="{1897BE70-F70C-47DE-92DB-23478FA730ED}" type="presParOf" srcId="{02C2BA6C-2B8C-4763-A9D8-139542948209}" destId="{6EFE4772-7BDA-4BAB-B251-13B4C038FC51}" srcOrd="3" destOrd="0" presId="urn:microsoft.com/office/officeart/2005/8/layout/chevron2"/>
    <dgm:cxn modelId="{64BC2F12-60C8-498D-A480-380CB4014A30}" type="presParOf" srcId="{02C2BA6C-2B8C-4763-A9D8-139542948209}" destId="{3904C7BF-716B-4FB0-AC1F-01B386997B95}" srcOrd="4" destOrd="0" presId="urn:microsoft.com/office/officeart/2005/8/layout/chevron2"/>
    <dgm:cxn modelId="{13EA50EC-E1C4-4447-9695-821220549178}" type="presParOf" srcId="{3904C7BF-716B-4FB0-AC1F-01B386997B95}" destId="{5338F173-408B-4ADF-B567-C215AC56F29D}" srcOrd="0" destOrd="0" presId="urn:microsoft.com/office/officeart/2005/8/layout/chevron2"/>
    <dgm:cxn modelId="{27408A5E-3C06-4ABC-A194-85150156B8E3}" type="presParOf" srcId="{3904C7BF-716B-4FB0-AC1F-01B386997B95}" destId="{125588B5-7D20-4C05-AAC4-E7D1BA446124}" srcOrd="1" destOrd="0" presId="urn:microsoft.com/office/officeart/2005/8/layout/chevron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40.xml><?xml version="1.0" encoding="utf-8"?>
<dgm:dataModel xmlns:dgm="http://schemas.openxmlformats.org/drawingml/2006/diagram" xmlns:a="http://schemas.openxmlformats.org/drawingml/2006/main">
  <dgm:ptLst>
    <dgm:pt modelId="{C8B4F78D-47F4-4113-B3EF-8AA69F8934E4}" type="doc">
      <dgm:prSet loTypeId="urn:microsoft.com/office/officeart/2009/layout/CircleArrowProcess" loCatId="cycle" qsTypeId="urn:microsoft.com/office/officeart/2005/8/quickstyle/simple1" qsCatId="simple" csTypeId="urn:microsoft.com/office/officeart/2005/8/colors/colorful5" csCatId="colorful" phldr="1"/>
      <dgm:spPr/>
      <dgm:t>
        <a:bodyPr/>
        <a:lstStyle/>
        <a:p>
          <a:endParaRPr lang="en-GB"/>
        </a:p>
      </dgm:t>
    </dgm:pt>
    <dgm:pt modelId="{22A53A09-A2CF-4036-8C5A-61BB3627CAFE}">
      <dgm:prSet phldrT="[Text]"/>
      <dgm:spPr/>
      <dgm:t>
        <a:bodyPr/>
        <a:lstStyle/>
        <a:p>
          <a:endParaRPr lang="en-GB" dirty="0"/>
        </a:p>
      </dgm:t>
    </dgm:pt>
    <dgm:pt modelId="{97EF97D5-68F1-40B1-BD58-24949662C16C}" type="parTrans" cxnId="{0B17D558-94EA-4D94-A5EA-18790249D4B6}">
      <dgm:prSet/>
      <dgm:spPr/>
      <dgm:t>
        <a:bodyPr/>
        <a:lstStyle/>
        <a:p>
          <a:endParaRPr lang="en-GB"/>
        </a:p>
      </dgm:t>
    </dgm:pt>
    <dgm:pt modelId="{EFE8A078-AA96-4132-8EFA-356BE880D216}" type="sibTrans" cxnId="{0B17D558-94EA-4D94-A5EA-18790249D4B6}">
      <dgm:prSet/>
      <dgm:spPr/>
      <dgm:t>
        <a:bodyPr/>
        <a:lstStyle/>
        <a:p>
          <a:endParaRPr lang="en-GB"/>
        </a:p>
      </dgm:t>
    </dgm:pt>
    <dgm:pt modelId="{1637C013-40A3-46CD-8E2C-2D865F7A7B0F}">
      <dgm:prSet phldrT="[Text]"/>
      <dgm:spPr/>
      <dgm:t>
        <a:bodyPr/>
        <a:lstStyle/>
        <a:p>
          <a:endParaRPr lang="en-GB" dirty="0"/>
        </a:p>
      </dgm:t>
    </dgm:pt>
    <dgm:pt modelId="{AAA6E245-5152-4996-948B-AA3A8DC207CA}" type="parTrans" cxnId="{54615CA0-A36C-4A3B-9DDE-59B9FF5F12B9}">
      <dgm:prSet/>
      <dgm:spPr/>
      <dgm:t>
        <a:bodyPr/>
        <a:lstStyle/>
        <a:p>
          <a:endParaRPr lang="en-GB"/>
        </a:p>
      </dgm:t>
    </dgm:pt>
    <dgm:pt modelId="{371CAA39-9071-4C73-A7D0-6409DE5BEE1E}" type="sibTrans" cxnId="{54615CA0-A36C-4A3B-9DDE-59B9FF5F12B9}">
      <dgm:prSet/>
      <dgm:spPr/>
      <dgm:t>
        <a:bodyPr/>
        <a:lstStyle/>
        <a:p>
          <a:endParaRPr lang="en-GB"/>
        </a:p>
      </dgm:t>
    </dgm:pt>
    <dgm:pt modelId="{DEB66338-3108-4DF7-B4C3-FE83FCA0847B}">
      <dgm:prSet phldrT="[Text]"/>
      <dgm:spPr/>
      <dgm:t>
        <a:bodyPr/>
        <a:lstStyle/>
        <a:p>
          <a:endParaRPr lang="en-GB" dirty="0"/>
        </a:p>
      </dgm:t>
    </dgm:pt>
    <dgm:pt modelId="{9DEE31D5-2390-4EDA-9D4E-C2B76C5438D8}" type="parTrans" cxnId="{A1F00CE7-E74A-4742-A2DE-02B3EB59046A}">
      <dgm:prSet/>
      <dgm:spPr/>
      <dgm:t>
        <a:bodyPr/>
        <a:lstStyle/>
        <a:p>
          <a:endParaRPr lang="en-GB"/>
        </a:p>
      </dgm:t>
    </dgm:pt>
    <dgm:pt modelId="{8A05AD9D-E16F-43EB-A0EE-C5D1751FDAEE}" type="sibTrans" cxnId="{A1F00CE7-E74A-4742-A2DE-02B3EB59046A}">
      <dgm:prSet/>
      <dgm:spPr/>
      <dgm:t>
        <a:bodyPr/>
        <a:lstStyle/>
        <a:p>
          <a:endParaRPr lang="en-GB"/>
        </a:p>
      </dgm:t>
    </dgm:pt>
    <dgm:pt modelId="{0C7EB1A5-084B-430D-A37F-4A11C43576EA}" type="pres">
      <dgm:prSet presAssocID="{C8B4F78D-47F4-4113-B3EF-8AA69F8934E4}" presName="Name0" presStyleCnt="0">
        <dgm:presLayoutVars>
          <dgm:chMax val="7"/>
          <dgm:chPref val="7"/>
          <dgm:dir/>
          <dgm:animLvl val="lvl"/>
        </dgm:presLayoutVars>
      </dgm:prSet>
      <dgm:spPr/>
    </dgm:pt>
    <dgm:pt modelId="{BF176BD6-49F7-4DAC-96E6-D6E598D8347F}" type="pres">
      <dgm:prSet presAssocID="{22A53A09-A2CF-4036-8C5A-61BB3627CAFE}" presName="Accent1" presStyleCnt="0"/>
      <dgm:spPr/>
    </dgm:pt>
    <dgm:pt modelId="{9B6251F4-0F73-4007-A5A8-7ACD1E52827D}" type="pres">
      <dgm:prSet presAssocID="{22A53A09-A2CF-4036-8C5A-61BB3627CAFE}" presName="Accent" presStyleLbl="node1" presStyleIdx="0" presStyleCnt="3"/>
      <dgm:spPr/>
    </dgm:pt>
    <dgm:pt modelId="{96D7F644-644C-4282-87E1-627C10CDB0FD}" type="pres">
      <dgm:prSet presAssocID="{22A53A09-A2CF-4036-8C5A-61BB3627CAFE}" presName="Parent1" presStyleLbl="revTx" presStyleIdx="0" presStyleCnt="3">
        <dgm:presLayoutVars>
          <dgm:chMax val="1"/>
          <dgm:chPref val="1"/>
          <dgm:bulletEnabled val="1"/>
        </dgm:presLayoutVars>
      </dgm:prSet>
      <dgm:spPr/>
    </dgm:pt>
    <dgm:pt modelId="{C057902D-BE86-4D03-8D86-F52D69A59145}" type="pres">
      <dgm:prSet presAssocID="{1637C013-40A3-46CD-8E2C-2D865F7A7B0F}" presName="Accent2" presStyleCnt="0"/>
      <dgm:spPr/>
    </dgm:pt>
    <dgm:pt modelId="{DE811DA7-CFDD-4313-BBD9-E7D162F194BA}" type="pres">
      <dgm:prSet presAssocID="{1637C013-40A3-46CD-8E2C-2D865F7A7B0F}" presName="Accent" presStyleLbl="node1" presStyleIdx="1" presStyleCnt="3"/>
      <dgm:spPr/>
    </dgm:pt>
    <dgm:pt modelId="{6A0F549A-5C8B-47BF-BBC1-EA09CD164EF8}" type="pres">
      <dgm:prSet presAssocID="{1637C013-40A3-46CD-8E2C-2D865F7A7B0F}" presName="Parent2" presStyleLbl="revTx" presStyleIdx="1" presStyleCnt="3">
        <dgm:presLayoutVars>
          <dgm:chMax val="1"/>
          <dgm:chPref val="1"/>
          <dgm:bulletEnabled val="1"/>
        </dgm:presLayoutVars>
      </dgm:prSet>
      <dgm:spPr/>
    </dgm:pt>
    <dgm:pt modelId="{893E5DAF-D421-4292-806C-2B4A6A812179}" type="pres">
      <dgm:prSet presAssocID="{DEB66338-3108-4DF7-B4C3-FE83FCA0847B}" presName="Accent3" presStyleCnt="0"/>
      <dgm:spPr/>
    </dgm:pt>
    <dgm:pt modelId="{70FE8FF0-610A-41E1-902C-B847C7D314FD}" type="pres">
      <dgm:prSet presAssocID="{DEB66338-3108-4DF7-B4C3-FE83FCA0847B}" presName="Accent" presStyleLbl="node1" presStyleIdx="2" presStyleCnt="3"/>
      <dgm:spPr/>
    </dgm:pt>
    <dgm:pt modelId="{F6CA9E09-9A4A-4367-B3A3-815F36E39F66}" type="pres">
      <dgm:prSet presAssocID="{DEB66338-3108-4DF7-B4C3-FE83FCA0847B}" presName="Parent3" presStyleLbl="revTx" presStyleIdx="2" presStyleCnt="3">
        <dgm:presLayoutVars>
          <dgm:chMax val="1"/>
          <dgm:chPref val="1"/>
          <dgm:bulletEnabled val="1"/>
        </dgm:presLayoutVars>
      </dgm:prSet>
      <dgm:spPr/>
    </dgm:pt>
  </dgm:ptLst>
  <dgm:cxnLst>
    <dgm:cxn modelId="{174D1D75-5025-46C0-98C0-8CACFC642917}" type="presOf" srcId="{1637C013-40A3-46CD-8E2C-2D865F7A7B0F}" destId="{6A0F549A-5C8B-47BF-BBC1-EA09CD164EF8}" srcOrd="0" destOrd="0" presId="urn:microsoft.com/office/officeart/2009/layout/CircleArrowProcess"/>
    <dgm:cxn modelId="{0B17D558-94EA-4D94-A5EA-18790249D4B6}" srcId="{C8B4F78D-47F4-4113-B3EF-8AA69F8934E4}" destId="{22A53A09-A2CF-4036-8C5A-61BB3627CAFE}" srcOrd="0" destOrd="0" parTransId="{97EF97D5-68F1-40B1-BD58-24949662C16C}" sibTransId="{EFE8A078-AA96-4132-8EFA-356BE880D216}"/>
    <dgm:cxn modelId="{573BC295-19EB-462D-9257-729FE9F6F0BC}" type="presOf" srcId="{22A53A09-A2CF-4036-8C5A-61BB3627CAFE}" destId="{96D7F644-644C-4282-87E1-627C10CDB0FD}" srcOrd="0" destOrd="0" presId="urn:microsoft.com/office/officeart/2009/layout/CircleArrowProcess"/>
    <dgm:cxn modelId="{212A239B-D547-4699-82C9-936E2708F004}" type="presOf" srcId="{C8B4F78D-47F4-4113-B3EF-8AA69F8934E4}" destId="{0C7EB1A5-084B-430D-A37F-4A11C43576EA}" srcOrd="0" destOrd="0" presId="urn:microsoft.com/office/officeart/2009/layout/CircleArrowProcess"/>
    <dgm:cxn modelId="{54615CA0-A36C-4A3B-9DDE-59B9FF5F12B9}" srcId="{C8B4F78D-47F4-4113-B3EF-8AA69F8934E4}" destId="{1637C013-40A3-46CD-8E2C-2D865F7A7B0F}" srcOrd="1" destOrd="0" parTransId="{AAA6E245-5152-4996-948B-AA3A8DC207CA}" sibTransId="{371CAA39-9071-4C73-A7D0-6409DE5BEE1E}"/>
    <dgm:cxn modelId="{D186E1D3-6C0F-4701-9259-85169006C2A7}" type="presOf" srcId="{DEB66338-3108-4DF7-B4C3-FE83FCA0847B}" destId="{F6CA9E09-9A4A-4367-B3A3-815F36E39F66}" srcOrd="0" destOrd="0" presId="urn:microsoft.com/office/officeart/2009/layout/CircleArrowProcess"/>
    <dgm:cxn modelId="{A1F00CE7-E74A-4742-A2DE-02B3EB59046A}" srcId="{C8B4F78D-47F4-4113-B3EF-8AA69F8934E4}" destId="{DEB66338-3108-4DF7-B4C3-FE83FCA0847B}" srcOrd="2" destOrd="0" parTransId="{9DEE31D5-2390-4EDA-9D4E-C2B76C5438D8}" sibTransId="{8A05AD9D-E16F-43EB-A0EE-C5D1751FDAEE}"/>
    <dgm:cxn modelId="{DD2B364A-BBF9-4AEC-8F0E-BE57BB1C3668}" type="presParOf" srcId="{0C7EB1A5-084B-430D-A37F-4A11C43576EA}" destId="{BF176BD6-49F7-4DAC-96E6-D6E598D8347F}" srcOrd="0" destOrd="0" presId="urn:microsoft.com/office/officeart/2009/layout/CircleArrowProcess"/>
    <dgm:cxn modelId="{8999AEEC-16F0-4A58-B149-7B947405D2D0}" type="presParOf" srcId="{BF176BD6-49F7-4DAC-96E6-D6E598D8347F}" destId="{9B6251F4-0F73-4007-A5A8-7ACD1E52827D}" srcOrd="0" destOrd="0" presId="urn:microsoft.com/office/officeart/2009/layout/CircleArrowProcess"/>
    <dgm:cxn modelId="{C0D5EF07-EAE5-4E29-AE42-5BE34453F420}" type="presParOf" srcId="{0C7EB1A5-084B-430D-A37F-4A11C43576EA}" destId="{96D7F644-644C-4282-87E1-627C10CDB0FD}" srcOrd="1" destOrd="0" presId="urn:microsoft.com/office/officeart/2009/layout/CircleArrowProcess"/>
    <dgm:cxn modelId="{C7636B0D-98EC-4079-B453-F847EBA0BE13}" type="presParOf" srcId="{0C7EB1A5-084B-430D-A37F-4A11C43576EA}" destId="{C057902D-BE86-4D03-8D86-F52D69A59145}" srcOrd="2" destOrd="0" presId="urn:microsoft.com/office/officeart/2009/layout/CircleArrowProcess"/>
    <dgm:cxn modelId="{A42A9BA4-3ABA-486D-BC9C-563B2C0779B5}" type="presParOf" srcId="{C057902D-BE86-4D03-8D86-F52D69A59145}" destId="{DE811DA7-CFDD-4313-BBD9-E7D162F194BA}" srcOrd="0" destOrd="0" presId="urn:microsoft.com/office/officeart/2009/layout/CircleArrowProcess"/>
    <dgm:cxn modelId="{B204DAF4-9166-4A22-81C9-1D781D85281B}" type="presParOf" srcId="{0C7EB1A5-084B-430D-A37F-4A11C43576EA}" destId="{6A0F549A-5C8B-47BF-BBC1-EA09CD164EF8}" srcOrd="3" destOrd="0" presId="urn:microsoft.com/office/officeart/2009/layout/CircleArrowProcess"/>
    <dgm:cxn modelId="{29954F1B-2178-433D-B65B-7F356B2AB2EC}" type="presParOf" srcId="{0C7EB1A5-084B-430D-A37F-4A11C43576EA}" destId="{893E5DAF-D421-4292-806C-2B4A6A812179}" srcOrd="4" destOrd="0" presId="urn:microsoft.com/office/officeart/2009/layout/CircleArrowProcess"/>
    <dgm:cxn modelId="{83F3D77E-4BB6-484A-9B60-6467211A824C}" type="presParOf" srcId="{893E5DAF-D421-4292-806C-2B4A6A812179}" destId="{70FE8FF0-610A-41E1-902C-B847C7D314FD}" srcOrd="0" destOrd="0" presId="urn:microsoft.com/office/officeart/2009/layout/CircleArrowProcess"/>
    <dgm:cxn modelId="{87A5DB3C-2554-4774-89FD-53C0B4A612B1}" type="presParOf" srcId="{0C7EB1A5-084B-430D-A37F-4A11C43576EA}" destId="{F6CA9E09-9A4A-4367-B3A3-815F36E39F66}" srcOrd="5" destOrd="0" presId="urn:microsoft.com/office/officeart/2009/layout/CircleArrowProcess"/>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41.xml><?xml version="1.0" encoding="utf-8"?>
<dgm:dataModel xmlns:dgm="http://schemas.openxmlformats.org/drawingml/2006/diagram" xmlns:a="http://schemas.openxmlformats.org/drawingml/2006/main">
  <dgm:ptLst>
    <dgm:pt modelId="{A5C5B936-9501-42F9-84AC-35673637DF3C}" type="doc">
      <dgm:prSet loTypeId="urn:microsoft.com/office/officeart/2005/8/layout/pyramid1" loCatId="pyramid" qsTypeId="urn:microsoft.com/office/officeart/2005/8/quickstyle/simple4" qsCatId="simple" csTypeId="urn:microsoft.com/office/officeart/2005/8/colors/colorful5" csCatId="colorful" phldr="1"/>
      <dgm:spPr/>
    </dgm:pt>
    <dgm:pt modelId="{19E110DF-20C8-4B0B-86E0-16AD2ABC2DAD}">
      <dgm:prSet phldrT="[Text]"/>
      <dgm:spPr/>
      <dgm:t>
        <a:bodyPr/>
        <a:lstStyle/>
        <a:p>
          <a:endParaRPr lang="en-GB" dirty="0"/>
        </a:p>
      </dgm:t>
    </dgm:pt>
    <dgm:pt modelId="{88759E7A-A8EB-44C7-B9EC-FCE83A7E0C94}" type="parTrans" cxnId="{C1D560AE-2472-43E5-88E6-8BA0BBA5B13B}">
      <dgm:prSet/>
      <dgm:spPr/>
      <dgm:t>
        <a:bodyPr/>
        <a:lstStyle/>
        <a:p>
          <a:endParaRPr lang="en-GB"/>
        </a:p>
      </dgm:t>
    </dgm:pt>
    <dgm:pt modelId="{32B39E12-6CA0-4F55-AB45-58B0C9CEB8DB}" type="sibTrans" cxnId="{C1D560AE-2472-43E5-88E6-8BA0BBA5B13B}">
      <dgm:prSet/>
      <dgm:spPr/>
      <dgm:t>
        <a:bodyPr/>
        <a:lstStyle/>
        <a:p>
          <a:endParaRPr lang="en-GB"/>
        </a:p>
      </dgm:t>
    </dgm:pt>
    <dgm:pt modelId="{A52FCFC6-8BE2-44E9-AC81-17E81B5F343C}">
      <dgm:prSet phldrT="[Text]"/>
      <dgm:spPr/>
      <dgm:t>
        <a:bodyPr/>
        <a:lstStyle/>
        <a:p>
          <a:endParaRPr lang="en-GB" dirty="0"/>
        </a:p>
      </dgm:t>
    </dgm:pt>
    <dgm:pt modelId="{B4AE8AAF-28C2-42CD-9F71-7728FD55D029}" type="parTrans" cxnId="{D8319030-126C-4F1B-AB83-54F48DFC0FAA}">
      <dgm:prSet/>
      <dgm:spPr/>
      <dgm:t>
        <a:bodyPr/>
        <a:lstStyle/>
        <a:p>
          <a:endParaRPr lang="en-GB"/>
        </a:p>
      </dgm:t>
    </dgm:pt>
    <dgm:pt modelId="{ED00844F-654F-46F3-A2B8-220F89C6FB84}" type="sibTrans" cxnId="{D8319030-126C-4F1B-AB83-54F48DFC0FAA}">
      <dgm:prSet/>
      <dgm:spPr/>
      <dgm:t>
        <a:bodyPr/>
        <a:lstStyle/>
        <a:p>
          <a:endParaRPr lang="en-GB"/>
        </a:p>
      </dgm:t>
    </dgm:pt>
    <dgm:pt modelId="{A7F6C32B-0B54-4572-9235-64151E6C71CB}">
      <dgm:prSet phldrT="[Text]"/>
      <dgm:spPr/>
      <dgm:t>
        <a:bodyPr/>
        <a:lstStyle/>
        <a:p>
          <a:endParaRPr lang="en-GB" dirty="0"/>
        </a:p>
      </dgm:t>
    </dgm:pt>
    <dgm:pt modelId="{999758FC-965A-4F11-A644-FB4795C9D619}" type="parTrans" cxnId="{52AD731C-8F16-4A1E-9405-CB8B56935BC3}">
      <dgm:prSet/>
      <dgm:spPr/>
      <dgm:t>
        <a:bodyPr/>
        <a:lstStyle/>
        <a:p>
          <a:endParaRPr lang="en-GB"/>
        </a:p>
      </dgm:t>
    </dgm:pt>
    <dgm:pt modelId="{55B082E4-B440-4761-B91C-4E3A851DC41F}" type="sibTrans" cxnId="{52AD731C-8F16-4A1E-9405-CB8B56935BC3}">
      <dgm:prSet/>
      <dgm:spPr/>
      <dgm:t>
        <a:bodyPr/>
        <a:lstStyle/>
        <a:p>
          <a:endParaRPr lang="en-GB"/>
        </a:p>
      </dgm:t>
    </dgm:pt>
    <dgm:pt modelId="{5E4FDC0A-63EE-4B2F-B7BC-57E6273C63D1}">
      <dgm:prSet/>
      <dgm:spPr/>
      <dgm:t>
        <a:bodyPr/>
        <a:lstStyle/>
        <a:p>
          <a:endParaRPr lang="en-GB" dirty="0"/>
        </a:p>
      </dgm:t>
    </dgm:pt>
    <dgm:pt modelId="{3389DAA7-0DB5-4640-90CA-302CAFB44F8B}" type="parTrans" cxnId="{153C54B4-E2C7-448D-825C-8A81BFA30D39}">
      <dgm:prSet/>
      <dgm:spPr/>
      <dgm:t>
        <a:bodyPr/>
        <a:lstStyle/>
        <a:p>
          <a:endParaRPr lang="en-GB"/>
        </a:p>
      </dgm:t>
    </dgm:pt>
    <dgm:pt modelId="{CBB4A343-8C37-47EA-AA3E-44BB90669ED9}" type="sibTrans" cxnId="{153C54B4-E2C7-448D-825C-8A81BFA30D39}">
      <dgm:prSet/>
      <dgm:spPr/>
      <dgm:t>
        <a:bodyPr/>
        <a:lstStyle/>
        <a:p>
          <a:endParaRPr lang="en-GB"/>
        </a:p>
      </dgm:t>
    </dgm:pt>
    <dgm:pt modelId="{B17242C8-0930-4E63-AC03-80314667E681}">
      <dgm:prSet/>
      <dgm:spPr/>
      <dgm:t>
        <a:bodyPr/>
        <a:lstStyle/>
        <a:p>
          <a:endParaRPr lang="en-GB" dirty="0"/>
        </a:p>
      </dgm:t>
    </dgm:pt>
    <dgm:pt modelId="{4DA805E8-7FBD-4701-B27E-3E830AACAD62}" type="parTrans" cxnId="{8D012FBE-7026-4F38-A8F8-BF2621621B58}">
      <dgm:prSet/>
      <dgm:spPr/>
      <dgm:t>
        <a:bodyPr/>
        <a:lstStyle/>
        <a:p>
          <a:endParaRPr lang="en-GB"/>
        </a:p>
      </dgm:t>
    </dgm:pt>
    <dgm:pt modelId="{5CA2DEDE-AB94-47B3-BBEA-5621B2092BD4}" type="sibTrans" cxnId="{8D012FBE-7026-4F38-A8F8-BF2621621B58}">
      <dgm:prSet/>
      <dgm:spPr/>
      <dgm:t>
        <a:bodyPr/>
        <a:lstStyle/>
        <a:p>
          <a:endParaRPr lang="en-GB"/>
        </a:p>
      </dgm:t>
    </dgm:pt>
    <dgm:pt modelId="{E9A460A2-0E7B-4644-B6E2-747505875AAD}">
      <dgm:prSet/>
      <dgm:spPr/>
      <dgm:t>
        <a:bodyPr/>
        <a:lstStyle/>
        <a:p>
          <a:endParaRPr lang="en-GB" dirty="0"/>
        </a:p>
      </dgm:t>
    </dgm:pt>
    <dgm:pt modelId="{BC205CE0-E1CC-4F25-8181-A1D892883C85}" type="parTrans" cxnId="{854682B5-0609-453C-9E3C-16E94494FEF9}">
      <dgm:prSet/>
      <dgm:spPr/>
      <dgm:t>
        <a:bodyPr/>
        <a:lstStyle/>
        <a:p>
          <a:endParaRPr lang="en-GB"/>
        </a:p>
      </dgm:t>
    </dgm:pt>
    <dgm:pt modelId="{09783C30-93C8-47AF-9D17-385D1C488B86}" type="sibTrans" cxnId="{854682B5-0609-453C-9E3C-16E94494FEF9}">
      <dgm:prSet/>
      <dgm:spPr/>
      <dgm:t>
        <a:bodyPr/>
        <a:lstStyle/>
        <a:p>
          <a:endParaRPr lang="en-GB"/>
        </a:p>
      </dgm:t>
    </dgm:pt>
    <dgm:pt modelId="{87EADD4B-1BCF-42E5-B324-CEC7FD9E28B6}">
      <dgm:prSet/>
      <dgm:spPr/>
      <dgm:t>
        <a:bodyPr/>
        <a:lstStyle/>
        <a:p>
          <a:endParaRPr lang="en-GB" dirty="0"/>
        </a:p>
      </dgm:t>
    </dgm:pt>
    <dgm:pt modelId="{DE5CF15F-D7A8-4E68-B601-841CC9C0C671}" type="parTrans" cxnId="{266F5F3A-E156-48C5-A04C-499C5DB4F798}">
      <dgm:prSet/>
      <dgm:spPr/>
      <dgm:t>
        <a:bodyPr/>
        <a:lstStyle/>
        <a:p>
          <a:endParaRPr lang="en-GB"/>
        </a:p>
      </dgm:t>
    </dgm:pt>
    <dgm:pt modelId="{23534D88-B9DA-4449-99FE-678D904F049F}" type="sibTrans" cxnId="{266F5F3A-E156-48C5-A04C-499C5DB4F798}">
      <dgm:prSet/>
      <dgm:spPr/>
      <dgm:t>
        <a:bodyPr/>
        <a:lstStyle/>
        <a:p>
          <a:endParaRPr lang="en-GB"/>
        </a:p>
      </dgm:t>
    </dgm:pt>
    <dgm:pt modelId="{5D5E99CD-259F-40E6-A9A4-BF46A4920CC4}">
      <dgm:prSet/>
      <dgm:spPr/>
      <dgm:t>
        <a:bodyPr/>
        <a:lstStyle/>
        <a:p>
          <a:endParaRPr lang="en-GB" dirty="0"/>
        </a:p>
      </dgm:t>
    </dgm:pt>
    <dgm:pt modelId="{8DB0575A-451F-43C3-9085-05A5A275F541}" type="parTrans" cxnId="{CC87508C-D224-4013-A3E7-A7B554B39AFA}">
      <dgm:prSet/>
      <dgm:spPr/>
      <dgm:t>
        <a:bodyPr/>
        <a:lstStyle/>
        <a:p>
          <a:endParaRPr lang="en-GB"/>
        </a:p>
      </dgm:t>
    </dgm:pt>
    <dgm:pt modelId="{31509DD7-14CB-43CB-AEB9-6BC5B877B4A6}" type="sibTrans" cxnId="{CC87508C-D224-4013-A3E7-A7B554B39AFA}">
      <dgm:prSet/>
      <dgm:spPr/>
      <dgm:t>
        <a:bodyPr/>
        <a:lstStyle/>
        <a:p>
          <a:endParaRPr lang="en-GB"/>
        </a:p>
      </dgm:t>
    </dgm:pt>
    <dgm:pt modelId="{CDE3BB46-E1D7-4E7E-8C47-39D7738C15E3}" type="pres">
      <dgm:prSet presAssocID="{A5C5B936-9501-42F9-84AC-35673637DF3C}" presName="Name0" presStyleCnt="0">
        <dgm:presLayoutVars>
          <dgm:dir/>
          <dgm:animLvl val="lvl"/>
          <dgm:resizeHandles val="exact"/>
        </dgm:presLayoutVars>
      </dgm:prSet>
      <dgm:spPr/>
    </dgm:pt>
    <dgm:pt modelId="{4779D4E0-2196-412E-94E9-7BBC1A9C6B49}" type="pres">
      <dgm:prSet presAssocID="{19E110DF-20C8-4B0B-86E0-16AD2ABC2DAD}" presName="Name8" presStyleCnt="0"/>
      <dgm:spPr/>
    </dgm:pt>
    <dgm:pt modelId="{DBD180BA-AAB4-4AF9-B0E6-E289D7372582}" type="pres">
      <dgm:prSet presAssocID="{19E110DF-20C8-4B0B-86E0-16AD2ABC2DAD}" presName="level" presStyleLbl="node1" presStyleIdx="0" presStyleCnt="8">
        <dgm:presLayoutVars>
          <dgm:chMax val="1"/>
          <dgm:bulletEnabled val="1"/>
        </dgm:presLayoutVars>
      </dgm:prSet>
      <dgm:spPr/>
    </dgm:pt>
    <dgm:pt modelId="{3D25D829-54BD-4E5F-8C9B-194D71BC5470}" type="pres">
      <dgm:prSet presAssocID="{19E110DF-20C8-4B0B-86E0-16AD2ABC2DAD}" presName="levelTx" presStyleLbl="revTx" presStyleIdx="0" presStyleCnt="0">
        <dgm:presLayoutVars>
          <dgm:chMax val="1"/>
          <dgm:bulletEnabled val="1"/>
        </dgm:presLayoutVars>
      </dgm:prSet>
      <dgm:spPr/>
    </dgm:pt>
    <dgm:pt modelId="{087DB240-4EA4-4CC0-AB77-5071D948D98F}" type="pres">
      <dgm:prSet presAssocID="{5E4FDC0A-63EE-4B2F-B7BC-57E6273C63D1}" presName="Name8" presStyleCnt="0"/>
      <dgm:spPr/>
    </dgm:pt>
    <dgm:pt modelId="{4F0E5D1F-837B-4E72-B37B-A0C5FCD0726F}" type="pres">
      <dgm:prSet presAssocID="{5E4FDC0A-63EE-4B2F-B7BC-57E6273C63D1}" presName="level" presStyleLbl="node1" presStyleIdx="1" presStyleCnt="8">
        <dgm:presLayoutVars>
          <dgm:chMax val="1"/>
          <dgm:bulletEnabled val="1"/>
        </dgm:presLayoutVars>
      </dgm:prSet>
      <dgm:spPr/>
    </dgm:pt>
    <dgm:pt modelId="{A66A66EE-8F1D-4A65-9173-6779BA30F71F}" type="pres">
      <dgm:prSet presAssocID="{5E4FDC0A-63EE-4B2F-B7BC-57E6273C63D1}" presName="levelTx" presStyleLbl="revTx" presStyleIdx="0" presStyleCnt="0">
        <dgm:presLayoutVars>
          <dgm:chMax val="1"/>
          <dgm:bulletEnabled val="1"/>
        </dgm:presLayoutVars>
      </dgm:prSet>
      <dgm:spPr/>
    </dgm:pt>
    <dgm:pt modelId="{1A971B32-4B67-4A20-8405-8602F178CF77}" type="pres">
      <dgm:prSet presAssocID="{B17242C8-0930-4E63-AC03-80314667E681}" presName="Name8" presStyleCnt="0"/>
      <dgm:spPr/>
    </dgm:pt>
    <dgm:pt modelId="{D24CE203-3169-4171-BA10-646BF4C8C61C}" type="pres">
      <dgm:prSet presAssocID="{B17242C8-0930-4E63-AC03-80314667E681}" presName="level" presStyleLbl="node1" presStyleIdx="2" presStyleCnt="8">
        <dgm:presLayoutVars>
          <dgm:chMax val="1"/>
          <dgm:bulletEnabled val="1"/>
        </dgm:presLayoutVars>
      </dgm:prSet>
      <dgm:spPr/>
    </dgm:pt>
    <dgm:pt modelId="{EF00DBFB-62A5-4CE5-8440-5659924B1971}" type="pres">
      <dgm:prSet presAssocID="{B17242C8-0930-4E63-AC03-80314667E681}" presName="levelTx" presStyleLbl="revTx" presStyleIdx="0" presStyleCnt="0">
        <dgm:presLayoutVars>
          <dgm:chMax val="1"/>
          <dgm:bulletEnabled val="1"/>
        </dgm:presLayoutVars>
      </dgm:prSet>
      <dgm:spPr/>
    </dgm:pt>
    <dgm:pt modelId="{17827C20-B900-4017-8453-583AC8982138}" type="pres">
      <dgm:prSet presAssocID="{E9A460A2-0E7B-4644-B6E2-747505875AAD}" presName="Name8" presStyleCnt="0"/>
      <dgm:spPr/>
    </dgm:pt>
    <dgm:pt modelId="{B654D87D-ED82-4DEC-8D0C-0CE6B5EFB0D0}" type="pres">
      <dgm:prSet presAssocID="{E9A460A2-0E7B-4644-B6E2-747505875AAD}" presName="level" presStyleLbl="node1" presStyleIdx="3" presStyleCnt="8">
        <dgm:presLayoutVars>
          <dgm:chMax val="1"/>
          <dgm:bulletEnabled val="1"/>
        </dgm:presLayoutVars>
      </dgm:prSet>
      <dgm:spPr/>
    </dgm:pt>
    <dgm:pt modelId="{809E5E54-AD13-45ED-8267-6C2B6955B561}" type="pres">
      <dgm:prSet presAssocID="{E9A460A2-0E7B-4644-B6E2-747505875AAD}" presName="levelTx" presStyleLbl="revTx" presStyleIdx="0" presStyleCnt="0">
        <dgm:presLayoutVars>
          <dgm:chMax val="1"/>
          <dgm:bulletEnabled val="1"/>
        </dgm:presLayoutVars>
      </dgm:prSet>
      <dgm:spPr/>
    </dgm:pt>
    <dgm:pt modelId="{1D8B12F7-2AAD-4C0D-9EA3-F1E75EFA2CDA}" type="pres">
      <dgm:prSet presAssocID="{87EADD4B-1BCF-42E5-B324-CEC7FD9E28B6}" presName="Name8" presStyleCnt="0"/>
      <dgm:spPr/>
    </dgm:pt>
    <dgm:pt modelId="{5D52019A-BEB5-4930-95F8-C28A2D05404A}" type="pres">
      <dgm:prSet presAssocID="{87EADD4B-1BCF-42E5-B324-CEC7FD9E28B6}" presName="level" presStyleLbl="node1" presStyleIdx="4" presStyleCnt="8">
        <dgm:presLayoutVars>
          <dgm:chMax val="1"/>
          <dgm:bulletEnabled val="1"/>
        </dgm:presLayoutVars>
      </dgm:prSet>
      <dgm:spPr/>
    </dgm:pt>
    <dgm:pt modelId="{B3FA6196-F20B-4AD9-8ABD-778A8B881F09}" type="pres">
      <dgm:prSet presAssocID="{87EADD4B-1BCF-42E5-B324-CEC7FD9E28B6}" presName="levelTx" presStyleLbl="revTx" presStyleIdx="0" presStyleCnt="0">
        <dgm:presLayoutVars>
          <dgm:chMax val="1"/>
          <dgm:bulletEnabled val="1"/>
        </dgm:presLayoutVars>
      </dgm:prSet>
      <dgm:spPr/>
    </dgm:pt>
    <dgm:pt modelId="{8A378D7F-C385-4F21-9F3E-EE4345092749}" type="pres">
      <dgm:prSet presAssocID="{5D5E99CD-259F-40E6-A9A4-BF46A4920CC4}" presName="Name8" presStyleCnt="0"/>
      <dgm:spPr/>
    </dgm:pt>
    <dgm:pt modelId="{E37A6D7C-A33F-41FA-B5E6-7CF9928BEB7C}" type="pres">
      <dgm:prSet presAssocID="{5D5E99CD-259F-40E6-A9A4-BF46A4920CC4}" presName="level" presStyleLbl="node1" presStyleIdx="5" presStyleCnt="8">
        <dgm:presLayoutVars>
          <dgm:chMax val="1"/>
          <dgm:bulletEnabled val="1"/>
        </dgm:presLayoutVars>
      </dgm:prSet>
      <dgm:spPr/>
    </dgm:pt>
    <dgm:pt modelId="{4F0393BF-BD2F-4D24-BD78-DEA833B722B0}" type="pres">
      <dgm:prSet presAssocID="{5D5E99CD-259F-40E6-A9A4-BF46A4920CC4}" presName="levelTx" presStyleLbl="revTx" presStyleIdx="0" presStyleCnt="0">
        <dgm:presLayoutVars>
          <dgm:chMax val="1"/>
          <dgm:bulletEnabled val="1"/>
        </dgm:presLayoutVars>
      </dgm:prSet>
      <dgm:spPr/>
    </dgm:pt>
    <dgm:pt modelId="{FAE4D5A8-B18E-40CA-A6D1-15A0C856CAD8}" type="pres">
      <dgm:prSet presAssocID="{A52FCFC6-8BE2-44E9-AC81-17E81B5F343C}" presName="Name8" presStyleCnt="0"/>
      <dgm:spPr/>
    </dgm:pt>
    <dgm:pt modelId="{3EB27A31-8653-4A4C-8A32-F24D7AFEC6EA}" type="pres">
      <dgm:prSet presAssocID="{A52FCFC6-8BE2-44E9-AC81-17E81B5F343C}" presName="level" presStyleLbl="node1" presStyleIdx="6" presStyleCnt="8">
        <dgm:presLayoutVars>
          <dgm:chMax val="1"/>
          <dgm:bulletEnabled val="1"/>
        </dgm:presLayoutVars>
      </dgm:prSet>
      <dgm:spPr/>
    </dgm:pt>
    <dgm:pt modelId="{FA730D23-8A40-4506-881B-0497CC512193}" type="pres">
      <dgm:prSet presAssocID="{A52FCFC6-8BE2-44E9-AC81-17E81B5F343C}" presName="levelTx" presStyleLbl="revTx" presStyleIdx="0" presStyleCnt="0">
        <dgm:presLayoutVars>
          <dgm:chMax val="1"/>
          <dgm:bulletEnabled val="1"/>
        </dgm:presLayoutVars>
      </dgm:prSet>
      <dgm:spPr/>
    </dgm:pt>
    <dgm:pt modelId="{06D728D9-C14B-45A6-8734-6D28843F5D1C}" type="pres">
      <dgm:prSet presAssocID="{A7F6C32B-0B54-4572-9235-64151E6C71CB}" presName="Name8" presStyleCnt="0"/>
      <dgm:spPr/>
    </dgm:pt>
    <dgm:pt modelId="{4C7C5277-A7E6-43BE-8497-334A6DDC48FF}" type="pres">
      <dgm:prSet presAssocID="{A7F6C32B-0B54-4572-9235-64151E6C71CB}" presName="level" presStyleLbl="node1" presStyleIdx="7" presStyleCnt="8">
        <dgm:presLayoutVars>
          <dgm:chMax val="1"/>
          <dgm:bulletEnabled val="1"/>
        </dgm:presLayoutVars>
      </dgm:prSet>
      <dgm:spPr/>
    </dgm:pt>
    <dgm:pt modelId="{521EC1C0-F284-4EA5-AA1C-AFA0D5EE1B91}" type="pres">
      <dgm:prSet presAssocID="{A7F6C32B-0B54-4572-9235-64151E6C71CB}" presName="levelTx" presStyleLbl="revTx" presStyleIdx="0" presStyleCnt="0">
        <dgm:presLayoutVars>
          <dgm:chMax val="1"/>
          <dgm:bulletEnabled val="1"/>
        </dgm:presLayoutVars>
      </dgm:prSet>
      <dgm:spPr/>
    </dgm:pt>
  </dgm:ptLst>
  <dgm:cxnLst>
    <dgm:cxn modelId="{5F656911-A853-49D6-9A30-7DD4352DF699}" type="presOf" srcId="{A52FCFC6-8BE2-44E9-AC81-17E81B5F343C}" destId="{FA730D23-8A40-4506-881B-0497CC512193}" srcOrd="1" destOrd="0" presId="urn:microsoft.com/office/officeart/2005/8/layout/pyramid1"/>
    <dgm:cxn modelId="{F628D314-6612-4DA5-AE49-0E8F6FE0BFEA}" type="presOf" srcId="{A5C5B936-9501-42F9-84AC-35673637DF3C}" destId="{CDE3BB46-E1D7-4E7E-8C47-39D7738C15E3}" srcOrd="0" destOrd="0" presId="urn:microsoft.com/office/officeart/2005/8/layout/pyramid1"/>
    <dgm:cxn modelId="{69979215-A490-4873-B894-794D07EC00F4}" type="presOf" srcId="{5D5E99CD-259F-40E6-A9A4-BF46A4920CC4}" destId="{E37A6D7C-A33F-41FA-B5E6-7CF9928BEB7C}" srcOrd="0" destOrd="0" presId="urn:microsoft.com/office/officeart/2005/8/layout/pyramid1"/>
    <dgm:cxn modelId="{52AD731C-8F16-4A1E-9405-CB8B56935BC3}" srcId="{A5C5B936-9501-42F9-84AC-35673637DF3C}" destId="{A7F6C32B-0B54-4572-9235-64151E6C71CB}" srcOrd="7" destOrd="0" parTransId="{999758FC-965A-4F11-A644-FB4795C9D619}" sibTransId="{55B082E4-B440-4761-B91C-4E3A851DC41F}"/>
    <dgm:cxn modelId="{F3872525-7377-4BB8-B611-5244CFF85081}" type="presOf" srcId="{87EADD4B-1BCF-42E5-B324-CEC7FD9E28B6}" destId="{B3FA6196-F20B-4AD9-8ABD-778A8B881F09}" srcOrd="1" destOrd="0" presId="urn:microsoft.com/office/officeart/2005/8/layout/pyramid1"/>
    <dgm:cxn modelId="{D8319030-126C-4F1B-AB83-54F48DFC0FAA}" srcId="{A5C5B936-9501-42F9-84AC-35673637DF3C}" destId="{A52FCFC6-8BE2-44E9-AC81-17E81B5F343C}" srcOrd="6" destOrd="0" parTransId="{B4AE8AAF-28C2-42CD-9F71-7728FD55D029}" sibTransId="{ED00844F-654F-46F3-A2B8-220F89C6FB84}"/>
    <dgm:cxn modelId="{266F5F3A-E156-48C5-A04C-499C5DB4F798}" srcId="{A5C5B936-9501-42F9-84AC-35673637DF3C}" destId="{87EADD4B-1BCF-42E5-B324-CEC7FD9E28B6}" srcOrd="4" destOrd="0" parTransId="{DE5CF15F-D7A8-4E68-B601-841CC9C0C671}" sibTransId="{23534D88-B9DA-4449-99FE-678D904F049F}"/>
    <dgm:cxn modelId="{A510963B-02FD-45D4-96D4-DD6051A901EE}" type="presOf" srcId="{5E4FDC0A-63EE-4B2F-B7BC-57E6273C63D1}" destId="{A66A66EE-8F1D-4A65-9173-6779BA30F71F}" srcOrd="1" destOrd="0" presId="urn:microsoft.com/office/officeart/2005/8/layout/pyramid1"/>
    <dgm:cxn modelId="{D518704A-B5FD-4F8F-BEE3-0020FD8E5339}" type="presOf" srcId="{5E4FDC0A-63EE-4B2F-B7BC-57E6273C63D1}" destId="{4F0E5D1F-837B-4E72-B37B-A0C5FCD0726F}" srcOrd="0" destOrd="0" presId="urn:microsoft.com/office/officeart/2005/8/layout/pyramid1"/>
    <dgm:cxn modelId="{D84C976F-3838-4A25-B2F6-01A994FFA939}" type="presOf" srcId="{A7F6C32B-0B54-4572-9235-64151E6C71CB}" destId="{521EC1C0-F284-4EA5-AA1C-AFA0D5EE1B91}" srcOrd="1" destOrd="0" presId="urn:microsoft.com/office/officeart/2005/8/layout/pyramid1"/>
    <dgm:cxn modelId="{1B219974-40D5-4F8C-A05A-FAEE17B5CB53}" type="presOf" srcId="{B17242C8-0930-4E63-AC03-80314667E681}" destId="{EF00DBFB-62A5-4CE5-8440-5659924B1971}" srcOrd="1" destOrd="0" presId="urn:microsoft.com/office/officeart/2005/8/layout/pyramid1"/>
    <dgm:cxn modelId="{1E644484-D073-4F10-8BF8-907347A89473}" type="presOf" srcId="{5D5E99CD-259F-40E6-A9A4-BF46A4920CC4}" destId="{4F0393BF-BD2F-4D24-BD78-DEA833B722B0}" srcOrd="1" destOrd="0" presId="urn:microsoft.com/office/officeart/2005/8/layout/pyramid1"/>
    <dgm:cxn modelId="{ED746884-854C-40C8-B5EE-AEC2A78B500D}" type="presOf" srcId="{E9A460A2-0E7B-4644-B6E2-747505875AAD}" destId="{B654D87D-ED82-4DEC-8D0C-0CE6B5EFB0D0}" srcOrd="0" destOrd="0" presId="urn:microsoft.com/office/officeart/2005/8/layout/pyramid1"/>
    <dgm:cxn modelId="{CC87508C-D224-4013-A3E7-A7B554B39AFA}" srcId="{A5C5B936-9501-42F9-84AC-35673637DF3C}" destId="{5D5E99CD-259F-40E6-A9A4-BF46A4920CC4}" srcOrd="5" destOrd="0" parTransId="{8DB0575A-451F-43C3-9085-05A5A275F541}" sibTransId="{31509DD7-14CB-43CB-AEB9-6BC5B877B4A6}"/>
    <dgm:cxn modelId="{552D3E96-0D54-4F0B-9D70-8834B4B7F16A}" type="presOf" srcId="{19E110DF-20C8-4B0B-86E0-16AD2ABC2DAD}" destId="{DBD180BA-AAB4-4AF9-B0E6-E289D7372582}" srcOrd="0" destOrd="0" presId="urn:microsoft.com/office/officeart/2005/8/layout/pyramid1"/>
    <dgm:cxn modelId="{DEFEE8A0-6572-4EEE-BA71-B8FE2B7B1FE1}" type="presOf" srcId="{A52FCFC6-8BE2-44E9-AC81-17E81B5F343C}" destId="{3EB27A31-8653-4A4C-8A32-F24D7AFEC6EA}" srcOrd="0" destOrd="0" presId="urn:microsoft.com/office/officeart/2005/8/layout/pyramid1"/>
    <dgm:cxn modelId="{C1D560AE-2472-43E5-88E6-8BA0BBA5B13B}" srcId="{A5C5B936-9501-42F9-84AC-35673637DF3C}" destId="{19E110DF-20C8-4B0B-86E0-16AD2ABC2DAD}" srcOrd="0" destOrd="0" parTransId="{88759E7A-A8EB-44C7-B9EC-FCE83A7E0C94}" sibTransId="{32B39E12-6CA0-4F55-AB45-58B0C9CEB8DB}"/>
    <dgm:cxn modelId="{153C54B4-E2C7-448D-825C-8A81BFA30D39}" srcId="{A5C5B936-9501-42F9-84AC-35673637DF3C}" destId="{5E4FDC0A-63EE-4B2F-B7BC-57E6273C63D1}" srcOrd="1" destOrd="0" parTransId="{3389DAA7-0DB5-4640-90CA-302CAFB44F8B}" sibTransId="{CBB4A343-8C37-47EA-AA3E-44BB90669ED9}"/>
    <dgm:cxn modelId="{854682B5-0609-453C-9E3C-16E94494FEF9}" srcId="{A5C5B936-9501-42F9-84AC-35673637DF3C}" destId="{E9A460A2-0E7B-4644-B6E2-747505875AAD}" srcOrd="3" destOrd="0" parTransId="{BC205CE0-E1CC-4F25-8181-A1D892883C85}" sibTransId="{09783C30-93C8-47AF-9D17-385D1C488B86}"/>
    <dgm:cxn modelId="{8D012FBE-7026-4F38-A8F8-BF2621621B58}" srcId="{A5C5B936-9501-42F9-84AC-35673637DF3C}" destId="{B17242C8-0930-4E63-AC03-80314667E681}" srcOrd="2" destOrd="0" parTransId="{4DA805E8-7FBD-4701-B27E-3E830AACAD62}" sibTransId="{5CA2DEDE-AB94-47B3-BBEA-5621B2092BD4}"/>
    <dgm:cxn modelId="{9C0839C1-9931-4797-B37E-167DF87A0E62}" type="presOf" srcId="{19E110DF-20C8-4B0B-86E0-16AD2ABC2DAD}" destId="{3D25D829-54BD-4E5F-8C9B-194D71BC5470}" srcOrd="1" destOrd="0" presId="urn:microsoft.com/office/officeart/2005/8/layout/pyramid1"/>
    <dgm:cxn modelId="{04B680CB-2A29-4583-A272-2C7D56C04363}" type="presOf" srcId="{E9A460A2-0E7B-4644-B6E2-747505875AAD}" destId="{809E5E54-AD13-45ED-8267-6C2B6955B561}" srcOrd="1" destOrd="0" presId="urn:microsoft.com/office/officeart/2005/8/layout/pyramid1"/>
    <dgm:cxn modelId="{0D11DAEC-2751-4AA4-A703-73E331607EAC}" type="presOf" srcId="{B17242C8-0930-4E63-AC03-80314667E681}" destId="{D24CE203-3169-4171-BA10-646BF4C8C61C}" srcOrd="0" destOrd="0" presId="urn:microsoft.com/office/officeart/2005/8/layout/pyramid1"/>
    <dgm:cxn modelId="{1C5D13F0-9BEE-4FDC-A7E5-C1283A5611C1}" type="presOf" srcId="{87EADD4B-1BCF-42E5-B324-CEC7FD9E28B6}" destId="{5D52019A-BEB5-4930-95F8-C28A2D05404A}" srcOrd="0" destOrd="0" presId="urn:microsoft.com/office/officeart/2005/8/layout/pyramid1"/>
    <dgm:cxn modelId="{700462F1-9831-4B23-831A-358C8F385EE7}" type="presOf" srcId="{A7F6C32B-0B54-4572-9235-64151E6C71CB}" destId="{4C7C5277-A7E6-43BE-8497-334A6DDC48FF}" srcOrd="0" destOrd="0" presId="urn:microsoft.com/office/officeart/2005/8/layout/pyramid1"/>
    <dgm:cxn modelId="{8B740274-6D3B-408F-B5EC-176472CED47B}" type="presParOf" srcId="{CDE3BB46-E1D7-4E7E-8C47-39D7738C15E3}" destId="{4779D4E0-2196-412E-94E9-7BBC1A9C6B49}" srcOrd="0" destOrd="0" presId="urn:microsoft.com/office/officeart/2005/8/layout/pyramid1"/>
    <dgm:cxn modelId="{D800FC7F-5F78-47E2-82DE-A5BCF1B716F8}" type="presParOf" srcId="{4779D4E0-2196-412E-94E9-7BBC1A9C6B49}" destId="{DBD180BA-AAB4-4AF9-B0E6-E289D7372582}" srcOrd="0" destOrd="0" presId="urn:microsoft.com/office/officeart/2005/8/layout/pyramid1"/>
    <dgm:cxn modelId="{384B97D1-19F0-4AD1-B192-B39927B1FB85}" type="presParOf" srcId="{4779D4E0-2196-412E-94E9-7BBC1A9C6B49}" destId="{3D25D829-54BD-4E5F-8C9B-194D71BC5470}" srcOrd="1" destOrd="0" presId="urn:microsoft.com/office/officeart/2005/8/layout/pyramid1"/>
    <dgm:cxn modelId="{308992C6-DA1A-42DD-A906-271C5D839629}" type="presParOf" srcId="{CDE3BB46-E1D7-4E7E-8C47-39D7738C15E3}" destId="{087DB240-4EA4-4CC0-AB77-5071D948D98F}" srcOrd="1" destOrd="0" presId="urn:microsoft.com/office/officeart/2005/8/layout/pyramid1"/>
    <dgm:cxn modelId="{D47F5E4A-4330-4984-B919-A87E916568A7}" type="presParOf" srcId="{087DB240-4EA4-4CC0-AB77-5071D948D98F}" destId="{4F0E5D1F-837B-4E72-B37B-A0C5FCD0726F}" srcOrd="0" destOrd="0" presId="urn:microsoft.com/office/officeart/2005/8/layout/pyramid1"/>
    <dgm:cxn modelId="{3C0A237E-E923-4051-9EB3-6A8F02E006D7}" type="presParOf" srcId="{087DB240-4EA4-4CC0-AB77-5071D948D98F}" destId="{A66A66EE-8F1D-4A65-9173-6779BA30F71F}" srcOrd="1" destOrd="0" presId="urn:microsoft.com/office/officeart/2005/8/layout/pyramid1"/>
    <dgm:cxn modelId="{5B149475-02F3-4204-B70D-0A760FFCFF1E}" type="presParOf" srcId="{CDE3BB46-E1D7-4E7E-8C47-39D7738C15E3}" destId="{1A971B32-4B67-4A20-8405-8602F178CF77}" srcOrd="2" destOrd="0" presId="urn:microsoft.com/office/officeart/2005/8/layout/pyramid1"/>
    <dgm:cxn modelId="{8A8F00EE-9408-4440-8C42-1B5F9C68CB5E}" type="presParOf" srcId="{1A971B32-4B67-4A20-8405-8602F178CF77}" destId="{D24CE203-3169-4171-BA10-646BF4C8C61C}" srcOrd="0" destOrd="0" presId="urn:microsoft.com/office/officeart/2005/8/layout/pyramid1"/>
    <dgm:cxn modelId="{5F870264-3F79-492D-95FE-CEC006D02601}" type="presParOf" srcId="{1A971B32-4B67-4A20-8405-8602F178CF77}" destId="{EF00DBFB-62A5-4CE5-8440-5659924B1971}" srcOrd="1" destOrd="0" presId="urn:microsoft.com/office/officeart/2005/8/layout/pyramid1"/>
    <dgm:cxn modelId="{8A386DF9-ABF6-44DA-B560-DE4C77AE54CA}" type="presParOf" srcId="{CDE3BB46-E1D7-4E7E-8C47-39D7738C15E3}" destId="{17827C20-B900-4017-8453-583AC8982138}" srcOrd="3" destOrd="0" presId="urn:microsoft.com/office/officeart/2005/8/layout/pyramid1"/>
    <dgm:cxn modelId="{9FE771BC-41BD-4C37-A69F-F6E074D8D507}" type="presParOf" srcId="{17827C20-B900-4017-8453-583AC8982138}" destId="{B654D87D-ED82-4DEC-8D0C-0CE6B5EFB0D0}" srcOrd="0" destOrd="0" presId="urn:microsoft.com/office/officeart/2005/8/layout/pyramid1"/>
    <dgm:cxn modelId="{361F5E3C-C2BF-4373-A9B3-6B7AD99DB4AB}" type="presParOf" srcId="{17827C20-B900-4017-8453-583AC8982138}" destId="{809E5E54-AD13-45ED-8267-6C2B6955B561}" srcOrd="1" destOrd="0" presId="urn:microsoft.com/office/officeart/2005/8/layout/pyramid1"/>
    <dgm:cxn modelId="{EF1E37B5-74AE-46FF-ADB5-EA536B954267}" type="presParOf" srcId="{CDE3BB46-E1D7-4E7E-8C47-39D7738C15E3}" destId="{1D8B12F7-2AAD-4C0D-9EA3-F1E75EFA2CDA}" srcOrd="4" destOrd="0" presId="urn:microsoft.com/office/officeart/2005/8/layout/pyramid1"/>
    <dgm:cxn modelId="{B441A313-CD5E-4E7F-87DB-A7251C05CDBC}" type="presParOf" srcId="{1D8B12F7-2AAD-4C0D-9EA3-F1E75EFA2CDA}" destId="{5D52019A-BEB5-4930-95F8-C28A2D05404A}" srcOrd="0" destOrd="0" presId="urn:microsoft.com/office/officeart/2005/8/layout/pyramid1"/>
    <dgm:cxn modelId="{05C5D9B1-2E9E-4BB4-844D-6FD5E1062875}" type="presParOf" srcId="{1D8B12F7-2AAD-4C0D-9EA3-F1E75EFA2CDA}" destId="{B3FA6196-F20B-4AD9-8ABD-778A8B881F09}" srcOrd="1" destOrd="0" presId="urn:microsoft.com/office/officeart/2005/8/layout/pyramid1"/>
    <dgm:cxn modelId="{2E9EE087-780B-40FA-B909-EA8A71673756}" type="presParOf" srcId="{CDE3BB46-E1D7-4E7E-8C47-39D7738C15E3}" destId="{8A378D7F-C385-4F21-9F3E-EE4345092749}" srcOrd="5" destOrd="0" presId="urn:microsoft.com/office/officeart/2005/8/layout/pyramid1"/>
    <dgm:cxn modelId="{D9684B8F-90C7-4195-959F-8DCBAEB7754E}" type="presParOf" srcId="{8A378D7F-C385-4F21-9F3E-EE4345092749}" destId="{E37A6D7C-A33F-41FA-B5E6-7CF9928BEB7C}" srcOrd="0" destOrd="0" presId="urn:microsoft.com/office/officeart/2005/8/layout/pyramid1"/>
    <dgm:cxn modelId="{F618B27A-266A-46DA-9942-22D49799A8BB}" type="presParOf" srcId="{8A378D7F-C385-4F21-9F3E-EE4345092749}" destId="{4F0393BF-BD2F-4D24-BD78-DEA833B722B0}" srcOrd="1" destOrd="0" presId="urn:microsoft.com/office/officeart/2005/8/layout/pyramid1"/>
    <dgm:cxn modelId="{A579F24B-1D21-4994-B5B4-502A8081ADA3}" type="presParOf" srcId="{CDE3BB46-E1D7-4E7E-8C47-39D7738C15E3}" destId="{FAE4D5A8-B18E-40CA-A6D1-15A0C856CAD8}" srcOrd="6" destOrd="0" presId="urn:microsoft.com/office/officeart/2005/8/layout/pyramid1"/>
    <dgm:cxn modelId="{F09043A1-0B92-4C78-88C4-D71AF430F605}" type="presParOf" srcId="{FAE4D5A8-B18E-40CA-A6D1-15A0C856CAD8}" destId="{3EB27A31-8653-4A4C-8A32-F24D7AFEC6EA}" srcOrd="0" destOrd="0" presId="urn:microsoft.com/office/officeart/2005/8/layout/pyramid1"/>
    <dgm:cxn modelId="{A7B47916-96E1-44DF-BB57-1DFA73514901}" type="presParOf" srcId="{FAE4D5A8-B18E-40CA-A6D1-15A0C856CAD8}" destId="{FA730D23-8A40-4506-881B-0497CC512193}" srcOrd="1" destOrd="0" presId="urn:microsoft.com/office/officeart/2005/8/layout/pyramid1"/>
    <dgm:cxn modelId="{6105C3D1-94B1-41F6-A0EA-38C59105ACC8}" type="presParOf" srcId="{CDE3BB46-E1D7-4E7E-8C47-39D7738C15E3}" destId="{06D728D9-C14B-45A6-8734-6D28843F5D1C}" srcOrd="7" destOrd="0" presId="urn:microsoft.com/office/officeart/2005/8/layout/pyramid1"/>
    <dgm:cxn modelId="{BE48D0A1-BE89-440A-94E7-7DB9054A10AF}" type="presParOf" srcId="{06D728D9-C14B-45A6-8734-6D28843F5D1C}" destId="{4C7C5277-A7E6-43BE-8497-334A6DDC48FF}" srcOrd="0" destOrd="0" presId="urn:microsoft.com/office/officeart/2005/8/layout/pyramid1"/>
    <dgm:cxn modelId="{7C23F6ED-9774-4474-B704-C5CD89D335B6}" type="presParOf" srcId="{06D728D9-C14B-45A6-8734-6D28843F5D1C}" destId="{521EC1C0-F284-4EA5-AA1C-AFA0D5EE1B91}" srcOrd="1" destOrd="0" presId="urn:microsoft.com/office/officeart/2005/8/layout/pyramid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42.xml><?xml version="1.0" encoding="utf-8"?>
<dgm:dataModel xmlns:dgm="http://schemas.openxmlformats.org/drawingml/2006/diagram" xmlns:a="http://schemas.openxmlformats.org/drawingml/2006/main">
  <dgm:ptLst>
    <dgm:pt modelId="{22393473-6337-49AC-BCEC-5B4AA9A60EC1}" type="doc">
      <dgm:prSet loTypeId="urn:microsoft.com/office/officeart/2005/8/layout/arrow6" loCatId="relationship" qsTypeId="urn:microsoft.com/office/officeart/2005/8/quickstyle/simple1" qsCatId="simple" csTypeId="urn:microsoft.com/office/officeart/2005/8/colors/colorful5" csCatId="colorful" phldr="1"/>
      <dgm:spPr/>
      <dgm:t>
        <a:bodyPr/>
        <a:lstStyle/>
        <a:p>
          <a:endParaRPr lang="en-GB"/>
        </a:p>
      </dgm:t>
    </dgm:pt>
    <dgm:pt modelId="{D13D3506-1CE5-4331-99C1-9466BFD7CF8F}">
      <dgm:prSet phldrT="[Text]"/>
      <dgm:spPr/>
      <dgm:t>
        <a:bodyPr/>
        <a:lstStyle/>
        <a:p>
          <a:endParaRPr lang="en-GB" dirty="0"/>
        </a:p>
      </dgm:t>
    </dgm:pt>
    <dgm:pt modelId="{142FD6CB-4554-4A6D-8893-0FF1DC22D123}" type="parTrans" cxnId="{9E4A8556-A23E-45C3-9B42-C3A90E45146E}">
      <dgm:prSet/>
      <dgm:spPr/>
      <dgm:t>
        <a:bodyPr/>
        <a:lstStyle/>
        <a:p>
          <a:endParaRPr lang="en-GB"/>
        </a:p>
      </dgm:t>
    </dgm:pt>
    <dgm:pt modelId="{611D40E2-ED10-4F38-A383-9EEB0A73460F}" type="sibTrans" cxnId="{9E4A8556-A23E-45C3-9B42-C3A90E45146E}">
      <dgm:prSet/>
      <dgm:spPr/>
      <dgm:t>
        <a:bodyPr/>
        <a:lstStyle/>
        <a:p>
          <a:endParaRPr lang="en-GB"/>
        </a:p>
      </dgm:t>
    </dgm:pt>
    <dgm:pt modelId="{7E7F9E3D-F8E2-4451-B084-B81094B0AE6C}">
      <dgm:prSet phldrT="[Text]"/>
      <dgm:spPr/>
      <dgm:t>
        <a:bodyPr/>
        <a:lstStyle/>
        <a:p>
          <a:endParaRPr lang="en-GB" dirty="0"/>
        </a:p>
      </dgm:t>
    </dgm:pt>
    <dgm:pt modelId="{98016967-A310-4098-B2F4-C70C62F36274}" type="parTrans" cxnId="{3D0121C5-3B95-4348-85D0-F3FA1092E6B8}">
      <dgm:prSet/>
      <dgm:spPr/>
      <dgm:t>
        <a:bodyPr/>
        <a:lstStyle/>
        <a:p>
          <a:endParaRPr lang="en-GB"/>
        </a:p>
      </dgm:t>
    </dgm:pt>
    <dgm:pt modelId="{CAEFD412-65EE-4677-936E-ADA0E73E1729}" type="sibTrans" cxnId="{3D0121C5-3B95-4348-85D0-F3FA1092E6B8}">
      <dgm:prSet/>
      <dgm:spPr/>
      <dgm:t>
        <a:bodyPr/>
        <a:lstStyle/>
        <a:p>
          <a:endParaRPr lang="en-GB"/>
        </a:p>
      </dgm:t>
    </dgm:pt>
    <dgm:pt modelId="{F4669E0A-9DF8-402F-913E-B895122CFD8C}" type="pres">
      <dgm:prSet presAssocID="{22393473-6337-49AC-BCEC-5B4AA9A60EC1}" presName="compositeShape" presStyleCnt="0">
        <dgm:presLayoutVars>
          <dgm:chMax val="2"/>
          <dgm:dir/>
          <dgm:resizeHandles val="exact"/>
        </dgm:presLayoutVars>
      </dgm:prSet>
      <dgm:spPr/>
    </dgm:pt>
    <dgm:pt modelId="{0E95B3EA-70E8-4242-8CBD-1B8BD1F82F3A}" type="pres">
      <dgm:prSet presAssocID="{22393473-6337-49AC-BCEC-5B4AA9A60EC1}" presName="ribbon" presStyleLbl="node1" presStyleIdx="0" presStyleCnt="1" custLinFactNeighborX="9852" custLinFactNeighborY="6833"/>
      <dgm:spPr/>
    </dgm:pt>
    <dgm:pt modelId="{7FD93850-D12F-4DD5-9D52-8BEDE17D59CA}" type="pres">
      <dgm:prSet presAssocID="{22393473-6337-49AC-BCEC-5B4AA9A60EC1}" presName="leftArrowText" presStyleLbl="node1" presStyleIdx="0" presStyleCnt="1">
        <dgm:presLayoutVars>
          <dgm:chMax val="0"/>
          <dgm:bulletEnabled val="1"/>
        </dgm:presLayoutVars>
      </dgm:prSet>
      <dgm:spPr/>
    </dgm:pt>
    <dgm:pt modelId="{1DA9F935-FC0B-4F96-BA31-181C6A044A52}" type="pres">
      <dgm:prSet presAssocID="{22393473-6337-49AC-BCEC-5B4AA9A60EC1}" presName="rightArrowText" presStyleLbl="node1" presStyleIdx="0" presStyleCnt="1">
        <dgm:presLayoutVars>
          <dgm:chMax val="0"/>
          <dgm:bulletEnabled val="1"/>
        </dgm:presLayoutVars>
      </dgm:prSet>
      <dgm:spPr/>
    </dgm:pt>
  </dgm:ptLst>
  <dgm:cxnLst>
    <dgm:cxn modelId="{882E0313-CFBA-4BB2-BABC-4ACC664A70A0}" type="presOf" srcId="{7E7F9E3D-F8E2-4451-B084-B81094B0AE6C}" destId="{1DA9F935-FC0B-4F96-BA31-181C6A044A52}" srcOrd="0" destOrd="0" presId="urn:microsoft.com/office/officeart/2005/8/layout/arrow6"/>
    <dgm:cxn modelId="{8684F65F-7F2F-4D40-8D4B-C88E23FF7D0B}" type="presOf" srcId="{22393473-6337-49AC-BCEC-5B4AA9A60EC1}" destId="{F4669E0A-9DF8-402F-913E-B895122CFD8C}" srcOrd="0" destOrd="0" presId="urn:microsoft.com/office/officeart/2005/8/layout/arrow6"/>
    <dgm:cxn modelId="{9E4A8556-A23E-45C3-9B42-C3A90E45146E}" srcId="{22393473-6337-49AC-BCEC-5B4AA9A60EC1}" destId="{D13D3506-1CE5-4331-99C1-9466BFD7CF8F}" srcOrd="0" destOrd="0" parTransId="{142FD6CB-4554-4A6D-8893-0FF1DC22D123}" sibTransId="{611D40E2-ED10-4F38-A383-9EEB0A73460F}"/>
    <dgm:cxn modelId="{3D0121C5-3B95-4348-85D0-F3FA1092E6B8}" srcId="{22393473-6337-49AC-BCEC-5B4AA9A60EC1}" destId="{7E7F9E3D-F8E2-4451-B084-B81094B0AE6C}" srcOrd="1" destOrd="0" parTransId="{98016967-A310-4098-B2F4-C70C62F36274}" sibTransId="{CAEFD412-65EE-4677-936E-ADA0E73E1729}"/>
    <dgm:cxn modelId="{0C83D6FE-FC9A-4DD8-80BB-3FFC549A6C8B}" type="presOf" srcId="{D13D3506-1CE5-4331-99C1-9466BFD7CF8F}" destId="{7FD93850-D12F-4DD5-9D52-8BEDE17D59CA}" srcOrd="0" destOrd="0" presId="urn:microsoft.com/office/officeart/2005/8/layout/arrow6"/>
    <dgm:cxn modelId="{D86B6F09-2F44-4D1D-9623-444B6BC954D2}" type="presParOf" srcId="{F4669E0A-9DF8-402F-913E-B895122CFD8C}" destId="{0E95B3EA-70E8-4242-8CBD-1B8BD1F82F3A}" srcOrd="0" destOrd="0" presId="urn:microsoft.com/office/officeart/2005/8/layout/arrow6"/>
    <dgm:cxn modelId="{4D530E43-D553-473A-8FEC-B52A2BF5A180}" type="presParOf" srcId="{F4669E0A-9DF8-402F-913E-B895122CFD8C}" destId="{7FD93850-D12F-4DD5-9D52-8BEDE17D59CA}" srcOrd="1" destOrd="0" presId="urn:microsoft.com/office/officeart/2005/8/layout/arrow6"/>
    <dgm:cxn modelId="{7EF064E3-764E-4A6C-B598-5288203CB291}" type="presParOf" srcId="{F4669E0A-9DF8-402F-913E-B895122CFD8C}" destId="{1DA9F935-FC0B-4F96-BA31-181C6A044A52}" srcOrd="2" destOrd="0" presId="urn:microsoft.com/office/officeart/2005/8/layout/arrow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3.xml><?xml version="1.0" encoding="utf-8"?>
<dgm:dataModel xmlns:dgm="http://schemas.openxmlformats.org/drawingml/2006/diagram" xmlns:a="http://schemas.openxmlformats.org/drawingml/2006/main">
  <dgm:ptLst>
    <dgm:pt modelId="{CCFE7707-4FAD-48BF-97F8-A148C22401FE}" type="doc">
      <dgm:prSet loTypeId="urn:microsoft.com/office/officeart/2008/layout/VerticalCurvedList" loCatId="list" qsTypeId="urn:microsoft.com/office/officeart/2005/8/quickstyle/simple1" qsCatId="simple" csTypeId="urn:microsoft.com/office/officeart/2005/8/colors/colorful4" csCatId="colorful" phldr="1"/>
      <dgm:spPr/>
      <dgm:t>
        <a:bodyPr/>
        <a:lstStyle/>
        <a:p>
          <a:endParaRPr lang="en-GB"/>
        </a:p>
      </dgm:t>
    </dgm:pt>
    <dgm:pt modelId="{8FD7D57A-BF6F-4A11-B7DD-C5AA3C8C67A3}">
      <dgm:prSet phldrT="[Text]"/>
      <dgm:spPr/>
      <dgm:t>
        <a:bodyPr/>
        <a:lstStyle/>
        <a:p>
          <a:endParaRPr lang="en-GB" dirty="0"/>
        </a:p>
      </dgm:t>
    </dgm:pt>
    <dgm:pt modelId="{2B76407A-FFFF-43C2-971B-76F385CA91CF}" type="parTrans" cxnId="{08CA657A-652C-431A-8EF9-018CDC802FED}">
      <dgm:prSet/>
      <dgm:spPr/>
      <dgm:t>
        <a:bodyPr/>
        <a:lstStyle/>
        <a:p>
          <a:endParaRPr lang="en-GB"/>
        </a:p>
      </dgm:t>
    </dgm:pt>
    <dgm:pt modelId="{FDD858C5-0C0C-45DF-8B8F-7D7880F3A8A0}" type="sibTrans" cxnId="{08CA657A-652C-431A-8EF9-018CDC802FED}">
      <dgm:prSet/>
      <dgm:spPr/>
      <dgm:t>
        <a:bodyPr/>
        <a:lstStyle/>
        <a:p>
          <a:endParaRPr lang="en-GB"/>
        </a:p>
      </dgm:t>
    </dgm:pt>
    <dgm:pt modelId="{06509FE1-F8DD-4243-B7C2-56FC512E0F25}">
      <dgm:prSet phldrT="[Text]"/>
      <dgm:spPr/>
      <dgm:t>
        <a:bodyPr/>
        <a:lstStyle/>
        <a:p>
          <a:endParaRPr lang="en-GB" dirty="0"/>
        </a:p>
      </dgm:t>
    </dgm:pt>
    <dgm:pt modelId="{62A1104F-D74E-4534-BC84-59352C306992}" type="parTrans" cxnId="{12535F3E-F1FB-4451-9302-D7A3671AE2ED}">
      <dgm:prSet/>
      <dgm:spPr/>
      <dgm:t>
        <a:bodyPr/>
        <a:lstStyle/>
        <a:p>
          <a:endParaRPr lang="en-GB"/>
        </a:p>
      </dgm:t>
    </dgm:pt>
    <dgm:pt modelId="{E5CFEA66-DDC6-476F-979A-B6D1FA4DEE36}" type="sibTrans" cxnId="{12535F3E-F1FB-4451-9302-D7A3671AE2ED}">
      <dgm:prSet/>
      <dgm:spPr/>
      <dgm:t>
        <a:bodyPr/>
        <a:lstStyle/>
        <a:p>
          <a:endParaRPr lang="en-GB"/>
        </a:p>
      </dgm:t>
    </dgm:pt>
    <dgm:pt modelId="{10714C61-DA62-497E-AEEC-301BE69D597C}">
      <dgm:prSet phldrT="[Text]"/>
      <dgm:spPr/>
      <dgm:t>
        <a:bodyPr/>
        <a:lstStyle/>
        <a:p>
          <a:endParaRPr lang="en-GB" dirty="0"/>
        </a:p>
      </dgm:t>
    </dgm:pt>
    <dgm:pt modelId="{1DED1F9B-C963-4E74-9A8B-66CA7B83783C}" type="parTrans" cxnId="{5BDB4BAC-D58A-4B9E-9CB0-06866C0C9D23}">
      <dgm:prSet/>
      <dgm:spPr/>
      <dgm:t>
        <a:bodyPr/>
        <a:lstStyle/>
        <a:p>
          <a:endParaRPr lang="en-GB"/>
        </a:p>
      </dgm:t>
    </dgm:pt>
    <dgm:pt modelId="{A04E3A69-663E-434F-AE1C-36235311C05E}" type="sibTrans" cxnId="{5BDB4BAC-D58A-4B9E-9CB0-06866C0C9D23}">
      <dgm:prSet/>
      <dgm:spPr/>
      <dgm:t>
        <a:bodyPr/>
        <a:lstStyle/>
        <a:p>
          <a:endParaRPr lang="en-GB"/>
        </a:p>
      </dgm:t>
    </dgm:pt>
    <dgm:pt modelId="{43B53F3B-CFC2-48DD-B997-0B1E3D11CA50}" type="pres">
      <dgm:prSet presAssocID="{CCFE7707-4FAD-48BF-97F8-A148C22401FE}" presName="Name0" presStyleCnt="0">
        <dgm:presLayoutVars>
          <dgm:chMax val="7"/>
          <dgm:chPref val="7"/>
          <dgm:dir/>
        </dgm:presLayoutVars>
      </dgm:prSet>
      <dgm:spPr/>
    </dgm:pt>
    <dgm:pt modelId="{3DAE9F60-BFE8-4D11-928D-5125E7BF2DF7}" type="pres">
      <dgm:prSet presAssocID="{CCFE7707-4FAD-48BF-97F8-A148C22401FE}" presName="Name1" presStyleCnt="0"/>
      <dgm:spPr/>
    </dgm:pt>
    <dgm:pt modelId="{0957AAFE-DF94-4B95-AAF0-7D9908824899}" type="pres">
      <dgm:prSet presAssocID="{CCFE7707-4FAD-48BF-97F8-A148C22401FE}" presName="cycle" presStyleCnt="0"/>
      <dgm:spPr/>
    </dgm:pt>
    <dgm:pt modelId="{31C40FA4-FE66-43E0-B128-AD9B532B3E8B}" type="pres">
      <dgm:prSet presAssocID="{CCFE7707-4FAD-48BF-97F8-A148C22401FE}" presName="srcNode" presStyleLbl="node1" presStyleIdx="0" presStyleCnt="3"/>
      <dgm:spPr/>
    </dgm:pt>
    <dgm:pt modelId="{27E78F70-B7CB-4ADA-ACDB-44BC8D32C6D0}" type="pres">
      <dgm:prSet presAssocID="{CCFE7707-4FAD-48BF-97F8-A148C22401FE}" presName="conn" presStyleLbl="parChTrans1D2" presStyleIdx="0" presStyleCnt="1"/>
      <dgm:spPr/>
    </dgm:pt>
    <dgm:pt modelId="{B7FFF37E-4825-4951-B85A-8C2719DBD147}" type="pres">
      <dgm:prSet presAssocID="{CCFE7707-4FAD-48BF-97F8-A148C22401FE}" presName="extraNode" presStyleLbl="node1" presStyleIdx="0" presStyleCnt="3"/>
      <dgm:spPr/>
    </dgm:pt>
    <dgm:pt modelId="{73B18A73-C091-4114-8BFF-6934EA49D66C}" type="pres">
      <dgm:prSet presAssocID="{CCFE7707-4FAD-48BF-97F8-A148C22401FE}" presName="dstNode" presStyleLbl="node1" presStyleIdx="0" presStyleCnt="3"/>
      <dgm:spPr/>
    </dgm:pt>
    <dgm:pt modelId="{D263F6C5-E87E-4887-9C49-369DC1982973}" type="pres">
      <dgm:prSet presAssocID="{8FD7D57A-BF6F-4A11-B7DD-C5AA3C8C67A3}" presName="text_1" presStyleLbl="node1" presStyleIdx="0" presStyleCnt="3">
        <dgm:presLayoutVars>
          <dgm:bulletEnabled val="1"/>
        </dgm:presLayoutVars>
      </dgm:prSet>
      <dgm:spPr/>
    </dgm:pt>
    <dgm:pt modelId="{5496F514-6C69-4B51-96EB-9BE17484B66B}" type="pres">
      <dgm:prSet presAssocID="{8FD7D57A-BF6F-4A11-B7DD-C5AA3C8C67A3}" presName="accent_1" presStyleCnt="0"/>
      <dgm:spPr/>
    </dgm:pt>
    <dgm:pt modelId="{49356BC8-E455-40E6-9D3F-E818A2637D60}" type="pres">
      <dgm:prSet presAssocID="{8FD7D57A-BF6F-4A11-B7DD-C5AA3C8C67A3}" presName="accentRepeatNode" presStyleLbl="solidFgAcc1" presStyleIdx="0" presStyleCnt="3"/>
      <dgm:spPr/>
    </dgm:pt>
    <dgm:pt modelId="{E6C22133-D473-422C-BC2A-A17A5162D8EB}" type="pres">
      <dgm:prSet presAssocID="{06509FE1-F8DD-4243-B7C2-56FC512E0F25}" presName="text_2" presStyleLbl="node1" presStyleIdx="1" presStyleCnt="3">
        <dgm:presLayoutVars>
          <dgm:bulletEnabled val="1"/>
        </dgm:presLayoutVars>
      </dgm:prSet>
      <dgm:spPr/>
    </dgm:pt>
    <dgm:pt modelId="{36926B24-7BEC-4F4D-848F-10CFF690BA7C}" type="pres">
      <dgm:prSet presAssocID="{06509FE1-F8DD-4243-B7C2-56FC512E0F25}" presName="accent_2" presStyleCnt="0"/>
      <dgm:spPr/>
    </dgm:pt>
    <dgm:pt modelId="{D27EDE9B-D8E8-4778-A999-1D986684107C}" type="pres">
      <dgm:prSet presAssocID="{06509FE1-F8DD-4243-B7C2-56FC512E0F25}" presName="accentRepeatNode" presStyleLbl="solidFgAcc1" presStyleIdx="1" presStyleCnt="3"/>
      <dgm:spPr/>
    </dgm:pt>
    <dgm:pt modelId="{BF12049C-9474-41AF-823F-FC340F1ACD45}" type="pres">
      <dgm:prSet presAssocID="{10714C61-DA62-497E-AEEC-301BE69D597C}" presName="text_3" presStyleLbl="node1" presStyleIdx="2" presStyleCnt="3">
        <dgm:presLayoutVars>
          <dgm:bulletEnabled val="1"/>
        </dgm:presLayoutVars>
      </dgm:prSet>
      <dgm:spPr/>
    </dgm:pt>
    <dgm:pt modelId="{BADC5166-0060-4AFA-AB2A-FD05700FF8B5}" type="pres">
      <dgm:prSet presAssocID="{10714C61-DA62-497E-AEEC-301BE69D597C}" presName="accent_3" presStyleCnt="0"/>
      <dgm:spPr/>
    </dgm:pt>
    <dgm:pt modelId="{BCFAFF20-E3AA-43C9-A940-C767B86616F2}" type="pres">
      <dgm:prSet presAssocID="{10714C61-DA62-497E-AEEC-301BE69D597C}" presName="accentRepeatNode" presStyleLbl="solidFgAcc1" presStyleIdx="2" presStyleCnt="3"/>
      <dgm:spPr/>
    </dgm:pt>
  </dgm:ptLst>
  <dgm:cxnLst>
    <dgm:cxn modelId="{5AAEDB30-7723-4359-8E53-AFEFD3D8DB3E}" type="presOf" srcId="{06509FE1-F8DD-4243-B7C2-56FC512E0F25}" destId="{E6C22133-D473-422C-BC2A-A17A5162D8EB}" srcOrd="0" destOrd="0" presId="urn:microsoft.com/office/officeart/2008/layout/VerticalCurvedList"/>
    <dgm:cxn modelId="{655DF73C-CE24-4B72-9FD0-C99F32E2311A}" type="presOf" srcId="{CCFE7707-4FAD-48BF-97F8-A148C22401FE}" destId="{43B53F3B-CFC2-48DD-B997-0B1E3D11CA50}" srcOrd="0" destOrd="0" presId="urn:microsoft.com/office/officeart/2008/layout/VerticalCurvedList"/>
    <dgm:cxn modelId="{12535F3E-F1FB-4451-9302-D7A3671AE2ED}" srcId="{CCFE7707-4FAD-48BF-97F8-A148C22401FE}" destId="{06509FE1-F8DD-4243-B7C2-56FC512E0F25}" srcOrd="1" destOrd="0" parTransId="{62A1104F-D74E-4534-BC84-59352C306992}" sibTransId="{E5CFEA66-DDC6-476F-979A-B6D1FA4DEE36}"/>
    <dgm:cxn modelId="{C138A955-865E-4310-9345-E903A498EAE0}" type="presOf" srcId="{10714C61-DA62-497E-AEEC-301BE69D597C}" destId="{BF12049C-9474-41AF-823F-FC340F1ACD45}" srcOrd="0" destOrd="0" presId="urn:microsoft.com/office/officeart/2008/layout/VerticalCurvedList"/>
    <dgm:cxn modelId="{08CA657A-652C-431A-8EF9-018CDC802FED}" srcId="{CCFE7707-4FAD-48BF-97F8-A148C22401FE}" destId="{8FD7D57A-BF6F-4A11-B7DD-C5AA3C8C67A3}" srcOrd="0" destOrd="0" parTransId="{2B76407A-FFFF-43C2-971B-76F385CA91CF}" sibTransId="{FDD858C5-0C0C-45DF-8B8F-7D7880F3A8A0}"/>
    <dgm:cxn modelId="{A12CFC81-2389-4EB5-A757-9B3BD38A84AB}" type="presOf" srcId="{8FD7D57A-BF6F-4A11-B7DD-C5AA3C8C67A3}" destId="{D263F6C5-E87E-4887-9C49-369DC1982973}" srcOrd="0" destOrd="0" presId="urn:microsoft.com/office/officeart/2008/layout/VerticalCurvedList"/>
    <dgm:cxn modelId="{5BDB4BAC-D58A-4B9E-9CB0-06866C0C9D23}" srcId="{CCFE7707-4FAD-48BF-97F8-A148C22401FE}" destId="{10714C61-DA62-497E-AEEC-301BE69D597C}" srcOrd="2" destOrd="0" parTransId="{1DED1F9B-C963-4E74-9A8B-66CA7B83783C}" sibTransId="{A04E3A69-663E-434F-AE1C-36235311C05E}"/>
    <dgm:cxn modelId="{AFAA48BC-5547-42EF-864B-2564610AAF57}" type="presOf" srcId="{FDD858C5-0C0C-45DF-8B8F-7D7880F3A8A0}" destId="{27E78F70-B7CB-4ADA-ACDB-44BC8D32C6D0}" srcOrd="0" destOrd="0" presId="urn:microsoft.com/office/officeart/2008/layout/VerticalCurvedList"/>
    <dgm:cxn modelId="{2D76E67C-294A-4997-B790-510B8487AED1}" type="presParOf" srcId="{43B53F3B-CFC2-48DD-B997-0B1E3D11CA50}" destId="{3DAE9F60-BFE8-4D11-928D-5125E7BF2DF7}" srcOrd="0" destOrd="0" presId="urn:microsoft.com/office/officeart/2008/layout/VerticalCurvedList"/>
    <dgm:cxn modelId="{5915B662-D403-4100-8896-CDDA93F4A80A}" type="presParOf" srcId="{3DAE9F60-BFE8-4D11-928D-5125E7BF2DF7}" destId="{0957AAFE-DF94-4B95-AAF0-7D9908824899}" srcOrd="0" destOrd="0" presId="urn:microsoft.com/office/officeart/2008/layout/VerticalCurvedList"/>
    <dgm:cxn modelId="{09FBFA68-C725-42E1-A310-542203CD0CD1}" type="presParOf" srcId="{0957AAFE-DF94-4B95-AAF0-7D9908824899}" destId="{31C40FA4-FE66-43E0-B128-AD9B532B3E8B}" srcOrd="0" destOrd="0" presId="urn:microsoft.com/office/officeart/2008/layout/VerticalCurvedList"/>
    <dgm:cxn modelId="{35B84A6B-FBBE-441F-A172-C7A22BC4BD38}" type="presParOf" srcId="{0957AAFE-DF94-4B95-AAF0-7D9908824899}" destId="{27E78F70-B7CB-4ADA-ACDB-44BC8D32C6D0}" srcOrd="1" destOrd="0" presId="urn:microsoft.com/office/officeart/2008/layout/VerticalCurvedList"/>
    <dgm:cxn modelId="{404134F6-F4BD-4582-BEE1-EC44FE88901C}" type="presParOf" srcId="{0957AAFE-DF94-4B95-AAF0-7D9908824899}" destId="{B7FFF37E-4825-4951-B85A-8C2719DBD147}" srcOrd="2" destOrd="0" presId="urn:microsoft.com/office/officeart/2008/layout/VerticalCurvedList"/>
    <dgm:cxn modelId="{CB10998E-F9BB-441D-BE82-2366DE8CFD4A}" type="presParOf" srcId="{0957AAFE-DF94-4B95-AAF0-7D9908824899}" destId="{73B18A73-C091-4114-8BFF-6934EA49D66C}" srcOrd="3" destOrd="0" presId="urn:microsoft.com/office/officeart/2008/layout/VerticalCurvedList"/>
    <dgm:cxn modelId="{B0DF0CFC-CCA6-42F9-B06E-D28A550B96B6}" type="presParOf" srcId="{3DAE9F60-BFE8-4D11-928D-5125E7BF2DF7}" destId="{D263F6C5-E87E-4887-9C49-369DC1982973}" srcOrd="1" destOrd="0" presId="urn:microsoft.com/office/officeart/2008/layout/VerticalCurvedList"/>
    <dgm:cxn modelId="{9EAFEC07-3E2C-465D-BD4A-33A49F8AA292}" type="presParOf" srcId="{3DAE9F60-BFE8-4D11-928D-5125E7BF2DF7}" destId="{5496F514-6C69-4B51-96EB-9BE17484B66B}" srcOrd="2" destOrd="0" presId="urn:microsoft.com/office/officeart/2008/layout/VerticalCurvedList"/>
    <dgm:cxn modelId="{7E7056FA-F0B0-4DDB-8921-51D2F9158E61}" type="presParOf" srcId="{5496F514-6C69-4B51-96EB-9BE17484B66B}" destId="{49356BC8-E455-40E6-9D3F-E818A2637D60}" srcOrd="0" destOrd="0" presId="urn:microsoft.com/office/officeart/2008/layout/VerticalCurvedList"/>
    <dgm:cxn modelId="{4278E92F-9974-461B-8EF9-B5B65FA05E10}" type="presParOf" srcId="{3DAE9F60-BFE8-4D11-928D-5125E7BF2DF7}" destId="{E6C22133-D473-422C-BC2A-A17A5162D8EB}" srcOrd="3" destOrd="0" presId="urn:microsoft.com/office/officeart/2008/layout/VerticalCurvedList"/>
    <dgm:cxn modelId="{15A6D7CB-C14A-4B7C-99A8-F5BCF0DA3A86}" type="presParOf" srcId="{3DAE9F60-BFE8-4D11-928D-5125E7BF2DF7}" destId="{36926B24-7BEC-4F4D-848F-10CFF690BA7C}" srcOrd="4" destOrd="0" presId="urn:microsoft.com/office/officeart/2008/layout/VerticalCurvedList"/>
    <dgm:cxn modelId="{856539D2-8901-41B6-ACD6-93103FD24276}" type="presParOf" srcId="{36926B24-7BEC-4F4D-848F-10CFF690BA7C}" destId="{D27EDE9B-D8E8-4778-A999-1D986684107C}" srcOrd="0" destOrd="0" presId="urn:microsoft.com/office/officeart/2008/layout/VerticalCurvedList"/>
    <dgm:cxn modelId="{F2BB3844-1952-4B74-B9F5-683022550ABF}" type="presParOf" srcId="{3DAE9F60-BFE8-4D11-928D-5125E7BF2DF7}" destId="{BF12049C-9474-41AF-823F-FC340F1ACD45}" srcOrd="5" destOrd="0" presId="urn:microsoft.com/office/officeart/2008/layout/VerticalCurvedList"/>
    <dgm:cxn modelId="{EDE81A50-D2A3-4931-8408-08B017274752}" type="presParOf" srcId="{3DAE9F60-BFE8-4D11-928D-5125E7BF2DF7}" destId="{BADC5166-0060-4AFA-AB2A-FD05700FF8B5}" srcOrd="6" destOrd="0" presId="urn:microsoft.com/office/officeart/2008/layout/VerticalCurvedList"/>
    <dgm:cxn modelId="{6C6A1E34-1047-4A6B-980C-857043C69087}" type="presParOf" srcId="{BADC5166-0060-4AFA-AB2A-FD05700FF8B5}" destId="{BCFAFF20-E3AA-43C9-A940-C767B86616F2}" srcOrd="0" destOrd="0" presId="urn:microsoft.com/office/officeart/2008/layout/VerticalCurvedList"/>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44.xml><?xml version="1.0" encoding="utf-8"?>
<dgm:dataModel xmlns:dgm="http://schemas.openxmlformats.org/drawingml/2006/diagram" xmlns:a="http://schemas.openxmlformats.org/drawingml/2006/main">
  <dgm:ptLst>
    <dgm:pt modelId="{F9B5D50C-2B9B-4913-8486-D615303CFA7F}" type="doc">
      <dgm:prSet loTypeId="urn:microsoft.com/office/officeart/2008/layout/CircleAccentTimeline" loCatId="process" qsTypeId="urn:microsoft.com/office/officeart/2005/8/quickstyle/simple1" qsCatId="simple" csTypeId="urn:microsoft.com/office/officeart/2005/8/colors/colorful5" csCatId="colorful" phldr="1"/>
      <dgm:spPr/>
      <dgm:t>
        <a:bodyPr/>
        <a:lstStyle/>
        <a:p>
          <a:endParaRPr lang="en-GB"/>
        </a:p>
      </dgm:t>
    </dgm:pt>
    <dgm:pt modelId="{25A04554-665B-43EE-838E-17B6EED81017}">
      <dgm:prSet phldrT="[Text]"/>
      <dgm:spPr/>
      <dgm:t>
        <a:bodyPr/>
        <a:lstStyle/>
        <a:p>
          <a:r>
            <a:rPr lang="en-GB" dirty="0"/>
            <a:t>Claim</a:t>
          </a:r>
        </a:p>
      </dgm:t>
    </dgm:pt>
    <dgm:pt modelId="{0A0A4F64-A275-4FAA-B0CA-3F00A99E6A25}" type="parTrans" cxnId="{63DE498B-9A27-4737-89C7-9C27564209F7}">
      <dgm:prSet/>
      <dgm:spPr/>
      <dgm:t>
        <a:bodyPr/>
        <a:lstStyle/>
        <a:p>
          <a:endParaRPr lang="en-GB"/>
        </a:p>
      </dgm:t>
    </dgm:pt>
    <dgm:pt modelId="{866D0CD6-1146-4E61-8CA5-027257FC87AE}" type="sibTrans" cxnId="{63DE498B-9A27-4737-89C7-9C27564209F7}">
      <dgm:prSet/>
      <dgm:spPr/>
      <dgm:t>
        <a:bodyPr/>
        <a:lstStyle/>
        <a:p>
          <a:endParaRPr lang="en-GB"/>
        </a:p>
      </dgm:t>
    </dgm:pt>
    <dgm:pt modelId="{9DF255F0-2960-445A-9A06-1009182CCC5B}">
      <dgm:prSet phldrT="[Text]"/>
      <dgm:spPr/>
      <dgm:t>
        <a:bodyPr/>
        <a:lstStyle/>
        <a:p>
          <a:r>
            <a:rPr lang="en-GB" dirty="0"/>
            <a:t>Assumption 1</a:t>
          </a:r>
        </a:p>
      </dgm:t>
    </dgm:pt>
    <dgm:pt modelId="{A6F64450-0970-4AB4-A35C-7F9F77FD75D5}" type="parTrans" cxnId="{B8169715-C8F1-4A34-ADF1-C2FF368AA5D0}">
      <dgm:prSet/>
      <dgm:spPr/>
      <dgm:t>
        <a:bodyPr/>
        <a:lstStyle/>
        <a:p>
          <a:endParaRPr lang="en-GB"/>
        </a:p>
      </dgm:t>
    </dgm:pt>
    <dgm:pt modelId="{6669F70A-88B6-44AE-B76B-453B811BFB34}" type="sibTrans" cxnId="{B8169715-C8F1-4A34-ADF1-C2FF368AA5D0}">
      <dgm:prSet/>
      <dgm:spPr/>
      <dgm:t>
        <a:bodyPr/>
        <a:lstStyle/>
        <a:p>
          <a:endParaRPr lang="en-GB"/>
        </a:p>
      </dgm:t>
    </dgm:pt>
    <dgm:pt modelId="{5E66AA7C-8BEC-4856-9277-1316AD0628B7}">
      <dgm:prSet phldrT="[Text]"/>
      <dgm:spPr/>
      <dgm:t>
        <a:bodyPr/>
        <a:lstStyle/>
        <a:p>
          <a:r>
            <a:rPr lang="en-GB" dirty="0"/>
            <a:t>Assumption 2</a:t>
          </a:r>
        </a:p>
      </dgm:t>
    </dgm:pt>
    <dgm:pt modelId="{4E76C201-034A-44F0-BD87-E2356F114B08}" type="parTrans" cxnId="{1BA9766C-2C9A-4F4B-BC27-89CE4BC779D9}">
      <dgm:prSet/>
      <dgm:spPr/>
      <dgm:t>
        <a:bodyPr/>
        <a:lstStyle/>
        <a:p>
          <a:endParaRPr lang="en-GB"/>
        </a:p>
      </dgm:t>
    </dgm:pt>
    <dgm:pt modelId="{E92A33DE-052A-4BCC-85B9-9DA01856DBA0}" type="sibTrans" cxnId="{1BA9766C-2C9A-4F4B-BC27-89CE4BC779D9}">
      <dgm:prSet/>
      <dgm:spPr/>
      <dgm:t>
        <a:bodyPr/>
        <a:lstStyle/>
        <a:p>
          <a:endParaRPr lang="en-GB"/>
        </a:p>
      </dgm:t>
    </dgm:pt>
    <dgm:pt modelId="{E6037840-5808-4895-AE61-57475510A708}">
      <dgm:prSet phldrT="[Text]"/>
      <dgm:spPr/>
      <dgm:t>
        <a:bodyPr/>
        <a:lstStyle/>
        <a:p>
          <a:r>
            <a:rPr lang="en-GB" dirty="0"/>
            <a:t>Counter-Claim</a:t>
          </a:r>
        </a:p>
      </dgm:t>
    </dgm:pt>
    <dgm:pt modelId="{3A619794-11A9-4F87-A8D3-5D3D0D51C47F}" type="parTrans" cxnId="{0D663502-9C29-4A66-B842-9B56875A046D}">
      <dgm:prSet/>
      <dgm:spPr/>
      <dgm:t>
        <a:bodyPr/>
        <a:lstStyle/>
        <a:p>
          <a:endParaRPr lang="en-GB"/>
        </a:p>
      </dgm:t>
    </dgm:pt>
    <dgm:pt modelId="{25997AE1-BF5D-4D09-BDE0-48CDE44C8422}" type="sibTrans" cxnId="{0D663502-9C29-4A66-B842-9B56875A046D}">
      <dgm:prSet/>
      <dgm:spPr/>
      <dgm:t>
        <a:bodyPr/>
        <a:lstStyle/>
        <a:p>
          <a:endParaRPr lang="en-GB"/>
        </a:p>
      </dgm:t>
    </dgm:pt>
    <dgm:pt modelId="{A650600F-8FCA-4800-9FB2-21E549CBAED0}">
      <dgm:prSet phldrT="[Text]"/>
      <dgm:spPr/>
      <dgm:t>
        <a:bodyPr/>
        <a:lstStyle/>
        <a:p>
          <a:r>
            <a:rPr lang="en-GB" dirty="0"/>
            <a:t>Assumption 1</a:t>
          </a:r>
        </a:p>
      </dgm:t>
    </dgm:pt>
    <dgm:pt modelId="{8E3D79C4-0052-4C05-AD50-54E84C55499E}" type="parTrans" cxnId="{342EBC58-F27B-484F-A164-14C5BD955465}">
      <dgm:prSet/>
      <dgm:spPr/>
      <dgm:t>
        <a:bodyPr/>
        <a:lstStyle/>
        <a:p>
          <a:endParaRPr lang="en-GB"/>
        </a:p>
      </dgm:t>
    </dgm:pt>
    <dgm:pt modelId="{E7FA6A37-69C3-4CBA-A02E-B6A40CE942DC}" type="sibTrans" cxnId="{342EBC58-F27B-484F-A164-14C5BD955465}">
      <dgm:prSet/>
      <dgm:spPr/>
      <dgm:t>
        <a:bodyPr/>
        <a:lstStyle/>
        <a:p>
          <a:endParaRPr lang="en-GB"/>
        </a:p>
      </dgm:t>
    </dgm:pt>
    <dgm:pt modelId="{754A364E-6E1F-452D-8CE7-02CB680C95E2}">
      <dgm:prSet phldrT="[Text]"/>
      <dgm:spPr/>
      <dgm:t>
        <a:bodyPr/>
        <a:lstStyle/>
        <a:p>
          <a:r>
            <a:rPr lang="en-GB" dirty="0"/>
            <a:t>Assumption 2</a:t>
          </a:r>
        </a:p>
      </dgm:t>
    </dgm:pt>
    <dgm:pt modelId="{3CAF2F89-DC8F-4AE0-AE53-0F404CE30AB8}" type="parTrans" cxnId="{84EA019C-ECCD-439A-8A81-7404CC6D500D}">
      <dgm:prSet/>
      <dgm:spPr/>
      <dgm:t>
        <a:bodyPr/>
        <a:lstStyle/>
        <a:p>
          <a:endParaRPr lang="en-GB"/>
        </a:p>
      </dgm:t>
    </dgm:pt>
    <dgm:pt modelId="{BE3AB858-9857-40A0-A0CF-DE4011EF28CA}" type="sibTrans" cxnId="{84EA019C-ECCD-439A-8A81-7404CC6D500D}">
      <dgm:prSet/>
      <dgm:spPr/>
      <dgm:t>
        <a:bodyPr/>
        <a:lstStyle/>
        <a:p>
          <a:endParaRPr lang="en-GB"/>
        </a:p>
      </dgm:t>
    </dgm:pt>
    <dgm:pt modelId="{BDD76DA3-3F38-4062-A47F-3AFDF4D8A8A3}" type="pres">
      <dgm:prSet presAssocID="{F9B5D50C-2B9B-4913-8486-D615303CFA7F}" presName="Name0" presStyleCnt="0">
        <dgm:presLayoutVars>
          <dgm:dir/>
        </dgm:presLayoutVars>
      </dgm:prSet>
      <dgm:spPr/>
    </dgm:pt>
    <dgm:pt modelId="{5674082F-C138-4981-8C42-A46E623ACB8A}" type="pres">
      <dgm:prSet presAssocID="{25A04554-665B-43EE-838E-17B6EED81017}" presName="parComposite" presStyleCnt="0"/>
      <dgm:spPr/>
    </dgm:pt>
    <dgm:pt modelId="{D117D2AD-B9C9-4051-84A9-9522AA043044}" type="pres">
      <dgm:prSet presAssocID="{25A04554-665B-43EE-838E-17B6EED81017}" presName="parBigCircle" presStyleLbl="node0" presStyleIdx="0" presStyleCnt="2"/>
      <dgm:spPr/>
    </dgm:pt>
    <dgm:pt modelId="{63B8015C-E60A-45CE-A1B3-ACF80D4D5094}" type="pres">
      <dgm:prSet presAssocID="{25A04554-665B-43EE-838E-17B6EED81017}" presName="parTx" presStyleLbl="revTx" presStyleIdx="0" presStyleCnt="10"/>
      <dgm:spPr/>
    </dgm:pt>
    <dgm:pt modelId="{DE7FE80E-D34D-4257-847C-654B0B57FA5B}" type="pres">
      <dgm:prSet presAssocID="{25A04554-665B-43EE-838E-17B6EED81017}" presName="bSpace" presStyleCnt="0"/>
      <dgm:spPr/>
    </dgm:pt>
    <dgm:pt modelId="{AC08BEE3-0964-486B-9B53-37468E37DBF6}" type="pres">
      <dgm:prSet presAssocID="{25A04554-665B-43EE-838E-17B6EED81017}" presName="parBackupNorm" presStyleCnt="0"/>
      <dgm:spPr/>
    </dgm:pt>
    <dgm:pt modelId="{25F71DC5-204C-49CD-BF7B-4A754BA1D550}" type="pres">
      <dgm:prSet presAssocID="{866D0CD6-1146-4E61-8CA5-027257FC87AE}" presName="parSpace" presStyleCnt="0"/>
      <dgm:spPr/>
    </dgm:pt>
    <dgm:pt modelId="{A6ECD261-732E-457B-B42B-0B19E9E08F39}" type="pres">
      <dgm:prSet presAssocID="{9DF255F0-2960-445A-9A06-1009182CCC5B}" presName="desBackupLeftNorm" presStyleCnt="0"/>
      <dgm:spPr/>
    </dgm:pt>
    <dgm:pt modelId="{D836816A-800C-4B54-989F-9C2AF9774A3A}" type="pres">
      <dgm:prSet presAssocID="{9DF255F0-2960-445A-9A06-1009182CCC5B}" presName="desComposite" presStyleCnt="0"/>
      <dgm:spPr/>
    </dgm:pt>
    <dgm:pt modelId="{7CD273D7-C95B-4068-8283-57A250DD6810}" type="pres">
      <dgm:prSet presAssocID="{9DF255F0-2960-445A-9A06-1009182CCC5B}" presName="desCircle" presStyleLbl="node1" presStyleIdx="0" presStyleCnt="4"/>
      <dgm:spPr/>
    </dgm:pt>
    <dgm:pt modelId="{21DC689C-617A-476E-9DA1-E2662CB6CE46}" type="pres">
      <dgm:prSet presAssocID="{9DF255F0-2960-445A-9A06-1009182CCC5B}" presName="chTx" presStyleLbl="revTx" presStyleIdx="1" presStyleCnt="10"/>
      <dgm:spPr/>
    </dgm:pt>
    <dgm:pt modelId="{4581EB80-7E6F-49A2-BA64-C49CDF2C18B0}" type="pres">
      <dgm:prSet presAssocID="{9DF255F0-2960-445A-9A06-1009182CCC5B}" presName="desTx" presStyleLbl="revTx" presStyleIdx="2" presStyleCnt="10">
        <dgm:presLayoutVars>
          <dgm:bulletEnabled val="1"/>
        </dgm:presLayoutVars>
      </dgm:prSet>
      <dgm:spPr/>
    </dgm:pt>
    <dgm:pt modelId="{B49DCDF8-BDE5-4029-8FF9-7AC1565C6742}" type="pres">
      <dgm:prSet presAssocID="{9DF255F0-2960-445A-9A06-1009182CCC5B}" presName="desBackupRightNorm" presStyleCnt="0"/>
      <dgm:spPr/>
    </dgm:pt>
    <dgm:pt modelId="{EDDBE039-A4E5-44D7-B97E-DB5E81EEBF96}" type="pres">
      <dgm:prSet presAssocID="{6669F70A-88B6-44AE-B76B-453B811BFB34}" presName="desSpace" presStyleCnt="0"/>
      <dgm:spPr/>
    </dgm:pt>
    <dgm:pt modelId="{71441B19-96B8-4125-B5EA-47865ECD0A12}" type="pres">
      <dgm:prSet presAssocID="{5E66AA7C-8BEC-4856-9277-1316AD0628B7}" presName="desBackupLeftNorm" presStyleCnt="0"/>
      <dgm:spPr/>
    </dgm:pt>
    <dgm:pt modelId="{BC9D9E5A-F29A-4864-ABAE-87A6AEB75B89}" type="pres">
      <dgm:prSet presAssocID="{5E66AA7C-8BEC-4856-9277-1316AD0628B7}" presName="desComposite" presStyleCnt="0"/>
      <dgm:spPr/>
    </dgm:pt>
    <dgm:pt modelId="{AA5E4D3B-FA0F-45F4-A17A-0491FF462123}" type="pres">
      <dgm:prSet presAssocID="{5E66AA7C-8BEC-4856-9277-1316AD0628B7}" presName="desCircle" presStyleLbl="node1" presStyleIdx="1" presStyleCnt="4"/>
      <dgm:spPr/>
    </dgm:pt>
    <dgm:pt modelId="{15595F72-448A-48F3-A031-399B40031E07}" type="pres">
      <dgm:prSet presAssocID="{5E66AA7C-8BEC-4856-9277-1316AD0628B7}" presName="chTx" presStyleLbl="revTx" presStyleIdx="3" presStyleCnt="10"/>
      <dgm:spPr/>
    </dgm:pt>
    <dgm:pt modelId="{EF16B733-15F9-45BF-A4D9-89CDA017D596}" type="pres">
      <dgm:prSet presAssocID="{5E66AA7C-8BEC-4856-9277-1316AD0628B7}" presName="desTx" presStyleLbl="revTx" presStyleIdx="4" presStyleCnt="10">
        <dgm:presLayoutVars>
          <dgm:bulletEnabled val="1"/>
        </dgm:presLayoutVars>
      </dgm:prSet>
      <dgm:spPr/>
    </dgm:pt>
    <dgm:pt modelId="{E4AF287D-ACB9-4889-BCC0-7F0440C48D5E}" type="pres">
      <dgm:prSet presAssocID="{5E66AA7C-8BEC-4856-9277-1316AD0628B7}" presName="desBackupRightNorm" presStyleCnt="0"/>
      <dgm:spPr/>
    </dgm:pt>
    <dgm:pt modelId="{7DD3F807-5F73-465E-99E6-9B87707AE5E5}" type="pres">
      <dgm:prSet presAssocID="{E92A33DE-052A-4BCC-85B9-9DA01856DBA0}" presName="desSpace" presStyleCnt="0"/>
      <dgm:spPr/>
    </dgm:pt>
    <dgm:pt modelId="{D16D2C0A-E859-442B-B35A-F036AF26B848}" type="pres">
      <dgm:prSet presAssocID="{E6037840-5808-4895-AE61-57475510A708}" presName="parComposite" presStyleCnt="0"/>
      <dgm:spPr/>
    </dgm:pt>
    <dgm:pt modelId="{E37981E8-17E7-46D7-BD60-0112ECA11228}" type="pres">
      <dgm:prSet presAssocID="{E6037840-5808-4895-AE61-57475510A708}" presName="parBigCircle" presStyleLbl="node0" presStyleIdx="1" presStyleCnt="2"/>
      <dgm:spPr/>
    </dgm:pt>
    <dgm:pt modelId="{79253892-B65B-4AFA-ADFA-1732F719C84E}" type="pres">
      <dgm:prSet presAssocID="{E6037840-5808-4895-AE61-57475510A708}" presName="parTx" presStyleLbl="revTx" presStyleIdx="5" presStyleCnt="10"/>
      <dgm:spPr/>
    </dgm:pt>
    <dgm:pt modelId="{4D782C47-498C-436F-B55C-736642C20539}" type="pres">
      <dgm:prSet presAssocID="{E6037840-5808-4895-AE61-57475510A708}" presName="bSpace" presStyleCnt="0"/>
      <dgm:spPr/>
    </dgm:pt>
    <dgm:pt modelId="{72A400EC-779C-48F0-9774-A24330CF7BB5}" type="pres">
      <dgm:prSet presAssocID="{E6037840-5808-4895-AE61-57475510A708}" presName="parBackupNorm" presStyleCnt="0"/>
      <dgm:spPr/>
    </dgm:pt>
    <dgm:pt modelId="{EC27E96E-656D-4112-A9A0-790D98A26663}" type="pres">
      <dgm:prSet presAssocID="{25997AE1-BF5D-4D09-BDE0-48CDE44C8422}" presName="parSpace" presStyleCnt="0"/>
      <dgm:spPr/>
    </dgm:pt>
    <dgm:pt modelId="{86BB71F5-D443-4D23-98F5-7E61E78640EF}" type="pres">
      <dgm:prSet presAssocID="{A650600F-8FCA-4800-9FB2-21E549CBAED0}" presName="desBackupLeftNorm" presStyleCnt="0"/>
      <dgm:spPr/>
    </dgm:pt>
    <dgm:pt modelId="{7FC6C0B0-014E-419A-A56C-BCF1B3A7DD7B}" type="pres">
      <dgm:prSet presAssocID="{A650600F-8FCA-4800-9FB2-21E549CBAED0}" presName="desComposite" presStyleCnt="0"/>
      <dgm:spPr/>
    </dgm:pt>
    <dgm:pt modelId="{0CD693B2-0545-4602-95D5-880E557EEBBE}" type="pres">
      <dgm:prSet presAssocID="{A650600F-8FCA-4800-9FB2-21E549CBAED0}" presName="desCircle" presStyleLbl="node1" presStyleIdx="2" presStyleCnt="4"/>
      <dgm:spPr/>
    </dgm:pt>
    <dgm:pt modelId="{47764AC0-77F0-46CD-B1F9-FF5FE380DA37}" type="pres">
      <dgm:prSet presAssocID="{A650600F-8FCA-4800-9FB2-21E549CBAED0}" presName="chTx" presStyleLbl="revTx" presStyleIdx="6" presStyleCnt="10"/>
      <dgm:spPr/>
    </dgm:pt>
    <dgm:pt modelId="{607B7F29-568C-44FB-99F4-1AA0E5956227}" type="pres">
      <dgm:prSet presAssocID="{A650600F-8FCA-4800-9FB2-21E549CBAED0}" presName="desTx" presStyleLbl="revTx" presStyleIdx="7" presStyleCnt="10">
        <dgm:presLayoutVars>
          <dgm:bulletEnabled val="1"/>
        </dgm:presLayoutVars>
      </dgm:prSet>
      <dgm:spPr/>
    </dgm:pt>
    <dgm:pt modelId="{923BFDFA-4D82-4F84-8DAC-789AF24DF6DB}" type="pres">
      <dgm:prSet presAssocID="{A650600F-8FCA-4800-9FB2-21E549CBAED0}" presName="desBackupRightNorm" presStyleCnt="0"/>
      <dgm:spPr/>
    </dgm:pt>
    <dgm:pt modelId="{3507DCA2-5573-465D-A40E-E21E9694BF50}" type="pres">
      <dgm:prSet presAssocID="{E7FA6A37-69C3-4CBA-A02E-B6A40CE942DC}" presName="desSpace" presStyleCnt="0"/>
      <dgm:spPr/>
    </dgm:pt>
    <dgm:pt modelId="{47A3BECC-9F97-4612-838D-E49D611E7D40}" type="pres">
      <dgm:prSet presAssocID="{754A364E-6E1F-452D-8CE7-02CB680C95E2}" presName="desBackupLeftNorm" presStyleCnt="0"/>
      <dgm:spPr/>
    </dgm:pt>
    <dgm:pt modelId="{BF2979F5-ABFB-4156-A88A-7D960B709243}" type="pres">
      <dgm:prSet presAssocID="{754A364E-6E1F-452D-8CE7-02CB680C95E2}" presName="desComposite" presStyleCnt="0"/>
      <dgm:spPr/>
    </dgm:pt>
    <dgm:pt modelId="{D68F2590-31D5-4BE5-997A-5A9D41FCD9B8}" type="pres">
      <dgm:prSet presAssocID="{754A364E-6E1F-452D-8CE7-02CB680C95E2}" presName="desCircle" presStyleLbl="node1" presStyleIdx="3" presStyleCnt="4"/>
      <dgm:spPr/>
    </dgm:pt>
    <dgm:pt modelId="{84FFA74F-C71D-414E-A468-1C6B0FE209A0}" type="pres">
      <dgm:prSet presAssocID="{754A364E-6E1F-452D-8CE7-02CB680C95E2}" presName="chTx" presStyleLbl="revTx" presStyleIdx="8" presStyleCnt="10"/>
      <dgm:spPr/>
    </dgm:pt>
    <dgm:pt modelId="{A71B7A07-94FF-4DAE-9366-A1A5C0649981}" type="pres">
      <dgm:prSet presAssocID="{754A364E-6E1F-452D-8CE7-02CB680C95E2}" presName="desTx" presStyleLbl="revTx" presStyleIdx="9" presStyleCnt="10">
        <dgm:presLayoutVars>
          <dgm:bulletEnabled val="1"/>
        </dgm:presLayoutVars>
      </dgm:prSet>
      <dgm:spPr/>
    </dgm:pt>
    <dgm:pt modelId="{04D66F0F-52C6-49E3-94F6-E0CEE819A037}" type="pres">
      <dgm:prSet presAssocID="{754A364E-6E1F-452D-8CE7-02CB680C95E2}" presName="desBackupRightNorm" presStyleCnt="0"/>
      <dgm:spPr/>
    </dgm:pt>
    <dgm:pt modelId="{9C0FD82A-E298-4A5B-AD6B-BBB02BF528DA}" type="pres">
      <dgm:prSet presAssocID="{BE3AB858-9857-40A0-A0CF-DE4011EF28CA}" presName="desSpace" presStyleCnt="0"/>
      <dgm:spPr/>
    </dgm:pt>
  </dgm:ptLst>
  <dgm:cxnLst>
    <dgm:cxn modelId="{0D663502-9C29-4A66-B842-9B56875A046D}" srcId="{F9B5D50C-2B9B-4913-8486-D615303CFA7F}" destId="{E6037840-5808-4895-AE61-57475510A708}" srcOrd="1" destOrd="0" parTransId="{3A619794-11A9-4F87-A8D3-5D3D0D51C47F}" sibTransId="{25997AE1-BF5D-4D09-BDE0-48CDE44C8422}"/>
    <dgm:cxn modelId="{B8169715-C8F1-4A34-ADF1-C2FF368AA5D0}" srcId="{25A04554-665B-43EE-838E-17B6EED81017}" destId="{9DF255F0-2960-445A-9A06-1009182CCC5B}" srcOrd="0" destOrd="0" parTransId="{A6F64450-0970-4AB4-A35C-7F9F77FD75D5}" sibTransId="{6669F70A-88B6-44AE-B76B-453B811BFB34}"/>
    <dgm:cxn modelId="{1BA9766C-2C9A-4F4B-BC27-89CE4BC779D9}" srcId="{25A04554-665B-43EE-838E-17B6EED81017}" destId="{5E66AA7C-8BEC-4856-9277-1316AD0628B7}" srcOrd="1" destOrd="0" parTransId="{4E76C201-034A-44F0-BD87-E2356F114B08}" sibTransId="{E92A33DE-052A-4BCC-85B9-9DA01856DBA0}"/>
    <dgm:cxn modelId="{7458FC73-490F-43C9-BCBF-8A5A2A06D1BE}" type="presOf" srcId="{25A04554-665B-43EE-838E-17B6EED81017}" destId="{63B8015C-E60A-45CE-A1B3-ACF80D4D5094}" srcOrd="0" destOrd="0" presId="urn:microsoft.com/office/officeart/2008/layout/CircleAccentTimeline"/>
    <dgm:cxn modelId="{342EBC58-F27B-484F-A164-14C5BD955465}" srcId="{E6037840-5808-4895-AE61-57475510A708}" destId="{A650600F-8FCA-4800-9FB2-21E549CBAED0}" srcOrd="0" destOrd="0" parTransId="{8E3D79C4-0052-4C05-AD50-54E84C55499E}" sibTransId="{E7FA6A37-69C3-4CBA-A02E-B6A40CE942DC}"/>
    <dgm:cxn modelId="{31EC8E7E-5D12-4B9F-B522-30881635F4D2}" type="presOf" srcId="{F9B5D50C-2B9B-4913-8486-D615303CFA7F}" destId="{BDD76DA3-3F38-4062-A47F-3AFDF4D8A8A3}" srcOrd="0" destOrd="0" presId="urn:microsoft.com/office/officeart/2008/layout/CircleAccentTimeline"/>
    <dgm:cxn modelId="{643EB380-2792-4EF6-B6C6-5FC3EB883F6C}" type="presOf" srcId="{9DF255F0-2960-445A-9A06-1009182CCC5B}" destId="{21DC689C-617A-476E-9DA1-E2662CB6CE46}" srcOrd="0" destOrd="0" presId="urn:microsoft.com/office/officeart/2008/layout/CircleAccentTimeline"/>
    <dgm:cxn modelId="{63DE498B-9A27-4737-89C7-9C27564209F7}" srcId="{F9B5D50C-2B9B-4913-8486-D615303CFA7F}" destId="{25A04554-665B-43EE-838E-17B6EED81017}" srcOrd="0" destOrd="0" parTransId="{0A0A4F64-A275-4FAA-B0CA-3F00A99E6A25}" sibTransId="{866D0CD6-1146-4E61-8CA5-027257FC87AE}"/>
    <dgm:cxn modelId="{EA639B93-E5B0-4198-A44E-972E3695E54D}" type="presOf" srcId="{E6037840-5808-4895-AE61-57475510A708}" destId="{79253892-B65B-4AFA-ADFA-1732F719C84E}" srcOrd="0" destOrd="0" presId="urn:microsoft.com/office/officeart/2008/layout/CircleAccentTimeline"/>
    <dgm:cxn modelId="{84EA019C-ECCD-439A-8A81-7404CC6D500D}" srcId="{E6037840-5808-4895-AE61-57475510A708}" destId="{754A364E-6E1F-452D-8CE7-02CB680C95E2}" srcOrd="1" destOrd="0" parTransId="{3CAF2F89-DC8F-4AE0-AE53-0F404CE30AB8}" sibTransId="{BE3AB858-9857-40A0-A0CF-DE4011EF28CA}"/>
    <dgm:cxn modelId="{554EC2C0-0904-4735-97BB-F003342258CD}" type="presOf" srcId="{A650600F-8FCA-4800-9FB2-21E549CBAED0}" destId="{47764AC0-77F0-46CD-B1F9-FF5FE380DA37}" srcOrd="0" destOrd="0" presId="urn:microsoft.com/office/officeart/2008/layout/CircleAccentTimeline"/>
    <dgm:cxn modelId="{4446FBD3-4897-43A5-BCD1-1D0B317D3ADB}" type="presOf" srcId="{754A364E-6E1F-452D-8CE7-02CB680C95E2}" destId="{84FFA74F-C71D-414E-A468-1C6B0FE209A0}" srcOrd="0" destOrd="0" presId="urn:microsoft.com/office/officeart/2008/layout/CircleAccentTimeline"/>
    <dgm:cxn modelId="{76D444F9-69D7-41D5-90F8-9F938F713A04}" type="presOf" srcId="{5E66AA7C-8BEC-4856-9277-1316AD0628B7}" destId="{15595F72-448A-48F3-A031-399B40031E07}" srcOrd="0" destOrd="0" presId="urn:microsoft.com/office/officeart/2008/layout/CircleAccentTimeline"/>
    <dgm:cxn modelId="{8D8C4F2A-C5CE-46B5-994B-DFCD13AFDE6C}" type="presParOf" srcId="{BDD76DA3-3F38-4062-A47F-3AFDF4D8A8A3}" destId="{5674082F-C138-4981-8C42-A46E623ACB8A}" srcOrd="0" destOrd="0" presId="urn:microsoft.com/office/officeart/2008/layout/CircleAccentTimeline"/>
    <dgm:cxn modelId="{8BB48D50-D9CB-486A-BE3F-8B2BAC4A952B}" type="presParOf" srcId="{5674082F-C138-4981-8C42-A46E623ACB8A}" destId="{D117D2AD-B9C9-4051-84A9-9522AA043044}" srcOrd="0" destOrd="0" presId="urn:microsoft.com/office/officeart/2008/layout/CircleAccentTimeline"/>
    <dgm:cxn modelId="{9B80D411-B242-4326-A766-6D873D1B6D9C}" type="presParOf" srcId="{5674082F-C138-4981-8C42-A46E623ACB8A}" destId="{63B8015C-E60A-45CE-A1B3-ACF80D4D5094}" srcOrd="1" destOrd="0" presId="urn:microsoft.com/office/officeart/2008/layout/CircleAccentTimeline"/>
    <dgm:cxn modelId="{AE2B2011-145B-4DBA-AFCA-C6FFDF8DE148}" type="presParOf" srcId="{5674082F-C138-4981-8C42-A46E623ACB8A}" destId="{DE7FE80E-D34D-4257-847C-654B0B57FA5B}" srcOrd="2" destOrd="0" presId="urn:microsoft.com/office/officeart/2008/layout/CircleAccentTimeline"/>
    <dgm:cxn modelId="{5837EDEB-270B-4EFC-8052-D3DC47575685}" type="presParOf" srcId="{BDD76DA3-3F38-4062-A47F-3AFDF4D8A8A3}" destId="{AC08BEE3-0964-486B-9B53-37468E37DBF6}" srcOrd="1" destOrd="0" presId="urn:microsoft.com/office/officeart/2008/layout/CircleAccentTimeline"/>
    <dgm:cxn modelId="{68989016-DE9E-439E-BE31-78CB032A88A3}" type="presParOf" srcId="{BDD76DA3-3F38-4062-A47F-3AFDF4D8A8A3}" destId="{25F71DC5-204C-49CD-BF7B-4A754BA1D550}" srcOrd="2" destOrd="0" presId="urn:microsoft.com/office/officeart/2008/layout/CircleAccentTimeline"/>
    <dgm:cxn modelId="{A21F0744-2910-4026-B586-95BD3373DCB4}" type="presParOf" srcId="{BDD76DA3-3F38-4062-A47F-3AFDF4D8A8A3}" destId="{A6ECD261-732E-457B-B42B-0B19E9E08F39}" srcOrd="3" destOrd="0" presId="urn:microsoft.com/office/officeart/2008/layout/CircleAccentTimeline"/>
    <dgm:cxn modelId="{B29AF073-25F7-45CD-BF7D-84A1260E5017}" type="presParOf" srcId="{BDD76DA3-3F38-4062-A47F-3AFDF4D8A8A3}" destId="{D836816A-800C-4B54-989F-9C2AF9774A3A}" srcOrd="4" destOrd="0" presId="urn:microsoft.com/office/officeart/2008/layout/CircleAccentTimeline"/>
    <dgm:cxn modelId="{589C5DBA-FC8A-4D18-B5CF-BC97CCFD2415}" type="presParOf" srcId="{D836816A-800C-4B54-989F-9C2AF9774A3A}" destId="{7CD273D7-C95B-4068-8283-57A250DD6810}" srcOrd="0" destOrd="0" presId="urn:microsoft.com/office/officeart/2008/layout/CircleAccentTimeline"/>
    <dgm:cxn modelId="{FDB863CD-EADF-4E07-82CC-F0734A922F0B}" type="presParOf" srcId="{D836816A-800C-4B54-989F-9C2AF9774A3A}" destId="{21DC689C-617A-476E-9DA1-E2662CB6CE46}" srcOrd="1" destOrd="0" presId="urn:microsoft.com/office/officeart/2008/layout/CircleAccentTimeline"/>
    <dgm:cxn modelId="{55899C8B-EDF5-4C2E-AB4F-A5E3084D4F72}" type="presParOf" srcId="{D836816A-800C-4B54-989F-9C2AF9774A3A}" destId="{4581EB80-7E6F-49A2-BA64-C49CDF2C18B0}" srcOrd="2" destOrd="0" presId="urn:microsoft.com/office/officeart/2008/layout/CircleAccentTimeline"/>
    <dgm:cxn modelId="{F969EE3F-447C-4038-916F-6716F1C10D88}" type="presParOf" srcId="{BDD76DA3-3F38-4062-A47F-3AFDF4D8A8A3}" destId="{B49DCDF8-BDE5-4029-8FF9-7AC1565C6742}" srcOrd="5" destOrd="0" presId="urn:microsoft.com/office/officeart/2008/layout/CircleAccentTimeline"/>
    <dgm:cxn modelId="{F42E22DE-5720-4C9B-B7B8-0C6451E14AB1}" type="presParOf" srcId="{BDD76DA3-3F38-4062-A47F-3AFDF4D8A8A3}" destId="{EDDBE039-A4E5-44D7-B97E-DB5E81EEBF96}" srcOrd="6" destOrd="0" presId="urn:microsoft.com/office/officeart/2008/layout/CircleAccentTimeline"/>
    <dgm:cxn modelId="{122911C4-9E77-4E28-9698-223558CA4CD4}" type="presParOf" srcId="{BDD76DA3-3F38-4062-A47F-3AFDF4D8A8A3}" destId="{71441B19-96B8-4125-B5EA-47865ECD0A12}" srcOrd="7" destOrd="0" presId="urn:microsoft.com/office/officeart/2008/layout/CircleAccentTimeline"/>
    <dgm:cxn modelId="{9558F426-1A7D-4FA6-9438-634D112C8D03}" type="presParOf" srcId="{BDD76DA3-3F38-4062-A47F-3AFDF4D8A8A3}" destId="{BC9D9E5A-F29A-4864-ABAE-87A6AEB75B89}" srcOrd="8" destOrd="0" presId="urn:microsoft.com/office/officeart/2008/layout/CircleAccentTimeline"/>
    <dgm:cxn modelId="{27F197E7-3A0D-4059-838E-8F38810614A9}" type="presParOf" srcId="{BC9D9E5A-F29A-4864-ABAE-87A6AEB75B89}" destId="{AA5E4D3B-FA0F-45F4-A17A-0491FF462123}" srcOrd="0" destOrd="0" presId="urn:microsoft.com/office/officeart/2008/layout/CircleAccentTimeline"/>
    <dgm:cxn modelId="{7D7D3EB3-AE74-4577-8AF3-1A4B829ECE6E}" type="presParOf" srcId="{BC9D9E5A-F29A-4864-ABAE-87A6AEB75B89}" destId="{15595F72-448A-48F3-A031-399B40031E07}" srcOrd="1" destOrd="0" presId="urn:microsoft.com/office/officeart/2008/layout/CircleAccentTimeline"/>
    <dgm:cxn modelId="{AFD7C0A7-857C-49C4-AF88-7C560C92B3FD}" type="presParOf" srcId="{BC9D9E5A-F29A-4864-ABAE-87A6AEB75B89}" destId="{EF16B733-15F9-45BF-A4D9-89CDA017D596}" srcOrd="2" destOrd="0" presId="urn:microsoft.com/office/officeart/2008/layout/CircleAccentTimeline"/>
    <dgm:cxn modelId="{4CB426D7-2C65-4A6E-AEA6-65A7AB764FBC}" type="presParOf" srcId="{BDD76DA3-3F38-4062-A47F-3AFDF4D8A8A3}" destId="{E4AF287D-ACB9-4889-BCC0-7F0440C48D5E}" srcOrd="9" destOrd="0" presId="urn:microsoft.com/office/officeart/2008/layout/CircleAccentTimeline"/>
    <dgm:cxn modelId="{E0E55E59-3400-47D7-B89B-93C356F91BF2}" type="presParOf" srcId="{BDD76DA3-3F38-4062-A47F-3AFDF4D8A8A3}" destId="{7DD3F807-5F73-465E-99E6-9B87707AE5E5}" srcOrd="10" destOrd="0" presId="urn:microsoft.com/office/officeart/2008/layout/CircleAccentTimeline"/>
    <dgm:cxn modelId="{D00D3C06-9F67-42AE-B681-487B6C661093}" type="presParOf" srcId="{BDD76DA3-3F38-4062-A47F-3AFDF4D8A8A3}" destId="{D16D2C0A-E859-442B-B35A-F036AF26B848}" srcOrd="11" destOrd="0" presId="urn:microsoft.com/office/officeart/2008/layout/CircleAccentTimeline"/>
    <dgm:cxn modelId="{B7098B0E-2797-4D85-A2C8-B2867467DDFC}" type="presParOf" srcId="{D16D2C0A-E859-442B-B35A-F036AF26B848}" destId="{E37981E8-17E7-46D7-BD60-0112ECA11228}" srcOrd="0" destOrd="0" presId="urn:microsoft.com/office/officeart/2008/layout/CircleAccentTimeline"/>
    <dgm:cxn modelId="{26AF1243-C831-44B0-BC3D-AD8AE4A2E69F}" type="presParOf" srcId="{D16D2C0A-E859-442B-B35A-F036AF26B848}" destId="{79253892-B65B-4AFA-ADFA-1732F719C84E}" srcOrd="1" destOrd="0" presId="urn:microsoft.com/office/officeart/2008/layout/CircleAccentTimeline"/>
    <dgm:cxn modelId="{6B746A79-3CF7-4A76-9B30-99CB77BBE712}" type="presParOf" srcId="{D16D2C0A-E859-442B-B35A-F036AF26B848}" destId="{4D782C47-498C-436F-B55C-736642C20539}" srcOrd="2" destOrd="0" presId="urn:microsoft.com/office/officeart/2008/layout/CircleAccentTimeline"/>
    <dgm:cxn modelId="{836AE231-E02D-4FB4-AA81-FA80B27D870E}" type="presParOf" srcId="{BDD76DA3-3F38-4062-A47F-3AFDF4D8A8A3}" destId="{72A400EC-779C-48F0-9774-A24330CF7BB5}" srcOrd="12" destOrd="0" presId="urn:microsoft.com/office/officeart/2008/layout/CircleAccentTimeline"/>
    <dgm:cxn modelId="{2C25BDB2-4958-48D1-9433-7856EEFAE54F}" type="presParOf" srcId="{BDD76DA3-3F38-4062-A47F-3AFDF4D8A8A3}" destId="{EC27E96E-656D-4112-A9A0-790D98A26663}" srcOrd="13" destOrd="0" presId="urn:microsoft.com/office/officeart/2008/layout/CircleAccentTimeline"/>
    <dgm:cxn modelId="{F9ED4680-9943-47E1-A5A8-E95A02E6064B}" type="presParOf" srcId="{BDD76DA3-3F38-4062-A47F-3AFDF4D8A8A3}" destId="{86BB71F5-D443-4D23-98F5-7E61E78640EF}" srcOrd="14" destOrd="0" presId="urn:microsoft.com/office/officeart/2008/layout/CircleAccentTimeline"/>
    <dgm:cxn modelId="{4A05E2EB-08B6-4D26-83E2-2F22FC068113}" type="presParOf" srcId="{BDD76DA3-3F38-4062-A47F-3AFDF4D8A8A3}" destId="{7FC6C0B0-014E-419A-A56C-BCF1B3A7DD7B}" srcOrd="15" destOrd="0" presId="urn:microsoft.com/office/officeart/2008/layout/CircleAccentTimeline"/>
    <dgm:cxn modelId="{0E4CEC20-5397-4CAE-B356-B09F41D63B1A}" type="presParOf" srcId="{7FC6C0B0-014E-419A-A56C-BCF1B3A7DD7B}" destId="{0CD693B2-0545-4602-95D5-880E557EEBBE}" srcOrd="0" destOrd="0" presId="urn:microsoft.com/office/officeart/2008/layout/CircleAccentTimeline"/>
    <dgm:cxn modelId="{2B65A4F9-AA26-47C6-A4B9-AE015E5F722F}" type="presParOf" srcId="{7FC6C0B0-014E-419A-A56C-BCF1B3A7DD7B}" destId="{47764AC0-77F0-46CD-B1F9-FF5FE380DA37}" srcOrd="1" destOrd="0" presId="urn:microsoft.com/office/officeart/2008/layout/CircleAccentTimeline"/>
    <dgm:cxn modelId="{9457AE10-8513-49E8-A266-65070E2F7A17}" type="presParOf" srcId="{7FC6C0B0-014E-419A-A56C-BCF1B3A7DD7B}" destId="{607B7F29-568C-44FB-99F4-1AA0E5956227}" srcOrd="2" destOrd="0" presId="urn:microsoft.com/office/officeart/2008/layout/CircleAccentTimeline"/>
    <dgm:cxn modelId="{07393EBA-0ECD-4361-A415-8CD4CBD8DA87}" type="presParOf" srcId="{BDD76DA3-3F38-4062-A47F-3AFDF4D8A8A3}" destId="{923BFDFA-4D82-4F84-8DAC-789AF24DF6DB}" srcOrd="16" destOrd="0" presId="urn:microsoft.com/office/officeart/2008/layout/CircleAccentTimeline"/>
    <dgm:cxn modelId="{05BF3735-A74A-4286-BD94-30F0ED2BF06F}" type="presParOf" srcId="{BDD76DA3-3F38-4062-A47F-3AFDF4D8A8A3}" destId="{3507DCA2-5573-465D-A40E-E21E9694BF50}" srcOrd="17" destOrd="0" presId="urn:microsoft.com/office/officeart/2008/layout/CircleAccentTimeline"/>
    <dgm:cxn modelId="{A412FFA3-78D2-4332-A273-419CEEEFD4D8}" type="presParOf" srcId="{BDD76DA3-3F38-4062-A47F-3AFDF4D8A8A3}" destId="{47A3BECC-9F97-4612-838D-E49D611E7D40}" srcOrd="18" destOrd="0" presId="urn:microsoft.com/office/officeart/2008/layout/CircleAccentTimeline"/>
    <dgm:cxn modelId="{6798974B-75CC-4237-84FB-5B2E812B6046}" type="presParOf" srcId="{BDD76DA3-3F38-4062-A47F-3AFDF4D8A8A3}" destId="{BF2979F5-ABFB-4156-A88A-7D960B709243}" srcOrd="19" destOrd="0" presId="urn:microsoft.com/office/officeart/2008/layout/CircleAccentTimeline"/>
    <dgm:cxn modelId="{996558C4-883A-42D9-95BE-55EDCCA3A576}" type="presParOf" srcId="{BF2979F5-ABFB-4156-A88A-7D960B709243}" destId="{D68F2590-31D5-4BE5-997A-5A9D41FCD9B8}" srcOrd="0" destOrd="0" presId="urn:microsoft.com/office/officeart/2008/layout/CircleAccentTimeline"/>
    <dgm:cxn modelId="{29B53F86-DD13-4BE7-8FD5-99902980FF7C}" type="presParOf" srcId="{BF2979F5-ABFB-4156-A88A-7D960B709243}" destId="{84FFA74F-C71D-414E-A468-1C6B0FE209A0}" srcOrd="1" destOrd="0" presId="urn:microsoft.com/office/officeart/2008/layout/CircleAccentTimeline"/>
    <dgm:cxn modelId="{40D39D15-54CC-4DB2-BA86-82799B496170}" type="presParOf" srcId="{BF2979F5-ABFB-4156-A88A-7D960B709243}" destId="{A71B7A07-94FF-4DAE-9366-A1A5C0649981}" srcOrd="2" destOrd="0" presId="urn:microsoft.com/office/officeart/2008/layout/CircleAccentTimeline"/>
    <dgm:cxn modelId="{B221FE4B-C9D1-489E-8F39-0A4C5C965DEE}" type="presParOf" srcId="{BDD76DA3-3F38-4062-A47F-3AFDF4D8A8A3}" destId="{04D66F0F-52C6-49E3-94F6-E0CEE819A037}" srcOrd="20" destOrd="0" presId="urn:microsoft.com/office/officeart/2008/layout/CircleAccentTimeline"/>
    <dgm:cxn modelId="{D67B95B7-0731-4824-BDAC-29929EA376E1}" type="presParOf" srcId="{BDD76DA3-3F38-4062-A47F-3AFDF4D8A8A3}" destId="{9C0FD82A-E298-4A5B-AD6B-BBB02BF528DA}" srcOrd="21" destOrd="0" presId="urn:microsoft.com/office/officeart/2008/layout/CircleAccentTimeline"/>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45.xml><?xml version="1.0" encoding="utf-8"?>
<dgm:dataModel xmlns:dgm="http://schemas.openxmlformats.org/drawingml/2006/diagram" xmlns:a="http://schemas.openxmlformats.org/drawingml/2006/main">
  <dgm:ptLst>
    <dgm:pt modelId="{9557433D-BC57-4EE1-A5EF-503694DADFCC}" type="doc">
      <dgm:prSet loTypeId="urn:microsoft.com/office/officeart/2005/8/layout/process5" loCatId="process" qsTypeId="urn:microsoft.com/office/officeart/2005/8/quickstyle/simple1" qsCatId="simple" csTypeId="urn:microsoft.com/office/officeart/2005/8/colors/colorful5" csCatId="colorful" phldr="1"/>
      <dgm:spPr/>
      <dgm:t>
        <a:bodyPr/>
        <a:lstStyle/>
        <a:p>
          <a:endParaRPr lang="en-GB"/>
        </a:p>
      </dgm:t>
    </dgm:pt>
    <dgm:pt modelId="{78BEA893-6CEF-4990-AE58-443EBC887543}">
      <dgm:prSet phldrT="[Text]"/>
      <dgm:spPr/>
      <dgm:t>
        <a:bodyPr/>
        <a:lstStyle/>
        <a:p>
          <a:endParaRPr lang="en-GB" dirty="0"/>
        </a:p>
      </dgm:t>
    </dgm:pt>
    <dgm:pt modelId="{08A977EF-0586-49F6-8D34-74AC946599E5}" type="parTrans" cxnId="{9DB233A2-A6C0-4A0D-896B-708A92B5A4E9}">
      <dgm:prSet/>
      <dgm:spPr/>
      <dgm:t>
        <a:bodyPr/>
        <a:lstStyle/>
        <a:p>
          <a:endParaRPr lang="en-GB"/>
        </a:p>
      </dgm:t>
    </dgm:pt>
    <dgm:pt modelId="{D5032ADB-1014-4125-B0A9-981125C822F4}" type="sibTrans" cxnId="{9DB233A2-A6C0-4A0D-896B-708A92B5A4E9}">
      <dgm:prSet/>
      <dgm:spPr/>
      <dgm:t>
        <a:bodyPr/>
        <a:lstStyle/>
        <a:p>
          <a:endParaRPr lang="en-GB"/>
        </a:p>
      </dgm:t>
    </dgm:pt>
    <dgm:pt modelId="{FA0FF877-E3C9-4284-8042-B9CBC52C9D14}">
      <dgm:prSet phldrT="[Text]"/>
      <dgm:spPr/>
      <dgm:t>
        <a:bodyPr/>
        <a:lstStyle/>
        <a:p>
          <a:endParaRPr lang="en-GB" dirty="0"/>
        </a:p>
      </dgm:t>
    </dgm:pt>
    <dgm:pt modelId="{4BF9F025-F773-493D-BF70-8CCC12870B4B}" type="parTrans" cxnId="{EE9A7EA1-A7DB-438A-A8FD-5C3F1A00AC16}">
      <dgm:prSet/>
      <dgm:spPr/>
      <dgm:t>
        <a:bodyPr/>
        <a:lstStyle/>
        <a:p>
          <a:endParaRPr lang="en-GB"/>
        </a:p>
      </dgm:t>
    </dgm:pt>
    <dgm:pt modelId="{F0D80E48-1903-4631-A7AC-3233BC8E6CEA}" type="sibTrans" cxnId="{EE9A7EA1-A7DB-438A-A8FD-5C3F1A00AC16}">
      <dgm:prSet/>
      <dgm:spPr/>
      <dgm:t>
        <a:bodyPr/>
        <a:lstStyle/>
        <a:p>
          <a:endParaRPr lang="en-GB"/>
        </a:p>
      </dgm:t>
    </dgm:pt>
    <dgm:pt modelId="{48A11D9C-1498-4598-BBB3-A3C72D766087}">
      <dgm:prSet phldrT="[Text]"/>
      <dgm:spPr/>
      <dgm:t>
        <a:bodyPr/>
        <a:lstStyle/>
        <a:p>
          <a:endParaRPr lang="en-GB" dirty="0"/>
        </a:p>
      </dgm:t>
    </dgm:pt>
    <dgm:pt modelId="{86B186CF-77F3-419F-9A06-B604EBBC8442}" type="parTrans" cxnId="{44D005A2-F01D-422B-98B1-4EA27D7D09ED}">
      <dgm:prSet/>
      <dgm:spPr/>
      <dgm:t>
        <a:bodyPr/>
        <a:lstStyle/>
        <a:p>
          <a:endParaRPr lang="en-GB"/>
        </a:p>
      </dgm:t>
    </dgm:pt>
    <dgm:pt modelId="{B3EAACEF-C224-4938-BAFF-D1D2FF2384B8}" type="sibTrans" cxnId="{44D005A2-F01D-422B-98B1-4EA27D7D09ED}">
      <dgm:prSet/>
      <dgm:spPr/>
      <dgm:t>
        <a:bodyPr/>
        <a:lstStyle/>
        <a:p>
          <a:endParaRPr lang="en-GB"/>
        </a:p>
      </dgm:t>
    </dgm:pt>
    <dgm:pt modelId="{BC0F70A9-A74A-491D-A79A-6EA4D39E5A07}">
      <dgm:prSet phldrT="[Text]"/>
      <dgm:spPr/>
      <dgm:t>
        <a:bodyPr/>
        <a:lstStyle/>
        <a:p>
          <a:endParaRPr lang="en-GB" dirty="0"/>
        </a:p>
      </dgm:t>
    </dgm:pt>
    <dgm:pt modelId="{2656BD8F-266A-4910-B5D2-ECD9D25FFF12}" type="parTrans" cxnId="{0178E4DC-7732-44A3-B451-998730594F20}">
      <dgm:prSet/>
      <dgm:spPr/>
      <dgm:t>
        <a:bodyPr/>
        <a:lstStyle/>
        <a:p>
          <a:endParaRPr lang="en-GB"/>
        </a:p>
      </dgm:t>
    </dgm:pt>
    <dgm:pt modelId="{F2D08A38-7793-42C4-B90F-487852FCFD2D}" type="sibTrans" cxnId="{0178E4DC-7732-44A3-B451-998730594F20}">
      <dgm:prSet/>
      <dgm:spPr/>
      <dgm:t>
        <a:bodyPr/>
        <a:lstStyle/>
        <a:p>
          <a:endParaRPr lang="en-GB"/>
        </a:p>
      </dgm:t>
    </dgm:pt>
    <dgm:pt modelId="{A57D59B2-0D2F-40A6-A30B-3D027CDD32A3}">
      <dgm:prSet phldrT="[Text]"/>
      <dgm:spPr/>
      <dgm:t>
        <a:bodyPr/>
        <a:lstStyle/>
        <a:p>
          <a:endParaRPr lang="en-GB" dirty="0"/>
        </a:p>
      </dgm:t>
    </dgm:pt>
    <dgm:pt modelId="{94D79742-BE1A-4274-B8E3-EE2BD5B09A58}" type="parTrans" cxnId="{94184B93-4743-44F0-9B3E-7BAFF584D50F}">
      <dgm:prSet/>
      <dgm:spPr/>
      <dgm:t>
        <a:bodyPr/>
        <a:lstStyle/>
        <a:p>
          <a:endParaRPr lang="en-GB"/>
        </a:p>
      </dgm:t>
    </dgm:pt>
    <dgm:pt modelId="{D6E11008-986B-423D-AC35-D522F691C36A}" type="sibTrans" cxnId="{94184B93-4743-44F0-9B3E-7BAFF584D50F}">
      <dgm:prSet/>
      <dgm:spPr/>
      <dgm:t>
        <a:bodyPr/>
        <a:lstStyle/>
        <a:p>
          <a:endParaRPr lang="en-GB"/>
        </a:p>
      </dgm:t>
    </dgm:pt>
    <dgm:pt modelId="{B95DBCC0-53F4-4130-A30D-DFD795D63815}" type="pres">
      <dgm:prSet presAssocID="{9557433D-BC57-4EE1-A5EF-503694DADFCC}" presName="diagram" presStyleCnt="0">
        <dgm:presLayoutVars>
          <dgm:dir/>
          <dgm:resizeHandles val="exact"/>
        </dgm:presLayoutVars>
      </dgm:prSet>
      <dgm:spPr/>
    </dgm:pt>
    <dgm:pt modelId="{DE2096B5-36E4-4A75-8EB2-903C99AB0734}" type="pres">
      <dgm:prSet presAssocID="{78BEA893-6CEF-4990-AE58-443EBC887543}" presName="node" presStyleLbl="node1" presStyleIdx="0" presStyleCnt="5">
        <dgm:presLayoutVars>
          <dgm:bulletEnabled val="1"/>
        </dgm:presLayoutVars>
      </dgm:prSet>
      <dgm:spPr/>
    </dgm:pt>
    <dgm:pt modelId="{EB7D057F-DAC3-4AB9-B3F9-C1385AE5E2E7}" type="pres">
      <dgm:prSet presAssocID="{D5032ADB-1014-4125-B0A9-981125C822F4}" presName="sibTrans" presStyleLbl="sibTrans2D1" presStyleIdx="0" presStyleCnt="4"/>
      <dgm:spPr/>
    </dgm:pt>
    <dgm:pt modelId="{00967318-E970-44C7-99E7-320197E95D47}" type="pres">
      <dgm:prSet presAssocID="{D5032ADB-1014-4125-B0A9-981125C822F4}" presName="connectorText" presStyleLbl="sibTrans2D1" presStyleIdx="0" presStyleCnt="4"/>
      <dgm:spPr/>
    </dgm:pt>
    <dgm:pt modelId="{1E0410EE-6FA2-4960-9CB8-1AA9C451A9A5}" type="pres">
      <dgm:prSet presAssocID="{FA0FF877-E3C9-4284-8042-B9CBC52C9D14}" presName="node" presStyleLbl="node1" presStyleIdx="1" presStyleCnt="5">
        <dgm:presLayoutVars>
          <dgm:bulletEnabled val="1"/>
        </dgm:presLayoutVars>
      </dgm:prSet>
      <dgm:spPr/>
    </dgm:pt>
    <dgm:pt modelId="{B2038E31-7794-4888-8422-F8D96B8EB247}" type="pres">
      <dgm:prSet presAssocID="{F0D80E48-1903-4631-A7AC-3233BC8E6CEA}" presName="sibTrans" presStyleLbl="sibTrans2D1" presStyleIdx="1" presStyleCnt="4"/>
      <dgm:spPr/>
    </dgm:pt>
    <dgm:pt modelId="{DA54D24B-F4B6-4494-90EC-1AD1E11EFE6F}" type="pres">
      <dgm:prSet presAssocID="{F0D80E48-1903-4631-A7AC-3233BC8E6CEA}" presName="connectorText" presStyleLbl="sibTrans2D1" presStyleIdx="1" presStyleCnt="4"/>
      <dgm:spPr/>
    </dgm:pt>
    <dgm:pt modelId="{FA65FB3E-95F7-4450-9C62-31F70E3599A9}" type="pres">
      <dgm:prSet presAssocID="{48A11D9C-1498-4598-BBB3-A3C72D766087}" presName="node" presStyleLbl="node1" presStyleIdx="2" presStyleCnt="5">
        <dgm:presLayoutVars>
          <dgm:bulletEnabled val="1"/>
        </dgm:presLayoutVars>
      </dgm:prSet>
      <dgm:spPr/>
    </dgm:pt>
    <dgm:pt modelId="{E0AD2B97-502C-4A3B-8FB9-206942B15044}" type="pres">
      <dgm:prSet presAssocID="{B3EAACEF-C224-4938-BAFF-D1D2FF2384B8}" presName="sibTrans" presStyleLbl="sibTrans2D1" presStyleIdx="2" presStyleCnt="4"/>
      <dgm:spPr/>
    </dgm:pt>
    <dgm:pt modelId="{64F009D9-7F78-4CC7-9BB3-113BD67DFA88}" type="pres">
      <dgm:prSet presAssocID="{B3EAACEF-C224-4938-BAFF-D1D2FF2384B8}" presName="connectorText" presStyleLbl="sibTrans2D1" presStyleIdx="2" presStyleCnt="4"/>
      <dgm:spPr/>
    </dgm:pt>
    <dgm:pt modelId="{38211588-09B7-4A79-A59E-BEFF342F1369}" type="pres">
      <dgm:prSet presAssocID="{BC0F70A9-A74A-491D-A79A-6EA4D39E5A07}" presName="node" presStyleLbl="node1" presStyleIdx="3" presStyleCnt="5">
        <dgm:presLayoutVars>
          <dgm:bulletEnabled val="1"/>
        </dgm:presLayoutVars>
      </dgm:prSet>
      <dgm:spPr/>
    </dgm:pt>
    <dgm:pt modelId="{37C6DEAD-ECE7-4F88-BA07-BA4BB7604120}" type="pres">
      <dgm:prSet presAssocID="{F2D08A38-7793-42C4-B90F-487852FCFD2D}" presName="sibTrans" presStyleLbl="sibTrans2D1" presStyleIdx="3" presStyleCnt="4"/>
      <dgm:spPr/>
    </dgm:pt>
    <dgm:pt modelId="{D78E7C4C-0172-4DF4-AE7A-3C967301A814}" type="pres">
      <dgm:prSet presAssocID="{F2D08A38-7793-42C4-B90F-487852FCFD2D}" presName="connectorText" presStyleLbl="sibTrans2D1" presStyleIdx="3" presStyleCnt="4"/>
      <dgm:spPr/>
    </dgm:pt>
    <dgm:pt modelId="{B2489C61-6D70-4405-8882-296B1B5AF57A}" type="pres">
      <dgm:prSet presAssocID="{A57D59B2-0D2F-40A6-A30B-3D027CDD32A3}" presName="node" presStyleLbl="node1" presStyleIdx="4" presStyleCnt="5">
        <dgm:presLayoutVars>
          <dgm:bulletEnabled val="1"/>
        </dgm:presLayoutVars>
      </dgm:prSet>
      <dgm:spPr/>
    </dgm:pt>
  </dgm:ptLst>
  <dgm:cxnLst>
    <dgm:cxn modelId="{47E5F21B-7570-49F3-9FBA-2755DD6B3AFD}" type="presOf" srcId="{F0D80E48-1903-4631-A7AC-3233BC8E6CEA}" destId="{B2038E31-7794-4888-8422-F8D96B8EB247}" srcOrd="0" destOrd="0" presId="urn:microsoft.com/office/officeart/2005/8/layout/process5"/>
    <dgm:cxn modelId="{47AAF01C-9A0E-46B8-A4FA-40933DD50AD2}" type="presOf" srcId="{B3EAACEF-C224-4938-BAFF-D1D2FF2384B8}" destId="{64F009D9-7F78-4CC7-9BB3-113BD67DFA88}" srcOrd="1" destOrd="0" presId="urn:microsoft.com/office/officeart/2005/8/layout/process5"/>
    <dgm:cxn modelId="{A4199C21-4CAA-4CBC-AFC6-A5BA4DAE29D3}" type="presOf" srcId="{9557433D-BC57-4EE1-A5EF-503694DADFCC}" destId="{B95DBCC0-53F4-4130-A30D-DFD795D63815}" srcOrd="0" destOrd="0" presId="urn:microsoft.com/office/officeart/2005/8/layout/process5"/>
    <dgm:cxn modelId="{929A8122-9C9E-40E2-894B-7DC2441387DD}" type="presOf" srcId="{78BEA893-6CEF-4990-AE58-443EBC887543}" destId="{DE2096B5-36E4-4A75-8EB2-903C99AB0734}" srcOrd="0" destOrd="0" presId="urn:microsoft.com/office/officeart/2005/8/layout/process5"/>
    <dgm:cxn modelId="{AB355A5F-A0F5-44A9-BCBA-6361CADBE513}" type="presOf" srcId="{A57D59B2-0D2F-40A6-A30B-3D027CDD32A3}" destId="{B2489C61-6D70-4405-8882-296B1B5AF57A}" srcOrd="0" destOrd="0" presId="urn:microsoft.com/office/officeart/2005/8/layout/process5"/>
    <dgm:cxn modelId="{8A387F69-3EB8-4B9F-AC07-9C853DA9DF8B}" type="presOf" srcId="{B3EAACEF-C224-4938-BAFF-D1D2FF2384B8}" destId="{E0AD2B97-502C-4A3B-8FB9-206942B15044}" srcOrd="0" destOrd="0" presId="urn:microsoft.com/office/officeart/2005/8/layout/process5"/>
    <dgm:cxn modelId="{CDB3A978-7B20-46CB-B9C6-2569DD4FD4DE}" type="presOf" srcId="{F2D08A38-7793-42C4-B90F-487852FCFD2D}" destId="{D78E7C4C-0172-4DF4-AE7A-3C967301A814}" srcOrd="1" destOrd="0" presId="urn:microsoft.com/office/officeart/2005/8/layout/process5"/>
    <dgm:cxn modelId="{94184B93-4743-44F0-9B3E-7BAFF584D50F}" srcId="{9557433D-BC57-4EE1-A5EF-503694DADFCC}" destId="{A57D59B2-0D2F-40A6-A30B-3D027CDD32A3}" srcOrd="4" destOrd="0" parTransId="{94D79742-BE1A-4274-B8E3-EE2BD5B09A58}" sibTransId="{D6E11008-986B-423D-AC35-D522F691C36A}"/>
    <dgm:cxn modelId="{1D44AD93-028B-415A-B4AD-2ED4D8F41B71}" type="presOf" srcId="{BC0F70A9-A74A-491D-A79A-6EA4D39E5A07}" destId="{38211588-09B7-4A79-A59E-BEFF342F1369}" srcOrd="0" destOrd="0" presId="urn:microsoft.com/office/officeart/2005/8/layout/process5"/>
    <dgm:cxn modelId="{EE9A7EA1-A7DB-438A-A8FD-5C3F1A00AC16}" srcId="{9557433D-BC57-4EE1-A5EF-503694DADFCC}" destId="{FA0FF877-E3C9-4284-8042-B9CBC52C9D14}" srcOrd="1" destOrd="0" parTransId="{4BF9F025-F773-493D-BF70-8CCC12870B4B}" sibTransId="{F0D80E48-1903-4631-A7AC-3233BC8E6CEA}"/>
    <dgm:cxn modelId="{44D005A2-F01D-422B-98B1-4EA27D7D09ED}" srcId="{9557433D-BC57-4EE1-A5EF-503694DADFCC}" destId="{48A11D9C-1498-4598-BBB3-A3C72D766087}" srcOrd="2" destOrd="0" parTransId="{86B186CF-77F3-419F-9A06-B604EBBC8442}" sibTransId="{B3EAACEF-C224-4938-BAFF-D1D2FF2384B8}"/>
    <dgm:cxn modelId="{9DB233A2-A6C0-4A0D-896B-708A92B5A4E9}" srcId="{9557433D-BC57-4EE1-A5EF-503694DADFCC}" destId="{78BEA893-6CEF-4990-AE58-443EBC887543}" srcOrd="0" destOrd="0" parTransId="{08A977EF-0586-49F6-8D34-74AC946599E5}" sibTransId="{D5032ADB-1014-4125-B0A9-981125C822F4}"/>
    <dgm:cxn modelId="{86AB54A8-ED59-4F50-A8C0-CE5A05A6F061}" type="presOf" srcId="{D5032ADB-1014-4125-B0A9-981125C822F4}" destId="{00967318-E970-44C7-99E7-320197E95D47}" srcOrd="1" destOrd="0" presId="urn:microsoft.com/office/officeart/2005/8/layout/process5"/>
    <dgm:cxn modelId="{2C136CAE-0598-4E33-9497-FA72CF6BDA1F}" type="presOf" srcId="{D5032ADB-1014-4125-B0A9-981125C822F4}" destId="{EB7D057F-DAC3-4AB9-B3F9-C1385AE5E2E7}" srcOrd="0" destOrd="0" presId="urn:microsoft.com/office/officeart/2005/8/layout/process5"/>
    <dgm:cxn modelId="{9B595AC9-3F75-44EF-8758-D3CE51584C53}" type="presOf" srcId="{FA0FF877-E3C9-4284-8042-B9CBC52C9D14}" destId="{1E0410EE-6FA2-4960-9CB8-1AA9C451A9A5}" srcOrd="0" destOrd="0" presId="urn:microsoft.com/office/officeart/2005/8/layout/process5"/>
    <dgm:cxn modelId="{0178E4DC-7732-44A3-B451-998730594F20}" srcId="{9557433D-BC57-4EE1-A5EF-503694DADFCC}" destId="{BC0F70A9-A74A-491D-A79A-6EA4D39E5A07}" srcOrd="3" destOrd="0" parTransId="{2656BD8F-266A-4910-B5D2-ECD9D25FFF12}" sibTransId="{F2D08A38-7793-42C4-B90F-487852FCFD2D}"/>
    <dgm:cxn modelId="{50DEB6DF-78EF-4042-AF7E-C530F4108B67}" type="presOf" srcId="{F2D08A38-7793-42C4-B90F-487852FCFD2D}" destId="{37C6DEAD-ECE7-4F88-BA07-BA4BB7604120}" srcOrd="0" destOrd="0" presId="urn:microsoft.com/office/officeart/2005/8/layout/process5"/>
    <dgm:cxn modelId="{A44E0AE1-54AB-4DB5-84E4-758732DE92E8}" type="presOf" srcId="{48A11D9C-1498-4598-BBB3-A3C72D766087}" destId="{FA65FB3E-95F7-4450-9C62-31F70E3599A9}" srcOrd="0" destOrd="0" presId="urn:microsoft.com/office/officeart/2005/8/layout/process5"/>
    <dgm:cxn modelId="{A2B0E7EE-F086-477C-89D1-F51A34E250D2}" type="presOf" srcId="{F0D80E48-1903-4631-A7AC-3233BC8E6CEA}" destId="{DA54D24B-F4B6-4494-90EC-1AD1E11EFE6F}" srcOrd="1" destOrd="0" presId="urn:microsoft.com/office/officeart/2005/8/layout/process5"/>
    <dgm:cxn modelId="{73D808A9-A620-49A0-85A0-4D369F61DE38}" type="presParOf" srcId="{B95DBCC0-53F4-4130-A30D-DFD795D63815}" destId="{DE2096B5-36E4-4A75-8EB2-903C99AB0734}" srcOrd="0" destOrd="0" presId="urn:microsoft.com/office/officeart/2005/8/layout/process5"/>
    <dgm:cxn modelId="{14092219-044A-4EC1-A907-0A541615ED81}" type="presParOf" srcId="{B95DBCC0-53F4-4130-A30D-DFD795D63815}" destId="{EB7D057F-DAC3-4AB9-B3F9-C1385AE5E2E7}" srcOrd="1" destOrd="0" presId="urn:microsoft.com/office/officeart/2005/8/layout/process5"/>
    <dgm:cxn modelId="{CDE43756-239B-4C45-A531-E741346814BD}" type="presParOf" srcId="{EB7D057F-DAC3-4AB9-B3F9-C1385AE5E2E7}" destId="{00967318-E970-44C7-99E7-320197E95D47}" srcOrd="0" destOrd="0" presId="urn:microsoft.com/office/officeart/2005/8/layout/process5"/>
    <dgm:cxn modelId="{2772345A-B6B7-4878-85F3-C024BE3D0DDE}" type="presParOf" srcId="{B95DBCC0-53F4-4130-A30D-DFD795D63815}" destId="{1E0410EE-6FA2-4960-9CB8-1AA9C451A9A5}" srcOrd="2" destOrd="0" presId="urn:microsoft.com/office/officeart/2005/8/layout/process5"/>
    <dgm:cxn modelId="{B3675751-F357-441B-BA40-CBDA940BE6A1}" type="presParOf" srcId="{B95DBCC0-53F4-4130-A30D-DFD795D63815}" destId="{B2038E31-7794-4888-8422-F8D96B8EB247}" srcOrd="3" destOrd="0" presId="urn:microsoft.com/office/officeart/2005/8/layout/process5"/>
    <dgm:cxn modelId="{CB3B4746-60E3-4F45-B6BE-98E959177F32}" type="presParOf" srcId="{B2038E31-7794-4888-8422-F8D96B8EB247}" destId="{DA54D24B-F4B6-4494-90EC-1AD1E11EFE6F}" srcOrd="0" destOrd="0" presId="urn:microsoft.com/office/officeart/2005/8/layout/process5"/>
    <dgm:cxn modelId="{9FF44708-EA0B-43B2-87CC-9471EA103A4D}" type="presParOf" srcId="{B95DBCC0-53F4-4130-A30D-DFD795D63815}" destId="{FA65FB3E-95F7-4450-9C62-31F70E3599A9}" srcOrd="4" destOrd="0" presId="urn:microsoft.com/office/officeart/2005/8/layout/process5"/>
    <dgm:cxn modelId="{7CD034C0-A1C6-4CA0-AE1D-35F82B674401}" type="presParOf" srcId="{B95DBCC0-53F4-4130-A30D-DFD795D63815}" destId="{E0AD2B97-502C-4A3B-8FB9-206942B15044}" srcOrd="5" destOrd="0" presId="urn:microsoft.com/office/officeart/2005/8/layout/process5"/>
    <dgm:cxn modelId="{35F63D53-DC2B-4668-BD09-F5B9500D92DC}" type="presParOf" srcId="{E0AD2B97-502C-4A3B-8FB9-206942B15044}" destId="{64F009D9-7F78-4CC7-9BB3-113BD67DFA88}" srcOrd="0" destOrd="0" presId="urn:microsoft.com/office/officeart/2005/8/layout/process5"/>
    <dgm:cxn modelId="{B86F15C1-489F-416C-A683-B84505CF0E49}" type="presParOf" srcId="{B95DBCC0-53F4-4130-A30D-DFD795D63815}" destId="{38211588-09B7-4A79-A59E-BEFF342F1369}" srcOrd="6" destOrd="0" presId="urn:microsoft.com/office/officeart/2005/8/layout/process5"/>
    <dgm:cxn modelId="{F55F8333-161E-4271-A437-D0CA093FB212}" type="presParOf" srcId="{B95DBCC0-53F4-4130-A30D-DFD795D63815}" destId="{37C6DEAD-ECE7-4F88-BA07-BA4BB7604120}" srcOrd="7" destOrd="0" presId="urn:microsoft.com/office/officeart/2005/8/layout/process5"/>
    <dgm:cxn modelId="{467FDB48-5F7B-4706-909A-B5D024764B4E}" type="presParOf" srcId="{37C6DEAD-ECE7-4F88-BA07-BA4BB7604120}" destId="{D78E7C4C-0172-4DF4-AE7A-3C967301A814}" srcOrd="0" destOrd="0" presId="urn:microsoft.com/office/officeart/2005/8/layout/process5"/>
    <dgm:cxn modelId="{CF783BB9-87B9-4DAD-B2A3-F56D523C641B}" type="presParOf" srcId="{B95DBCC0-53F4-4130-A30D-DFD795D63815}" destId="{B2489C61-6D70-4405-8882-296B1B5AF57A}" srcOrd="8" destOrd="0" presId="urn:microsoft.com/office/officeart/2005/8/layout/process5"/>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46.xml><?xml version="1.0" encoding="utf-8"?>
<dgm:dataModel xmlns:dgm="http://schemas.openxmlformats.org/drawingml/2006/diagram" xmlns:a="http://schemas.openxmlformats.org/drawingml/2006/main">
  <dgm:ptLst>
    <dgm:pt modelId="{F61CC73B-DAC8-488E-9D87-1B3470155E6B}" type="doc">
      <dgm:prSet loTypeId="urn:microsoft.com/office/officeart/2005/8/layout/bProcess2" loCatId="process" qsTypeId="urn:microsoft.com/office/officeart/2005/8/quickstyle/simple1" qsCatId="simple" csTypeId="urn:microsoft.com/office/officeart/2005/8/colors/colorful4" csCatId="colorful" phldr="1"/>
      <dgm:spPr/>
      <dgm:t>
        <a:bodyPr/>
        <a:lstStyle/>
        <a:p>
          <a:endParaRPr lang="en-GB"/>
        </a:p>
      </dgm:t>
    </dgm:pt>
    <dgm:pt modelId="{B3305455-21B4-4937-A4AA-9E83947AFAC3}">
      <dgm:prSet phldrT="[Text]"/>
      <dgm:spPr/>
      <dgm:t>
        <a:bodyPr/>
        <a:lstStyle/>
        <a:p>
          <a:r>
            <a:rPr lang="en-GB" dirty="0"/>
            <a:t>Justice</a:t>
          </a:r>
        </a:p>
      </dgm:t>
    </dgm:pt>
    <dgm:pt modelId="{7BC24445-7D34-4B75-9618-D9E6D81CBF2F}" type="parTrans" cxnId="{36E8DB6F-17A3-4199-9C4B-95D93613434D}">
      <dgm:prSet/>
      <dgm:spPr/>
      <dgm:t>
        <a:bodyPr/>
        <a:lstStyle/>
        <a:p>
          <a:endParaRPr lang="en-GB"/>
        </a:p>
      </dgm:t>
    </dgm:pt>
    <dgm:pt modelId="{2EB0EE22-6AF7-4D47-8472-0DD6A4766486}" type="sibTrans" cxnId="{36E8DB6F-17A3-4199-9C4B-95D93613434D}">
      <dgm:prSet/>
      <dgm:spPr/>
      <dgm:t>
        <a:bodyPr/>
        <a:lstStyle/>
        <a:p>
          <a:endParaRPr lang="en-GB"/>
        </a:p>
      </dgm:t>
    </dgm:pt>
    <dgm:pt modelId="{F7B9D76F-8A8F-4545-9B0C-3DC812446DC2}">
      <dgm:prSet phldrT="[Text]"/>
      <dgm:spPr/>
      <dgm:t>
        <a:bodyPr/>
        <a:lstStyle/>
        <a:p>
          <a:endParaRPr lang="en-GB" dirty="0"/>
        </a:p>
      </dgm:t>
    </dgm:pt>
    <dgm:pt modelId="{C16C7E55-7CA0-45B3-9F25-260E87F0CE9B}" type="parTrans" cxnId="{06338470-D805-4D05-BD1E-5B354E3B7C90}">
      <dgm:prSet/>
      <dgm:spPr/>
      <dgm:t>
        <a:bodyPr/>
        <a:lstStyle/>
        <a:p>
          <a:endParaRPr lang="en-GB"/>
        </a:p>
      </dgm:t>
    </dgm:pt>
    <dgm:pt modelId="{E773838F-3A18-450B-95D6-CC1F0870319C}" type="sibTrans" cxnId="{06338470-D805-4D05-BD1E-5B354E3B7C90}">
      <dgm:prSet/>
      <dgm:spPr/>
      <dgm:t>
        <a:bodyPr/>
        <a:lstStyle/>
        <a:p>
          <a:endParaRPr lang="en-GB"/>
        </a:p>
      </dgm:t>
    </dgm:pt>
    <dgm:pt modelId="{89F296EA-BA91-450A-861A-209A33028661}">
      <dgm:prSet phldrT="[Text]"/>
      <dgm:spPr/>
      <dgm:t>
        <a:bodyPr/>
        <a:lstStyle/>
        <a:p>
          <a:endParaRPr lang="en-GB" dirty="0"/>
        </a:p>
      </dgm:t>
    </dgm:pt>
    <dgm:pt modelId="{8914D26B-B375-4E7A-AE8B-A9C530113D67}" type="parTrans" cxnId="{A69EAC88-CF9A-4ECE-803B-435BD0BD10F2}">
      <dgm:prSet/>
      <dgm:spPr/>
      <dgm:t>
        <a:bodyPr/>
        <a:lstStyle/>
        <a:p>
          <a:endParaRPr lang="en-GB"/>
        </a:p>
      </dgm:t>
    </dgm:pt>
    <dgm:pt modelId="{A01F6CCE-AF14-46BC-B37A-E6F6846125E4}" type="sibTrans" cxnId="{A69EAC88-CF9A-4ECE-803B-435BD0BD10F2}">
      <dgm:prSet/>
      <dgm:spPr/>
      <dgm:t>
        <a:bodyPr/>
        <a:lstStyle/>
        <a:p>
          <a:endParaRPr lang="en-GB"/>
        </a:p>
      </dgm:t>
    </dgm:pt>
    <dgm:pt modelId="{8BE0BE9A-2ADC-4ECF-8559-3A3BD7AB2213}">
      <dgm:prSet phldrT="[Text]"/>
      <dgm:spPr/>
      <dgm:t>
        <a:bodyPr/>
        <a:lstStyle/>
        <a:p>
          <a:endParaRPr lang="en-GB" dirty="0"/>
        </a:p>
      </dgm:t>
    </dgm:pt>
    <dgm:pt modelId="{FB3C43EF-875D-4978-B395-7FE9634F0C52}" type="parTrans" cxnId="{B0652CB1-D51A-447C-A8F6-B913373A92D2}">
      <dgm:prSet/>
      <dgm:spPr/>
      <dgm:t>
        <a:bodyPr/>
        <a:lstStyle/>
        <a:p>
          <a:endParaRPr lang="en-GB"/>
        </a:p>
      </dgm:t>
    </dgm:pt>
    <dgm:pt modelId="{2C94568A-FC2D-4FFC-ADD1-AE54624005BF}" type="sibTrans" cxnId="{B0652CB1-D51A-447C-A8F6-B913373A92D2}">
      <dgm:prSet/>
      <dgm:spPr/>
      <dgm:t>
        <a:bodyPr/>
        <a:lstStyle/>
        <a:p>
          <a:endParaRPr lang="en-GB"/>
        </a:p>
      </dgm:t>
    </dgm:pt>
    <dgm:pt modelId="{0195F59C-1906-4151-A2FA-289D289FD3CD}">
      <dgm:prSet phldrT="[Text]"/>
      <dgm:spPr/>
      <dgm:t>
        <a:bodyPr/>
        <a:lstStyle/>
        <a:p>
          <a:endParaRPr lang="en-GB" dirty="0"/>
        </a:p>
      </dgm:t>
    </dgm:pt>
    <dgm:pt modelId="{0C242DA5-10F9-4BAE-9C3E-50812701ADA9}" type="parTrans" cxnId="{26942DF9-0155-49ED-AA9E-3BC17CA4FEC1}">
      <dgm:prSet/>
      <dgm:spPr/>
      <dgm:t>
        <a:bodyPr/>
        <a:lstStyle/>
        <a:p>
          <a:endParaRPr lang="en-GB"/>
        </a:p>
      </dgm:t>
    </dgm:pt>
    <dgm:pt modelId="{E2632B9F-1EF9-4CAA-A6C1-38D755752A8B}" type="sibTrans" cxnId="{26942DF9-0155-49ED-AA9E-3BC17CA4FEC1}">
      <dgm:prSet/>
      <dgm:spPr/>
      <dgm:t>
        <a:bodyPr/>
        <a:lstStyle/>
        <a:p>
          <a:endParaRPr lang="en-GB"/>
        </a:p>
      </dgm:t>
    </dgm:pt>
    <dgm:pt modelId="{49F160A0-9713-470E-85A2-302F97C2FB7D}">
      <dgm:prSet phldrT="[Text]"/>
      <dgm:spPr/>
      <dgm:t>
        <a:bodyPr/>
        <a:lstStyle/>
        <a:p>
          <a:endParaRPr lang="en-GB" dirty="0"/>
        </a:p>
      </dgm:t>
    </dgm:pt>
    <dgm:pt modelId="{01E7FCE5-D4FE-466F-9DB6-5D0BB78B1BE3}" type="parTrans" cxnId="{62F24C86-77CA-44ED-BF7C-E361252D229D}">
      <dgm:prSet/>
      <dgm:spPr/>
      <dgm:t>
        <a:bodyPr/>
        <a:lstStyle/>
        <a:p>
          <a:endParaRPr lang="en-GB"/>
        </a:p>
      </dgm:t>
    </dgm:pt>
    <dgm:pt modelId="{6FCD58DD-3E4D-4055-A71A-18D28107A008}" type="sibTrans" cxnId="{62F24C86-77CA-44ED-BF7C-E361252D229D}">
      <dgm:prSet/>
      <dgm:spPr/>
      <dgm:t>
        <a:bodyPr/>
        <a:lstStyle/>
        <a:p>
          <a:endParaRPr lang="en-GB"/>
        </a:p>
      </dgm:t>
    </dgm:pt>
    <dgm:pt modelId="{F73C3FA6-4135-492C-8025-ADCA916D130C}">
      <dgm:prSet phldrT="[Text]"/>
      <dgm:spPr/>
      <dgm:t>
        <a:bodyPr/>
        <a:lstStyle/>
        <a:p>
          <a:endParaRPr lang="en-GB" dirty="0"/>
        </a:p>
      </dgm:t>
    </dgm:pt>
    <dgm:pt modelId="{AC92EA64-3572-422A-8C4B-3724796B4551}" type="parTrans" cxnId="{5B9C8321-A5C8-4B10-B7E7-DC43B77868D7}">
      <dgm:prSet/>
      <dgm:spPr/>
      <dgm:t>
        <a:bodyPr/>
        <a:lstStyle/>
        <a:p>
          <a:endParaRPr lang="en-GB"/>
        </a:p>
      </dgm:t>
    </dgm:pt>
    <dgm:pt modelId="{57950FFB-C972-4C28-BD2C-44E552B8E295}" type="sibTrans" cxnId="{5B9C8321-A5C8-4B10-B7E7-DC43B77868D7}">
      <dgm:prSet/>
      <dgm:spPr/>
      <dgm:t>
        <a:bodyPr/>
        <a:lstStyle/>
        <a:p>
          <a:endParaRPr lang="en-GB"/>
        </a:p>
      </dgm:t>
    </dgm:pt>
    <dgm:pt modelId="{7334A2C3-3120-4F68-82C8-464BB9CF18F4}">
      <dgm:prSet phldrT="[Text]"/>
      <dgm:spPr/>
      <dgm:t>
        <a:bodyPr/>
        <a:lstStyle/>
        <a:p>
          <a:r>
            <a:rPr lang="en-GB" dirty="0"/>
            <a:t>Luck</a:t>
          </a:r>
        </a:p>
      </dgm:t>
    </dgm:pt>
    <dgm:pt modelId="{7ABD91B3-0484-4AD7-A4F0-6032B2B3F50A}" type="parTrans" cxnId="{145071E5-BB99-4C43-A939-18E69D3FD278}">
      <dgm:prSet/>
      <dgm:spPr/>
      <dgm:t>
        <a:bodyPr/>
        <a:lstStyle/>
        <a:p>
          <a:endParaRPr lang="en-GB"/>
        </a:p>
      </dgm:t>
    </dgm:pt>
    <dgm:pt modelId="{96FCE08A-A530-4BA0-B21E-C67C73540873}" type="sibTrans" cxnId="{145071E5-BB99-4C43-A939-18E69D3FD278}">
      <dgm:prSet/>
      <dgm:spPr/>
      <dgm:t>
        <a:bodyPr/>
        <a:lstStyle/>
        <a:p>
          <a:endParaRPr lang="en-GB"/>
        </a:p>
      </dgm:t>
    </dgm:pt>
    <dgm:pt modelId="{72CCCDAB-6BF4-4259-9039-98C5435F85B9}">
      <dgm:prSet phldrT="[Text]"/>
      <dgm:spPr/>
      <dgm:t>
        <a:bodyPr/>
        <a:lstStyle/>
        <a:p>
          <a:endParaRPr lang="en-GB" dirty="0"/>
        </a:p>
      </dgm:t>
    </dgm:pt>
    <dgm:pt modelId="{B9A9934A-5835-46BC-B415-3E228B6FAC55}" type="sibTrans" cxnId="{3922A61A-D571-495C-82C1-1638CA97CDCF}">
      <dgm:prSet/>
      <dgm:spPr/>
      <dgm:t>
        <a:bodyPr/>
        <a:lstStyle/>
        <a:p>
          <a:endParaRPr lang="en-GB"/>
        </a:p>
      </dgm:t>
    </dgm:pt>
    <dgm:pt modelId="{5F978F1D-9AA6-4905-AD32-44F8CB6C29C6}" type="parTrans" cxnId="{3922A61A-D571-495C-82C1-1638CA97CDCF}">
      <dgm:prSet/>
      <dgm:spPr/>
      <dgm:t>
        <a:bodyPr/>
        <a:lstStyle/>
        <a:p>
          <a:endParaRPr lang="en-GB"/>
        </a:p>
      </dgm:t>
    </dgm:pt>
    <dgm:pt modelId="{3E7C6A19-0B9B-4614-A960-0FF1F995F23F}" type="pres">
      <dgm:prSet presAssocID="{F61CC73B-DAC8-488E-9D87-1B3470155E6B}" presName="diagram" presStyleCnt="0">
        <dgm:presLayoutVars>
          <dgm:dir/>
          <dgm:resizeHandles/>
        </dgm:presLayoutVars>
      </dgm:prSet>
      <dgm:spPr/>
    </dgm:pt>
    <dgm:pt modelId="{F2AB85E5-A752-4E68-8A90-079253F8273D}" type="pres">
      <dgm:prSet presAssocID="{B3305455-21B4-4937-A4AA-9E83947AFAC3}" presName="firstNode" presStyleLbl="node1" presStyleIdx="0" presStyleCnt="9">
        <dgm:presLayoutVars>
          <dgm:bulletEnabled val="1"/>
        </dgm:presLayoutVars>
      </dgm:prSet>
      <dgm:spPr/>
    </dgm:pt>
    <dgm:pt modelId="{51D88133-96D3-4270-9CAF-2834BECF43EC}" type="pres">
      <dgm:prSet presAssocID="{2EB0EE22-6AF7-4D47-8472-0DD6A4766486}" presName="sibTrans" presStyleLbl="sibTrans2D1" presStyleIdx="0" presStyleCnt="8"/>
      <dgm:spPr/>
    </dgm:pt>
    <dgm:pt modelId="{20A22B87-802D-4C7A-9D0C-75E63311F005}" type="pres">
      <dgm:prSet presAssocID="{72CCCDAB-6BF4-4259-9039-98C5435F85B9}" presName="middleNode" presStyleCnt="0"/>
      <dgm:spPr/>
    </dgm:pt>
    <dgm:pt modelId="{A0FDB176-F6E6-4CB1-BE49-CDF1F67BECE7}" type="pres">
      <dgm:prSet presAssocID="{72CCCDAB-6BF4-4259-9039-98C5435F85B9}" presName="padding" presStyleLbl="node1" presStyleIdx="0" presStyleCnt="9"/>
      <dgm:spPr/>
    </dgm:pt>
    <dgm:pt modelId="{3D7A8EB7-6ED7-453B-B07C-8D0565CE5FD2}" type="pres">
      <dgm:prSet presAssocID="{72CCCDAB-6BF4-4259-9039-98C5435F85B9}" presName="shape" presStyleLbl="node1" presStyleIdx="1" presStyleCnt="9">
        <dgm:presLayoutVars>
          <dgm:bulletEnabled val="1"/>
        </dgm:presLayoutVars>
      </dgm:prSet>
      <dgm:spPr/>
    </dgm:pt>
    <dgm:pt modelId="{4BB96B0D-97A0-4557-B64D-9AE3EE748687}" type="pres">
      <dgm:prSet presAssocID="{B9A9934A-5835-46BC-B415-3E228B6FAC55}" presName="sibTrans" presStyleLbl="sibTrans2D1" presStyleIdx="1" presStyleCnt="8"/>
      <dgm:spPr/>
    </dgm:pt>
    <dgm:pt modelId="{31FEFD4C-7271-4FF1-BA43-54ACB642BCAD}" type="pres">
      <dgm:prSet presAssocID="{F7B9D76F-8A8F-4545-9B0C-3DC812446DC2}" presName="middleNode" presStyleCnt="0"/>
      <dgm:spPr/>
    </dgm:pt>
    <dgm:pt modelId="{1FD65A1F-F0C5-48EC-B728-34011CE0FD71}" type="pres">
      <dgm:prSet presAssocID="{F7B9D76F-8A8F-4545-9B0C-3DC812446DC2}" presName="padding" presStyleLbl="node1" presStyleIdx="1" presStyleCnt="9"/>
      <dgm:spPr/>
    </dgm:pt>
    <dgm:pt modelId="{34B06AEC-BA39-4564-B0E1-20154C098256}" type="pres">
      <dgm:prSet presAssocID="{F7B9D76F-8A8F-4545-9B0C-3DC812446DC2}" presName="shape" presStyleLbl="node1" presStyleIdx="2" presStyleCnt="9">
        <dgm:presLayoutVars>
          <dgm:bulletEnabled val="1"/>
        </dgm:presLayoutVars>
      </dgm:prSet>
      <dgm:spPr/>
    </dgm:pt>
    <dgm:pt modelId="{D638096B-E3B8-47DB-A0E5-39D5FC898436}" type="pres">
      <dgm:prSet presAssocID="{E773838F-3A18-450B-95D6-CC1F0870319C}" presName="sibTrans" presStyleLbl="sibTrans2D1" presStyleIdx="2" presStyleCnt="8"/>
      <dgm:spPr/>
    </dgm:pt>
    <dgm:pt modelId="{DD3AA1A8-454E-431E-B282-5E44B0D1171A}" type="pres">
      <dgm:prSet presAssocID="{89F296EA-BA91-450A-861A-209A33028661}" presName="middleNode" presStyleCnt="0"/>
      <dgm:spPr/>
    </dgm:pt>
    <dgm:pt modelId="{6B7310E3-5D8A-4BB3-8FD8-69036152137D}" type="pres">
      <dgm:prSet presAssocID="{89F296EA-BA91-450A-861A-209A33028661}" presName="padding" presStyleLbl="node1" presStyleIdx="2" presStyleCnt="9"/>
      <dgm:spPr/>
    </dgm:pt>
    <dgm:pt modelId="{0702C289-0DB2-4F64-952D-24A6982A82ED}" type="pres">
      <dgm:prSet presAssocID="{89F296EA-BA91-450A-861A-209A33028661}" presName="shape" presStyleLbl="node1" presStyleIdx="3" presStyleCnt="9">
        <dgm:presLayoutVars>
          <dgm:bulletEnabled val="1"/>
        </dgm:presLayoutVars>
      </dgm:prSet>
      <dgm:spPr/>
    </dgm:pt>
    <dgm:pt modelId="{1D654A23-8815-4B85-8219-9CCE31EEC858}" type="pres">
      <dgm:prSet presAssocID="{A01F6CCE-AF14-46BC-B37A-E6F6846125E4}" presName="sibTrans" presStyleLbl="sibTrans2D1" presStyleIdx="3" presStyleCnt="8"/>
      <dgm:spPr/>
    </dgm:pt>
    <dgm:pt modelId="{E3C52660-668F-48C5-94ED-461516893D52}" type="pres">
      <dgm:prSet presAssocID="{8BE0BE9A-2ADC-4ECF-8559-3A3BD7AB2213}" presName="middleNode" presStyleCnt="0"/>
      <dgm:spPr/>
    </dgm:pt>
    <dgm:pt modelId="{EF947E73-533C-48E5-AEB3-64E8D665570C}" type="pres">
      <dgm:prSet presAssocID="{8BE0BE9A-2ADC-4ECF-8559-3A3BD7AB2213}" presName="padding" presStyleLbl="node1" presStyleIdx="3" presStyleCnt="9"/>
      <dgm:spPr/>
    </dgm:pt>
    <dgm:pt modelId="{BA68B770-E991-44EA-A37F-3EB833871B4E}" type="pres">
      <dgm:prSet presAssocID="{8BE0BE9A-2ADC-4ECF-8559-3A3BD7AB2213}" presName="shape" presStyleLbl="node1" presStyleIdx="4" presStyleCnt="9">
        <dgm:presLayoutVars>
          <dgm:bulletEnabled val="1"/>
        </dgm:presLayoutVars>
      </dgm:prSet>
      <dgm:spPr/>
    </dgm:pt>
    <dgm:pt modelId="{C909EB65-A453-4769-9E6F-776952C48C2E}" type="pres">
      <dgm:prSet presAssocID="{2C94568A-FC2D-4FFC-ADD1-AE54624005BF}" presName="sibTrans" presStyleLbl="sibTrans2D1" presStyleIdx="4" presStyleCnt="8"/>
      <dgm:spPr/>
    </dgm:pt>
    <dgm:pt modelId="{AAD5238B-FBBE-47D9-B464-FB7B674FD273}" type="pres">
      <dgm:prSet presAssocID="{0195F59C-1906-4151-A2FA-289D289FD3CD}" presName="middleNode" presStyleCnt="0"/>
      <dgm:spPr/>
    </dgm:pt>
    <dgm:pt modelId="{4713D3FF-6474-4AC9-B47A-877645A850B6}" type="pres">
      <dgm:prSet presAssocID="{0195F59C-1906-4151-A2FA-289D289FD3CD}" presName="padding" presStyleLbl="node1" presStyleIdx="4" presStyleCnt="9"/>
      <dgm:spPr/>
    </dgm:pt>
    <dgm:pt modelId="{2FB0D928-504F-4CFE-9593-1B208CB159F4}" type="pres">
      <dgm:prSet presAssocID="{0195F59C-1906-4151-A2FA-289D289FD3CD}" presName="shape" presStyleLbl="node1" presStyleIdx="5" presStyleCnt="9">
        <dgm:presLayoutVars>
          <dgm:bulletEnabled val="1"/>
        </dgm:presLayoutVars>
      </dgm:prSet>
      <dgm:spPr/>
    </dgm:pt>
    <dgm:pt modelId="{E51FF637-22FC-4C72-9405-4A9F3F99A82E}" type="pres">
      <dgm:prSet presAssocID="{E2632B9F-1EF9-4CAA-A6C1-38D755752A8B}" presName="sibTrans" presStyleLbl="sibTrans2D1" presStyleIdx="5" presStyleCnt="8"/>
      <dgm:spPr/>
    </dgm:pt>
    <dgm:pt modelId="{A931DE75-7A6B-4424-88F2-4CE0A81C90B0}" type="pres">
      <dgm:prSet presAssocID="{49F160A0-9713-470E-85A2-302F97C2FB7D}" presName="middleNode" presStyleCnt="0"/>
      <dgm:spPr/>
    </dgm:pt>
    <dgm:pt modelId="{521F4E06-0506-450F-8160-511C3FA8F565}" type="pres">
      <dgm:prSet presAssocID="{49F160A0-9713-470E-85A2-302F97C2FB7D}" presName="padding" presStyleLbl="node1" presStyleIdx="5" presStyleCnt="9"/>
      <dgm:spPr/>
    </dgm:pt>
    <dgm:pt modelId="{E9543D34-4E3C-401D-8744-EC63F2B961C7}" type="pres">
      <dgm:prSet presAssocID="{49F160A0-9713-470E-85A2-302F97C2FB7D}" presName="shape" presStyleLbl="node1" presStyleIdx="6" presStyleCnt="9">
        <dgm:presLayoutVars>
          <dgm:bulletEnabled val="1"/>
        </dgm:presLayoutVars>
      </dgm:prSet>
      <dgm:spPr/>
    </dgm:pt>
    <dgm:pt modelId="{BED22580-50C7-4E48-A177-D8F796EB827F}" type="pres">
      <dgm:prSet presAssocID="{6FCD58DD-3E4D-4055-A71A-18D28107A008}" presName="sibTrans" presStyleLbl="sibTrans2D1" presStyleIdx="6" presStyleCnt="8"/>
      <dgm:spPr/>
    </dgm:pt>
    <dgm:pt modelId="{0BE81F33-7DF9-4473-A1C3-F7C90F17E6D7}" type="pres">
      <dgm:prSet presAssocID="{F73C3FA6-4135-492C-8025-ADCA916D130C}" presName="middleNode" presStyleCnt="0"/>
      <dgm:spPr/>
    </dgm:pt>
    <dgm:pt modelId="{9B5B8EA1-C0A0-431C-856C-13152092F19B}" type="pres">
      <dgm:prSet presAssocID="{F73C3FA6-4135-492C-8025-ADCA916D130C}" presName="padding" presStyleLbl="node1" presStyleIdx="6" presStyleCnt="9"/>
      <dgm:spPr/>
    </dgm:pt>
    <dgm:pt modelId="{A6A48025-F0CF-4748-8BE9-193661F7B5B9}" type="pres">
      <dgm:prSet presAssocID="{F73C3FA6-4135-492C-8025-ADCA916D130C}" presName="shape" presStyleLbl="node1" presStyleIdx="7" presStyleCnt="9">
        <dgm:presLayoutVars>
          <dgm:bulletEnabled val="1"/>
        </dgm:presLayoutVars>
      </dgm:prSet>
      <dgm:spPr/>
    </dgm:pt>
    <dgm:pt modelId="{8D9E9157-3E02-489D-A997-D4E1FA56D1A8}" type="pres">
      <dgm:prSet presAssocID="{57950FFB-C972-4C28-BD2C-44E552B8E295}" presName="sibTrans" presStyleLbl="sibTrans2D1" presStyleIdx="7" presStyleCnt="8"/>
      <dgm:spPr/>
    </dgm:pt>
    <dgm:pt modelId="{BBA010C2-899B-4F99-B554-73464C21BDF0}" type="pres">
      <dgm:prSet presAssocID="{7334A2C3-3120-4F68-82C8-464BB9CF18F4}" presName="lastNode" presStyleLbl="node1" presStyleIdx="8" presStyleCnt="9">
        <dgm:presLayoutVars>
          <dgm:bulletEnabled val="1"/>
        </dgm:presLayoutVars>
      </dgm:prSet>
      <dgm:spPr/>
    </dgm:pt>
  </dgm:ptLst>
  <dgm:cxnLst>
    <dgm:cxn modelId="{9C5FE403-9EB0-4263-84F4-7820BC431083}" type="presOf" srcId="{89F296EA-BA91-450A-861A-209A33028661}" destId="{0702C289-0DB2-4F64-952D-24A6982A82ED}" srcOrd="0" destOrd="0" presId="urn:microsoft.com/office/officeart/2005/8/layout/bProcess2"/>
    <dgm:cxn modelId="{3922A61A-D571-495C-82C1-1638CA97CDCF}" srcId="{F61CC73B-DAC8-488E-9D87-1B3470155E6B}" destId="{72CCCDAB-6BF4-4259-9039-98C5435F85B9}" srcOrd="1" destOrd="0" parTransId="{5F978F1D-9AA6-4905-AD32-44F8CB6C29C6}" sibTransId="{B9A9934A-5835-46BC-B415-3E228B6FAC55}"/>
    <dgm:cxn modelId="{0C89AE1B-8D0E-4868-8551-CD284456205D}" type="presOf" srcId="{B9A9934A-5835-46BC-B415-3E228B6FAC55}" destId="{4BB96B0D-97A0-4557-B64D-9AE3EE748687}" srcOrd="0" destOrd="0" presId="urn:microsoft.com/office/officeart/2005/8/layout/bProcess2"/>
    <dgm:cxn modelId="{5B9C8321-A5C8-4B10-B7E7-DC43B77868D7}" srcId="{F61CC73B-DAC8-488E-9D87-1B3470155E6B}" destId="{F73C3FA6-4135-492C-8025-ADCA916D130C}" srcOrd="7" destOrd="0" parTransId="{AC92EA64-3572-422A-8C4B-3724796B4551}" sibTransId="{57950FFB-C972-4C28-BD2C-44E552B8E295}"/>
    <dgm:cxn modelId="{0DB5692B-ACF1-41EC-ABA9-EE075D6BF08A}" type="presOf" srcId="{A01F6CCE-AF14-46BC-B37A-E6F6846125E4}" destId="{1D654A23-8815-4B85-8219-9CCE31EEC858}" srcOrd="0" destOrd="0" presId="urn:microsoft.com/office/officeart/2005/8/layout/bProcess2"/>
    <dgm:cxn modelId="{A96DE933-E03C-43F1-9180-57D973DCFBB8}" type="presOf" srcId="{F7B9D76F-8A8F-4545-9B0C-3DC812446DC2}" destId="{34B06AEC-BA39-4564-B0E1-20154C098256}" srcOrd="0" destOrd="0" presId="urn:microsoft.com/office/officeart/2005/8/layout/bProcess2"/>
    <dgm:cxn modelId="{740A7F36-570E-4F3C-B41B-38592E44FB04}" type="presOf" srcId="{0195F59C-1906-4151-A2FA-289D289FD3CD}" destId="{2FB0D928-504F-4CFE-9593-1B208CB159F4}" srcOrd="0" destOrd="0" presId="urn:microsoft.com/office/officeart/2005/8/layout/bProcess2"/>
    <dgm:cxn modelId="{84CF8736-E231-4DF0-AAFE-910220BF3748}" type="presOf" srcId="{6FCD58DD-3E4D-4055-A71A-18D28107A008}" destId="{BED22580-50C7-4E48-A177-D8F796EB827F}" srcOrd="0" destOrd="0" presId="urn:microsoft.com/office/officeart/2005/8/layout/bProcess2"/>
    <dgm:cxn modelId="{66115638-A4AD-4669-8469-C39A86053E98}" type="presOf" srcId="{E2632B9F-1EF9-4CAA-A6C1-38D755752A8B}" destId="{E51FF637-22FC-4C72-9405-4A9F3F99A82E}" srcOrd="0" destOrd="0" presId="urn:microsoft.com/office/officeart/2005/8/layout/bProcess2"/>
    <dgm:cxn modelId="{13686C47-8827-46FD-AEE5-528E537A05FC}" type="presOf" srcId="{72CCCDAB-6BF4-4259-9039-98C5435F85B9}" destId="{3D7A8EB7-6ED7-453B-B07C-8D0565CE5FD2}" srcOrd="0" destOrd="0" presId="urn:microsoft.com/office/officeart/2005/8/layout/bProcess2"/>
    <dgm:cxn modelId="{213A264D-3123-49D3-BFB6-D81D8EC7B5C9}" type="presOf" srcId="{57950FFB-C972-4C28-BD2C-44E552B8E295}" destId="{8D9E9157-3E02-489D-A997-D4E1FA56D1A8}" srcOrd="0" destOrd="0" presId="urn:microsoft.com/office/officeart/2005/8/layout/bProcess2"/>
    <dgm:cxn modelId="{36E8DB6F-17A3-4199-9C4B-95D93613434D}" srcId="{F61CC73B-DAC8-488E-9D87-1B3470155E6B}" destId="{B3305455-21B4-4937-A4AA-9E83947AFAC3}" srcOrd="0" destOrd="0" parTransId="{7BC24445-7D34-4B75-9618-D9E6D81CBF2F}" sibTransId="{2EB0EE22-6AF7-4D47-8472-0DD6A4766486}"/>
    <dgm:cxn modelId="{06338470-D805-4D05-BD1E-5B354E3B7C90}" srcId="{F61CC73B-DAC8-488E-9D87-1B3470155E6B}" destId="{F7B9D76F-8A8F-4545-9B0C-3DC812446DC2}" srcOrd="2" destOrd="0" parTransId="{C16C7E55-7CA0-45B3-9F25-260E87F0CE9B}" sibTransId="{E773838F-3A18-450B-95D6-CC1F0870319C}"/>
    <dgm:cxn modelId="{52E2DA71-8B81-4225-8704-70020784739D}" type="presOf" srcId="{8BE0BE9A-2ADC-4ECF-8559-3A3BD7AB2213}" destId="{BA68B770-E991-44EA-A37F-3EB833871B4E}" srcOrd="0" destOrd="0" presId="urn:microsoft.com/office/officeart/2005/8/layout/bProcess2"/>
    <dgm:cxn modelId="{886AE355-8BCF-4C6D-B459-04DBBC9F3C5A}" type="presOf" srcId="{F61CC73B-DAC8-488E-9D87-1B3470155E6B}" destId="{3E7C6A19-0B9B-4614-A960-0FF1F995F23F}" srcOrd="0" destOrd="0" presId="urn:microsoft.com/office/officeart/2005/8/layout/bProcess2"/>
    <dgm:cxn modelId="{62F24C86-77CA-44ED-BF7C-E361252D229D}" srcId="{F61CC73B-DAC8-488E-9D87-1B3470155E6B}" destId="{49F160A0-9713-470E-85A2-302F97C2FB7D}" srcOrd="6" destOrd="0" parTransId="{01E7FCE5-D4FE-466F-9DB6-5D0BB78B1BE3}" sibTransId="{6FCD58DD-3E4D-4055-A71A-18D28107A008}"/>
    <dgm:cxn modelId="{A69EAC88-CF9A-4ECE-803B-435BD0BD10F2}" srcId="{F61CC73B-DAC8-488E-9D87-1B3470155E6B}" destId="{89F296EA-BA91-450A-861A-209A33028661}" srcOrd="3" destOrd="0" parTransId="{8914D26B-B375-4E7A-AE8B-A9C530113D67}" sibTransId="{A01F6CCE-AF14-46BC-B37A-E6F6846125E4}"/>
    <dgm:cxn modelId="{D27DADA9-FA96-435E-836E-D09816267300}" type="presOf" srcId="{2EB0EE22-6AF7-4D47-8472-0DD6A4766486}" destId="{51D88133-96D3-4270-9CAF-2834BECF43EC}" srcOrd="0" destOrd="0" presId="urn:microsoft.com/office/officeart/2005/8/layout/bProcess2"/>
    <dgm:cxn modelId="{38C668AA-6D2D-427D-AB9F-39CD5751EFA4}" type="presOf" srcId="{E773838F-3A18-450B-95D6-CC1F0870319C}" destId="{D638096B-E3B8-47DB-A0E5-39D5FC898436}" srcOrd="0" destOrd="0" presId="urn:microsoft.com/office/officeart/2005/8/layout/bProcess2"/>
    <dgm:cxn modelId="{B0652CB1-D51A-447C-A8F6-B913373A92D2}" srcId="{F61CC73B-DAC8-488E-9D87-1B3470155E6B}" destId="{8BE0BE9A-2ADC-4ECF-8559-3A3BD7AB2213}" srcOrd="4" destOrd="0" parTransId="{FB3C43EF-875D-4978-B395-7FE9634F0C52}" sibTransId="{2C94568A-FC2D-4FFC-ADD1-AE54624005BF}"/>
    <dgm:cxn modelId="{0DF218D6-37A9-488A-A6BD-75B46E7A4F5F}" type="presOf" srcId="{49F160A0-9713-470E-85A2-302F97C2FB7D}" destId="{E9543D34-4E3C-401D-8744-EC63F2B961C7}" srcOrd="0" destOrd="0" presId="urn:microsoft.com/office/officeart/2005/8/layout/bProcess2"/>
    <dgm:cxn modelId="{6A0EF6DB-AFE8-4A4C-8380-87E26DDAAE5D}" type="presOf" srcId="{7334A2C3-3120-4F68-82C8-464BB9CF18F4}" destId="{BBA010C2-899B-4F99-B554-73464C21BDF0}" srcOrd="0" destOrd="0" presId="urn:microsoft.com/office/officeart/2005/8/layout/bProcess2"/>
    <dgm:cxn modelId="{0FDA6CE3-AE27-4CA5-9F1D-C8C9FFECA598}" type="presOf" srcId="{B3305455-21B4-4937-A4AA-9E83947AFAC3}" destId="{F2AB85E5-A752-4E68-8A90-079253F8273D}" srcOrd="0" destOrd="0" presId="urn:microsoft.com/office/officeart/2005/8/layout/bProcess2"/>
    <dgm:cxn modelId="{145071E5-BB99-4C43-A939-18E69D3FD278}" srcId="{F61CC73B-DAC8-488E-9D87-1B3470155E6B}" destId="{7334A2C3-3120-4F68-82C8-464BB9CF18F4}" srcOrd="8" destOrd="0" parTransId="{7ABD91B3-0484-4AD7-A4F0-6032B2B3F50A}" sibTransId="{96FCE08A-A530-4BA0-B21E-C67C73540873}"/>
    <dgm:cxn modelId="{4569CEF0-5C6C-4BD1-A2E6-E8B80F7F1185}" type="presOf" srcId="{F73C3FA6-4135-492C-8025-ADCA916D130C}" destId="{A6A48025-F0CF-4748-8BE9-193661F7B5B9}" srcOrd="0" destOrd="0" presId="urn:microsoft.com/office/officeart/2005/8/layout/bProcess2"/>
    <dgm:cxn modelId="{26942DF9-0155-49ED-AA9E-3BC17CA4FEC1}" srcId="{F61CC73B-DAC8-488E-9D87-1B3470155E6B}" destId="{0195F59C-1906-4151-A2FA-289D289FD3CD}" srcOrd="5" destOrd="0" parTransId="{0C242DA5-10F9-4BAE-9C3E-50812701ADA9}" sibTransId="{E2632B9F-1EF9-4CAA-A6C1-38D755752A8B}"/>
    <dgm:cxn modelId="{A96B9FFA-84A4-433A-8E3A-59FBB21F2BF2}" type="presOf" srcId="{2C94568A-FC2D-4FFC-ADD1-AE54624005BF}" destId="{C909EB65-A453-4769-9E6F-776952C48C2E}" srcOrd="0" destOrd="0" presId="urn:microsoft.com/office/officeart/2005/8/layout/bProcess2"/>
    <dgm:cxn modelId="{3F355BB6-3A8F-4085-AA36-6A73C24A2880}" type="presParOf" srcId="{3E7C6A19-0B9B-4614-A960-0FF1F995F23F}" destId="{F2AB85E5-A752-4E68-8A90-079253F8273D}" srcOrd="0" destOrd="0" presId="urn:microsoft.com/office/officeart/2005/8/layout/bProcess2"/>
    <dgm:cxn modelId="{2FB48392-70A0-4FAF-A7BA-C2673C078230}" type="presParOf" srcId="{3E7C6A19-0B9B-4614-A960-0FF1F995F23F}" destId="{51D88133-96D3-4270-9CAF-2834BECF43EC}" srcOrd="1" destOrd="0" presId="urn:microsoft.com/office/officeart/2005/8/layout/bProcess2"/>
    <dgm:cxn modelId="{9D2F9D54-4641-4BA4-B58C-1EB9E481307D}" type="presParOf" srcId="{3E7C6A19-0B9B-4614-A960-0FF1F995F23F}" destId="{20A22B87-802D-4C7A-9D0C-75E63311F005}" srcOrd="2" destOrd="0" presId="urn:microsoft.com/office/officeart/2005/8/layout/bProcess2"/>
    <dgm:cxn modelId="{1F3AE16F-495E-4766-8C63-75906DE6F41D}" type="presParOf" srcId="{20A22B87-802D-4C7A-9D0C-75E63311F005}" destId="{A0FDB176-F6E6-4CB1-BE49-CDF1F67BECE7}" srcOrd="0" destOrd="0" presId="urn:microsoft.com/office/officeart/2005/8/layout/bProcess2"/>
    <dgm:cxn modelId="{7853A3FF-71E7-437B-BD3A-E45FFF92F483}" type="presParOf" srcId="{20A22B87-802D-4C7A-9D0C-75E63311F005}" destId="{3D7A8EB7-6ED7-453B-B07C-8D0565CE5FD2}" srcOrd="1" destOrd="0" presId="urn:microsoft.com/office/officeart/2005/8/layout/bProcess2"/>
    <dgm:cxn modelId="{BBCA8347-527D-4A8D-81C0-C7A7CC4F58BC}" type="presParOf" srcId="{3E7C6A19-0B9B-4614-A960-0FF1F995F23F}" destId="{4BB96B0D-97A0-4557-B64D-9AE3EE748687}" srcOrd="3" destOrd="0" presId="urn:microsoft.com/office/officeart/2005/8/layout/bProcess2"/>
    <dgm:cxn modelId="{65615F71-3410-4869-84E4-746E76708317}" type="presParOf" srcId="{3E7C6A19-0B9B-4614-A960-0FF1F995F23F}" destId="{31FEFD4C-7271-4FF1-BA43-54ACB642BCAD}" srcOrd="4" destOrd="0" presId="urn:microsoft.com/office/officeart/2005/8/layout/bProcess2"/>
    <dgm:cxn modelId="{41837522-3B5A-4E72-BAF0-0F2D8DE46B1C}" type="presParOf" srcId="{31FEFD4C-7271-4FF1-BA43-54ACB642BCAD}" destId="{1FD65A1F-F0C5-48EC-B728-34011CE0FD71}" srcOrd="0" destOrd="0" presId="urn:microsoft.com/office/officeart/2005/8/layout/bProcess2"/>
    <dgm:cxn modelId="{EBD5E8AB-867D-4AE0-A9D8-5CBE7AB674C9}" type="presParOf" srcId="{31FEFD4C-7271-4FF1-BA43-54ACB642BCAD}" destId="{34B06AEC-BA39-4564-B0E1-20154C098256}" srcOrd="1" destOrd="0" presId="urn:microsoft.com/office/officeart/2005/8/layout/bProcess2"/>
    <dgm:cxn modelId="{9F1316D9-F49C-40A5-A65D-9B0D7A073B9E}" type="presParOf" srcId="{3E7C6A19-0B9B-4614-A960-0FF1F995F23F}" destId="{D638096B-E3B8-47DB-A0E5-39D5FC898436}" srcOrd="5" destOrd="0" presId="urn:microsoft.com/office/officeart/2005/8/layout/bProcess2"/>
    <dgm:cxn modelId="{A7E962F5-4307-460C-8101-B0E8261BC184}" type="presParOf" srcId="{3E7C6A19-0B9B-4614-A960-0FF1F995F23F}" destId="{DD3AA1A8-454E-431E-B282-5E44B0D1171A}" srcOrd="6" destOrd="0" presId="urn:microsoft.com/office/officeart/2005/8/layout/bProcess2"/>
    <dgm:cxn modelId="{0A255BBB-6C8C-405C-9B30-B838DC7D193A}" type="presParOf" srcId="{DD3AA1A8-454E-431E-B282-5E44B0D1171A}" destId="{6B7310E3-5D8A-4BB3-8FD8-69036152137D}" srcOrd="0" destOrd="0" presId="urn:microsoft.com/office/officeart/2005/8/layout/bProcess2"/>
    <dgm:cxn modelId="{1C27AB81-E7C1-4AB3-A601-EA7B06EB579F}" type="presParOf" srcId="{DD3AA1A8-454E-431E-B282-5E44B0D1171A}" destId="{0702C289-0DB2-4F64-952D-24A6982A82ED}" srcOrd="1" destOrd="0" presId="urn:microsoft.com/office/officeart/2005/8/layout/bProcess2"/>
    <dgm:cxn modelId="{8E3D67B3-8C7F-49A8-92D8-A3BE7AED8DE2}" type="presParOf" srcId="{3E7C6A19-0B9B-4614-A960-0FF1F995F23F}" destId="{1D654A23-8815-4B85-8219-9CCE31EEC858}" srcOrd="7" destOrd="0" presId="urn:microsoft.com/office/officeart/2005/8/layout/bProcess2"/>
    <dgm:cxn modelId="{9D98A7C1-10D2-47B4-A08D-D78494A64798}" type="presParOf" srcId="{3E7C6A19-0B9B-4614-A960-0FF1F995F23F}" destId="{E3C52660-668F-48C5-94ED-461516893D52}" srcOrd="8" destOrd="0" presId="urn:microsoft.com/office/officeart/2005/8/layout/bProcess2"/>
    <dgm:cxn modelId="{18CEC278-E0BE-41D1-8BA7-118029FBD9CF}" type="presParOf" srcId="{E3C52660-668F-48C5-94ED-461516893D52}" destId="{EF947E73-533C-48E5-AEB3-64E8D665570C}" srcOrd="0" destOrd="0" presId="urn:microsoft.com/office/officeart/2005/8/layout/bProcess2"/>
    <dgm:cxn modelId="{F69BED36-DFAA-4FDE-AFAA-E5B8FE2CCA6C}" type="presParOf" srcId="{E3C52660-668F-48C5-94ED-461516893D52}" destId="{BA68B770-E991-44EA-A37F-3EB833871B4E}" srcOrd="1" destOrd="0" presId="urn:microsoft.com/office/officeart/2005/8/layout/bProcess2"/>
    <dgm:cxn modelId="{8653DBE1-32F4-4060-B302-DA2BD8DDEC05}" type="presParOf" srcId="{3E7C6A19-0B9B-4614-A960-0FF1F995F23F}" destId="{C909EB65-A453-4769-9E6F-776952C48C2E}" srcOrd="9" destOrd="0" presId="urn:microsoft.com/office/officeart/2005/8/layout/bProcess2"/>
    <dgm:cxn modelId="{BB4EBF59-DF35-4247-A5B2-E196CB004873}" type="presParOf" srcId="{3E7C6A19-0B9B-4614-A960-0FF1F995F23F}" destId="{AAD5238B-FBBE-47D9-B464-FB7B674FD273}" srcOrd="10" destOrd="0" presId="urn:microsoft.com/office/officeart/2005/8/layout/bProcess2"/>
    <dgm:cxn modelId="{3ED11DCC-9D38-4527-8A2B-D8CFCE7C85A7}" type="presParOf" srcId="{AAD5238B-FBBE-47D9-B464-FB7B674FD273}" destId="{4713D3FF-6474-4AC9-B47A-877645A850B6}" srcOrd="0" destOrd="0" presId="urn:microsoft.com/office/officeart/2005/8/layout/bProcess2"/>
    <dgm:cxn modelId="{AF0EF705-ABBD-4B69-B430-7FED990D7F0D}" type="presParOf" srcId="{AAD5238B-FBBE-47D9-B464-FB7B674FD273}" destId="{2FB0D928-504F-4CFE-9593-1B208CB159F4}" srcOrd="1" destOrd="0" presId="urn:microsoft.com/office/officeart/2005/8/layout/bProcess2"/>
    <dgm:cxn modelId="{B26CD24A-11CB-422E-AEF7-DCC5D3D08A07}" type="presParOf" srcId="{3E7C6A19-0B9B-4614-A960-0FF1F995F23F}" destId="{E51FF637-22FC-4C72-9405-4A9F3F99A82E}" srcOrd="11" destOrd="0" presId="urn:microsoft.com/office/officeart/2005/8/layout/bProcess2"/>
    <dgm:cxn modelId="{F89E036E-A586-4B7D-ABA4-08A373721EA0}" type="presParOf" srcId="{3E7C6A19-0B9B-4614-A960-0FF1F995F23F}" destId="{A931DE75-7A6B-4424-88F2-4CE0A81C90B0}" srcOrd="12" destOrd="0" presId="urn:microsoft.com/office/officeart/2005/8/layout/bProcess2"/>
    <dgm:cxn modelId="{4986EB08-95FD-488B-BA56-3C4941651AE7}" type="presParOf" srcId="{A931DE75-7A6B-4424-88F2-4CE0A81C90B0}" destId="{521F4E06-0506-450F-8160-511C3FA8F565}" srcOrd="0" destOrd="0" presId="urn:microsoft.com/office/officeart/2005/8/layout/bProcess2"/>
    <dgm:cxn modelId="{0A228776-C141-4B9E-9A86-89D13BE9B750}" type="presParOf" srcId="{A931DE75-7A6B-4424-88F2-4CE0A81C90B0}" destId="{E9543D34-4E3C-401D-8744-EC63F2B961C7}" srcOrd="1" destOrd="0" presId="urn:microsoft.com/office/officeart/2005/8/layout/bProcess2"/>
    <dgm:cxn modelId="{9BA7FA0B-C635-4E8B-B437-FA606301FAFF}" type="presParOf" srcId="{3E7C6A19-0B9B-4614-A960-0FF1F995F23F}" destId="{BED22580-50C7-4E48-A177-D8F796EB827F}" srcOrd="13" destOrd="0" presId="urn:microsoft.com/office/officeart/2005/8/layout/bProcess2"/>
    <dgm:cxn modelId="{8D0E9A2E-2473-46A0-AF90-27FCC51D38FA}" type="presParOf" srcId="{3E7C6A19-0B9B-4614-A960-0FF1F995F23F}" destId="{0BE81F33-7DF9-4473-A1C3-F7C90F17E6D7}" srcOrd="14" destOrd="0" presId="urn:microsoft.com/office/officeart/2005/8/layout/bProcess2"/>
    <dgm:cxn modelId="{12303D78-EE12-453C-896A-5E47B65C062A}" type="presParOf" srcId="{0BE81F33-7DF9-4473-A1C3-F7C90F17E6D7}" destId="{9B5B8EA1-C0A0-431C-856C-13152092F19B}" srcOrd="0" destOrd="0" presId="urn:microsoft.com/office/officeart/2005/8/layout/bProcess2"/>
    <dgm:cxn modelId="{FD9FA0F9-E39A-46E9-BB8C-EBDEDE5B646A}" type="presParOf" srcId="{0BE81F33-7DF9-4473-A1C3-F7C90F17E6D7}" destId="{A6A48025-F0CF-4748-8BE9-193661F7B5B9}" srcOrd="1" destOrd="0" presId="urn:microsoft.com/office/officeart/2005/8/layout/bProcess2"/>
    <dgm:cxn modelId="{8985BC3A-945C-43AA-BCA3-41D39ED1D410}" type="presParOf" srcId="{3E7C6A19-0B9B-4614-A960-0FF1F995F23F}" destId="{8D9E9157-3E02-489D-A997-D4E1FA56D1A8}" srcOrd="15" destOrd="0" presId="urn:microsoft.com/office/officeart/2005/8/layout/bProcess2"/>
    <dgm:cxn modelId="{57904EDA-D787-4AAD-91FA-C23F3D3A03FA}" type="presParOf" srcId="{3E7C6A19-0B9B-4614-A960-0FF1F995F23F}" destId="{BBA010C2-899B-4F99-B554-73464C21BDF0}" srcOrd="16" destOrd="0" presId="urn:microsoft.com/office/officeart/2005/8/layout/bProcess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E5184B6B-6C18-440A-AEC4-9DACCC887B98}" type="doc">
      <dgm:prSet loTypeId="urn:microsoft.com/office/officeart/2005/8/layout/arrow4" loCatId="process" qsTypeId="urn:microsoft.com/office/officeart/2005/8/quickstyle/3d1" qsCatId="3D" csTypeId="urn:microsoft.com/office/officeart/2005/8/colors/colorful4" csCatId="colorful" phldr="1"/>
      <dgm:spPr/>
      <dgm:t>
        <a:bodyPr/>
        <a:lstStyle/>
        <a:p>
          <a:endParaRPr lang="en-GB"/>
        </a:p>
      </dgm:t>
    </dgm:pt>
    <dgm:pt modelId="{2455CC1D-F226-48F9-B628-6D257750C393}">
      <dgm:prSet phldrT="[Text]"/>
      <dgm:spPr/>
      <dgm:t>
        <a:bodyPr/>
        <a:lstStyle/>
        <a:p>
          <a:endParaRPr lang="en-GB" dirty="0"/>
        </a:p>
      </dgm:t>
    </dgm:pt>
    <dgm:pt modelId="{1F443254-7EC0-4A8B-96E2-BEA78DE2B73F}" type="parTrans" cxnId="{0E8FC7AA-C272-4BCC-85F1-F403DB67E0F0}">
      <dgm:prSet/>
      <dgm:spPr/>
      <dgm:t>
        <a:bodyPr/>
        <a:lstStyle/>
        <a:p>
          <a:endParaRPr lang="en-GB"/>
        </a:p>
      </dgm:t>
    </dgm:pt>
    <dgm:pt modelId="{734FFA3C-C970-4C73-9D5C-1FC50F55FF2D}" type="sibTrans" cxnId="{0E8FC7AA-C272-4BCC-85F1-F403DB67E0F0}">
      <dgm:prSet/>
      <dgm:spPr/>
      <dgm:t>
        <a:bodyPr/>
        <a:lstStyle/>
        <a:p>
          <a:endParaRPr lang="en-GB"/>
        </a:p>
      </dgm:t>
    </dgm:pt>
    <dgm:pt modelId="{C1649886-9E3A-4F00-8C4C-2FD2FD5B6883}">
      <dgm:prSet phldrT="[Text]"/>
      <dgm:spPr/>
      <dgm:t>
        <a:bodyPr/>
        <a:lstStyle/>
        <a:p>
          <a:endParaRPr lang="en-GB" dirty="0"/>
        </a:p>
      </dgm:t>
    </dgm:pt>
    <dgm:pt modelId="{840A5DA6-F6D1-419F-AB9A-DDD92DB9FDDD}" type="parTrans" cxnId="{108A9E66-98B8-416D-B78F-5CA95BBFB428}">
      <dgm:prSet/>
      <dgm:spPr/>
      <dgm:t>
        <a:bodyPr/>
        <a:lstStyle/>
        <a:p>
          <a:endParaRPr lang="en-GB"/>
        </a:p>
      </dgm:t>
    </dgm:pt>
    <dgm:pt modelId="{0A035E30-1236-47D7-8BEB-D12591783E06}" type="sibTrans" cxnId="{108A9E66-98B8-416D-B78F-5CA95BBFB428}">
      <dgm:prSet/>
      <dgm:spPr/>
      <dgm:t>
        <a:bodyPr/>
        <a:lstStyle/>
        <a:p>
          <a:endParaRPr lang="en-GB"/>
        </a:p>
      </dgm:t>
    </dgm:pt>
    <dgm:pt modelId="{71882BC1-ECEF-4666-8D67-9CDF5F8C7358}" type="pres">
      <dgm:prSet presAssocID="{E5184B6B-6C18-440A-AEC4-9DACCC887B98}" presName="compositeShape" presStyleCnt="0">
        <dgm:presLayoutVars>
          <dgm:chMax val="2"/>
          <dgm:dir/>
          <dgm:resizeHandles val="exact"/>
        </dgm:presLayoutVars>
      </dgm:prSet>
      <dgm:spPr/>
    </dgm:pt>
    <dgm:pt modelId="{FB8357F2-7B0A-4486-80BE-CE8529CA03F6}" type="pres">
      <dgm:prSet presAssocID="{2455CC1D-F226-48F9-B628-6D257750C393}" presName="upArrow" presStyleLbl="node1" presStyleIdx="0" presStyleCnt="2"/>
      <dgm:spPr/>
    </dgm:pt>
    <dgm:pt modelId="{967C0452-A272-49DA-91B2-390EAAF95B1E}" type="pres">
      <dgm:prSet presAssocID="{2455CC1D-F226-48F9-B628-6D257750C393}" presName="upArrowText" presStyleLbl="revTx" presStyleIdx="0" presStyleCnt="2">
        <dgm:presLayoutVars>
          <dgm:chMax val="0"/>
          <dgm:bulletEnabled val="1"/>
        </dgm:presLayoutVars>
      </dgm:prSet>
      <dgm:spPr/>
    </dgm:pt>
    <dgm:pt modelId="{103D42FF-A4E8-48CD-AB13-9D1A0326975A}" type="pres">
      <dgm:prSet presAssocID="{C1649886-9E3A-4F00-8C4C-2FD2FD5B6883}" presName="downArrow" presStyleLbl="node1" presStyleIdx="1" presStyleCnt="2"/>
      <dgm:spPr/>
    </dgm:pt>
    <dgm:pt modelId="{F18D55D7-95EB-4460-A761-C9C319B97C58}" type="pres">
      <dgm:prSet presAssocID="{C1649886-9E3A-4F00-8C4C-2FD2FD5B6883}" presName="downArrowText" presStyleLbl="revTx" presStyleIdx="1" presStyleCnt="2">
        <dgm:presLayoutVars>
          <dgm:chMax val="0"/>
          <dgm:bulletEnabled val="1"/>
        </dgm:presLayoutVars>
      </dgm:prSet>
      <dgm:spPr/>
    </dgm:pt>
  </dgm:ptLst>
  <dgm:cxnLst>
    <dgm:cxn modelId="{108A9E66-98B8-416D-B78F-5CA95BBFB428}" srcId="{E5184B6B-6C18-440A-AEC4-9DACCC887B98}" destId="{C1649886-9E3A-4F00-8C4C-2FD2FD5B6883}" srcOrd="1" destOrd="0" parTransId="{840A5DA6-F6D1-419F-AB9A-DDD92DB9FDDD}" sibTransId="{0A035E30-1236-47D7-8BEB-D12591783E06}"/>
    <dgm:cxn modelId="{D140E27F-3687-44A5-B1F9-8D68C3C7B3F8}" type="presOf" srcId="{E5184B6B-6C18-440A-AEC4-9DACCC887B98}" destId="{71882BC1-ECEF-4666-8D67-9CDF5F8C7358}" srcOrd="0" destOrd="0" presId="urn:microsoft.com/office/officeart/2005/8/layout/arrow4"/>
    <dgm:cxn modelId="{0E8FC7AA-C272-4BCC-85F1-F403DB67E0F0}" srcId="{E5184B6B-6C18-440A-AEC4-9DACCC887B98}" destId="{2455CC1D-F226-48F9-B628-6D257750C393}" srcOrd="0" destOrd="0" parTransId="{1F443254-7EC0-4A8B-96E2-BEA78DE2B73F}" sibTransId="{734FFA3C-C970-4C73-9D5C-1FC50F55FF2D}"/>
    <dgm:cxn modelId="{FBA886AF-0852-41F1-8B25-E72B592590C1}" type="presOf" srcId="{2455CC1D-F226-48F9-B628-6D257750C393}" destId="{967C0452-A272-49DA-91B2-390EAAF95B1E}" srcOrd="0" destOrd="0" presId="urn:microsoft.com/office/officeart/2005/8/layout/arrow4"/>
    <dgm:cxn modelId="{7D4CEFCF-2FC2-4B2F-87A8-3333843F2C60}" type="presOf" srcId="{C1649886-9E3A-4F00-8C4C-2FD2FD5B6883}" destId="{F18D55D7-95EB-4460-A761-C9C319B97C58}" srcOrd="0" destOrd="0" presId="urn:microsoft.com/office/officeart/2005/8/layout/arrow4"/>
    <dgm:cxn modelId="{D361C1A8-5E84-48A5-A206-CFF802F77BFC}" type="presParOf" srcId="{71882BC1-ECEF-4666-8D67-9CDF5F8C7358}" destId="{FB8357F2-7B0A-4486-80BE-CE8529CA03F6}" srcOrd="0" destOrd="0" presId="urn:microsoft.com/office/officeart/2005/8/layout/arrow4"/>
    <dgm:cxn modelId="{68A14C47-0FE0-482A-8D81-5B7101052915}" type="presParOf" srcId="{71882BC1-ECEF-4666-8D67-9CDF5F8C7358}" destId="{967C0452-A272-49DA-91B2-390EAAF95B1E}" srcOrd="1" destOrd="0" presId="urn:microsoft.com/office/officeart/2005/8/layout/arrow4"/>
    <dgm:cxn modelId="{765C9C26-ECE5-4B81-A06B-B744E05C81F7}" type="presParOf" srcId="{71882BC1-ECEF-4666-8D67-9CDF5F8C7358}" destId="{103D42FF-A4E8-48CD-AB13-9D1A0326975A}" srcOrd="2" destOrd="0" presId="urn:microsoft.com/office/officeart/2005/8/layout/arrow4"/>
    <dgm:cxn modelId="{BAF859BA-0D45-41A1-9AAA-068C01A7A904}" type="presParOf" srcId="{71882BC1-ECEF-4666-8D67-9CDF5F8C7358}" destId="{F18D55D7-95EB-4460-A761-C9C319B97C58}" srcOrd="3" destOrd="0" presId="urn:microsoft.com/office/officeart/2005/8/layout/arrow4"/>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25EB3E31-2E84-4F52-8C4F-2E5F83CFA677}" type="doc">
      <dgm:prSet loTypeId="urn:microsoft.com/office/officeart/2005/8/layout/arrow5" loCatId="process" qsTypeId="urn:microsoft.com/office/officeart/2005/8/quickstyle/simple1" qsCatId="simple" csTypeId="urn:microsoft.com/office/officeart/2005/8/colors/colorful5" csCatId="colorful" phldr="1"/>
      <dgm:spPr/>
      <dgm:t>
        <a:bodyPr/>
        <a:lstStyle/>
        <a:p>
          <a:endParaRPr lang="en-GB"/>
        </a:p>
      </dgm:t>
    </dgm:pt>
    <dgm:pt modelId="{82E3A07C-BD72-48D4-BC4F-47D8434EA16A}">
      <dgm:prSet phldrT="[Text]"/>
      <dgm:spPr/>
      <dgm:t>
        <a:bodyPr/>
        <a:lstStyle/>
        <a:p>
          <a:endParaRPr lang="en-GB" dirty="0"/>
        </a:p>
      </dgm:t>
    </dgm:pt>
    <dgm:pt modelId="{5E91C9AE-47E2-412A-98CD-B00BD56E44E6}" type="parTrans" cxnId="{83EDCD33-3865-4DB6-859E-D28D48A1D73B}">
      <dgm:prSet/>
      <dgm:spPr/>
      <dgm:t>
        <a:bodyPr/>
        <a:lstStyle/>
        <a:p>
          <a:endParaRPr lang="en-GB"/>
        </a:p>
      </dgm:t>
    </dgm:pt>
    <dgm:pt modelId="{9E971630-B194-4EFB-A96F-556E3CCFA534}" type="sibTrans" cxnId="{83EDCD33-3865-4DB6-859E-D28D48A1D73B}">
      <dgm:prSet/>
      <dgm:spPr/>
      <dgm:t>
        <a:bodyPr/>
        <a:lstStyle/>
        <a:p>
          <a:endParaRPr lang="en-GB"/>
        </a:p>
      </dgm:t>
    </dgm:pt>
    <dgm:pt modelId="{7FEC6E39-540E-4C85-9B0A-B67B1F90E91A}">
      <dgm:prSet phldrT="[Text]"/>
      <dgm:spPr/>
      <dgm:t>
        <a:bodyPr/>
        <a:lstStyle/>
        <a:p>
          <a:endParaRPr lang="en-GB" dirty="0"/>
        </a:p>
      </dgm:t>
    </dgm:pt>
    <dgm:pt modelId="{E95C2E85-CC8E-4D65-ACDD-00881CE8849A}" type="parTrans" cxnId="{7838C70C-44CD-4E95-9267-C75D3ACFD2E9}">
      <dgm:prSet/>
      <dgm:spPr/>
      <dgm:t>
        <a:bodyPr/>
        <a:lstStyle/>
        <a:p>
          <a:endParaRPr lang="en-GB"/>
        </a:p>
      </dgm:t>
    </dgm:pt>
    <dgm:pt modelId="{136D7BC3-9B86-4937-BF8A-059F8150CA0A}" type="sibTrans" cxnId="{7838C70C-44CD-4E95-9267-C75D3ACFD2E9}">
      <dgm:prSet/>
      <dgm:spPr/>
      <dgm:t>
        <a:bodyPr/>
        <a:lstStyle/>
        <a:p>
          <a:endParaRPr lang="en-GB"/>
        </a:p>
      </dgm:t>
    </dgm:pt>
    <dgm:pt modelId="{65EB88AF-B7A7-43AE-B041-21D4CA161E0E}">
      <dgm:prSet phldrT="[Text]"/>
      <dgm:spPr/>
      <dgm:t>
        <a:bodyPr/>
        <a:lstStyle/>
        <a:p>
          <a:endParaRPr lang="en-GB"/>
        </a:p>
      </dgm:t>
    </dgm:pt>
    <dgm:pt modelId="{795F0F65-04C5-4F6E-AD26-04851D2BB524}" type="parTrans" cxnId="{6935FED6-8281-49DF-B165-10394CC4EF55}">
      <dgm:prSet/>
      <dgm:spPr/>
      <dgm:t>
        <a:bodyPr/>
        <a:lstStyle/>
        <a:p>
          <a:endParaRPr lang="en-GB"/>
        </a:p>
      </dgm:t>
    </dgm:pt>
    <dgm:pt modelId="{49E2AD9C-EA49-42AA-B031-A39D19AD17BA}" type="sibTrans" cxnId="{6935FED6-8281-49DF-B165-10394CC4EF55}">
      <dgm:prSet/>
      <dgm:spPr/>
      <dgm:t>
        <a:bodyPr/>
        <a:lstStyle/>
        <a:p>
          <a:endParaRPr lang="en-GB"/>
        </a:p>
      </dgm:t>
    </dgm:pt>
    <dgm:pt modelId="{9BC895CD-679C-4484-AB56-E33BBD0E127D}" type="pres">
      <dgm:prSet presAssocID="{25EB3E31-2E84-4F52-8C4F-2E5F83CFA677}" presName="diagram" presStyleCnt="0">
        <dgm:presLayoutVars>
          <dgm:dir/>
          <dgm:resizeHandles val="exact"/>
        </dgm:presLayoutVars>
      </dgm:prSet>
      <dgm:spPr/>
    </dgm:pt>
    <dgm:pt modelId="{ECFB9702-D7F3-4D65-9852-1B22C41EF970}" type="pres">
      <dgm:prSet presAssocID="{82E3A07C-BD72-48D4-BC4F-47D8434EA16A}" presName="arrow" presStyleLbl="node1" presStyleIdx="0" presStyleCnt="3">
        <dgm:presLayoutVars>
          <dgm:bulletEnabled val="1"/>
        </dgm:presLayoutVars>
      </dgm:prSet>
      <dgm:spPr/>
    </dgm:pt>
    <dgm:pt modelId="{10B10E87-8AB4-4BDC-B543-9C460332DCA5}" type="pres">
      <dgm:prSet presAssocID="{65EB88AF-B7A7-43AE-B041-21D4CA161E0E}" presName="arrow" presStyleLbl="node1" presStyleIdx="1" presStyleCnt="3">
        <dgm:presLayoutVars>
          <dgm:bulletEnabled val="1"/>
        </dgm:presLayoutVars>
      </dgm:prSet>
      <dgm:spPr/>
    </dgm:pt>
    <dgm:pt modelId="{0A44F3D4-91EA-453C-BB94-408FC5F57E43}" type="pres">
      <dgm:prSet presAssocID="{7FEC6E39-540E-4C85-9B0A-B67B1F90E91A}" presName="arrow" presStyleLbl="node1" presStyleIdx="2" presStyleCnt="3">
        <dgm:presLayoutVars>
          <dgm:bulletEnabled val="1"/>
        </dgm:presLayoutVars>
      </dgm:prSet>
      <dgm:spPr/>
    </dgm:pt>
  </dgm:ptLst>
  <dgm:cxnLst>
    <dgm:cxn modelId="{7838C70C-44CD-4E95-9267-C75D3ACFD2E9}" srcId="{25EB3E31-2E84-4F52-8C4F-2E5F83CFA677}" destId="{7FEC6E39-540E-4C85-9B0A-B67B1F90E91A}" srcOrd="2" destOrd="0" parTransId="{E95C2E85-CC8E-4D65-ACDD-00881CE8849A}" sibTransId="{136D7BC3-9B86-4937-BF8A-059F8150CA0A}"/>
    <dgm:cxn modelId="{5AB8F023-130B-49D5-81F0-0CFA5BFBC426}" type="presOf" srcId="{25EB3E31-2E84-4F52-8C4F-2E5F83CFA677}" destId="{9BC895CD-679C-4484-AB56-E33BBD0E127D}" srcOrd="0" destOrd="0" presId="urn:microsoft.com/office/officeart/2005/8/layout/arrow5"/>
    <dgm:cxn modelId="{83EDCD33-3865-4DB6-859E-D28D48A1D73B}" srcId="{25EB3E31-2E84-4F52-8C4F-2E5F83CFA677}" destId="{82E3A07C-BD72-48D4-BC4F-47D8434EA16A}" srcOrd="0" destOrd="0" parTransId="{5E91C9AE-47E2-412A-98CD-B00BD56E44E6}" sibTransId="{9E971630-B194-4EFB-A96F-556E3CCFA534}"/>
    <dgm:cxn modelId="{B991EB34-10DF-4254-B7BD-B8F1398454B5}" type="presOf" srcId="{7FEC6E39-540E-4C85-9B0A-B67B1F90E91A}" destId="{0A44F3D4-91EA-453C-BB94-408FC5F57E43}" srcOrd="0" destOrd="0" presId="urn:microsoft.com/office/officeart/2005/8/layout/arrow5"/>
    <dgm:cxn modelId="{B2977DD3-1737-49E9-82F2-DAFD6D2FD85A}" type="presOf" srcId="{65EB88AF-B7A7-43AE-B041-21D4CA161E0E}" destId="{10B10E87-8AB4-4BDC-B543-9C460332DCA5}" srcOrd="0" destOrd="0" presId="urn:microsoft.com/office/officeart/2005/8/layout/arrow5"/>
    <dgm:cxn modelId="{E0F5F4D5-D129-4A87-B0AB-6CE4DFABC5E3}" type="presOf" srcId="{82E3A07C-BD72-48D4-BC4F-47D8434EA16A}" destId="{ECFB9702-D7F3-4D65-9852-1B22C41EF970}" srcOrd="0" destOrd="0" presId="urn:microsoft.com/office/officeart/2005/8/layout/arrow5"/>
    <dgm:cxn modelId="{6935FED6-8281-49DF-B165-10394CC4EF55}" srcId="{25EB3E31-2E84-4F52-8C4F-2E5F83CFA677}" destId="{65EB88AF-B7A7-43AE-B041-21D4CA161E0E}" srcOrd="1" destOrd="0" parTransId="{795F0F65-04C5-4F6E-AD26-04851D2BB524}" sibTransId="{49E2AD9C-EA49-42AA-B031-A39D19AD17BA}"/>
    <dgm:cxn modelId="{758AD851-0EFF-4B2F-BF3B-FF82FC778976}" type="presParOf" srcId="{9BC895CD-679C-4484-AB56-E33BBD0E127D}" destId="{ECFB9702-D7F3-4D65-9852-1B22C41EF970}" srcOrd="0" destOrd="0" presId="urn:microsoft.com/office/officeart/2005/8/layout/arrow5"/>
    <dgm:cxn modelId="{6E83D8DE-CAA5-4868-AE2A-7EB6AF3EBDB6}" type="presParOf" srcId="{9BC895CD-679C-4484-AB56-E33BBD0E127D}" destId="{10B10E87-8AB4-4BDC-B543-9C460332DCA5}" srcOrd="1" destOrd="0" presId="urn:microsoft.com/office/officeart/2005/8/layout/arrow5"/>
    <dgm:cxn modelId="{1C3D1EF0-8C95-408F-8CCC-7C5852A11C5A}" type="presParOf" srcId="{9BC895CD-679C-4484-AB56-E33BBD0E127D}" destId="{0A44F3D4-91EA-453C-BB94-408FC5F57E43}" srcOrd="2" destOrd="0" presId="urn:microsoft.com/office/officeart/2005/8/layout/arrow5"/>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2430B372-8C0D-4994-A7D1-1E3E34325E23}" type="doc">
      <dgm:prSet loTypeId="urn:microsoft.com/office/officeart/2011/layout/InterconnectedBlockProcess" loCatId="process" qsTypeId="urn:microsoft.com/office/officeart/2005/8/quickstyle/simple1" qsCatId="simple" csTypeId="urn:microsoft.com/office/officeart/2005/8/colors/colorful1" csCatId="colorful" phldr="1"/>
      <dgm:spPr/>
      <dgm:t>
        <a:bodyPr/>
        <a:lstStyle/>
        <a:p>
          <a:endParaRPr lang="en-GB"/>
        </a:p>
      </dgm:t>
    </dgm:pt>
    <dgm:pt modelId="{32DAAD0A-4208-4679-A721-4EB97BEB5309}">
      <dgm:prSet phldrT="[Text]"/>
      <dgm:spPr/>
      <dgm:t>
        <a:bodyPr/>
        <a:lstStyle/>
        <a:p>
          <a:r>
            <a:rPr lang="en-GB" dirty="0"/>
            <a:t>Article 1</a:t>
          </a:r>
        </a:p>
      </dgm:t>
    </dgm:pt>
    <dgm:pt modelId="{66B446FF-67A2-47B5-B327-4689945DABAB}" type="parTrans" cxnId="{7A009558-04E5-4837-8EA5-48BA44EE00F6}">
      <dgm:prSet/>
      <dgm:spPr/>
      <dgm:t>
        <a:bodyPr/>
        <a:lstStyle/>
        <a:p>
          <a:endParaRPr lang="en-GB"/>
        </a:p>
      </dgm:t>
    </dgm:pt>
    <dgm:pt modelId="{A836ABA5-EC9E-476A-B62A-5EF74B561E0E}" type="sibTrans" cxnId="{7A009558-04E5-4837-8EA5-48BA44EE00F6}">
      <dgm:prSet/>
      <dgm:spPr/>
      <dgm:t>
        <a:bodyPr/>
        <a:lstStyle/>
        <a:p>
          <a:endParaRPr lang="en-GB"/>
        </a:p>
      </dgm:t>
    </dgm:pt>
    <dgm:pt modelId="{D985368B-1DB2-4980-9F80-C4EAF0CE0E44}">
      <dgm:prSet phldrT="[Text]"/>
      <dgm:spPr/>
      <dgm:t>
        <a:bodyPr/>
        <a:lstStyle/>
        <a:p>
          <a:endParaRPr lang="en-GB" dirty="0"/>
        </a:p>
      </dgm:t>
    </dgm:pt>
    <dgm:pt modelId="{A9EFA711-58E5-4B83-9F04-05230EBF92FE}" type="parTrans" cxnId="{53DC5D89-F4AB-41BA-8B47-C9EC1E3305E4}">
      <dgm:prSet/>
      <dgm:spPr/>
      <dgm:t>
        <a:bodyPr/>
        <a:lstStyle/>
        <a:p>
          <a:endParaRPr lang="en-GB"/>
        </a:p>
      </dgm:t>
    </dgm:pt>
    <dgm:pt modelId="{F95566B0-2771-4F62-B05E-5469F775D3A4}" type="sibTrans" cxnId="{53DC5D89-F4AB-41BA-8B47-C9EC1E3305E4}">
      <dgm:prSet/>
      <dgm:spPr/>
      <dgm:t>
        <a:bodyPr/>
        <a:lstStyle/>
        <a:p>
          <a:endParaRPr lang="en-GB"/>
        </a:p>
      </dgm:t>
    </dgm:pt>
    <dgm:pt modelId="{7E3E8726-6D69-47E9-8848-A7BE24B40658}">
      <dgm:prSet phldrT="[Text]"/>
      <dgm:spPr/>
      <dgm:t>
        <a:bodyPr/>
        <a:lstStyle/>
        <a:p>
          <a:r>
            <a:rPr lang="en-GB" dirty="0"/>
            <a:t>Article 2</a:t>
          </a:r>
        </a:p>
      </dgm:t>
    </dgm:pt>
    <dgm:pt modelId="{86FEA0A9-6AFD-42D2-9EA5-6F41D61B9727}" type="parTrans" cxnId="{9495A944-CE68-424E-BA17-5463595C7963}">
      <dgm:prSet/>
      <dgm:spPr/>
      <dgm:t>
        <a:bodyPr/>
        <a:lstStyle/>
        <a:p>
          <a:endParaRPr lang="en-GB"/>
        </a:p>
      </dgm:t>
    </dgm:pt>
    <dgm:pt modelId="{BFFCDCE7-0EC2-49C3-96A9-030E5F41BBD9}" type="sibTrans" cxnId="{9495A944-CE68-424E-BA17-5463595C7963}">
      <dgm:prSet/>
      <dgm:spPr/>
      <dgm:t>
        <a:bodyPr/>
        <a:lstStyle/>
        <a:p>
          <a:endParaRPr lang="en-GB"/>
        </a:p>
      </dgm:t>
    </dgm:pt>
    <dgm:pt modelId="{A5D65492-B5F4-4CCA-B47F-6E17B435CB8D}">
      <dgm:prSet phldrT="[Text]"/>
      <dgm:spPr/>
      <dgm:t>
        <a:bodyPr/>
        <a:lstStyle/>
        <a:p>
          <a:endParaRPr lang="en-GB" dirty="0"/>
        </a:p>
      </dgm:t>
    </dgm:pt>
    <dgm:pt modelId="{B80C2C49-EB12-4D7A-8C5C-152519730A0D}" type="parTrans" cxnId="{EE523CAD-628F-4E39-A932-B62C3ECFD858}">
      <dgm:prSet/>
      <dgm:spPr/>
      <dgm:t>
        <a:bodyPr/>
        <a:lstStyle/>
        <a:p>
          <a:endParaRPr lang="en-GB"/>
        </a:p>
      </dgm:t>
    </dgm:pt>
    <dgm:pt modelId="{3446BA64-592B-49F7-BD8F-26B88BF9983A}" type="sibTrans" cxnId="{EE523CAD-628F-4E39-A932-B62C3ECFD858}">
      <dgm:prSet/>
      <dgm:spPr/>
      <dgm:t>
        <a:bodyPr/>
        <a:lstStyle/>
        <a:p>
          <a:endParaRPr lang="en-GB"/>
        </a:p>
      </dgm:t>
    </dgm:pt>
    <dgm:pt modelId="{AC9292FB-FFB2-421E-BB02-C17BE0D01A7B}">
      <dgm:prSet phldrT="[Text]"/>
      <dgm:spPr/>
      <dgm:t>
        <a:bodyPr/>
        <a:lstStyle/>
        <a:p>
          <a:r>
            <a:rPr lang="en-GB" dirty="0"/>
            <a:t>Article 3</a:t>
          </a:r>
        </a:p>
      </dgm:t>
    </dgm:pt>
    <dgm:pt modelId="{5C08CEBC-96B8-4995-89D7-416A6B9A1802}" type="parTrans" cxnId="{77C34414-9B49-45BC-AAAC-29A9C71F5A75}">
      <dgm:prSet/>
      <dgm:spPr/>
      <dgm:t>
        <a:bodyPr/>
        <a:lstStyle/>
        <a:p>
          <a:endParaRPr lang="en-GB"/>
        </a:p>
      </dgm:t>
    </dgm:pt>
    <dgm:pt modelId="{C20ACDD4-9D43-4BC1-A39A-475BC6708213}" type="sibTrans" cxnId="{77C34414-9B49-45BC-AAAC-29A9C71F5A75}">
      <dgm:prSet/>
      <dgm:spPr/>
      <dgm:t>
        <a:bodyPr/>
        <a:lstStyle/>
        <a:p>
          <a:endParaRPr lang="en-GB"/>
        </a:p>
      </dgm:t>
    </dgm:pt>
    <dgm:pt modelId="{F658AB10-B27C-4576-910D-50ADFB4B77E5}">
      <dgm:prSet phldrT="[Text]"/>
      <dgm:spPr/>
      <dgm:t>
        <a:bodyPr/>
        <a:lstStyle/>
        <a:p>
          <a:endParaRPr lang="en-GB" dirty="0"/>
        </a:p>
      </dgm:t>
    </dgm:pt>
    <dgm:pt modelId="{762DC9B5-79DC-4B29-9F6C-21202D159CF6}" type="parTrans" cxnId="{FE7282CC-58E5-4455-AAF3-366DF34D6FD6}">
      <dgm:prSet/>
      <dgm:spPr/>
      <dgm:t>
        <a:bodyPr/>
        <a:lstStyle/>
        <a:p>
          <a:endParaRPr lang="en-GB"/>
        </a:p>
      </dgm:t>
    </dgm:pt>
    <dgm:pt modelId="{0E26E74A-ADDC-4DCB-A78D-4CA5530E1AB2}" type="sibTrans" cxnId="{FE7282CC-58E5-4455-AAF3-366DF34D6FD6}">
      <dgm:prSet/>
      <dgm:spPr/>
      <dgm:t>
        <a:bodyPr/>
        <a:lstStyle/>
        <a:p>
          <a:endParaRPr lang="en-GB"/>
        </a:p>
      </dgm:t>
    </dgm:pt>
    <dgm:pt modelId="{6F944DE1-6CC4-4CC3-8175-471515418ACD}" type="pres">
      <dgm:prSet presAssocID="{2430B372-8C0D-4994-A7D1-1E3E34325E23}" presName="Name0" presStyleCnt="0">
        <dgm:presLayoutVars>
          <dgm:chMax val="7"/>
          <dgm:chPref val="5"/>
          <dgm:dir/>
          <dgm:animOne val="branch"/>
          <dgm:animLvl val="lvl"/>
        </dgm:presLayoutVars>
      </dgm:prSet>
      <dgm:spPr/>
    </dgm:pt>
    <dgm:pt modelId="{7FD0D737-ADEA-4FB1-9911-B4F7B831224F}" type="pres">
      <dgm:prSet presAssocID="{AC9292FB-FFB2-421E-BB02-C17BE0D01A7B}" presName="ChildAccent3" presStyleCnt="0"/>
      <dgm:spPr/>
    </dgm:pt>
    <dgm:pt modelId="{C07DA784-00C2-466B-AE03-46950F6C96ED}" type="pres">
      <dgm:prSet presAssocID="{AC9292FB-FFB2-421E-BB02-C17BE0D01A7B}" presName="ChildAccent" presStyleLbl="alignImgPlace1" presStyleIdx="0" presStyleCnt="3"/>
      <dgm:spPr/>
    </dgm:pt>
    <dgm:pt modelId="{3C649524-C04B-46E7-BDD6-746043145B07}" type="pres">
      <dgm:prSet presAssocID="{AC9292FB-FFB2-421E-BB02-C17BE0D01A7B}" presName="Child3" presStyleLbl="revTx" presStyleIdx="0" presStyleCnt="0">
        <dgm:presLayoutVars>
          <dgm:chMax val="0"/>
          <dgm:chPref val="0"/>
          <dgm:bulletEnabled val="1"/>
        </dgm:presLayoutVars>
      </dgm:prSet>
      <dgm:spPr/>
    </dgm:pt>
    <dgm:pt modelId="{67E2FE3B-5BE2-4DA1-A56B-F5AF725D626D}" type="pres">
      <dgm:prSet presAssocID="{AC9292FB-FFB2-421E-BB02-C17BE0D01A7B}" presName="Parent3" presStyleLbl="node1" presStyleIdx="0" presStyleCnt="3">
        <dgm:presLayoutVars>
          <dgm:chMax val="2"/>
          <dgm:chPref val="1"/>
          <dgm:bulletEnabled val="1"/>
        </dgm:presLayoutVars>
      </dgm:prSet>
      <dgm:spPr/>
    </dgm:pt>
    <dgm:pt modelId="{8084D4C7-8AB7-41D3-8060-51A7BF032A18}" type="pres">
      <dgm:prSet presAssocID="{7E3E8726-6D69-47E9-8848-A7BE24B40658}" presName="ChildAccent2" presStyleCnt="0"/>
      <dgm:spPr/>
    </dgm:pt>
    <dgm:pt modelId="{975BA1D1-3CC9-4B27-A646-0CF330EB3781}" type="pres">
      <dgm:prSet presAssocID="{7E3E8726-6D69-47E9-8848-A7BE24B40658}" presName="ChildAccent" presStyleLbl="alignImgPlace1" presStyleIdx="1" presStyleCnt="3"/>
      <dgm:spPr/>
    </dgm:pt>
    <dgm:pt modelId="{8E98503C-0784-4832-BF8D-6782E3345683}" type="pres">
      <dgm:prSet presAssocID="{7E3E8726-6D69-47E9-8848-A7BE24B40658}" presName="Child2" presStyleLbl="revTx" presStyleIdx="0" presStyleCnt="0">
        <dgm:presLayoutVars>
          <dgm:chMax val="0"/>
          <dgm:chPref val="0"/>
          <dgm:bulletEnabled val="1"/>
        </dgm:presLayoutVars>
      </dgm:prSet>
      <dgm:spPr/>
    </dgm:pt>
    <dgm:pt modelId="{CF2B8C02-9450-41A9-A521-0628A54277C5}" type="pres">
      <dgm:prSet presAssocID="{7E3E8726-6D69-47E9-8848-A7BE24B40658}" presName="Parent2" presStyleLbl="node1" presStyleIdx="1" presStyleCnt="3">
        <dgm:presLayoutVars>
          <dgm:chMax val="2"/>
          <dgm:chPref val="1"/>
          <dgm:bulletEnabled val="1"/>
        </dgm:presLayoutVars>
      </dgm:prSet>
      <dgm:spPr/>
    </dgm:pt>
    <dgm:pt modelId="{32944D7F-EDA6-4AD6-AD7F-2AE5A25E3E19}" type="pres">
      <dgm:prSet presAssocID="{32DAAD0A-4208-4679-A721-4EB97BEB5309}" presName="ChildAccent1" presStyleCnt="0"/>
      <dgm:spPr/>
    </dgm:pt>
    <dgm:pt modelId="{59F29F99-A9DD-4A80-AE22-5E1D53EB9A53}" type="pres">
      <dgm:prSet presAssocID="{32DAAD0A-4208-4679-A721-4EB97BEB5309}" presName="ChildAccent" presStyleLbl="alignImgPlace1" presStyleIdx="2" presStyleCnt="3"/>
      <dgm:spPr/>
    </dgm:pt>
    <dgm:pt modelId="{4F6B9E3E-A605-4F60-81EA-7D61B8679EFF}" type="pres">
      <dgm:prSet presAssocID="{32DAAD0A-4208-4679-A721-4EB97BEB5309}" presName="Child1" presStyleLbl="revTx" presStyleIdx="0" presStyleCnt="0">
        <dgm:presLayoutVars>
          <dgm:chMax val="0"/>
          <dgm:chPref val="0"/>
          <dgm:bulletEnabled val="1"/>
        </dgm:presLayoutVars>
      </dgm:prSet>
      <dgm:spPr/>
    </dgm:pt>
    <dgm:pt modelId="{BD3B23A8-ED45-4D9A-8FB8-B5CB4696AB59}" type="pres">
      <dgm:prSet presAssocID="{32DAAD0A-4208-4679-A721-4EB97BEB5309}" presName="Parent1" presStyleLbl="node1" presStyleIdx="2" presStyleCnt="3">
        <dgm:presLayoutVars>
          <dgm:chMax val="2"/>
          <dgm:chPref val="1"/>
          <dgm:bulletEnabled val="1"/>
        </dgm:presLayoutVars>
      </dgm:prSet>
      <dgm:spPr/>
    </dgm:pt>
  </dgm:ptLst>
  <dgm:cxnLst>
    <dgm:cxn modelId="{6435D00D-F44C-453C-85B4-7C45F14808F0}" type="presOf" srcId="{D985368B-1DB2-4980-9F80-C4EAF0CE0E44}" destId="{59F29F99-A9DD-4A80-AE22-5E1D53EB9A53}" srcOrd="0" destOrd="0" presId="urn:microsoft.com/office/officeart/2011/layout/InterconnectedBlockProcess"/>
    <dgm:cxn modelId="{77C34414-9B49-45BC-AAAC-29A9C71F5A75}" srcId="{2430B372-8C0D-4994-A7D1-1E3E34325E23}" destId="{AC9292FB-FFB2-421E-BB02-C17BE0D01A7B}" srcOrd="2" destOrd="0" parTransId="{5C08CEBC-96B8-4995-89D7-416A6B9A1802}" sibTransId="{C20ACDD4-9D43-4BC1-A39A-475BC6708213}"/>
    <dgm:cxn modelId="{37212534-8868-47AA-BE2B-94C401A98569}" type="presOf" srcId="{7E3E8726-6D69-47E9-8848-A7BE24B40658}" destId="{CF2B8C02-9450-41A9-A521-0628A54277C5}" srcOrd="0" destOrd="0" presId="urn:microsoft.com/office/officeart/2011/layout/InterconnectedBlockProcess"/>
    <dgm:cxn modelId="{4E36875C-19F3-4B12-95A6-A8E0EFCAAE33}" type="presOf" srcId="{D985368B-1DB2-4980-9F80-C4EAF0CE0E44}" destId="{4F6B9E3E-A605-4F60-81EA-7D61B8679EFF}" srcOrd="1" destOrd="0" presId="urn:microsoft.com/office/officeart/2011/layout/InterconnectedBlockProcess"/>
    <dgm:cxn modelId="{9495A944-CE68-424E-BA17-5463595C7963}" srcId="{2430B372-8C0D-4994-A7D1-1E3E34325E23}" destId="{7E3E8726-6D69-47E9-8848-A7BE24B40658}" srcOrd="1" destOrd="0" parTransId="{86FEA0A9-6AFD-42D2-9EA5-6F41D61B9727}" sibTransId="{BFFCDCE7-0EC2-49C3-96A9-030E5F41BBD9}"/>
    <dgm:cxn modelId="{659FC356-15C7-4907-864B-36D2B2104E37}" type="presOf" srcId="{F658AB10-B27C-4576-910D-50ADFB4B77E5}" destId="{3C649524-C04B-46E7-BDD6-746043145B07}" srcOrd="1" destOrd="0" presId="urn:microsoft.com/office/officeart/2011/layout/InterconnectedBlockProcess"/>
    <dgm:cxn modelId="{817EF277-C307-42DE-8712-F1CCAE7D4C2E}" type="presOf" srcId="{A5D65492-B5F4-4CCA-B47F-6E17B435CB8D}" destId="{975BA1D1-3CC9-4B27-A646-0CF330EB3781}" srcOrd="0" destOrd="0" presId="urn:microsoft.com/office/officeart/2011/layout/InterconnectedBlockProcess"/>
    <dgm:cxn modelId="{7A009558-04E5-4837-8EA5-48BA44EE00F6}" srcId="{2430B372-8C0D-4994-A7D1-1E3E34325E23}" destId="{32DAAD0A-4208-4679-A721-4EB97BEB5309}" srcOrd="0" destOrd="0" parTransId="{66B446FF-67A2-47B5-B327-4689945DABAB}" sibTransId="{A836ABA5-EC9E-476A-B62A-5EF74B561E0E}"/>
    <dgm:cxn modelId="{53DC5D89-F4AB-41BA-8B47-C9EC1E3305E4}" srcId="{32DAAD0A-4208-4679-A721-4EB97BEB5309}" destId="{D985368B-1DB2-4980-9F80-C4EAF0CE0E44}" srcOrd="0" destOrd="0" parTransId="{A9EFA711-58E5-4B83-9F04-05230EBF92FE}" sibTransId="{F95566B0-2771-4F62-B05E-5469F775D3A4}"/>
    <dgm:cxn modelId="{78A9E990-873B-476B-9B04-8613A87C1D3E}" type="presOf" srcId="{AC9292FB-FFB2-421E-BB02-C17BE0D01A7B}" destId="{67E2FE3B-5BE2-4DA1-A56B-F5AF725D626D}" srcOrd="0" destOrd="0" presId="urn:microsoft.com/office/officeart/2011/layout/InterconnectedBlockProcess"/>
    <dgm:cxn modelId="{EE523CAD-628F-4E39-A932-B62C3ECFD858}" srcId="{7E3E8726-6D69-47E9-8848-A7BE24B40658}" destId="{A5D65492-B5F4-4CCA-B47F-6E17B435CB8D}" srcOrd="0" destOrd="0" parTransId="{B80C2C49-EB12-4D7A-8C5C-152519730A0D}" sibTransId="{3446BA64-592B-49F7-BD8F-26B88BF9983A}"/>
    <dgm:cxn modelId="{B1F629C8-0165-4E02-91F6-5661A3FAC8FA}" type="presOf" srcId="{A5D65492-B5F4-4CCA-B47F-6E17B435CB8D}" destId="{8E98503C-0784-4832-BF8D-6782E3345683}" srcOrd="1" destOrd="0" presId="urn:microsoft.com/office/officeart/2011/layout/InterconnectedBlockProcess"/>
    <dgm:cxn modelId="{FE7282CC-58E5-4455-AAF3-366DF34D6FD6}" srcId="{AC9292FB-FFB2-421E-BB02-C17BE0D01A7B}" destId="{F658AB10-B27C-4576-910D-50ADFB4B77E5}" srcOrd="0" destOrd="0" parTransId="{762DC9B5-79DC-4B29-9F6C-21202D159CF6}" sibTransId="{0E26E74A-ADDC-4DCB-A78D-4CA5530E1AB2}"/>
    <dgm:cxn modelId="{DC1536DA-464F-4FCC-83A3-F0A0123AB9F0}" type="presOf" srcId="{2430B372-8C0D-4994-A7D1-1E3E34325E23}" destId="{6F944DE1-6CC4-4CC3-8175-471515418ACD}" srcOrd="0" destOrd="0" presId="urn:microsoft.com/office/officeart/2011/layout/InterconnectedBlockProcess"/>
    <dgm:cxn modelId="{C981A8F3-A667-41AA-A584-735D0DC3B8AF}" type="presOf" srcId="{F658AB10-B27C-4576-910D-50ADFB4B77E5}" destId="{C07DA784-00C2-466B-AE03-46950F6C96ED}" srcOrd="0" destOrd="0" presId="urn:microsoft.com/office/officeart/2011/layout/InterconnectedBlockProcess"/>
    <dgm:cxn modelId="{4B0494F9-44AB-45ED-B3D3-A2701370D456}" type="presOf" srcId="{32DAAD0A-4208-4679-A721-4EB97BEB5309}" destId="{BD3B23A8-ED45-4D9A-8FB8-B5CB4696AB59}" srcOrd="0" destOrd="0" presId="urn:microsoft.com/office/officeart/2011/layout/InterconnectedBlockProcess"/>
    <dgm:cxn modelId="{BF5C2534-CB99-40BF-B9A2-62DCB8CDABE2}" type="presParOf" srcId="{6F944DE1-6CC4-4CC3-8175-471515418ACD}" destId="{7FD0D737-ADEA-4FB1-9911-B4F7B831224F}" srcOrd="0" destOrd="0" presId="urn:microsoft.com/office/officeart/2011/layout/InterconnectedBlockProcess"/>
    <dgm:cxn modelId="{CB0DD1C3-8458-4DB7-95B9-5676EC1338BF}" type="presParOf" srcId="{7FD0D737-ADEA-4FB1-9911-B4F7B831224F}" destId="{C07DA784-00C2-466B-AE03-46950F6C96ED}" srcOrd="0" destOrd="0" presId="urn:microsoft.com/office/officeart/2011/layout/InterconnectedBlockProcess"/>
    <dgm:cxn modelId="{76E3B275-4236-4035-B567-07978227F298}" type="presParOf" srcId="{6F944DE1-6CC4-4CC3-8175-471515418ACD}" destId="{3C649524-C04B-46E7-BDD6-746043145B07}" srcOrd="1" destOrd="0" presId="urn:microsoft.com/office/officeart/2011/layout/InterconnectedBlockProcess"/>
    <dgm:cxn modelId="{79EACF51-A109-49F9-B0BD-2570124BB152}" type="presParOf" srcId="{6F944DE1-6CC4-4CC3-8175-471515418ACD}" destId="{67E2FE3B-5BE2-4DA1-A56B-F5AF725D626D}" srcOrd="2" destOrd="0" presId="urn:microsoft.com/office/officeart/2011/layout/InterconnectedBlockProcess"/>
    <dgm:cxn modelId="{38564A1A-1145-4C0A-B5D8-47EF7C1E0425}" type="presParOf" srcId="{6F944DE1-6CC4-4CC3-8175-471515418ACD}" destId="{8084D4C7-8AB7-41D3-8060-51A7BF032A18}" srcOrd="3" destOrd="0" presId="urn:microsoft.com/office/officeart/2011/layout/InterconnectedBlockProcess"/>
    <dgm:cxn modelId="{CAFB02CA-E244-4985-9450-6B47F4E0AC3F}" type="presParOf" srcId="{8084D4C7-8AB7-41D3-8060-51A7BF032A18}" destId="{975BA1D1-3CC9-4B27-A646-0CF330EB3781}" srcOrd="0" destOrd="0" presId="urn:microsoft.com/office/officeart/2011/layout/InterconnectedBlockProcess"/>
    <dgm:cxn modelId="{B51AF677-23F6-4E02-B1C4-C6FFA6ED19CB}" type="presParOf" srcId="{6F944DE1-6CC4-4CC3-8175-471515418ACD}" destId="{8E98503C-0784-4832-BF8D-6782E3345683}" srcOrd="4" destOrd="0" presId="urn:microsoft.com/office/officeart/2011/layout/InterconnectedBlockProcess"/>
    <dgm:cxn modelId="{05D8851A-7549-47AE-B3F9-F0383AE8DAB1}" type="presParOf" srcId="{6F944DE1-6CC4-4CC3-8175-471515418ACD}" destId="{CF2B8C02-9450-41A9-A521-0628A54277C5}" srcOrd="5" destOrd="0" presId="urn:microsoft.com/office/officeart/2011/layout/InterconnectedBlockProcess"/>
    <dgm:cxn modelId="{03D9915C-0B56-4607-A3BA-53BEE393B69E}" type="presParOf" srcId="{6F944DE1-6CC4-4CC3-8175-471515418ACD}" destId="{32944D7F-EDA6-4AD6-AD7F-2AE5A25E3E19}" srcOrd="6" destOrd="0" presId="urn:microsoft.com/office/officeart/2011/layout/InterconnectedBlockProcess"/>
    <dgm:cxn modelId="{75962CB2-9145-4A97-A653-B6E02F9C90C5}" type="presParOf" srcId="{32944D7F-EDA6-4AD6-AD7F-2AE5A25E3E19}" destId="{59F29F99-A9DD-4A80-AE22-5E1D53EB9A53}" srcOrd="0" destOrd="0" presId="urn:microsoft.com/office/officeart/2011/layout/InterconnectedBlockProcess"/>
    <dgm:cxn modelId="{EC1C7C4B-DEF4-4E97-B641-6A211479427A}" type="presParOf" srcId="{6F944DE1-6CC4-4CC3-8175-471515418ACD}" destId="{4F6B9E3E-A605-4F60-81EA-7D61B8679EFF}" srcOrd="7" destOrd="0" presId="urn:microsoft.com/office/officeart/2011/layout/InterconnectedBlockProcess"/>
    <dgm:cxn modelId="{D44DC085-5A6A-4903-9663-09886B0F2A04}" type="presParOf" srcId="{6F944DE1-6CC4-4CC3-8175-471515418ACD}" destId="{BD3B23A8-ED45-4D9A-8FB8-B5CB4696AB59}" srcOrd="8" destOrd="0" presId="urn:microsoft.com/office/officeart/2011/layout/InterconnectedBlockProcess"/>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C1CDAA4C-63B7-4835-A25E-DD0470A7F60B}" type="doc">
      <dgm:prSet loTypeId="urn:microsoft.com/office/officeart/2005/8/layout/radial5" loCatId="cycle" qsTypeId="urn:microsoft.com/office/officeart/2005/8/quickstyle/3d1" qsCatId="3D" csTypeId="urn:microsoft.com/office/officeart/2005/8/colors/colorful4" csCatId="colorful" phldr="1"/>
      <dgm:spPr/>
      <dgm:t>
        <a:bodyPr/>
        <a:lstStyle/>
        <a:p>
          <a:endParaRPr lang="en-GB"/>
        </a:p>
      </dgm:t>
    </dgm:pt>
    <dgm:pt modelId="{D23992F1-46B8-4E45-BFA9-721184290E66}">
      <dgm:prSet phldrT="[Text]"/>
      <dgm:spPr/>
      <dgm:t>
        <a:bodyPr/>
        <a:lstStyle/>
        <a:p>
          <a:endParaRPr lang="en-GB" dirty="0"/>
        </a:p>
      </dgm:t>
    </dgm:pt>
    <dgm:pt modelId="{D291ECDB-16C0-4FB1-940D-C65288D38D6D}" type="parTrans" cxnId="{C1D592D1-D1C3-4CF7-A08C-E411B23EBF76}">
      <dgm:prSet/>
      <dgm:spPr/>
      <dgm:t>
        <a:bodyPr/>
        <a:lstStyle/>
        <a:p>
          <a:endParaRPr lang="en-GB"/>
        </a:p>
      </dgm:t>
    </dgm:pt>
    <dgm:pt modelId="{64849E06-4F11-4717-B9FB-221E89EA5A7C}" type="sibTrans" cxnId="{C1D592D1-D1C3-4CF7-A08C-E411B23EBF76}">
      <dgm:prSet/>
      <dgm:spPr/>
      <dgm:t>
        <a:bodyPr/>
        <a:lstStyle/>
        <a:p>
          <a:endParaRPr lang="en-GB"/>
        </a:p>
      </dgm:t>
    </dgm:pt>
    <dgm:pt modelId="{F4ED707B-0CDF-4978-A917-74F2E8365CC2}">
      <dgm:prSet phldrT="[Text]"/>
      <dgm:spPr/>
      <dgm:t>
        <a:bodyPr/>
        <a:lstStyle/>
        <a:p>
          <a:endParaRPr lang="en-GB" dirty="0"/>
        </a:p>
      </dgm:t>
    </dgm:pt>
    <dgm:pt modelId="{394ACA5F-6E67-420D-AA5F-B25F668483E3}" type="parTrans" cxnId="{0D6A4C43-7A83-4BDA-9497-846BAD98E9A2}">
      <dgm:prSet/>
      <dgm:spPr/>
      <dgm:t>
        <a:bodyPr/>
        <a:lstStyle/>
        <a:p>
          <a:endParaRPr lang="en-GB"/>
        </a:p>
      </dgm:t>
    </dgm:pt>
    <dgm:pt modelId="{297CC74F-7C52-47EC-B1D5-4F0822EE9C8A}" type="sibTrans" cxnId="{0D6A4C43-7A83-4BDA-9497-846BAD98E9A2}">
      <dgm:prSet/>
      <dgm:spPr/>
      <dgm:t>
        <a:bodyPr/>
        <a:lstStyle/>
        <a:p>
          <a:endParaRPr lang="en-GB"/>
        </a:p>
      </dgm:t>
    </dgm:pt>
    <dgm:pt modelId="{5ACC96FF-74C0-4A46-B324-E8A37EEB4789}">
      <dgm:prSet phldrT="[Text]"/>
      <dgm:spPr/>
      <dgm:t>
        <a:bodyPr/>
        <a:lstStyle/>
        <a:p>
          <a:endParaRPr lang="en-GB" dirty="0"/>
        </a:p>
      </dgm:t>
    </dgm:pt>
    <dgm:pt modelId="{8A372F27-66B9-4AD7-A262-8837045DF00F}" type="parTrans" cxnId="{9FCFF987-9D12-4406-85F4-8A84905EFFA8}">
      <dgm:prSet/>
      <dgm:spPr/>
      <dgm:t>
        <a:bodyPr/>
        <a:lstStyle/>
        <a:p>
          <a:endParaRPr lang="en-GB"/>
        </a:p>
      </dgm:t>
    </dgm:pt>
    <dgm:pt modelId="{E354118C-6DA3-49A6-9C6E-068F6C8C2490}" type="sibTrans" cxnId="{9FCFF987-9D12-4406-85F4-8A84905EFFA8}">
      <dgm:prSet/>
      <dgm:spPr/>
      <dgm:t>
        <a:bodyPr/>
        <a:lstStyle/>
        <a:p>
          <a:endParaRPr lang="en-GB"/>
        </a:p>
      </dgm:t>
    </dgm:pt>
    <dgm:pt modelId="{6AB6D0A1-1F28-4FD6-BC75-3376550C86A8}">
      <dgm:prSet phldrT="[Text]"/>
      <dgm:spPr/>
      <dgm:t>
        <a:bodyPr/>
        <a:lstStyle/>
        <a:p>
          <a:endParaRPr lang="en-GB" dirty="0"/>
        </a:p>
      </dgm:t>
    </dgm:pt>
    <dgm:pt modelId="{072BFADF-1B3C-4E75-A60A-35387E674E13}" type="parTrans" cxnId="{CBFAA2AA-1C4B-4740-AFC3-B8A243EACAAC}">
      <dgm:prSet/>
      <dgm:spPr/>
      <dgm:t>
        <a:bodyPr/>
        <a:lstStyle/>
        <a:p>
          <a:endParaRPr lang="en-GB"/>
        </a:p>
      </dgm:t>
    </dgm:pt>
    <dgm:pt modelId="{4CACC215-72EC-49E0-9763-00DD459D514A}" type="sibTrans" cxnId="{CBFAA2AA-1C4B-4740-AFC3-B8A243EACAAC}">
      <dgm:prSet/>
      <dgm:spPr/>
      <dgm:t>
        <a:bodyPr/>
        <a:lstStyle/>
        <a:p>
          <a:endParaRPr lang="en-GB"/>
        </a:p>
      </dgm:t>
    </dgm:pt>
    <dgm:pt modelId="{06715074-0943-41B7-9320-7056B8E06F4C}">
      <dgm:prSet phldrT="[Text]"/>
      <dgm:spPr/>
      <dgm:t>
        <a:bodyPr/>
        <a:lstStyle/>
        <a:p>
          <a:endParaRPr lang="en-GB" dirty="0"/>
        </a:p>
      </dgm:t>
    </dgm:pt>
    <dgm:pt modelId="{0C502374-0C7D-4201-9F21-8C71D4EF185D}" type="parTrans" cxnId="{A9F62735-E3B8-4B7B-9F22-7ABE818B6BD2}">
      <dgm:prSet/>
      <dgm:spPr/>
      <dgm:t>
        <a:bodyPr/>
        <a:lstStyle/>
        <a:p>
          <a:endParaRPr lang="en-GB"/>
        </a:p>
      </dgm:t>
    </dgm:pt>
    <dgm:pt modelId="{43BB81A8-40AE-4817-91A6-2F30266A5150}" type="sibTrans" cxnId="{A9F62735-E3B8-4B7B-9F22-7ABE818B6BD2}">
      <dgm:prSet/>
      <dgm:spPr/>
      <dgm:t>
        <a:bodyPr/>
        <a:lstStyle/>
        <a:p>
          <a:endParaRPr lang="en-GB"/>
        </a:p>
      </dgm:t>
    </dgm:pt>
    <dgm:pt modelId="{A2AFAA61-0770-44DF-B0F0-C616BA7538A5}" type="pres">
      <dgm:prSet presAssocID="{C1CDAA4C-63B7-4835-A25E-DD0470A7F60B}" presName="Name0" presStyleCnt="0">
        <dgm:presLayoutVars>
          <dgm:chMax val="1"/>
          <dgm:dir/>
          <dgm:animLvl val="ctr"/>
          <dgm:resizeHandles val="exact"/>
        </dgm:presLayoutVars>
      </dgm:prSet>
      <dgm:spPr/>
    </dgm:pt>
    <dgm:pt modelId="{529DAE48-6AF5-47BF-8331-25C82A44D993}" type="pres">
      <dgm:prSet presAssocID="{D23992F1-46B8-4E45-BFA9-721184290E66}" presName="centerShape" presStyleLbl="node0" presStyleIdx="0" presStyleCnt="1"/>
      <dgm:spPr/>
    </dgm:pt>
    <dgm:pt modelId="{56DB701D-C79C-4413-8796-E21E2D5FEB36}" type="pres">
      <dgm:prSet presAssocID="{394ACA5F-6E67-420D-AA5F-B25F668483E3}" presName="parTrans" presStyleLbl="sibTrans2D1" presStyleIdx="0" presStyleCnt="4"/>
      <dgm:spPr/>
    </dgm:pt>
    <dgm:pt modelId="{1FEB3E51-56DB-4BD4-BB80-345393653C82}" type="pres">
      <dgm:prSet presAssocID="{394ACA5F-6E67-420D-AA5F-B25F668483E3}" presName="connectorText" presStyleLbl="sibTrans2D1" presStyleIdx="0" presStyleCnt="4"/>
      <dgm:spPr/>
    </dgm:pt>
    <dgm:pt modelId="{00794202-2659-41CD-9EC0-C1219D59A68A}" type="pres">
      <dgm:prSet presAssocID="{F4ED707B-0CDF-4978-A917-74F2E8365CC2}" presName="node" presStyleLbl="node1" presStyleIdx="0" presStyleCnt="4">
        <dgm:presLayoutVars>
          <dgm:bulletEnabled val="1"/>
        </dgm:presLayoutVars>
      </dgm:prSet>
      <dgm:spPr/>
    </dgm:pt>
    <dgm:pt modelId="{2C0E61C6-5B87-4810-A1BD-69847DD8949A}" type="pres">
      <dgm:prSet presAssocID="{8A372F27-66B9-4AD7-A262-8837045DF00F}" presName="parTrans" presStyleLbl="sibTrans2D1" presStyleIdx="1" presStyleCnt="4"/>
      <dgm:spPr/>
    </dgm:pt>
    <dgm:pt modelId="{BD1F4A09-54CA-483B-8CF7-A58A99951139}" type="pres">
      <dgm:prSet presAssocID="{8A372F27-66B9-4AD7-A262-8837045DF00F}" presName="connectorText" presStyleLbl="sibTrans2D1" presStyleIdx="1" presStyleCnt="4"/>
      <dgm:spPr/>
    </dgm:pt>
    <dgm:pt modelId="{97EF5782-D3D2-4A23-B947-36C228F92BF5}" type="pres">
      <dgm:prSet presAssocID="{5ACC96FF-74C0-4A46-B324-E8A37EEB4789}" presName="node" presStyleLbl="node1" presStyleIdx="1" presStyleCnt="4">
        <dgm:presLayoutVars>
          <dgm:bulletEnabled val="1"/>
        </dgm:presLayoutVars>
      </dgm:prSet>
      <dgm:spPr/>
    </dgm:pt>
    <dgm:pt modelId="{8A636B98-386F-4B18-AABD-AC2CBFF112BA}" type="pres">
      <dgm:prSet presAssocID="{072BFADF-1B3C-4E75-A60A-35387E674E13}" presName="parTrans" presStyleLbl="sibTrans2D1" presStyleIdx="2" presStyleCnt="4"/>
      <dgm:spPr/>
    </dgm:pt>
    <dgm:pt modelId="{A4BC99BB-64BE-4A33-9FFC-833B99C9F184}" type="pres">
      <dgm:prSet presAssocID="{072BFADF-1B3C-4E75-A60A-35387E674E13}" presName="connectorText" presStyleLbl="sibTrans2D1" presStyleIdx="2" presStyleCnt="4"/>
      <dgm:spPr/>
    </dgm:pt>
    <dgm:pt modelId="{BE0322E6-AB17-4BBA-AD8F-7C0961CE21AB}" type="pres">
      <dgm:prSet presAssocID="{6AB6D0A1-1F28-4FD6-BC75-3376550C86A8}" presName="node" presStyleLbl="node1" presStyleIdx="2" presStyleCnt="4">
        <dgm:presLayoutVars>
          <dgm:bulletEnabled val="1"/>
        </dgm:presLayoutVars>
      </dgm:prSet>
      <dgm:spPr/>
    </dgm:pt>
    <dgm:pt modelId="{D8ECDB30-E3F0-49DE-991A-D1BFE28646BA}" type="pres">
      <dgm:prSet presAssocID="{0C502374-0C7D-4201-9F21-8C71D4EF185D}" presName="parTrans" presStyleLbl="sibTrans2D1" presStyleIdx="3" presStyleCnt="4"/>
      <dgm:spPr/>
    </dgm:pt>
    <dgm:pt modelId="{A766AAE9-9913-4A75-9E58-F387CDB3187A}" type="pres">
      <dgm:prSet presAssocID="{0C502374-0C7D-4201-9F21-8C71D4EF185D}" presName="connectorText" presStyleLbl="sibTrans2D1" presStyleIdx="3" presStyleCnt="4"/>
      <dgm:spPr/>
    </dgm:pt>
    <dgm:pt modelId="{25159DFD-3780-4653-A8B7-0D89D763925E}" type="pres">
      <dgm:prSet presAssocID="{06715074-0943-41B7-9320-7056B8E06F4C}" presName="node" presStyleLbl="node1" presStyleIdx="3" presStyleCnt="4">
        <dgm:presLayoutVars>
          <dgm:bulletEnabled val="1"/>
        </dgm:presLayoutVars>
      </dgm:prSet>
      <dgm:spPr/>
    </dgm:pt>
  </dgm:ptLst>
  <dgm:cxnLst>
    <dgm:cxn modelId="{FF011F0F-FF1D-44BF-B1EE-90918360EC16}" type="presOf" srcId="{6AB6D0A1-1F28-4FD6-BC75-3376550C86A8}" destId="{BE0322E6-AB17-4BBA-AD8F-7C0961CE21AB}" srcOrd="0" destOrd="0" presId="urn:microsoft.com/office/officeart/2005/8/layout/radial5"/>
    <dgm:cxn modelId="{50EEB224-46EB-4ABE-8CDA-607AB5EA2258}" type="presOf" srcId="{06715074-0943-41B7-9320-7056B8E06F4C}" destId="{25159DFD-3780-4653-A8B7-0D89D763925E}" srcOrd="0" destOrd="0" presId="urn:microsoft.com/office/officeart/2005/8/layout/radial5"/>
    <dgm:cxn modelId="{A413E72B-52AC-478F-837A-033E9DEEBB2B}" type="presOf" srcId="{F4ED707B-0CDF-4978-A917-74F2E8365CC2}" destId="{00794202-2659-41CD-9EC0-C1219D59A68A}" srcOrd="0" destOrd="0" presId="urn:microsoft.com/office/officeart/2005/8/layout/radial5"/>
    <dgm:cxn modelId="{A9F62735-E3B8-4B7B-9F22-7ABE818B6BD2}" srcId="{D23992F1-46B8-4E45-BFA9-721184290E66}" destId="{06715074-0943-41B7-9320-7056B8E06F4C}" srcOrd="3" destOrd="0" parTransId="{0C502374-0C7D-4201-9F21-8C71D4EF185D}" sibTransId="{43BB81A8-40AE-4817-91A6-2F30266A5150}"/>
    <dgm:cxn modelId="{6427CC3B-0C67-41BD-A725-657D2ACFD0CE}" type="presOf" srcId="{394ACA5F-6E67-420D-AA5F-B25F668483E3}" destId="{1FEB3E51-56DB-4BD4-BB80-345393653C82}" srcOrd="1" destOrd="0" presId="urn:microsoft.com/office/officeart/2005/8/layout/radial5"/>
    <dgm:cxn modelId="{2B7AB060-6642-42E9-9A34-6D58BC7F07DC}" type="presOf" srcId="{0C502374-0C7D-4201-9F21-8C71D4EF185D}" destId="{D8ECDB30-E3F0-49DE-991A-D1BFE28646BA}" srcOrd="0" destOrd="0" presId="urn:microsoft.com/office/officeart/2005/8/layout/radial5"/>
    <dgm:cxn modelId="{0D6A4C43-7A83-4BDA-9497-846BAD98E9A2}" srcId="{D23992F1-46B8-4E45-BFA9-721184290E66}" destId="{F4ED707B-0CDF-4978-A917-74F2E8365CC2}" srcOrd="0" destOrd="0" parTransId="{394ACA5F-6E67-420D-AA5F-B25F668483E3}" sibTransId="{297CC74F-7C52-47EC-B1D5-4F0822EE9C8A}"/>
    <dgm:cxn modelId="{352ABC5A-CB90-41B8-96B3-7BF3FD7C60C7}" type="presOf" srcId="{D23992F1-46B8-4E45-BFA9-721184290E66}" destId="{529DAE48-6AF5-47BF-8331-25C82A44D993}" srcOrd="0" destOrd="0" presId="urn:microsoft.com/office/officeart/2005/8/layout/radial5"/>
    <dgm:cxn modelId="{E959A57D-B467-4F31-8732-956DC7B5487E}" type="presOf" srcId="{394ACA5F-6E67-420D-AA5F-B25F668483E3}" destId="{56DB701D-C79C-4413-8796-E21E2D5FEB36}" srcOrd="0" destOrd="0" presId="urn:microsoft.com/office/officeart/2005/8/layout/radial5"/>
    <dgm:cxn modelId="{9FCFF987-9D12-4406-85F4-8A84905EFFA8}" srcId="{D23992F1-46B8-4E45-BFA9-721184290E66}" destId="{5ACC96FF-74C0-4A46-B324-E8A37EEB4789}" srcOrd="1" destOrd="0" parTransId="{8A372F27-66B9-4AD7-A262-8837045DF00F}" sibTransId="{E354118C-6DA3-49A6-9C6E-068F6C8C2490}"/>
    <dgm:cxn modelId="{EDF0C193-EBA7-4A8F-82DB-6302101100D0}" type="presOf" srcId="{5ACC96FF-74C0-4A46-B324-E8A37EEB4789}" destId="{97EF5782-D3D2-4A23-B947-36C228F92BF5}" srcOrd="0" destOrd="0" presId="urn:microsoft.com/office/officeart/2005/8/layout/radial5"/>
    <dgm:cxn modelId="{CBFAA2AA-1C4B-4740-AFC3-B8A243EACAAC}" srcId="{D23992F1-46B8-4E45-BFA9-721184290E66}" destId="{6AB6D0A1-1F28-4FD6-BC75-3376550C86A8}" srcOrd="2" destOrd="0" parTransId="{072BFADF-1B3C-4E75-A60A-35387E674E13}" sibTransId="{4CACC215-72EC-49E0-9763-00DD459D514A}"/>
    <dgm:cxn modelId="{B8159BAC-F9D2-44A6-8AA3-D437AF6D795A}" type="presOf" srcId="{C1CDAA4C-63B7-4835-A25E-DD0470A7F60B}" destId="{A2AFAA61-0770-44DF-B0F0-C616BA7538A5}" srcOrd="0" destOrd="0" presId="urn:microsoft.com/office/officeart/2005/8/layout/radial5"/>
    <dgm:cxn modelId="{538117C6-1EE0-4A66-8F2F-4D6CF7DFC3D0}" type="presOf" srcId="{0C502374-0C7D-4201-9F21-8C71D4EF185D}" destId="{A766AAE9-9913-4A75-9E58-F387CDB3187A}" srcOrd="1" destOrd="0" presId="urn:microsoft.com/office/officeart/2005/8/layout/radial5"/>
    <dgm:cxn modelId="{F3AF41C7-D0FF-4166-A26C-2A6263D63529}" type="presOf" srcId="{8A372F27-66B9-4AD7-A262-8837045DF00F}" destId="{BD1F4A09-54CA-483B-8CF7-A58A99951139}" srcOrd="1" destOrd="0" presId="urn:microsoft.com/office/officeart/2005/8/layout/radial5"/>
    <dgm:cxn modelId="{C1D592D1-D1C3-4CF7-A08C-E411B23EBF76}" srcId="{C1CDAA4C-63B7-4835-A25E-DD0470A7F60B}" destId="{D23992F1-46B8-4E45-BFA9-721184290E66}" srcOrd="0" destOrd="0" parTransId="{D291ECDB-16C0-4FB1-940D-C65288D38D6D}" sibTransId="{64849E06-4F11-4717-B9FB-221E89EA5A7C}"/>
    <dgm:cxn modelId="{A1708FED-D468-42C1-A345-25B5F4731C20}" type="presOf" srcId="{8A372F27-66B9-4AD7-A262-8837045DF00F}" destId="{2C0E61C6-5B87-4810-A1BD-69847DD8949A}" srcOrd="0" destOrd="0" presId="urn:microsoft.com/office/officeart/2005/8/layout/radial5"/>
    <dgm:cxn modelId="{4FF0B1F4-7548-4CAA-82E9-E7D44ACBC130}" type="presOf" srcId="{072BFADF-1B3C-4E75-A60A-35387E674E13}" destId="{A4BC99BB-64BE-4A33-9FFC-833B99C9F184}" srcOrd="1" destOrd="0" presId="urn:microsoft.com/office/officeart/2005/8/layout/radial5"/>
    <dgm:cxn modelId="{CC5D19FA-90D9-401B-9C09-B872F73A8940}" type="presOf" srcId="{072BFADF-1B3C-4E75-A60A-35387E674E13}" destId="{8A636B98-386F-4B18-AABD-AC2CBFF112BA}" srcOrd="0" destOrd="0" presId="urn:microsoft.com/office/officeart/2005/8/layout/radial5"/>
    <dgm:cxn modelId="{E015A529-E85B-4EBE-A6A5-AC79E3002157}" type="presParOf" srcId="{A2AFAA61-0770-44DF-B0F0-C616BA7538A5}" destId="{529DAE48-6AF5-47BF-8331-25C82A44D993}" srcOrd="0" destOrd="0" presId="urn:microsoft.com/office/officeart/2005/8/layout/radial5"/>
    <dgm:cxn modelId="{299DA741-A57B-4BDA-B386-6FF438ED7DEF}" type="presParOf" srcId="{A2AFAA61-0770-44DF-B0F0-C616BA7538A5}" destId="{56DB701D-C79C-4413-8796-E21E2D5FEB36}" srcOrd="1" destOrd="0" presId="urn:microsoft.com/office/officeart/2005/8/layout/radial5"/>
    <dgm:cxn modelId="{B3319564-A744-4FF3-9FC1-15714E5C58D2}" type="presParOf" srcId="{56DB701D-C79C-4413-8796-E21E2D5FEB36}" destId="{1FEB3E51-56DB-4BD4-BB80-345393653C82}" srcOrd="0" destOrd="0" presId="urn:microsoft.com/office/officeart/2005/8/layout/radial5"/>
    <dgm:cxn modelId="{CEEDF3FA-A1C8-4449-80DC-B838505CFCAE}" type="presParOf" srcId="{A2AFAA61-0770-44DF-B0F0-C616BA7538A5}" destId="{00794202-2659-41CD-9EC0-C1219D59A68A}" srcOrd="2" destOrd="0" presId="urn:microsoft.com/office/officeart/2005/8/layout/radial5"/>
    <dgm:cxn modelId="{7EDE83A8-ACAB-4B8E-B98C-54148015EAF3}" type="presParOf" srcId="{A2AFAA61-0770-44DF-B0F0-C616BA7538A5}" destId="{2C0E61C6-5B87-4810-A1BD-69847DD8949A}" srcOrd="3" destOrd="0" presId="urn:microsoft.com/office/officeart/2005/8/layout/radial5"/>
    <dgm:cxn modelId="{4979C95B-D5FA-4570-8DCE-65A7646B6B5F}" type="presParOf" srcId="{2C0E61C6-5B87-4810-A1BD-69847DD8949A}" destId="{BD1F4A09-54CA-483B-8CF7-A58A99951139}" srcOrd="0" destOrd="0" presId="urn:microsoft.com/office/officeart/2005/8/layout/radial5"/>
    <dgm:cxn modelId="{9C7335ED-564C-470F-8347-BADD3160692E}" type="presParOf" srcId="{A2AFAA61-0770-44DF-B0F0-C616BA7538A5}" destId="{97EF5782-D3D2-4A23-B947-36C228F92BF5}" srcOrd="4" destOrd="0" presId="urn:microsoft.com/office/officeart/2005/8/layout/radial5"/>
    <dgm:cxn modelId="{1345E549-E525-4637-8770-2ADC07EE4BF8}" type="presParOf" srcId="{A2AFAA61-0770-44DF-B0F0-C616BA7538A5}" destId="{8A636B98-386F-4B18-AABD-AC2CBFF112BA}" srcOrd="5" destOrd="0" presId="urn:microsoft.com/office/officeart/2005/8/layout/radial5"/>
    <dgm:cxn modelId="{50C0261A-01F6-4FB5-8064-1E1025FCE500}" type="presParOf" srcId="{8A636B98-386F-4B18-AABD-AC2CBFF112BA}" destId="{A4BC99BB-64BE-4A33-9FFC-833B99C9F184}" srcOrd="0" destOrd="0" presId="urn:microsoft.com/office/officeart/2005/8/layout/radial5"/>
    <dgm:cxn modelId="{EF8B1723-3F9D-4EC3-8EEB-9B3907665BC3}" type="presParOf" srcId="{A2AFAA61-0770-44DF-B0F0-C616BA7538A5}" destId="{BE0322E6-AB17-4BBA-AD8F-7C0961CE21AB}" srcOrd="6" destOrd="0" presId="urn:microsoft.com/office/officeart/2005/8/layout/radial5"/>
    <dgm:cxn modelId="{3E264DE6-5F8F-4739-BF57-18A4AE3A5301}" type="presParOf" srcId="{A2AFAA61-0770-44DF-B0F0-C616BA7538A5}" destId="{D8ECDB30-E3F0-49DE-991A-D1BFE28646BA}" srcOrd="7" destOrd="0" presId="urn:microsoft.com/office/officeart/2005/8/layout/radial5"/>
    <dgm:cxn modelId="{031D1806-7F37-45CA-A15A-FF3CD7CD5C8A}" type="presParOf" srcId="{D8ECDB30-E3F0-49DE-991A-D1BFE28646BA}" destId="{A766AAE9-9913-4A75-9E58-F387CDB3187A}" srcOrd="0" destOrd="0" presId="urn:microsoft.com/office/officeart/2005/8/layout/radial5"/>
    <dgm:cxn modelId="{135E2DB2-794B-4605-98B3-629797E1D68E}" type="presParOf" srcId="{A2AFAA61-0770-44DF-B0F0-C616BA7538A5}" destId="{25159DFD-3780-4653-A8B7-0D89D763925E}" srcOrd="8" destOrd="0" presId="urn:microsoft.com/office/officeart/2005/8/layout/radial5"/>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A912D20D-9175-4E2F-A353-72ECD2B165C2}" type="doc">
      <dgm:prSet loTypeId="urn:microsoft.com/office/officeart/2005/8/layout/target1" loCatId="relationship" qsTypeId="urn:microsoft.com/office/officeart/2005/8/quickstyle/3d2" qsCatId="3D" csTypeId="urn:microsoft.com/office/officeart/2005/8/colors/colorful5" csCatId="colorful" phldr="1"/>
      <dgm:spPr/>
    </dgm:pt>
    <dgm:pt modelId="{17CC6810-CE8A-4CC7-9501-7B201D574C92}">
      <dgm:prSet phldrT="[Text]"/>
      <dgm:spPr/>
      <dgm:t>
        <a:bodyPr/>
        <a:lstStyle/>
        <a:p>
          <a:endParaRPr lang="en-GB" dirty="0"/>
        </a:p>
      </dgm:t>
    </dgm:pt>
    <dgm:pt modelId="{2387DB00-1B3D-4954-A9EB-DF02C7486EBF}" type="parTrans" cxnId="{C8720EEC-8787-4A1A-965B-5F031AF309F7}">
      <dgm:prSet/>
      <dgm:spPr/>
      <dgm:t>
        <a:bodyPr/>
        <a:lstStyle/>
        <a:p>
          <a:endParaRPr lang="en-GB"/>
        </a:p>
      </dgm:t>
    </dgm:pt>
    <dgm:pt modelId="{D0511224-7298-48E3-84AB-CFA81B1233C3}" type="sibTrans" cxnId="{C8720EEC-8787-4A1A-965B-5F031AF309F7}">
      <dgm:prSet/>
      <dgm:spPr/>
      <dgm:t>
        <a:bodyPr/>
        <a:lstStyle/>
        <a:p>
          <a:endParaRPr lang="en-GB"/>
        </a:p>
      </dgm:t>
    </dgm:pt>
    <dgm:pt modelId="{89F718C9-9623-46DB-B8A3-8D74F278FD5F}">
      <dgm:prSet phldrT="[Text]"/>
      <dgm:spPr/>
      <dgm:t>
        <a:bodyPr/>
        <a:lstStyle/>
        <a:p>
          <a:endParaRPr lang="en-GB" dirty="0"/>
        </a:p>
      </dgm:t>
    </dgm:pt>
    <dgm:pt modelId="{4ED833F8-6880-4045-97D7-905F35F72E6D}" type="parTrans" cxnId="{32270175-04C6-42B4-8641-B8D639292B5D}">
      <dgm:prSet/>
      <dgm:spPr/>
      <dgm:t>
        <a:bodyPr/>
        <a:lstStyle/>
        <a:p>
          <a:endParaRPr lang="en-GB"/>
        </a:p>
      </dgm:t>
    </dgm:pt>
    <dgm:pt modelId="{59491934-435B-4AE2-AB96-9B5F1DEF3407}" type="sibTrans" cxnId="{32270175-04C6-42B4-8641-B8D639292B5D}">
      <dgm:prSet/>
      <dgm:spPr/>
      <dgm:t>
        <a:bodyPr/>
        <a:lstStyle/>
        <a:p>
          <a:endParaRPr lang="en-GB"/>
        </a:p>
      </dgm:t>
    </dgm:pt>
    <dgm:pt modelId="{228C2951-B1E5-4F92-BE27-4D6A679609C6}">
      <dgm:prSet phldrT="[Text]"/>
      <dgm:spPr/>
      <dgm:t>
        <a:bodyPr/>
        <a:lstStyle/>
        <a:p>
          <a:endParaRPr lang="en-GB" dirty="0"/>
        </a:p>
      </dgm:t>
    </dgm:pt>
    <dgm:pt modelId="{FFF7CCDD-8D6A-4F45-A7D6-D88546A2B1AB}" type="parTrans" cxnId="{8408F1BB-4A04-4D95-936E-C8E64BB089DC}">
      <dgm:prSet/>
      <dgm:spPr/>
      <dgm:t>
        <a:bodyPr/>
        <a:lstStyle/>
        <a:p>
          <a:endParaRPr lang="en-GB"/>
        </a:p>
      </dgm:t>
    </dgm:pt>
    <dgm:pt modelId="{D177C44C-B32A-4039-8238-58E9D4FC2FF0}" type="sibTrans" cxnId="{8408F1BB-4A04-4D95-936E-C8E64BB089DC}">
      <dgm:prSet/>
      <dgm:spPr/>
      <dgm:t>
        <a:bodyPr/>
        <a:lstStyle/>
        <a:p>
          <a:endParaRPr lang="en-GB"/>
        </a:p>
      </dgm:t>
    </dgm:pt>
    <dgm:pt modelId="{7660ABDB-7F04-479A-86B1-D34F92B32332}" type="pres">
      <dgm:prSet presAssocID="{A912D20D-9175-4E2F-A353-72ECD2B165C2}" presName="composite" presStyleCnt="0">
        <dgm:presLayoutVars>
          <dgm:chMax val="5"/>
          <dgm:dir/>
          <dgm:resizeHandles val="exact"/>
        </dgm:presLayoutVars>
      </dgm:prSet>
      <dgm:spPr/>
    </dgm:pt>
    <dgm:pt modelId="{CF9E445F-7FE3-47AA-BE33-D5A660835F9A}" type="pres">
      <dgm:prSet presAssocID="{17CC6810-CE8A-4CC7-9501-7B201D574C92}" presName="circle1" presStyleLbl="lnNode1" presStyleIdx="0" presStyleCnt="3"/>
      <dgm:spPr/>
    </dgm:pt>
    <dgm:pt modelId="{F2B8DAF2-A064-487E-B667-65DFDAF9BAA2}" type="pres">
      <dgm:prSet presAssocID="{17CC6810-CE8A-4CC7-9501-7B201D574C92}" presName="text1" presStyleLbl="revTx" presStyleIdx="0" presStyleCnt="3">
        <dgm:presLayoutVars>
          <dgm:bulletEnabled val="1"/>
        </dgm:presLayoutVars>
      </dgm:prSet>
      <dgm:spPr/>
    </dgm:pt>
    <dgm:pt modelId="{A26FF953-ABB4-46F6-B2C9-C62283E1C272}" type="pres">
      <dgm:prSet presAssocID="{17CC6810-CE8A-4CC7-9501-7B201D574C92}" presName="line1" presStyleLbl="callout" presStyleIdx="0" presStyleCnt="6"/>
      <dgm:spPr/>
    </dgm:pt>
    <dgm:pt modelId="{547107BA-8FA6-40F9-A579-3842B68886DA}" type="pres">
      <dgm:prSet presAssocID="{17CC6810-CE8A-4CC7-9501-7B201D574C92}" presName="d1" presStyleLbl="callout" presStyleIdx="1" presStyleCnt="6"/>
      <dgm:spPr/>
    </dgm:pt>
    <dgm:pt modelId="{0E7FFC6C-24EC-43D3-81B0-54734F6281DC}" type="pres">
      <dgm:prSet presAssocID="{89F718C9-9623-46DB-B8A3-8D74F278FD5F}" presName="circle2" presStyleLbl="lnNode1" presStyleIdx="1" presStyleCnt="3"/>
      <dgm:spPr/>
    </dgm:pt>
    <dgm:pt modelId="{17B34842-7AEB-434D-A1F9-96A2C136BB28}" type="pres">
      <dgm:prSet presAssocID="{89F718C9-9623-46DB-B8A3-8D74F278FD5F}" presName="text2" presStyleLbl="revTx" presStyleIdx="1" presStyleCnt="3">
        <dgm:presLayoutVars>
          <dgm:bulletEnabled val="1"/>
        </dgm:presLayoutVars>
      </dgm:prSet>
      <dgm:spPr/>
    </dgm:pt>
    <dgm:pt modelId="{8DEE491C-9B28-411F-8B62-C90014827CB8}" type="pres">
      <dgm:prSet presAssocID="{89F718C9-9623-46DB-B8A3-8D74F278FD5F}" presName="line2" presStyleLbl="callout" presStyleIdx="2" presStyleCnt="6"/>
      <dgm:spPr/>
    </dgm:pt>
    <dgm:pt modelId="{5FF22837-8850-4351-AE3F-E4AFC5491B6E}" type="pres">
      <dgm:prSet presAssocID="{89F718C9-9623-46DB-B8A3-8D74F278FD5F}" presName="d2" presStyleLbl="callout" presStyleIdx="3" presStyleCnt="6"/>
      <dgm:spPr/>
    </dgm:pt>
    <dgm:pt modelId="{7CA69950-09A6-4A99-A177-1CD00BD69745}" type="pres">
      <dgm:prSet presAssocID="{228C2951-B1E5-4F92-BE27-4D6A679609C6}" presName="circle3" presStyleLbl="lnNode1" presStyleIdx="2" presStyleCnt="3"/>
      <dgm:spPr/>
    </dgm:pt>
    <dgm:pt modelId="{22D96333-1231-4D7A-9CD7-7A5A557A7504}" type="pres">
      <dgm:prSet presAssocID="{228C2951-B1E5-4F92-BE27-4D6A679609C6}" presName="text3" presStyleLbl="revTx" presStyleIdx="2" presStyleCnt="3">
        <dgm:presLayoutVars>
          <dgm:bulletEnabled val="1"/>
        </dgm:presLayoutVars>
      </dgm:prSet>
      <dgm:spPr/>
    </dgm:pt>
    <dgm:pt modelId="{BE578C40-7706-42E9-90DD-FB8C03BF39A7}" type="pres">
      <dgm:prSet presAssocID="{228C2951-B1E5-4F92-BE27-4D6A679609C6}" presName="line3" presStyleLbl="callout" presStyleIdx="4" presStyleCnt="6"/>
      <dgm:spPr/>
    </dgm:pt>
    <dgm:pt modelId="{8AFEFB21-20F1-4A98-B5D2-133DF512B944}" type="pres">
      <dgm:prSet presAssocID="{228C2951-B1E5-4F92-BE27-4D6A679609C6}" presName="d3" presStyleLbl="callout" presStyleIdx="5" presStyleCnt="6"/>
      <dgm:spPr/>
    </dgm:pt>
  </dgm:ptLst>
  <dgm:cxnLst>
    <dgm:cxn modelId="{609B7911-4694-478D-A0FD-835435338BEC}" type="presOf" srcId="{228C2951-B1E5-4F92-BE27-4D6A679609C6}" destId="{22D96333-1231-4D7A-9CD7-7A5A557A7504}" srcOrd="0" destOrd="0" presId="urn:microsoft.com/office/officeart/2005/8/layout/target1"/>
    <dgm:cxn modelId="{32270175-04C6-42B4-8641-B8D639292B5D}" srcId="{A912D20D-9175-4E2F-A353-72ECD2B165C2}" destId="{89F718C9-9623-46DB-B8A3-8D74F278FD5F}" srcOrd="1" destOrd="0" parTransId="{4ED833F8-6880-4045-97D7-905F35F72E6D}" sibTransId="{59491934-435B-4AE2-AB96-9B5F1DEF3407}"/>
    <dgm:cxn modelId="{BFF64375-C18D-44AF-A836-168D4154B598}" type="presOf" srcId="{89F718C9-9623-46DB-B8A3-8D74F278FD5F}" destId="{17B34842-7AEB-434D-A1F9-96A2C136BB28}" srcOrd="0" destOrd="0" presId="urn:microsoft.com/office/officeart/2005/8/layout/target1"/>
    <dgm:cxn modelId="{2767F297-ECC4-4784-B4EE-2F413662DE6B}" type="presOf" srcId="{17CC6810-CE8A-4CC7-9501-7B201D574C92}" destId="{F2B8DAF2-A064-487E-B667-65DFDAF9BAA2}" srcOrd="0" destOrd="0" presId="urn:microsoft.com/office/officeart/2005/8/layout/target1"/>
    <dgm:cxn modelId="{8408F1BB-4A04-4D95-936E-C8E64BB089DC}" srcId="{A912D20D-9175-4E2F-A353-72ECD2B165C2}" destId="{228C2951-B1E5-4F92-BE27-4D6A679609C6}" srcOrd="2" destOrd="0" parTransId="{FFF7CCDD-8D6A-4F45-A7D6-D88546A2B1AB}" sibTransId="{D177C44C-B32A-4039-8238-58E9D4FC2FF0}"/>
    <dgm:cxn modelId="{B25DFFD0-24E9-4813-994B-2B6529553DA4}" type="presOf" srcId="{A912D20D-9175-4E2F-A353-72ECD2B165C2}" destId="{7660ABDB-7F04-479A-86B1-D34F92B32332}" srcOrd="0" destOrd="0" presId="urn:microsoft.com/office/officeart/2005/8/layout/target1"/>
    <dgm:cxn modelId="{C8720EEC-8787-4A1A-965B-5F031AF309F7}" srcId="{A912D20D-9175-4E2F-A353-72ECD2B165C2}" destId="{17CC6810-CE8A-4CC7-9501-7B201D574C92}" srcOrd="0" destOrd="0" parTransId="{2387DB00-1B3D-4954-A9EB-DF02C7486EBF}" sibTransId="{D0511224-7298-48E3-84AB-CFA81B1233C3}"/>
    <dgm:cxn modelId="{DFE260DE-C11B-4789-A316-7498BDF2753C}" type="presParOf" srcId="{7660ABDB-7F04-479A-86B1-D34F92B32332}" destId="{CF9E445F-7FE3-47AA-BE33-D5A660835F9A}" srcOrd="0" destOrd="0" presId="urn:microsoft.com/office/officeart/2005/8/layout/target1"/>
    <dgm:cxn modelId="{B85B8753-24EC-44A5-9785-B9ED18C037F9}" type="presParOf" srcId="{7660ABDB-7F04-479A-86B1-D34F92B32332}" destId="{F2B8DAF2-A064-487E-B667-65DFDAF9BAA2}" srcOrd="1" destOrd="0" presId="urn:microsoft.com/office/officeart/2005/8/layout/target1"/>
    <dgm:cxn modelId="{39284B14-3F59-4617-9FFA-4E1FD4A79190}" type="presParOf" srcId="{7660ABDB-7F04-479A-86B1-D34F92B32332}" destId="{A26FF953-ABB4-46F6-B2C9-C62283E1C272}" srcOrd="2" destOrd="0" presId="urn:microsoft.com/office/officeart/2005/8/layout/target1"/>
    <dgm:cxn modelId="{D039356A-E041-4259-8EC3-5CA469EFE9D1}" type="presParOf" srcId="{7660ABDB-7F04-479A-86B1-D34F92B32332}" destId="{547107BA-8FA6-40F9-A579-3842B68886DA}" srcOrd="3" destOrd="0" presId="urn:microsoft.com/office/officeart/2005/8/layout/target1"/>
    <dgm:cxn modelId="{23840734-A35C-4940-84EA-3C6235E0CC44}" type="presParOf" srcId="{7660ABDB-7F04-479A-86B1-D34F92B32332}" destId="{0E7FFC6C-24EC-43D3-81B0-54734F6281DC}" srcOrd="4" destOrd="0" presId="urn:microsoft.com/office/officeart/2005/8/layout/target1"/>
    <dgm:cxn modelId="{6F45E70E-8E88-402F-BE00-D0EDA95BD3ED}" type="presParOf" srcId="{7660ABDB-7F04-479A-86B1-D34F92B32332}" destId="{17B34842-7AEB-434D-A1F9-96A2C136BB28}" srcOrd="5" destOrd="0" presId="urn:microsoft.com/office/officeart/2005/8/layout/target1"/>
    <dgm:cxn modelId="{E0782047-E030-4B45-8798-DEAC45E8D867}" type="presParOf" srcId="{7660ABDB-7F04-479A-86B1-D34F92B32332}" destId="{8DEE491C-9B28-411F-8B62-C90014827CB8}" srcOrd="6" destOrd="0" presId="urn:microsoft.com/office/officeart/2005/8/layout/target1"/>
    <dgm:cxn modelId="{D7A3DCAF-26AB-4D9E-81C3-1BFDAD5A2A08}" type="presParOf" srcId="{7660ABDB-7F04-479A-86B1-D34F92B32332}" destId="{5FF22837-8850-4351-AE3F-E4AFC5491B6E}" srcOrd="7" destOrd="0" presId="urn:microsoft.com/office/officeart/2005/8/layout/target1"/>
    <dgm:cxn modelId="{3E295110-D7AF-4C97-B707-383799EDA8D0}" type="presParOf" srcId="{7660ABDB-7F04-479A-86B1-D34F92B32332}" destId="{7CA69950-09A6-4A99-A177-1CD00BD69745}" srcOrd="8" destOrd="0" presId="urn:microsoft.com/office/officeart/2005/8/layout/target1"/>
    <dgm:cxn modelId="{C156AEF5-49D0-4B8E-9380-43110A59637B}" type="presParOf" srcId="{7660ABDB-7F04-479A-86B1-D34F92B32332}" destId="{22D96333-1231-4D7A-9CD7-7A5A557A7504}" srcOrd="9" destOrd="0" presId="urn:microsoft.com/office/officeart/2005/8/layout/target1"/>
    <dgm:cxn modelId="{BBD8172D-97E6-4185-86A2-2E42BA944405}" type="presParOf" srcId="{7660ABDB-7F04-479A-86B1-D34F92B32332}" destId="{BE578C40-7706-42E9-90DD-FB8C03BF39A7}" srcOrd="10" destOrd="0" presId="urn:microsoft.com/office/officeart/2005/8/layout/target1"/>
    <dgm:cxn modelId="{AF40230E-4201-4623-BAE8-9D48E4A3DF01}" type="presParOf" srcId="{7660ABDB-7F04-479A-86B1-D34F92B32332}" destId="{8AFEFB21-20F1-4A98-B5D2-133DF512B944}" srcOrd="11" destOrd="0" presId="urn:microsoft.com/office/officeart/2005/8/layout/target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C787E40-A033-42F8-9D72-3938294C09C0}">
      <dsp:nvSpPr>
        <dsp:cNvPr id="0" name=""/>
        <dsp:cNvSpPr/>
      </dsp:nvSpPr>
      <dsp:spPr>
        <a:xfrm>
          <a:off x="0" y="171018"/>
          <a:ext cx="7632848" cy="4770530"/>
        </a:xfrm>
        <a:prstGeom prst="swooshArrow">
          <a:avLst>
            <a:gd name="adj1" fmla="val 25000"/>
            <a:gd name="adj2" fmla="val 25000"/>
          </a:avLst>
        </a:prstGeom>
        <a:solidFill>
          <a:schemeClr val="accent5">
            <a:tint val="40000"/>
            <a:hueOff val="0"/>
            <a:satOff val="0"/>
            <a:lumOff val="0"/>
            <a:alphaOff val="0"/>
          </a:schemeClr>
        </a:solidFill>
        <a:ln w="9525" cap="flat" cmpd="sng" algn="ctr">
          <a:solidFill>
            <a:schemeClr val="dk1">
              <a:hueOff val="0"/>
              <a:satOff val="0"/>
              <a:lumOff val="0"/>
              <a:alphaOff val="0"/>
            </a:schemeClr>
          </a:solidFill>
          <a:prstDash val="solid"/>
        </a:ln>
        <a:effectLst/>
        <a:scene3d>
          <a:camera prst="orthographicFront">
            <a:rot lat="0" lon="0" rev="0"/>
          </a:camera>
          <a:lightRig rig="contrasting" dir="t">
            <a:rot lat="0" lon="0" rev="1200000"/>
          </a:lightRig>
        </a:scene3d>
        <a:sp3d z="-300000" prstMaterial="plastic"/>
      </dsp:spPr>
      <dsp:style>
        <a:lnRef idx="1">
          <a:scrgbClr r="0" g="0" b="0"/>
        </a:lnRef>
        <a:fillRef idx="1">
          <a:scrgbClr r="0" g="0" b="0"/>
        </a:fillRef>
        <a:effectRef idx="0">
          <a:scrgbClr r="0" g="0" b="0"/>
        </a:effectRef>
        <a:fontRef idx="minor"/>
      </dsp:style>
    </dsp:sp>
    <dsp:sp modelId="{46AC457F-DF03-472E-95AB-AB1DB14EBC03}">
      <dsp:nvSpPr>
        <dsp:cNvPr id="0" name=""/>
        <dsp:cNvSpPr/>
      </dsp:nvSpPr>
      <dsp:spPr>
        <a:xfrm>
          <a:off x="969371" y="3463638"/>
          <a:ext cx="198454" cy="198454"/>
        </a:xfrm>
        <a:prstGeom prst="ellipse">
          <a:avLst/>
        </a:prstGeom>
        <a:solidFill>
          <a:schemeClr val="accent5">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sp>
    <dsp:sp modelId="{7A2F4E2A-028A-49A2-8643-981E53467978}">
      <dsp:nvSpPr>
        <dsp:cNvPr id="0" name=""/>
        <dsp:cNvSpPr/>
      </dsp:nvSpPr>
      <dsp:spPr>
        <a:xfrm>
          <a:off x="1068598" y="3562865"/>
          <a:ext cx="1778453" cy="1378683"/>
        </a:xfrm>
        <a:prstGeom prst="rect">
          <a:avLst/>
        </a:prstGeom>
        <a:noFill/>
        <a:ln w="9525" cap="flat" cmpd="sng" algn="ctr">
          <a:solidFill>
            <a:schemeClr val="dk1">
              <a:alpha val="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05157" tIns="0" rIns="0" bIns="0" numCol="1" spcCol="1270" anchor="t" anchorCtr="0">
          <a:noAutofit/>
        </a:bodyPr>
        <a:lstStyle/>
        <a:p>
          <a:pPr marL="0" lvl="0" indent="0" algn="l" defTabSz="2889250">
            <a:lnSpc>
              <a:spcPct val="90000"/>
            </a:lnSpc>
            <a:spcBef>
              <a:spcPct val="0"/>
            </a:spcBef>
            <a:spcAft>
              <a:spcPct val="35000"/>
            </a:spcAft>
            <a:buNone/>
          </a:pPr>
          <a:endParaRPr lang="en-GB" sz="6500" kern="1200" dirty="0"/>
        </a:p>
      </dsp:txBody>
      <dsp:txXfrm>
        <a:off x="1068598" y="3562865"/>
        <a:ext cx="1778453" cy="1378683"/>
      </dsp:txXfrm>
    </dsp:sp>
    <dsp:sp modelId="{25FDB656-9CEE-473E-B6CA-51C2CEA77ECF}">
      <dsp:nvSpPr>
        <dsp:cNvPr id="0" name=""/>
        <dsp:cNvSpPr/>
      </dsp:nvSpPr>
      <dsp:spPr>
        <a:xfrm>
          <a:off x="2721110" y="2167008"/>
          <a:ext cx="358743" cy="358743"/>
        </a:xfrm>
        <a:prstGeom prst="ellipse">
          <a:avLst/>
        </a:prstGeom>
        <a:solidFill>
          <a:schemeClr val="accent5">
            <a:hueOff val="-4966938"/>
            <a:satOff val="19906"/>
            <a:lumOff val="4314"/>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sp>
    <dsp:sp modelId="{E507974D-18C7-45AA-814A-9CAC68131920}">
      <dsp:nvSpPr>
        <dsp:cNvPr id="0" name=""/>
        <dsp:cNvSpPr/>
      </dsp:nvSpPr>
      <dsp:spPr>
        <a:xfrm>
          <a:off x="2900482" y="2346380"/>
          <a:ext cx="1831883" cy="2595168"/>
        </a:xfrm>
        <a:prstGeom prst="rect">
          <a:avLst/>
        </a:prstGeom>
        <a:noFill/>
        <a:ln w="9525" cap="flat" cmpd="sng" algn="ctr">
          <a:solidFill>
            <a:schemeClr val="dk1">
              <a:alpha val="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90091" tIns="0" rIns="0" bIns="0" numCol="1" spcCol="1270" anchor="t" anchorCtr="0">
          <a:noAutofit/>
        </a:bodyPr>
        <a:lstStyle/>
        <a:p>
          <a:pPr marL="0" lvl="0" indent="0" algn="l" defTabSz="2889250">
            <a:lnSpc>
              <a:spcPct val="90000"/>
            </a:lnSpc>
            <a:spcBef>
              <a:spcPct val="0"/>
            </a:spcBef>
            <a:spcAft>
              <a:spcPct val="35000"/>
            </a:spcAft>
            <a:buNone/>
          </a:pPr>
          <a:endParaRPr lang="en-GB" sz="6500" kern="1200" dirty="0"/>
        </a:p>
      </dsp:txBody>
      <dsp:txXfrm>
        <a:off x="2900482" y="2346380"/>
        <a:ext cx="1831883" cy="2595168"/>
      </dsp:txXfrm>
    </dsp:sp>
    <dsp:sp modelId="{669DFF86-10BD-447D-B9D3-98289307564B}">
      <dsp:nvSpPr>
        <dsp:cNvPr id="0" name=""/>
        <dsp:cNvSpPr/>
      </dsp:nvSpPr>
      <dsp:spPr>
        <a:xfrm>
          <a:off x="4827776" y="1377963"/>
          <a:ext cx="496135" cy="496135"/>
        </a:xfrm>
        <a:prstGeom prst="ellipse">
          <a:avLst/>
        </a:prstGeom>
        <a:solidFill>
          <a:schemeClr val="accent5">
            <a:hueOff val="-9933876"/>
            <a:satOff val="39811"/>
            <a:lumOff val="8628"/>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sp>
    <dsp:sp modelId="{093191A3-01BB-4509-80D5-BA71E93C6B7B}">
      <dsp:nvSpPr>
        <dsp:cNvPr id="0" name=""/>
        <dsp:cNvSpPr/>
      </dsp:nvSpPr>
      <dsp:spPr>
        <a:xfrm>
          <a:off x="5075843" y="1626030"/>
          <a:ext cx="1831883" cy="3315518"/>
        </a:xfrm>
        <a:prstGeom prst="rect">
          <a:avLst/>
        </a:prstGeom>
        <a:noFill/>
        <a:ln w="9525" cap="flat" cmpd="sng" algn="ctr">
          <a:solidFill>
            <a:schemeClr val="dk1">
              <a:alpha val="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262892" tIns="0" rIns="0" bIns="0" numCol="1" spcCol="1270" anchor="t" anchorCtr="0">
          <a:noAutofit/>
        </a:bodyPr>
        <a:lstStyle/>
        <a:p>
          <a:pPr marL="0" lvl="0" indent="0" algn="l" defTabSz="2889250">
            <a:lnSpc>
              <a:spcPct val="90000"/>
            </a:lnSpc>
            <a:spcBef>
              <a:spcPct val="0"/>
            </a:spcBef>
            <a:spcAft>
              <a:spcPct val="35000"/>
            </a:spcAft>
            <a:buNone/>
          </a:pPr>
          <a:endParaRPr lang="en-GB" sz="6500" kern="1200" dirty="0"/>
        </a:p>
      </dsp:txBody>
      <dsp:txXfrm>
        <a:off x="5075843" y="1626030"/>
        <a:ext cx="1831883" cy="3315518"/>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05FDBDC-2440-4688-97F5-220EFC658277}">
      <dsp:nvSpPr>
        <dsp:cNvPr id="0" name=""/>
        <dsp:cNvSpPr/>
      </dsp:nvSpPr>
      <dsp:spPr>
        <a:xfrm>
          <a:off x="1497676" y="2440681"/>
          <a:ext cx="108621" cy="108621"/>
        </a:xfrm>
        <a:prstGeom prst="ellipse">
          <a:avLst/>
        </a:prstGeom>
        <a:solidFill>
          <a:schemeClr val="accent2">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DFF7640-45C0-4A0F-9C43-1B30D5CE828D}">
      <dsp:nvSpPr>
        <dsp:cNvPr id="0" name=""/>
        <dsp:cNvSpPr/>
      </dsp:nvSpPr>
      <dsp:spPr>
        <a:xfrm>
          <a:off x="1402523" y="2593168"/>
          <a:ext cx="108621" cy="108621"/>
        </a:xfrm>
        <a:prstGeom prst="ellipse">
          <a:avLst/>
        </a:prstGeom>
        <a:solidFill>
          <a:schemeClr val="accent3">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CDA202F-795F-4DAD-A96A-46C6181DD165}">
      <dsp:nvSpPr>
        <dsp:cNvPr id="0" name=""/>
        <dsp:cNvSpPr/>
      </dsp:nvSpPr>
      <dsp:spPr>
        <a:xfrm>
          <a:off x="1289122" y="2725188"/>
          <a:ext cx="108621" cy="108621"/>
        </a:xfrm>
        <a:prstGeom prst="ellipse">
          <a:avLst/>
        </a:prstGeom>
        <a:solidFill>
          <a:schemeClr val="accent4">
            <a:hueOff val="0"/>
            <a:satOff val="0"/>
            <a:lumOff val="0"/>
            <a:alphaOff val="0"/>
          </a:schemeClr>
        </a:solidFill>
        <a:ln w="254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EF754AA-9E79-43F8-A8E0-F721ACB4DCC4}">
      <dsp:nvSpPr>
        <dsp:cNvPr id="0" name=""/>
        <dsp:cNvSpPr/>
      </dsp:nvSpPr>
      <dsp:spPr>
        <a:xfrm>
          <a:off x="1424682" y="906011"/>
          <a:ext cx="108621" cy="108621"/>
        </a:xfrm>
        <a:prstGeom prst="ellipse">
          <a:avLst/>
        </a:prstGeom>
        <a:solidFill>
          <a:schemeClr val="accent5">
            <a:hueOff val="0"/>
            <a:satOff val="0"/>
            <a:lumOff val="0"/>
            <a:alphaOff val="0"/>
          </a:schemeClr>
        </a:solidFill>
        <a:ln w="254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E5BA385-0498-463A-A36A-BD28996FA0A1}">
      <dsp:nvSpPr>
        <dsp:cNvPr id="0" name=""/>
        <dsp:cNvSpPr/>
      </dsp:nvSpPr>
      <dsp:spPr>
        <a:xfrm>
          <a:off x="1569801" y="819534"/>
          <a:ext cx="108621" cy="108621"/>
        </a:xfrm>
        <a:prstGeom prst="ellipse">
          <a:avLst/>
        </a:prstGeom>
        <a:solidFill>
          <a:schemeClr val="accent6">
            <a:hueOff val="0"/>
            <a:satOff val="0"/>
            <a:lumOff val="0"/>
            <a:alphaOff val="0"/>
          </a:schemeClr>
        </a:solidFill>
        <a:ln w="25400" cap="flat" cmpd="sng" algn="ctr">
          <a:solidFill>
            <a:schemeClr val="accent6">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51B11A3-E158-4FA7-BC1F-30773FC3BE59}">
      <dsp:nvSpPr>
        <dsp:cNvPr id="0" name=""/>
        <dsp:cNvSpPr/>
      </dsp:nvSpPr>
      <dsp:spPr>
        <a:xfrm>
          <a:off x="1714485" y="733058"/>
          <a:ext cx="108621" cy="108621"/>
        </a:xfrm>
        <a:prstGeom prst="ellipse">
          <a:avLst/>
        </a:prstGeom>
        <a:solidFill>
          <a:schemeClr val="accent2">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1D8F8A9-9ACA-496A-B754-1989068E47BD}">
      <dsp:nvSpPr>
        <dsp:cNvPr id="0" name=""/>
        <dsp:cNvSpPr/>
      </dsp:nvSpPr>
      <dsp:spPr>
        <a:xfrm>
          <a:off x="1859169" y="819534"/>
          <a:ext cx="108621" cy="108621"/>
        </a:xfrm>
        <a:prstGeom prst="ellipse">
          <a:avLst/>
        </a:prstGeom>
        <a:solidFill>
          <a:schemeClr val="accent3">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0504296-12D1-4BBD-8D51-BB5099843B06}">
      <dsp:nvSpPr>
        <dsp:cNvPr id="0" name=""/>
        <dsp:cNvSpPr/>
      </dsp:nvSpPr>
      <dsp:spPr>
        <a:xfrm>
          <a:off x="2004288" y="906011"/>
          <a:ext cx="108621" cy="108621"/>
        </a:xfrm>
        <a:prstGeom prst="ellipse">
          <a:avLst/>
        </a:prstGeom>
        <a:solidFill>
          <a:schemeClr val="accent4">
            <a:hueOff val="0"/>
            <a:satOff val="0"/>
            <a:lumOff val="0"/>
            <a:alphaOff val="0"/>
          </a:schemeClr>
        </a:solidFill>
        <a:ln w="254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45BCC3C-D560-41A1-A046-7E1570912C87}">
      <dsp:nvSpPr>
        <dsp:cNvPr id="0" name=""/>
        <dsp:cNvSpPr/>
      </dsp:nvSpPr>
      <dsp:spPr>
        <a:xfrm>
          <a:off x="1714485" y="915523"/>
          <a:ext cx="108621" cy="108621"/>
        </a:xfrm>
        <a:prstGeom prst="ellipse">
          <a:avLst/>
        </a:prstGeom>
        <a:solidFill>
          <a:schemeClr val="accent5">
            <a:hueOff val="0"/>
            <a:satOff val="0"/>
            <a:lumOff val="0"/>
            <a:alphaOff val="0"/>
          </a:schemeClr>
        </a:solidFill>
        <a:ln w="254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81FE329-503E-424E-96BA-28C398CAC562}">
      <dsp:nvSpPr>
        <dsp:cNvPr id="0" name=""/>
        <dsp:cNvSpPr/>
      </dsp:nvSpPr>
      <dsp:spPr>
        <a:xfrm>
          <a:off x="1714485" y="1097988"/>
          <a:ext cx="108621" cy="108621"/>
        </a:xfrm>
        <a:prstGeom prst="ellipse">
          <a:avLst/>
        </a:prstGeom>
        <a:solidFill>
          <a:schemeClr val="accent6">
            <a:hueOff val="0"/>
            <a:satOff val="0"/>
            <a:lumOff val="0"/>
            <a:alphaOff val="0"/>
          </a:schemeClr>
        </a:solidFill>
        <a:ln w="25400" cap="flat" cmpd="sng" algn="ctr">
          <a:solidFill>
            <a:schemeClr val="accent6">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6A2235C-A28F-42B6-BE07-26CA75FA3027}">
      <dsp:nvSpPr>
        <dsp:cNvPr id="0" name=""/>
        <dsp:cNvSpPr/>
      </dsp:nvSpPr>
      <dsp:spPr>
        <a:xfrm>
          <a:off x="830738" y="3121946"/>
          <a:ext cx="2342753" cy="628396"/>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883" tIns="99060" rIns="99060" bIns="99060" numCol="1" spcCol="1270" anchor="ctr" anchorCtr="0">
          <a:noAutofit/>
        </a:bodyPr>
        <a:lstStyle/>
        <a:p>
          <a:pPr marL="0" lvl="0" indent="0" algn="l" defTabSz="1155700">
            <a:lnSpc>
              <a:spcPct val="90000"/>
            </a:lnSpc>
            <a:spcBef>
              <a:spcPct val="0"/>
            </a:spcBef>
            <a:spcAft>
              <a:spcPct val="35000"/>
            </a:spcAft>
            <a:buNone/>
          </a:pPr>
          <a:endParaRPr lang="en-GB" sz="2600" kern="1200" dirty="0"/>
        </a:p>
      </dsp:txBody>
      <dsp:txXfrm>
        <a:off x="861414" y="3152622"/>
        <a:ext cx="2281401" cy="567044"/>
      </dsp:txXfrm>
    </dsp:sp>
    <dsp:sp modelId="{3374AAFD-7063-4FEA-AAE8-5B07CC17F277}">
      <dsp:nvSpPr>
        <dsp:cNvPr id="0" name=""/>
        <dsp:cNvSpPr/>
      </dsp:nvSpPr>
      <dsp:spPr>
        <a:xfrm>
          <a:off x="181181" y="2506233"/>
          <a:ext cx="1086217" cy="1086145"/>
        </a:xfrm>
        <a:prstGeom prst="ellipse">
          <a:avLst/>
        </a:prstGeom>
        <a:solidFill>
          <a:schemeClr val="accent4">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0BEB8A5-D54E-4260-BEE8-929B483AD2F2}">
      <dsp:nvSpPr>
        <dsp:cNvPr id="0" name=""/>
        <dsp:cNvSpPr/>
      </dsp:nvSpPr>
      <dsp:spPr>
        <a:xfrm>
          <a:off x="1820934" y="1892827"/>
          <a:ext cx="2342753" cy="628396"/>
        </a:xfrm>
        <a:prstGeom prst="round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883" tIns="99060" rIns="99060" bIns="99060" numCol="1" spcCol="1270" anchor="ctr" anchorCtr="0">
          <a:noAutofit/>
        </a:bodyPr>
        <a:lstStyle/>
        <a:p>
          <a:pPr marL="0" lvl="0" indent="0" algn="l" defTabSz="1155700">
            <a:lnSpc>
              <a:spcPct val="90000"/>
            </a:lnSpc>
            <a:spcBef>
              <a:spcPct val="0"/>
            </a:spcBef>
            <a:spcAft>
              <a:spcPct val="35000"/>
            </a:spcAft>
            <a:buNone/>
          </a:pPr>
          <a:endParaRPr lang="en-GB" sz="2600" kern="1200" dirty="0"/>
        </a:p>
      </dsp:txBody>
      <dsp:txXfrm>
        <a:off x="1851610" y="1923503"/>
        <a:ext cx="2281401" cy="567044"/>
      </dsp:txXfrm>
    </dsp:sp>
    <dsp:sp modelId="{39769B1B-6B49-4C78-84F2-B284238E724A}">
      <dsp:nvSpPr>
        <dsp:cNvPr id="0" name=""/>
        <dsp:cNvSpPr/>
      </dsp:nvSpPr>
      <dsp:spPr>
        <a:xfrm>
          <a:off x="1171376" y="1277114"/>
          <a:ext cx="1086217" cy="1086145"/>
        </a:xfrm>
        <a:prstGeom prst="ellipse">
          <a:avLst/>
        </a:prstGeom>
        <a:solidFill>
          <a:schemeClr val="accent5">
            <a:lumMod val="40000"/>
            <a:lumOff val="6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7406700-2D23-4E5C-87D5-4D80DAE26E00}">
      <dsp:nvSpPr>
        <dsp:cNvPr id="0" name=""/>
        <dsp:cNvSpPr/>
      </dsp:nvSpPr>
      <dsp:spPr>
        <a:xfrm>
          <a:off x="666859" y="0"/>
          <a:ext cx="2765424" cy="2765424"/>
        </a:xfrm>
        <a:prstGeom prst="triangle">
          <a:avLst/>
        </a:prstGeom>
        <a:gradFill rotWithShape="0">
          <a:gsLst>
            <a:gs pos="0">
              <a:schemeClr val="accent5">
                <a:hueOff val="0"/>
                <a:satOff val="0"/>
                <a:lumOff val="0"/>
                <a:alphaOff val="0"/>
                <a:tint val="50000"/>
                <a:satMod val="300000"/>
              </a:schemeClr>
            </a:gs>
            <a:gs pos="35000">
              <a:schemeClr val="accent5">
                <a:hueOff val="0"/>
                <a:satOff val="0"/>
                <a:lumOff val="0"/>
                <a:alphaOff val="0"/>
                <a:tint val="37000"/>
                <a:satMod val="300000"/>
              </a:schemeClr>
            </a:gs>
            <a:gs pos="100000">
              <a:schemeClr val="accent5">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F94CB5BB-2A3C-42A7-9D52-ED95D63DF5F3}">
      <dsp:nvSpPr>
        <dsp:cNvPr id="0" name=""/>
        <dsp:cNvSpPr/>
      </dsp:nvSpPr>
      <dsp:spPr>
        <a:xfrm>
          <a:off x="2049571" y="278027"/>
          <a:ext cx="1797525" cy="327313"/>
        </a:xfrm>
        <a:prstGeom prst="roundRect">
          <a:avLst/>
        </a:prstGeom>
        <a:solidFill>
          <a:schemeClr val="lt1">
            <a:alpha val="90000"/>
            <a:hueOff val="0"/>
            <a:satOff val="0"/>
            <a:lumOff val="0"/>
            <a:alphaOff val="0"/>
          </a:schemeClr>
        </a:solidFill>
        <a:ln w="9525" cap="flat" cmpd="sng" algn="ctr">
          <a:solidFill>
            <a:schemeClr val="accent5">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GB" sz="1300" b="1" kern="1200" dirty="0"/>
            <a:t>Evaluation</a:t>
          </a:r>
        </a:p>
      </dsp:txBody>
      <dsp:txXfrm>
        <a:off x="2065549" y="294005"/>
        <a:ext cx="1765569" cy="295357"/>
      </dsp:txXfrm>
    </dsp:sp>
    <dsp:sp modelId="{C197B290-322F-4B30-AD73-E80214549559}">
      <dsp:nvSpPr>
        <dsp:cNvPr id="0" name=""/>
        <dsp:cNvSpPr/>
      </dsp:nvSpPr>
      <dsp:spPr>
        <a:xfrm>
          <a:off x="2049571" y="646255"/>
          <a:ext cx="1797525" cy="327313"/>
        </a:xfrm>
        <a:prstGeom prst="roundRect">
          <a:avLst/>
        </a:prstGeom>
        <a:solidFill>
          <a:schemeClr val="lt1">
            <a:alpha val="90000"/>
            <a:hueOff val="0"/>
            <a:satOff val="0"/>
            <a:lumOff val="0"/>
            <a:alphaOff val="0"/>
          </a:schemeClr>
        </a:solidFill>
        <a:ln w="9525" cap="flat" cmpd="sng" algn="ctr">
          <a:solidFill>
            <a:schemeClr val="accent5">
              <a:hueOff val="-1986775"/>
              <a:satOff val="7962"/>
              <a:lumOff val="1726"/>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GB" sz="1300" b="1" kern="1200" dirty="0"/>
            <a:t>Synthesis</a:t>
          </a:r>
        </a:p>
      </dsp:txBody>
      <dsp:txXfrm>
        <a:off x="2065549" y="662233"/>
        <a:ext cx="1765569" cy="295357"/>
      </dsp:txXfrm>
    </dsp:sp>
    <dsp:sp modelId="{AAACC4AC-4E99-4BC3-AFA9-1B7BFEED8F7C}">
      <dsp:nvSpPr>
        <dsp:cNvPr id="0" name=""/>
        <dsp:cNvSpPr/>
      </dsp:nvSpPr>
      <dsp:spPr>
        <a:xfrm>
          <a:off x="2049571" y="1014483"/>
          <a:ext cx="1797525" cy="327313"/>
        </a:xfrm>
        <a:prstGeom prst="roundRect">
          <a:avLst/>
        </a:prstGeom>
        <a:solidFill>
          <a:schemeClr val="lt1">
            <a:alpha val="90000"/>
            <a:hueOff val="0"/>
            <a:satOff val="0"/>
            <a:lumOff val="0"/>
            <a:alphaOff val="0"/>
          </a:schemeClr>
        </a:solidFill>
        <a:ln w="9525" cap="flat" cmpd="sng" algn="ctr">
          <a:solidFill>
            <a:schemeClr val="accent5">
              <a:hueOff val="-3973551"/>
              <a:satOff val="15924"/>
              <a:lumOff val="3451"/>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GB" sz="1300" b="1" kern="1200" dirty="0"/>
            <a:t>Analysis</a:t>
          </a:r>
        </a:p>
      </dsp:txBody>
      <dsp:txXfrm>
        <a:off x="2065549" y="1030461"/>
        <a:ext cx="1765569" cy="295357"/>
      </dsp:txXfrm>
    </dsp:sp>
    <dsp:sp modelId="{753B7DA9-B28C-4E00-A040-93D9B3A323F1}">
      <dsp:nvSpPr>
        <dsp:cNvPr id="0" name=""/>
        <dsp:cNvSpPr/>
      </dsp:nvSpPr>
      <dsp:spPr>
        <a:xfrm>
          <a:off x="2049571" y="1382712"/>
          <a:ext cx="1797525" cy="327313"/>
        </a:xfrm>
        <a:prstGeom prst="roundRect">
          <a:avLst/>
        </a:prstGeom>
        <a:solidFill>
          <a:schemeClr val="lt1">
            <a:alpha val="90000"/>
            <a:hueOff val="0"/>
            <a:satOff val="0"/>
            <a:lumOff val="0"/>
            <a:alphaOff val="0"/>
          </a:schemeClr>
        </a:solidFill>
        <a:ln w="9525" cap="flat" cmpd="sng" algn="ctr">
          <a:solidFill>
            <a:schemeClr val="accent5">
              <a:hueOff val="-5960326"/>
              <a:satOff val="23887"/>
              <a:lumOff val="5177"/>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GB" sz="1300" b="1" kern="1200" dirty="0"/>
            <a:t>Application</a:t>
          </a:r>
        </a:p>
      </dsp:txBody>
      <dsp:txXfrm>
        <a:off x="2065549" y="1398690"/>
        <a:ext cx="1765569" cy="295357"/>
      </dsp:txXfrm>
    </dsp:sp>
    <dsp:sp modelId="{8906AA04-5082-4FC5-9408-E5B2A4A6FA28}">
      <dsp:nvSpPr>
        <dsp:cNvPr id="0" name=""/>
        <dsp:cNvSpPr/>
      </dsp:nvSpPr>
      <dsp:spPr>
        <a:xfrm>
          <a:off x="2049571" y="1750940"/>
          <a:ext cx="1797525" cy="327313"/>
        </a:xfrm>
        <a:prstGeom prst="roundRect">
          <a:avLst/>
        </a:prstGeom>
        <a:solidFill>
          <a:schemeClr val="lt1">
            <a:alpha val="90000"/>
            <a:hueOff val="0"/>
            <a:satOff val="0"/>
            <a:lumOff val="0"/>
            <a:alphaOff val="0"/>
          </a:schemeClr>
        </a:solidFill>
        <a:ln w="9525" cap="flat" cmpd="sng" algn="ctr">
          <a:solidFill>
            <a:schemeClr val="accent5">
              <a:hueOff val="-7947101"/>
              <a:satOff val="31849"/>
              <a:lumOff val="6902"/>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GB" sz="1300" b="1" kern="1200" dirty="0"/>
            <a:t>Comprehension</a:t>
          </a:r>
        </a:p>
      </dsp:txBody>
      <dsp:txXfrm>
        <a:off x="2065549" y="1766918"/>
        <a:ext cx="1765569" cy="295357"/>
      </dsp:txXfrm>
    </dsp:sp>
    <dsp:sp modelId="{0FB5B1F7-AF82-4422-BB33-41D87801A12E}">
      <dsp:nvSpPr>
        <dsp:cNvPr id="0" name=""/>
        <dsp:cNvSpPr/>
      </dsp:nvSpPr>
      <dsp:spPr>
        <a:xfrm>
          <a:off x="2049571" y="2119168"/>
          <a:ext cx="1797525" cy="327313"/>
        </a:xfrm>
        <a:prstGeom prst="roundRect">
          <a:avLst/>
        </a:prstGeom>
        <a:solidFill>
          <a:schemeClr val="lt1">
            <a:alpha val="90000"/>
            <a:hueOff val="0"/>
            <a:satOff val="0"/>
            <a:lumOff val="0"/>
            <a:alphaOff val="0"/>
          </a:schemeClr>
        </a:solidFill>
        <a:ln w="9525" cap="flat" cmpd="sng" algn="ctr">
          <a:solidFill>
            <a:schemeClr val="accent5">
              <a:hueOff val="-9933876"/>
              <a:satOff val="39811"/>
              <a:lumOff val="8628"/>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GB" sz="1300" b="1" kern="1200" dirty="0"/>
            <a:t>Knowledge</a:t>
          </a:r>
        </a:p>
      </dsp:txBody>
      <dsp:txXfrm>
        <a:off x="2065549" y="2135146"/>
        <a:ext cx="1765569" cy="295357"/>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10DDAE8-DE54-4953-9C22-51637A255035}">
      <dsp:nvSpPr>
        <dsp:cNvPr id="0" name=""/>
        <dsp:cNvSpPr/>
      </dsp:nvSpPr>
      <dsp:spPr>
        <a:xfrm>
          <a:off x="1555372" y="2147212"/>
          <a:ext cx="1901011" cy="1901011"/>
        </a:xfrm>
        <a:prstGeom prst="gear9">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74930" tIns="74930" rIns="74930" bIns="74930" numCol="1" spcCol="1270" anchor="ctr" anchorCtr="0">
          <a:noAutofit/>
        </a:bodyPr>
        <a:lstStyle/>
        <a:p>
          <a:pPr marL="0" lvl="0" indent="0" algn="ctr" defTabSz="2622550">
            <a:lnSpc>
              <a:spcPct val="90000"/>
            </a:lnSpc>
            <a:spcBef>
              <a:spcPct val="0"/>
            </a:spcBef>
            <a:spcAft>
              <a:spcPct val="35000"/>
            </a:spcAft>
            <a:buNone/>
          </a:pPr>
          <a:endParaRPr lang="en-GB" sz="5900" kern="1200" dirty="0"/>
        </a:p>
      </dsp:txBody>
      <dsp:txXfrm>
        <a:off x="1937560" y="2592515"/>
        <a:ext cx="1136635" cy="977159"/>
      </dsp:txXfrm>
    </dsp:sp>
    <dsp:sp modelId="{439C8264-BBA4-44FA-96D7-F3B1D6AEA77A}">
      <dsp:nvSpPr>
        <dsp:cNvPr id="0" name=""/>
        <dsp:cNvSpPr/>
      </dsp:nvSpPr>
      <dsp:spPr>
        <a:xfrm>
          <a:off x="449329" y="1697882"/>
          <a:ext cx="1382553" cy="1382553"/>
        </a:xfrm>
        <a:prstGeom prst="gear6">
          <a:avLst/>
        </a:prstGeom>
        <a:gradFill rotWithShape="0">
          <a:gsLst>
            <a:gs pos="0">
              <a:schemeClr val="accent5">
                <a:hueOff val="-4966938"/>
                <a:satOff val="19906"/>
                <a:lumOff val="4314"/>
                <a:alphaOff val="0"/>
                <a:shade val="51000"/>
                <a:satMod val="130000"/>
              </a:schemeClr>
            </a:gs>
            <a:gs pos="80000">
              <a:schemeClr val="accent5">
                <a:hueOff val="-4966938"/>
                <a:satOff val="19906"/>
                <a:lumOff val="4314"/>
                <a:alphaOff val="0"/>
                <a:shade val="93000"/>
                <a:satMod val="130000"/>
              </a:schemeClr>
            </a:gs>
            <a:gs pos="100000">
              <a:schemeClr val="accent5">
                <a:hueOff val="-4966938"/>
                <a:satOff val="19906"/>
                <a:lumOff val="4314"/>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52070" tIns="52070" rIns="52070" bIns="52070" numCol="1" spcCol="1270" anchor="ctr" anchorCtr="0">
          <a:noAutofit/>
        </a:bodyPr>
        <a:lstStyle/>
        <a:p>
          <a:pPr marL="0" lvl="0" indent="0" algn="ctr" defTabSz="1822450">
            <a:lnSpc>
              <a:spcPct val="90000"/>
            </a:lnSpc>
            <a:spcBef>
              <a:spcPct val="0"/>
            </a:spcBef>
            <a:spcAft>
              <a:spcPct val="35000"/>
            </a:spcAft>
            <a:buNone/>
          </a:pPr>
          <a:endParaRPr lang="en-GB" sz="4100" kern="1200" dirty="0"/>
        </a:p>
      </dsp:txBody>
      <dsp:txXfrm>
        <a:off x="797391" y="2048048"/>
        <a:ext cx="686429" cy="682221"/>
      </dsp:txXfrm>
    </dsp:sp>
    <dsp:sp modelId="{1D060879-626A-4EB8-B08E-F6832540F1A9}">
      <dsp:nvSpPr>
        <dsp:cNvPr id="0" name=""/>
        <dsp:cNvSpPr/>
      </dsp:nvSpPr>
      <dsp:spPr>
        <a:xfrm rot="20700000">
          <a:off x="1223701" y="744061"/>
          <a:ext cx="1354620" cy="1354620"/>
        </a:xfrm>
        <a:prstGeom prst="gear6">
          <a:avLst/>
        </a:prstGeom>
        <a:gradFill rotWithShape="0">
          <a:gsLst>
            <a:gs pos="0">
              <a:schemeClr val="accent5">
                <a:hueOff val="-9933876"/>
                <a:satOff val="39811"/>
                <a:lumOff val="8628"/>
                <a:alphaOff val="0"/>
                <a:shade val="51000"/>
                <a:satMod val="130000"/>
              </a:schemeClr>
            </a:gs>
            <a:gs pos="80000">
              <a:schemeClr val="accent5">
                <a:hueOff val="-9933876"/>
                <a:satOff val="39811"/>
                <a:lumOff val="8628"/>
                <a:alphaOff val="0"/>
                <a:shade val="93000"/>
                <a:satMod val="130000"/>
              </a:schemeClr>
            </a:gs>
            <a:gs pos="100000">
              <a:schemeClr val="accent5">
                <a:hueOff val="-9933876"/>
                <a:satOff val="39811"/>
                <a:lumOff val="8628"/>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58420" tIns="58420" rIns="58420" bIns="58420" numCol="1" spcCol="1270" anchor="ctr" anchorCtr="0">
          <a:noAutofit/>
        </a:bodyPr>
        <a:lstStyle/>
        <a:p>
          <a:pPr marL="0" lvl="0" indent="0" algn="ctr" defTabSz="2044700">
            <a:lnSpc>
              <a:spcPct val="90000"/>
            </a:lnSpc>
            <a:spcBef>
              <a:spcPct val="0"/>
            </a:spcBef>
            <a:spcAft>
              <a:spcPct val="35000"/>
            </a:spcAft>
            <a:buNone/>
          </a:pPr>
          <a:endParaRPr lang="en-GB" sz="4600" kern="1200" dirty="0"/>
        </a:p>
      </dsp:txBody>
      <dsp:txXfrm rot="-20700000">
        <a:off x="1520808" y="1041169"/>
        <a:ext cx="760404" cy="760404"/>
      </dsp:txXfrm>
    </dsp:sp>
    <dsp:sp modelId="{CA14A6F5-603A-4F39-A69E-C021523EFB4F}">
      <dsp:nvSpPr>
        <dsp:cNvPr id="0" name=""/>
        <dsp:cNvSpPr/>
      </dsp:nvSpPr>
      <dsp:spPr>
        <a:xfrm>
          <a:off x="1401265" y="1864837"/>
          <a:ext cx="2433294" cy="2433294"/>
        </a:xfrm>
        <a:prstGeom prst="circularArrow">
          <a:avLst>
            <a:gd name="adj1" fmla="val 4688"/>
            <a:gd name="adj2" fmla="val 299029"/>
            <a:gd name="adj3" fmla="val 2495667"/>
            <a:gd name="adj4" fmla="val 15906163"/>
            <a:gd name="adj5" fmla="val 5469"/>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sp>
    <dsp:sp modelId="{6CA80093-6DB7-4910-B09A-A67ACF26E331}">
      <dsp:nvSpPr>
        <dsp:cNvPr id="0" name=""/>
        <dsp:cNvSpPr/>
      </dsp:nvSpPr>
      <dsp:spPr>
        <a:xfrm>
          <a:off x="204482" y="1395142"/>
          <a:ext cx="1767940" cy="1767940"/>
        </a:xfrm>
        <a:prstGeom prst="leftCircularArrow">
          <a:avLst>
            <a:gd name="adj1" fmla="val 6452"/>
            <a:gd name="adj2" fmla="val 429999"/>
            <a:gd name="adj3" fmla="val 10489124"/>
            <a:gd name="adj4" fmla="val 14837806"/>
            <a:gd name="adj5" fmla="val 7527"/>
          </a:avLst>
        </a:prstGeom>
        <a:gradFill rotWithShape="0">
          <a:gsLst>
            <a:gs pos="0">
              <a:schemeClr val="accent5">
                <a:hueOff val="-4966938"/>
                <a:satOff val="19906"/>
                <a:lumOff val="4314"/>
                <a:alphaOff val="0"/>
                <a:shade val="51000"/>
                <a:satMod val="130000"/>
              </a:schemeClr>
            </a:gs>
            <a:gs pos="80000">
              <a:schemeClr val="accent5">
                <a:hueOff val="-4966938"/>
                <a:satOff val="19906"/>
                <a:lumOff val="4314"/>
                <a:alphaOff val="0"/>
                <a:shade val="93000"/>
                <a:satMod val="130000"/>
              </a:schemeClr>
            </a:gs>
            <a:gs pos="100000">
              <a:schemeClr val="accent5">
                <a:hueOff val="-4966938"/>
                <a:satOff val="19906"/>
                <a:lumOff val="4314"/>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sp>
    <dsp:sp modelId="{224EDC6C-E099-4507-9CF0-FACD12AF7143}">
      <dsp:nvSpPr>
        <dsp:cNvPr id="0" name=""/>
        <dsp:cNvSpPr/>
      </dsp:nvSpPr>
      <dsp:spPr>
        <a:xfrm>
          <a:off x="910363" y="450515"/>
          <a:ext cx="1906195" cy="1906195"/>
        </a:xfrm>
        <a:prstGeom prst="circularArrow">
          <a:avLst>
            <a:gd name="adj1" fmla="val 5984"/>
            <a:gd name="adj2" fmla="val 394124"/>
            <a:gd name="adj3" fmla="val 13313824"/>
            <a:gd name="adj4" fmla="val 10508221"/>
            <a:gd name="adj5" fmla="val 6981"/>
          </a:avLst>
        </a:prstGeom>
        <a:gradFill rotWithShape="0">
          <a:gsLst>
            <a:gs pos="0">
              <a:schemeClr val="accent5">
                <a:hueOff val="-9933876"/>
                <a:satOff val="39811"/>
                <a:lumOff val="8628"/>
                <a:alphaOff val="0"/>
                <a:shade val="51000"/>
                <a:satMod val="130000"/>
              </a:schemeClr>
            </a:gs>
            <a:gs pos="80000">
              <a:schemeClr val="accent5">
                <a:hueOff val="-9933876"/>
                <a:satOff val="39811"/>
                <a:lumOff val="8628"/>
                <a:alphaOff val="0"/>
                <a:shade val="93000"/>
                <a:satMod val="130000"/>
              </a:schemeClr>
            </a:gs>
            <a:gs pos="100000">
              <a:schemeClr val="accent5">
                <a:hueOff val="-9933876"/>
                <a:satOff val="39811"/>
                <a:lumOff val="8628"/>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74074D6-E259-4B9A-976E-085E0363A251}">
      <dsp:nvSpPr>
        <dsp:cNvPr id="0" name=""/>
        <dsp:cNvSpPr/>
      </dsp:nvSpPr>
      <dsp:spPr>
        <a:xfrm>
          <a:off x="115191" y="1221247"/>
          <a:ext cx="1679734" cy="55354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ctr" defTabSz="1466850">
            <a:lnSpc>
              <a:spcPct val="90000"/>
            </a:lnSpc>
            <a:spcBef>
              <a:spcPct val="0"/>
            </a:spcBef>
            <a:spcAft>
              <a:spcPct val="35000"/>
            </a:spcAft>
            <a:buNone/>
          </a:pPr>
          <a:endParaRPr lang="en-GB" sz="3300" kern="1200" dirty="0"/>
        </a:p>
      </dsp:txBody>
      <dsp:txXfrm>
        <a:off x="115191" y="1221247"/>
        <a:ext cx="1679734" cy="553548"/>
      </dsp:txXfrm>
    </dsp:sp>
    <dsp:sp modelId="{5E7C9E66-1612-4EBE-89A5-5915D6FBA531}">
      <dsp:nvSpPr>
        <dsp:cNvPr id="0" name=""/>
        <dsp:cNvSpPr/>
      </dsp:nvSpPr>
      <dsp:spPr>
        <a:xfrm>
          <a:off x="115191" y="2388491"/>
          <a:ext cx="1679734" cy="10370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8740" tIns="78740" rIns="78740" bIns="78740" numCol="1" spcCol="1270" anchor="ctr" anchorCtr="0">
          <a:noAutofit/>
        </a:bodyPr>
        <a:lstStyle/>
        <a:p>
          <a:pPr marL="0" lvl="0" indent="0" algn="ctr" defTabSz="2755900">
            <a:lnSpc>
              <a:spcPct val="90000"/>
            </a:lnSpc>
            <a:spcBef>
              <a:spcPct val="0"/>
            </a:spcBef>
            <a:spcAft>
              <a:spcPct val="35000"/>
            </a:spcAft>
            <a:buNone/>
          </a:pPr>
          <a:endParaRPr lang="en-GB" sz="6200" kern="1200" dirty="0"/>
        </a:p>
      </dsp:txBody>
      <dsp:txXfrm>
        <a:off x="115191" y="2388491"/>
        <a:ext cx="1679734" cy="1037080"/>
      </dsp:txXfrm>
    </dsp:sp>
    <dsp:sp modelId="{D1E48A41-6E38-487F-8C1B-2B225D5E1C1B}">
      <dsp:nvSpPr>
        <dsp:cNvPr id="0" name=""/>
        <dsp:cNvSpPr/>
      </dsp:nvSpPr>
      <dsp:spPr>
        <a:xfrm>
          <a:off x="113283" y="1052892"/>
          <a:ext cx="133615" cy="133615"/>
        </a:xfrm>
        <a:prstGeom prst="ellipse">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33932420-8385-40F6-9527-4946B295D2A0}">
      <dsp:nvSpPr>
        <dsp:cNvPr id="0" name=""/>
        <dsp:cNvSpPr/>
      </dsp:nvSpPr>
      <dsp:spPr>
        <a:xfrm>
          <a:off x="206813" y="865831"/>
          <a:ext cx="133615" cy="133615"/>
        </a:xfrm>
        <a:prstGeom prst="ellipse">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9D3730A8-524F-4B22-B108-B073ADA579CD}">
      <dsp:nvSpPr>
        <dsp:cNvPr id="0" name=""/>
        <dsp:cNvSpPr/>
      </dsp:nvSpPr>
      <dsp:spPr>
        <a:xfrm>
          <a:off x="431287" y="903243"/>
          <a:ext cx="209966" cy="209966"/>
        </a:xfrm>
        <a:prstGeom prst="ellipse">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49B36A4E-A02F-4397-86EA-F3BF07E3A66D}">
      <dsp:nvSpPr>
        <dsp:cNvPr id="0" name=""/>
        <dsp:cNvSpPr/>
      </dsp:nvSpPr>
      <dsp:spPr>
        <a:xfrm>
          <a:off x="618348" y="697476"/>
          <a:ext cx="133615" cy="133615"/>
        </a:xfrm>
        <a:prstGeom prst="ellipse">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E244A865-F73F-4C00-BDFB-F632BAAB784F}">
      <dsp:nvSpPr>
        <dsp:cNvPr id="0" name=""/>
        <dsp:cNvSpPr/>
      </dsp:nvSpPr>
      <dsp:spPr>
        <a:xfrm>
          <a:off x="861528" y="622651"/>
          <a:ext cx="133615" cy="133615"/>
        </a:xfrm>
        <a:prstGeom prst="ellipse">
          <a:avLst/>
        </a:prstGeom>
        <a:gradFill rotWithShape="0">
          <a:gsLst>
            <a:gs pos="0">
              <a:schemeClr val="accent6">
                <a:hueOff val="0"/>
                <a:satOff val="0"/>
                <a:lumOff val="0"/>
                <a:alphaOff val="0"/>
                <a:shade val="51000"/>
                <a:satMod val="130000"/>
              </a:schemeClr>
            </a:gs>
            <a:gs pos="80000">
              <a:schemeClr val="accent6">
                <a:hueOff val="0"/>
                <a:satOff val="0"/>
                <a:lumOff val="0"/>
                <a:alphaOff val="0"/>
                <a:shade val="93000"/>
                <a:satMod val="130000"/>
              </a:schemeClr>
            </a:gs>
            <a:gs pos="100000">
              <a:schemeClr val="accent6">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4C056425-8B0E-492E-89C2-73D9D77ABD7D}">
      <dsp:nvSpPr>
        <dsp:cNvPr id="0" name=""/>
        <dsp:cNvSpPr/>
      </dsp:nvSpPr>
      <dsp:spPr>
        <a:xfrm>
          <a:off x="1160826" y="753594"/>
          <a:ext cx="133615" cy="133615"/>
        </a:xfrm>
        <a:prstGeom prst="ellipse">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EC933903-9964-46D1-8363-6260634F8930}">
      <dsp:nvSpPr>
        <dsp:cNvPr id="0" name=""/>
        <dsp:cNvSpPr/>
      </dsp:nvSpPr>
      <dsp:spPr>
        <a:xfrm>
          <a:off x="1347887" y="847125"/>
          <a:ext cx="209966" cy="209966"/>
        </a:xfrm>
        <a:prstGeom prst="ellipse">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7858BE71-C026-4180-ADF9-D209789BACF4}">
      <dsp:nvSpPr>
        <dsp:cNvPr id="0" name=""/>
        <dsp:cNvSpPr/>
      </dsp:nvSpPr>
      <dsp:spPr>
        <a:xfrm>
          <a:off x="1609773" y="1052892"/>
          <a:ext cx="133615" cy="133615"/>
        </a:xfrm>
        <a:prstGeom prst="ellipse">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4488547C-74EB-4AA7-BBF3-EA25B0B7D4EE}">
      <dsp:nvSpPr>
        <dsp:cNvPr id="0" name=""/>
        <dsp:cNvSpPr/>
      </dsp:nvSpPr>
      <dsp:spPr>
        <a:xfrm>
          <a:off x="1722010" y="1258660"/>
          <a:ext cx="133615" cy="133615"/>
        </a:xfrm>
        <a:prstGeom prst="ellipse">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F5AC27C3-173D-47B4-8E65-3552E1992344}">
      <dsp:nvSpPr>
        <dsp:cNvPr id="0" name=""/>
        <dsp:cNvSpPr/>
      </dsp:nvSpPr>
      <dsp:spPr>
        <a:xfrm>
          <a:off x="749291" y="865831"/>
          <a:ext cx="343582" cy="343582"/>
        </a:xfrm>
        <a:prstGeom prst="ellipse">
          <a:avLst/>
        </a:prstGeom>
        <a:gradFill rotWithShape="0">
          <a:gsLst>
            <a:gs pos="0">
              <a:schemeClr val="accent6">
                <a:hueOff val="0"/>
                <a:satOff val="0"/>
                <a:lumOff val="0"/>
                <a:alphaOff val="0"/>
                <a:shade val="51000"/>
                <a:satMod val="130000"/>
              </a:schemeClr>
            </a:gs>
            <a:gs pos="80000">
              <a:schemeClr val="accent6">
                <a:hueOff val="0"/>
                <a:satOff val="0"/>
                <a:lumOff val="0"/>
                <a:alphaOff val="0"/>
                <a:shade val="93000"/>
                <a:satMod val="130000"/>
              </a:schemeClr>
            </a:gs>
            <a:gs pos="100000">
              <a:schemeClr val="accent6">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07853028-97F8-42CE-9670-99C08719A6D6}">
      <dsp:nvSpPr>
        <dsp:cNvPr id="0" name=""/>
        <dsp:cNvSpPr/>
      </dsp:nvSpPr>
      <dsp:spPr>
        <a:xfrm>
          <a:off x="19752" y="1576664"/>
          <a:ext cx="133615" cy="133615"/>
        </a:xfrm>
        <a:prstGeom prst="ellipse">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88CA8D29-2FE1-4221-B996-164EE27D7FC2}">
      <dsp:nvSpPr>
        <dsp:cNvPr id="0" name=""/>
        <dsp:cNvSpPr/>
      </dsp:nvSpPr>
      <dsp:spPr>
        <a:xfrm>
          <a:off x="131989" y="1745019"/>
          <a:ext cx="209966" cy="209966"/>
        </a:xfrm>
        <a:prstGeom prst="ellipse">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909B219B-72C1-4792-846B-A1E93DC74BF1}">
      <dsp:nvSpPr>
        <dsp:cNvPr id="0" name=""/>
        <dsp:cNvSpPr/>
      </dsp:nvSpPr>
      <dsp:spPr>
        <a:xfrm>
          <a:off x="412581" y="1894668"/>
          <a:ext cx="305406" cy="305406"/>
        </a:xfrm>
        <a:prstGeom prst="ellipse">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BF34FC08-ED89-4E7E-AF64-2AE826E911CE}">
      <dsp:nvSpPr>
        <dsp:cNvPr id="0" name=""/>
        <dsp:cNvSpPr/>
      </dsp:nvSpPr>
      <dsp:spPr>
        <a:xfrm>
          <a:off x="805410" y="2137848"/>
          <a:ext cx="133615" cy="133615"/>
        </a:xfrm>
        <a:prstGeom prst="ellipse">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48DED11B-070A-4047-95CE-1BAEDEB2A49A}">
      <dsp:nvSpPr>
        <dsp:cNvPr id="0" name=""/>
        <dsp:cNvSpPr/>
      </dsp:nvSpPr>
      <dsp:spPr>
        <a:xfrm>
          <a:off x="880234" y="1894668"/>
          <a:ext cx="209966" cy="209966"/>
        </a:xfrm>
        <a:prstGeom prst="ellipse">
          <a:avLst/>
        </a:prstGeom>
        <a:gradFill rotWithShape="0">
          <a:gsLst>
            <a:gs pos="0">
              <a:schemeClr val="accent6">
                <a:hueOff val="0"/>
                <a:satOff val="0"/>
                <a:lumOff val="0"/>
                <a:alphaOff val="0"/>
                <a:shade val="51000"/>
                <a:satMod val="130000"/>
              </a:schemeClr>
            </a:gs>
            <a:gs pos="80000">
              <a:schemeClr val="accent6">
                <a:hueOff val="0"/>
                <a:satOff val="0"/>
                <a:lumOff val="0"/>
                <a:alphaOff val="0"/>
                <a:shade val="93000"/>
                <a:satMod val="130000"/>
              </a:schemeClr>
            </a:gs>
            <a:gs pos="100000">
              <a:schemeClr val="accent6">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0556ED25-54E7-4784-956A-4FB84462BAF8}">
      <dsp:nvSpPr>
        <dsp:cNvPr id="0" name=""/>
        <dsp:cNvSpPr/>
      </dsp:nvSpPr>
      <dsp:spPr>
        <a:xfrm>
          <a:off x="1067295" y="2156554"/>
          <a:ext cx="133615" cy="133615"/>
        </a:xfrm>
        <a:prstGeom prst="ellipse">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C59E17E6-F692-4F87-B434-4ABE188F1A12}">
      <dsp:nvSpPr>
        <dsp:cNvPr id="0" name=""/>
        <dsp:cNvSpPr/>
      </dsp:nvSpPr>
      <dsp:spPr>
        <a:xfrm>
          <a:off x="1235651" y="1857256"/>
          <a:ext cx="305406" cy="305406"/>
        </a:xfrm>
        <a:prstGeom prst="ellipse">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EB999EFD-A9D5-4BC3-8BDE-EDC677B4CFC7}">
      <dsp:nvSpPr>
        <dsp:cNvPr id="0" name=""/>
        <dsp:cNvSpPr/>
      </dsp:nvSpPr>
      <dsp:spPr>
        <a:xfrm>
          <a:off x="1647185" y="1782431"/>
          <a:ext cx="209966" cy="209966"/>
        </a:xfrm>
        <a:prstGeom prst="ellipse">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44EA3EF7-6CF3-48DF-A75B-B9C05BB63874}">
      <dsp:nvSpPr>
        <dsp:cNvPr id="0" name=""/>
        <dsp:cNvSpPr/>
      </dsp:nvSpPr>
      <dsp:spPr>
        <a:xfrm>
          <a:off x="1857152" y="902932"/>
          <a:ext cx="616642" cy="1177237"/>
        </a:xfrm>
        <a:prstGeom prst="chevron">
          <a:avLst>
            <a:gd name="adj" fmla="val 62310"/>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A7382031-D2A2-4C74-814C-9EB5FF1DF635}">
      <dsp:nvSpPr>
        <dsp:cNvPr id="0" name=""/>
        <dsp:cNvSpPr/>
      </dsp:nvSpPr>
      <dsp:spPr>
        <a:xfrm>
          <a:off x="2361678" y="902932"/>
          <a:ext cx="616642" cy="1177237"/>
        </a:xfrm>
        <a:prstGeom prst="chevron">
          <a:avLst>
            <a:gd name="adj" fmla="val 62310"/>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194029AC-410B-4282-A63B-D12AF0957593}">
      <dsp:nvSpPr>
        <dsp:cNvPr id="0" name=""/>
        <dsp:cNvSpPr/>
      </dsp:nvSpPr>
      <dsp:spPr>
        <a:xfrm>
          <a:off x="3104452" y="819416"/>
          <a:ext cx="1429489" cy="1429489"/>
        </a:xfrm>
        <a:prstGeom prst="ellipse">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marL="0" lvl="0" indent="0" algn="ctr" defTabSz="2889250">
            <a:lnSpc>
              <a:spcPct val="90000"/>
            </a:lnSpc>
            <a:spcBef>
              <a:spcPct val="0"/>
            </a:spcBef>
            <a:spcAft>
              <a:spcPct val="35000"/>
            </a:spcAft>
            <a:buNone/>
          </a:pPr>
          <a:endParaRPr lang="en-GB" sz="6500" kern="1200" dirty="0"/>
        </a:p>
      </dsp:txBody>
      <dsp:txXfrm>
        <a:off x="3313796" y="1028760"/>
        <a:ext cx="1010801" cy="1010801"/>
      </dsp:txXfrm>
    </dsp:sp>
    <dsp:sp modelId="{D101D144-6B9E-4E55-8FB5-895AEE54C568}">
      <dsp:nvSpPr>
        <dsp:cNvPr id="0" name=""/>
        <dsp:cNvSpPr/>
      </dsp:nvSpPr>
      <dsp:spPr>
        <a:xfrm>
          <a:off x="2978321" y="2388491"/>
          <a:ext cx="1681752" cy="10370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8740" tIns="78740" rIns="78740" bIns="78740" numCol="1" spcCol="1270" anchor="ctr" anchorCtr="0">
          <a:noAutofit/>
        </a:bodyPr>
        <a:lstStyle/>
        <a:p>
          <a:pPr marL="0" lvl="0" indent="0" algn="ctr" defTabSz="2755900">
            <a:lnSpc>
              <a:spcPct val="90000"/>
            </a:lnSpc>
            <a:spcBef>
              <a:spcPct val="0"/>
            </a:spcBef>
            <a:spcAft>
              <a:spcPct val="35000"/>
            </a:spcAft>
            <a:buNone/>
          </a:pPr>
          <a:endParaRPr lang="en-GB" sz="6200" kern="1200" dirty="0"/>
        </a:p>
      </dsp:txBody>
      <dsp:txXfrm>
        <a:off x="2978321" y="2388491"/>
        <a:ext cx="1681752" cy="1037080"/>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202581C-7724-4550-9EED-5F7A76F91C8F}">
      <dsp:nvSpPr>
        <dsp:cNvPr id="0" name=""/>
        <dsp:cNvSpPr/>
      </dsp:nvSpPr>
      <dsp:spPr>
        <a:xfrm>
          <a:off x="4476247" y="2695561"/>
          <a:ext cx="132264" cy="132262"/>
        </a:xfrm>
        <a:prstGeom prst="ellipse">
          <a:avLst/>
        </a:prstGeom>
        <a:solidFill>
          <a:schemeClr val="accent3">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134C77E-78CD-4A79-9C2C-F546A3CD5002}">
      <dsp:nvSpPr>
        <dsp:cNvPr id="0" name=""/>
        <dsp:cNvSpPr/>
      </dsp:nvSpPr>
      <dsp:spPr>
        <a:xfrm>
          <a:off x="4233839" y="2695561"/>
          <a:ext cx="132264" cy="132262"/>
        </a:xfrm>
        <a:prstGeom prst="ellipse">
          <a:avLst/>
        </a:prstGeom>
        <a:solidFill>
          <a:schemeClr val="accent3">
            <a:hueOff val="340917"/>
            <a:satOff val="-512"/>
            <a:lumOff val="-83"/>
            <a:alphaOff val="0"/>
          </a:schemeClr>
        </a:solidFill>
        <a:ln w="25400" cap="flat" cmpd="sng" algn="ctr">
          <a:solidFill>
            <a:schemeClr val="accent3">
              <a:hueOff val="340917"/>
              <a:satOff val="-512"/>
              <a:lumOff val="-83"/>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C85B3AE-5BBD-42D4-BF41-B2C32BF5FEA3}">
      <dsp:nvSpPr>
        <dsp:cNvPr id="0" name=""/>
        <dsp:cNvSpPr/>
      </dsp:nvSpPr>
      <dsp:spPr>
        <a:xfrm>
          <a:off x="3991432" y="2695561"/>
          <a:ext cx="132264" cy="132262"/>
        </a:xfrm>
        <a:prstGeom prst="ellipse">
          <a:avLst/>
        </a:prstGeom>
        <a:solidFill>
          <a:schemeClr val="accent3">
            <a:hueOff val="681834"/>
            <a:satOff val="-1023"/>
            <a:lumOff val="-166"/>
            <a:alphaOff val="0"/>
          </a:schemeClr>
        </a:solidFill>
        <a:ln w="25400" cap="flat" cmpd="sng" algn="ctr">
          <a:solidFill>
            <a:schemeClr val="accent3">
              <a:hueOff val="681834"/>
              <a:satOff val="-1023"/>
              <a:lumOff val="-166"/>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6AE1FB0-635E-4088-8D2F-529B69C10901}">
      <dsp:nvSpPr>
        <dsp:cNvPr id="0" name=""/>
        <dsp:cNvSpPr/>
      </dsp:nvSpPr>
      <dsp:spPr>
        <a:xfrm>
          <a:off x="3749485" y="2695561"/>
          <a:ext cx="132264" cy="132262"/>
        </a:xfrm>
        <a:prstGeom prst="ellipse">
          <a:avLst/>
        </a:prstGeom>
        <a:solidFill>
          <a:schemeClr val="accent3">
            <a:hueOff val="1022751"/>
            <a:satOff val="-1535"/>
            <a:lumOff val="-250"/>
            <a:alphaOff val="0"/>
          </a:schemeClr>
        </a:solidFill>
        <a:ln w="25400" cap="flat" cmpd="sng" algn="ctr">
          <a:solidFill>
            <a:schemeClr val="accent3">
              <a:hueOff val="1022751"/>
              <a:satOff val="-1535"/>
              <a:lumOff val="-25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65AE187-E0EB-4A7E-8838-B92F296621FD}">
      <dsp:nvSpPr>
        <dsp:cNvPr id="0" name=""/>
        <dsp:cNvSpPr/>
      </dsp:nvSpPr>
      <dsp:spPr>
        <a:xfrm>
          <a:off x="3507077" y="2695561"/>
          <a:ext cx="132264" cy="132262"/>
        </a:xfrm>
        <a:prstGeom prst="ellipse">
          <a:avLst/>
        </a:prstGeom>
        <a:solidFill>
          <a:schemeClr val="accent3">
            <a:hueOff val="1363668"/>
            <a:satOff val="-2046"/>
            <a:lumOff val="-333"/>
            <a:alphaOff val="0"/>
          </a:schemeClr>
        </a:solidFill>
        <a:ln w="25400" cap="flat" cmpd="sng" algn="ctr">
          <a:solidFill>
            <a:schemeClr val="accent3">
              <a:hueOff val="1363668"/>
              <a:satOff val="-2046"/>
              <a:lumOff val="-333"/>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01A056F-6CB8-41FC-AC9A-1C62391E422A}">
      <dsp:nvSpPr>
        <dsp:cNvPr id="0" name=""/>
        <dsp:cNvSpPr/>
      </dsp:nvSpPr>
      <dsp:spPr>
        <a:xfrm>
          <a:off x="3132405" y="2629430"/>
          <a:ext cx="264528" cy="264741"/>
        </a:xfrm>
        <a:prstGeom prst="ellipse">
          <a:avLst/>
        </a:prstGeom>
        <a:solidFill>
          <a:schemeClr val="accent3">
            <a:hueOff val="1704585"/>
            <a:satOff val="-2558"/>
            <a:lumOff val="-416"/>
            <a:alphaOff val="0"/>
          </a:schemeClr>
        </a:solidFill>
        <a:ln w="25400" cap="flat" cmpd="sng" algn="ctr">
          <a:solidFill>
            <a:schemeClr val="accent3">
              <a:hueOff val="1704585"/>
              <a:satOff val="-2558"/>
              <a:lumOff val="-416"/>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4F16CCE-714A-4C64-88F6-95EC37F7EAD7}">
      <dsp:nvSpPr>
        <dsp:cNvPr id="0" name=""/>
        <dsp:cNvSpPr/>
      </dsp:nvSpPr>
      <dsp:spPr>
        <a:xfrm>
          <a:off x="4260569" y="2422335"/>
          <a:ext cx="132264" cy="132262"/>
        </a:xfrm>
        <a:prstGeom prst="ellipse">
          <a:avLst/>
        </a:prstGeom>
        <a:solidFill>
          <a:schemeClr val="accent3">
            <a:hueOff val="2045503"/>
            <a:satOff val="-3069"/>
            <a:lumOff val="-499"/>
            <a:alphaOff val="0"/>
          </a:schemeClr>
        </a:solidFill>
        <a:ln w="25400" cap="flat" cmpd="sng" algn="ctr">
          <a:solidFill>
            <a:schemeClr val="accent3">
              <a:hueOff val="2045503"/>
              <a:satOff val="-3069"/>
              <a:lumOff val="-499"/>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7D84034-FD74-4D0A-A7CF-1A54D735BE58}">
      <dsp:nvSpPr>
        <dsp:cNvPr id="0" name=""/>
        <dsp:cNvSpPr/>
      </dsp:nvSpPr>
      <dsp:spPr>
        <a:xfrm>
          <a:off x="4260569" y="2970744"/>
          <a:ext cx="132264" cy="132262"/>
        </a:xfrm>
        <a:prstGeom prst="ellipse">
          <a:avLst/>
        </a:prstGeom>
        <a:solidFill>
          <a:schemeClr val="accent3">
            <a:hueOff val="2386420"/>
            <a:satOff val="-3581"/>
            <a:lumOff val="-582"/>
            <a:alphaOff val="0"/>
          </a:schemeClr>
        </a:solidFill>
        <a:ln w="25400" cap="flat" cmpd="sng" algn="ctr">
          <a:solidFill>
            <a:schemeClr val="accent3">
              <a:hueOff val="2386420"/>
              <a:satOff val="-3581"/>
              <a:lumOff val="-582"/>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BED903F-742D-46BA-95F1-8DBF072DAA52}">
      <dsp:nvSpPr>
        <dsp:cNvPr id="0" name=""/>
        <dsp:cNvSpPr/>
      </dsp:nvSpPr>
      <dsp:spPr>
        <a:xfrm>
          <a:off x="4378547" y="2541110"/>
          <a:ext cx="132264" cy="132262"/>
        </a:xfrm>
        <a:prstGeom prst="ellipse">
          <a:avLst/>
        </a:prstGeom>
        <a:solidFill>
          <a:schemeClr val="accent3">
            <a:hueOff val="2727337"/>
            <a:satOff val="-4092"/>
            <a:lumOff val="-665"/>
            <a:alphaOff val="0"/>
          </a:schemeClr>
        </a:solidFill>
        <a:ln w="25400" cap="flat" cmpd="sng" algn="ctr">
          <a:solidFill>
            <a:schemeClr val="accent3">
              <a:hueOff val="2727337"/>
              <a:satOff val="-4092"/>
              <a:lumOff val="-665"/>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4CBEDB7-5D2A-492F-929E-AE75C0E770EA}">
      <dsp:nvSpPr>
        <dsp:cNvPr id="0" name=""/>
        <dsp:cNvSpPr/>
      </dsp:nvSpPr>
      <dsp:spPr>
        <a:xfrm>
          <a:off x="4386381" y="2852622"/>
          <a:ext cx="132264" cy="132262"/>
        </a:xfrm>
        <a:prstGeom prst="ellipse">
          <a:avLst/>
        </a:prstGeom>
        <a:solidFill>
          <a:schemeClr val="accent3">
            <a:hueOff val="3068254"/>
            <a:satOff val="-4604"/>
            <a:lumOff val="-749"/>
            <a:alphaOff val="0"/>
          </a:schemeClr>
        </a:solidFill>
        <a:ln w="25400" cap="flat" cmpd="sng" algn="ctr">
          <a:solidFill>
            <a:schemeClr val="accent3">
              <a:hueOff val="3068254"/>
              <a:satOff val="-4604"/>
              <a:lumOff val="-749"/>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ABC99B0-20C6-4643-AA1E-73538FE94BB1}">
      <dsp:nvSpPr>
        <dsp:cNvPr id="0" name=""/>
        <dsp:cNvSpPr/>
      </dsp:nvSpPr>
      <dsp:spPr>
        <a:xfrm>
          <a:off x="1683489" y="2092114"/>
          <a:ext cx="1339233" cy="1339372"/>
        </a:xfrm>
        <a:prstGeom prst="ellipse">
          <a:avLst/>
        </a:prstGeom>
        <a:solidFill>
          <a:schemeClr val="accent3">
            <a:hueOff val="3409171"/>
            <a:satOff val="-5115"/>
            <a:lumOff val="-832"/>
            <a:alphaOff val="0"/>
          </a:schemeClr>
        </a:solidFill>
        <a:ln w="25400" cap="flat" cmpd="sng" algn="ctr">
          <a:solidFill>
            <a:schemeClr val="accent3">
              <a:hueOff val="3409171"/>
              <a:satOff val="-5115"/>
              <a:lumOff val="-832"/>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2533650">
            <a:lnSpc>
              <a:spcPct val="90000"/>
            </a:lnSpc>
            <a:spcBef>
              <a:spcPct val="0"/>
            </a:spcBef>
            <a:spcAft>
              <a:spcPct val="35000"/>
            </a:spcAft>
            <a:buNone/>
          </a:pPr>
          <a:endParaRPr lang="en-GB" sz="5700" kern="1200" dirty="0"/>
        </a:p>
      </dsp:txBody>
      <dsp:txXfrm>
        <a:off x="1879615" y="2288260"/>
        <a:ext cx="946981" cy="947080"/>
      </dsp:txXfrm>
    </dsp:sp>
    <dsp:sp modelId="{BC1AE4EA-87AD-44B4-8EF5-1F5696A9A0E9}">
      <dsp:nvSpPr>
        <dsp:cNvPr id="0" name=""/>
        <dsp:cNvSpPr/>
      </dsp:nvSpPr>
      <dsp:spPr>
        <a:xfrm>
          <a:off x="1583484" y="1977690"/>
          <a:ext cx="264528" cy="264741"/>
        </a:xfrm>
        <a:prstGeom prst="ellipse">
          <a:avLst/>
        </a:prstGeom>
        <a:solidFill>
          <a:schemeClr val="accent3">
            <a:hueOff val="3750088"/>
            <a:satOff val="-5627"/>
            <a:lumOff val="-915"/>
            <a:alphaOff val="0"/>
          </a:schemeClr>
        </a:solidFill>
        <a:ln w="25400" cap="flat" cmpd="sng" algn="ctr">
          <a:solidFill>
            <a:schemeClr val="accent3">
              <a:hueOff val="3750088"/>
              <a:satOff val="-5627"/>
              <a:lumOff val="-915"/>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EA4E7FE-E1F7-4865-90BC-F7BC92A3D216}">
      <dsp:nvSpPr>
        <dsp:cNvPr id="0" name=""/>
        <dsp:cNvSpPr/>
      </dsp:nvSpPr>
      <dsp:spPr>
        <a:xfrm>
          <a:off x="1413891" y="1838032"/>
          <a:ext cx="132264" cy="132262"/>
        </a:xfrm>
        <a:prstGeom prst="ellipse">
          <a:avLst/>
        </a:prstGeom>
        <a:solidFill>
          <a:schemeClr val="accent3">
            <a:hueOff val="4091005"/>
            <a:satOff val="-6138"/>
            <a:lumOff val="-998"/>
            <a:alphaOff val="0"/>
          </a:schemeClr>
        </a:solidFill>
        <a:ln w="25400" cap="flat" cmpd="sng" algn="ctr">
          <a:solidFill>
            <a:schemeClr val="accent3">
              <a:hueOff val="4091005"/>
              <a:satOff val="-6138"/>
              <a:lumOff val="-998"/>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82599EC-A063-4709-B4EB-C82B19A6E891}">
      <dsp:nvSpPr>
        <dsp:cNvPr id="0" name=""/>
        <dsp:cNvSpPr/>
      </dsp:nvSpPr>
      <dsp:spPr>
        <a:xfrm>
          <a:off x="1131389" y="1838032"/>
          <a:ext cx="132264" cy="132262"/>
        </a:xfrm>
        <a:prstGeom prst="ellipse">
          <a:avLst/>
        </a:prstGeom>
        <a:solidFill>
          <a:schemeClr val="accent3">
            <a:hueOff val="4431922"/>
            <a:satOff val="-6650"/>
            <a:lumOff val="-1081"/>
            <a:alphaOff val="0"/>
          </a:schemeClr>
        </a:solidFill>
        <a:ln w="25400" cap="flat" cmpd="sng" algn="ctr">
          <a:solidFill>
            <a:schemeClr val="accent3">
              <a:hueOff val="4431922"/>
              <a:satOff val="-6650"/>
              <a:lumOff val="-1081"/>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96AD349-D218-433E-A494-1F8A888D5AED}">
      <dsp:nvSpPr>
        <dsp:cNvPr id="0" name=""/>
        <dsp:cNvSpPr/>
      </dsp:nvSpPr>
      <dsp:spPr>
        <a:xfrm>
          <a:off x="848887" y="1838032"/>
          <a:ext cx="132264" cy="132262"/>
        </a:xfrm>
        <a:prstGeom prst="ellipse">
          <a:avLst/>
        </a:prstGeom>
        <a:solidFill>
          <a:schemeClr val="accent3">
            <a:hueOff val="4772839"/>
            <a:satOff val="-7161"/>
            <a:lumOff val="-1165"/>
            <a:alphaOff val="0"/>
          </a:schemeClr>
        </a:solidFill>
        <a:ln w="25400" cap="flat" cmpd="sng" algn="ctr">
          <a:solidFill>
            <a:schemeClr val="accent3">
              <a:hueOff val="4772839"/>
              <a:satOff val="-7161"/>
              <a:lumOff val="-1165"/>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8173797-A55E-4D0F-9AC5-DAEBF721CCC7}">
      <dsp:nvSpPr>
        <dsp:cNvPr id="0" name=""/>
        <dsp:cNvSpPr/>
      </dsp:nvSpPr>
      <dsp:spPr>
        <a:xfrm>
          <a:off x="566386" y="1838032"/>
          <a:ext cx="132264" cy="132262"/>
        </a:xfrm>
        <a:prstGeom prst="ellipse">
          <a:avLst/>
        </a:prstGeom>
        <a:solidFill>
          <a:schemeClr val="accent3">
            <a:hueOff val="5113756"/>
            <a:satOff val="-7673"/>
            <a:lumOff val="-1248"/>
            <a:alphaOff val="0"/>
          </a:schemeClr>
        </a:solidFill>
        <a:ln w="25400" cap="flat" cmpd="sng" algn="ctr">
          <a:solidFill>
            <a:schemeClr val="accent3">
              <a:hueOff val="5113756"/>
              <a:satOff val="-7673"/>
              <a:lumOff val="-1248"/>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AB5178D-04BA-4431-AF1B-631298D8F932}">
      <dsp:nvSpPr>
        <dsp:cNvPr id="0" name=""/>
        <dsp:cNvSpPr/>
      </dsp:nvSpPr>
      <dsp:spPr>
        <a:xfrm>
          <a:off x="283423" y="1838032"/>
          <a:ext cx="132264" cy="132262"/>
        </a:xfrm>
        <a:prstGeom prst="ellipse">
          <a:avLst/>
        </a:prstGeom>
        <a:solidFill>
          <a:schemeClr val="accent3">
            <a:hueOff val="5454673"/>
            <a:satOff val="-8184"/>
            <a:lumOff val="-1331"/>
            <a:alphaOff val="0"/>
          </a:schemeClr>
        </a:solidFill>
        <a:ln w="25400" cap="flat" cmpd="sng" algn="ctr">
          <a:solidFill>
            <a:schemeClr val="accent3">
              <a:hueOff val="5454673"/>
              <a:satOff val="-8184"/>
              <a:lumOff val="-1331"/>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0534427-D06E-433A-9001-F9ED25E6B909}">
      <dsp:nvSpPr>
        <dsp:cNvPr id="0" name=""/>
        <dsp:cNvSpPr/>
      </dsp:nvSpPr>
      <dsp:spPr>
        <a:xfrm>
          <a:off x="921" y="1838032"/>
          <a:ext cx="132264" cy="132262"/>
        </a:xfrm>
        <a:prstGeom prst="ellipse">
          <a:avLst/>
        </a:prstGeom>
        <a:solidFill>
          <a:schemeClr val="accent3">
            <a:hueOff val="5795590"/>
            <a:satOff val="-8696"/>
            <a:lumOff val="-1414"/>
            <a:alphaOff val="0"/>
          </a:schemeClr>
        </a:solidFill>
        <a:ln w="25400" cap="flat" cmpd="sng" algn="ctr">
          <a:solidFill>
            <a:schemeClr val="accent3">
              <a:hueOff val="5795590"/>
              <a:satOff val="-8696"/>
              <a:lumOff val="-1414"/>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CA834D6-708D-4C55-A040-A855B08391C0}">
      <dsp:nvSpPr>
        <dsp:cNvPr id="0" name=""/>
        <dsp:cNvSpPr/>
      </dsp:nvSpPr>
      <dsp:spPr>
        <a:xfrm>
          <a:off x="0" y="1496717"/>
          <a:ext cx="1550303" cy="34022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b" anchorCtr="0">
          <a:noAutofit/>
        </a:bodyPr>
        <a:lstStyle/>
        <a:p>
          <a:pPr marL="0" lvl="0" indent="0" algn="l" defTabSz="1066800">
            <a:lnSpc>
              <a:spcPct val="90000"/>
            </a:lnSpc>
            <a:spcBef>
              <a:spcPct val="0"/>
            </a:spcBef>
            <a:spcAft>
              <a:spcPct val="35000"/>
            </a:spcAft>
            <a:buNone/>
          </a:pPr>
          <a:endParaRPr lang="en-GB" sz="2400" kern="1200" dirty="0"/>
        </a:p>
      </dsp:txBody>
      <dsp:txXfrm>
        <a:off x="0" y="1496717"/>
        <a:ext cx="1550303" cy="340227"/>
      </dsp:txXfrm>
    </dsp:sp>
    <dsp:sp modelId="{4DB282BF-4459-4FAB-B4BC-24BEB526270B}">
      <dsp:nvSpPr>
        <dsp:cNvPr id="0" name=""/>
        <dsp:cNvSpPr/>
      </dsp:nvSpPr>
      <dsp:spPr>
        <a:xfrm>
          <a:off x="1308817" y="2629430"/>
          <a:ext cx="264528" cy="264741"/>
        </a:xfrm>
        <a:prstGeom prst="ellipse">
          <a:avLst/>
        </a:prstGeom>
        <a:solidFill>
          <a:schemeClr val="accent3">
            <a:hueOff val="6818342"/>
            <a:satOff val="-10230"/>
            <a:lumOff val="-1664"/>
            <a:alphaOff val="0"/>
          </a:schemeClr>
        </a:solidFill>
        <a:ln w="25400" cap="flat" cmpd="sng" algn="ctr">
          <a:solidFill>
            <a:schemeClr val="accent3">
              <a:hueOff val="6818342"/>
              <a:satOff val="-10230"/>
              <a:lumOff val="-1664"/>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4556E90-213B-4353-92BC-D3D411682817}">
      <dsp:nvSpPr>
        <dsp:cNvPr id="0" name=""/>
        <dsp:cNvSpPr/>
      </dsp:nvSpPr>
      <dsp:spPr>
        <a:xfrm>
          <a:off x="1047053" y="2695561"/>
          <a:ext cx="132264" cy="132262"/>
        </a:xfrm>
        <a:prstGeom prst="ellipse">
          <a:avLst/>
        </a:prstGeom>
        <a:solidFill>
          <a:schemeClr val="accent3">
            <a:hueOff val="7159259"/>
            <a:satOff val="-10742"/>
            <a:lumOff val="-1747"/>
            <a:alphaOff val="0"/>
          </a:schemeClr>
        </a:solidFill>
        <a:ln w="25400" cap="flat" cmpd="sng" algn="ctr">
          <a:solidFill>
            <a:schemeClr val="accent3">
              <a:hueOff val="7159259"/>
              <a:satOff val="-10742"/>
              <a:lumOff val="-1747"/>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4790684-DDD0-4A95-A07A-207E22938E2D}">
      <dsp:nvSpPr>
        <dsp:cNvPr id="0" name=""/>
        <dsp:cNvSpPr/>
      </dsp:nvSpPr>
      <dsp:spPr>
        <a:xfrm>
          <a:off x="785751" y="2695561"/>
          <a:ext cx="132264" cy="132262"/>
        </a:xfrm>
        <a:prstGeom prst="ellipse">
          <a:avLst/>
        </a:prstGeom>
        <a:solidFill>
          <a:schemeClr val="accent3">
            <a:hueOff val="7500176"/>
            <a:satOff val="-11253"/>
            <a:lumOff val="-1830"/>
            <a:alphaOff val="0"/>
          </a:schemeClr>
        </a:solidFill>
        <a:ln w="25400" cap="flat" cmpd="sng" algn="ctr">
          <a:solidFill>
            <a:schemeClr val="accent3">
              <a:hueOff val="7500176"/>
              <a:satOff val="-11253"/>
              <a:lumOff val="-183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7C414EB-11D0-4F30-BF73-20D3AD1D1F30}">
      <dsp:nvSpPr>
        <dsp:cNvPr id="0" name=""/>
        <dsp:cNvSpPr/>
      </dsp:nvSpPr>
      <dsp:spPr>
        <a:xfrm>
          <a:off x="523987" y="2695561"/>
          <a:ext cx="132264" cy="132262"/>
        </a:xfrm>
        <a:prstGeom prst="ellipse">
          <a:avLst/>
        </a:prstGeom>
        <a:solidFill>
          <a:schemeClr val="accent3">
            <a:hueOff val="7841093"/>
            <a:satOff val="-11765"/>
            <a:lumOff val="-1913"/>
            <a:alphaOff val="0"/>
          </a:schemeClr>
        </a:solidFill>
        <a:ln w="25400" cap="flat" cmpd="sng" algn="ctr">
          <a:solidFill>
            <a:schemeClr val="accent3">
              <a:hueOff val="7841093"/>
              <a:satOff val="-11765"/>
              <a:lumOff val="-1913"/>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3BA8EA7-E368-4B1C-B6C8-0CC9E293307E}">
      <dsp:nvSpPr>
        <dsp:cNvPr id="0" name=""/>
        <dsp:cNvSpPr/>
      </dsp:nvSpPr>
      <dsp:spPr>
        <a:xfrm>
          <a:off x="262685" y="2695561"/>
          <a:ext cx="132264" cy="132262"/>
        </a:xfrm>
        <a:prstGeom prst="ellipse">
          <a:avLst/>
        </a:prstGeom>
        <a:solidFill>
          <a:schemeClr val="accent3">
            <a:hueOff val="8182010"/>
            <a:satOff val="-12276"/>
            <a:lumOff val="-1996"/>
            <a:alphaOff val="0"/>
          </a:schemeClr>
        </a:solidFill>
        <a:ln w="25400" cap="flat" cmpd="sng" algn="ctr">
          <a:solidFill>
            <a:schemeClr val="accent3">
              <a:hueOff val="8182010"/>
              <a:satOff val="-12276"/>
              <a:lumOff val="-1996"/>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F3D0FB1-1040-4A9D-85FB-D14E28E58D2A}">
      <dsp:nvSpPr>
        <dsp:cNvPr id="0" name=""/>
        <dsp:cNvSpPr/>
      </dsp:nvSpPr>
      <dsp:spPr>
        <a:xfrm>
          <a:off x="921" y="2695561"/>
          <a:ext cx="132264" cy="132262"/>
        </a:xfrm>
        <a:prstGeom prst="ellipse">
          <a:avLst/>
        </a:prstGeom>
        <a:solidFill>
          <a:schemeClr val="accent3">
            <a:hueOff val="8522927"/>
            <a:satOff val="-12788"/>
            <a:lumOff val="-2080"/>
            <a:alphaOff val="0"/>
          </a:schemeClr>
        </a:solidFill>
        <a:ln w="25400" cap="flat" cmpd="sng" algn="ctr">
          <a:solidFill>
            <a:schemeClr val="accent3">
              <a:hueOff val="8522927"/>
              <a:satOff val="-12788"/>
              <a:lumOff val="-208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74C8632-8D9C-4A1D-A725-E04AA1F0F354}">
      <dsp:nvSpPr>
        <dsp:cNvPr id="0" name=""/>
        <dsp:cNvSpPr/>
      </dsp:nvSpPr>
      <dsp:spPr>
        <a:xfrm>
          <a:off x="0" y="2357074"/>
          <a:ext cx="1172405" cy="34022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b" anchorCtr="0">
          <a:noAutofit/>
        </a:bodyPr>
        <a:lstStyle/>
        <a:p>
          <a:pPr marL="0" lvl="0" indent="0" algn="l" defTabSz="1066800">
            <a:lnSpc>
              <a:spcPct val="90000"/>
            </a:lnSpc>
            <a:spcBef>
              <a:spcPct val="0"/>
            </a:spcBef>
            <a:spcAft>
              <a:spcPct val="35000"/>
            </a:spcAft>
            <a:buNone/>
          </a:pPr>
          <a:endParaRPr lang="en-GB" sz="2400" kern="1200" dirty="0"/>
        </a:p>
      </dsp:txBody>
      <dsp:txXfrm>
        <a:off x="0" y="2357074"/>
        <a:ext cx="1172405" cy="340227"/>
      </dsp:txXfrm>
    </dsp:sp>
    <dsp:sp modelId="{44D07633-EDF1-48F1-98C9-6D76FDB87015}">
      <dsp:nvSpPr>
        <dsp:cNvPr id="0" name=""/>
        <dsp:cNvSpPr/>
      </dsp:nvSpPr>
      <dsp:spPr>
        <a:xfrm>
          <a:off x="1583484" y="3270292"/>
          <a:ext cx="264528" cy="264741"/>
        </a:xfrm>
        <a:prstGeom prst="ellipse">
          <a:avLst/>
        </a:prstGeom>
        <a:solidFill>
          <a:schemeClr val="accent3">
            <a:hueOff val="9204761"/>
            <a:satOff val="-13811"/>
            <a:lumOff val="-2246"/>
            <a:alphaOff val="0"/>
          </a:schemeClr>
        </a:solidFill>
        <a:ln w="25400" cap="flat" cmpd="sng" algn="ctr">
          <a:solidFill>
            <a:schemeClr val="accent3">
              <a:hueOff val="9204761"/>
              <a:satOff val="-13811"/>
              <a:lumOff val="-2246"/>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9060AF0-2D0F-4F49-B912-FF8E42B7297A}">
      <dsp:nvSpPr>
        <dsp:cNvPr id="0" name=""/>
        <dsp:cNvSpPr/>
      </dsp:nvSpPr>
      <dsp:spPr>
        <a:xfrm>
          <a:off x="1413891" y="3539820"/>
          <a:ext cx="132264" cy="132262"/>
        </a:xfrm>
        <a:prstGeom prst="ellipse">
          <a:avLst/>
        </a:prstGeom>
        <a:solidFill>
          <a:schemeClr val="accent3">
            <a:hueOff val="9545678"/>
            <a:satOff val="-14322"/>
            <a:lumOff val="-2329"/>
            <a:alphaOff val="0"/>
          </a:schemeClr>
        </a:solidFill>
        <a:ln w="25400" cap="flat" cmpd="sng" algn="ctr">
          <a:solidFill>
            <a:schemeClr val="accent3">
              <a:hueOff val="9545678"/>
              <a:satOff val="-14322"/>
              <a:lumOff val="-2329"/>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A7E300C-85D7-428F-AB4C-2B678F14E5D6}">
      <dsp:nvSpPr>
        <dsp:cNvPr id="0" name=""/>
        <dsp:cNvSpPr/>
      </dsp:nvSpPr>
      <dsp:spPr>
        <a:xfrm>
          <a:off x="1131389" y="3539820"/>
          <a:ext cx="132264" cy="132262"/>
        </a:xfrm>
        <a:prstGeom prst="ellipse">
          <a:avLst/>
        </a:prstGeom>
        <a:solidFill>
          <a:schemeClr val="accent3">
            <a:hueOff val="9886596"/>
            <a:satOff val="-14834"/>
            <a:lumOff val="-2412"/>
            <a:alphaOff val="0"/>
          </a:schemeClr>
        </a:solidFill>
        <a:ln w="25400" cap="flat" cmpd="sng" algn="ctr">
          <a:solidFill>
            <a:schemeClr val="accent3">
              <a:hueOff val="9886596"/>
              <a:satOff val="-14834"/>
              <a:lumOff val="-2412"/>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78141CE-B101-4E77-A67B-1BA20D0B5ECE}">
      <dsp:nvSpPr>
        <dsp:cNvPr id="0" name=""/>
        <dsp:cNvSpPr/>
      </dsp:nvSpPr>
      <dsp:spPr>
        <a:xfrm>
          <a:off x="848887" y="3539820"/>
          <a:ext cx="132264" cy="132262"/>
        </a:xfrm>
        <a:prstGeom prst="ellipse">
          <a:avLst/>
        </a:prstGeom>
        <a:solidFill>
          <a:schemeClr val="accent3">
            <a:hueOff val="10227513"/>
            <a:satOff val="-15345"/>
            <a:lumOff val="-2495"/>
            <a:alphaOff val="0"/>
          </a:schemeClr>
        </a:solidFill>
        <a:ln w="25400" cap="flat" cmpd="sng" algn="ctr">
          <a:solidFill>
            <a:schemeClr val="accent3">
              <a:hueOff val="10227513"/>
              <a:satOff val="-15345"/>
              <a:lumOff val="-2495"/>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8B8785C-F0F7-4CAB-AE0E-9E0712506DF6}">
      <dsp:nvSpPr>
        <dsp:cNvPr id="0" name=""/>
        <dsp:cNvSpPr/>
      </dsp:nvSpPr>
      <dsp:spPr>
        <a:xfrm>
          <a:off x="566386" y="3539820"/>
          <a:ext cx="132264" cy="132262"/>
        </a:xfrm>
        <a:prstGeom prst="ellipse">
          <a:avLst/>
        </a:prstGeom>
        <a:solidFill>
          <a:schemeClr val="accent3">
            <a:hueOff val="10568429"/>
            <a:satOff val="-15857"/>
            <a:lumOff val="-2579"/>
            <a:alphaOff val="0"/>
          </a:schemeClr>
        </a:solidFill>
        <a:ln w="25400" cap="flat" cmpd="sng" algn="ctr">
          <a:solidFill>
            <a:schemeClr val="accent3">
              <a:hueOff val="10568429"/>
              <a:satOff val="-15857"/>
              <a:lumOff val="-2579"/>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3CD1E59-C40A-41A2-853E-B16B4EB09FDB}">
      <dsp:nvSpPr>
        <dsp:cNvPr id="0" name=""/>
        <dsp:cNvSpPr/>
      </dsp:nvSpPr>
      <dsp:spPr>
        <a:xfrm>
          <a:off x="283423" y="3539820"/>
          <a:ext cx="132264" cy="132262"/>
        </a:xfrm>
        <a:prstGeom prst="ellipse">
          <a:avLst/>
        </a:prstGeom>
        <a:solidFill>
          <a:schemeClr val="accent3">
            <a:hueOff val="10909347"/>
            <a:satOff val="-16368"/>
            <a:lumOff val="-2662"/>
            <a:alphaOff val="0"/>
          </a:schemeClr>
        </a:solidFill>
        <a:ln w="25400" cap="flat" cmpd="sng" algn="ctr">
          <a:solidFill>
            <a:schemeClr val="accent3">
              <a:hueOff val="10909347"/>
              <a:satOff val="-16368"/>
              <a:lumOff val="-2662"/>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38B3261-343A-44DC-BAE0-9AF189E11290}">
      <dsp:nvSpPr>
        <dsp:cNvPr id="0" name=""/>
        <dsp:cNvSpPr/>
      </dsp:nvSpPr>
      <dsp:spPr>
        <a:xfrm>
          <a:off x="921" y="3539820"/>
          <a:ext cx="132264" cy="132262"/>
        </a:xfrm>
        <a:prstGeom prst="ellipse">
          <a:avLst/>
        </a:prstGeom>
        <a:solidFill>
          <a:schemeClr val="accent3">
            <a:hueOff val="11250264"/>
            <a:satOff val="-16880"/>
            <a:lumOff val="-2745"/>
            <a:alphaOff val="0"/>
          </a:schemeClr>
        </a:solidFill>
        <a:ln w="25400" cap="flat" cmpd="sng" algn="ctr">
          <a:solidFill>
            <a:schemeClr val="accent3">
              <a:hueOff val="11250264"/>
              <a:satOff val="-16880"/>
              <a:lumOff val="-2745"/>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8140AD8-12DA-4DAF-901A-8E7A628448B7}">
      <dsp:nvSpPr>
        <dsp:cNvPr id="0" name=""/>
        <dsp:cNvSpPr/>
      </dsp:nvSpPr>
      <dsp:spPr>
        <a:xfrm>
          <a:off x="0" y="3198288"/>
          <a:ext cx="1550303" cy="34022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b" anchorCtr="0">
          <a:noAutofit/>
        </a:bodyPr>
        <a:lstStyle/>
        <a:p>
          <a:pPr marL="0" lvl="0" indent="0" algn="l" defTabSz="1066800">
            <a:lnSpc>
              <a:spcPct val="90000"/>
            </a:lnSpc>
            <a:spcBef>
              <a:spcPct val="0"/>
            </a:spcBef>
            <a:spcAft>
              <a:spcPct val="35000"/>
            </a:spcAft>
            <a:buNone/>
          </a:pPr>
          <a:endParaRPr lang="en-GB" sz="2400" kern="1200" dirty="0"/>
        </a:p>
      </dsp:txBody>
      <dsp:txXfrm>
        <a:off x="0" y="3198288"/>
        <a:ext cx="1550303" cy="340227"/>
      </dsp:txXfrm>
    </dsp:sp>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61CEA90-7485-4D8E-A2A8-10C63FE1ECC2}">
      <dsp:nvSpPr>
        <dsp:cNvPr id="0" name=""/>
        <dsp:cNvSpPr/>
      </dsp:nvSpPr>
      <dsp:spPr>
        <a:xfrm rot="16200000">
          <a:off x="907044" y="1233870"/>
          <a:ext cx="2612745" cy="1596664"/>
        </a:xfrm>
        <a:prstGeom prst="round2SameRect">
          <a:avLst>
            <a:gd name="adj1" fmla="val 16670"/>
            <a:gd name="adj2" fmla="val 0"/>
          </a:avLst>
        </a:prstGeom>
        <a:gradFill rotWithShape="0">
          <a:gsLst>
            <a:gs pos="0">
              <a:schemeClr val="accent5">
                <a:tint val="50000"/>
                <a:hueOff val="0"/>
                <a:satOff val="0"/>
                <a:lumOff val="0"/>
                <a:alphaOff val="0"/>
                <a:shade val="51000"/>
                <a:satMod val="130000"/>
              </a:schemeClr>
            </a:gs>
            <a:gs pos="80000">
              <a:schemeClr val="accent5">
                <a:tint val="50000"/>
                <a:hueOff val="0"/>
                <a:satOff val="0"/>
                <a:lumOff val="0"/>
                <a:alphaOff val="0"/>
                <a:shade val="93000"/>
                <a:satMod val="130000"/>
              </a:schemeClr>
            </a:gs>
            <a:gs pos="100000">
              <a:schemeClr val="accent5">
                <a:tint val="5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z="-190500" prstMaterial="plastic">
          <a:bevelT w="88900" h="88900"/>
          <a:bevelB w="88900" h="31750" prst="angle"/>
        </a:sp3d>
      </dsp:spPr>
      <dsp:style>
        <a:lnRef idx="0">
          <a:scrgbClr r="0" g="0" b="0"/>
        </a:lnRef>
        <a:fillRef idx="3">
          <a:scrgbClr r="0" g="0" b="0"/>
        </a:fillRef>
        <a:effectRef idx="2">
          <a:scrgbClr r="0" g="0" b="0"/>
        </a:effectRef>
        <a:fontRef idx="minor"/>
      </dsp:style>
      <dsp:txBody>
        <a:bodyPr spcFirstLastPara="0" vert="horz" wrap="square" lIns="247650" tIns="412750" rIns="371475" bIns="412750" numCol="1" spcCol="1270" anchor="t" anchorCtr="0">
          <a:noAutofit/>
        </a:bodyPr>
        <a:lstStyle/>
        <a:p>
          <a:pPr marL="0" lvl="0" indent="0" algn="l" defTabSz="2889250">
            <a:lnSpc>
              <a:spcPct val="90000"/>
            </a:lnSpc>
            <a:spcBef>
              <a:spcPct val="0"/>
            </a:spcBef>
            <a:spcAft>
              <a:spcPct val="35000"/>
            </a:spcAft>
            <a:buNone/>
          </a:pPr>
          <a:endParaRPr lang="en-GB" sz="6500" kern="1200" dirty="0"/>
        </a:p>
      </dsp:txBody>
      <dsp:txXfrm rot="5400000">
        <a:off x="1493042" y="803786"/>
        <a:ext cx="1518707" cy="2456831"/>
      </dsp:txXfrm>
    </dsp:sp>
    <dsp:sp modelId="{C9724498-CBCE-4BBA-91D5-972731EBAF69}">
      <dsp:nvSpPr>
        <dsp:cNvPr id="0" name=""/>
        <dsp:cNvSpPr/>
      </dsp:nvSpPr>
      <dsp:spPr>
        <a:xfrm rot="5400000">
          <a:off x="2576210" y="1233870"/>
          <a:ext cx="2612745" cy="1596664"/>
        </a:xfrm>
        <a:prstGeom prst="round2SameRect">
          <a:avLst>
            <a:gd name="adj1" fmla="val 16670"/>
            <a:gd name="adj2" fmla="val 0"/>
          </a:avLst>
        </a:prstGeom>
        <a:gradFill rotWithShape="0">
          <a:gsLst>
            <a:gs pos="0">
              <a:schemeClr val="accent5">
                <a:tint val="50000"/>
                <a:hueOff val="-10774846"/>
                <a:satOff val="46375"/>
                <a:lumOff val="12537"/>
                <a:alphaOff val="0"/>
                <a:shade val="51000"/>
                <a:satMod val="130000"/>
              </a:schemeClr>
            </a:gs>
            <a:gs pos="80000">
              <a:schemeClr val="accent5">
                <a:tint val="50000"/>
                <a:hueOff val="-10774846"/>
                <a:satOff val="46375"/>
                <a:lumOff val="12537"/>
                <a:alphaOff val="0"/>
                <a:shade val="93000"/>
                <a:satMod val="130000"/>
              </a:schemeClr>
            </a:gs>
            <a:gs pos="100000">
              <a:schemeClr val="accent5">
                <a:tint val="50000"/>
                <a:hueOff val="-10774846"/>
                <a:satOff val="46375"/>
                <a:lumOff val="12537"/>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z="-190500" prstMaterial="plastic">
          <a:bevelT w="88900" h="88900"/>
          <a:bevelB w="88900" h="31750" prst="angle"/>
        </a:sp3d>
      </dsp:spPr>
      <dsp:style>
        <a:lnRef idx="0">
          <a:scrgbClr r="0" g="0" b="0"/>
        </a:lnRef>
        <a:fillRef idx="3">
          <a:scrgbClr r="0" g="0" b="0"/>
        </a:fillRef>
        <a:effectRef idx="2">
          <a:scrgbClr r="0" g="0" b="0"/>
        </a:effectRef>
        <a:fontRef idx="minor"/>
      </dsp:style>
      <dsp:txBody>
        <a:bodyPr spcFirstLastPara="0" vert="horz" wrap="square" lIns="371475" tIns="412750" rIns="247650" bIns="412750" numCol="1" spcCol="1270" anchor="t" anchorCtr="0">
          <a:noAutofit/>
        </a:bodyPr>
        <a:lstStyle/>
        <a:p>
          <a:pPr marL="0" lvl="0" indent="0" algn="l" defTabSz="2889250">
            <a:lnSpc>
              <a:spcPct val="90000"/>
            </a:lnSpc>
            <a:spcBef>
              <a:spcPct val="0"/>
            </a:spcBef>
            <a:spcAft>
              <a:spcPct val="35000"/>
            </a:spcAft>
            <a:buNone/>
          </a:pPr>
          <a:endParaRPr lang="en-GB" sz="6500" kern="1200" dirty="0"/>
        </a:p>
      </dsp:txBody>
      <dsp:txXfrm rot="-5400000">
        <a:off x="3084251" y="803787"/>
        <a:ext cx="1518707" cy="2456831"/>
      </dsp:txXfrm>
    </dsp:sp>
    <dsp:sp modelId="{617E340E-5B93-4B70-9487-2BFEA44F54DA}">
      <dsp:nvSpPr>
        <dsp:cNvPr id="0" name=""/>
        <dsp:cNvSpPr/>
      </dsp:nvSpPr>
      <dsp:spPr>
        <a:xfrm>
          <a:off x="2213253" y="0"/>
          <a:ext cx="1669165" cy="1669084"/>
        </a:xfrm>
        <a:prstGeom prst="circularArrow">
          <a:avLst>
            <a:gd name="adj1" fmla="val 12500"/>
            <a:gd name="adj2" fmla="val 1142322"/>
            <a:gd name="adj3" fmla="val 20457678"/>
            <a:gd name="adj4" fmla="val 10800000"/>
            <a:gd name="adj5" fmla="val 12500"/>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sp>
    <dsp:sp modelId="{7FDF96E7-D1D5-4B07-9EA9-189A428DDF07}">
      <dsp:nvSpPr>
        <dsp:cNvPr id="0" name=""/>
        <dsp:cNvSpPr/>
      </dsp:nvSpPr>
      <dsp:spPr>
        <a:xfrm rot="10800000">
          <a:off x="2213253" y="2394915"/>
          <a:ext cx="1669165" cy="1669084"/>
        </a:xfrm>
        <a:prstGeom prst="circularArrow">
          <a:avLst>
            <a:gd name="adj1" fmla="val 12500"/>
            <a:gd name="adj2" fmla="val 1142322"/>
            <a:gd name="adj3" fmla="val 20457678"/>
            <a:gd name="adj4" fmla="val 10800000"/>
            <a:gd name="adj5" fmla="val 12500"/>
          </a:avLst>
        </a:prstGeom>
        <a:gradFill rotWithShape="0">
          <a:gsLst>
            <a:gs pos="0">
              <a:schemeClr val="accent5">
                <a:hueOff val="-9933876"/>
                <a:satOff val="39811"/>
                <a:lumOff val="8628"/>
                <a:alphaOff val="0"/>
                <a:shade val="51000"/>
                <a:satMod val="130000"/>
              </a:schemeClr>
            </a:gs>
            <a:gs pos="80000">
              <a:schemeClr val="accent5">
                <a:hueOff val="-9933876"/>
                <a:satOff val="39811"/>
                <a:lumOff val="8628"/>
                <a:alphaOff val="0"/>
                <a:shade val="93000"/>
                <a:satMod val="130000"/>
              </a:schemeClr>
            </a:gs>
            <a:gs pos="100000">
              <a:schemeClr val="accent5">
                <a:hueOff val="-9933876"/>
                <a:satOff val="39811"/>
                <a:lumOff val="8628"/>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sp>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5DBFB90-B8B7-4DDD-A51C-4700F579F005}">
      <dsp:nvSpPr>
        <dsp:cNvPr id="0" name=""/>
        <dsp:cNvSpPr/>
      </dsp:nvSpPr>
      <dsp:spPr>
        <a:xfrm rot="21300000">
          <a:off x="18706" y="1685100"/>
          <a:ext cx="6058586" cy="693799"/>
        </a:xfrm>
        <a:prstGeom prst="mathMinus">
          <a:avLst/>
        </a:prstGeom>
        <a:solidFill>
          <a:schemeClr val="accent4">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CA91593-C749-4BF2-90D4-3AF34D5DAF89}">
      <dsp:nvSpPr>
        <dsp:cNvPr id="0" name=""/>
        <dsp:cNvSpPr/>
      </dsp:nvSpPr>
      <dsp:spPr>
        <a:xfrm>
          <a:off x="731520" y="203200"/>
          <a:ext cx="1828800" cy="1625600"/>
        </a:xfrm>
        <a:prstGeom prst="downArrow">
          <a:avLst/>
        </a:prstGeom>
        <a:solidFill>
          <a:srgbClr val="00B0F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4DE3E61-EEC9-4457-BAF9-81B85D963DF3}">
      <dsp:nvSpPr>
        <dsp:cNvPr id="0" name=""/>
        <dsp:cNvSpPr/>
      </dsp:nvSpPr>
      <dsp:spPr>
        <a:xfrm>
          <a:off x="3230880" y="0"/>
          <a:ext cx="1950720" cy="17068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26720" tIns="426720" rIns="426720" bIns="426720" numCol="1" spcCol="1270" anchor="ctr" anchorCtr="0">
          <a:noAutofit/>
        </a:bodyPr>
        <a:lstStyle/>
        <a:p>
          <a:pPr marL="0" lvl="0" indent="0" algn="ctr" defTabSz="2667000">
            <a:lnSpc>
              <a:spcPct val="90000"/>
            </a:lnSpc>
            <a:spcBef>
              <a:spcPct val="0"/>
            </a:spcBef>
            <a:spcAft>
              <a:spcPct val="35000"/>
            </a:spcAft>
            <a:buNone/>
          </a:pPr>
          <a:endParaRPr lang="en-GB" sz="6000" kern="1200" dirty="0"/>
        </a:p>
      </dsp:txBody>
      <dsp:txXfrm>
        <a:off x="3230880" y="0"/>
        <a:ext cx="1950720" cy="1706880"/>
      </dsp:txXfrm>
    </dsp:sp>
    <dsp:sp modelId="{7B2A40F8-AB60-4BFF-BFE5-B991C9A787FB}">
      <dsp:nvSpPr>
        <dsp:cNvPr id="0" name=""/>
        <dsp:cNvSpPr/>
      </dsp:nvSpPr>
      <dsp:spPr>
        <a:xfrm>
          <a:off x="3535680" y="2235200"/>
          <a:ext cx="1828800" cy="1625600"/>
        </a:xfrm>
        <a:prstGeom prst="upArrow">
          <a:avLst/>
        </a:prstGeom>
        <a:solidFill>
          <a:srgbClr val="FFC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7AB7A18-9899-45F9-88E4-4F7F081C7D66}">
      <dsp:nvSpPr>
        <dsp:cNvPr id="0" name=""/>
        <dsp:cNvSpPr/>
      </dsp:nvSpPr>
      <dsp:spPr>
        <a:xfrm>
          <a:off x="914400" y="2357120"/>
          <a:ext cx="1950720" cy="17068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26720" tIns="426720" rIns="426720" bIns="426720" numCol="1" spcCol="1270" anchor="ctr" anchorCtr="0">
          <a:noAutofit/>
        </a:bodyPr>
        <a:lstStyle/>
        <a:p>
          <a:pPr marL="0" lvl="0" indent="0" algn="ctr" defTabSz="2667000">
            <a:lnSpc>
              <a:spcPct val="90000"/>
            </a:lnSpc>
            <a:spcBef>
              <a:spcPct val="0"/>
            </a:spcBef>
            <a:spcAft>
              <a:spcPct val="35000"/>
            </a:spcAft>
            <a:buNone/>
          </a:pPr>
          <a:endParaRPr lang="en-GB" sz="6000" kern="1200" dirty="0"/>
        </a:p>
      </dsp:txBody>
      <dsp:txXfrm>
        <a:off x="914400" y="2357120"/>
        <a:ext cx="1950720" cy="1706880"/>
      </dsp:txXfrm>
    </dsp:sp>
  </dsp:spTree>
</dsp:drawing>
</file>

<file path=ppt/diagrams/drawing1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AFA1769-F6B5-4C14-8506-BEB8DE26CA98}">
      <dsp:nvSpPr>
        <dsp:cNvPr id="0" name=""/>
        <dsp:cNvSpPr/>
      </dsp:nvSpPr>
      <dsp:spPr>
        <a:xfrm>
          <a:off x="2789" y="1453738"/>
          <a:ext cx="1156523" cy="1156523"/>
        </a:xfrm>
        <a:prstGeom prst="ellipse">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marL="0" lvl="0" indent="0" algn="ctr" defTabSz="2578100">
            <a:lnSpc>
              <a:spcPct val="90000"/>
            </a:lnSpc>
            <a:spcBef>
              <a:spcPct val="0"/>
            </a:spcBef>
            <a:spcAft>
              <a:spcPct val="35000"/>
            </a:spcAft>
            <a:buNone/>
          </a:pPr>
          <a:r>
            <a:rPr lang="en-GB" sz="5800" kern="1200" dirty="0"/>
            <a:t>A</a:t>
          </a:r>
        </a:p>
      </dsp:txBody>
      <dsp:txXfrm>
        <a:off x="172158" y="1623107"/>
        <a:ext cx="817785" cy="817785"/>
      </dsp:txXfrm>
    </dsp:sp>
    <dsp:sp modelId="{561AF184-6D4A-4E8A-88C5-850693CA0FBC}">
      <dsp:nvSpPr>
        <dsp:cNvPr id="0" name=""/>
        <dsp:cNvSpPr/>
      </dsp:nvSpPr>
      <dsp:spPr>
        <a:xfrm rot="19041445">
          <a:off x="1143714" y="1872399"/>
          <a:ext cx="377807" cy="0"/>
        </a:xfrm>
        <a:custGeom>
          <a:avLst/>
          <a:gdLst/>
          <a:ahLst/>
          <a:cxnLst/>
          <a:rect l="0" t="0" r="0" b="0"/>
          <a:pathLst>
            <a:path>
              <a:moveTo>
                <a:pt x="0" y="0"/>
              </a:moveTo>
              <a:lnTo>
                <a:pt x="377807" y="0"/>
              </a:lnTo>
            </a:path>
          </a:pathLst>
        </a:custGeom>
        <a:noFill/>
        <a:ln w="25400" cap="flat" cmpd="sng" algn="ctr">
          <a:solidFill>
            <a:schemeClr val="accent4">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F77C3AEB-0BA6-44EF-BB7E-F1F71185489A}">
      <dsp:nvSpPr>
        <dsp:cNvPr id="0" name=""/>
        <dsp:cNvSpPr/>
      </dsp:nvSpPr>
      <dsp:spPr>
        <a:xfrm rot="13358555">
          <a:off x="2650547" y="1872399"/>
          <a:ext cx="377807" cy="0"/>
        </a:xfrm>
        <a:custGeom>
          <a:avLst/>
          <a:gdLst/>
          <a:ahLst/>
          <a:cxnLst/>
          <a:rect l="0" t="0" r="0" b="0"/>
          <a:pathLst>
            <a:path>
              <a:moveTo>
                <a:pt x="0" y="0"/>
              </a:moveTo>
              <a:lnTo>
                <a:pt x="377807" y="0"/>
              </a:lnTo>
            </a:path>
          </a:pathLst>
        </a:custGeom>
        <a:noFill/>
        <a:ln w="25400" cap="flat" cmpd="sng" algn="ctr">
          <a:solidFill>
            <a:schemeClr val="accent4">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1230BD74-ED7E-458E-B81E-710AC8004F1E}">
      <dsp:nvSpPr>
        <dsp:cNvPr id="0" name=""/>
        <dsp:cNvSpPr/>
      </dsp:nvSpPr>
      <dsp:spPr>
        <a:xfrm>
          <a:off x="1471573" y="1744432"/>
          <a:ext cx="135181" cy="0"/>
        </a:xfrm>
        <a:prstGeom prst="line">
          <a:avLst/>
        </a:prstGeom>
        <a:noFill/>
        <a:ln w="25400" cap="flat" cmpd="sng" algn="ctr">
          <a:solidFill>
            <a:schemeClr val="accent4">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8C5A6852-5107-4ECB-A4E4-921F0F7C90E6}">
      <dsp:nvSpPr>
        <dsp:cNvPr id="0" name=""/>
        <dsp:cNvSpPr/>
      </dsp:nvSpPr>
      <dsp:spPr>
        <a:xfrm>
          <a:off x="1606755" y="1456864"/>
          <a:ext cx="958558" cy="575135"/>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142240" tIns="142240" rIns="142240" bIns="142240" numCol="1" spcCol="1270" anchor="ctr" anchorCtr="0">
          <a:noAutofit/>
        </a:bodyPr>
        <a:lstStyle/>
        <a:p>
          <a:pPr marL="0" lvl="0" indent="0" algn="ctr" defTabSz="889000">
            <a:lnSpc>
              <a:spcPct val="90000"/>
            </a:lnSpc>
            <a:spcBef>
              <a:spcPct val="0"/>
            </a:spcBef>
            <a:spcAft>
              <a:spcPct val="35000"/>
            </a:spcAft>
            <a:buNone/>
          </a:pPr>
          <a:r>
            <a:rPr lang="en-GB" sz="2000" b="1" kern="1200" dirty="0"/>
            <a:t>False</a:t>
          </a:r>
        </a:p>
      </dsp:txBody>
      <dsp:txXfrm>
        <a:off x="1606755" y="1456864"/>
        <a:ext cx="958558" cy="575135"/>
      </dsp:txXfrm>
    </dsp:sp>
    <dsp:sp modelId="{1492FEA5-8035-42E9-B403-447807606DE9}">
      <dsp:nvSpPr>
        <dsp:cNvPr id="0" name=""/>
        <dsp:cNvSpPr/>
      </dsp:nvSpPr>
      <dsp:spPr>
        <a:xfrm>
          <a:off x="2565313" y="1744432"/>
          <a:ext cx="135181" cy="0"/>
        </a:xfrm>
        <a:prstGeom prst="line">
          <a:avLst/>
        </a:prstGeom>
        <a:noFill/>
        <a:ln w="25400" cap="flat" cmpd="sng" algn="ctr">
          <a:solidFill>
            <a:schemeClr val="accent4">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925F50E6-53E5-4C79-858D-D42B1E34B6AD}">
      <dsp:nvSpPr>
        <dsp:cNvPr id="0" name=""/>
        <dsp:cNvSpPr/>
      </dsp:nvSpPr>
      <dsp:spPr>
        <a:xfrm rot="2558555">
          <a:off x="1143714" y="2191600"/>
          <a:ext cx="377807" cy="0"/>
        </a:xfrm>
        <a:custGeom>
          <a:avLst/>
          <a:gdLst/>
          <a:ahLst/>
          <a:cxnLst/>
          <a:rect l="0" t="0" r="0" b="0"/>
          <a:pathLst>
            <a:path>
              <a:moveTo>
                <a:pt x="0" y="0"/>
              </a:moveTo>
              <a:lnTo>
                <a:pt x="377807" y="0"/>
              </a:lnTo>
            </a:path>
          </a:pathLst>
        </a:custGeom>
        <a:noFill/>
        <a:ln w="25400" cap="flat" cmpd="sng" algn="ctr">
          <a:solidFill>
            <a:schemeClr val="accent4">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8BF39431-2C27-48AC-AF88-9CE4F2B7C299}">
      <dsp:nvSpPr>
        <dsp:cNvPr id="0" name=""/>
        <dsp:cNvSpPr/>
      </dsp:nvSpPr>
      <dsp:spPr>
        <a:xfrm rot="8241445">
          <a:off x="2650547" y="2191600"/>
          <a:ext cx="377807" cy="0"/>
        </a:xfrm>
        <a:custGeom>
          <a:avLst/>
          <a:gdLst/>
          <a:ahLst/>
          <a:cxnLst/>
          <a:rect l="0" t="0" r="0" b="0"/>
          <a:pathLst>
            <a:path>
              <a:moveTo>
                <a:pt x="0" y="0"/>
              </a:moveTo>
              <a:lnTo>
                <a:pt x="377807" y="0"/>
              </a:lnTo>
            </a:path>
          </a:pathLst>
        </a:custGeom>
        <a:noFill/>
        <a:ln w="25400" cap="flat" cmpd="sng" algn="ctr">
          <a:solidFill>
            <a:schemeClr val="accent4">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DFE5BAFC-62A5-4A6C-AB47-F003D663A24F}">
      <dsp:nvSpPr>
        <dsp:cNvPr id="0" name=""/>
        <dsp:cNvSpPr/>
      </dsp:nvSpPr>
      <dsp:spPr>
        <a:xfrm>
          <a:off x="1471573" y="2319567"/>
          <a:ext cx="135181" cy="0"/>
        </a:xfrm>
        <a:prstGeom prst="line">
          <a:avLst/>
        </a:prstGeom>
        <a:noFill/>
        <a:ln w="25400" cap="flat" cmpd="sng" algn="ctr">
          <a:solidFill>
            <a:schemeClr val="accent4">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F93B34E1-884C-416B-BE04-43E548FABA60}">
      <dsp:nvSpPr>
        <dsp:cNvPr id="0" name=""/>
        <dsp:cNvSpPr/>
      </dsp:nvSpPr>
      <dsp:spPr>
        <a:xfrm>
          <a:off x="1606755" y="2032000"/>
          <a:ext cx="958558" cy="575135"/>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142240" tIns="142240" rIns="142240" bIns="142240" numCol="1" spcCol="1270" anchor="ctr" anchorCtr="0">
          <a:noAutofit/>
        </a:bodyPr>
        <a:lstStyle/>
        <a:p>
          <a:pPr marL="0" lvl="0" indent="0" algn="ctr" defTabSz="889000">
            <a:lnSpc>
              <a:spcPct val="90000"/>
            </a:lnSpc>
            <a:spcBef>
              <a:spcPct val="0"/>
            </a:spcBef>
            <a:spcAft>
              <a:spcPct val="35000"/>
            </a:spcAft>
            <a:buNone/>
          </a:pPr>
          <a:r>
            <a:rPr lang="en-GB" sz="2000" b="1" kern="1200" dirty="0"/>
            <a:t>Step</a:t>
          </a:r>
        </a:p>
      </dsp:txBody>
      <dsp:txXfrm>
        <a:off x="1606755" y="2032000"/>
        <a:ext cx="958558" cy="575135"/>
      </dsp:txXfrm>
    </dsp:sp>
    <dsp:sp modelId="{A3EC7D12-ECAC-43C6-BB7C-F13CD35D2CBD}">
      <dsp:nvSpPr>
        <dsp:cNvPr id="0" name=""/>
        <dsp:cNvSpPr/>
      </dsp:nvSpPr>
      <dsp:spPr>
        <a:xfrm>
          <a:off x="2565313" y="2319567"/>
          <a:ext cx="135181" cy="0"/>
        </a:xfrm>
        <a:prstGeom prst="line">
          <a:avLst/>
        </a:prstGeom>
        <a:noFill/>
        <a:ln w="25400" cap="flat" cmpd="sng" algn="ctr">
          <a:solidFill>
            <a:schemeClr val="accent4">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A771BD35-A4F4-41F7-BAA0-885228DE0829}">
      <dsp:nvSpPr>
        <dsp:cNvPr id="0" name=""/>
        <dsp:cNvSpPr/>
      </dsp:nvSpPr>
      <dsp:spPr>
        <a:xfrm>
          <a:off x="3012756" y="1453738"/>
          <a:ext cx="1156523" cy="1156523"/>
        </a:xfrm>
        <a:prstGeom prst="ellipse">
          <a:avLst/>
        </a:prstGeom>
        <a:gradFill rotWithShape="0">
          <a:gsLst>
            <a:gs pos="0">
              <a:schemeClr val="accent4">
                <a:hueOff val="-2232385"/>
                <a:satOff val="13449"/>
                <a:lumOff val="1078"/>
                <a:alphaOff val="0"/>
                <a:shade val="51000"/>
                <a:satMod val="130000"/>
              </a:schemeClr>
            </a:gs>
            <a:gs pos="80000">
              <a:schemeClr val="accent4">
                <a:hueOff val="-2232385"/>
                <a:satOff val="13449"/>
                <a:lumOff val="1078"/>
                <a:alphaOff val="0"/>
                <a:shade val="93000"/>
                <a:satMod val="130000"/>
              </a:schemeClr>
            </a:gs>
            <a:gs pos="100000">
              <a:schemeClr val="accent4">
                <a:hueOff val="-2232385"/>
                <a:satOff val="13449"/>
                <a:lumOff val="1078"/>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marL="0" lvl="0" indent="0" algn="ctr" defTabSz="2578100">
            <a:lnSpc>
              <a:spcPct val="90000"/>
            </a:lnSpc>
            <a:spcBef>
              <a:spcPct val="0"/>
            </a:spcBef>
            <a:spcAft>
              <a:spcPct val="35000"/>
            </a:spcAft>
            <a:buNone/>
          </a:pPr>
          <a:r>
            <a:rPr lang="en-GB" sz="5800" kern="1200" dirty="0"/>
            <a:t>D</a:t>
          </a:r>
        </a:p>
      </dsp:txBody>
      <dsp:txXfrm>
        <a:off x="3182125" y="1623107"/>
        <a:ext cx="817785" cy="817785"/>
      </dsp:txXfrm>
    </dsp:sp>
    <dsp:sp modelId="{6A02F53A-FBE4-4A01-A5E6-E24220D928D5}">
      <dsp:nvSpPr>
        <dsp:cNvPr id="0" name=""/>
        <dsp:cNvSpPr/>
      </dsp:nvSpPr>
      <dsp:spPr>
        <a:xfrm>
          <a:off x="4169279" y="1453738"/>
          <a:ext cx="1156523" cy="1156523"/>
        </a:xfrm>
        <a:prstGeom prst="ellipse">
          <a:avLst/>
        </a:prstGeom>
        <a:gradFill rotWithShape="0">
          <a:gsLst>
            <a:gs pos="0">
              <a:schemeClr val="accent4">
                <a:hueOff val="-4464770"/>
                <a:satOff val="26899"/>
                <a:lumOff val="2156"/>
                <a:alphaOff val="0"/>
                <a:shade val="51000"/>
                <a:satMod val="130000"/>
              </a:schemeClr>
            </a:gs>
            <a:gs pos="80000">
              <a:schemeClr val="accent4">
                <a:hueOff val="-4464770"/>
                <a:satOff val="26899"/>
                <a:lumOff val="2156"/>
                <a:alphaOff val="0"/>
                <a:shade val="93000"/>
                <a:satMod val="130000"/>
              </a:schemeClr>
            </a:gs>
            <a:gs pos="100000">
              <a:schemeClr val="accent4">
                <a:hueOff val="-4464770"/>
                <a:satOff val="26899"/>
                <a:lumOff val="2156"/>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marL="0" lvl="0" indent="0" algn="ctr" defTabSz="2578100">
            <a:lnSpc>
              <a:spcPct val="90000"/>
            </a:lnSpc>
            <a:spcBef>
              <a:spcPct val="0"/>
            </a:spcBef>
            <a:spcAft>
              <a:spcPct val="35000"/>
            </a:spcAft>
            <a:buNone/>
          </a:pPr>
          <a:r>
            <a:rPr lang="en-GB" sz="5800" kern="1200" dirty="0"/>
            <a:t>E</a:t>
          </a:r>
        </a:p>
      </dsp:txBody>
      <dsp:txXfrm>
        <a:off x="4338648" y="1623107"/>
        <a:ext cx="817785" cy="817785"/>
      </dsp:txXfrm>
    </dsp:sp>
  </dsp:spTree>
</dsp:drawing>
</file>

<file path=ppt/diagrams/drawing1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2E55954-6748-42A5-BF41-5C286A49953C}">
      <dsp:nvSpPr>
        <dsp:cNvPr id="0" name=""/>
        <dsp:cNvSpPr/>
      </dsp:nvSpPr>
      <dsp:spPr>
        <a:xfrm rot="5400000">
          <a:off x="2299523" y="132713"/>
          <a:ext cx="1510261" cy="1313927"/>
        </a:xfrm>
        <a:prstGeom prst="hexagon">
          <a:avLst>
            <a:gd name="adj" fmla="val 25000"/>
            <a:gd name="vf" fmla="val 115470"/>
          </a:avLst>
        </a:prstGeom>
        <a:solidFill>
          <a:srgbClr val="0070C0"/>
        </a:solidFill>
        <a:ln>
          <a:solidFill>
            <a:srgbClr val="0070C0"/>
          </a:solid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82880" tIns="182880" rIns="182880" bIns="182880" numCol="1" spcCol="1270" anchor="ctr" anchorCtr="0">
          <a:noAutofit/>
        </a:bodyPr>
        <a:lstStyle/>
        <a:p>
          <a:pPr marL="0" lvl="0" indent="0" algn="ctr" defTabSz="2133600">
            <a:lnSpc>
              <a:spcPct val="90000"/>
            </a:lnSpc>
            <a:spcBef>
              <a:spcPct val="0"/>
            </a:spcBef>
            <a:spcAft>
              <a:spcPct val="35000"/>
            </a:spcAft>
            <a:buNone/>
          </a:pPr>
          <a:endParaRPr lang="en-GB" sz="4800" kern="1200" dirty="0"/>
        </a:p>
      </dsp:txBody>
      <dsp:txXfrm rot="-5400000">
        <a:off x="2602444" y="269895"/>
        <a:ext cx="904419" cy="1039563"/>
      </dsp:txXfrm>
    </dsp:sp>
    <dsp:sp modelId="{EFC8BC05-BFA2-40D1-8A38-A66E120975D1}">
      <dsp:nvSpPr>
        <dsp:cNvPr id="0" name=""/>
        <dsp:cNvSpPr/>
      </dsp:nvSpPr>
      <dsp:spPr>
        <a:xfrm>
          <a:off x="3751488" y="336599"/>
          <a:ext cx="1685451" cy="90615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7160" tIns="137160" rIns="137160" bIns="137160" numCol="1" spcCol="1270" anchor="ctr" anchorCtr="0">
          <a:noAutofit/>
        </a:bodyPr>
        <a:lstStyle/>
        <a:p>
          <a:pPr marL="0" lvl="0" indent="0" algn="l" defTabSz="1600200">
            <a:lnSpc>
              <a:spcPct val="90000"/>
            </a:lnSpc>
            <a:spcBef>
              <a:spcPct val="0"/>
            </a:spcBef>
            <a:spcAft>
              <a:spcPct val="35000"/>
            </a:spcAft>
            <a:buNone/>
          </a:pPr>
          <a:endParaRPr lang="en-GB" sz="3600" kern="1200" dirty="0"/>
        </a:p>
      </dsp:txBody>
      <dsp:txXfrm>
        <a:off x="3751488" y="336599"/>
        <a:ext cx="1685451" cy="906156"/>
      </dsp:txXfrm>
    </dsp:sp>
    <dsp:sp modelId="{E8431092-B36F-44F2-B05C-3DDCBC1EE7E1}">
      <dsp:nvSpPr>
        <dsp:cNvPr id="0" name=""/>
        <dsp:cNvSpPr/>
      </dsp:nvSpPr>
      <dsp:spPr>
        <a:xfrm rot="5400000">
          <a:off x="880482" y="132713"/>
          <a:ext cx="1510261" cy="1313927"/>
        </a:xfrm>
        <a:prstGeom prst="hexagon">
          <a:avLst>
            <a:gd name="adj" fmla="val 25000"/>
            <a:gd name="vf" fmla="val 115470"/>
          </a:avLst>
        </a:prstGeom>
        <a:solidFill>
          <a:srgbClr val="FF0000"/>
        </a:solidFill>
        <a:ln>
          <a:solidFill>
            <a:srgbClr val="FF0000"/>
          </a:solid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anchor="ctr" anchorCtr="0">
          <a:noAutofit/>
        </a:bodyPr>
        <a:lstStyle/>
        <a:p>
          <a:pPr marL="0" lvl="0" indent="0" algn="ctr" defTabSz="1600200">
            <a:lnSpc>
              <a:spcPct val="90000"/>
            </a:lnSpc>
            <a:spcBef>
              <a:spcPct val="0"/>
            </a:spcBef>
            <a:spcAft>
              <a:spcPct val="35000"/>
            </a:spcAft>
            <a:buNone/>
          </a:pPr>
          <a:endParaRPr lang="en-GB" sz="3600" kern="1200"/>
        </a:p>
      </dsp:txBody>
      <dsp:txXfrm rot="-5400000">
        <a:off x="1183403" y="269895"/>
        <a:ext cx="904419" cy="1039563"/>
      </dsp:txXfrm>
    </dsp:sp>
    <dsp:sp modelId="{343FD5A3-B803-4983-A9D9-20F56A5C79A2}">
      <dsp:nvSpPr>
        <dsp:cNvPr id="0" name=""/>
        <dsp:cNvSpPr/>
      </dsp:nvSpPr>
      <dsp:spPr>
        <a:xfrm rot="5400000">
          <a:off x="1587284" y="1414623"/>
          <a:ext cx="1510261" cy="1313927"/>
        </a:xfrm>
        <a:prstGeom prst="hexagon">
          <a:avLst>
            <a:gd name="adj" fmla="val 25000"/>
            <a:gd name="vf" fmla="val 115470"/>
          </a:avLst>
        </a:prstGeom>
        <a:solidFill>
          <a:srgbClr val="FFFF00"/>
        </a:solidFill>
        <a:ln>
          <a:solidFill>
            <a:srgbClr val="FFFF00"/>
          </a:solid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82880" tIns="182880" rIns="182880" bIns="182880" numCol="1" spcCol="1270" anchor="ctr" anchorCtr="0">
          <a:noAutofit/>
        </a:bodyPr>
        <a:lstStyle/>
        <a:p>
          <a:pPr marL="0" lvl="0" indent="0" algn="ctr" defTabSz="2133600">
            <a:lnSpc>
              <a:spcPct val="90000"/>
            </a:lnSpc>
            <a:spcBef>
              <a:spcPct val="0"/>
            </a:spcBef>
            <a:spcAft>
              <a:spcPct val="35000"/>
            </a:spcAft>
            <a:buNone/>
          </a:pPr>
          <a:endParaRPr lang="en-GB" sz="4800" kern="1200" dirty="0"/>
        </a:p>
      </dsp:txBody>
      <dsp:txXfrm rot="-5400000">
        <a:off x="1890205" y="1551805"/>
        <a:ext cx="904419" cy="1039563"/>
      </dsp:txXfrm>
    </dsp:sp>
    <dsp:sp modelId="{C452F7BE-3E33-496C-ADD4-AECD665C899B}">
      <dsp:nvSpPr>
        <dsp:cNvPr id="0" name=""/>
        <dsp:cNvSpPr/>
      </dsp:nvSpPr>
      <dsp:spPr>
        <a:xfrm>
          <a:off x="0" y="1618508"/>
          <a:ext cx="1631082" cy="90615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7160" tIns="137160" rIns="137160" bIns="137160" numCol="1" spcCol="1270" anchor="ctr" anchorCtr="0">
          <a:noAutofit/>
        </a:bodyPr>
        <a:lstStyle/>
        <a:p>
          <a:pPr marL="0" lvl="0" indent="0" algn="r" defTabSz="1600200">
            <a:lnSpc>
              <a:spcPct val="90000"/>
            </a:lnSpc>
            <a:spcBef>
              <a:spcPct val="0"/>
            </a:spcBef>
            <a:spcAft>
              <a:spcPct val="35000"/>
            </a:spcAft>
            <a:buNone/>
          </a:pPr>
          <a:endParaRPr lang="en-GB" sz="3600" kern="1200" dirty="0"/>
        </a:p>
      </dsp:txBody>
      <dsp:txXfrm>
        <a:off x="0" y="1618508"/>
        <a:ext cx="1631082" cy="906156"/>
      </dsp:txXfrm>
    </dsp:sp>
    <dsp:sp modelId="{6D680F4C-34EE-4F0B-8090-C2EBD459CAC5}">
      <dsp:nvSpPr>
        <dsp:cNvPr id="0" name=""/>
        <dsp:cNvSpPr/>
      </dsp:nvSpPr>
      <dsp:spPr>
        <a:xfrm rot="5400000">
          <a:off x="3006325" y="1414623"/>
          <a:ext cx="1510261" cy="1313927"/>
        </a:xfrm>
        <a:prstGeom prst="hexagon">
          <a:avLst>
            <a:gd name="adj" fmla="val 25000"/>
            <a:gd name="vf" fmla="val 115470"/>
          </a:avLst>
        </a:prstGeom>
        <a:solidFill>
          <a:srgbClr val="00B050"/>
        </a:solidFill>
        <a:ln>
          <a:solidFill>
            <a:srgbClr val="00B050"/>
          </a:solid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anchor="ctr" anchorCtr="0">
          <a:noAutofit/>
        </a:bodyPr>
        <a:lstStyle/>
        <a:p>
          <a:pPr marL="0" lvl="0" indent="0" algn="ctr" defTabSz="1600200">
            <a:lnSpc>
              <a:spcPct val="90000"/>
            </a:lnSpc>
            <a:spcBef>
              <a:spcPct val="0"/>
            </a:spcBef>
            <a:spcAft>
              <a:spcPct val="35000"/>
            </a:spcAft>
            <a:buNone/>
          </a:pPr>
          <a:endParaRPr lang="en-GB" sz="3600" kern="1200"/>
        </a:p>
      </dsp:txBody>
      <dsp:txXfrm rot="-5400000">
        <a:off x="3309246" y="1551805"/>
        <a:ext cx="904419" cy="1039563"/>
      </dsp:txXfrm>
    </dsp:sp>
    <dsp:sp modelId="{989B05B4-C226-4E6D-9381-83865E1A9FCE}">
      <dsp:nvSpPr>
        <dsp:cNvPr id="0" name=""/>
        <dsp:cNvSpPr/>
      </dsp:nvSpPr>
      <dsp:spPr>
        <a:xfrm rot="5400000">
          <a:off x="2299523" y="2696533"/>
          <a:ext cx="1510261" cy="1313927"/>
        </a:xfrm>
        <a:prstGeom prst="hexagon">
          <a:avLst>
            <a:gd name="adj" fmla="val 25000"/>
            <a:gd name="vf" fmla="val 115470"/>
          </a:avLst>
        </a:prstGeom>
        <a:solidFill>
          <a:schemeClr val="bg1"/>
        </a:solidFill>
        <a:ln>
          <a:solidFill>
            <a:schemeClr val="tx1"/>
          </a:solid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82880" tIns="182880" rIns="182880" bIns="182880" numCol="1" spcCol="1270" anchor="ctr" anchorCtr="0">
          <a:noAutofit/>
        </a:bodyPr>
        <a:lstStyle/>
        <a:p>
          <a:pPr marL="0" lvl="0" indent="0" algn="ctr" defTabSz="2133600">
            <a:lnSpc>
              <a:spcPct val="90000"/>
            </a:lnSpc>
            <a:spcBef>
              <a:spcPct val="0"/>
            </a:spcBef>
            <a:spcAft>
              <a:spcPct val="35000"/>
            </a:spcAft>
            <a:buNone/>
          </a:pPr>
          <a:endParaRPr lang="en-GB" sz="4800" kern="1200" dirty="0"/>
        </a:p>
      </dsp:txBody>
      <dsp:txXfrm rot="-5400000">
        <a:off x="2602444" y="2833715"/>
        <a:ext cx="904419" cy="1039563"/>
      </dsp:txXfrm>
    </dsp:sp>
    <dsp:sp modelId="{5CD2D24C-D9E1-42F6-897E-2A95AA54C0EF}">
      <dsp:nvSpPr>
        <dsp:cNvPr id="0" name=""/>
        <dsp:cNvSpPr/>
      </dsp:nvSpPr>
      <dsp:spPr>
        <a:xfrm>
          <a:off x="3751488" y="2900418"/>
          <a:ext cx="1685451" cy="90615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7160" tIns="137160" rIns="137160" bIns="137160" numCol="1" spcCol="1270" anchor="ctr" anchorCtr="0">
          <a:noAutofit/>
        </a:bodyPr>
        <a:lstStyle/>
        <a:p>
          <a:pPr marL="0" lvl="0" indent="0" algn="l" defTabSz="1600200">
            <a:lnSpc>
              <a:spcPct val="90000"/>
            </a:lnSpc>
            <a:spcBef>
              <a:spcPct val="0"/>
            </a:spcBef>
            <a:spcAft>
              <a:spcPct val="35000"/>
            </a:spcAft>
            <a:buNone/>
          </a:pPr>
          <a:endParaRPr lang="en-GB" sz="3600" kern="1200" dirty="0"/>
        </a:p>
      </dsp:txBody>
      <dsp:txXfrm>
        <a:off x="3751488" y="2900418"/>
        <a:ext cx="1685451" cy="906156"/>
      </dsp:txXfrm>
    </dsp:sp>
    <dsp:sp modelId="{6DBA9CCA-9288-48EF-A884-68CC242E29A5}">
      <dsp:nvSpPr>
        <dsp:cNvPr id="0" name=""/>
        <dsp:cNvSpPr/>
      </dsp:nvSpPr>
      <dsp:spPr>
        <a:xfrm rot="5400000">
          <a:off x="880482" y="2696533"/>
          <a:ext cx="1510261" cy="1313927"/>
        </a:xfrm>
        <a:prstGeom prst="hexagon">
          <a:avLst>
            <a:gd name="adj" fmla="val 25000"/>
            <a:gd name="vf" fmla="val 115470"/>
          </a:avLst>
        </a:prstGeom>
        <a:solidFill>
          <a:schemeClr val="tx1"/>
        </a:solidFill>
        <a:ln>
          <a:solidFill>
            <a:schemeClr val="tx1"/>
          </a:solid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anchor="ctr" anchorCtr="0">
          <a:noAutofit/>
        </a:bodyPr>
        <a:lstStyle/>
        <a:p>
          <a:pPr marL="0" lvl="0" indent="0" algn="ctr" defTabSz="1600200">
            <a:lnSpc>
              <a:spcPct val="90000"/>
            </a:lnSpc>
            <a:spcBef>
              <a:spcPct val="0"/>
            </a:spcBef>
            <a:spcAft>
              <a:spcPct val="35000"/>
            </a:spcAft>
            <a:buNone/>
          </a:pPr>
          <a:endParaRPr lang="en-GB" sz="3600" kern="1200"/>
        </a:p>
      </dsp:txBody>
      <dsp:txXfrm rot="-5400000">
        <a:off x="1183403" y="2833715"/>
        <a:ext cx="904419" cy="1039563"/>
      </dsp:txXfrm>
    </dsp:sp>
  </dsp:spTree>
</dsp:drawing>
</file>

<file path=ppt/diagrams/drawing1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BEBF5BC-7114-4AF3-BC1F-91FC77EA88D0}">
      <dsp:nvSpPr>
        <dsp:cNvPr id="0" name=""/>
        <dsp:cNvSpPr/>
      </dsp:nvSpPr>
      <dsp:spPr>
        <a:xfrm>
          <a:off x="387084" y="0"/>
          <a:ext cx="4386958" cy="4064000"/>
        </a:xfrm>
        <a:prstGeom prst="rightArrow">
          <a:avLst/>
        </a:prstGeom>
        <a:solidFill>
          <a:schemeClr val="accent5">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986ABB1-5E07-431F-B61C-E6DE3F9A63D0}">
      <dsp:nvSpPr>
        <dsp:cNvPr id="0" name=""/>
        <dsp:cNvSpPr/>
      </dsp:nvSpPr>
      <dsp:spPr>
        <a:xfrm>
          <a:off x="173" y="1219199"/>
          <a:ext cx="1649866" cy="1625600"/>
        </a:xfrm>
        <a:prstGeom prst="roundRect">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en-GB" sz="2500" kern="1200" dirty="0"/>
            <a:t>Beginning</a:t>
          </a:r>
        </a:p>
      </dsp:txBody>
      <dsp:txXfrm>
        <a:off x="79528" y="1298554"/>
        <a:ext cx="1491156" cy="1466890"/>
      </dsp:txXfrm>
    </dsp:sp>
    <dsp:sp modelId="{73AAD1BD-6BEC-4202-BB47-240ACCDE6801}">
      <dsp:nvSpPr>
        <dsp:cNvPr id="0" name=""/>
        <dsp:cNvSpPr/>
      </dsp:nvSpPr>
      <dsp:spPr>
        <a:xfrm>
          <a:off x="1755630" y="1219199"/>
          <a:ext cx="1649866" cy="1625600"/>
        </a:xfrm>
        <a:prstGeom prst="roundRect">
          <a:avLst/>
        </a:prstGeom>
        <a:solidFill>
          <a:schemeClr val="accent5">
            <a:hueOff val="-4966938"/>
            <a:satOff val="19906"/>
            <a:lumOff val="4314"/>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en-GB" sz="2500" kern="1200" dirty="0"/>
            <a:t>Middle</a:t>
          </a:r>
        </a:p>
      </dsp:txBody>
      <dsp:txXfrm>
        <a:off x="1834985" y="1298554"/>
        <a:ext cx="1491156" cy="1466890"/>
      </dsp:txXfrm>
    </dsp:sp>
    <dsp:sp modelId="{873494AE-E041-44A2-9D7A-AB3053F447D9}">
      <dsp:nvSpPr>
        <dsp:cNvPr id="0" name=""/>
        <dsp:cNvSpPr/>
      </dsp:nvSpPr>
      <dsp:spPr>
        <a:xfrm>
          <a:off x="3511088" y="1219199"/>
          <a:ext cx="1649866" cy="1625600"/>
        </a:xfrm>
        <a:prstGeom prst="roundRect">
          <a:avLst/>
        </a:prstGeom>
        <a:solidFill>
          <a:schemeClr val="accent5">
            <a:hueOff val="-9933876"/>
            <a:satOff val="39811"/>
            <a:lumOff val="862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en-GB" sz="2500" kern="1200" dirty="0"/>
            <a:t>End</a:t>
          </a:r>
        </a:p>
      </dsp:txBody>
      <dsp:txXfrm>
        <a:off x="3590443" y="1298554"/>
        <a:ext cx="1491156" cy="146689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93F6EB9-3441-4E6A-88FD-814530BCF821}">
      <dsp:nvSpPr>
        <dsp:cNvPr id="0" name=""/>
        <dsp:cNvSpPr/>
      </dsp:nvSpPr>
      <dsp:spPr>
        <a:xfrm>
          <a:off x="1404620" y="165099"/>
          <a:ext cx="3276600" cy="1137920"/>
        </a:xfrm>
        <a:prstGeom prst="ellipse">
          <a:avLst/>
        </a:prstGeom>
        <a:solidFill>
          <a:schemeClr val="accent5">
            <a:tint val="50000"/>
            <a:alpha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424BE87-E689-4829-8265-4376B7C0477C}">
      <dsp:nvSpPr>
        <dsp:cNvPr id="0" name=""/>
        <dsp:cNvSpPr/>
      </dsp:nvSpPr>
      <dsp:spPr>
        <a:xfrm>
          <a:off x="2730500" y="2951479"/>
          <a:ext cx="635000" cy="406400"/>
        </a:xfrm>
        <a:prstGeom prst="downArrow">
          <a:avLst/>
        </a:prstGeom>
        <a:solidFill>
          <a:schemeClr val="accent5">
            <a:tint val="4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D65E606-3706-4517-A243-76A61F6D50A9}">
      <dsp:nvSpPr>
        <dsp:cNvPr id="0" name=""/>
        <dsp:cNvSpPr/>
      </dsp:nvSpPr>
      <dsp:spPr>
        <a:xfrm>
          <a:off x="1524000" y="3276600"/>
          <a:ext cx="3048000" cy="762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92024" tIns="192024" rIns="192024" bIns="192024" numCol="1" spcCol="1270" anchor="ctr" anchorCtr="0">
          <a:noAutofit/>
        </a:bodyPr>
        <a:lstStyle/>
        <a:p>
          <a:pPr marL="0" lvl="0" indent="0" algn="ctr" defTabSz="1200150">
            <a:lnSpc>
              <a:spcPct val="90000"/>
            </a:lnSpc>
            <a:spcBef>
              <a:spcPct val="0"/>
            </a:spcBef>
            <a:spcAft>
              <a:spcPct val="35000"/>
            </a:spcAft>
            <a:buNone/>
          </a:pPr>
          <a:endParaRPr lang="en-GB" sz="2700" kern="1200" dirty="0"/>
        </a:p>
      </dsp:txBody>
      <dsp:txXfrm>
        <a:off x="1524000" y="3276600"/>
        <a:ext cx="3048000" cy="762000"/>
      </dsp:txXfrm>
    </dsp:sp>
    <dsp:sp modelId="{9FFA0B02-5985-481D-83C8-D0E37156CC9D}">
      <dsp:nvSpPr>
        <dsp:cNvPr id="0" name=""/>
        <dsp:cNvSpPr/>
      </dsp:nvSpPr>
      <dsp:spPr>
        <a:xfrm>
          <a:off x="2595880" y="1390904"/>
          <a:ext cx="1143000" cy="1143000"/>
        </a:xfrm>
        <a:prstGeom prst="ellipse">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2230" tIns="62230" rIns="62230" bIns="62230" numCol="1" spcCol="1270" anchor="ctr" anchorCtr="0">
          <a:noAutofit/>
        </a:bodyPr>
        <a:lstStyle/>
        <a:p>
          <a:pPr marL="0" lvl="0" indent="0" algn="ctr" defTabSz="2178050">
            <a:lnSpc>
              <a:spcPct val="90000"/>
            </a:lnSpc>
            <a:spcBef>
              <a:spcPct val="0"/>
            </a:spcBef>
            <a:spcAft>
              <a:spcPct val="35000"/>
            </a:spcAft>
            <a:buNone/>
          </a:pPr>
          <a:endParaRPr lang="en-GB" sz="4900" kern="1200" dirty="0"/>
        </a:p>
      </dsp:txBody>
      <dsp:txXfrm>
        <a:off x="2763268" y="1558292"/>
        <a:ext cx="808224" cy="808224"/>
      </dsp:txXfrm>
    </dsp:sp>
    <dsp:sp modelId="{7B4C3748-D85F-4DB9-9DCE-A34D9D2B09AA}">
      <dsp:nvSpPr>
        <dsp:cNvPr id="0" name=""/>
        <dsp:cNvSpPr/>
      </dsp:nvSpPr>
      <dsp:spPr>
        <a:xfrm>
          <a:off x="1778000" y="533399"/>
          <a:ext cx="1143000" cy="1143000"/>
        </a:xfrm>
        <a:prstGeom prst="ellipse">
          <a:avLst/>
        </a:prstGeom>
        <a:solidFill>
          <a:schemeClr val="accent5">
            <a:hueOff val="-4966938"/>
            <a:satOff val="19906"/>
            <a:lumOff val="4314"/>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2230" tIns="62230" rIns="62230" bIns="62230" numCol="1" spcCol="1270" anchor="ctr" anchorCtr="0">
          <a:noAutofit/>
        </a:bodyPr>
        <a:lstStyle/>
        <a:p>
          <a:pPr marL="0" lvl="0" indent="0" algn="ctr" defTabSz="2178050">
            <a:lnSpc>
              <a:spcPct val="90000"/>
            </a:lnSpc>
            <a:spcBef>
              <a:spcPct val="0"/>
            </a:spcBef>
            <a:spcAft>
              <a:spcPct val="35000"/>
            </a:spcAft>
            <a:buNone/>
          </a:pPr>
          <a:endParaRPr lang="en-GB" sz="4900" kern="1200" dirty="0"/>
        </a:p>
      </dsp:txBody>
      <dsp:txXfrm>
        <a:off x="1945388" y="700787"/>
        <a:ext cx="808224" cy="808224"/>
      </dsp:txXfrm>
    </dsp:sp>
    <dsp:sp modelId="{F90B6C6F-9D93-4A86-B972-51A458B634A8}">
      <dsp:nvSpPr>
        <dsp:cNvPr id="0" name=""/>
        <dsp:cNvSpPr/>
      </dsp:nvSpPr>
      <dsp:spPr>
        <a:xfrm>
          <a:off x="2946400" y="257047"/>
          <a:ext cx="1143000" cy="1143000"/>
        </a:xfrm>
        <a:prstGeom prst="ellipse">
          <a:avLst/>
        </a:prstGeom>
        <a:solidFill>
          <a:schemeClr val="accent5">
            <a:hueOff val="-9933876"/>
            <a:satOff val="39811"/>
            <a:lumOff val="862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2230" tIns="62230" rIns="62230" bIns="62230" numCol="1" spcCol="1270" anchor="ctr" anchorCtr="0">
          <a:noAutofit/>
        </a:bodyPr>
        <a:lstStyle/>
        <a:p>
          <a:pPr marL="0" lvl="0" indent="0" algn="ctr" defTabSz="2178050">
            <a:lnSpc>
              <a:spcPct val="90000"/>
            </a:lnSpc>
            <a:spcBef>
              <a:spcPct val="0"/>
            </a:spcBef>
            <a:spcAft>
              <a:spcPct val="35000"/>
            </a:spcAft>
            <a:buNone/>
          </a:pPr>
          <a:endParaRPr lang="en-GB" sz="4900" kern="1200" dirty="0"/>
        </a:p>
      </dsp:txBody>
      <dsp:txXfrm>
        <a:off x="3113788" y="424435"/>
        <a:ext cx="808224" cy="808224"/>
      </dsp:txXfrm>
    </dsp:sp>
    <dsp:sp modelId="{13CDD0C2-BA2D-4B46-863A-71938477F3B3}">
      <dsp:nvSpPr>
        <dsp:cNvPr id="0" name=""/>
        <dsp:cNvSpPr/>
      </dsp:nvSpPr>
      <dsp:spPr>
        <a:xfrm>
          <a:off x="1270000" y="25399"/>
          <a:ext cx="3556000" cy="2844800"/>
        </a:xfrm>
        <a:prstGeom prst="funnel">
          <a:avLst/>
        </a:prstGeom>
        <a:solidFill>
          <a:schemeClr val="lt1">
            <a:alpha val="40000"/>
            <a:hueOff val="0"/>
            <a:satOff val="0"/>
            <a:lumOff val="0"/>
            <a:alphaOff val="0"/>
          </a:schemeClr>
        </a:solidFill>
        <a:ln w="9525" cap="flat" cmpd="sng" algn="ctr">
          <a:solidFill>
            <a:schemeClr val="accent5">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Tree>
</dsp:drawing>
</file>

<file path=ppt/diagrams/drawing2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6FE1841-B993-4A6D-AF7A-F1C2FF9B9988}">
      <dsp:nvSpPr>
        <dsp:cNvPr id="0" name=""/>
        <dsp:cNvSpPr/>
      </dsp:nvSpPr>
      <dsp:spPr>
        <a:xfrm>
          <a:off x="3123476" y="2918786"/>
          <a:ext cx="91440" cy="166382"/>
        </a:xfrm>
        <a:custGeom>
          <a:avLst/>
          <a:gdLst/>
          <a:ahLst/>
          <a:cxnLst/>
          <a:rect l="0" t="0" r="0" b="0"/>
          <a:pathLst>
            <a:path>
              <a:moveTo>
                <a:pt x="45720" y="0"/>
              </a:moveTo>
              <a:lnTo>
                <a:pt x="45720" y="166382"/>
              </a:lnTo>
            </a:path>
          </a:pathLst>
        </a:custGeom>
        <a:noFill/>
        <a:ln w="25400"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154AF14-C014-4BFF-AA95-F561C5948CDA}">
      <dsp:nvSpPr>
        <dsp:cNvPr id="0" name=""/>
        <dsp:cNvSpPr/>
      </dsp:nvSpPr>
      <dsp:spPr>
        <a:xfrm>
          <a:off x="2079785" y="2224204"/>
          <a:ext cx="1089411" cy="166382"/>
        </a:xfrm>
        <a:custGeom>
          <a:avLst/>
          <a:gdLst/>
          <a:ahLst/>
          <a:cxnLst/>
          <a:rect l="0" t="0" r="0" b="0"/>
          <a:pathLst>
            <a:path>
              <a:moveTo>
                <a:pt x="0" y="0"/>
              </a:moveTo>
              <a:lnTo>
                <a:pt x="0" y="83851"/>
              </a:lnTo>
              <a:lnTo>
                <a:pt x="1089411" y="83851"/>
              </a:lnTo>
              <a:lnTo>
                <a:pt x="1089411" y="166382"/>
              </a:lnTo>
            </a:path>
          </a:pathLst>
        </a:custGeom>
        <a:noFill/>
        <a:ln w="254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7D48890-9471-4895-9F4B-222CF559B92A}">
      <dsp:nvSpPr>
        <dsp:cNvPr id="0" name=""/>
        <dsp:cNvSpPr/>
      </dsp:nvSpPr>
      <dsp:spPr>
        <a:xfrm>
          <a:off x="990373" y="2918786"/>
          <a:ext cx="726274" cy="166382"/>
        </a:xfrm>
        <a:custGeom>
          <a:avLst/>
          <a:gdLst/>
          <a:ahLst/>
          <a:cxnLst/>
          <a:rect l="0" t="0" r="0" b="0"/>
          <a:pathLst>
            <a:path>
              <a:moveTo>
                <a:pt x="0" y="0"/>
              </a:moveTo>
              <a:lnTo>
                <a:pt x="0" y="83851"/>
              </a:lnTo>
              <a:lnTo>
                <a:pt x="726274" y="83851"/>
              </a:lnTo>
              <a:lnTo>
                <a:pt x="726274" y="166382"/>
              </a:lnTo>
            </a:path>
          </a:pathLst>
        </a:custGeom>
        <a:noFill/>
        <a:ln w="25400"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B7AD2EE-1A03-4D8A-9726-50076B968EC0}">
      <dsp:nvSpPr>
        <dsp:cNvPr id="0" name=""/>
        <dsp:cNvSpPr/>
      </dsp:nvSpPr>
      <dsp:spPr>
        <a:xfrm>
          <a:off x="264099" y="2918786"/>
          <a:ext cx="726274" cy="166382"/>
        </a:xfrm>
        <a:custGeom>
          <a:avLst/>
          <a:gdLst/>
          <a:ahLst/>
          <a:cxnLst/>
          <a:rect l="0" t="0" r="0" b="0"/>
          <a:pathLst>
            <a:path>
              <a:moveTo>
                <a:pt x="726274" y="0"/>
              </a:moveTo>
              <a:lnTo>
                <a:pt x="726274" y="83851"/>
              </a:lnTo>
              <a:lnTo>
                <a:pt x="0" y="83851"/>
              </a:lnTo>
              <a:lnTo>
                <a:pt x="0" y="166382"/>
              </a:lnTo>
            </a:path>
          </a:pathLst>
        </a:custGeom>
        <a:noFill/>
        <a:ln w="25400"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36C41C0-8432-4538-A35A-E1FCCDDE1112}">
      <dsp:nvSpPr>
        <dsp:cNvPr id="0" name=""/>
        <dsp:cNvSpPr/>
      </dsp:nvSpPr>
      <dsp:spPr>
        <a:xfrm>
          <a:off x="990373" y="2224204"/>
          <a:ext cx="1089411" cy="166382"/>
        </a:xfrm>
        <a:custGeom>
          <a:avLst/>
          <a:gdLst/>
          <a:ahLst/>
          <a:cxnLst/>
          <a:rect l="0" t="0" r="0" b="0"/>
          <a:pathLst>
            <a:path>
              <a:moveTo>
                <a:pt x="1089411" y="0"/>
              </a:moveTo>
              <a:lnTo>
                <a:pt x="1089411" y="83851"/>
              </a:lnTo>
              <a:lnTo>
                <a:pt x="0" y="83851"/>
              </a:lnTo>
              <a:lnTo>
                <a:pt x="0" y="166382"/>
              </a:lnTo>
            </a:path>
          </a:pathLst>
        </a:custGeom>
        <a:noFill/>
        <a:ln w="254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27D0D74-B350-4A76-A035-0B1A68E60A3E}">
      <dsp:nvSpPr>
        <dsp:cNvPr id="0" name=""/>
        <dsp:cNvSpPr/>
      </dsp:nvSpPr>
      <dsp:spPr>
        <a:xfrm>
          <a:off x="1815685" y="1696005"/>
          <a:ext cx="528199" cy="528199"/>
        </a:xfrm>
        <a:prstGeom prst="ellipse">
          <a:avLst/>
        </a:prstGeom>
        <a:solidFill>
          <a:srgbClr val="C0504D"/>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BDC2C6C-2D25-40CF-AF47-56C20F25FC02}">
      <dsp:nvSpPr>
        <dsp:cNvPr id="0" name=""/>
        <dsp:cNvSpPr/>
      </dsp:nvSpPr>
      <dsp:spPr>
        <a:xfrm>
          <a:off x="2343884" y="1694684"/>
          <a:ext cx="792299" cy="52819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l" defTabSz="488950">
            <a:lnSpc>
              <a:spcPct val="90000"/>
            </a:lnSpc>
            <a:spcBef>
              <a:spcPct val="0"/>
            </a:spcBef>
            <a:spcAft>
              <a:spcPct val="35000"/>
            </a:spcAft>
            <a:buNone/>
          </a:pPr>
          <a:r>
            <a:rPr lang="en-GB" sz="1100" kern="1200" dirty="0"/>
            <a:t>15</a:t>
          </a:r>
          <a:r>
            <a:rPr lang="en-GB" sz="1100" kern="1200" baseline="30000" dirty="0"/>
            <a:t>th</a:t>
          </a:r>
          <a:r>
            <a:rPr lang="en-GB" sz="1100" kern="1200" dirty="0"/>
            <a:t> Century Monarch</a:t>
          </a:r>
        </a:p>
      </dsp:txBody>
      <dsp:txXfrm>
        <a:off x="2343884" y="1694684"/>
        <a:ext cx="792299" cy="528199"/>
      </dsp:txXfrm>
    </dsp:sp>
    <dsp:sp modelId="{E3E14FBB-68A9-474E-BC37-91631D318482}">
      <dsp:nvSpPr>
        <dsp:cNvPr id="0" name=""/>
        <dsp:cNvSpPr/>
      </dsp:nvSpPr>
      <dsp:spPr>
        <a:xfrm>
          <a:off x="726274" y="2390587"/>
          <a:ext cx="528199" cy="528199"/>
        </a:xfrm>
        <a:prstGeom prst="ellipse">
          <a:avLst/>
        </a:prstGeom>
        <a:solidFill>
          <a:srgbClr val="8064A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DA7DC39-C525-4D81-AE5F-B753AF043208}">
      <dsp:nvSpPr>
        <dsp:cNvPr id="0" name=""/>
        <dsp:cNvSpPr/>
      </dsp:nvSpPr>
      <dsp:spPr>
        <a:xfrm>
          <a:off x="1254473" y="2389267"/>
          <a:ext cx="792299" cy="52819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l" defTabSz="488950">
            <a:lnSpc>
              <a:spcPct val="90000"/>
            </a:lnSpc>
            <a:spcBef>
              <a:spcPct val="0"/>
            </a:spcBef>
            <a:spcAft>
              <a:spcPct val="35000"/>
            </a:spcAft>
            <a:buNone/>
          </a:pPr>
          <a:r>
            <a:rPr lang="en-GB" sz="1100" kern="1200" dirty="0"/>
            <a:t>Views on Politics</a:t>
          </a:r>
        </a:p>
      </dsp:txBody>
      <dsp:txXfrm>
        <a:off x="1254473" y="2389267"/>
        <a:ext cx="792299" cy="528199"/>
      </dsp:txXfrm>
    </dsp:sp>
    <dsp:sp modelId="{09B821B4-9500-4D96-AEE1-5D1CB894B16E}">
      <dsp:nvSpPr>
        <dsp:cNvPr id="0" name=""/>
        <dsp:cNvSpPr/>
      </dsp:nvSpPr>
      <dsp:spPr>
        <a:xfrm>
          <a:off x="0" y="3085169"/>
          <a:ext cx="528199" cy="528199"/>
        </a:xfrm>
        <a:prstGeom prst="ellipse">
          <a:avLst/>
        </a:prstGeom>
        <a:solidFill>
          <a:srgbClr val="4BACC6"/>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EEB9576-27EC-4D66-97D9-3E18850510EA}">
      <dsp:nvSpPr>
        <dsp:cNvPr id="0" name=""/>
        <dsp:cNvSpPr/>
      </dsp:nvSpPr>
      <dsp:spPr>
        <a:xfrm>
          <a:off x="528199" y="3083849"/>
          <a:ext cx="792299" cy="52819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l" defTabSz="488950">
            <a:lnSpc>
              <a:spcPct val="90000"/>
            </a:lnSpc>
            <a:spcBef>
              <a:spcPct val="0"/>
            </a:spcBef>
            <a:spcAft>
              <a:spcPct val="35000"/>
            </a:spcAft>
            <a:buNone/>
          </a:pPr>
          <a:endParaRPr lang="en-GB" sz="1100" kern="1200" dirty="0"/>
        </a:p>
      </dsp:txBody>
      <dsp:txXfrm>
        <a:off x="528199" y="3083849"/>
        <a:ext cx="792299" cy="528199"/>
      </dsp:txXfrm>
    </dsp:sp>
    <dsp:sp modelId="{4B891AC3-CB7D-4B64-9A11-21D232A25F7C}">
      <dsp:nvSpPr>
        <dsp:cNvPr id="0" name=""/>
        <dsp:cNvSpPr/>
      </dsp:nvSpPr>
      <dsp:spPr>
        <a:xfrm>
          <a:off x="1452548" y="3085169"/>
          <a:ext cx="528199" cy="528199"/>
        </a:xfrm>
        <a:prstGeom prst="ellipse">
          <a:avLst/>
        </a:prstGeom>
        <a:solidFill>
          <a:srgbClr val="4BACC6"/>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803E795-9F45-4912-A8EE-BCEB2CD61514}">
      <dsp:nvSpPr>
        <dsp:cNvPr id="0" name=""/>
        <dsp:cNvSpPr/>
      </dsp:nvSpPr>
      <dsp:spPr>
        <a:xfrm>
          <a:off x="1980747" y="3083849"/>
          <a:ext cx="792299" cy="52819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l" defTabSz="488950">
            <a:lnSpc>
              <a:spcPct val="90000"/>
            </a:lnSpc>
            <a:spcBef>
              <a:spcPct val="0"/>
            </a:spcBef>
            <a:spcAft>
              <a:spcPct val="35000"/>
            </a:spcAft>
            <a:buNone/>
          </a:pPr>
          <a:endParaRPr lang="en-GB" sz="1100" kern="1200" dirty="0"/>
        </a:p>
      </dsp:txBody>
      <dsp:txXfrm>
        <a:off x="1980747" y="3083849"/>
        <a:ext cx="792299" cy="528199"/>
      </dsp:txXfrm>
    </dsp:sp>
    <dsp:sp modelId="{868191E5-638C-43B1-885A-F07482D8C244}">
      <dsp:nvSpPr>
        <dsp:cNvPr id="0" name=""/>
        <dsp:cNvSpPr/>
      </dsp:nvSpPr>
      <dsp:spPr>
        <a:xfrm>
          <a:off x="2905096" y="2390587"/>
          <a:ext cx="528199" cy="528199"/>
        </a:xfrm>
        <a:prstGeom prst="ellipse">
          <a:avLst/>
        </a:prstGeom>
        <a:solidFill>
          <a:srgbClr val="8064A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3B2EB74-2029-4C16-ABBB-283802F28A71}">
      <dsp:nvSpPr>
        <dsp:cNvPr id="0" name=""/>
        <dsp:cNvSpPr/>
      </dsp:nvSpPr>
      <dsp:spPr>
        <a:xfrm>
          <a:off x="3433295" y="2389267"/>
          <a:ext cx="792299" cy="52819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l" defTabSz="488950">
            <a:lnSpc>
              <a:spcPct val="90000"/>
            </a:lnSpc>
            <a:spcBef>
              <a:spcPct val="0"/>
            </a:spcBef>
            <a:spcAft>
              <a:spcPct val="35000"/>
            </a:spcAft>
            <a:buNone/>
          </a:pPr>
          <a:r>
            <a:rPr lang="en-GB" sz="1100" kern="1200" dirty="0"/>
            <a:t>Core Beliefs</a:t>
          </a:r>
        </a:p>
      </dsp:txBody>
      <dsp:txXfrm>
        <a:off x="3433295" y="2389267"/>
        <a:ext cx="792299" cy="528199"/>
      </dsp:txXfrm>
    </dsp:sp>
    <dsp:sp modelId="{0F6028E9-E230-490E-AA39-2F5AAF6BEBF4}">
      <dsp:nvSpPr>
        <dsp:cNvPr id="0" name=""/>
        <dsp:cNvSpPr/>
      </dsp:nvSpPr>
      <dsp:spPr>
        <a:xfrm>
          <a:off x="2905096" y="3085169"/>
          <a:ext cx="528199" cy="528199"/>
        </a:xfrm>
        <a:prstGeom prst="ellipse">
          <a:avLst/>
        </a:prstGeom>
        <a:solidFill>
          <a:srgbClr val="4BACC6"/>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7A8099D-8C7D-4605-8A33-844CF7E11F8A}">
      <dsp:nvSpPr>
        <dsp:cNvPr id="0" name=""/>
        <dsp:cNvSpPr/>
      </dsp:nvSpPr>
      <dsp:spPr>
        <a:xfrm>
          <a:off x="3433295" y="3083849"/>
          <a:ext cx="792299" cy="52819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l" defTabSz="488950">
            <a:lnSpc>
              <a:spcPct val="90000"/>
            </a:lnSpc>
            <a:spcBef>
              <a:spcPct val="0"/>
            </a:spcBef>
            <a:spcAft>
              <a:spcPct val="35000"/>
            </a:spcAft>
            <a:buNone/>
          </a:pPr>
          <a:endParaRPr lang="en-GB" sz="1100" kern="1200" dirty="0"/>
        </a:p>
      </dsp:txBody>
      <dsp:txXfrm>
        <a:off x="3433295" y="3083849"/>
        <a:ext cx="792299" cy="528199"/>
      </dsp:txXfrm>
    </dsp:sp>
  </dsp:spTree>
</dsp:drawing>
</file>

<file path=ppt/diagrams/drawing2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5C3777A-3E57-4A72-918F-8E3069FF7779}">
      <dsp:nvSpPr>
        <dsp:cNvPr id="0" name=""/>
        <dsp:cNvSpPr/>
      </dsp:nvSpPr>
      <dsp:spPr>
        <a:xfrm rot="5400000">
          <a:off x="154" y="955421"/>
          <a:ext cx="2014418" cy="2014728"/>
        </a:xfrm>
        <a:prstGeom prst="blockArc">
          <a:avLst>
            <a:gd name="adj1" fmla="val 13500000"/>
            <a:gd name="adj2" fmla="val 18900000"/>
            <a:gd name="adj3" fmla="val 4960"/>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sp>
    <dsp:sp modelId="{C849FBE5-D1EE-41E2-95ED-C870EEC75680}">
      <dsp:nvSpPr>
        <dsp:cNvPr id="0" name=""/>
        <dsp:cNvSpPr/>
      </dsp:nvSpPr>
      <dsp:spPr>
        <a:xfrm rot="16200000">
          <a:off x="2073404" y="955421"/>
          <a:ext cx="2014418" cy="2014728"/>
        </a:xfrm>
        <a:prstGeom prst="blockArc">
          <a:avLst>
            <a:gd name="adj1" fmla="val 13500000"/>
            <a:gd name="adj2" fmla="val 18900000"/>
            <a:gd name="adj3" fmla="val 4960"/>
          </a:avLst>
        </a:prstGeom>
        <a:gradFill rotWithShape="0">
          <a:gsLst>
            <a:gs pos="0">
              <a:schemeClr val="accent5">
                <a:hueOff val="-3311292"/>
                <a:satOff val="13270"/>
                <a:lumOff val="2876"/>
                <a:alphaOff val="0"/>
                <a:shade val="51000"/>
                <a:satMod val="130000"/>
              </a:schemeClr>
            </a:gs>
            <a:gs pos="80000">
              <a:schemeClr val="accent5">
                <a:hueOff val="-3311292"/>
                <a:satOff val="13270"/>
                <a:lumOff val="2876"/>
                <a:alphaOff val="0"/>
                <a:shade val="93000"/>
                <a:satMod val="130000"/>
              </a:schemeClr>
            </a:gs>
            <a:gs pos="100000">
              <a:schemeClr val="accent5">
                <a:hueOff val="-3311292"/>
                <a:satOff val="13270"/>
                <a:lumOff val="2876"/>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sp>
    <dsp:sp modelId="{7CA0A07E-4F94-40C0-8F0A-F29AE62F0210}">
      <dsp:nvSpPr>
        <dsp:cNvPr id="0" name=""/>
        <dsp:cNvSpPr/>
      </dsp:nvSpPr>
      <dsp:spPr>
        <a:xfrm>
          <a:off x="2311603" y="2705410"/>
          <a:ext cx="1529486" cy="40301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endParaRPr lang="en-GB" sz="1800" kern="1200" dirty="0"/>
        </a:p>
      </dsp:txBody>
      <dsp:txXfrm>
        <a:off x="2311603" y="2705410"/>
        <a:ext cx="1529486" cy="403012"/>
      </dsp:txXfrm>
    </dsp:sp>
    <dsp:sp modelId="{10B9B993-0609-42E6-976F-F4E0E2347525}">
      <dsp:nvSpPr>
        <dsp:cNvPr id="0" name=""/>
        <dsp:cNvSpPr/>
      </dsp:nvSpPr>
      <dsp:spPr>
        <a:xfrm rot="5400000">
          <a:off x="2008786" y="955421"/>
          <a:ext cx="2014418" cy="2014728"/>
        </a:xfrm>
        <a:prstGeom prst="blockArc">
          <a:avLst>
            <a:gd name="adj1" fmla="val 13500000"/>
            <a:gd name="adj2" fmla="val 18900000"/>
            <a:gd name="adj3" fmla="val 4960"/>
          </a:avLst>
        </a:prstGeom>
        <a:gradFill rotWithShape="0">
          <a:gsLst>
            <a:gs pos="0">
              <a:schemeClr val="accent5">
                <a:hueOff val="-6622584"/>
                <a:satOff val="26541"/>
                <a:lumOff val="5752"/>
                <a:alphaOff val="0"/>
                <a:shade val="51000"/>
                <a:satMod val="130000"/>
              </a:schemeClr>
            </a:gs>
            <a:gs pos="80000">
              <a:schemeClr val="accent5">
                <a:hueOff val="-6622584"/>
                <a:satOff val="26541"/>
                <a:lumOff val="5752"/>
                <a:alphaOff val="0"/>
                <a:shade val="93000"/>
                <a:satMod val="130000"/>
              </a:schemeClr>
            </a:gs>
            <a:gs pos="100000">
              <a:schemeClr val="accent5">
                <a:hueOff val="-6622584"/>
                <a:satOff val="26541"/>
                <a:lumOff val="5752"/>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sp>
    <dsp:sp modelId="{0D23321B-B0B0-4146-9D2B-79CBEC78FE98}">
      <dsp:nvSpPr>
        <dsp:cNvPr id="0" name=""/>
        <dsp:cNvSpPr/>
      </dsp:nvSpPr>
      <dsp:spPr>
        <a:xfrm rot="16200000">
          <a:off x="4081426" y="955421"/>
          <a:ext cx="2014418" cy="2014728"/>
        </a:xfrm>
        <a:prstGeom prst="blockArc">
          <a:avLst>
            <a:gd name="adj1" fmla="val 13500000"/>
            <a:gd name="adj2" fmla="val 18900000"/>
            <a:gd name="adj3" fmla="val 4960"/>
          </a:avLst>
        </a:prstGeom>
        <a:gradFill rotWithShape="0">
          <a:gsLst>
            <a:gs pos="0">
              <a:schemeClr val="accent5">
                <a:hueOff val="-9933876"/>
                <a:satOff val="39811"/>
                <a:lumOff val="8628"/>
                <a:alphaOff val="0"/>
                <a:shade val="51000"/>
                <a:satMod val="130000"/>
              </a:schemeClr>
            </a:gs>
            <a:gs pos="80000">
              <a:schemeClr val="accent5">
                <a:hueOff val="-9933876"/>
                <a:satOff val="39811"/>
                <a:lumOff val="8628"/>
                <a:alphaOff val="0"/>
                <a:shade val="93000"/>
                <a:satMod val="130000"/>
              </a:schemeClr>
            </a:gs>
            <a:gs pos="100000">
              <a:schemeClr val="accent5">
                <a:hueOff val="-9933876"/>
                <a:satOff val="39811"/>
                <a:lumOff val="8628"/>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sp>
    <dsp:sp modelId="{B15CF541-DF23-4D20-88CB-842403A9E6CB}">
      <dsp:nvSpPr>
        <dsp:cNvPr id="0" name=""/>
        <dsp:cNvSpPr/>
      </dsp:nvSpPr>
      <dsp:spPr>
        <a:xfrm>
          <a:off x="4172712" y="2705410"/>
          <a:ext cx="1529486" cy="40301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endParaRPr lang="en-GB" sz="1800" kern="1200" dirty="0"/>
        </a:p>
      </dsp:txBody>
      <dsp:txXfrm>
        <a:off x="4172712" y="2705410"/>
        <a:ext cx="1529486" cy="403012"/>
      </dsp:txXfrm>
    </dsp:sp>
    <dsp:sp modelId="{6B858AA8-D265-4F62-BB2C-523ACDC44DF4}">
      <dsp:nvSpPr>
        <dsp:cNvPr id="0" name=""/>
        <dsp:cNvSpPr/>
      </dsp:nvSpPr>
      <dsp:spPr>
        <a:xfrm>
          <a:off x="2262457" y="1533599"/>
          <a:ext cx="922958" cy="922958"/>
        </a:xfrm>
        <a:prstGeom prst="ellipse">
          <a:avLst/>
        </a:prstGeom>
        <a:gradFill rotWithShape="0">
          <a:gsLst>
            <a:gs pos="0">
              <a:schemeClr val="accent5">
                <a:alpha val="50000"/>
                <a:hueOff val="0"/>
                <a:satOff val="0"/>
                <a:lumOff val="0"/>
                <a:alphaOff val="0"/>
                <a:shade val="51000"/>
                <a:satMod val="130000"/>
              </a:schemeClr>
            </a:gs>
            <a:gs pos="80000">
              <a:schemeClr val="accent5">
                <a:alpha val="50000"/>
                <a:hueOff val="0"/>
                <a:satOff val="0"/>
                <a:lumOff val="0"/>
                <a:alphaOff val="0"/>
                <a:shade val="93000"/>
                <a:satMod val="130000"/>
              </a:schemeClr>
            </a:gs>
            <a:gs pos="100000">
              <a:schemeClr val="accent5">
                <a:alpha val="5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tx1"/>
        </a:fontRef>
      </dsp:style>
      <dsp:txBody>
        <a:bodyPr spcFirstLastPara="0" vert="horz" wrap="square" lIns="0" tIns="0" rIns="0" bIns="0" numCol="1" spcCol="1270" anchor="ctr" anchorCtr="0">
          <a:noAutofit/>
        </a:bodyPr>
        <a:lstStyle/>
        <a:p>
          <a:pPr marL="0" lvl="0" indent="0" algn="ctr" defTabSz="2222500">
            <a:lnSpc>
              <a:spcPct val="90000"/>
            </a:lnSpc>
            <a:spcBef>
              <a:spcPct val="0"/>
            </a:spcBef>
            <a:spcAft>
              <a:spcPct val="35000"/>
            </a:spcAft>
            <a:buNone/>
          </a:pPr>
          <a:endParaRPr lang="en-GB" sz="5000" kern="1200" dirty="0"/>
        </a:p>
      </dsp:txBody>
      <dsp:txXfrm>
        <a:off x="2391338" y="1642435"/>
        <a:ext cx="532156" cy="705285"/>
      </dsp:txXfrm>
    </dsp:sp>
    <dsp:sp modelId="{8469E415-1AC3-4C04-AE30-7DF67508626F}">
      <dsp:nvSpPr>
        <dsp:cNvPr id="0" name=""/>
        <dsp:cNvSpPr/>
      </dsp:nvSpPr>
      <dsp:spPr>
        <a:xfrm>
          <a:off x="2927652" y="1533599"/>
          <a:ext cx="922958" cy="922958"/>
        </a:xfrm>
        <a:prstGeom prst="ellipse">
          <a:avLst/>
        </a:prstGeom>
        <a:gradFill rotWithShape="0">
          <a:gsLst>
            <a:gs pos="0">
              <a:schemeClr val="accent5">
                <a:alpha val="50000"/>
                <a:hueOff val="-1419125"/>
                <a:satOff val="5687"/>
                <a:lumOff val="1233"/>
                <a:alphaOff val="0"/>
                <a:shade val="51000"/>
                <a:satMod val="130000"/>
              </a:schemeClr>
            </a:gs>
            <a:gs pos="80000">
              <a:schemeClr val="accent5">
                <a:alpha val="50000"/>
                <a:hueOff val="-1419125"/>
                <a:satOff val="5687"/>
                <a:lumOff val="1233"/>
                <a:alphaOff val="0"/>
                <a:shade val="93000"/>
                <a:satMod val="130000"/>
              </a:schemeClr>
            </a:gs>
            <a:gs pos="100000">
              <a:schemeClr val="accent5">
                <a:alpha val="50000"/>
                <a:hueOff val="-1419125"/>
                <a:satOff val="5687"/>
                <a:lumOff val="1233"/>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tx1"/>
        </a:fontRef>
      </dsp:style>
      <dsp:txBody>
        <a:bodyPr spcFirstLastPara="0" vert="horz" wrap="square" lIns="0" tIns="0" rIns="0" bIns="0" numCol="1" spcCol="1270" anchor="ctr" anchorCtr="0">
          <a:noAutofit/>
        </a:bodyPr>
        <a:lstStyle/>
        <a:p>
          <a:pPr marL="0" lvl="0" indent="0" algn="ctr" defTabSz="2222500">
            <a:lnSpc>
              <a:spcPct val="90000"/>
            </a:lnSpc>
            <a:spcBef>
              <a:spcPct val="0"/>
            </a:spcBef>
            <a:spcAft>
              <a:spcPct val="35000"/>
            </a:spcAft>
            <a:buNone/>
          </a:pPr>
          <a:endParaRPr lang="en-GB" sz="5000" kern="1200" dirty="0"/>
        </a:p>
      </dsp:txBody>
      <dsp:txXfrm>
        <a:off x="3189573" y="1642435"/>
        <a:ext cx="532156" cy="705285"/>
      </dsp:txXfrm>
    </dsp:sp>
    <dsp:sp modelId="{5B49677F-13D7-45FD-8080-AE0EE65569A2}">
      <dsp:nvSpPr>
        <dsp:cNvPr id="0" name=""/>
        <dsp:cNvSpPr/>
      </dsp:nvSpPr>
      <dsp:spPr>
        <a:xfrm>
          <a:off x="581053" y="1261378"/>
          <a:ext cx="638286" cy="638301"/>
        </a:xfrm>
        <a:prstGeom prst="ellipse">
          <a:avLst/>
        </a:prstGeom>
        <a:gradFill rotWithShape="0">
          <a:gsLst>
            <a:gs pos="0">
              <a:schemeClr val="accent5">
                <a:alpha val="50000"/>
                <a:hueOff val="-2838251"/>
                <a:satOff val="11375"/>
                <a:lumOff val="2465"/>
                <a:alphaOff val="0"/>
                <a:shade val="51000"/>
                <a:satMod val="130000"/>
              </a:schemeClr>
            </a:gs>
            <a:gs pos="80000">
              <a:schemeClr val="accent5">
                <a:alpha val="50000"/>
                <a:hueOff val="-2838251"/>
                <a:satOff val="11375"/>
                <a:lumOff val="2465"/>
                <a:alphaOff val="0"/>
                <a:shade val="93000"/>
                <a:satMod val="130000"/>
              </a:schemeClr>
            </a:gs>
            <a:gs pos="100000">
              <a:schemeClr val="accent5">
                <a:alpha val="50000"/>
                <a:hueOff val="-2838251"/>
                <a:satOff val="11375"/>
                <a:lumOff val="2465"/>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tx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endParaRPr lang="en-GB" sz="2000" kern="1200" dirty="0"/>
        </a:p>
      </dsp:txBody>
      <dsp:txXfrm>
        <a:off x="674528" y="1354855"/>
        <a:ext cx="451336" cy="451347"/>
      </dsp:txXfrm>
    </dsp:sp>
    <dsp:sp modelId="{B8B87A58-F17D-4BCB-825E-0FA5C22AF17C}">
      <dsp:nvSpPr>
        <dsp:cNvPr id="0" name=""/>
        <dsp:cNvSpPr/>
      </dsp:nvSpPr>
      <dsp:spPr>
        <a:xfrm>
          <a:off x="345643" y="1795026"/>
          <a:ext cx="313530" cy="313405"/>
        </a:xfrm>
        <a:prstGeom prst="ellipse">
          <a:avLst/>
        </a:prstGeom>
        <a:gradFill rotWithShape="0">
          <a:gsLst>
            <a:gs pos="0">
              <a:schemeClr val="accent5">
                <a:alpha val="50000"/>
                <a:hueOff val="-4257376"/>
                <a:satOff val="17062"/>
                <a:lumOff val="3698"/>
                <a:alphaOff val="0"/>
                <a:shade val="51000"/>
                <a:satMod val="130000"/>
              </a:schemeClr>
            </a:gs>
            <a:gs pos="80000">
              <a:schemeClr val="accent5">
                <a:alpha val="50000"/>
                <a:hueOff val="-4257376"/>
                <a:satOff val="17062"/>
                <a:lumOff val="3698"/>
                <a:alphaOff val="0"/>
                <a:shade val="93000"/>
                <a:satMod val="130000"/>
              </a:schemeClr>
            </a:gs>
            <a:gs pos="100000">
              <a:schemeClr val="accent5">
                <a:alpha val="50000"/>
                <a:hueOff val="-4257376"/>
                <a:satOff val="17062"/>
                <a:lumOff val="3698"/>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tx1"/>
        </a:fontRef>
      </dsp:style>
    </dsp:sp>
    <dsp:sp modelId="{B8DF3478-0555-46FB-AA89-6849BE0115FF}">
      <dsp:nvSpPr>
        <dsp:cNvPr id="0" name=""/>
        <dsp:cNvSpPr/>
      </dsp:nvSpPr>
      <dsp:spPr>
        <a:xfrm>
          <a:off x="1271719" y="1386934"/>
          <a:ext cx="182431" cy="182312"/>
        </a:xfrm>
        <a:prstGeom prst="ellipse">
          <a:avLst/>
        </a:prstGeom>
        <a:gradFill rotWithShape="0">
          <a:gsLst>
            <a:gs pos="0">
              <a:schemeClr val="accent5">
                <a:alpha val="50000"/>
                <a:hueOff val="-5676501"/>
                <a:satOff val="22749"/>
                <a:lumOff val="4930"/>
                <a:alphaOff val="0"/>
                <a:shade val="51000"/>
                <a:satMod val="130000"/>
              </a:schemeClr>
            </a:gs>
            <a:gs pos="80000">
              <a:schemeClr val="accent5">
                <a:alpha val="50000"/>
                <a:hueOff val="-5676501"/>
                <a:satOff val="22749"/>
                <a:lumOff val="4930"/>
                <a:alphaOff val="0"/>
                <a:shade val="93000"/>
                <a:satMod val="130000"/>
              </a:schemeClr>
            </a:gs>
            <a:gs pos="100000">
              <a:schemeClr val="accent5">
                <a:alpha val="50000"/>
                <a:hueOff val="-5676501"/>
                <a:satOff val="22749"/>
                <a:lumOff val="493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tx1"/>
        </a:fontRef>
      </dsp:style>
    </dsp:sp>
    <dsp:sp modelId="{219A8036-8B60-4914-B890-215EEC5D3D30}">
      <dsp:nvSpPr>
        <dsp:cNvPr id="0" name=""/>
        <dsp:cNvSpPr/>
      </dsp:nvSpPr>
      <dsp:spPr>
        <a:xfrm>
          <a:off x="1203924" y="1642614"/>
          <a:ext cx="638286" cy="638301"/>
        </a:xfrm>
        <a:prstGeom prst="ellipse">
          <a:avLst/>
        </a:prstGeom>
        <a:gradFill rotWithShape="0">
          <a:gsLst>
            <a:gs pos="0">
              <a:schemeClr val="accent5">
                <a:alpha val="50000"/>
                <a:hueOff val="-7095626"/>
                <a:satOff val="28436"/>
                <a:lumOff val="6163"/>
                <a:alphaOff val="0"/>
                <a:shade val="51000"/>
                <a:satMod val="130000"/>
              </a:schemeClr>
            </a:gs>
            <a:gs pos="80000">
              <a:schemeClr val="accent5">
                <a:alpha val="50000"/>
                <a:hueOff val="-7095626"/>
                <a:satOff val="28436"/>
                <a:lumOff val="6163"/>
                <a:alphaOff val="0"/>
                <a:shade val="93000"/>
                <a:satMod val="130000"/>
              </a:schemeClr>
            </a:gs>
            <a:gs pos="100000">
              <a:schemeClr val="accent5">
                <a:alpha val="50000"/>
                <a:hueOff val="-7095626"/>
                <a:satOff val="28436"/>
                <a:lumOff val="6163"/>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tx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endParaRPr lang="en-GB" sz="2000" kern="1200" dirty="0"/>
        </a:p>
      </dsp:txBody>
      <dsp:txXfrm>
        <a:off x="1297399" y="1736091"/>
        <a:ext cx="451336" cy="451347"/>
      </dsp:txXfrm>
    </dsp:sp>
    <dsp:sp modelId="{579A18BF-AEE2-4986-8C44-B2F486921A32}">
      <dsp:nvSpPr>
        <dsp:cNvPr id="0" name=""/>
        <dsp:cNvSpPr/>
      </dsp:nvSpPr>
      <dsp:spPr>
        <a:xfrm>
          <a:off x="1270671" y="2319953"/>
          <a:ext cx="182431" cy="182312"/>
        </a:xfrm>
        <a:prstGeom prst="ellipse">
          <a:avLst/>
        </a:prstGeom>
        <a:gradFill rotWithShape="0">
          <a:gsLst>
            <a:gs pos="0">
              <a:schemeClr val="accent5">
                <a:alpha val="50000"/>
                <a:hueOff val="-8514751"/>
                <a:satOff val="34124"/>
                <a:lumOff val="7395"/>
                <a:alphaOff val="0"/>
                <a:shade val="51000"/>
                <a:satMod val="130000"/>
              </a:schemeClr>
            </a:gs>
            <a:gs pos="80000">
              <a:schemeClr val="accent5">
                <a:alpha val="50000"/>
                <a:hueOff val="-8514751"/>
                <a:satOff val="34124"/>
                <a:lumOff val="7395"/>
                <a:alphaOff val="0"/>
                <a:shade val="93000"/>
                <a:satMod val="130000"/>
              </a:schemeClr>
            </a:gs>
            <a:gs pos="100000">
              <a:schemeClr val="accent5">
                <a:alpha val="50000"/>
                <a:hueOff val="-8514751"/>
                <a:satOff val="34124"/>
                <a:lumOff val="7395"/>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tx1"/>
        </a:fontRef>
      </dsp:style>
    </dsp:sp>
    <dsp:sp modelId="{9F4F61C0-A105-4E5A-8A89-8F28E0F723C3}">
      <dsp:nvSpPr>
        <dsp:cNvPr id="0" name=""/>
        <dsp:cNvSpPr/>
      </dsp:nvSpPr>
      <dsp:spPr>
        <a:xfrm>
          <a:off x="592427" y="2007378"/>
          <a:ext cx="638286" cy="638301"/>
        </a:xfrm>
        <a:prstGeom prst="ellipse">
          <a:avLst/>
        </a:prstGeom>
        <a:gradFill rotWithShape="0">
          <a:gsLst>
            <a:gs pos="0">
              <a:schemeClr val="accent5">
                <a:alpha val="50000"/>
                <a:hueOff val="-9933876"/>
                <a:satOff val="39811"/>
                <a:lumOff val="8628"/>
                <a:alphaOff val="0"/>
                <a:shade val="51000"/>
                <a:satMod val="130000"/>
              </a:schemeClr>
            </a:gs>
            <a:gs pos="80000">
              <a:schemeClr val="accent5">
                <a:alpha val="50000"/>
                <a:hueOff val="-9933876"/>
                <a:satOff val="39811"/>
                <a:lumOff val="8628"/>
                <a:alphaOff val="0"/>
                <a:shade val="93000"/>
                <a:satMod val="130000"/>
              </a:schemeClr>
            </a:gs>
            <a:gs pos="100000">
              <a:schemeClr val="accent5">
                <a:alpha val="50000"/>
                <a:hueOff val="-9933876"/>
                <a:satOff val="39811"/>
                <a:lumOff val="8628"/>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tx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endParaRPr lang="en-GB" sz="2000" kern="1200" dirty="0"/>
        </a:p>
      </dsp:txBody>
      <dsp:txXfrm>
        <a:off x="685902" y="2100855"/>
        <a:ext cx="451336" cy="451347"/>
      </dsp:txXfrm>
    </dsp:sp>
    <dsp:sp modelId="{06C08084-DDB6-47DC-B478-25EE478543F0}">
      <dsp:nvSpPr>
        <dsp:cNvPr id="0" name=""/>
        <dsp:cNvSpPr/>
      </dsp:nvSpPr>
      <dsp:spPr>
        <a:xfrm>
          <a:off x="4346448" y="1371937"/>
          <a:ext cx="1176528" cy="1176315"/>
        </a:xfrm>
        <a:prstGeom prst="ellipse">
          <a:avLst/>
        </a:prstGeom>
        <a:gradFill rotWithShape="0">
          <a:gsLst>
            <a:gs pos="0">
              <a:schemeClr val="accent6">
                <a:hueOff val="0"/>
                <a:satOff val="0"/>
                <a:lumOff val="0"/>
                <a:alphaOff val="0"/>
                <a:shade val="51000"/>
                <a:satMod val="130000"/>
              </a:schemeClr>
            </a:gs>
            <a:gs pos="80000">
              <a:schemeClr val="accent6">
                <a:hueOff val="0"/>
                <a:satOff val="0"/>
                <a:lumOff val="0"/>
                <a:alphaOff val="0"/>
                <a:shade val="93000"/>
                <a:satMod val="130000"/>
              </a:schemeClr>
            </a:gs>
            <a:gs pos="100000">
              <a:schemeClr val="accent6">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37160" tIns="137160" rIns="137160" bIns="137160" numCol="1" spcCol="1270" anchor="ctr" anchorCtr="0">
          <a:noAutofit/>
        </a:bodyPr>
        <a:lstStyle/>
        <a:p>
          <a:pPr marL="0" lvl="0" indent="0" algn="ctr" defTabSz="1600200">
            <a:lnSpc>
              <a:spcPct val="90000"/>
            </a:lnSpc>
            <a:spcBef>
              <a:spcPct val="0"/>
            </a:spcBef>
            <a:spcAft>
              <a:spcPct val="35000"/>
            </a:spcAft>
            <a:buNone/>
          </a:pPr>
          <a:endParaRPr lang="en-GB" sz="3600" kern="1200" dirty="0"/>
        </a:p>
      </dsp:txBody>
      <dsp:txXfrm>
        <a:off x="4518747" y="1544204"/>
        <a:ext cx="831930" cy="831781"/>
      </dsp:txXfrm>
    </dsp:sp>
    <dsp:sp modelId="{E25189F0-4D44-46CB-90EB-39E7A0E0BF30}">
      <dsp:nvSpPr>
        <dsp:cNvPr id="0" name=""/>
        <dsp:cNvSpPr/>
      </dsp:nvSpPr>
      <dsp:spPr>
        <a:xfrm>
          <a:off x="378561" y="2705410"/>
          <a:ext cx="1529486" cy="40301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endParaRPr lang="en-GB" sz="1800" kern="1200" dirty="0"/>
        </a:p>
      </dsp:txBody>
      <dsp:txXfrm>
        <a:off x="378561" y="2705410"/>
        <a:ext cx="1529486" cy="403012"/>
      </dsp:txXfrm>
    </dsp:sp>
  </dsp:spTree>
</dsp:drawing>
</file>

<file path=ppt/diagrams/drawing2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F77918B-2DD2-4709-98D2-508089EF9326}">
      <dsp:nvSpPr>
        <dsp:cNvPr id="0" name=""/>
        <dsp:cNvSpPr/>
      </dsp:nvSpPr>
      <dsp:spPr>
        <a:xfrm>
          <a:off x="1865268" y="0"/>
          <a:ext cx="2365462" cy="1314146"/>
        </a:xfrm>
        <a:prstGeom prst="roundRect">
          <a:avLst>
            <a:gd name="adj" fmla="val 10000"/>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17170" tIns="217170" rIns="217170" bIns="217170" numCol="1" spcCol="1270" anchor="ctr" anchorCtr="0">
          <a:noAutofit/>
        </a:bodyPr>
        <a:lstStyle/>
        <a:p>
          <a:pPr marL="0" lvl="0" indent="0" algn="ctr" defTabSz="2533650">
            <a:lnSpc>
              <a:spcPct val="90000"/>
            </a:lnSpc>
            <a:spcBef>
              <a:spcPct val="0"/>
            </a:spcBef>
            <a:spcAft>
              <a:spcPct val="35000"/>
            </a:spcAft>
            <a:buNone/>
          </a:pPr>
          <a:endParaRPr lang="en-GB" sz="5700" kern="1200" dirty="0"/>
        </a:p>
      </dsp:txBody>
      <dsp:txXfrm>
        <a:off x="1903758" y="38490"/>
        <a:ext cx="2288482" cy="1237166"/>
      </dsp:txXfrm>
    </dsp:sp>
    <dsp:sp modelId="{6823FB31-4F47-40DC-9139-FF560C1C2236}">
      <dsp:nvSpPr>
        <dsp:cNvPr id="0" name=""/>
        <dsp:cNvSpPr/>
      </dsp:nvSpPr>
      <dsp:spPr>
        <a:xfrm rot="5400000">
          <a:off x="2801597" y="1346999"/>
          <a:ext cx="492804" cy="591365"/>
        </a:xfrm>
        <a:prstGeom prst="rightArrow">
          <a:avLst>
            <a:gd name="adj1" fmla="val 60000"/>
            <a:gd name="adj2" fmla="val 50000"/>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marL="0" lvl="0" indent="0" algn="ctr" defTabSz="1066800">
            <a:lnSpc>
              <a:spcPct val="90000"/>
            </a:lnSpc>
            <a:spcBef>
              <a:spcPct val="0"/>
            </a:spcBef>
            <a:spcAft>
              <a:spcPct val="35000"/>
            </a:spcAft>
            <a:buNone/>
          </a:pPr>
          <a:endParaRPr lang="en-GB" sz="2400" kern="1200"/>
        </a:p>
      </dsp:txBody>
      <dsp:txXfrm rot="-5400000">
        <a:off x="2870590" y="1396280"/>
        <a:ext cx="354819" cy="344963"/>
      </dsp:txXfrm>
    </dsp:sp>
    <dsp:sp modelId="{CCA2C7E7-AE02-47AA-94E8-E7B62B7FF07C}">
      <dsp:nvSpPr>
        <dsp:cNvPr id="0" name=""/>
        <dsp:cNvSpPr/>
      </dsp:nvSpPr>
      <dsp:spPr>
        <a:xfrm>
          <a:off x="1865268" y="1971218"/>
          <a:ext cx="2365462" cy="1314146"/>
        </a:xfrm>
        <a:prstGeom prst="roundRect">
          <a:avLst>
            <a:gd name="adj" fmla="val 10000"/>
          </a:avLst>
        </a:prstGeom>
        <a:gradFill rotWithShape="0">
          <a:gsLst>
            <a:gs pos="0">
              <a:schemeClr val="accent2">
                <a:hueOff val="2340759"/>
                <a:satOff val="-2919"/>
                <a:lumOff val="686"/>
                <a:alphaOff val="0"/>
                <a:shade val="51000"/>
                <a:satMod val="130000"/>
              </a:schemeClr>
            </a:gs>
            <a:gs pos="80000">
              <a:schemeClr val="accent2">
                <a:hueOff val="2340759"/>
                <a:satOff val="-2919"/>
                <a:lumOff val="686"/>
                <a:alphaOff val="0"/>
                <a:shade val="93000"/>
                <a:satMod val="130000"/>
              </a:schemeClr>
            </a:gs>
            <a:gs pos="100000">
              <a:schemeClr val="accent2">
                <a:hueOff val="2340759"/>
                <a:satOff val="-2919"/>
                <a:lumOff val="686"/>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17170" tIns="217170" rIns="217170" bIns="217170" numCol="1" spcCol="1270" anchor="ctr" anchorCtr="0">
          <a:noAutofit/>
        </a:bodyPr>
        <a:lstStyle/>
        <a:p>
          <a:pPr marL="0" lvl="0" indent="0" algn="ctr" defTabSz="2533650">
            <a:lnSpc>
              <a:spcPct val="90000"/>
            </a:lnSpc>
            <a:spcBef>
              <a:spcPct val="0"/>
            </a:spcBef>
            <a:spcAft>
              <a:spcPct val="35000"/>
            </a:spcAft>
            <a:buNone/>
          </a:pPr>
          <a:endParaRPr lang="en-GB" sz="5700" kern="1200" dirty="0"/>
        </a:p>
      </dsp:txBody>
      <dsp:txXfrm>
        <a:off x="1903758" y="2009708"/>
        <a:ext cx="2288482" cy="1237166"/>
      </dsp:txXfrm>
    </dsp:sp>
    <dsp:sp modelId="{913E2BC8-63C1-4026-9C0B-2199BA549717}">
      <dsp:nvSpPr>
        <dsp:cNvPr id="0" name=""/>
        <dsp:cNvSpPr/>
      </dsp:nvSpPr>
      <dsp:spPr>
        <a:xfrm rot="5400000">
          <a:off x="2801597" y="3318218"/>
          <a:ext cx="492804" cy="591365"/>
        </a:xfrm>
        <a:prstGeom prst="rightArrow">
          <a:avLst>
            <a:gd name="adj1" fmla="val 60000"/>
            <a:gd name="adj2" fmla="val 50000"/>
          </a:avLst>
        </a:prstGeom>
        <a:gradFill rotWithShape="0">
          <a:gsLst>
            <a:gs pos="0">
              <a:schemeClr val="accent2">
                <a:hueOff val="4681519"/>
                <a:satOff val="-5839"/>
                <a:lumOff val="1373"/>
                <a:alphaOff val="0"/>
                <a:shade val="51000"/>
                <a:satMod val="130000"/>
              </a:schemeClr>
            </a:gs>
            <a:gs pos="80000">
              <a:schemeClr val="accent2">
                <a:hueOff val="4681519"/>
                <a:satOff val="-5839"/>
                <a:lumOff val="1373"/>
                <a:alphaOff val="0"/>
                <a:shade val="93000"/>
                <a:satMod val="130000"/>
              </a:schemeClr>
            </a:gs>
            <a:gs pos="100000">
              <a:schemeClr val="accent2">
                <a:hueOff val="4681519"/>
                <a:satOff val="-5839"/>
                <a:lumOff val="1373"/>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marL="0" lvl="0" indent="0" algn="ctr" defTabSz="1066800">
            <a:lnSpc>
              <a:spcPct val="90000"/>
            </a:lnSpc>
            <a:spcBef>
              <a:spcPct val="0"/>
            </a:spcBef>
            <a:spcAft>
              <a:spcPct val="35000"/>
            </a:spcAft>
            <a:buNone/>
          </a:pPr>
          <a:endParaRPr lang="en-GB" sz="2400" kern="1200"/>
        </a:p>
      </dsp:txBody>
      <dsp:txXfrm rot="-5400000">
        <a:off x="2870590" y="3367499"/>
        <a:ext cx="354819" cy="344963"/>
      </dsp:txXfrm>
    </dsp:sp>
    <dsp:sp modelId="{D7189418-CEF2-4E2C-9208-EACB7E892FBA}">
      <dsp:nvSpPr>
        <dsp:cNvPr id="0" name=""/>
        <dsp:cNvSpPr/>
      </dsp:nvSpPr>
      <dsp:spPr>
        <a:xfrm>
          <a:off x="1865268" y="3942438"/>
          <a:ext cx="2365462" cy="1314146"/>
        </a:xfrm>
        <a:prstGeom prst="roundRect">
          <a:avLst>
            <a:gd name="adj" fmla="val 10000"/>
          </a:avLst>
        </a:prstGeom>
        <a:gradFill rotWithShape="0">
          <a:gsLst>
            <a:gs pos="0">
              <a:schemeClr val="accent2">
                <a:hueOff val="4681519"/>
                <a:satOff val="-5839"/>
                <a:lumOff val="1373"/>
                <a:alphaOff val="0"/>
                <a:shade val="51000"/>
                <a:satMod val="130000"/>
              </a:schemeClr>
            </a:gs>
            <a:gs pos="80000">
              <a:schemeClr val="accent2">
                <a:hueOff val="4681519"/>
                <a:satOff val="-5839"/>
                <a:lumOff val="1373"/>
                <a:alphaOff val="0"/>
                <a:shade val="93000"/>
                <a:satMod val="130000"/>
              </a:schemeClr>
            </a:gs>
            <a:gs pos="100000">
              <a:schemeClr val="accent2">
                <a:hueOff val="4681519"/>
                <a:satOff val="-5839"/>
                <a:lumOff val="1373"/>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17170" tIns="217170" rIns="217170" bIns="217170" numCol="1" spcCol="1270" anchor="ctr" anchorCtr="0">
          <a:noAutofit/>
        </a:bodyPr>
        <a:lstStyle/>
        <a:p>
          <a:pPr marL="0" lvl="0" indent="0" algn="ctr" defTabSz="2533650">
            <a:lnSpc>
              <a:spcPct val="90000"/>
            </a:lnSpc>
            <a:spcBef>
              <a:spcPct val="0"/>
            </a:spcBef>
            <a:spcAft>
              <a:spcPct val="35000"/>
            </a:spcAft>
            <a:buNone/>
          </a:pPr>
          <a:endParaRPr lang="en-GB" sz="5700" kern="1200" dirty="0"/>
        </a:p>
      </dsp:txBody>
      <dsp:txXfrm>
        <a:off x="1903758" y="3980928"/>
        <a:ext cx="2288482" cy="1237166"/>
      </dsp:txXfrm>
    </dsp:sp>
  </dsp:spTree>
</dsp:drawing>
</file>

<file path=ppt/diagrams/drawing2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9E52BA9-0D41-4C4C-A56C-D58486D1CD9B}">
      <dsp:nvSpPr>
        <dsp:cNvPr id="0" name=""/>
        <dsp:cNvSpPr/>
      </dsp:nvSpPr>
      <dsp:spPr>
        <a:xfrm>
          <a:off x="2040" y="1507768"/>
          <a:ext cx="1043523" cy="56801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0904" tIns="43180" rIns="120904" bIns="43180" numCol="1" spcCol="1270" anchor="ctr" anchorCtr="0">
          <a:noAutofit/>
        </a:bodyPr>
        <a:lstStyle/>
        <a:p>
          <a:pPr marL="0" lvl="0" indent="0" algn="ctr" defTabSz="755650">
            <a:lnSpc>
              <a:spcPct val="90000"/>
            </a:lnSpc>
            <a:spcBef>
              <a:spcPct val="0"/>
            </a:spcBef>
            <a:spcAft>
              <a:spcPct val="35000"/>
            </a:spcAft>
            <a:buNone/>
          </a:pPr>
          <a:r>
            <a:rPr lang="en-GB" sz="1700" b="1" kern="1200" dirty="0"/>
            <a:t>Criterion 1</a:t>
          </a:r>
        </a:p>
      </dsp:txBody>
      <dsp:txXfrm>
        <a:off x="2040" y="1507768"/>
        <a:ext cx="1043523" cy="568012"/>
      </dsp:txXfrm>
    </dsp:sp>
    <dsp:sp modelId="{3D5B640D-94D9-42D6-B06F-E277A785BEB9}">
      <dsp:nvSpPr>
        <dsp:cNvPr id="0" name=""/>
        <dsp:cNvSpPr/>
      </dsp:nvSpPr>
      <dsp:spPr>
        <a:xfrm>
          <a:off x="1045564" y="1507768"/>
          <a:ext cx="208704" cy="568012"/>
        </a:xfrm>
        <a:prstGeom prst="leftBrace">
          <a:avLst>
            <a:gd name="adj1" fmla="val 35000"/>
            <a:gd name="adj2" fmla="val 50000"/>
          </a:avLst>
        </a:prstGeom>
        <a:noFill/>
        <a:ln w="25400"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A9B2340-10CF-4467-B550-5FAD3614CB1B}">
      <dsp:nvSpPr>
        <dsp:cNvPr id="0" name=""/>
        <dsp:cNvSpPr/>
      </dsp:nvSpPr>
      <dsp:spPr>
        <a:xfrm>
          <a:off x="1337750" y="1507768"/>
          <a:ext cx="2838385" cy="568012"/>
        </a:xfrm>
        <a:prstGeom prst="rect">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64770" tIns="64770" rIns="64770" bIns="64770" numCol="1" spcCol="1270" anchor="ctr" anchorCtr="0">
          <a:noAutofit/>
        </a:bodyPr>
        <a:lstStyle/>
        <a:p>
          <a:pPr marL="171450" lvl="1" indent="-171450" algn="l" defTabSz="755650">
            <a:lnSpc>
              <a:spcPct val="90000"/>
            </a:lnSpc>
            <a:spcBef>
              <a:spcPct val="0"/>
            </a:spcBef>
            <a:spcAft>
              <a:spcPct val="15000"/>
            </a:spcAft>
            <a:buChar char="•"/>
          </a:pPr>
          <a:endParaRPr lang="en-GB" sz="1700" kern="1200" dirty="0"/>
        </a:p>
      </dsp:txBody>
      <dsp:txXfrm>
        <a:off x="1337750" y="1507768"/>
        <a:ext cx="2838385" cy="568012"/>
      </dsp:txXfrm>
    </dsp:sp>
    <dsp:sp modelId="{6C6E301B-4D53-479F-87D4-8ECFAEF1FC75}">
      <dsp:nvSpPr>
        <dsp:cNvPr id="0" name=""/>
        <dsp:cNvSpPr/>
      </dsp:nvSpPr>
      <dsp:spPr>
        <a:xfrm>
          <a:off x="2040" y="2136980"/>
          <a:ext cx="1043523" cy="56801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0904" tIns="43180" rIns="120904" bIns="43180" numCol="1" spcCol="1270" anchor="ctr" anchorCtr="0">
          <a:noAutofit/>
        </a:bodyPr>
        <a:lstStyle/>
        <a:p>
          <a:pPr marL="0" lvl="0" indent="0" algn="ctr" defTabSz="755650">
            <a:lnSpc>
              <a:spcPct val="90000"/>
            </a:lnSpc>
            <a:spcBef>
              <a:spcPct val="0"/>
            </a:spcBef>
            <a:spcAft>
              <a:spcPct val="35000"/>
            </a:spcAft>
            <a:buNone/>
          </a:pPr>
          <a:r>
            <a:rPr lang="en-GB" sz="1700" b="1" kern="1200" dirty="0"/>
            <a:t>Criterion 2</a:t>
          </a:r>
        </a:p>
      </dsp:txBody>
      <dsp:txXfrm>
        <a:off x="2040" y="2136980"/>
        <a:ext cx="1043523" cy="568012"/>
      </dsp:txXfrm>
    </dsp:sp>
    <dsp:sp modelId="{9CE1B135-86DE-4892-80AB-3D101BE7608A}">
      <dsp:nvSpPr>
        <dsp:cNvPr id="0" name=""/>
        <dsp:cNvSpPr/>
      </dsp:nvSpPr>
      <dsp:spPr>
        <a:xfrm>
          <a:off x="1045564" y="2136980"/>
          <a:ext cx="208704" cy="568012"/>
        </a:xfrm>
        <a:prstGeom prst="leftBrace">
          <a:avLst>
            <a:gd name="adj1" fmla="val 35000"/>
            <a:gd name="adj2" fmla="val 50000"/>
          </a:avLst>
        </a:prstGeom>
        <a:noFill/>
        <a:ln w="25400"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31F069E-EB6E-4EC5-8277-678EF150CBFC}">
      <dsp:nvSpPr>
        <dsp:cNvPr id="0" name=""/>
        <dsp:cNvSpPr/>
      </dsp:nvSpPr>
      <dsp:spPr>
        <a:xfrm>
          <a:off x="1337750" y="2136980"/>
          <a:ext cx="2838385" cy="568012"/>
        </a:xfrm>
        <a:prstGeom prst="rect">
          <a:avLst/>
        </a:prstGeom>
        <a:gradFill rotWithShape="0">
          <a:gsLst>
            <a:gs pos="0">
              <a:schemeClr val="accent5">
                <a:hueOff val="-4966938"/>
                <a:satOff val="19906"/>
                <a:lumOff val="4314"/>
                <a:alphaOff val="0"/>
                <a:shade val="51000"/>
                <a:satMod val="130000"/>
              </a:schemeClr>
            </a:gs>
            <a:gs pos="80000">
              <a:schemeClr val="accent5">
                <a:hueOff val="-4966938"/>
                <a:satOff val="19906"/>
                <a:lumOff val="4314"/>
                <a:alphaOff val="0"/>
                <a:shade val="93000"/>
                <a:satMod val="130000"/>
              </a:schemeClr>
            </a:gs>
            <a:gs pos="100000">
              <a:schemeClr val="accent5">
                <a:hueOff val="-4966938"/>
                <a:satOff val="19906"/>
                <a:lumOff val="4314"/>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64770" tIns="64770" rIns="64770" bIns="64770" numCol="1" spcCol="1270" anchor="ctr" anchorCtr="0">
          <a:noAutofit/>
        </a:bodyPr>
        <a:lstStyle/>
        <a:p>
          <a:pPr marL="171450" lvl="1" indent="-171450" algn="l" defTabSz="755650">
            <a:lnSpc>
              <a:spcPct val="90000"/>
            </a:lnSpc>
            <a:spcBef>
              <a:spcPct val="0"/>
            </a:spcBef>
            <a:spcAft>
              <a:spcPct val="15000"/>
            </a:spcAft>
            <a:buChar char="•"/>
          </a:pPr>
          <a:endParaRPr lang="en-GB" sz="1700" kern="1200" dirty="0"/>
        </a:p>
      </dsp:txBody>
      <dsp:txXfrm>
        <a:off x="1337750" y="2136980"/>
        <a:ext cx="2838385" cy="568012"/>
      </dsp:txXfrm>
    </dsp:sp>
    <dsp:sp modelId="{4EDA22F4-B83F-42B7-B76E-B6E68CB14D2B}">
      <dsp:nvSpPr>
        <dsp:cNvPr id="0" name=""/>
        <dsp:cNvSpPr/>
      </dsp:nvSpPr>
      <dsp:spPr>
        <a:xfrm>
          <a:off x="2040" y="2766193"/>
          <a:ext cx="1043523" cy="56801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0904" tIns="43180" rIns="120904" bIns="43180" numCol="1" spcCol="1270" anchor="ctr" anchorCtr="0">
          <a:noAutofit/>
        </a:bodyPr>
        <a:lstStyle/>
        <a:p>
          <a:pPr marL="0" lvl="0" indent="0" algn="ctr" defTabSz="755650">
            <a:lnSpc>
              <a:spcPct val="90000"/>
            </a:lnSpc>
            <a:spcBef>
              <a:spcPct val="0"/>
            </a:spcBef>
            <a:spcAft>
              <a:spcPct val="35000"/>
            </a:spcAft>
            <a:buNone/>
          </a:pPr>
          <a:r>
            <a:rPr lang="en-GB" sz="1700" b="1" kern="1200" dirty="0"/>
            <a:t>Criterion 3</a:t>
          </a:r>
        </a:p>
      </dsp:txBody>
      <dsp:txXfrm>
        <a:off x="2040" y="2766193"/>
        <a:ext cx="1043523" cy="568012"/>
      </dsp:txXfrm>
    </dsp:sp>
    <dsp:sp modelId="{2617EDDD-DFCF-4AB5-87E8-D1236F41A9EE}">
      <dsp:nvSpPr>
        <dsp:cNvPr id="0" name=""/>
        <dsp:cNvSpPr/>
      </dsp:nvSpPr>
      <dsp:spPr>
        <a:xfrm>
          <a:off x="1045564" y="2766193"/>
          <a:ext cx="208704" cy="568012"/>
        </a:xfrm>
        <a:prstGeom prst="leftBrace">
          <a:avLst>
            <a:gd name="adj1" fmla="val 35000"/>
            <a:gd name="adj2" fmla="val 50000"/>
          </a:avLst>
        </a:prstGeom>
        <a:noFill/>
        <a:ln w="25400"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457BE33-E8D6-4582-B727-7E20E7BF8152}">
      <dsp:nvSpPr>
        <dsp:cNvPr id="0" name=""/>
        <dsp:cNvSpPr/>
      </dsp:nvSpPr>
      <dsp:spPr>
        <a:xfrm>
          <a:off x="1337750" y="2766193"/>
          <a:ext cx="2838385" cy="568012"/>
        </a:xfrm>
        <a:prstGeom prst="rect">
          <a:avLst/>
        </a:prstGeom>
        <a:gradFill rotWithShape="0">
          <a:gsLst>
            <a:gs pos="0">
              <a:schemeClr val="accent5">
                <a:hueOff val="-9933876"/>
                <a:satOff val="39811"/>
                <a:lumOff val="8628"/>
                <a:alphaOff val="0"/>
                <a:shade val="51000"/>
                <a:satMod val="130000"/>
              </a:schemeClr>
            </a:gs>
            <a:gs pos="80000">
              <a:schemeClr val="accent5">
                <a:hueOff val="-9933876"/>
                <a:satOff val="39811"/>
                <a:lumOff val="8628"/>
                <a:alphaOff val="0"/>
                <a:shade val="93000"/>
                <a:satMod val="130000"/>
              </a:schemeClr>
            </a:gs>
            <a:gs pos="100000">
              <a:schemeClr val="accent5">
                <a:hueOff val="-9933876"/>
                <a:satOff val="39811"/>
                <a:lumOff val="8628"/>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64770" tIns="64770" rIns="64770" bIns="64770" numCol="1" spcCol="1270" anchor="ctr" anchorCtr="0">
          <a:noAutofit/>
        </a:bodyPr>
        <a:lstStyle/>
        <a:p>
          <a:pPr marL="171450" lvl="1" indent="-171450" algn="l" defTabSz="755650">
            <a:lnSpc>
              <a:spcPct val="90000"/>
            </a:lnSpc>
            <a:spcBef>
              <a:spcPct val="0"/>
            </a:spcBef>
            <a:spcAft>
              <a:spcPct val="15000"/>
            </a:spcAft>
            <a:buChar char="•"/>
          </a:pPr>
          <a:endParaRPr lang="en-GB" sz="1700" kern="1200" dirty="0"/>
        </a:p>
      </dsp:txBody>
      <dsp:txXfrm>
        <a:off x="1337750" y="2766193"/>
        <a:ext cx="2838385" cy="568012"/>
      </dsp:txXfrm>
    </dsp:sp>
  </dsp:spTree>
</dsp:drawing>
</file>

<file path=ppt/diagrams/drawing2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4DCAED2-807A-4123-A0E3-BAECF339BAFF}">
      <dsp:nvSpPr>
        <dsp:cNvPr id="0" name=""/>
        <dsp:cNvSpPr/>
      </dsp:nvSpPr>
      <dsp:spPr>
        <a:xfrm rot="5400000">
          <a:off x="197983" y="1924014"/>
          <a:ext cx="745260" cy="848453"/>
        </a:xfrm>
        <a:prstGeom prst="bentUpArrow">
          <a:avLst>
            <a:gd name="adj1" fmla="val 32840"/>
            <a:gd name="adj2" fmla="val 25000"/>
            <a:gd name="adj3" fmla="val 35780"/>
          </a:avLst>
        </a:prstGeom>
        <a:solidFill>
          <a:schemeClr val="accent4">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E2C9E1E5-DB6A-48DB-B927-6E0C5C9ECD00}">
      <dsp:nvSpPr>
        <dsp:cNvPr id="0" name=""/>
        <dsp:cNvSpPr/>
      </dsp:nvSpPr>
      <dsp:spPr>
        <a:xfrm>
          <a:off x="534" y="1097878"/>
          <a:ext cx="1254580" cy="878165"/>
        </a:xfrm>
        <a:prstGeom prst="roundRect">
          <a:avLst>
            <a:gd name="adj" fmla="val 16670"/>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GB" sz="2200" kern="1200" dirty="0"/>
            <a:t>Stage One</a:t>
          </a:r>
        </a:p>
      </dsp:txBody>
      <dsp:txXfrm>
        <a:off x="43410" y="1140754"/>
        <a:ext cx="1168828" cy="792413"/>
      </dsp:txXfrm>
    </dsp:sp>
    <dsp:sp modelId="{2B2BD6D5-2B19-4205-9F1D-5A915995BD51}">
      <dsp:nvSpPr>
        <dsp:cNvPr id="0" name=""/>
        <dsp:cNvSpPr/>
      </dsp:nvSpPr>
      <dsp:spPr>
        <a:xfrm>
          <a:off x="1255114" y="1181631"/>
          <a:ext cx="912462" cy="70977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20" tIns="83820" rIns="83820" bIns="83820" numCol="1" spcCol="1270" anchor="ctr" anchorCtr="0">
          <a:noAutofit/>
        </a:bodyPr>
        <a:lstStyle/>
        <a:p>
          <a:pPr marL="171450" lvl="1" indent="-171450" algn="l" defTabSz="755650">
            <a:lnSpc>
              <a:spcPct val="90000"/>
            </a:lnSpc>
            <a:spcBef>
              <a:spcPct val="0"/>
            </a:spcBef>
            <a:spcAft>
              <a:spcPct val="15000"/>
            </a:spcAft>
            <a:buChar char="•"/>
          </a:pPr>
          <a:endParaRPr lang="en-GB" sz="1700" kern="1200" dirty="0"/>
        </a:p>
      </dsp:txBody>
      <dsp:txXfrm>
        <a:off x="1255114" y="1181631"/>
        <a:ext cx="912462" cy="709772"/>
      </dsp:txXfrm>
    </dsp:sp>
    <dsp:sp modelId="{F6FB64D4-C107-4D35-9CBE-B8A8D6BAA495}">
      <dsp:nvSpPr>
        <dsp:cNvPr id="0" name=""/>
        <dsp:cNvSpPr/>
      </dsp:nvSpPr>
      <dsp:spPr>
        <a:xfrm rot="5400000">
          <a:off x="1238163" y="2910484"/>
          <a:ext cx="745260" cy="848453"/>
        </a:xfrm>
        <a:prstGeom prst="bentUpArrow">
          <a:avLst>
            <a:gd name="adj1" fmla="val 32840"/>
            <a:gd name="adj2" fmla="val 25000"/>
            <a:gd name="adj3" fmla="val 35780"/>
          </a:avLst>
        </a:prstGeom>
        <a:solidFill>
          <a:schemeClr val="accent4">
            <a:tint val="50000"/>
            <a:hueOff val="-3925392"/>
            <a:satOff val="19763"/>
            <a:lumOff val="12722"/>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7E77415-9735-4282-987B-4EDFFEF3AFF1}">
      <dsp:nvSpPr>
        <dsp:cNvPr id="0" name=""/>
        <dsp:cNvSpPr/>
      </dsp:nvSpPr>
      <dsp:spPr>
        <a:xfrm>
          <a:off x="1040714" y="2084348"/>
          <a:ext cx="1254580" cy="878165"/>
        </a:xfrm>
        <a:prstGeom prst="roundRect">
          <a:avLst>
            <a:gd name="adj" fmla="val 16670"/>
          </a:avLst>
        </a:prstGeom>
        <a:solidFill>
          <a:schemeClr val="accent4">
            <a:hueOff val="-2232385"/>
            <a:satOff val="13449"/>
            <a:lumOff val="107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GB" sz="2200" kern="1200" dirty="0"/>
            <a:t>Stage Two</a:t>
          </a:r>
        </a:p>
      </dsp:txBody>
      <dsp:txXfrm>
        <a:off x="1083590" y="2127224"/>
        <a:ext cx="1168828" cy="792413"/>
      </dsp:txXfrm>
    </dsp:sp>
    <dsp:sp modelId="{25E1692F-A833-4BC1-97EC-4043A5D1C744}">
      <dsp:nvSpPr>
        <dsp:cNvPr id="0" name=""/>
        <dsp:cNvSpPr/>
      </dsp:nvSpPr>
      <dsp:spPr>
        <a:xfrm>
          <a:off x="2295295" y="2168101"/>
          <a:ext cx="912462" cy="70977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20" tIns="83820" rIns="83820" bIns="83820" numCol="1" spcCol="1270" anchor="ctr" anchorCtr="0">
          <a:noAutofit/>
        </a:bodyPr>
        <a:lstStyle/>
        <a:p>
          <a:pPr marL="171450" lvl="1" indent="-171450" algn="l" defTabSz="755650">
            <a:lnSpc>
              <a:spcPct val="90000"/>
            </a:lnSpc>
            <a:spcBef>
              <a:spcPct val="0"/>
            </a:spcBef>
            <a:spcAft>
              <a:spcPct val="15000"/>
            </a:spcAft>
            <a:buChar char="•"/>
          </a:pPr>
          <a:endParaRPr lang="en-GB" sz="1700" kern="1200" dirty="0"/>
        </a:p>
      </dsp:txBody>
      <dsp:txXfrm>
        <a:off x="2295295" y="2168101"/>
        <a:ext cx="912462" cy="709772"/>
      </dsp:txXfrm>
    </dsp:sp>
    <dsp:sp modelId="{461DE118-33AD-4642-8EF8-8B49ADA048B0}">
      <dsp:nvSpPr>
        <dsp:cNvPr id="0" name=""/>
        <dsp:cNvSpPr/>
      </dsp:nvSpPr>
      <dsp:spPr>
        <a:xfrm>
          <a:off x="2080895" y="3070817"/>
          <a:ext cx="1254580" cy="878165"/>
        </a:xfrm>
        <a:prstGeom prst="roundRect">
          <a:avLst>
            <a:gd name="adj" fmla="val 16670"/>
          </a:avLst>
        </a:prstGeom>
        <a:solidFill>
          <a:schemeClr val="accent4">
            <a:hueOff val="-4464770"/>
            <a:satOff val="26899"/>
            <a:lumOff val="215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GB" sz="2200" kern="1200" dirty="0"/>
            <a:t>Stage Three</a:t>
          </a:r>
        </a:p>
      </dsp:txBody>
      <dsp:txXfrm>
        <a:off x="2123771" y="3113693"/>
        <a:ext cx="1168828" cy="792413"/>
      </dsp:txXfrm>
    </dsp:sp>
    <dsp:sp modelId="{219B7D80-63E7-4FDE-B977-7EF0B78A2012}">
      <dsp:nvSpPr>
        <dsp:cNvPr id="0" name=""/>
        <dsp:cNvSpPr/>
      </dsp:nvSpPr>
      <dsp:spPr>
        <a:xfrm>
          <a:off x="3335475" y="3154571"/>
          <a:ext cx="912462" cy="70977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7160" tIns="137160" rIns="137160" bIns="137160" numCol="1" spcCol="1270" anchor="ctr" anchorCtr="0">
          <a:noAutofit/>
        </a:bodyPr>
        <a:lstStyle/>
        <a:p>
          <a:pPr marL="285750" lvl="1" indent="-285750" algn="l" defTabSz="1244600">
            <a:lnSpc>
              <a:spcPct val="90000"/>
            </a:lnSpc>
            <a:spcBef>
              <a:spcPct val="0"/>
            </a:spcBef>
            <a:spcAft>
              <a:spcPct val="15000"/>
            </a:spcAft>
            <a:buChar char="•"/>
          </a:pPr>
          <a:endParaRPr lang="en-GB" sz="2800" kern="1200" dirty="0"/>
        </a:p>
      </dsp:txBody>
      <dsp:txXfrm>
        <a:off x="3335475" y="3154571"/>
        <a:ext cx="912462" cy="709772"/>
      </dsp:txXfrm>
    </dsp:sp>
  </dsp:spTree>
</dsp:drawing>
</file>

<file path=ppt/diagrams/drawing2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5AC7B76-820F-4E71-BD7A-C665E31163D8}">
      <dsp:nvSpPr>
        <dsp:cNvPr id="0" name=""/>
        <dsp:cNvSpPr/>
      </dsp:nvSpPr>
      <dsp:spPr>
        <a:xfrm>
          <a:off x="3319" y="400339"/>
          <a:ext cx="1178445" cy="1178445"/>
        </a:xfrm>
        <a:prstGeom prst="ellipse">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63500" tIns="63500" rIns="63500" bIns="63500" numCol="1" spcCol="1270" anchor="ctr" anchorCtr="0">
          <a:noAutofit/>
        </a:bodyPr>
        <a:lstStyle/>
        <a:p>
          <a:pPr marL="0" lvl="0" indent="0" algn="ctr" defTabSz="2222500">
            <a:lnSpc>
              <a:spcPct val="90000"/>
            </a:lnSpc>
            <a:spcBef>
              <a:spcPct val="0"/>
            </a:spcBef>
            <a:spcAft>
              <a:spcPct val="35000"/>
            </a:spcAft>
            <a:buNone/>
          </a:pPr>
          <a:endParaRPr lang="en-GB" sz="5000" kern="1200" dirty="0"/>
        </a:p>
      </dsp:txBody>
      <dsp:txXfrm>
        <a:off x="175898" y="572918"/>
        <a:ext cx="833287" cy="833287"/>
      </dsp:txXfrm>
    </dsp:sp>
    <dsp:sp modelId="{7CB2E016-06A8-4A58-A70E-5E6C5182DD4A}">
      <dsp:nvSpPr>
        <dsp:cNvPr id="0" name=""/>
        <dsp:cNvSpPr/>
      </dsp:nvSpPr>
      <dsp:spPr>
        <a:xfrm>
          <a:off x="250793" y="1674474"/>
          <a:ext cx="683498" cy="683498"/>
        </a:xfrm>
        <a:prstGeom prst="mathPlus">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anchor="ctr" anchorCtr="0">
          <a:noAutofit/>
        </a:bodyPr>
        <a:lstStyle/>
        <a:p>
          <a:pPr marL="0" lvl="0" indent="0" algn="ctr" defTabSz="488950">
            <a:lnSpc>
              <a:spcPct val="90000"/>
            </a:lnSpc>
            <a:spcBef>
              <a:spcPct val="0"/>
            </a:spcBef>
            <a:spcAft>
              <a:spcPct val="35000"/>
            </a:spcAft>
            <a:buNone/>
          </a:pPr>
          <a:endParaRPr lang="en-GB" sz="1100" kern="1200"/>
        </a:p>
      </dsp:txBody>
      <dsp:txXfrm>
        <a:off x="341391" y="1935844"/>
        <a:ext cx="502302" cy="160758"/>
      </dsp:txXfrm>
    </dsp:sp>
    <dsp:sp modelId="{0E026460-5DEC-4770-A2FA-D2D281A8B77E}">
      <dsp:nvSpPr>
        <dsp:cNvPr id="0" name=""/>
        <dsp:cNvSpPr/>
      </dsp:nvSpPr>
      <dsp:spPr>
        <a:xfrm>
          <a:off x="3319" y="2453662"/>
          <a:ext cx="1178445" cy="1178445"/>
        </a:xfrm>
        <a:prstGeom prst="ellipse">
          <a:avLst/>
        </a:prstGeom>
        <a:gradFill rotWithShape="0">
          <a:gsLst>
            <a:gs pos="0">
              <a:schemeClr val="accent3">
                <a:hueOff val="5625132"/>
                <a:satOff val="-8440"/>
                <a:lumOff val="-1373"/>
                <a:alphaOff val="0"/>
                <a:shade val="51000"/>
                <a:satMod val="130000"/>
              </a:schemeClr>
            </a:gs>
            <a:gs pos="80000">
              <a:schemeClr val="accent3">
                <a:hueOff val="5625132"/>
                <a:satOff val="-8440"/>
                <a:lumOff val="-1373"/>
                <a:alphaOff val="0"/>
                <a:shade val="93000"/>
                <a:satMod val="130000"/>
              </a:schemeClr>
            </a:gs>
            <a:gs pos="100000">
              <a:schemeClr val="accent3">
                <a:hueOff val="5625132"/>
                <a:satOff val="-8440"/>
                <a:lumOff val="-1373"/>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63500" tIns="63500" rIns="63500" bIns="63500" numCol="1" spcCol="1270" anchor="ctr" anchorCtr="0">
          <a:noAutofit/>
        </a:bodyPr>
        <a:lstStyle/>
        <a:p>
          <a:pPr marL="0" lvl="0" indent="0" algn="ctr" defTabSz="2222500">
            <a:lnSpc>
              <a:spcPct val="90000"/>
            </a:lnSpc>
            <a:spcBef>
              <a:spcPct val="0"/>
            </a:spcBef>
            <a:spcAft>
              <a:spcPct val="35000"/>
            </a:spcAft>
            <a:buNone/>
          </a:pPr>
          <a:endParaRPr lang="en-GB" sz="5000" kern="1200" dirty="0"/>
        </a:p>
      </dsp:txBody>
      <dsp:txXfrm>
        <a:off x="175898" y="2626241"/>
        <a:ext cx="833287" cy="833287"/>
      </dsp:txXfrm>
    </dsp:sp>
    <dsp:sp modelId="{0275B02F-2D47-4FFE-B7A4-FD7049E9C400}">
      <dsp:nvSpPr>
        <dsp:cNvPr id="0" name=""/>
        <dsp:cNvSpPr/>
      </dsp:nvSpPr>
      <dsp:spPr>
        <a:xfrm>
          <a:off x="1358531" y="1797033"/>
          <a:ext cx="374745" cy="438381"/>
        </a:xfrm>
        <a:prstGeom prst="rightArrow">
          <a:avLst>
            <a:gd name="adj1" fmla="val 60000"/>
            <a:gd name="adj2" fmla="val 50000"/>
          </a:avLst>
        </a:prstGeom>
        <a:gradFill rotWithShape="0">
          <a:gsLst>
            <a:gs pos="0">
              <a:schemeClr val="accent3">
                <a:hueOff val="11250264"/>
                <a:satOff val="-16880"/>
                <a:lumOff val="-2745"/>
                <a:alphaOff val="0"/>
                <a:shade val="51000"/>
                <a:satMod val="130000"/>
              </a:schemeClr>
            </a:gs>
            <a:gs pos="80000">
              <a:schemeClr val="accent3">
                <a:hueOff val="11250264"/>
                <a:satOff val="-16880"/>
                <a:lumOff val="-2745"/>
                <a:alphaOff val="0"/>
                <a:shade val="93000"/>
                <a:satMod val="130000"/>
              </a:schemeClr>
            </a:gs>
            <a:gs pos="100000">
              <a:schemeClr val="accent3">
                <a:hueOff val="11250264"/>
                <a:satOff val="-16880"/>
                <a:lumOff val="-2745"/>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anchor="ctr" anchorCtr="0">
          <a:noAutofit/>
        </a:bodyPr>
        <a:lstStyle/>
        <a:p>
          <a:pPr marL="0" lvl="0" indent="0" algn="ctr" defTabSz="800100">
            <a:lnSpc>
              <a:spcPct val="90000"/>
            </a:lnSpc>
            <a:spcBef>
              <a:spcPct val="0"/>
            </a:spcBef>
            <a:spcAft>
              <a:spcPct val="35000"/>
            </a:spcAft>
            <a:buNone/>
          </a:pPr>
          <a:endParaRPr lang="en-GB" sz="1800" kern="1200"/>
        </a:p>
      </dsp:txBody>
      <dsp:txXfrm>
        <a:off x="1358531" y="1884709"/>
        <a:ext cx="262322" cy="263029"/>
      </dsp:txXfrm>
    </dsp:sp>
    <dsp:sp modelId="{387C83E3-8606-4B7B-93B2-076FF6CC0E94}">
      <dsp:nvSpPr>
        <dsp:cNvPr id="0" name=""/>
        <dsp:cNvSpPr/>
      </dsp:nvSpPr>
      <dsp:spPr>
        <a:xfrm>
          <a:off x="1888832" y="837778"/>
          <a:ext cx="2356891" cy="2356891"/>
        </a:xfrm>
        <a:prstGeom prst="ellipse">
          <a:avLst/>
        </a:prstGeom>
        <a:gradFill rotWithShape="0">
          <a:gsLst>
            <a:gs pos="0">
              <a:schemeClr val="accent3">
                <a:hueOff val="11250264"/>
                <a:satOff val="-16880"/>
                <a:lumOff val="-2745"/>
                <a:alphaOff val="0"/>
                <a:shade val="51000"/>
                <a:satMod val="130000"/>
              </a:schemeClr>
            </a:gs>
            <a:gs pos="80000">
              <a:schemeClr val="accent3">
                <a:hueOff val="11250264"/>
                <a:satOff val="-16880"/>
                <a:lumOff val="-2745"/>
                <a:alphaOff val="0"/>
                <a:shade val="93000"/>
                <a:satMod val="130000"/>
              </a:schemeClr>
            </a:gs>
            <a:gs pos="100000">
              <a:schemeClr val="accent3">
                <a:hueOff val="11250264"/>
                <a:satOff val="-16880"/>
                <a:lumOff val="-2745"/>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82550" tIns="82550" rIns="82550" bIns="82550" numCol="1" spcCol="1270" anchor="ctr" anchorCtr="0">
          <a:noAutofit/>
        </a:bodyPr>
        <a:lstStyle/>
        <a:p>
          <a:pPr marL="0" lvl="0" indent="0" algn="ctr" defTabSz="2889250">
            <a:lnSpc>
              <a:spcPct val="90000"/>
            </a:lnSpc>
            <a:spcBef>
              <a:spcPct val="0"/>
            </a:spcBef>
            <a:spcAft>
              <a:spcPct val="35000"/>
            </a:spcAft>
            <a:buNone/>
          </a:pPr>
          <a:endParaRPr lang="en-GB" sz="6500" kern="1200" dirty="0"/>
        </a:p>
      </dsp:txBody>
      <dsp:txXfrm>
        <a:off x="2233991" y="1182937"/>
        <a:ext cx="1666573" cy="1666573"/>
      </dsp:txXfrm>
    </dsp:sp>
  </dsp:spTree>
</dsp:drawing>
</file>

<file path=ppt/diagrams/drawing2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087E560-5799-4B59-B4B1-7DA4A9D2DE52}">
      <dsp:nvSpPr>
        <dsp:cNvPr id="0" name=""/>
        <dsp:cNvSpPr/>
      </dsp:nvSpPr>
      <dsp:spPr>
        <a:xfrm>
          <a:off x="1411427" y="264159"/>
          <a:ext cx="3413760" cy="3413760"/>
        </a:xfrm>
        <a:prstGeom prst="pie">
          <a:avLst>
            <a:gd name="adj1" fmla="val 16200000"/>
            <a:gd name="adj2" fmla="val 1800000"/>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7470" tIns="77470" rIns="77470" bIns="77470" numCol="1" spcCol="1270" anchor="ctr" anchorCtr="0">
          <a:noAutofit/>
        </a:bodyPr>
        <a:lstStyle/>
        <a:p>
          <a:pPr marL="0" lvl="0" indent="0" algn="ctr" defTabSz="2711450">
            <a:lnSpc>
              <a:spcPct val="90000"/>
            </a:lnSpc>
            <a:spcBef>
              <a:spcPct val="0"/>
            </a:spcBef>
            <a:spcAft>
              <a:spcPct val="35000"/>
            </a:spcAft>
            <a:buNone/>
          </a:pPr>
          <a:endParaRPr lang="en-GB" sz="6100" kern="1200" dirty="0"/>
        </a:p>
      </dsp:txBody>
      <dsp:txXfrm>
        <a:off x="3210560" y="987551"/>
        <a:ext cx="1219200" cy="1016000"/>
      </dsp:txXfrm>
    </dsp:sp>
    <dsp:sp modelId="{87BCEB83-DAD4-4B1F-98F7-25D40C812897}">
      <dsp:nvSpPr>
        <dsp:cNvPr id="0" name=""/>
        <dsp:cNvSpPr/>
      </dsp:nvSpPr>
      <dsp:spPr>
        <a:xfrm>
          <a:off x="1341120" y="386079"/>
          <a:ext cx="3413760" cy="3413760"/>
        </a:xfrm>
        <a:prstGeom prst="pie">
          <a:avLst>
            <a:gd name="adj1" fmla="val 1800000"/>
            <a:gd name="adj2" fmla="val 9000000"/>
          </a:avLst>
        </a:prstGeom>
        <a:gradFill rotWithShape="0">
          <a:gsLst>
            <a:gs pos="0">
              <a:schemeClr val="accent2">
                <a:hueOff val="2340759"/>
                <a:satOff val="-2919"/>
                <a:lumOff val="686"/>
                <a:alphaOff val="0"/>
                <a:shade val="51000"/>
                <a:satMod val="130000"/>
              </a:schemeClr>
            </a:gs>
            <a:gs pos="80000">
              <a:schemeClr val="accent2">
                <a:hueOff val="2340759"/>
                <a:satOff val="-2919"/>
                <a:lumOff val="686"/>
                <a:alphaOff val="0"/>
                <a:shade val="93000"/>
                <a:satMod val="130000"/>
              </a:schemeClr>
            </a:gs>
            <a:gs pos="100000">
              <a:schemeClr val="accent2">
                <a:hueOff val="2340759"/>
                <a:satOff val="-2919"/>
                <a:lumOff val="686"/>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2400300">
            <a:lnSpc>
              <a:spcPct val="90000"/>
            </a:lnSpc>
            <a:spcBef>
              <a:spcPct val="0"/>
            </a:spcBef>
            <a:spcAft>
              <a:spcPct val="35000"/>
            </a:spcAft>
            <a:buNone/>
          </a:pPr>
          <a:endParaRPr lang="en-GB" sz="5400" kern="1200" dirty="0"/>
        </a:p>
      </dsp:txBody>
      <dsp:txXfrm>
        <a:off x="2153920" y="2600960"/>
        <a:ext cx="1828800" cy="894080"/>
      </dsp:txXfrm>
    </dsp:sp>
    <dsp:sp modelId="{1D5C3148-1861-418E-82D7-FED7FCB4266A}">
      <dsp:nvSpPr>
        <dsp:cNvPr id="0" name=""/>
        <dsp:cNvSpPr/>
      </dsp:nvSpPr>
      <dsp:spPr>
        <a:xfrm>
          <a:off x="1270812" y="264159"/>
          <a:ext cx="3413760" cy="3413760"/>
        </a:xfrm>
        <a:prstGeom prst="pie">
          <a:avLst>
            <a:gd name="adj1" fmla="val 9000000"/>
            <a:gd name="adj2" fmla="val 16200000"/>
          </a:avLst>
        </a:prstGeom>
        <a:gradFill rotWithShape="0">
          <a:gsLst>
            <a:gs pos="0">
              <a:schemeClr val="accent2">
                <a:hueOff val="4681519"/>
                <a:satOff val="-5839"/>
                <a:lumOff val="1373"/>
                <a:alphaOff val="0"/>
                <a:shade val="51000"/>
                <a:satMod val="130000"/>
              </a:schemeClr>
            </a:gs>
            <a:gs pos="80000">
              <a:schemeClr val="accent2">
                <a:hueOff val="4681519"/>
                <a:satOff val="-5839"/>
                <a:lumOff val="1373"/>
                <a:alphaOff val="0"/>
                <a:shade val="93000"/>
                <a:satMod val="130000"/>
              </a:schemeClr>
            </a:gs>
            <a:gs pos="100000">
              <a:schemeClr val="accent2">
                <a:hueOff val="4681519"/>
                <a:satOff val="-5839"/>
                <a:lumOff val="1373"/>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7470" tIns="77470" rIns="77470" bIns="77470" numCol="1" spcCol="1270" anchor="ctr" anchorCtr="0">
          <a:noAutofit/>
        </a:bodyPr>
        <a:lstStyle/>
        <a:p>
          <a:pPr marL="0" lvl="0" indent="0" algn="ctr" defTabSz="2711450">
            <a:lnSpc>
              <a:spcPct val="90000"/>
            </a:lnSpc>
            <a:spcBef>
              <a:spcPct val="0"/>
            </a:spcBef>
            <a:spcAft>
              <a:spcPct val="35000"/>
            </a:spcAft>
            <a:buNone/>
          </a:pPr>
          <a:endParaRPr lang="en-GB" sz="6100" kern="1200" dirty="0"/>
        </a:p>
      </dsp:txBody>
      <dsp:txXfrm>
        <a:off x="1666240" y="987551"/>
        <a:ext cx="1219200" cy="1016000"/>
      </dsp:txXfrm>
    </dsp:sp>
    <dsp:sp modelId="{0F3E7DF9-89EE-4E53-82F8-DCA213C43601}">
      <dsp:nvSpPr>
        <dsp:cNvPr id="0" name=""/>
        <dsp:cNvSpPr/>
      </dsp:nvSpPr>
      <dsp:spPr>
        <a:xfrm>
          <a:off x="1200380" y="52831"/>
          <a:ext cx="3836416" cy="3836416"/>
        </a:xfrm>
        <a:prstGeom prst="circularArrow">
          <a:avLst>
            <a:gd name="adj1" fmla="val 5085"/>
            <a:gd name="adj2" fmla="val 327528"/>
            <a:gd name="adj3" fmla="val 1472472"/>
            <a:gd name="adj4" fmla="val 16199432"/>
            <a:gd name="adj5" fmla="val 5932"/>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D5AF2722-0274-40E5-BCA6-BB16D343AB02}">
      <dsp:nvSpPr>
        <dsp:cNvPr id="0" name=""/>
        <dsp:cNvSpPr/>
      </dsp:nvSpPr>
      <dsp:spPr>
        <a:xfrm>
          <a:off x="1129792" y="174536"/>
          <a:ext cx="3836416" cy="3836416"/>
        </a:xfrm>
        <a:prstGeom prst="circularArrow">
          <a:avLst>
            <a:gd name="adj1" fmla="val 5085"/>
            <a:gd name="adj2" fmla="val 327528"/>
            <a:gd name="adj3" fmla="val 8671970"/>
            <a:gd name="adj4" fmla="val 1800502"/>
            <a:gd name="adj5" fmla="val 5932"/>
          </a:avLst>
        </a:prstGeom>
        <a:gradFill rotWithShape="0">
          <a:gsLst>
            <a:gs pos="0">
              <a:schemeClr val="accent2">
                <a:hueOff val="2340759"/>
                <a:satOff val="-2919"/>
                <a:lumOff val="686"/>
                <a:alphaOff val="0"/>
                <a:shade val="51000"/>
                <a:satMod val="130000"/>
              </a:schemeClr>
            </a:gs>
            <a:gs pos="80000">
              <a:schemeClr val="accent2">
                <a:hueOff val="2340759"/>
                <a:satOff val="-2919"/>
                <a:lumOff val="686"/>
                <a:alphaOff val="0"/>
                <a:shade val="93000"/>
                <a:satMod val="130000"/>
              </a:schemeClr>
            </a:gs>
            <a:gs pos="100000">
              <a:schemeClr val="accent2">
                <a:hueOff val="2340759"/>
                <a:satOff val="-2919"/>
                <a:lumOff val="686"/>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DBEF47A5-F277-480A-9B4F-8D318D098578}">
      <dsp:nvSpPr>
        <dsp:cNvPr id="0" name=""/>
        <dsp:cNvSpPr/>
      </dsp:nvSpPr>
      <dsp:spPr>
        <a:xfrm>
          <a:off x="1059203" y="52831"/>
          <a:ext cx="3836416" cy="3836416"/>
        </a:xfrm>
        <a:prstGeom prst="circularArrow">
          <a:avLst>
            <a:gd name="adj1" fmla="val 5085"/>
            <a:gd name="adj2" fmla="val 327528"/>
            <a:gd name="adj3" fmla="val 15873039"/>
            <a:gd name="adj4" fmla="val 9000000"/>
            <a:gd name="adj5" fmla="val 5932"/>
          </a:avLst>
        </a:prstGeom>
        <a:gradFill rotWithShape="0">
          <a:gsLst>
            <a:gs pos="0">
              <a:schemeClr val="accent2">
                <a:hueOff val="4681519"/>
                <a:satOff val="-5839"/>
                <a:lumOff val="1373"/>
                <a:alphaOff val="0"/>
                <a:shade val="51000"/>
                <a:satMod val="130000"/>
              </a:schemeClr>
            </a:gs>
            <a:gs pos="80000">
              <a:schemeClr val="accent2">
                <a:hueOff val="4681519"/>
                <a:satOff val="-5839"/>
                <a:lumOff val="1373"/>
                <a:alphaOff val="0"/>
                <a:shade val="93000"/>
                <a:satMod val="130000"/>
              </a:schemeClr>
            </a:gs>
            <a:gs pos="100000">
              <a:schemeClr val="accent2">
                <a:hueOff val="4681519"/>
                <a:satOff val="-5839"/>
                <a:lumOff val="1373"/>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Tree>
</dsp:drawing>
</file>

<file path=ppt/diagrams/drawing2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19AD70A-2B39-4C4E-AED2-72E8884B5F06}">
      <dsp:nvSpPr>
        <dsp:cNvPr id="0" name=""/>
        <dsp:cNvSpPr/>
      </dsp:nvSpPr>
      <dsp:spPr>
        <a:xfrm>
          <a:off x="851296" y="49"/>
          <a:ext cx="1098351" cy="1098351"/>
        </a:xfrm>
        <a:prstGeom prst="ellipse">
          <a:avLst/>
        </a:prstGeom>
        <a:solidFill>
          <a:schemeClr val="accent5">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59690" tIns="59690" rIns="59690" bIns="59690" numCol="1" spcCol="1270" anchor="ctr" anchorCtr="0">
          <a:noAutofit/>
        </a:bodyPr>
        <a:lstStyle/>
        <a:p>
          <a:pPr marL="0" lvl="0" indent="0" algn="ctr" defTabSz="2089150">
            <a:lnSpc>
              <a:spcPct val="90000"/>
            </a:lnSpc>
            <a:spcBef>
              <a:spcPct val="0"/>
            </a:spcBef>
            <a:spcAft>
              <a:spcPct val="35000"/>
            </a:spcAft>
            <a:buNone/>
          </a:pPr>
          <a:endParaRPr lang="en-GB" sz="4700" kern="1200" dirty="0"/>
        </a:p>
      </dsp:txBody>
      <dsp:txXfrm>
        <a:off x="1012146" y="160899"/>
        <a:ext cx="776651" cy="776651"/>
      </dsp:txXfrm>
    </dsp:sp>
    <dsp:sp modelId="{36326AE0-C820-4A48-8542-1B1588CE35C5}">
      <dsp:nvSpPr>
        <dsp:cNvPr id="0" name=""/>
        <dsp:cNvSpPr/>
      </dsp:nvSpPr>
      <dsp:spPr>
        <a:xfrm rot="10800000">
          <a:off x="1208261" y="1240225"/>
          <a:ext cx="384423" cy="300668"/>
        </a:xfrm>
        <a:prstGeom prst="triangle">
          <a:avLst/>
        </a:prstGeom>
        <a:solidFill>
          <a:schemeClr val="accent5">
            <a:hueOff val="0"/>
            <a:satOff val="0"/>
            <a:lumOff val="0"/>
            <a:alphaOff val="0"/>
          </a:scheme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sp>
    <dsp:sp modelId="{EB691B51-777C-4E48-92A0-F268AEB0946B}">
      <dsp:nvSpPr>
        <dsp:cNvPr id="0" name=""/>
        <dsp:cNvSpPr/>
      </dsp:nvSpPr>
      <dsp:spPr>
        <a:xfrm>
          <a:off x="1034172" y="1665699"/>
          <a:ext cx="732600" cy="732600"/>
        </a:xfrm>
        <a:prstGeom prst="ellipse">
          <a:avLst/>
        </a:prstGeom>
        <a:solidFill>
          <a:schemeClr val="accent5">
            <a:hueOff val="-1241735"/>
            <a:satOff val="4976"/>
            <a:lumOff val="1078"/>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39370" tIns="39370" rIns="39370" bIns="39370" numCol="1" spcCol="1270" anchor="ctr" anchorCtr="0">
          <a:noAutofit/>
        </a:bodyPr>
        <a:lstStyle/>
        <a:p>
          <a:pPr marL="0" lvl="0" indent="0" algn="ctr" defTabSz="1377950">
            <a:lnSpc>
              <a:spcPct val="90000"/>
            </a:lnSpc>
            <a:spcBef>
              <a:spcPct val="0"/>
            </a:spcBef>
            <a:spcAft>
              <a:spcPct val="35000"/>
            </a:spcAft>
            <a:buNone/>
          </a:pPr>
          <a:endParaRPr lang="en-GB" sz="3100" kern="1200" dirty="0"/>
        </a:p>
      </dsp:txBody>
      <dsp:txXfrm>
        <a:off x="1141459" y="1772986"/>
        <a:ext cx="518026" cy="518026"/>
      </dsp:txXfrm>
    </dsp:sp>
    <dsp:sp modelId="{112133E8-A530-4DDC-8DAD-BE7E6D9F71AB}">
      <dsp:nvSpPr>
        <dsp:cNvPr id="0" name=""/>
        <dsp:cNvSpPr/>
      </dsp:nvSpPr>
      <dsp:spPr>
        <a:xfrm rot="10800000">
          <a:off x="1208261" y="2631562"/>
          <a:ext cx="384423" cy="300668"/>
        </a:xfrm>
        <a:prstGeom prst="triangle">
          <a:avLst/>
        </a:prstGeom>
        <a:solidFill>
          <a:schemeClr val="accent5">
            <a:hueOff val="-1419125"/>
            <a:satOff val="5687"/>
            <a:lumOff val="1233"/>
            <a:alphaOff val="0"/>
          </a:scheme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sp>
    <dsp:sp modelId="{D8E6F6E3-1B82-4438-96DD-9C4019C8F41A}">
      <dsp:nvSpPr>
        <dsp:cNvPr id="0" name=""/>
        <dsp:cNvSpPr/>
      </dsp:nvSpPr>
      <dsp:spPr>
        <a:xfrm>
          <a:off x="1034172" y="3148474"/>
          <a:ext cx="732600" cy="732600"/>
        </a:xfrm>
        <a:prstGeom prst="ellipse">
          <a:avLst/>
        </a:prstGeom>
        <a:solidFill>
          <a:schemeClr val="accent5">
            <a:hueOff val="-2483469"/>
            <a:satOff val="9953"/>
            <a:lumOff val="2157"/>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39370" tIns="39370" rIns="39370" bIns="39370" numCol="1" spcCol="1270" anchor="ctr" anchorCtr="0">
          <a:noAutofit/>
        </a:bodyPr>
        <a:lstStyle/>
        <a:p>
          <a:pPr marL="0" lvl="0" indent="0" algn="ctr" defTabSz="1377950">
            <a:lnSpc>
              <a:spcPct val="90000"/>
            </a:lnSpc>
            <a:spcBef>
              <a:spcPct val="0"/>
            </a:spcBef>
            <a:spcAft>
              <a:spcPct val="35000"/>
            </a:spcAft>
            <a:buNone/>
          </a:pPr>
          <a:endParaRPr lang="en-GB" sz="3100" kern="1200" dirty="0"/>
        </a:p>
      </dsp:txBody>
      <dsp:txXfrm>
        <a:off x="1141459" y="3255761"/>
        <a:ext cx="518026" cy="518026"/>
      </dsp:txXfrm>
    </dsp:sp>
    <dsp:sp modelId="{8609DD00-F06F-4989-826C-6FBE6E9CE84C}">
      <dsp:nvSpPr>
        <dsp:cNvPr id="0" name=""/>
        <dsp:cNvSpPr/>
      </dsp:nvSpPr>
      <dsp:spPr>
        <a:xfrm rot="5400000">
          <a:off x="2040534" y="3364440"/>
          <a:ext cx="384423" cy="300668"/>
        </a:xfrm>
        <a:prstGeom prst="triangle">
          <a:avLst/>
        </a:prstGeom>
        <a:solidFill>
          <a:schemeClr val="accent5">
            <a:hueOff val="-2838251"/>
            <a:satOff val="11375"/>
            <a:lumOff val="2465"/>
            <a:alphaOff val="0"/>
          </a:scheme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sp>
    <dsp:sp modelId="{C0B872C4-96A9-4C22-89C4-6F23F30E0B90}">
      <dsp:nvSpPr>
        <dsp:cNvPr id="0" name=""/>
        <dsp:cNvSpPr/>
      </dsp:nvSpPr>
      <dsp:spPr>
        <a:xfrm>
          <a:off x="2681699" y="3148474"/>
          <a:ext cx="732600" cy="732600"/>
        </a:xfrm>
        <a:prstGeom prst="ellipse">
          <a:avLst/>
        </a:prstGeom>
        <a:solidFill>
          <a:schemeClr val="accent5">
            <a:hueOff val="-3725204"/>
            <a:satOff val="14929"/>
            <a:lumOff val="3235"/>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39370" tIns="39370" rIns="39370" bIns="39370" numCol="1" spcCol="1270" anchor="ctr" anchorCtr="0">
          <a:noAutofit/>
        </a:bodyPr>
        <a:lstStyle/>
        <a:p>
          <a:pPr marL="0" lvl="0" indent="0" algn="ctr" defTabSz="1377950">
            <a:lnSpc>
              <a:spcPct val="90000"/>
            </a:lnSpc>
            <a:spcBef>
              <a:spcPct val="0"/>
            </a:spcBef>
            <a:spcAft>
              <a:spcPct val="35000"/>
            </a:spcAft>
            <a:buNone/>
          </a:pPr>
          <a:endParaRPr lang="en-GB" sz="3100" kern="1200" dirty="0"/>
        </a:p>
      </dsp:txBody>
      <dsp:txXfrm>
        <a:off x="2788986" y="3255761"/>
        <a:ext cx="518026" cy="518026"/>
      </dsp:txXfrm>
    </dsp:sp>
    <dsp:sp modelId="{80779740-DC4C-45FE-A7C5-539A79147EB6}">
      <dsp:nvSpPr>
        <dsp:cNvPr id="0" name=""/>
        <dsp:cNvSpPr/>
      </dsp:nvSpPr>
      <dsp:spPr>
        <a:xfrm>
          <a:off x="2855788" y="2614543"/>
          <a:ext cx="384423" cy="300668"/>
        </a:xfrm>
        <a:prstGeom prst="triangle">
          <a:avLst/>
        </a:prstGeom>
        <a:solidFill>
          <a:schemeClr val="accent5">
            <a:hueOff val="-4257376"/>
            <a:satOff val="17062"/>
            <a:lumOff val="3698"/>
            <a:alphaOff val="0"/>
          </a:scheme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sp>
    <dsp:sp modelId="{CEB98C4C-FE0E-47C2-BDD5-DAABC9A78BC4}">
      <dsp:nvSpPr>
        <dsp:cNvPr id="0" name=""/>
        <dsp:cNvSpPr/>
      </dsp:nvSpPr>
      <dsp:spPr>
        <a:xfrm>
          <a:off x="2681699" y="1665699"/>
          <a:ext cx="732600" cy="732600"/>
        </a:xfrm>
        <a:prstGeom prst="ellipse">
          <a:avLst/>
        </a:prstGeom>
        <a:solidFill>
          <a:schemeClr val="accent5">
            <a:hueOff val="-4966938"/>
            <a:satOff val="19906"/>
            <a:lumOff val="4314"/>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39370" tIns="39370" rIns="39370" bIns="39370" numCol="1" spcCol="1270" anchor="ctr" anchorCtr="0">
          <a:noAutofit/>
        </a:bodyPr>
        <a:lstStyle/>
        <a:p>
          <a:pPr marL="0" lvl="0" indent="0" algn="ctr" defTabSz="1377950">
            <a:lnSpc>
              <a:spcPct val="90000"/>
            </a:lnSpc>
            <a:spcBef>
              <a:spcPct val="0"/>
            </a:spcBef>
            <a:spcAft>
              <a:spcPct val="35000"/>
            </a:spcAft>
            <a:buNone/>
          </a:pPr>
          <a:endParaRPr lang="en-GB" sz="3100" kern="1200" dirty="0"/>
        </a:p>
      </dsp:txBody>
      <dsp:txXfrm>
        <a:off x="2788986" y="1772986"/>
        <a:ext cx="518026" cy="518026"/>
      </dsp:txXfrm>
    </dsp:sp>
    <dsp:sp modelId="{01871B73-4BEA-49AC-A4C6-266AF3BBB570}">
      <dsp:nvSpPr>
        <dsp:cNvPr id="0" name=""/>
        <dsp:cNvSpPr/>
      </dsp:nvSpPr>
      <dsp:spPr>
        <a:xfrm>
          <a:off x="2855788" y="1131769"/>
          <a:ext cx="384423" cy="300668"/>
        </a:xfrm>
        <a:prstGeom prst="triangle">
          <a:avLst/>
        </a:prstGeom>
        <a:solidFill>
          <a:schemeClr val="accent5">
            <a:hueOff val="-5676501"/>
            <a:satOff val="22749"/>
            <a:lumOff val="4930"/>
            <a:alphaOff val="0"/>
          </a:scheme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sp>
    <dsp:sp modelId="{F0EAE118-CFE7-412F-9D4E-0F61CA30EE43}">
      <dsp:nvSpPr>
        <dsp:cNvPr id="0" name=""/>
        <dsp:cNvSpPr/>
      </dsp:nvSpPr>
      <dsp:spPr>
        <a:xfrm>
          <a:off x="2681699" y="182925"/>
          <a:ext cx="732600" cy="732600"/>
        </a:xfrm>
        <a:prstGeom prst="ellipse">
          <a:avLst/>
        </a:prstGeom>
        <a:solidFill>
          <a:schemeClr val="accent5">
            <a:hueOff val="-6208672"/>
            <a:satOff val="24882"/>
            <a:lumOff val="5392"/>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39370" tIns="39370" rIns="39370" bIns="39370" numCol="1" spcCol="1270" anchor="ctr" anchorCtr="0">
          <a:noAutofit/>
        </a:bodyPr>
        <a:lstStyle/>
        <a:p>
          <a:pPr marL="0" lvl="0" indent="0" algn="ctr" defTabSz="1377950">
            <a:lnSpc>
              <a:spcPct val="90000"/>
            </a:lnSpc>
            <a:spcBef>
              <a:spcPct val="0"/>
            </a:spcBef>
            <a:spcAft>
              <a:spcPct val="35000"/>
            </a:spcAft>
            <a:buNone/>
          </a:pPr>
          <a:endParaRPr lang="en-GB" sz="3100" kern="1200" dirty="0"/>
        </a:p>
      </dsp:txBody>
      <dsp:txXfrm>
        <a:off x="2788986" y="290212"/>
        <a:ext cx="518026" cy="518026"/>
      </dsp:txXfrm>
    </dsp:sp>
    <dsp:sp modelId="{D79AF986-1495-48A8-9115-612101B86F9B}">
      <dsp:nvSpPr>
        <dsp:cNvPr id="0" name=""/>
        <dsp:cNvSpPr/>
      </dsp:nvSpPr>
      <dsp:spPr>
        <a:xfrm rot="5400000">
          <a:off x="3688061" y="398891"/>
          <a:ext cx="384423" cy="300668"/>
        </a:xfrm>
        <a:prstGeom prst="triangle">
          <a:avLst/>
        </a:prstGeom>
        <a:solidFill>
          <a:schemeClr val="accent5">
            <a:hueOff val="-7095626"/>
            <a:satOff val="28436"/>
            <a:lumOff val="6163"/>
            <a:alphaOff val="0"/>
          </a:scheme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sp>
    <dsp:sp modelId="{D726D0B9-9C04-4FA4-BAF2-211F7496F77A}">
      <dsp:nvSpPr>
        <dsp:cNvPr id="0" name=""/>
        <dsp:cNvSpPr/>
      </dsp:nvSpPr>
      <dsp:spPr>
        <a:xfrm>
          <a:off x="4329227" y="182925"/>
          <a:ext cx="732600" cy="732600"/>
        </a:xfrm>
        <a:prstGeom prst="ellipse">
          <a:avLst/>
        </a:prstGeom>
        <a:solidFill>
          <a:schemeClr val="accent5">
            <a:hueOff val="-7450407"/>
            <a:satOff val="29858"/>
            <a:lumOff val="6471"/>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39370" tIns="39370" rIns="39370" bIns="39370" numCol="1" spcCol="1270" anchor="ctr" anchorCtr="0">
          <a:noAutofit/>
        </a:bodyPr>
        <a:lstStyle/>
        <a:p>
          <a:pPr marL="0" lvl="0" indent="0" algn="ctr" defTabSz="1377950">
            <a:lnSpc>
              <a:spcPct val="90000"/>
            </a:lnSpc>
            <a:spcBef>
              <a:spcPct val="0"/>
            </a:spcBef>
            <a:spcAft>
              <a:spcPct val="35000"/>
            </a:spcAft>
            <a:buNone/>
          </a:pPr>
          <a:endParaRPr lang="en-GB" sz="3100" kern="1200" dirty="0"/>
        </a:p>
      </dsp:txBody>
      <dsp:txXfrm>
        <a:off x="4436514" y="290212"/>
        <a:ext cx="518026" cy="518026"/>
      </dsp:txXfrm>
    </dsp:sp>
    <dsp:sp modelId="{5A773BC5-D927-4E51-8E17-6F70554C959F}">
      <dsp:nvSpPr>
        <dsp:cNvPr id="0" name=""/>
        <dsp:cNvSpPr/>
      </dsp:nvSpPr>
      <dsp:spPr>
        <a:xfrm rot="10800000">
          <a:off x="4503315" y="1148788"/>
          <a:ext cx="384423" cy="300668"/>
        </a:xfrm>
        <a:prstGeom prst="triangle">
          <a:avLst/>
        </a:prstGeom>
        <a:solidFill>
          <a:schemeClr val="accent5">
            <a:hueOff val="-8514751"/>
            <a:satOff val="34124"/>
            <a:lumOff val="7395"/>
            <a:alphaOff val="0"/>
          </a:scheme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sp>
    <dsp:sp modelId="{995889E7-378B-484C-BD53-B735CAE6D0FA}">
      <dsp:nvSpPr>
        <dsp:cNvPr id="0" name=""/>
        <dsp:cNvSpPr/>
      </dsp:nvSpPr>
      <dsp:spPr>
        <a:xfrm>
          <a:off x="4329227" y="1665699"/>
          <a:ext cx="732600" cy="732600"/>
        </a:xfrm>
        <a:prstGeom prst="ellipse">
          <a:avLst/>
        </a:prstGeom>
        <a:solidFill>
          <a:schemeClr val="accent5">
            <a:hueOff val="-8692142"/>
            <a:satOff val="34835"/>
            <a:lumOff val="7549"/>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39370" tIns="39370" rIns="39370" bIns="39370" numCol="1" spcCol="1270" anchor="ctr" anchorCtr="0">
          <a:noAutofit/>
        </a:bodyPr>
        <a:lstStyle/>
        <a:p>
          <a:pPr marL="0" lvl="0" indent="0" algn="ctr" defTabSz="1377950">
            <a:lnSpc>
              <a:spcPct val="90000"/>
            </a:lnSpc>
            <a:spcBef>
              <a:spcPct val="0"/>
            </a:spcBef>
            <a:spcAft>
              <a:spcPct val="35000"/>
            </a:spcAft>
            <a:buNone/>
          </a:pPr>
          <a:endParaRPr lang="en-GB" sz="3100" kern="1200" dirty="0"/>
        </a:p>
      </dsp:txBody>
      <dsp:txXfrm>
        <a:off x="4436514" y="1772986"/>
        <a:ext cx="518026" cy="518026"/>
      </dsp:txXfrm>
    </dsp:sp>
    <dsp:sp modelId="{8AD4A3BD-E0B7-4109-9344-35310DDB526D}">
      <dsp:nvSpPr>
        <dsp:cNvPr id="0" name=""/>
        <dsp:cNvSpPr/>
      </dsp:nvSpPr>
      <dsp:spPr>
        <a:xfrm rot="10800000">
          <a:off x="4503315" y="2540124"/>
          <a:ext cx="384423" cy="300668"/>
        </a:xfrm>
        <a:prstGeom prst="triangle">
          <a:avLst/>
        </a:prstGeom>
        <a:solidFill>
          <a:schemeClr val="accent5">
            <a:hueOff val="-9933876"/>
            <a:satOff val="39811"/>
            <a:lumOff val="8628"/>
            <a:alphaOff val="0"/>
          </a:scheme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sp>
    <dsp:sp modelId="{AE87C676-126B-4E01-AB93-B90BC389212C}">
      <dsp:nvSpPr>
        <dsp:cNvPr id="0" name=""/>
        <dsp:cNvSpPr/>
      </dsp:nvSpPr>
      <dsp:spPr>
        <a:xfrm>
          <a:off x="4146351" y="2965598"/>
          <a:ext cx="1098351" cy="1098351"/>
        </a:xfrm>
        <a:prstGeom prst="ellipse">
          <a:avLst/>
        </a:prstGeom>
        <a:solidFill>
          <a:schemeClr val="accent5">
            <a:hueOff val="-9933876"/>
            <a:satOff val="39811"/>
            <a:lumOff val="8628"/>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59690" tIns="59690" rIns="59690" bIns="59690" numCol="1" spcCol="1270" anchor="ctr" anchorCtr="0">
          <a:noAutofit/>
        </a:bodyPr>
        <a:lstStyle/>
        <a:p>
          <a:pPr marL="0" lvl="0" indent="0" algn="ctr" defTabSz="2089150">
            <a:lnSpc>
              <a:spcPct val="90000"/>
            </a:lnSpc>
            <a:spcBef>
              <a:spcPct val="0"/>
            </a:spcBef>
            <a:spcAft>
              <a:spcPct val="35000"/>
            </a:spcAft>
            <a:buNone/>
          </a:pPr>
          <a:endParaRPr lang="en-GB" sz="4700" kern="1200" dirty="0"/>
        </a:p>
      </dsp:txBody>
      <dsp:txXfrm>
        <a:off x="4307201" y="3126448"/>
        <a:ext cx="776651" cy="776651"/>
      </dsp:txXfrm>
    </dsp:sp>
  </dsp:spTree>
</dsp:drawing>
</file>

<file path=ppt/diagrams/drawing2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70AF658-257B-415F-BD05-C314CE51F124}">
      <dsp:nvSpPr>
        <dsp:cNvPr id="0" name=""/>
        <dsp:cNvSpPr/>
      </dsp:nvSpPr>
      <dsp:spPr>
        <a:xfrm>
          <a:off x="1404620" y="165099"/>
          <a:ext cx="3276600" cy="1137920"/>
        </a:xfrm>
        <a:prstGeom prst="ellipse">
          <a:avLst/>
        </a:prstGeom>
        <a:solidFill>
          <a:schemeClr val="accent2">
            <a:tint val="50000"/>
            <a:alpha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4B621C3-F3F1-4357-A328-7C11C402F7AB}">
      <dsp:nvSpPr>
        <dsp:cNvPr id="0" name=""/>
        <dsp:cNvSpPr/>
      </dsp:nvSpPr>
      <dsp:spPr>
        <a:xfrm>
          <a:off x="2730500" y="2951479"/>
          <a:ext cx="635000" cy="406400"/>
        </a:xfrm>
        <a:prstGeom prst="downArrow">
          <a:avLst/>
        </a:prstGeom>
        <a:solidFill>
          <a:schemeClr val="accent3">
            <a:tint val="4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E97BB50C-7463-4077-92EF-FF6F3D8590AC}">
      <dsp:nvSpPr>
        <dsp:cNvPr id="0" name=""/>
        <dsp:cNvSpPr/>
      </dsp:nvSpPr>
      <dsp:spPr>
        <a:xfrm>
          <a:off x="1524000" y="3276600"/>
          <a:ext cx="3048000" cy="762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92024" tIns="192024" rIns="192024" bIns="192024" numCol="1" spcCol="1270" anchor="ctr" anchorCtr="0">
          <a:noAutofit/>
        </a:bodyPr>
        <a:lstStyle/>
        <a:p>
          <a:pPr marL="0" lvl="0" indent="0" algn="ctr" defTabSz="1200150">
            <a:lnSpc>
              <a:spcPct val="90000"/>
            </a:lnSpc>
            <a:spcBef>
              <a:spcPct val="0"/>
            </a:spcBef>
            <a:spcAft>
              <a:spcPct val="35000"/>
            </a:spcAft>
            <a:buNone/>
          </a:pPr>
          <a:endParaRPr lang="en-GB" sz="2700" kern="1200" dirty="0"/>
        </a:p>
      </dsp:txBody>
      <dsp:txXfrm>
        <a:off x="1524000" y="3276600"/>
        <a:ext cx="3048000" cy="762000"/>
      </dsp:txXfrm>
    </dsp:sp>
    <dsp:sp modelId="{AE744CA3-D5CD-4A75-B63C-84D86BDA5170}">
      <dsp:nvSpPr>
        <dsp:cNvPr id="0" name=""/>
        <dsp:cNvSpPr/>
      </dsp:nvSpPr>
      <dsp:spPr>
        <a:xfrm>
          <a:off x="2595880" y="1390904"/>
          <a:ext cx="1143000" cy="1143000"/>
        </a:xfrm>
        <a:prstGeom prst="ellipse">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2230" tIns="62230" rIns="62230" bIns="62230" numCol="1" spcCol="1270" anchor="ctr" anchorCtr="0">
          <a:noAutofit/>
        </a:bodyPr>
        <a:lstStyle/>
        <a:p>
          <a:pPr marL="0" lvl="0" indent="0" algn="ctr" defTabSz="2178050">
            <a:lnSpc>
              <a:spcPct val="90000"/>
            </a:lnSpc>
            <a:spcBef>
              <a:spcPct val="0"/>
            </a:spcBef>
            <a:spcAft>
              <a:spcPct val="35000"/>
            </a:spcAft>
            <a:buNone/>
          </a:pPr>
          <a:endParaRPr lang="en-GB" sz="4900" kern="1200" dirty="0"/>
        </a:p>
      </dsp:txBody>
      <dsp:txXfrm>
        <a:off x="2763268" y="1558292"/>
        <a:ext cx="808224" cy="808224"/>
      </dsp:txXfrm>
    </dsp:sp>
    <dsp:sp modelId="{75B590CD-DBF3-403B-81C1-4838247FAC08}">
      <dsp:nvSpPr>
        <dsp:cNvPr id="0" name=""/>
        <dsp:cNvSpPr/>
      </dsp:nvSpPr>
      <dsp:spPr>
        <a:xfrm>
          <a:off x="1778000" y="533399"/>
          <a:ext cx="1143000" cy="1143000"/>
        </a:xfrm>
        <a:prstGeom prst="ellipse">
          <a:avLst/>
        </a:prstGeom>
        <a:solidFill>
          <a:schemeClr val="accent3">
            <a:hueOff val="5625132"/>
            <a:satOff val="-8440"/>
            <a:lumOff val="-137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2230" tIns="62230" rIns="62230" bIns="62230" numCol="1" spcCol="1270" anchor="ctr" anchorCtr="0">
          <a:noAutofit/>
        </a:bodyPr>
        <a:lstStyle/>
        <a:p>
          <a:pPr marL="0" lvl="0" indent="0" algn="ctr" defTabSz="2178050">
            <a:lnSpc>
              <a:spcPct val="90000"/>
            </a:lnSpc>
            <a:spcBef>
              <a:spcPct val="0"/>
            </a:spcBef>
            <a:spcAft>
              <a:spcPct val="35000"/>
            </a:spcAft>
            <a:buNone/>
          </a:pPr>
          <a:endParaRPr lang="en-GB" sz="4900" kern="1200" dirty="0"/>
        </a:p>
      </dsp:txBody>
      <dsp:txXfrm>
        <a:off x="1945388" y="700787"/>
        <a:ext cx="808224" cy="808224"/>
      </dsp:txXfrm>
    </dsp:sp>
    <dsp:sp modelId="{8AA283C4-3F52-4E4E-888F-9DA525895C2E}">
      <dsp:nvSpPr>
        <dsp:cNvPr id="0" name=""/>
        <dsp:cNvSpPr/>
      </dsp:nvSpPr>
      <dsp:spPr>
        <a:xfrm>
          <a:off x="2946400" y="257047"/>
          <a:ext cx="1143000" cy="1143000"/>
        </a:xfrm>
        <a:prstGeom prst="ellipse">
          <a:avLst/>
        </a:prstGeom>
        <a:solidFill>
          <a:schemeClr val="accent3">
            <a:hueOff val="11250264"/>
            <a:satOff val="-16880"/>
            <a:lumOff val="-274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2230" tIns="62230" rIns="62230" bIns="62230" numCol="1" spcCol="1270" anchor="ctr" anchorCtr="0">
          <a:noAutofit/>
        </a:bodyPr>
        <a:lstStyle/>
        <a:p>
          <a:pPr marL="0" lvl="0" indent="0" algn="ctr" defTabSz="2178050">
            <a:lnSpc>
              <a:spcPct val="90000"/>
            </a:lnSpc>
            <a:spcBef>
              <a:spcPct val="0"/>
            </a:spcBef>
            <a:spcAft>
              <a:spcPct val="35000"/>
            </a:spcAft>
            <a:buNone/>
          </a:pPr>
          <a:endParaRPr lang="en-GB" sz="4900" kern="1200" dirty="0"/>
        </a:p>
      </dsp:txBody>
      <dsp:txXfrm>
        <a:off x="3113788" y="424435"/>
        <a:ext cx="808224" cy="808224"/>
      </dsp:txXfrm>
    </dsp:sp>
    <dsp:sp modelId="{1D296518-9646-4007-9C3F-6DE2D4E25512}">
      <dsp:nvSpPr>
        <dsp:cNvPr id="0" name=""/>
        <dsp:cNvSpPr/>
      </dsp:nvSpPr>
      <dsp:spPr>
        <a:xfrm>
          <a:off x="1270000" y="25399"/>
          <a:ext cx="3556000" cy="2844800"/>
        </a:xfrm>
        <a:prstGeom prst="funnel">
          <a:avLst/>
        </a:prstGeom>
        <a:solidFill>
          <a:schemeClr val="lt1">
            <a:alpha val="40000"/>
            <a:hueOff val="0"/>
            <a:satOff val="0"/>
            <a:lumOff val="0"/>
            <a:alphaOff val="0"/>
          </a:schemeClr>
        </a:solidFill>
        <a:ln w="9525" cap="flat" cmpd="sng" algn="ctr">
          <a:solidFill>
            <a:schemeClr val="accent2">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Tree>
</dsp:drawing>
</file>

<file path=ppt/diagrams/drawing2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1FE092E-EB85-461C-A9BD-61AAD1404024}">
      <dsp:nvSpPr>
        <dsp:cNvPr id="0" name=""/>
        <dsp:cNvSpPr/>
      </dsp:nvSpPr>
      <dsp:spPr>
        <a:xfrm>
          <a:off x="0" y="1387743"/>
          <a:ext cx="4178176" cy="529200"/>
        </a:xfrm>
        <a:prstGeom prst="rect">
          <a:avLst/>
        </a:prstGeom>
        <a:solidFill>
          <a:schemeClr val="lt1">
            <a:alpha val="90000"/>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14DAFAA-F7D3-434D-A284-CD0AE537EBA9}">
      <dsp:nvSpPr>
        <dsp:cNvPr id="0" name=""/>
        <dsp:cNvSpPr/>
      </dsp:nvSpPr>
      <dsp:spPr>
        <a:xfrm>
          <a:off x="208908" y="1077783"/>
          <a:ext cx="2924723" cy="619920"/>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548" tIns="0" rIns="110548" bIns="0" numCol="1" spcCol="1270" anchor="ctr" anchorCtr="0">
          <a:noAutofit/>
        </a:bodyPr>
        <a:lstStyle/>
        <a:p>
          <a:pPr marL="0" lvl="0" indent="0" algn="l" defTabSz="933450">
            <a:lnSpc>
              <a:spcPct val="90000"/>
            </a:lnSpc>
            <a:spcBef>
              <a:spcPct val="0"/>
            </a:spcBef>
            <a:spcAft>
              <a:spcPct val="35000"/>
            </a:spcAft>
            <a:buNone/>
          </a:pPr>
          <a:r>
            <a:rPr lang="en-GB" sz="2100" kern="1200" dirty="0"/>
            <a:t>What might happen if…</a:t>
          </a:r>
        </a:p>
      </dsp:txBody>
      <dsp:txXfrm>
        <a:off x="239170" y="1108045"/>
        <a:ext cx="2864199" cy="559396"/>
      </dsp:txXfrm>
    </dsp:sp>
    <dsp:sp modelId="{F613FEFD-D456-4E94-9865-358C10268115}">
      <dsp:nvSpPr>
        <dsp:cNvPr id="0" name=""/>
        <dsp:cNvSpPr/>
      </dsp:nvSpPr>
      <dsp:spPr>
        <a:xfrm>
          <a:off x="0" y="2340303"/>
          <a:ext cx="4178176" cy="529200"/>
        </a:xfrm>
        <a:prstGeom prst="rect">
          <a:avLst/>
        </a:prstGeom>
        <a:solidFill>
          <a:schemeClr val="lt1">
            <a:alpha val="9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6B21B65-41D1-490B-AA63-230A657DAD05}">
      <dsp:nvSpPr>
        <dsp:cNvPr id="0" name=""/>
        <dsp:cNvSpPr/>
      </dsp:nvSpPr>
      <dsp:spPr>
        <a:xfrm>
          <a:off x="208908" y="2030343"/>
          <a:ext cx="2924723" cy="619920"/>
        </a:xfrm>
        <a:prstGeom prst="round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548" tIns="0" rIns="110548" bIns="0" numCol="1" spcCol="1270" anchor="ctr" anchorCtr="0">
          <a:noAutofit/>
        </a:bodyPr>
        <a:lstStyle/>
        <a:p>
          <a:pPr marL="0" lvl="0" indent="0" algn="l" defTabSz="933450">
            <a:lnSpc>
              <a:spcPct val="90000"/>
            </a:lnSpc>
            <a:spcBef>
              <a:spcPct val="0"/>
            </a:spcBef>
            <a:spcAft>
              <a:spcPct val="35000"/>
            </a:spcAft>
            <a:buNone/>
          </a:pPr>
          <a:r>
            <a:rPr lang="en-GB" sz="2100" kern="1200" dirty="0"/>
            <a:t>What might happen if…</a:t>
          </a:r>
        </a:p>
      </dsp:txBody>
      <dsp:txXfrm>
        <a:off x="239170" y="2060605"/>
        <a:ext cx="2864199" cy="559396"/>
      </dsp:txXfrm>
    </dsp:sp>
    <dsp:sp modelId="{3A7C8446-8D58-4DC2-9403-C0B0749F2C33}">
      <dsp:nvSpPr>
        <dsp:cNvPr id="0" name=""/>
        <dsp:cNvSpPr/>
      </dsp:nvSpPr>
      <dsp:spPr>
        <a:xfrm>
          <a:off x="0" y="3292863"/>
          <a:ext cx="4178176" cy="529200"/>
        </a:xfrm>
        <a:prstGeom prst="rect">
          <a:avLst/>
        </a:prstGeom>
        <a:solidFill>
          <a:schemeClr val="lt1">
            <a:alpha val="90000"/>
            <a:hueOff val="0"/>
            <a:satOff val="0"/>
            <a:lumOff val="0"/>
            <a:alphaOff val="0"/>
          </a:schemeClr>
        </a:solidFill>
        <a:ln w="254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A7AB1279-B81D-4AF8-8F29-2D136C488414}">
      <dsp:nvSpPr>
        <dsp:cNvPr id="0" name=""/>
        <dsp:cNvSpPr/>
      </dsp:nvSpPr>
      <dsp:spPr>
        <a:xfrm>
          <a:off x="208908" y="2982903"/>
          <a:ext cx="2924723" cy="619920"/>
        </a:xfrm>
        <a:prstGeom prst="round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548" tIns="0" rIns="110548" bIns="0" numCol="1" spcCol="1270" anchor="ctr" anchorCtr="0">
          <a:noAutofit/>
        </a:bodyPr>
        <a:lstStyle/>
        <a:p>
          <a:pPr marL="0" lvl="0" indent="0" algn="l" defTabSz="933450">
            <a:lnSpc>
              <a:spcPct val="90000"/>
            </a:lnSpc>
            <a:spcBef>
              <a:spcPct val="0"/>
            </a:spcBef>
            <a:spcAft>
              <a:spcPct val="35000"/>
            </a:spcAft>
            <a:buNone/>
          </a:pPr>
          <a:r>
            <a:rPr lang="en-GB" sz="2100" kern="1200" dirty="0"/>
            <a:t>What might happen if…</a:t>
          </a:r>
        </a:p>
      </dsp:txBody>
      <dsp:txXfrm>
        <a:off x="239170" y="3013165"/>
        <a:ext cx="2864199" cy="55939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10DDAE8-DE54-4953-9C22-51637A255035}">
      <dsp:nvSpPr>
        <dsp:cNvPr id="0" name=""/>
        <dsp:cNvSpPr/>
      </dsp:nvSpPr>
      <dsp:spPr>
        <a:xfrm>
          <a:off x="1555372" y="2147212"/>
          <a:ext cx="1901011" cy="1901011"/>
        </a:xfrm>
        <a:prstGeom prst="gear9">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74930" tIns="74930" rIns="74930" bIns="74930" numCol="1" spcCol="1270" anchor="ctr" anchorCtr="0">
          <a:noAutofit/>
        </a:bodyPr>
        <a:lstStyle/>
        <a:p>
          <a:pPr marL="0" lvl="0" indent="0" algn="ctr" defTabSz="2622550">
            <a:lnSpc>
              <a:spcPct val="90000"/>
            </a:lnSpc>
            <a:spcBef>
              <a:spcPct val="0"/>
            </a:spcBef>
            <a:spcAft>
              <a:spcPct val="35000"/>
            </a:spcAft>
            <a:buNone/>
          </a:pPr>
          <a:endParaRPr lang="en-GB" sz="5900" kern="1200" dirty="0"/>
        </a:p>
      </dsp:txBody>
      <dsp:txXfrm>
        <a:off x="1937560" y="2592515"/>
        <a:ext cx="1136635" cy="977159"/>
      </dsp:txXfrm>
    </dsp:sp>
    <dsp:sp modelId="{439C8264-BBA4-44FA-96D7-F3B1D6AEA77A}">
      <dsp:nvSpPr>
        <dsp:cNvPr id="0" name=""/>
        <dsp:cNvSpPr/>
      </dsp:nvSpPr>
      <dsp:spPr>
        <a:xfrm>
          <a:off x="449329" y="1697882"/>
          <a:ext cx="1382553" cy="1382553"/>
        </a:xfrm>
        <a:prstGeom prst="gear6">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52070" tIns="52070" rIns="52070" bIns="52070" numCol="1" spcCol="1270" anchor="ctr" anchorCtr="0">
          <a:noAutofit/>
        </a:bodyPr>
        <a:lstStyle/>
        <a:p>
          <a:pPr marL="0" lvl="0" indent="0" algn="ctr" defTabSz="1822450">
            <a:lnSpc>
              <a:spcPct val="90000"/>
            </a:lnSpc>
            <a:spcBef>
              <a:spcPct val="0"/>
            </a:spcBef>
            <a:spcAft>
              <a:spcPct val="35000"/>
            </a:spcAft>
            <a:buNone/>
          </a:pPr>
          <a:endParaRPr lang="en-GB" sz="4100" kern="1200" dirty="0"/>
        </a:p>
      </dsp:txBody>
      <dsp:txXfrm>
        <a:off x="797391" y="2048048"/>
        <a:ext cx="686429" cy="682221"/>
      </dsp:txXfrm>
    </dsp:sp>
    <dsp:sp modelId="{1D060879-626A-4EB8-B08E-F6832540F1A9}">
      <dsp:nvSpPr>
        <dsp:cNvPr id="0" name=""/>
        <dsp:cNvSpPr/>
      </dsp:nvSpPr>
      <dsp:spPr>
        <a:xfrm rot="20700000">
          <a:off x="1223701" y="744061"/>
          <a:ext cx="1354620" cy="1354620"/>
        </a:xfrm>
        <a:prstGeom prst="gear6">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58420" tIns="58420" rIns="58420" bIns="58420" numCol="1" spcCol="1270" anchor="ctr" anchorCtr="0">
          <a:noAutofit/>
        </a:bodyPr>
        <a:lstStyle/>
        <a:p>
          <a:pPr marL="0" lvl="0" indent="0" algn="ctr" defTabSz="2044700">
            <a:lnSpc>
              <a:spcPct val="90000"/>
            </a:lnSpc>
            <a:spcBef>
              <a:spcPct val="0"/>
            </a:spcBef>
            <a:spcAft>
              <a:spcPct val="35000"/>
            </a:spcAft>
            <a:buNone/>
          </a:pPr>
          <a:endParaRPr lang="en-GB" sz="4600" kern="1200" dirty="0"/>
        </a:p>
      </dsp:txBody>
      <dsp:txXfrm rot="-20700000">
        <a:off x="1520808" y="1041169"/>
        <a:ext cx="760404" cy="760404"/>
      </dsp:txXfrm>
    </dsp:sp>
    <dsp:sp modelId="{CA14A6F5-603A-4F39-A69E-C021523EFB4F}">
      <dsp:nvSpPr>
        <dsp:cNvPr id="0" name=""/>
        <dsp:cNvSpPr/>
      </dsp:nvSpPr>
      <dsp:spPr>
        <a:xfrm>
          <a:off x="1401265" y="1864837"/>
          <a:ext cx="2433294" cy="2433294"/>
        </a:xfrm>
        <a:prstGeom prst="circularArrow">
          <a:avLst>
            <a:gd name="adj1" fmla="val 4688"/>
            <a:gd name="adj2" fmla="val 299029"/>
            <a:gd name="adj3" fmla="val 2495667"/>
            <a:gd name="adj4" fmla="val 15906163"/>
            <a:gd name="adj5" fmla="val 5469"/>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sp>
    <dsp:sp modelId="{6CA80093-6DB7-4910-B09A-A67ACF26E331}">
      <dsp:nvSpPr>
        <dsp:cNvPr id="0" name=""/>
        <dsp:cNvSpPr/>
      </dsp:nvSpPr>
      <dsp:spPr>
        <a:xfrm>
          <a:off x="204482" y="1395142"/>
          <a:ext cx="1767940" cy="1767940"/>
        </a:xfrm>
        <a:prstGeom prst="leftCircularArrow">
          <a:avLst>
            <a:gd name="adj1" fmla="val 6452"/>
            <a:gd name="adj2" fmla="val 429999"/>
            <a:gd name="adj3" fmla="val 10489124"/>
            <a:gd name="adj4" fmla="val 14837806"/>
            <a:gd name="adj5" fmla="val 7527"/>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sp>
    <dsp:sp modelId="{224EDC6C-E099-4507-9CF0-FACD12AF7143}">
      <dsp:nvSpPr>
        <dsp:cNvPr id="0" name=""/>
        <dsp:cNvSpPr/>
      </dsp:nvSpPr>
      <dsp:spPr>
        <a:xfrm>
          <a:off x="910363" y="450515"/>
          <a:ext cx="1906195" cy="1906195"/>
        </a:xfrm>
        <a:prstGeom prst="circularArrow">
          <a:avLst>
            <a:gd name="adj1" fmla="val 5984"/>
            <a:gd name="adj2" fmla="val 394124"/>
            <a:gd name="adj3" fmla="val 13313824"/>
            <a:gd name="adj4" fmla="val 10508221"/>
            <a:gd name="adj5" fmla="val 6981"/>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sp>
  </dsp:spTree>
</dsp:drawing>
</file>

<file path=ppt/diagrams/drawing3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928E39F-ADCE-4B11-B7E0-2C75756D9613}">
      <dsp:nvSpPr>
        <dsp:cNvPr id="0" name=""/>
        <dsp:cNvSpPr/>
      </dsp:nvSpPr>
      <dsp:spPr>
        <a:xfrm>
          <a:off x="874" y="695476"/>
          <a:ext cx="2227539" cy="2673047"/>
        </a:xfrm>
        <a:prstGeom prst="roundRect">
          <a:avLst>
            <a:gd name="adj" fmla="val 5000"/>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85725" rIns="111125" bIns="0" numCol="1" spcCol="1270" anchor="t" anchorCtr="0">
          <a:noAutofit/>
        </a:bodyPr>
        <a:lstStyle/>
        <a:p>
          <a:pPr marL="0" lvl="0" indent="0" algn="r" defTabSz="1111250">
            <a:lnSpc>
              <a:spcPct val="90000"/>
            </a:lnSpc>
            <a:spcBef>
              <a:spcPct val="0"/>
            </a:spcBef>
            <a:spcAft>
              <a:spcPct val="35000"/>
            </a:spcAft>
            <a:buNone/>
          </a:pPr>
          <a:endParaRPr lang="en-GB" sz="2500" kern="1200" dirty="0"/>
        </a:p>
      </dsp:txBody>
      <dsp:txXfrm rot="16200000">
        <a:off x="-872321" y="1568671"/>
        <a:ext cx="2191899" cy="445507"/>
      </dsp:txXfrm>
    </dsp:sp>
    <dsp:sp modelId="{06E4D32C-8A29-4D7B-AB40-913E520C42E9}">
      <dsp:nvSpPr>
        <dsp:cNvPr id="0" name=""/>
        <dsp:cNvSpPr/>
      </dsp:nvSpPr>
      <dsp:spPr>
        <a:xfrm>
          <a:off x="446382" y="695476"/>
          <a:ext cx="1659517" cy="2673047"/>
        </a:xfrm>
        <a:prstGeom prst="rect">
          <a:avLst/>
        </a:prstGeom>
        <a:noFill/>
        <a:ln w="25400" cap="flat" cmpd="sng" algn="ctr">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222885" rIns="0" bIns="0" numCol="1" spcCol="1270" anchor="t" anchorCtr="0">
          <a:noAutofit/>
        </a:bodyPr>
        <a:lstStyle/>
        <a:p>
          <a:pPr marL="0" lvl="0" indent="0" algn="l" defTabSz="2889250">
            <a:lnSpc>
              <a:spcPct val="90000"/>
            </a:lnSpc>
            <a:spcBef>
              <a:spcPct val="0"/>
            </a:spcBef>
            <a:spcAft>
              <a:spcPct val="35000"/>
            </a:spcAft>
            <a:buNone/>
          </a:pPr>
          <a:endParaRPr lang="en-GB" sz="6500" kern="1200" dirty="0"/>
        </a:p>
      </dsp:txBody>
      <dsp:txXfrm>
        <a:off x="446382" y="695476"/>
        <a:ext cx="1659517" cy="2673047"/>
      </dsp:txXfrm>
    </dsp:sp>
    <dsp:sp modelId="{8E57E69D-5992-4806-A795-3A8B7C4B13F6}">
      <dsp:nvSpPr>
        <dsp:cNvPr id="0" name=""/>
        <dsp:cNvSpPr/>
      </dsp:nvSpPr>
      <dsp:spPr>
        <a:xfrm>
          <a:off x="2306378" y="695476"/>
          <a:ext cx="2227539" cy="2673047"/>
        </a:xfrm>
        <a:prstGeom prst="roundRect">
          <a:avLst>
            <a:gd name="adj" fmla="val 5000"/>
          </a:avLst>
        </a:prstGeom>
        <a:solidFill>
          <a:schemeClr val="accent5">
            <a:hueOff val="-9933876"/>
            <a:satOff val="39811"/>
            <a:lumOff val="862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85725" rIns="111125" bIns="0" numCol="1" spcCol="1270" anchor="t" anchorCtr="0">
          <a:noAutofit/>
        </a:bodyPr>
        <a:lstStyle/>
        <a:p>
          <a:pPr marL="0" lvl="0" indent="0" algn="r" defTabSz="1111250">
            <a:lnSpc>
              <a:spcPct val="90000"/>
            </a:lnSpc>
            <a:spcBef>
              <a:spcPct val="0"/>
            </a:spcBef>
            <a:spcAft>
              <a:spcPct val="35000"/>
            </a:spcAft>
            <a:buNone/>
          </a:pPr>
          <a:endParaRPr lang="en-GB" sz="2500" kern="1200" dirty="0"/>
        </a:p>
      </dsp:txBody>
      <dsp:txXfrm rot="16200000">
        <a:off x="1433182" y="1568671"/>
        <a:ext cx="2191899" cy="445507"/>
      </dsp:txXfrm>
    </dsp:sp>
    <dsp:sp modelId="{F2FCDCFA-8368-4D0A-8207-F3BAD7855CB3}">
      <dsp:nvSpPr>
        <dsp:cNvPr id="0" name=""/>
        <dsp:cNvSpPr/>
      </dsp:nvSpPr>
      <dsp:spPr>
        <a:xfrm rot="5400000">
          <a:off x="2120981" y="2821310"/>
          <a:ext cx="393068" cy="334130"/>
        </a:xfrm>
        <a:prstGeom prst="flowChartExtract">
          <a:avLst/>
        </a:prstGeom>
        <a:solidFill>
          <a:schemeClr val="lt1">
            <a:hueOff val="0"/>
            <a:satOff val="0"/>
            <a:lumOff val="0"/>
            <a:alphaOff val="0"/>
          </a:schemeClr>
        </a:solidFill>
        <a:ln w="254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5403823-A07C-40F1-910A-1C616F585AD3}">
      <dsp:nvSpPr>
        <dsp:cNvPr id="0" name=""/>
        <dsp:cNvSpPr/>
      </dsp:nvSpPr>
      <dsp:spPr>
        <a:xfrm>
          <a:off x="2751886" y="695476"/>
          <a:ext cx="1659517" cy="2673047"/>
        </a:xfrm>
        <a:prstGeom prst="rect">
          <a:avLst/>
        </a:prstGeom>
        <a:noFill/>
        <a:ln w="25400" cap="flat" cmpd="sng" algn="ctr">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222885" rIns="0" bIns="0" numCol="1" spcCol="1270" anchor="t" anchorCtr="0">
          <a:noAutofit/>
        </a:bodyPr>
        <a:lstStyle/>
        <a:p>
          <a:pPr marL="0" lvl="0" indent="0" algn="l" defTabSz="2889250">
            <a:lnSpc>
              <a:spcPct val="90000"/>
            </a:lnSpc>
            <a:spcBef>
              <a:spcPct val="0"/>
            </a:spcBef>
            <a:spcAft>
              <a:spcPct val="35000"/>
            </a:spcAft>
            <a:buNone/>
          </a:pPr>
          <a:endParaRPr lang="en-GB" sz="6500" kern="1200" dirty="0"/>
        </a:p>
      </dsp:txBody>
      <dsp:txXfrm>
        <a:off x="2751886" y="695476"/>
        <a:ext cx="1659517" cy="2673047"/>
      </dsp:txXfrm>
    </dsp:sp>
  </dsp:spTree>
</dsp:drawing>
</file>

<file path=ppt/diagrams/drawing3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0D58315-0244-4C1B-9F4C-17CEFDAE5B28}">
      <dsp:nvSpPr>
        <dsp:cNvPr id="0" name=""/>
        <dsp:cNvSpPr/>
      </dsp:nvSpPr>
      <dsp:spPr>
        <a:xfrm>
          <a:off x="2716423" y="0"/>
          <a:ext cx="2581699" cy="2582092"/>
        </a:xfrm>
        <a:prstGeom prst="circularArrow">
          <a:avLst>
            <a:gd name="adj1" fmla="val 10980"/>
            <a:gd name="adj2" fmla="val 1142322"/>
            <a:gd name="adj3" fmla="val 4500000"/>
            <a:gd name="adj4" fmla="val 10800000"/>
            <a:gd name="adj5" fmla="val 125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C24D957-2CC2-424F-8010-FB9D768F234A}">
      <dsp:nvSpPr>
        <dsp:cNvPr id="0" name=""/>
        <dsp:cNvSpPr/>
      </dsp:nvSpPr>
      <dsp:spPr>
        <a:xfrm>
          <a:off x="3287063" y="932213"/>
          <a:ext cx="1434600" cy="71712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9845" tIns="29845" rIns="29845" bIns="29845" numCol="1" spcCol="1270" anchor="ctr" anchorCtr="0">
          <a:noAutofit/>
        </a:bodyPr>
        <a:lstStyle/>
        <a:p>
          <a:pPr marL="0" lvl="0" indent="0" algn="ctr" defTabSz="2089150">
            <a:lnSpc>
              <a:spcPct val="90000"/>
            </a:lnSpc>
            <a:spcBef>
              <a:spcPct val="0"/>
            </a:spcBef>
            <a:spcAft>
              <a:spcPct val="35000"/>
            </a:spcAft>
            <a:buNone/>
          </a:pPr>
          <a:endParaRPr lang="en-GB" sz="4700" kern="1200" dirty="0"/>
        </a:p>
      </dsp:txBody>
      <dsp:txXfrm>
        <a:off x="3287063" y="932213"/>
        <a:ext cx="1434600" cy="717128"/>
      </dsp:txXfrm>
    </dsp:sp>
    <dsp:sp modelId="{ACFBED55-07BA-42E6-A758-37CD01D7D2B9}">
      <dsp:nvSpPr>
        <dsp:cNvPr id="0" name=""/>
        <dsp:cNvSpPr/>
      </dsp:nvSpPr>
      <dsp:spPr>
        <a:xfrm>
          <a:off x="1999364" y="1483603"/>
          <a:ext cx="2581699" cy="2582092"/>
        </a:xfrm>
        <a:prstGeom prst="leftCircularArrow">
          <a:avLst>
            <a:gd name="adj1" fmla="val 10980"/>
            <a:gd name="adj2" fmla="val 1142322"/>
            <a:gd name="adj3" fmla="val 6300000"/>
            <a:gd name="adj4" fmla="val 18900000"/>
            <a:gd name="adj5" fmla="val 12500"/>
          </a:avLst>
        </a:prstGeom>
        <a:solidFill>
          <a:schemeClr val="accent3">
            <a:hueOff val="5625132"/>
            <a:satOff val="-8440"/>
            <a:lumOff val="-137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EC8636D-1F91-4007-B5F7-ACBFD36ACFE6}">
      <dsp:nvSpPr>
        <dsp:cNvPr id="0" name=""/>
        <dsp:cNvSpPr/>
      </dsp:nvSpPr>
      <dsp:spPr>
        <a:xfrm>
          <a:off x="2572914" y="2424399"/>
          <a:ext cx="1434600" cy="71712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9845" tIns="29845" rIns="29845" bIns="29845" numCol="1" spcCol="1270" anchor="ctr" anchorCtr="0">
          <a:noAutofit/>
        </a:bodyPr>
        <a:lstStyle/>
        <a:p>
          <a:pPr marL="0" lvl="0" indent="0" algn="ctr" defTabSz="2089150">
            <a:lnSpc>
              <a:spcPct val="90000"/>
            </a:lnSpc>
            <a:spcBef>
              <a:spcPct val="0"/>
            </a:spcBef>
            <a:spcAft>
              <a:spcPct val="35000"/>
            </a:spcAft>
            <a:buNone/>
          </a:pPr>
          <a:endParaRPr lang="en-GB" sz="4700" kern="1200" dirty="0"/>
        </a:p>
      </dsp:txBody>
      <dsp:txXfrm>
        <a:off x="2572914" y="2424399"/>
        <a:ext cx="1434600" cy="717128"/>
      </dsp:txXfrm>
    </dsp:sp>
    <dsp:sp modelId="{CBDAD6C2-B9B0-4E8C-B400-14B18449C8BA}">
      <dsp:nvSpPr>
        <dsp:cNvPr id="0" name=""/>
        <dsp:cNvSpPr/>
      </dsp:nvSpPr>
      <dsp:spPr>
        <a:xfrm>
          <a:off x="2900172" y="3144746"/>
          <a:ext cx="2218080" cy="2218969"/>
        </a:xfrm>
        <a:prstGeom prst="blockArc">
          <a:avLst>
            <a:gd name="adj1" fmla="val 13500000"/>
            <a:gd name="adj2" fmla="val 10800000"/>
            <a:gd name="adj3" fmla="val 12740"/>
          </a:avLst>
        </a:prstGeom>
        <a:solidFill>
          <a:schemeClr val="accent3">
            <a:hueOff val="11250264"/>
            <a:satOff val="-16880"/>
            <a:lumOff val="-274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5597F93-FC73-4CDD-873A-9401FEBB4D48}">
      <dsp:nvSpPr>
        <dsp:cNvPr id="0" name=""/>
        <dsp:cNvSpPr/>
      </dsp:nvSpPr>
      <dsp:spPr>
        <a:xfrm>
          <a:off x="3290457" y="3918730"/>
          <a:ext cx="1434600" cy="71712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9845" tIns="29845" rIns="29845" bIns="29845" numCol="1" spcCol="1270" anchor="ctr" anchorCtr="0">
          <a:noAutofit/>
        </a:bodyPr>
        <a:lstStyle/>
        <a:p>
          <a:pPr marL="0" lvl="0" indent="0" algn="ctr" defTabSz="2089150">
            <a:lnSpc>
              <a:spcPct val="90000"/>
            </a:lnSpc>
            <a:spcBef>
              <a:spcPct val="0"/>
            </a:spcBef>
            <a:spcAft>
              <a:spcPct val="35000"/>
            </a:spcAft>
            <a:buNone/>
          </a:pPr>
          <a:endParaRPr lang="en-GB" sz="4700" kern="1200" dirty="0"/>
        </a:p>
      </dsp:txBody>
      <dsp:txXfrm>
        <a:off x="3290457" y="3918730"/>
        <a:ext cx="1434600" cy="717128"/>
      </dsp:txXfrm>
    </dsp:sp>
  </dsp:spTree>
</dsp:drawing>
</file>

<file path=ppt/diagrams/drawing3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4170CD5-6FCC-461A-8D93-153B1A24DF61}">
      <dsp:nvSpPr>
        <dsp:cNvPr id="0" name=""/>
        <dsp:cNvSpPr/>
      </dsp:nvSpPr>
      <dsp:spPr>
        <a:xfrm>
          <a:off x="1749456" y="2244315"/>
          <a:ext cx="1613654" cy="1613654"/>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275" tIns="41275" rIns="41275" bIns="41275" numCol="1" spcCol="1270" anchor="ctr" anchorCtr="0">
          <a:noAutofit/>
        </a:bodyPr>
        <a:lstStyle/>
        <a:p>
          <a:pPr marL="0" lvl="0" indent="0" algn="ctr" defTabSz="2889250">
            <a:lnSpc>
              <a:spcPct val="90000"/>
            </a:lnSpc>
            <a:spcBef>
              <a:spcPct val="0"/>
            </a:spcBef>
            <a:spcAft>
              <a:spcPct val="35000"/>
            </a:spcAft>
            <a:buNone/>
          </a:pPr>
          <a:endParaRPr lang="en-GB" sz="6500" kern="1200" dirty="0"/>
        </a:p>
      </dsp:txBody>
      <dsp:txXfrm>
        <a:off x="1985770" y="2480629"/>
        <a:ext cx="1141026" cy="1141026"/>
      </dsp:txXfrm>
    </dsp:sp>
    <dsp:sp modelId="{FC7AD0E8-2AF4-41BA-A174-56937046D2D6}">
      <dsp:nvSpPr>
        <dsp:cNvPr id="0" name=""/>
        <dsp:cNvSpPr/>
      </dsp:nvSpPr>
      <dsp:spPr>
        <a:xfrm rot="12900000">
          <a:off x="652497" y="1942717"/>
          <a:ext cx="1298376" cy="459891"/>
        </a:xfrm>
        <a:prstGeom prst="leftArrow">
          <a:avLst>
            <a:gd name="adj1" fmla="val 60000"/>
            <a:gd name="adj2" fmla="val 5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2C4E030F-BD0D-45D4-9515-A4EEA1E1B5AA}">
      <dsp:nvSpPr>
        <dsp:cNvPr id="0" name=""/>
        <dsp:cNvSpPr/>
      </dsp:nvSpPr>
      <dsp:spPr>
        <a:xfrm>
          <a:off x="3415" y="1187115"/>
          <a:ext cx="1532971" cy="1226377"/>
        </a:xfrm>
        <a:prstGeom prst="roundRect">
          <a:avLst>
            <a:gd name="adj" fmla="val 10000"/>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ctr" defTabSz="2844800">
            <a:lnSpc>
              <a:spcPct val="90000"/>
            </a:lnSpc>
            <a:spcBef>
              <a:spcPct val="0"/>
            </a:spcBef>
            <a:spcAft>
              <a:spcPct val="35000"/>
            </a:spcAft>
            <a:buNone/>
          </a:pPr>
          <a:endParaRPr lang="en-GB" sz="6400" kern="1200" dirty="0"/>
        </a:p>
      </dsp:txBody>
      <dsp:txXfrm>
        <a:off x="39334" y="1223034"/>
        <a:ext cx="1461133" cy="1154539"/>
      </dsp:txXfrm>
    </dsp:sp>
    <dsp:sp modelId="{B72E4A2C-F91D-409F-BA53-1AAC7A3AAC1F}">
      <dsp:nvSpPr>
        <dsp:cNvPr id="0" name=""/>
        <dsp:cNvSpPr/>
      </dsp:nvSpPr>
      <dsp:spPr>
        <a:xfrm rot="16200000">
          <a:off x="1907095" y="1289615"/>
          <a:ext cx="1298376" cy="459891"/>
        </a:xfrm>
        <a:prstGeom prst="leftArrow">
          <a:avLst>
            <a:gd name="adj1" fmla="val 60000"/>
            <a:gd name="adj2" fmla="val 5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2AC03D6F-5F69-42B6-81D3-9BEE60BE404E}">
      <dsp:nvSpPr>
        <dsp:cNvPr id="0" name=""/>
        <dsp:cNvSpPr/>
      </dsp:nvSpPr>
      <dsp:spPr>
        <a:xfrm>
          <a:off x="1789798" y="257183"/>
          <a:ext cx="1532971" cy="1226377"/>
        </a:xfrm>
        <a:prstGeom prst="roundRect">
          <a:avLst>
            <a:gd name="adj" fmla="val 100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ctr" defTabSz="2844800">
            <a:lnSpc>
              <a:spcPct val="90000"/>
            </a:lnSpc>
            <a:spcBef>
              <a:spcPct val="0"/>
            </a:spcBef>
            <a:spcAft>
              <a:spcPct val="35000"/>
            </a:spcAft>
            <a:buNone/>
          </a:pPr>
          <a:endParaRPr lang="en-GB" sz="6400" kern="1200" dirty="0"/>
        </a:p>
      </dsp:txBody>
      <dsp:txXfrm>
        <a:off x="1825717" y="293102"/>
        <a:ext cx="1461133" cy="1154539"/>
      </dsp:txXfrm>
    </dsp:sp>
    <dsp:sp modelId="{60E47AB2-6E8A-432F-A134-4C3E70CEEB57}">
      <dsp:nvSpPr>
        <dsp:cNvPr id="0" name=""/>
        <dsp:cNvSpPr/>
      </dsp:nvSpPr>
      <dsp:spPr>
        <a:xfrm rot="19500000">
          <a:off x="3161694" y="1942717"/>
          <a:ext cx="1298376" cy="459891"/>
        </a:xfrm>
        <a:prstGeom prst="leftArrow">
          <a:avLst>
            <a:gd name="adj1" fmla="val 60000"/>
            <a:gd name="adj2" fmla="val 5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D2305599-845C-4FFE-9CA3-CB89528B93FC}">
      <dsp:nvSpPr>
        <dsp:cNvPr id="0" name=""/>
        <dsp:cNvSpPr/>
      </dsp:nvSpPr>
      <dsp:spPr>
        <a:xfrm>
          <a:off x="3576180" y="1187115"/>
          <a:ext cx="1532971" cy="1226377"/>
        </a:xfrm>
        <a:prstGeom prst="roundRect">
          <a:avLst>
            <a:gd name="adj" fmla="val 10000"/>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ctr" defTabSz="2844800">
            <a:lnSpc>
              <a:spcPct val="90000"/>
            </a:lnSpc>
            <a:spcBef>
              <a:spcPct val="0"/>
            </a:spcBef>
            <a:spcAft>
              <a:spcPct val="35000"/>
            </a:spcAft>
            <a:buNone/>
          </a:pPr>
          <a:endParaRPr lang="en-GB" sz="6400" kern="1200" dirty="0"/>
        </a:p>
      </dsp:txBody>
      <dsp:txXfrm>
        <a:off x="3612099" y="1223034"/>
        <a:ext cx="1461133" cy="1154539"/>
      </dsp:txXfrm>
    </dsp:sp>
  </dsp:spTree>
</dsp:drawing>
</file>

<file path=ppt/diagrams/drawing3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170DA60-A698-4E16-AAF7-F02D0C5226D1}">
      <dsp:nvSpPr>
        <dsp:cNvPr id="0" name=""/>
        <dsp:cNvSpPr/>
      </dsp:nvSpPr>
      <dsp:spPr>
        <a:xfrm>
          <a:off x="1484" y="1286212"/>
          <a:ext cx="1808428" cy="1491575"/>
        </a:xfrm>
        <a:prstGeom prst="roundRect">
          <a:avLst>
            <a:gd name="adj" fmla="val 10000"/>
          </a:avLst>
        </a:prstGeom>
        <a:solidFill>
          <a:schemeClr val="lt1">
            <a:alpha val="90000"/>
            <a:hueOff val="0"/>
            <a:satOff val="0"/>
            <a:lumOff val="0"/>
            <a:alphaOff val="0"/>
          </a:schemeClr>
        </a:solidFill>
        <a:ln w="254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t" anchorCtr="0">
          <a:noAutofit/>
        </a:bodyPr>
        <a:lstStyle/>
        <a:p>
          <a:pPr marL="285750" lvl="1" indent="-285750" algn="l" defTabSz="1422400">
            <a:lnSpc>
              <a:spcPct val="90000"/>
            </a:lnSpc>
            <a:spcBef>
              <a:spcPct val="0"/>
            </a:spcBef>
            <a:spcAft>
              <a:spcPct val="15000"/>
            </a:spcAft>
            <a:buChar char="•"/>
          </a:pPr>
          <a:endParaRPr lang="en-GB" sz="3200" kern="1200" dirty="0"/>
        </a:p>
        <a:p>
          <a:pPr marL="285750" lvl="1" indent="-285750" algn="l" defTabSz="1422400">
            <a:lnSpc>
              <a:spcPct val="90000"/>
            </a:lnSpc>
            <a:spcBef>
              <a:spcPct val="0"/>
            </a:spcBef>
            <a:spcAft>
              <a:spcPct val="15000"/>
            </a:spcAft>
            <a:buChar char="•"/>
          </a:pPr>
          <a:endParaRPr lang="en-GB" sz="3200" kern="1200" dirty="0"/>
        </a:p>
      </dsp:txBody>
      <dsp:txXfrm>
        <a:off x="35809" y="1320537"/>
        <a:ext cx="1739778" cy="1103302"/>
      </dsp:txXfrm>
    </dsp:sp>
    <dsp:sp modelId="{B0D3FB71-7783-497D-B910-775701085002}">
      <dsp:nvSpPr>
        <dsp:cNvPr id="0" name=""/>
        <dsp:cNvSpPr/>
      </dsp:nvSpPr>
      <dsp:spPr>
        <a:xfrm>
          <a:off x="1061058" y="1796919"/>
          <a:ext cx="1764700" cy="1764700"/>
        </a:xfrm>
        <a:prstGeom prst="leftCircularArrow">
          <a:avLst>
            <a:gd name="adj1" fmla="val 1862"/>
            <a:gd name="adj2" fmla="val 222389"/>
            <a:gd name="adj3" fmla="val 1997900"/>
            <a:gd name="adj4" fmla="val 9024489"/>
            <a:gd name="adj5" fmla="val 2172"/>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15D24140-8660-41A3-98CC-EBDD19EFED7A}">
      <dsp:nvSpPr>
        <dsp:cNvPr id="0" name=""/>
        <dsp:cNvSpPr/>
      </dsp:nvSpPr>
      <dsp:spPr>
        <a:xfrm>
          <a:off x="403357" y="2458164"/>
          <a:ext cx="1607492" cy="639246"/>
        </a:xfrm>
        <a:prstGeom prst="roundRect">
          <a:avLst>
            <a:gd name="adj" fmla="val 10000"/>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45720" rIns="68580" bIns="45720" numCol="1" spcCol="1270" anchor="ctr" anchorCtr="0">
          <a:noAutofit/>
        </a:bodyPr>
        <a:lstStyle/>
        <a:p>
          <a:pPr marL="0" lvl="0" indent="0" algn="ctr" defTabSz="1600200">
            <a:lnSpc>
              <a:spcPct val="90000"/>
            </a:lnSpc>
            <a:spcBef>
              <a:spcPct val="0"/>
            </a:spcBef>
            <a:spcAft>
              <a:spcPct val="35000"/>
            </a:spcAft>
            <a:buNone/>
          </a:pPr>
          <a:endParaRPr lang="en-GB" sz="3600" kern="1200" dirty="0"/>
        </a:p>
      </dsp:txBody>
      <dsp:txXfrm>
        <a:off x="422080" y="2476887"/>
        <a:ext cx="1570046" cy="601800"/>
      </dsp:txXfrm>
    </dsp:sp>
    <dsp:sp modelId="{EA53ED8A-A358-4044-BEB8-5161A62CE687}">
      <dsp:nvSpPr>
        <dsp:cNvPr id="0" name=""/>
        <dsp:cNvSpPr/>
      </dsp:nvSpPr>
      <dsp:spPr>
        <a:xfrm>
          <a:off x="2167326" y="1286212"/>
          <a:ext cx="1808428" cy="1491575"/>
        </a:xfrm>
        <a:prstGeom prst="roundRect">
          <a:avLst>
            <a:gd name="adj" fmla="val 10000"/>
          </a:avLst>
        </a:prstGeom>
        <a:solidFill>
          <a:schemeClr val="lt1">
            <a:alpha val="90000"/>
            <a:hueOff val="0"/>
            <a:satOff val="0"/>
            <a:lumOff val="0"/>
            <a:alphaOff val="0"/>
          </a:schemeClr>
        </a:solidFill>
        <a:ln w="25400" cap="flat" cmpd="sng" algn="ctr">
          <a:solidFill>
            <a:schemeClr val="accent4">
              <a:hueOff val="-4464770"/>
              <a:satOff val="26899"/>
              <a:lumOff val="2156"/>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t" anchorCtr="0">
          <a:noAutofit/>
        </a:bodyPr>
        <a:lstStyle/>
        <a:p>
          <a:pPr marL="285750" lvl="1" indent="-285750" algn="l" defTabSz="1422400">
            <a:lnSpc>
              <a:spcPct val="90000"/>
            </a:lnSpc>
            <a:spcBef>
              <a:spcPct val="0"/>
            </a:spcBef>
            <a:spcAft>
              <a:spcPct val="15000"/>
            </a:spcAft>
            <a:buChar char="•"/>
          </a:pPr>
          <a:endParaRPr lang="en-GB" sz="3200" kern="1200" dirty="0"/>
        </a:p>
        <a:p>
          <a:pPr marL="285750" lvl="1" indent="-285750" algn="l" defTabSz="1422400">
            <a:lnSpc>
              <a:spcPct val="90000"/>
            </a:lnSpc>
            <a:spcBef>
              <a:spcPct val="0"/>
            </a:spcBef>
            <a:spcAft>
              <a:spcPct val="15000"/>
            </a:spcAft>
            <a:buChar char="•"/>
          </a:pPr>
          <a:endParaRPr lang="en-GB" sz="3200" kern="1200" dirty="0"/>
        </a:p>
      </dsp:txBody>
      <dsp:txXfrm>
        <a:off x="2201651" y="1640160"/>
        <a:ext cx="1739778" cy="1103302"/>
      </dsp:txXfrm>
    </dsp:sp>
    <dsp:sp modelId="{3347A5A2-C238-428B-9F27-3ADF1A764409}">
      <dsp:nvSpPr>
        <dsp:cNvPr id="0" name=""/>
        <dsp:cNvSpPr/>
      </dsp:nvSpPr>
      <dsp:spPr>
        <a:xfrm>
          <a:off x="2569199" y="966589"/>
          <a:ext cx="1607492" cy="639246"/>
        </a:xfrm>
        <a:prstGeom prst="roundRect">
          <a:avLst>
            <a:gd name="adj" fmla="val 10000"/>
          </a:avLst>
        </a:prstGeom>
        <a:solidFill>
          <a:schemeClr val="accent4">
            <a:hueOff val="-4464770"/>
            <a:satOff val="26899"/>
            <a:lumOff val="215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45720" rIns="68580" bIns="45720" numCol="1" spcCol="1270" anchor="ctr" anchorCtr="0">
          <a:noAutofit/>
        </a:bodyPr>
        <a:lstStyle/>
        <a:p>
          <a:pPr marL="0" lvl="0" indent="0" algn="ctr" defTabSz="1600200">
            <a:lnSpc>
              <a:spcPct val="90000"/>
            </a:lnSpc>
            <a:spcBef>
              <a:spcPct val="0"/>
            </a:spcBef>
            <a:spcAft>
              <a:spcPct val="35000"/>
            </a:spcAft>
            <a:buNone/>
          </a:pPr>
          <a:endParaRPr lang="en-GB" sz="3600" kern="1200" dirty="0"/>
        </a:p>
      </dsp:txBody>
      <dsp:txXfrm>
        <a:off x="2587922" y="985312"/>
        <a:ext cx="1570046" cy="601800"/>
      </dsp:txXfrm>
    </dsp:sp>
  </dsp:spTree>
</dsp:drawing>
</file>

<file path=ppt/diagrams/drawing3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E3543C6-8A8A-480F-AE42-332B1EF8EB57}">
      <dsp:nvSpPr>
        <dsp:cNvPr id="0" name=""/>
        <dsp:cNvSpPr/>
      </dsp:nvSpPr>
      <dsp:spPr>
        <a:xfrm>
          <a:off x="2539719" y="689"/>
          <a:ext cx="1016561" cy="564756"/>
        </a:xfrm>
        <a:prstGeom prst="roundRect">
          <a:avLst>
            <a:gd name="adj" fmla="val 10000"/>
          </a:avLst>
        </a:prstGeom>
        <a:solidFill>
          <a:schemeClr val="accent5">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endParaRPr lang="en-GB" sz="2400" kern="1200" dirty="0"/>
        </a:p>
      </dsp:txBody>
      <dsp:txXfrm>
        <a:off x="2556260" y="17230"/>
        <a:ext cx="983479" cy="531674"/>
      </dsp:txXfrm>
    </dsp:sp>
    <dsp:sp modelId="{2DF82AB5-0D12-427D-A3A3-F1E753B8B19B}">
      <dsp:nvSpPr>
        <dsp:cNvPr id="0" name=""/>
        <dsp:cNvSpPr/>
      </dsp:nvSpPr>
      <dsp:spPr>
        <a:xfrm rot="5400000">
          <a:off x="2942108" y="579564"/>
          <a:ext cx="211783" cy="254140"/>
        </a:xfrm>
        <a:prstGeom prst="rightArrow">
          <a:avLst>
            <a:gd name="adj1" fmla="val 60000"/>
            <a:gd name="adj2" fmla="val 50000"/>
          </a:avLst>
        </a:prstGeom>
        <a:solidFill>
          <a:schemeClr val="accent5">
            <a:hueOff val="0"/>
            <a:satOff val="0"/>
            <a:lumOff val="0"/>
            <a:alphaOff val="0"/>
          </a:schemeClr>
        </a:solidFill>
        <a:ln>
          <a:noFill/>
        </a:ln>
        <a:effectLst>
          <a:outerShdw blurRad="40000" dist="20000" dir="5400000" rotWithShape="0">
            <a:srgbClr val="000000">
              <a:alpha val="38000"/>
            </a:srgbClr>
          </a:outerShdw>
        </a:effectLst>
      </dsp:spPr>
      <dsp:style>
        <a:lnRef idx="0">
          <a:scrgbClr r="0" g="0" b="0"/>
        </a:lnRef>
        <a:fillRef idx="1">
          <a:scrgbClr r="0" g="0" b="0"/>
        </a:fillRef>
        <a:effectRef idx="1">
          <a:scrgbClr r="0" g="0" b="0"/>
        </a:effectRef>
        <a:fontRef idx="minor">
          <a:schemeClr val="lt1"/>
        </a:fontRef>
      </dsp:style>
      <dsp:txBody>
        <a:bodyPr spcFirstLastPara="0" vert="horz" wrap="square" lIns="0" tIns="0" rIns="0" bIns="0" numCol="1" spcCol="1270" anchor="ctr" anchorCtr="0">
          <a:noAutofit/>
        </a:bodyPr>
        <a:lstStyle/>
        <a:p>
          <a:pPr marL="0" lvl="0" indent="0" algn="ctr" defTabSz="444500">
            <a:lnSpc>
              <a:spcPct val="90000"/>
            </a:lnSpc>
            <a:spcBef>
              <a:spcPct val="0"/>
            </a:spcBef>
            <a:spcAft>
              <a:spcPct val="35000"/>
            </a:spcAft>
            <a:buNone/>
          </a:pPr>
          <a:endParaRPr lang="en-GB" sz="1000" kern="1200"/>
        </a:p>
      </dsp:txBody>
      <dsp:txXfrm rot="-5400000">
        <a:off x="2971758" y="600743"/>
        <a:ext cx="152484" cy="148248"/>
      </dsp:txXfrm>
    </dsp:sp>
    <dsp:sp modelId="{6E5F7573-0384-4EE9-B2DD-E3C3D3A2B442}">
      <dsp:nvSpPr>
        <dsp:cNvPr id="0" name=""/>
        <dsp:cNvSpPr/>
      </dsp:nvSpPr>
      <dsp:spPr>
        <a:xfrm>
          <a:off x="2539719" y="847824"/>
          <a:ext cx="1016561" cy="564756"/>
        </a:xfrm>
        <a:prstGeom prst="roundRect">
          <a:avLst>
            <a:gd name="adj" fmla="val 10000"/>
          </a:avLst>
        </a:prstGeom>
        <a:solidFill>
          <a:schemeClr val="accent5">
            <a:hueOff val="-1655646"/>
            <a:satOff val="6635"/>
            <a:lumOff val="1438"/>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endParaRPr lang="en-GB" sz="2400" kern="1200" dirty="0"/>
        </a:p>
      </dsp:txBody>
      <dsp:txXfrm>
        <a:off x="2556260" y="864365"/>
        <a:ext cx="983479" cy="531674"/>
      </dsp:txXfrm>
    </dsp:sp>
    <dsp:sp modelId="{72F8509E-A16E-48DB-A4E5-F9C4047B7971}">
      <dsp:nvSpPr>
        <dsp:cNvPr id="0" name=""/>
        <dsp:cNvSpPr/>
      </dsp:nvSpPr>
      <dsp:spPr>
        <a:xfrm rot="5400000">
          <a:off x="2942108" y="1426699"/>
          <a:ext cx="211783" cy="254140"/>
        </a:xfrm>
        <a:prstGeom prst="rightArrow">
          <a:avLst>
            <a:gd name="adj1" fmla="val 60000"/>
            <a:gd name="adj2" fmla="val 50000"/>
          </a:avLst>
        </a:prstGeom>
        <a:solidFill>
          <a:schemeClr val="accent5">
            <a:hueOff val="-1986775"/>
            <a:satOff val="7962"/>
            <a:lumOff val="1726"/>
            <a:alphaOff val="0"/>
          </a:schemeClr>
        </a:solidFill>
        <a:ln>
          <a:noFill/>
        </a:ln>
        <a:effectLst>
          <a:outerShdw blurRad="40000" dist="20000" dir="5400000" rotWithShape="0">
            <a:srgbClr val="000000">
              <a:alpha val="38000"/>
            </a:srgbClr>
          </a:outerShdw>
        </a:effectLst>
      </dsp:spPr>
      <dsp:style>
        <a:lnRef idx="0">
          <a:scrgbClr r="0" g="0" b="0"/>
        </a:lnRef>
        <a:fillRef idx="1">
          <a:scrgbClr r="0" g="0" b="0"/>
        </a:fillRef>
        <a:effectRef idx="1">
          <a:scrgbClr r="0" g="0" b="0"/>
        </a:effectRef>
        <a:fontRef idx="minor">
          <a:schemeClr val="lt1"/>
        </a:fontRef>
      </dsp:style>
      <dsp:txBody>
        <a:bodyPr spcFirstLastPara="0" vert="horz" wrap="square" lIns="0" tIns="0" rIns="0" bIns="0" numCol="1" spcCol="1270" anchor="ctr" anchorCtr="0">
          <a:noAutofit/>
        </a:bodyPr>
        <a:lstStyle/>
        <a:p>
          <a:pPr marL="0" lvl="0" indent="0" algn="ctr" defTabSz="444500">
            <a:lnSpc>
              <a:spcPct val="90000"/>
            </a:lnSpc>
            <a:spcBef>
              <a:spcPct val="0"/>
            </a:spcBef>
            <a:spcAft>
              <a:spcPct val="35000"/>
            </a:spcAft>
            <a:buNone/>
          </a:pPr>
          <a:endParaRPr lang="en-GB" sz="1000" kern="1200"/>
        </a:p>
      </dsp:txBody>
      <dsp:txXfrm rot="-5400000">
        <a:off x="2971758" y="1447878"/>
        <a:ext cx="152484" cy="148248"/>
      </dsp:txXfrm>
    </dsp:sp>
    <dsp:sp modelId="{9DE0420B-4BFA-4E6A-9BE7-8C8DEB76ABBF}">
      <dsp:nvSpPr>
        <dsp:cNvPr id="0" name=""/>
        <dsp:cNvSpPr/>
      </dsp:nvSpPr>
      <dsp:spPr>
        <a:xfrm>
          <a:off x="2539719" y="1694959"/>
          <a:ext cx="1016561" cy="564756"/>
        </a:xfrm>
        <a:prstGeom prst="roundRect">
          <a:avLst>
            <a:gd name="adj" fmla="val 10000"/>
          </a:avLst>
        </a:prstGeom>
        <a:solidFill>
          <a:schemeClr val="accent5">
            <a:hueOff val="-3311292"/>
            <a:satOff val="13270"/>
            <a:lumOff val="2876"/>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endParaRPr lang="en-GB" sz="2400" kern="1200" dirty="0"/>
        </a:p>
      </dsp:txBody>
      <dsp:txXfrm>
        <a:off x="2556260" y="1711500"/>
        <a:ext cx="983479" cy="531674"/>
      </dsp:txXfrm>
    </dsp:sp>
    <dsp:sp modelId="{6E68CB91-8871-481D-B450-297DE02B9CF3}">
      <dsp:nvSpPr>
        <dsp:cNvPr id="0" name=""/>
        <dsp:cNvSpPr/>
      </dsp:nvSpPr>
      <dsp:spPr>
        <a:xfrm rot="5400000">
          <a:off x="2942108" y="2273834"/>
          <a:ext cx="211783" cy="254140"/>
        </a:xfrm>
        <a:prstGeom prst="rightArrow">
          <a:avLst>
            <a:gd name="adj1" fmla="val 60000"/>
            <a:gd name="adj2" fmla="val 50000"/>
          </a:avLst>
        </a:prstGeom>
        <a:solidFill>
          <a:schemeClr val="accent5">
            <a:hueOff val="-3973551"/>
            <a:satOff val="15924"/>
            <a:lumOff val="3451"/>
            <a:alphaOff val="0"/>
          </a:schemeClr>
        </a:solidFill>
        <a:ln>
          <a:noFill/>
        </a:ln>
        <a:effectLst>
          <a:outerShdw blurRad="40000" dist="20000" dir="5400000" rotWithShape="0">
            <a:srgbClr val="000000">
              <a:alpha val="38000"/>
            </a:srgbClr>
          </a:outerShdw>
        </a:effectLst>
      </dsp:spPr>
      <dsp:style>
        <a:lnRef idx="0">
          <a:scrgbClr r="0" g="0" b="0"/>
        </a:lnRef>
        <a:fillRef idx="1">
          <a:scrgbClr r="0" g="0" b="0"/>
        </a:fillRef>
        <a:effectRef idx="1">
          <a:scrgbClr r="0" g="0" b="0"/>
        </a:effectRef>
        <a:fontRef idx="minor">
          <a:schemeClr val="lt1"/>
        </a:fontRef>
      </dsp:style>
      <dsp:txBody>
        <a:bodyPr spcFirstLastPara="0" vert="horz" wrap="square" lIns="0" tIns="0" rIns="0" bIns="0" numCol="1" spcCol="1270" anchor="ctr" anchorCtr="0">
          <a:noAutofit/>
        </a:bodyPr>
        <a:lstStyle/>
        <a:p>
          <a:pPr marL="0" lvl="0" indent="0" algn="ctr" defTabSz="444500">
            <a:lnSpc>
              <a:spcPct val="90000"/>
            </a:lnSpc>
            <a:spcBef>
              <a:spcPct val="0"/>
            </a:spcBef>
            <a:spcAft>
              <a:spcPct val="35000"/>
            </a:spcAft>
            <a:buNone/>
          </a:pPr>
          <a:endParaRPr lang="en-GB" sz="1000" kern="1200"/>
        </a:p>
      </dsp:txBody>
      <dsp:txXfrm rot="-5400000">
        <a:off x="2971758" y="2295013"/>
        <a:ext cx="152484" cy="148248"/>
      </dsp:txXfrm>
    </dsp:sp>
    <dsp:sp modelId="{CAEBC003-6B92-4000-BD25-363E98AC27B5}">
      <dsp:nvSpPr>
        <dsp:cNvPr id="0" name=""/>
        <dsp:cNvSpPr/>
      </dsp:nvSpPr>
      <dsp:spPr>
        <a:xfrm>
          <a:off x="2539719" y="2542093"/>
          <a:ext cx="1016561" cy="564756"/>
        </a:xfrm>
        <a:prstGeom prst="roundRect">
          <a:avLst>
            <a:gd name="adj" fmla="val 10000"/>
          </a:avLst>
        </a:prstGeom>
        <a:solidFill>
          <a:schemeClr val="accent5">
            <a:hueOff val="-4966938"/>
            <a:satOff val="19906"/>
            <a:lumOff val="4314"/>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endParaRPr lang="en-GB" sz="2400" kern="1200" dirty="0"/>
        </a:p>
      </dsp:txBody>
      <dsp:txXfrm>
        <a:off x="2556260" y="2558634"/>
        <a:ext cx="983479" cy="531674"/>
      </dsp:txXfrm>
    </dsp:sp>
    <dsp:sp modelId="{BE26C319-A79B-4738-90C5-EC37E656A9B9}">
      <dsp:nvSpPr>
        <dsp:cNvPr id="0" name=""/>
        <dsp:cNvSpPr/>
      </dsp:nvSpPr>
      <dsp:spPr>
        <a:xfrm rot="5400000">
          <a:off x="2942108" y="3120969"/>
          <a:ext cx="211783" cy="254140"/>
        </a:xfrm>
        <a:prstGeom prst="rightArrow">
          <a:avLst>
            <a:gd name="adj1" fmla="val 60000"/>
            <a:gd name="adj2" fmla="val 50000"/>
          </a:avLst>
        </a:prstGeom>
        <a:solidFill>
          <a:schemeClr val="accent5">
            <a:hueOff val="-5960326"/>
            <a:satOff val="23887"/>
            <a:lumOff val="5177"/>
            <a:alphaOff val="0"/>
          </a:schemeClr>
        </a:solidFill>
        <a:ln>
          <a:noFill/>
        </a:ln>
        <a:effectLst>
          <a:outerShdw blurRad="40000" dist="20000" dir="5400000" rotWithShape="0">
            <a:srgbClr val="000000">
              <a:alpha val="38000"/>
            </a:srgbClr>
          </a:outerShdw>
        </a:effectLst>
      </dsp:spPr>
      <dsp:style>
        <a:lnRef idx="0">
          <a:scrgbClr r="0" g="0" b="0"/>
        </a:lnRef>
        <a:fillRef idx="1">
          <a:scrgbClr r="0" g="0" b="0"/>
        </a:fillRef>
        <a:effectRef idx="1">
          <a:scrgbClr r="0" g="0" b="0"/>
        </a:effectRef>
        <a:fontRef idx="minor">
          <a:schemeClr val="lt1"/>
        </a:fontRef>
      </dsp:style>
      <dsp:txBody>
        <a:bodyPr spcFirstLastPara="0" vert="horz" wrap="square" lIns="0" tIns="0" rIns="0" bIns="0" numCol="1" spcCol="1270" anchor="ctr" anchorCtr="0">
          <a:noAutofit/>
        </a:bodyPr>
        <a:lstStyle/>
        <a:p>
          <a:pPr marL="0" lvl="0" indent="0" algn="ctr" defTabSz="444500">
            <a:lnSpc>
              <a:spcPct val="90000"/>
            </a:lnSpc>
            <a:spcBef>
              <a:spcPct val="0"/>
            </a:spcBef>
            <a:spcAft>
              <a:spcPct val="35000"/>
            </a:spcAft>
            <a:buNone/>
          </a:pPr>
          <a:endParaRPr lang="en-GB" sz="1000" kern="1200"/>
        </a:p>
      </dsp:txBody>
      <dsp:txXfrm rot="-5400000">
        <a:off x="2971758" y="3142148"/>
        <a:ext cx="152484" cy="148248"/>
      </dsp:txXfrm>
    </dsp:sp>
    <dsp:sp modelId="{BD97329A-8E14-4EDA-8C06-9AB53011B40F}">
      <dsp:nvSpPr>
        <dsp:cNvPr id="0" name=""/>
        <dsp:cNvSpPr/>
      </dsp:nvSpPr>
      <dsp:spPr>
        <a:xfrm>
          <a:off x="2539719" y="3389228"/>
          <a:ext cx="1016561" cy="564756"/>
        </a:xfrm>
        <a:prstGeom prst="roundRect">
          <a:avLst>
            <a:gd name="adj" fmla="val 10000"/>
          </a:avLst>
        </a:prstGeom>
        <a:solidFill>
          <a:schemeClr val="accent5">
            <a:hueOff val="-6622584"/>
            <a:satOff val="26541"/>
            <a:lumOff val="5752"/>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endParaRPr lang="en-GB" sz="2400" kern="1200" dirty="0"/>
        </a:p>
      </dsp:txBody>
      <dsp:txXfrm>
        <a:off x="2556260" y="3405769"/>
        <a:ext cx="983479" cy="531674"/>
      </dsp:txXfrm>
    </dsp:sp>
    <dsp:sp modelId="{B8E08935-AB2D-4234-B543-EF6CF91C5687}">
      <dsp:nvSpPr>
        <dsp:cNvPr id="0" name=""/>
        <dsp:cNvSpPr/>
      </dsp:nvSpPr>
      <dsp:spPr>
        <a:xfrm rot="5400000">
          <a:off x="2942108" y="3968103"/>
          <a:ext cx="211783" cy="254140"/>
        </a:xfrm>
        <a:prstGeom prst="rightArrow">
          <a:avLst>
            <a:gd name="adj1" fmla="val 60000"/>
            <a:gd name="adj2" fmla="val 50000"/>
          </a:avLst>
        </a:prstGeom>
        <a:solidFill>
          <a:schemeClr val="accent5">
            <a:hueOff val="-7947101"/>
            <a:satOff val="31849"/>
            <a:lumOff val="6902"/>
            <a:alphaOff val="0"/>
          </a:schemeClr>
        </a:solidFill>
        <a:ln>
          <a:noFill/>
        </a:ln>
        <a:effectLst>
          <a:outerShdw blurRad="40000" dist="20000" dir="5400000" rotWithShape="0">
            <a:srgbClr val="000000">
              <a:alpha val="38000"/>
            </a:srgbClr>
          </a:outerShdw>
        </a:effectLst>
      </dsp:spPr>
      <dsp:style>
        <a:lnRef idx="0">
          <a:scrgbClr r="0" g="0" b="0"/>
        </a:lnRef>
        <a:fillRef idx="1">
          <a:scrgbClr r="0" g="0" b="0"/>
        </a:fillRef>
        <a:effectRef idx="1">
          <a:scrgbClr r="0" g="0" b="0"/>
        </a:effectRef>
        <a:fontRef idx="minor">
          <a:schemeClr val="lt1"/>
        </a:fontRef>
      </dsp:style>
      <dsp:txBody>
        <a:bodyPr spcFirstLastPara="0" vert="horz" wrap="square" lIns="0" tIns="0" rIns="0" bIns="0" numCol="1" spcCol="1270" anchor="ctr" anchorCtr="0">
          <a:noAutofit/>
        </a:bodyPr>
        <a:lstStyle/>
        <a:p>
          <a:pPr marL="0" lvl="0" indent="0" algn="ctr" defTabSz="444500">
            <a:lnSpc>
              <a:spcPct val="90000"/>
            </a:lnSpc>
            <a:spcBef>
              <a:spcPct val="0"/>
            </a:spcBef>
            <a:spcAft>
              <a:spcPct val="35000"/>
            </a:spcAft>
            <a:buNone/>
          </a:pPr>
          <a:endParaRPr lang="en-GB" sz="1000" kern="1200"/>
        </a:p>
      </dsp:txBody>
      <dsp:txXfrm rot="-5400000">
        <a:off x="2971758" y="3989282"/>
        <a:ext cx="152484" cy="148248"/>
      </dsp:txXfrm>
    </dsp:sp>
    <dsp:sp modelId="{33E7169A-EFEC-4A49-8931-3A2B2796A1DE}">
      <dsp:nvSpPr>
        <dsp:cNvPr id="0" name=""/>
        <dsp:cNvSpPr/>
      </dsp:nvSpPr>
      <dsp:spPr>
        <a:xfrm>
          <a:off x="2539719" y="4236363"/>
          <a:ext cx="1016561" cy="564756"/>
        </a:xfrm>
        <a:prstGeom prst="roundRect">
          <a:avLst>
            <a:gd name="adj" fmla="val 10000"/>
          </a:avLst>
        </a:prstGeom>
        <a:solidFill>
          <a:schemeClr val="accent5">
            <a:hueOff val="-8278230"/>
            <a:satOff val="33176"/>
            <a:lumOff val="719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endParaRPr lang="en-GB" sz="2400" kern="1200" dirty="0"/>
        </a:p>
      </dsp:txBody>
      <dsp:txXfrm>
        <a:off x="2556260" y="4252904"/>
        <a:ext cx="983479" cy="531674"/>
      </dsp:txXfrm>
    </dsp:sp>
    <dsp:sp modelId="{6369FA0E-270B-4C81-AFE1-29C5C35071D9}">
      <dsp:nvSpPr>
        <dsp:cNvPr id="0" name=""/>
        <dsp:cNvSpPr/>
      </dsp:nvSpPr>
      <dsp:spPr>
        <a:xfrm rot="5400000">
          <a:off x="2942108" y="4815238"/>
          <a:ext cx="211783" cy="254140"/>
        </a:xfrm>
        <a:prstGeom prst="rightArrow">
          <a:avLst>
            <a:gd name="adj1" fmla="val 60000"/>
            <a:gd name="adj2" fmla="val 50000"/>
          </a:avLst>
        </a:prstGeom>
        <a:solidFill>
          <a:schemeClr val="accent5">
            <a:hueOff val="-9933876"/>
            <a:satOff val="39811"/>
            <a:lumOff val="8628"/>
            <a:alphaOff val="0"/>
          </a:schemeClr>
        </a:solidFill>
        <a:ln>
          <a:noFill/>
        </a:ln>
        <a:effectLst>
          <a:outerShdw blurRad="40000" dist="20000" dir="5400000" rotWithShape="0">
            <a:srgbClr val="000000">
              <a:alpha val="38000"/>
            </a:srgbClr>
          </a:outerShdw>
        </a:effectLst>
      </dsp:spPr>
      <dsp:style>
        <a:lnRef idx="0">
          <a:scrgbClr r="0" g="0" b="0"/>
        </a:lnRef>
        <a:fillRef idx="1">
          <a:scrgbClr r="0" g="0" b="0"/>
        </a:fillRef>
        <a:effectRef idx="1">
          <a:scrgbClr r="0" g="0" b="0"/>
        </a:effectRef>
        <a:fontRef idx="minor">
          <a:schemeClr val="lt1"/>
        </a:fontRef>
      </dsp:style>
      <dsp:txBody>
        <a:bodyPr spcFirstLastPara="0" vert="horz" wrap="square" lIns="0" tIns="0" rIns="0" bIns="0" numCol="1" spcCol="1270" anchor="ctr" anchorCtr="0">
          <a:noAutofit/>
        </a:bodyPr>
        <a:lstStyle/>
        <a:p>
          <a:pPr marL="0" lvl="0" indent="0" algn="ctr" defTabSz="444500">
            <a:lnSpc>
              <a:spcPct val="90000"/>
            </a:lnSpc>
            <a:spcBef>
              <a:spcPct val="0"/>
            </a:spcBef>
            <a:spcAft>
              <a:spcPct val="35000"/>
            </a:spcAft>
            <a:buNone/>
          </a:pPr>
          <a:endParaRPr lang="en-GB" sz="1000" kern="1200"/>
        </a:p>
      </dsp:txBody>
      <dsp:txXfrm rot="-5400000">
        <a:off x="2971758" y="4836417"/>
        <a:ext cx="152484" cy="148248"/>
      </dsp:txXfrm>
    </dsp:sp>
    <dsp:sp modelId="{8039465E-17AF-46EA-A917-1A6B51D2FB1E}">
      <dsp:nvSpPr>
        <dsp:cNvPr id="0" name=""/>
        <dsp:cNvSpPr/>
      </dsp:nvSpPr>
      <dsp:spPr>
        <a:xfrm>
          <a:off x="2539719" y="5083497"/>
          <a:ext cx="1016561" cy="564756"/>
        </a:xfrm>
        <a:prstGeom prst="roundRect">
          <a:avLst>
            <a:gd name="adj" fmla="val 10000"/>
          </a:avLst>
        </a:prstGeom>
        <a:solidFill>
          <a:schemeClr val="accent5">
            <a:hueOff val="-9933876"/>
            <a:satOff val="39811"/>
            <a:lumOff val="8628"/>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endParaRPr lang="en-GB" sz="2400" kern="1200" dirty="0"/>
        </a:p>
      </dsp:txBody>
      <dsp:txXfrm>
        <a:off x="2556260" y="5100038"/>
        <a:ext cx="983479" cy="531674"/>
      </dsp:txXfrm>
    </dsp:sp>
  </dsp:spTree>
</dsp:drawing>
</file>

<file path=ppt/diagrams/drawing3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C075850-A2DF-416E-90D5-B66031F58C58}">
      <dsp:nvSpPr>
        <dsp:cNvPr id="0" name=""/>
        <dsp:cNvSpPr/>
      </dsp:nvSpPr>
      <dsp:spPr>
        <a:xfrm>
          <a:off x="1485285" y="469285"/>
          <a:ext cx="3125428" cy="3125428"/>
        </a:xfrm>
        <a:prstGeom prst="blockArc">
          <a:avLst>
            <a:gd name="adj1" fmla="val 10800000"/>
            <a:gd name="adj2" fmla="val 16200000"/>
            <a:gd name="adj3" fmla="val 4642"/>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853CB450-DD65-449D-81F7-1FD5C169DEB9}">
      <dsp:nvSpPr>
        <dsp:cNvPr id="0" name=""/>
        <dsp:cNvSpPr/>
      </dsp:nvSpPr>
      <dsp:spPr>
        <a:xfrm>
          <a:off x="1485285" y="469285"/>
          <a:ext cx="3125428" cy="3125428"/>
        </a:xfrm>
        <a:prstGeom prst="blockArc">
          <a:avLst>
            <a:gd name="adj1" fmla="val 5400000"/>
            <a:gd name="adj2" fmla="val 10800000"/>
            <a:gd name="adj3" fmla="val 4642"/>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012D978C-4A54-4B34-85C2-930C086766C9}">
      <dsp:nvSpPr>
        <dsp:cNvPr id="0" name=""/>
        <dsp:cNvSpPr/>
      </dsp:nvSpPr>
      <dsp:spPr>
        <a:xfrm>
          <a:off x="1485285" y="469285"/>
          <a:ext cx="3125428" cy="3125428"/>
        </a:xfrm>
        <a:prstGeom prst="blockArc">
          <a:avLst>
            <a:gd name="adj1" fmla="val 0"/>
            <a:gd name="adj2" fmla="val 5400000"/>
            <a:gd name="adj3" fmla="val 4642"/>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2A3C3205-0352-46EF-8814-91BE0277F800}">
      <dsp:nvSpPr>
        <dsp:cNvPr id="0" name=""/>
        <dsp:cNvSpPr/>
      </dsp:nvSpPr>
      <dsp:spPr>
        <a:xfrm>
          <a:off x="1485285" y="469285"/>
          <a:ext cx="3125428" cy="3125428"/>
        </a:xfrm>
        <a:prstGeom prst="blockArc">
          <a:avLst>
            <a:gd name="adj1" fmla="val 16200000"/>
            <a:gd name="adj2" fmla="val 0"/>
            <a:gd name="adj3" fmla="val 4642"/>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30E3C799-F768-4B19-82BB-7A594A5A260D}">
      <dsp:nvSpPr>
        <dsp:cNvPr id="0" name=""/>
        <dsp:cNvSpPr/>
      </dsp:nvSpPr>
      <dsp:spPr>
        <a:xfrm>
          <a:off x="2328416" y="1312416"/>
          <a:ext cx="1439167" cy="1439167"/>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7470" tIns="77470" rIns="77470" bIns="77470" numCol="1" spcCol="1270" anchor="ctr" anchorCtr="0">
          <a:noAutofit/>
        </a:bodyPr>
        <a:lstStyle/>
        <a:p>
          <a:pPr marL="0" lvl="0" indent="0" algn="ctr" defTabSz="2711450">
            <a:lnSpc>
              <a:spcPct val="90000"/>
            </a:lnSpc>
            <a:spcBef>
              <a:spcPct val="0"/>
            </a:spcBef>
            <a:spcAft>
              <a:spcPct val="35000"/>
            </a:spcAft>
            <a:buNone/>
          </a:pPr>
          <a:endParaRPr lang="en-GB" sz="6100" kern="1200" dirty="0"/>
        </a:p>
      </dsp:txBody>
      <dsp:txXfrm>
        <a:off x="2539177" y="1523177"/>
        <a:ext cx="1017645" cy="1017645"/>
      </dsp:txXfrm>
    </dsp:sp>
    <dsp:sp modelId="{7EACB4BA-8858-463E-B35E-B2BDF3231B49}">
      <dsp:nvSpPr>
        <dsp:cNvPr id="0" name=""/>
        <dsp:cNvSpPr/>
      </dsp:nvSpPr>
      <dsp:spPr>
        <a:xfrm>
          <a:off x="2544291" y="1843"/>
          <a:ext cx="1007417" cy="1007417"/>
        </a:xfrm>
        <a:prstGeom prst="ellipse">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4610" tIns="54610" rIns="54610" bIns="54610" numCol="1" spcCol="1270" anchor="ctr" anchorCtr="0">
          <a:noAutofit/>
        </a:bodyPr>
        <a:lstStyle/>
        <a:p>
          <a:pPr marL="0" lvl="0" indent="0" algn="ctr" defTabSz="1911350">
            <a:lnSpc>
              <a:spcPct val="90000"/>
            </a:lnSpc>
            <a:spcBef>
              <a:spcPct val="0"/>
            </a:spcBef>
            <a:spcAft>
              <a:spcPct val="35000"/>
            </a:spcAft>
            <a:buNone/>
          </a:pPr>
          <a:endParaRPr lang="en-GB" sz="4300" kern="1200" dirty="0"/>
        </a:p>
      </dsp:txBody>
      <dsp:txXfrm>
        <a:off x="2691824" y="149376"/>
        <a:ext cx="712351" cy="712351"/>
      </dsp:txXfrm>
    </dsp:sp>
    <dsp:sp modelId="{482BC205-8E61-4A00-828A-EF0C61FE124B}">
      <dsp:nvSpPr>
        <dsp:cNvPr id="0" name=""/>
        <dsp:cNvSpPr/>
      </dsp:nvSpPr>
      <dsp:spPr>
        <a:xfrm>
          <a:off x="4070738" y="1528291"/>
          <a:ext cx="1007417" cy="1007417"/>
        </a:xfrm>
        <a:prstGeom prst="ellipse">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4610" tIns="54610" rIns="54610" bIns="54610" numCol="1" spcCol="1270" anchor="ctr" anchorCtr="0">
          <a:noAutofit/>
        </a:bodyPr>
        <a:lstStyle/>
        <a:p>
          <a:pPr marL="0" lvl="0" indent="0" algn="ctr" defTabSz="1911350">
            <a:lnSpc>
              <a:spcPct val="90000"/>
            </a:lnSpc>
            <a:spcBef>
              <a:spcPct val="0"/>
            </a:spcBef>
            <a:spcAft>
              <a:spcPct val="35000"/>
            </a:spcAft>
            <a:buNone/>
          </a:pPr>
          <a:endParaRPr lang="en-GB" sz="4300" kern="1200" dirty="0"/>
        </a:p>
      </dsp:txBody>
      <dsp:txXfrm>
        <a:off x="4218271" y="1675824"/>
        <a:ext cx="712351" cy="712351"/>
      </dsp:txXfrm>
    </dsp:sp>
    <dsp:sp modelId="{4AC154EA-6A2D-403D-80D9-102753D9612A}">
      <dsp:nvSpPr>
        <dsp:cNvPr id="0" name=""/>
        <dsp:cNvSpPr/>
      </dsp:nvSpPr>
      <dsp:spPr>
        <a:xfrm>
          <a:off x="2544291" y="3054738"/>
          <a:ext cx="1007417" cy="1007417"/>
        </a:xfrm>
        <a:prstGeom prst="ellipse">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4610" tIns="54610" rIns="54610" bIns="54610" numCol="1" spcCol="1270" anchor="ctr" anchorCtr="0">
          <a:noAutofit/>
        </a:bodyPr>
        <a:lstStyle/>
        <a:p>
          <a:pPr marL="0" lvl="0" indent="0" algn="ctr" defTabSz="1911350">
            <a:lnSpc>
              <a:spcPct val="90000"/>
            </a:lnSpc>
            <a:spcBef>
              <a:spcPct val="0"/>
            </a:spcBef>
            <a:spcAft>
              <a:spcPct val="35000"/>
            </a:spcAft>
            <a:buNone/>
          </a:pPr>
          <a:endParaRPr lang="en-GB" sz="4300" kern="1200" dirty="0"/>
        </a:p>
      </dsp:txBody>
      <dsp:txXfrm>
        <a:off x="2691824" y="3202271"/>
        <a:ext cx="712351" cy="712351"/>
      </dsp:txXfrm>
    </dsp:sp>
    <dsp:sp modelId="{3C4B1508-9E10-4F9F-A962-E0C37235B124}">
      <dsp:nvSpPr>
        <dsp:cNvPr id="0" name=""/>
        <dsp:cNvSpPr/>
      </dsp:nvSpPr>
      <dsp:spPr>
        <a:xfrm>
          <a:off x="1017843" y="1528291"/>
          <a:ext cx="1007417" cy="1007417"/>
        </a:xfrm>
        <a:prstGeom prst="ellipse">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4610" tIns="54610" rIns="54610" bIns="54610" numCol="1" spcCol="1270" anchor="ctr" anchorCtr="0">
          <a:noAutofit/>
        </a:bodyPr>
        <a:lstStyle/>
        <a:p>
          <a:pPr marL="0" lvl="0" indent="0" algn="ctr" defTabSz="1911350">
            <a:lnSpc>
              <a:spcPct val="90000"/>
            </a:lnSpc>
            <a:spcBef>
              <a:spcPct val="0"/>
            </a:spcBef>
            <a:spcAft>
              <a:spcPct val="35000"/>
            </a:spcAft>
            <a:buNone/>
          </a:pPr>
          <a:endParaRPr lang="en-GB" sz="4300" kern="1200" dirty="0"/>
        </a:p>
      </dsp:txBody>
      <dsp:txXfrm>
        <a:off x="1165376" y="1675824"/>
        <a:ext cx="712351" cy="712351"/>
      </dsp:txXfrm>
    </dsp:sp>
  </dsp:spTree>
</dsp:drawing>
</file>

<file path=ppt/diagrams/drawing3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A97C5FF-FC9D-419C-AAEB-49D1307619E0}">
      <dsp:nvSpPr>
        <dsp:cNvPr id="0" name=""/>
        <dsp:cNvSpPr/>
      </dsp:nvSpPr>
      <dsp:spPr>
        <a:xfrm>
          <a:off x="833077" y="752908"/>
          <a:ext cx="2375111" cy="2375060"/>
        </a:xfrm>
        <a:prstGeom prst="ellipse">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7650" tIns="247650" rIns="247650" bIns="247650" numCol="1" spcCol="1270" anchor="ctr" anchorCtr="0">
          <a:noAutofit/>
        </a:bodyPr>
        <a:lstStyle/>
        <a:p>
          <a:pPr marL="0" lvl="0" indent="0" algn="ctr" defTabSz="2889250">
            <a:lnSpc>
              <a:spcPct val="90000"/>
            </a:lnSpc>
            <a:spcBef>
              <a:spcPct val="0"/>
            </a:spcBef>
            <a:spcAft>
              <a:spcPct val="35000"/>
            </a:spcAft>
            <a:buNone/>
          </a:pPr>
          <a:endParaRPr lang="en-GB" sz="6500" kern="1200" dirty="0"/>
        </a:p>
      </dsp:txBody>
      <dsp:txXfrm>
        <a:off x="1180904" y="1100727"/>
        <a:ext cx="1679457" cy="1679422"/>
      </dsp:txXfrm>
    </dsp:sp>
    <dsp:sp modelId="{EAF73C4E-E173-41EE-B248-9B8EE30137E1}">
      <dsp:nvSpPr>
        <dsp:cNvPr id="0" name=""/>
        <dsp:cNvSpPr/>
      </dsp:nvSpPr>
      <dsp:spPr>
        <a:xfrm>
          <a:off x="2188265" y="644698"/>
          <a:ext cx="264146" cy="264142"/>
        </a:xfrm>
        <a:prstGeom prst="ellipse">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8E7FE24-48CC-4ED0-B99C-AEC266D6F400}">
      <dsp:nvSpPr>
        <dsp:cNvPr id="0" name=""/>
        <dsp:cNvSpPr/>
      </dsp:nvSpPr>
      <dsp:spPr>
        <a:xfrm>
          <a:off x="1562794" y="2951503"/>
          <a:ext cx="191263" cy="191447"/>
        </a:xfrm>
        <a:prstGeom prst="ellipse">
          <a:avLst/>
        </a:prstGeom>
        <a:solidFill>
          <a:schemeClr val="accent5">
            <a:hueOff val="-827823"/>
            <a:satOff val="3318"/>
            <a:lumOff val="719"/>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4C3B476-59D5-4973-A94C-DA2FAD907435}">
      <dsp:nvSpPr>
        <dsp:cNvPr id="0" name=""/>
        <dsp:cNvSpPr/>
      </dsp:nvSpPr>
      <dsp:spPr>
        <a:xfrm>
          <a:off x="3361023" y="1716805"/>
          <a:ext cx="191263" cy="191447"/>
        </a:xfrm>
        <a:prstGeom prst="ellipse">
          <a:avLst/>
        </a:prstGeom>
        <a:solidFill>
          <a:schemeClr val="accent5">
            <a:hueOff val="-1655646"/>
            <a:satOff val="6635"/>
            <a:lumOff val="143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1457B2F-9D93-4479-AE95-E1164C76E382}">
      <dsp:nvSpPr>
        <dsp:cNvPr id="0" name=""/>
        <dsp:cNvSpPr/>
      </dsp:nvSpPr>
      <dsp:spPr>
        <a:xfrm>
          <a:off x="2445785" y="3155159"/>
          <a:ext cx="264146" cy="264142"/>
        </a:xfrm>
        <a:prstGeom prst="ellipse">
          <a:avLst/>
        </a:prstGeom>
        <a:solidFill>
          <a:schemeClr val="accent5">
            <a:hueOff val="-2483469"/>
            <a:satOff val="9953"/>
            <a:lumOff val="2157"/>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605383A-9C0F-40F9-8F00-9E2A503657EE}">
      <dsp:nvSpPr>
        <dsp:cNvPr id="0" name=""/>
        <dsp:cNvSpPr/>
      </dsp:nvSpPr>
      <dsp:spPr>
        <a:xfrm>
          <a:off x="1617125" y="1020102"/>
          <a:ext cx="191263" cy="191447"/>
        </a:xfrm>
        <a:prstGeom prst="ellipse">
          <a:avLst/>
        </a:prstGeom>
        <a:solidFill>
          <a:schemeClr val="accent5">
            <a:hueOff val="-3311292"/>
            <a:satOff val="13270"/>
            <a:lumOff val="287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E8E89AE-8AC9-4187-BDEE-B1FDB3663171}">
      <dsp:nvSpPr>
        <dsp:cNvPr id="0" name=""/>
        <dsp:cNvSpPr/>
      </dsp:nvSpPr>
      <dsp:spPr>
        <a:xfrm>
          <a:off x="1014181" y="2115238"/>
          <a:ext cx="191263" cy="191447"/>
        </a:xfrm>
        <a:prstGeom prst="ellipse">
          <a:avLst/>
        </a:prstGeom>
        <a:solidFill>
          <a:schemeClr val="accent5">
            <a:hueOff val="-4139115"/>
            <a:satOff val="16588"/>
            <a:lumOff val="359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1254D84-EEE2-4798-8558-8433A323E7B8}">
      <dsp:nvSpPr>
        <dsp:cNvPr id="0" name=""/>
        <dsp:cNvSpPr/>
      </dsp:nvSpPr>
      <dsp:spPr>
        <a:xfrm>
          <a:off x="90993" y="1181584"/>
          <a:ext cx="965592" cy="965284"/>
        </a:xfrm>
        <a:prstGeom prst="ellipse">
          <a:avLst/>
        </a:prstGeom>
        <a:solidFill>
          <a:schemeClr val="accent5">
            <a:hueOff val="-4966938"/>
            <a:satOff val="19906"/>
            <a:lumOff val="4314"/>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marL="0" lvl="0" indent="0" algn="ctr" defTabSz="1377950">
            <a:lnSpc>
              <a:spcPct val="90000"/>
            </a:lnSpc>
            <a:spcBef>
              <a:spcPct val="0"/>
            </a:spcBef>
            <a:spcAft>
              <a:spcPct val="35000"/>
            </a:spcAft>
            <a:buNone/>
          </a:pPr>
          <a:endParaRPr lang="en-GB" sz="3100" kern="1200" dirty="0"/>
        </a:p>
      </dsp:txBody>
      <dsp:txXfrm>
        <a:off x="232401" y="1322947"/>
        <a:ext cx="682776" cy="682558"/>
      </dsp:txXfrm>
    </dsp:sp>
    <dsp:sp modelId="{0781B5B4-AED2-435B-ABAD-ECC5A201619D}">
      <dsp:nvSpPr>
        <dsp:cNvPr id="0" name=""/>
        <dsp:cNvSpPr/>
      </dsp:nvSpPr>
      <dsp:spPr>
        <a:xfrm>
          <a:off x="1921026" y="1028426"/>
          <a:ext cx="264146" cy="264142"/>
        </a:xfrm>
        <a:prstGeom prst="ellipse">
          <a:avLst/>
        </a:prstGeom>
        <a:solidFill>
          <a:schemeClr val="accent5">
            <a:hueOff val="-5794761"/>
            <a:satOff val="23223"/>
            <a:lumOff val="503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9D1A051-BC4F-4617-83F4-11C0767D0542}">
      <dsp:nvSpPr>
        <dsp:cNvPr id="0" name=""/>
        <dsp:cNvSpPr/>
      </dsp:nvSpPr>
      <dsp:spPr>
        <a:xfrm>
          <a:off x="181545" y="2429878"/>
          <a:ext cx="477495" cy="477509"/>
        </a:xfrm>
        <a:prstGeom prst="ellipse">
          <a:avLst/>
        </a:prstGeom>
        <a:solidFill>
          <a:schemeClr val="accent5">
            <a:hueOff val="-6622584"/>
            <a:satOff val="26541"/>
            <a:lumOff val="5752"/>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C07EC5B-E7A1-470A-85AF-AC7F3FB7BCD4}">
      <dsp:nvSpPr>
        <dsp:cNvPr id="0" name=""/>
        <dsp:cNvSpPr/>
      </dsp:nvSpPr>
      <dsp:spPr>
        <a:xfrm>
          <a:off x="3451575" y="727381"/>
          <a:ext cx="965592" cy="965284"/>
        </a:xfrm>
        <a:prstGeom prst="ellipse">
          <a:avLst/>
        </a:prstGeom>
        <a:solidFill>
          <a:schemeClr val="accent5">
            <a:hueOff val="-7450407"/>
            <a:satOff val="29858"/>
            <a:lumOff val="6471"/>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marL="0" lvl="0" indent="0" algn="ctr" defTabSz="1377950">
            <a:lnSpc>
              <a:spcPct val="90000"/>
            </a:lnSpc>
            <a:spcBef>
              <a:spcPct val="0"/>
            </a:spcBef>
            <a:spcAft>
              <a:spcPct val="35000"/>
            </a:spcAft>
            <a:buNone/>
          </a:pPr>
          <a:endParaRPr lang="en-GB" sz="3100" kern="1200" dirty="0"/>
        </a:p>
      </dsp:txBody>
      <dsp:txXfrm>
        <a:off x="3592983" y="868744"/>
        <a:ext cx="682776" cy="682558"/>
      </dsp:txXfrm>
    </dsp:sp>
    <dsp:sp modelId="{FBD34FB4-479A-488D-9AE4-80184C948AFF}">
      <dsp:nvSpPr>
        <dsp:cNvPr id="0" name=""/>
        <dsp:cNvSpPr/>
      </dsp:nvSpPr>
      <dsp:spPr>
        <a:xfrm>
          <a:off x="3020901" y="1393841"/>
          <a:ext cx="264146" cy="264142"/>
        </a:xfrm>
        <a:prstGeom prst="ellipse">
          <a:avLst/>
        </a:prstGeom>
        <a:solidFill>
          <a:schemeClr val="accent5">
            <a:hueOff val="-8278230"/>
            <a:satOff val="33176"/>
            <a:lumOff val="719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838FF05-178B-4601-8052-309A65FE238A}">
      <dsp:nvSpPr>
        <dsp:cNvPr id="0" name=""/>
        <dsp:cNvSpPr/>
      </dsp:nvSpPr>
      <dsp:spPr>
        <a:xfrm>
          <a:off x="0" y="2998116"/>
          <a:ext cx="191263" cy="191447"/>
        </a:xfrm>
        <a:prstGeom prst="ellipse">
          <a:avLst/>
        </a:prstGeom>
        <a:solidFill>
          <a:schemeClr val="accent5">
            <a:hueOff val="-9106054"/>
            <a:satOff val="36493"/>
            <a:lumOff val="7909"/>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DB49F57-8B4D-4B3F-948C-F27897EECA6F}">
      <dsp:nvSpPr>
        <dsp:cNvPr id="0" name=""/>
        <dsp:cNvSpPr/>
      </dsp:nvSpPr>
      <dsp:spPr>
        <a:xfrm>
          <a:off x="1907333" y="2725650"/>
          <a:ext cx="191263" cy="191447"/>
        </a:xfrm>
        <a:prstGeom prst="ellipse">
          <a:avLst/>
        </a:prstGeom>
        <a:solidFill>
          <a:schemeClr val="accent5">
            <a:hueOff val="-9933876"/>
            <a:satOff val="39811"/>
            <a:lumOff val="862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Tree>
</dsp:drawing>
</file>

<file path=ppt/diagrams/drawing3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F433970-CB61-4EAE-A9D3-A7D5B98D0315}">
      <dsp:nvSpPr>
        <dsp:cNvPr id="0" name=""/>
        <dsp:cNvSpPr/>
      </dsp:nvSpPr>
      <dsp:spPr>
        <a:xfrm>
          <a:off x="1259840" y="0"/>
          <a:ext cx="1463040" cy="812800"/>
        </a:xfrm>
        <a:prstGeom prst="roundRect">
          <a:avLst>
            <a:gd name="adj" fmla="val 10000"/>
          </a:avLst>
        </a:prstGeom>
        <a:solidFill>
          <a:schemeClr val="accent2">
            <a:tint val="40000"/>
            <a:alpha val="90000"/>
            <a:hueOff val="0"/>
            <a:satOff val="0"/>
            <a:lumOff val="0"/>
            <a:alphaOff val="0"/>
          </a:schemeClr>
        </a:solidFill>
        <a:ln w="25400" cap="flat" cmpd="sng" algn="ctr">
          <a:solidFill>
            <a:schemeClr val="accent2">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3350" tIns="133350" rIns="133350" bIns="133350" numCol="1" spcCol="1270" anchor="ctr" anchorCtr="0">
          <a:noAutofit/>
        </a:bodyPr>
        <a:lstStyle/>
        <a:p>
          <a:pPr marL="0" lvl="0" indent="0" algn="ctr" defTabSz="1555750">
            <a:lnSpc>
              <a:spcPct val="90000"/>
            </a:lnSpc>
            <a:spcBef>
              <a:spcPct val="0"/>
            </a:spcBef>
            <a:spcAft>
              <a:spcPct val="35000"/>
            </a:spcAft>
            <a:buNone/>
          </a:pPr>
          <a:endParaRPr lang="en-GB" sz="3500" kern="1200" dirty="0"/>
        </a:p>
      </dsp:txBody>
      <dsp:txXfrm>
        <a:off x="1283646" y="23806"/>
        <a:ext cx="1415428" cy="765188"/>
      </dsp:txXfrm>
    </dsp:sp>
    <dsp:sp modelId="{D97E2C45-7028-4B25-8DCC-CC1D1EE91F0B}">
      <dsp:nvSpPr>
        <dsp:cNvPr id="0" name=""/>
        <dsp:cNvSpPr/>
      </dsp:nvSpPr>
      <dsp:spPr>
        <a:xfrm>
          <a:off x="3373120" y="0"/>
          <a:ext cx="1463040" cy="812800"/>
        </a:xfrm>
        <a:prstGeom prst="roundRect">
          <a:avLst>
            <a:gd name="adj" fmla="val 10000"/>
          </a:avLst>
        </a:prstGeom>
        <a:solidFill>
          <a:schemeClr val="accent3">
            <a:tint val="40000"/>
            <a:alpha val="90000"/>
            <a:hueOff val="0"/>
            <a:satOff val="0"/>
            <a:lumOff val="0"/>
            <a:alphaOff val="0"/>
          </a:schemeClr>
        </a:solidFill>
        <a:ln w="25400" cap="flat" cmpd="sng" algn="ctr">
          <a:solidFill>
            <a:schemeClr val="accent3">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3350" tIns="133350" rIns="133350" bIns="133350" numCol="1" spcCol="1270" anchor="ctr" anchorCtr="0">
          <a:noAutofit/>
        </a:bodyPr>
        <a:lstStyle/>
        <a:p>
          <a:pPr marL="0" lvl="0" indent="0" algn="ctr" defTabSz="1555750">
            <a:lnSpc>
              <a:spcPct val="90000"/>
            </a:lnSpc>
            <a:spcBef>
              <a:spcPct val="0"/>
            </a:spcBef>
            <a:spcAft>
              <a:spcPct val="35000"/>
            </a:spcAft>
            <a:buNone/>
          </a:pPr>
          <a:endParaRPr lang="en-GB" sz="3500" kern="1200" dirty="0"/>
        </a:p>
      </dsp:txBody>
      <dsp:txXfrm>
        <a:off x="3396926" y="23806"/>
        <a:ext cx="1415428" cy="765188"/>
      </dsp:txXfrm>
    </dsp:sp>
    <dsp:sp modelId="{9207F830-4537-441E-9477-8E6CF31450BB}">
      <dsp:nvSpPr>
        <dsp:cNvPr id="0" name=""/>
        <dsp:cNvSpPr/>
      </dsp:nvSpPr>
      <dsp:spPr>
        <a:xfrm>
          <a:off x="2743200" y="3454400"/>
          <a:ext cx="609600" cy="609600"/>
        </a:xfrm>
        <a:prstGeom prst="triangle">
          <a:avLst/>
        </a:prstGeom>
        <a:solidFill>
          <a:schemeClr val="accent4">
            <a:tint val="40000"/>
            <a:alpha val="90000"/>
            <a:hueOff val="0"/>
            <a:satOff val="0"/>
            <a:lumOff val="0"/>
            <a:alphaOff val="0"/>
          </a:schemeClr>
        </a:solidFill>
        <a:ln w="25400" cap="flat" cmpd="sng" algn="ctr">
          <a:solidFill>
            <a:schemeClr val="accent4">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9DDD41C0-71EF-4203-997A-3B093BB65F61}">
      <dsp:nvSpPr>
        <dsp:cNvPr id="0" name=""/>
        <dsp:cNvSpPr/>
      </dsp:nvSpPr>
      <dsp:spPr>
        <a:xfrm rot="240000">
          <a:off x="1218641" y="3193179"/>
          <a:ext cx="3658717" cy="255842"/>
        </a:xfrm>
        <a:prstGeom prst="rect">
          <a:avLst/>
        </a:prstGeom>
        <a:solidFill>
          <a:schemeClr val="accent5">
            <a:tint val="40000"/>
            <a:alpha val="90000"/>
            <a:hueOff val="0"/>
            <a:satOff val="0"/>
            <a:lumOff val="0"/>
            <a:alphaOff val="0"/>
          </a:schemeClr>
        </a:solidFill>
        <a:ln w="25400" cap="flat" cmpd="sng" algn="ctr">
          <a:solidFill>
            <a:schemeClr val="accent5">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E8586301-B37D-4E79-833E-550E7EAA02E0}">
      <dsp:nvSpPr>
        <dsp:cNvPr id="0" name=""/>
        <dsp:cNvSpPr/>
      </dsp:nvSpPr>
      <dsp:spPr>
        <a:xfrm rot="240000">
          <a:off x="3415383" y="2553510"/>
          <a:ext cx="1459793" cy="680114"/>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endParaRPr lang="en-GB" sz="2800" kern="1200" dirty="0"/>
        </a:p>
      </dsp:txBody>
      <dsp:txXfrm>
        <a:off x="3448583" y="2586710"/>
        <a:ext cx="1393393" cy="613714"/>
      </dsp:txXfrm>
    </dsp:sp>
    <dsp:sp modelId="{0A5FA485-C42E-4128-A32B-922997D19D27}">
      <dsp:nvSpPr>
        <dsp:cNvPr id="0" name=""/>
        <dsp:cNvSpPr/>
      </dsp:nvSpPr>
      <dsp:spPr>
        <a:xfrm rot="240000">
          <a:off x="3468215" y="1821990"/>
          <a:ext cx="1459793" cy="680114"/>
        </a:xfrm>
        <a:prstGeom prst="round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endParaRPr lang="en-GB" sz="2800" kern="1200" dirty="0"/>
        </a:p>
      </dsp:txBody>
      <dsp:txXfrm>
        <a:off x="3501415" y="1855190"/>
        <a:ext cx="1393393" cy="613714"/>
      </dsp:txXfrm>
    </dsp:sp>
    <dsp:sp modelId="{D993017E-F6A8-4952-BEEE-E5A087698F19}">
      <dsp:nvSpPr>
        <dsp:cNvPr id="0" name=""/>
        <dsp:cNvSpPr/>
      </dsp:nvSpPr>
      <dsp:spPr>
        <a:xfrm rot="240000">
          <a:off x="3521047" y="1106726"/>
          <a:ext cx="1459793" cy="680114"/>
        </a:xfrm>
        <a:prstGeom prst="round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endParaRPr lang="en-GB" sz="2800" kern="1200" dirty="0"/>
        </a:p>
      </dsp:txBody>
      <dsp:txXfrm>
        <a:off x="3554247" y="1139926"/>
        <a:ext cx="1393393" cy="613714"/>
      </dsp:txXfrm>
    </dsp:sp>
    <dsp:sp modelId="{F2ECC354-A4BA-4353-859E-AE8912751BBF}">
      <dsp:nvSpPr>
        <dsp:cNvPr id="0" name=""/>
        <dsp:cNvSpPr/>
      </dsp:nvSpPr>
      <dsp:spPr>
        <a:xfrm rot="240000">
          <a:off x="1322423" y="2407206"/>
          <a:ext cx="1459793" cy="680114"/>
        </a:xfrm>
        <a:prstGeom prst="roundRect">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endParaRPr lang="en-GB" sz="2800" kern="1200" dirty="0"/>
        </a:p>
      </dsp:txBody>
      <dsp:txXfrm>
        <a:off x="1355623" y="2440406"/>
        <a:ext cx="1393393" cy="613714"/>
      </dsp:txXfrm>
    </dsp:sp>
    <dsp:sp modelId="{B92C4536-BA8C-4BCD-A801-5D7EFFD94264}">
      <dsp:nvSpPr>
        <dsp:cNvPr id="0" name=""/>
        <dsp:cNvSpPr/>
      </dsp:nvSpPr>
      <dsp:spPr>
        <a:xfrm rot="240000">
          <a:off x="1375255" y="1675686"/>
          <a:ext cx="1459793" cy="680114"/>
        </a:xfrm>
        <a:prstGeom prst="roundRect">
          <a:avLst/>
        </a:prstGeom>
        <a:solidFill>
          <a:schemeClr val="accent6">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endParaRPr lang="en-GB" sz="2800" kern="1200" dirty="0"/>
        </a:p>
      </dsp:txBody>
      <dsp:txXfrm>
        <a:off x="1408455" y="1708886"/>
        <a:ext cx="1393393" cy="613714"/>
      </dsp:txXfrm>
    </dsp:sp>
  </dsp:spTree>
</dsp:drawing>
</file>

<file path=ppt/diagrams/drawing3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5F18FFC-F104-49EC-B7C4-A5B65BB3D88B}">
      <dsp:nvSpPr>
        <dsp:cNvPr id="0" name=""/>
        <dsp:cNvSpPr/>
      </dsp:nvSpPr>
      <dsp:spPr>
        <a:xfrm>
          <a:off x="2732" y="0"/>
          <a:ext cx="1639622" cy="1950720"/>
        </a:xfrm>
        <a:prstGeom prst="upArrow">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9504512-B532-4BCF-AA39-645D18F18404}">
      <dsp:nvSpPr>
        <dsp:cNvPr id="0" name=""/>
        <dsp:cNvSpPr/>
      </dsp:nvSpPr>
      <dsp:spPr>
        <a:xfrm>
          <a:off x="1691543" y="0"/>
          <a:ext cx="2782389" cy="19507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12928" tIns="0" rIns="312928" bIns="312928" numCol="1" spcCol="1270" anchor="ctr" anchorCtr="0">
          <a:noAutofit/>
        </a:bodyPr>
        <a:lstStyle/>
        <a:p>
          <a:pPr marL="0" lvl="0" indent="0" algn="l" defTabSz="1955800">
            <a:lnSpc>
              <a:spcPct val="90000"/>
            </a:lnSpc>
            <a:spcBef>
              <a:spcPct val="0"/>
            </a:spcBef>
            <a:spcAft>
              <a:spcPct val="35000"/>
            </a:spcAft>
            <a:buNone/>
          </a:pPr>
          <a:r>
            <a:rPr lang="en-GB" sz="4400" b="1" kern="1200" dirty="0">
              <a:solidFill>
                <a:srgbClr val="0070C0"/>
              </a:solidFill>
            </a:rPr>
            <a:t>Fact…</a:t>
          </a:r>
        </a:p>
      </dsp:txBody>
      <dsp:txXfrm>
        <a:off x="1691543" y="0"/>
        <a:ext cx="2782389" cy="1950720"/>
      </dsp:txXfrm>
    </dsp:sp>
    <dsp:sp modelId="{1EAD070F-6C16-4D9C-A565-098348C232A6}">
      <dsp:nvSpPr>
        <dsp:cNvPr id="0" name=""/>
        <dsp:cNvSpPr/>
      </dsp:nvSpPr>
      <dsp:spPr>
        <a:xfrm>
          <a:off x="494619" y="2113280"/>
          <a:ext cx="1639622" cy="1950720"/>
        </a:xfrm>
        <a:prstGeom prst="downArrow">
          <a:avLst/>
        </a:prstGeom>
        <a:solidFill>
          <a:schemeClr val="accent2">
            <a:hueOff val="4681519"/>
            <a:satOff val="-5839"/>
            <a:lumOff val="137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5E4C1DD-B5E8-4183-AEA7-88622D91C0D7}">
      <dsp:nvSpPr>
        <dsp:cNvPr id="0" name=""/>
        <dsp:cNvSpPr/>
      </dsp:nvSpPr>
      <dsp:spPr>
        <a:xfrm>
          <a:off x="2183430" y="2113280"/>
          <a:ext cx="2782389" cy="19507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12928" tIns="0" rIns="312928" bIns="312928" numCol="1" spcCol="1270" anchor="ctr" anchorCtr="0">
          <a:noAutofit/>
        </a:bodyPr>
        <a:lstStyle/>
        <a:p>
          <a:pPr marL="0" lvl="0" indent="0" algn="l" defTabSz="1955800">
            <a:lnSpc>
              <a:spcPct val="90000"/>
            </a:lnSpc>
            <a:spcBef>
              <a:spcPct val="0"/>
            </a:spcBef>
            <a:spcAft>
              <a:spcPct val="35000"/>
            </a:spcAft>
            <a:buNone/>
          </a:pPr>
          <a:r>
            <a:rPr lang="en-GB" sz="4400" b="1" kern="1200" dirty="0">
              <a:solidFill>
                <a:srgbClr val="0070C0"/>
              </a:solidFill>
            </a:rPr>
            <a:t>Or Opinion?</a:t>
          </a:r>
        </a:p>
      </dsp:txBody>
      <dsp:txXfrm>
        <a:off x="2183430" y="2113280"/>
        <a:ext cx="2782389" cy="1950720"/>
      </dsp:txXfrm>
    </dsp:sp>
  </dsp:spTree>
</dsp:drawing>
</file>

<file path=ppt/diagrams/drawing3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7A7E614-8684-4120-8F09-99FB69E4AB44}">
      <dsp:nvSpPr>
        <dsp:cNvPr id="0" name=""/>
        <dsp:cNvSpPr/>
      </dsp:nvSpPr>
      <dsp:spPr>
        <a:xfrm>
          <a:off x="1345791" y="451955"/>
          <a:ext cx="1628450" cy="814225"/>
        </a:xfrm>
        <a:prstGeom prst="roundRect">
          <a:avLst>
            <a:gd name="adj" fmla="val 10000"/>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0" tIns="133350" rIns="133350" bIns="133350" numCol="1" spcCol="1270" anchor="ctr" anchorCtr="0">
          <a:noAutofit/>
        </a:bodyPr>
        <a:lstStyle/>
        <a:p>
          <a:pPr marL="0" lvl="0" indent="0" algn="ctr" defTabSz="1555750">
            <a:lnSpc>
              <a:spcPct val="90000"/>
            </a:lnSpc>
            <a:spcBef>
              <a:spcPct val="0"/>
            </a:spcBef>
            <a:spcAft>
              <a:spcPct val="35000"/>
            </a:spcAft>
            <a:buNone/>
          </a:pPr>
          <a:endParaRPr lang="en-GB" sz="3500" kern="1200" dirty="0"/>
        </a:p>
      </dsp:txBody>
      <dsp:txXfrm>
        <a:off x="1369639" y="475803"/>
        <a:ext cx="1580754" cy="766529"/>
      </dsp:txXfrm>
    </dsp:sp>
    <dsp:sp modelId="{1A179E1D-342B-4C86-8A3F-5ADD8510F2CD}">
      <dsp:nvSpPr>
        <dsp:cNvPr id="0" name=""/>
        <dsp:cNvSpPr/>
      </dsp:nvSpPr>
      <dsp:spPr>
        <a:xfrm rot="3600000">
          <a:off x="2407990" y="1881113"/>
          <a:ext cx="848742" cy="284978"/>
        </a:xfrm>
        <a:prstGeom prst="leftRightArrow">
          <a:avLst>
            <a:gd name="adj1" fmla="val 60000"/>
            <a:gd name="adj2" fmla="val 5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533400">
            <a:lnSpc>
              <a:spcPct val="90000"/>
            </a:lnSpc>
            <a:spcBef>
              <a:spcPct val="0"/>
            </a:spcBef>
            <a:spcAft>
              <a:spcPct val="35000"/>
            </a:spcAft>
            <a:buNone/>
          </a:pPr>
          <a:endParaRPr lang="en-GB" sz="1200" kern="1200"/>
        </a:p>
      </dsp:txBody>
      <dsp:txXfrm>
        <a:off x="2493483" y="1938109"/>
        <a:ext cx="677756" cy="170986"/>
      </dsp:txXfrm>
    </dsp:sp>
    <dsp:sp modelId="{B68380AC-438D-48CC-9AC5-02D02DC5803E}">
      <dsp:nvSpPr>
        <dsp:cNvPr id="0" name=""/>
        <dsp:cNvSpPr/>
      </dsp:nvSpPr>
      <dsp:spPr>
        <a:xfrm>
          <a:off x="2690481" y="2781025"/>
          <a:ext cx="1628450" cy="814225"/>
        </a:xfrm>
        <a:prstGeom prst="roundRect">
          <a:avLst>
            <a:gd name="adj" fmla="val 10000"/>
          </a:avLst>
        </a:prstGeom>
        <a:solidFill>
          <a:schemeClr val="accent4">
            <a:hueOff val="-2232385"/>
            <a:satOff val="13449"/>
            <a:lumOff val="107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0" tIns="133350" rIns="133350" bIns="133350" numCol="1" spcCol="1270" anchor="ctr" anchorCtr="0">
          <a:noAutofit/>
        </a:bodyPr>
        <a:lstStyle/>
        <a:p>
          <a:pPr marL="0" lvl="0" indent="0" algn="ctr" defTabSz="1555750">
            <a:lnSpc>
              <a:spcPct val="90000"/>
            </a:lnSpc>
            <a:spcBef>
              <a:spcPct val="0"/>
            </a:spcBef>
            <a:spcAft>
              <a:spcPct val="35000"/>
            </a:spcAft>
            <a:buNone/>
          </a:pPr>
          <a:endParaRPr lang="en-GB" sz="3500" kern="1200" dirty="0"/>
        </a:p>
      </dsp:txBody>
      <dsp:txXfrm>
        <a:off x="2714329" y="2804873"/>
        <a:ext cx="1580754" cy="766529"/>
      </dsp:txXfrm>
    </dsp:sp>
    <dsp:sp modelId="{471E788F-F701-4875-85B8-252AB2C12FE2}">
      <dsp:nvSpPr>
        <dsp:cNvPr id="0" name=""/>
        <dsp:cNvSpPr/>
      </dsp:nvSpPr>
      <dsp:spPr>
        <a:xfrm rot="10800000">
          <a:off x="1735645" y="3045648"/>
          <a:ext cx="848742" cy="284978"/>
        </a:xfrm>
        <a:prstGeom prst="leftRightArrow">
          <a:avLst>
            <a:gd name="adj1" fmla="val 60000"/>
            <a:gd name="adj2" fmla="val 50000"/>
          </a:avLst>
        </a:prstGeom>
        <a:solidFill>
          <a:schemeClr val="accent4">
            <a:hueOff val="-2232385"/>
            <a:satOff val="13449"/>
            <a:lumOff val="1078"/>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533400">
            <a:lnSpc>
              <a:spcPct val="90000"/>
            </a:lnSpc>
            <a:spcBef>
              <a:spcPct val="0"/>
            </a:spcBef>
            <a:spcAft>
              <a:spcPct val="35000"/>
            </a:spcAft>
            <a:buNone/>
          </a:pPr>
          <a:endParaRPr lang="en-GB" sz="1200" kern="1200"/>
        </a:p>
      </dsp:txBody>
      <dsp:txXfrm rot="10800000">
        <a:off x="1821138" y="3102644"/>
        <a:ext cx="677756" cy="170986"/>
      </dsp:txXfrm>
    </dsp:sp>
    <dsp:sp modelId="{54ABC31D-435B-4677-A23C-73788BE949FC}">
      <dsp:nvSpPr>
        <dsp:cNvPr id="0" name=""/>
        <dsp:cNvSpPr/>
      </dsp:nvSpPr>
      <dsp:spPr>
        <a:xfrm>
          <a:off x="1102" y="2781025"/>
          <a:ext cx="1628450" cy="814225"/>
        </a:xfrm>
        <a:prstGeom prst="roundRect">
          <a:avLst>
            <a:gd name="adj" fmla="val 10000"/>
          </a:avLst>
        </a:prstGeom>
        <a:solidFill>
          <a:schemeClr val="accent4">
            <a:hueOff val="-4464770"/>
            <a:satOff val="26899"/>
            <a:lumOff val="215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0" tIns="133350" rIns="133350" bIns="133350" numCol="1" spcCol="1270" anchor="ctr" anchorCtr="0">
          <a:noAutofit/>
        </a:bodyPr>
        <a:lstStyle/>
        <a:p>
          <a:pPr marL="0" lvl="0" indent="0" algn="ctr" defTabSz="1555750">
            <a:lnSpc>
              <a:spcPct val="90000"/>
            </a:lnSpc>
            <a:spcBef>
              <a:spcPct val="0"/>
            </a:spcBef>
            <a:spcAft>
              <a:spcPct val="35000"/>
            </a:spcAft>
            <a:buNone/>
          </a:pPr>
          <a:endParaRPr lang="en-GB" sz="3500" kern="1200" dirty="0"/>
        </a:p>
      </dsp:txBody>
      <dsp:txXfrm>
        <a:off x="24950" y="2804873"/>
        <a:ext cx="1580754" cy="766529"/>
      </dsp:txXfrm>
    </dsp:sp>
    <dsp:sp modelId="{D3E0E703-A0C4-499B-AE1B-75C4E0E81829}">
      <dsp:nvSpPr>
        <dsp:cNvPr id="0" name=""/>
        <dsp:cNvSpPr/>
      </dsp:nvSpPr>
      <dsp:spPr>
        <a:xfrm rot="18000000">
          <a:off x="1063300" y="1881113"/>
          <a:ext cx="848742" cy="284978"/>
        </a:xfrm>
        <a:prstGeom prst="leftRightArrow">
          <a:avLst>
            <a:gd name="adj1" fmla="val 60000"/>
            <a:gd name="adj2" fmla="val 50000"/>
          </a:avLst>
        </a:prstGeom>
        <a:solidFill>
          <a:schemeClr val="accent4">
            <a:hueOff val="-4464770"/>
            <a:satOff val="26899"/>
            <a:lumOff val="2156"/>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533400">
            <a:lnSpc>
              <a:spcPct val="90000"/>
            </a:lnSpc>
            <a:spcBef>
              <a:spcPct val="0"/>
            </a:spcBef>
            <a:spcAft>
              <a:spcPct val="35000"/>
            </a:spcAft>
            <a:buNone/>
          </a:pPr>
          <a:endParaRPr lang="en-GB" sz="1200" kern="1200"/>
        </a:p>
      </dsp:txBody>
      <dsp:txXfrm>
        <a:off x="1148793" y="1938109"/>
        <a:ext cx="677756" cy="170986"/>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85CD152-7C35-4B91-95E9-D0EFA4CFD350}">
      <dsp:nvSpPr>
        <dsp:cNvPr id="0" name=""/>
        <dsp:cNvSpPr/>
      </dsp:nvSpPr>
      <dsp:spPr>
        <a:xfrm rot="5400000">
          <a:off x="-274316" y="274640"/>
          <a:ext cx="1828778" cy="1280144"/>
        </a:xfrm>
        <a:prstGeom prst="chevron">
          <a:avLst/>
        </a:prstGeom>
        <a:solidFill>
          <a:schemeClr val="accent4">
            <a:hueOff val="0"/>
            <a:satOff val="0"/>
            <a:lumOff val="0"/>
            <a:alphaOff val="0"/>
          </a:schemeClr>
        </a:solidFill>
        <a:ln w="254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marL="0" lvl="0" indent="0" algn="ctr" defTabSz="977900">
            <a:lnSpc>
              <a:spcPct val="90000"/>
            </a:lnSpc>
            <a:spcBef>
              <a:spcPct val="0"/>
            </a:spcBef>
            <a:spcAft>
              <a:spcPct val="35000"/>
            </a:spcAft>
            <a:buNone/>
          </a:pPr>
          <a:r>
            <a:rPr lang="en-GB" sz="2200" kern="1200" dirty="0"/>
            <a:t>Question 1</a:t>
          </a:r>
        </a:p>
      </dsp:txBody>
      <dsp:txXfrm rot="-5400000">
        <a:off x="1" y="640395"/>
        <a:ext cx="1280144" cy="548634"/>
      </dsp:txXfrm>
    </dsp:sp>
    <dsp:sp modelId="{8A651397-28C0-46DF-B2BA-A0E41C247A46}">
      <dsp:nvSpPr>
        <dsp:cNvPr id="0" name=""/>
        <dsp:cNvSpPr/>
      </dsp:nvSpPr>
      <dsp:spPr>
        <a:xfrm rot="5400000">
          <a:off x="2061943" y="-781475"/>
          <a:ext cx="1188705" cy="2752303"/>
        </a:xfrm>
        <a:prstGeom prst="round2SameRect">
          <a:avLst/>
        </a:prstGeom>
        <a:solidFill>
          <a:schemeClr val="lt1">
            <a:alpha val="90000"/>
            <a:hueOff val="0"/>
            <a:satOff val="0"/>
            <a:lumOff val="0"/>
            <a:alphaOff val="0"/>
          </a:schemeClr>
        </a:solidFill>
        <a:ln w="254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1808" tIns="21590" rIns="21590" bIns="21590" numCol="1" spcCol="1270" anchor="ctr" anchorCtr="0">
          <a:noAutofit/>
        </a:bodyPr>
        <a:lstStyle/>
        <a:p>
          <a:pPr marL="285750" lvl="1" indent="-285750" algn="l" defTabSz="1511300">
            <a:lnSpc>
              <a:spcPct val="90000"/>
            </a:lnSpc>
            <a:spcBef>
              <a:spcPct val="0"/>
            </a:spcBef>
            <a:spcAft>
              <a:spcPct val="15000"/>
            </a:spcAft>
            <a:buChar char="•"/>
          </a:pPr>
          <a:endParaRPr lang="en-GB" sz="3400" kern="1200" dirty="0"/>
        </a:p>
        <a:p>
          <a:pPr marL="285750" lvl="1" indent="-285750" algn="l" defTabSz="1511300">
            <a:lnSpc>
              <a:spcPct val="90000"/>
            </a:lnSpc>
            <a:spcBef>
              <a:spcPct val="0"/>
            </a:spcBef>
            <a:spcAft>
              <a:spcPct val="15000"/>
            </a:spcAft>
            <a:buChar char="•"/>
          </a:pPr>
          <a:endParaRPr lang="en-GB" sz="3400" kern="1200" dirty="0"/>
        </a:p>
      </dsp:txBody>
      <dsp:txXfrm rot="-5400000">
        <a:off x="1280144" y="58352"/>
        <a:ext cx="2694275" cy="1072649"/>
      </dsp:txXfrm>
    </dsp:sp>
    <dsp:sp modelId="{600759CC-0115-4250-A1E6-F53CA19D2429}">
      <dsp:nvSpPr>
        <dsp:cNvPr id="0" name=""/>
        <dsp:cNvSpPr/>
      </dsp:nvSpPr>
      <dsp:spPr>
        <a:xfrm rot="5400000">
          <a:off x="-274316" y="1900969"/>
          <a:ext cx="1828778" cy="1280144"/>
        </a:xfrm>
        <a:prstGeom prst="chevron">
          <a:avLst/>
        </a:prstGeom>
        <a:solidFill>
          <a:schemeClr val="accent4">
            <a:hueOff val="-2232385"/>
            <a:satOff val="13449"/>
            <a:lumOff val="1078"/>
            <a:alphaOff val="0"/>
          </a:schemeClr>
        </a:solidFill>
        <a:ln w="25400" cap="flat" cmpd="sng" algn="ctr">
          <a:solidFill>
            <a:schemeClr val="accent4">
              <a:hueOff val="-2232385"/>
              <a:satOff val="13449"/>
              <a:lumOff val="1078"/>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marL="0" lvl="0" indent="0" algn="ctr" defTabSz="977900">
            <a:lnSpc>
              <a:spcPct val="90000"/>
            </a:lnSpc>
            <a:spcBef>
              <a:spcPct val="0"/>
            </a:spcBef>
            <a:spcAft>
              <a:spcPct val="35000"/>
            </a:spcAft>
            <a:buNone/>
          </a:pPr>
          <a:r>
            <a:rPr lang="en-GB" sz="2200" kern="1200" dirty="0"/>
            <a:t>Question 2</a:t>
          </a:r>
        </a:p>
      </dsp:txBody>
      <dsp:txXfrm rot="-5400000">
        <a:off x="1" y="2266724"/>
        <a:ext cx="1280144" cy="548634"/>
      </dsp:txXfrm>
    </dsp:sp>
    <dsp:sp modelId="{5B16A3CD-A92C-4165-B5E8-132CDA374181}">
      <dsp:nvSpPr>
        <dsp:cNvPr id="0" name=""/>
        <dsp:cNvSpPr/>
      </dsp:nvSpPr>
      <dsp:spPr>
        <a:xfrm rot="5400000">
          <a:off x="2061943" y="844853"/>
          <a:ext cx="1188705" cy="2752303"/>
        </a:xfrm>
        <a:prstGeom prst="round2SameRect">
          <a:avLst/>
        </a:prstGeom>
        <a:solidFill>
          <a:schemeClr val="lt1">
            <a:alpha val="90000"/>
            <a:hueOff val="0"/>
            <a:satOff val="0"/>
            <a:lumOff val="0"/>
            <a:alphaOff val="0"/>
          </a:schemeClr>
        </a:solidFill>
        <a:ln w="25400" cap="flat" cmpd="sng" algn="ctr">
          <a:solidFill>
            <a:schemeClr val="accent4">
              <a:hueOff val="-2232385"/>
              <a:satOff val="13449"/>
              <a:lumOff val="1078"/>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1808" tIns="21590" rIns="21590" bIns="21590" numCol="1" spcCol="1270" anchor="ctr" anchorCtr="0">
          <a:noAutofit/>
        </a:bodyPr>
        <a:lstStyle/>
        <a:p>
          <a:pPr marL="285750" lvl="1" indent="-285750" algn="l" defTabSz="1511300">
            <a:lnSpc>
              <a:spcPct val="90000"/>
            </a:lnSpc>
            <a:spcBef>
              <a:spcPct val="0"/>
            </a:spcBef>
            <a:spcAft>
              <a:spcPct val="15000"/>
            </a:spcAft>
            <a:buChar char="•"/>
          </a:pPr>
          <a:endParaRPr lang="en-GB" sz="3400" kern="1200" dirty="0"/>
        </a:p>
        <a:p>
          <a:pPr marL="285750" lvl="1" indent="-285750" algn="l" defTabSz="1511300">
            <a:lnSpc>
              <a:spcPct val="90000"/>
            </a:lnSpc>
            <a:spcBef>
              <a:spcPct val="0"/>
            </a:spcBef>
            <a:spcAft>
              <a:spcPct val="15000"/>
            </a:spcAft>
            <a:buChar char="•"/>
          </a:pPr>
          <a:endParaRPr lang="en-GB" sz="3400" kern="1200" dirty="0"/>
        </a:p>
      </dsp:txBody>
      <dsp:txXfrm rot="-5400000">
        <a:off x="1280144" y="1684680"/>
        <a:ext cx="2694275" cy="1072649"/>
      </dsp:txXfrm>
    </dsp:sp>
    <dsp:sp modelId="{5338F173-408B-4ADF-B567-C215AC56F29D}">
      <dsp:nvSpPr>
        <dsp:cNvPr id="0" name=""/>
        <dsp:cNvSpPr/>
      </dsp:nvSpPr>
      <dsp:spPr>
        <a:xfrm rot="5400000">
          <a:off x="-274316" y="3527297"/>
          <a:ext cx="1828778" cy="1280144"/>
        </a:xfrm>
        <a:prstGeom prst="chevron">
          <a:avLst/>
        </a:prstGeom>
        <a:solidFill>
          <a:schemeClr val="accent4">
            <a:hueOff val="-4464770"/>
            <a:satOff val="26899"/>
            <a:lumOff val="2156"/>
            <a:alphaOff val="0"/>
          </a:schemeClr>
        </a:solidFill>
        <a:ln w="25400" cap="flat" cmpd="sng" algn="ctr">
          <a:solidFill>
            <a:schemeClr val="accent4">
              <a:hueOff val="-4464770"/>
              <a:satOff val="26899"/>
              <a:lumOff val="2156"/>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marL="0" lvl="0" indent="0" algn="ctr" defTabSz="977900">
            <a:lnSpc>
              <a:spcPct val="90000"/>
            </a:lnSpc>
            <a:spcBef>
              <a:spcPct val="0"/>
            </a:spcBef>
            <a:spcAft>
              <a:spcPct val="35000"/>
            </a:spcAft>
            <a:buNone/>
          </a:pPr>
          <a:r>
            <a:rPr lang="en-GB" sz="2200" kern="1200" dirty="0"/>
            <a:t>Question 3</a:t>
          </a:r>
        </a:p>
      </dsp:txBody>
      <dsp:txXfrm rot="-5400000">
        <a:off x="1" y="3893052"/>
        <a:ext cx="1280144" cy="548634"/>
      </dsp:txXfrm>
    </dsp:sp>
    <dsp:sp modelId="{125588B5-7D20-4C05-AAC4-E7D1BA446124}">
      <dsp:nvSpPr>
        <dsp:cNvPr id="0" name=""/>
        <dsp:cNvSpPr/>
      </dsp:nvSpPr>
      <dsp:spPr>
        <a:xfrm rot="5400000">
          <a:off x="2061943" y="2471182"/>
          <a:ext cx="1188705" cy="2752303"/>
        </a:xfrm>
        <a:prstGeom prst="round2SameRect">
          <a:avLst/>
        </a:prstGeom>
        <a:solidFill>
          <a:schemeClr val="lt1">
            <a:alpha val="90000"/>
            <a:hueOff val="0"/>
            <a:satOff val="0"/>
            <a:lumOff val="0"/>
            <a:alphaOff val="0"/>
          </a:schemeClr>
        </a:solidFill>
        <a:ln w="25400" cap="flat" cmpd="sng" algn="ctr">
          <a:solidFill>
            <a:schemeClr val="accent4">
              <a:hueOff val="-4464770"/>
              <a:satOff val="26899"/>
              <a:lumOff val="2156"/>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1808" tIns="21590" rIns="21590" bIns="21590" numCol="1" spcCol="1270" anchor="ctr" anchorCtr="0">
          <a:noAutofit/>
        </a:bodyPr>
        <a:lstStyle/>
        <a:p>
          <a:pPr marL="285750" lvl="1" indent="-285750" algn="l" defTabSz="1511300">
            <a:lnSpc>
              <a:spcPct val="90000"/>
            </a:lnSpc>
            <a:spcBef>
              <a:spcPct val="0"/>
            </a:spcBef>
            <a:spcAft>
              <a:spcPct val="15000"/>
            </a:spcAft>
            <a:buChar char="•"/>
          </a:pPr>
          <a:endParaRPr lang="en-GB" sz="3400" kern="1200" dirty="0"/>
        </a:p>
        <a:p>
          <a:pPr marL="285750" lvl="1" indent="-285750" algn="l" defTabSz="1511300">
            <a:lnSpc>
              <a:spcPct val="90000"/>
            </a:lnSpc>
            <a:spcBef>
              <a:spcPct val="0"/>
            </a:spcBef>
            <a:spcAft>
              <a:spcPct val="15000"/>
            </a:spcAft>
            <a:buChar char="•"/>
          </a:pPr>
          <a:endParaRPr lang="en-GB" sz="3400" kern="1200" dirty="0"/>
        </a:p>
      </dsp:txBody>
      <dsp:txXfrm rot="-5400000">
        <a:off x="1280144" y="3311009"/>
        <a:ext cx="2694275" cy="1072649"/>
      </dsp:txXfrm>
    </dsp:sp>
  </dsp:spTree>
</dsp:drawing>
</file>

<file path=ppt/diagrams/drawing4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B6251F4-0F73-4007-A5A8-7ACD1E52827D}">
      <dsp:nvSpPr>
        <dsp:cNvPr id="0" name=""/>
        <dsp:cNvSpPr/>
      </dsp:nvSpPr>
      <dsp:spPr>
        <a:xfrm>
          <a:off x="2084295" y="0"/>
          <a:ext cx="2668604" cy="2669011"/>
        </a:xfrm>
        <a:prstGeom prst="circularArrow">
          <a:avLst>
            <a:gd name="adj1" fmla="val 10980"/>
            <a:gd name="adj2" fmla="val 1142322"/>
            <a:gd name="adj3" fmla="val 4500000"/>
            <a:gd name="adj4" fmla="val 10800000"/>
            <a:gd name="adj5" fmla="val 12500"/>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6D7F644-644C-4282-87E1-627C10CDB0FD}">
      <dsp:nvSpPr>
        <dsp:cNvPr id="0" name=""/>
        <dsp:cNvSpPr/>
      </dsp:nvSpPr>
      <dsp:spPr>
        <a:xfrm>
          <a:off x="2674144" y="963593"/>
          <a:ext cx="1482892" cy="74126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0480" tIns="30480" rIns="30480" bIns="30480" numCol="1" spcCol="1270" anchor="ctr" anchorCtr="0">
          <a:noAutofit/>
        </a:bodyPr>
        <a:lstStyle/>
        <a:p>
          <a:pPr marL="0" lvl="0" indent="0" algn="ctr" defTabSz="2133600">
            <a:lnSpc>
              <a:spcPct val="90000"/>
            </a:lnSpc>
            <a:spcBef>
              <a:spcPct val="0"/>
            </a:spcBef>
            <a:spcAft>
              <a:spcPct val="35000"/>
            </a:spcAft>
            <a:buNone/>
          </a:pPr>
          <a:endParaRPr lang="en-GB" sz="4800" kern="1200" dirty="0"/>
        </a:p>
      </dsp:txBody>
      <dsp:txXfrm>
        <a:off x="2674144" y="963593"/>
        <a:ext cx="1482892" cy="741268"/>
      </dsp:txXfrm>
    </dsp:sp>
    <dsp:sp modelId="{DE811DA7-CFDD-4313-BBD9-E7D162F194BA}">
      <dsp:nvSpPr>
        <dsp:cNvPr id="0" name=""/>
        <dsp:cNvSpPr/>
      </dsp:nvSpPr>
      <dsp:spPr>
        <a:xfrm>
          <a:off x="1343099" y="1533544"/>
          <a:ext cx="2668604" cy="2669011"/>
        </a:xfrm>
        <a:prstGeom prst="leftCircularArrow">
          <a:avLst>
            <a:gd name="adj1" fmla="val 10980"/>
            <a:gd name="adj2" fmla="val 1142322"/>
            <a:gd name="adj3" fmla="val 6300000"/>
            <a:gd name="adj4" fmla="val 18900000"/>
            <a:gd name="adj5" fmla="val 12500"/>
          </a:avLst>
        </a:prstGeom>
        <a:solidFill>
          <a:schemeClr val="accent5">
            <a:hueOff val="-4966938"/>
            <a:satOff val="19906"/>
            <a:lumOff val="4314"/>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A0F549A-5C8B-47BF-BBC1-EA09CD164EF8}">
      <dsp:nvSpPr>
        <dsp:cNvPr id="0" name=""/>
        <dsp:cNvSpPr/>
      </dsp:nvSpPr>
      <dsp:spPr>
        <a:xfrm>
          <a:off x="1935955" y="2506009"/>
          <a:ext cx="1482892" cy="74126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0480" tIns="30480" rIns="30480" bIns="30480" numCol="1" spcCol="1270" anchor="ctr" anchorCtr="0">
          <a:noAutofit/>
        </a:bodyPr>
        <a:lstStyle/>
        <a:p>
          <a:pPr marL="0" lvl="0" indent="0" algn="ctr" defTabSz="2133600">
            <a:lnSpc>
              <a:spcPct val="90000"/>
            </a:lnSpc>
            <a:spcBef>
              <a:spcPct val="0"/>
            </a:spcBef>
            <a:spcAft>
              <a:spcPct val="35000"/>
            </a:spcAft>
            <a:buNone/>
          </a:pPr>
          <a:endParaRPr lang="en-GB" sz="4800" kern="1200" dirty="0"/>
        </a:p>
      </dsp:txBody>
      <dsp:txXfrm>
        <a:off x="1935955" y="2506009"/>
        <a:ext cx="1482892" cy="741268"/>
      </dsp:txXfrm>
    </dsp:sp>
    <dsp:sp modelId="{70FE8FF0-610A-41E1-902C-B847C7D314FD}">
      <dsp:nvSpPr>
        <dsp:cNvPr id="0" name=""/>
        <dsp:cNvSpPr/>
      </dsp:nvSpPr>
      <dsp:spPr>
        <a:xfrm>
          <a:off x="2274229" y="3250604"/>
          <a:ext cx="2292745" cy="2293664"/>
        </a:xfrm>
        <a:prstGeom prst="blockArc">
          <a:avLst>
            <a:gd name="adj1" fmla="val 13500000"/>
            <a:gd name="adj2" fmla="val 10800000"/>
            <a:gd name="adj3" fmla="val 12740"/>
          </a:avLst>
        </a:prstGeom>
        <a:solidFill>
          <a:schemeClr val="accent5">
            <a:hueOff val="-9933876"/>
            <a:satOff val="39811"/>
            <a:lumOff val="862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6CA9E09-9A4A-4367-B3A3-815F36E39F66}">
      <dsp:nvSpPr>
        <dsp:cNvPr id="0" name=""/>
        <dsp:cNvSpPr/>
      </dsp:nvSpPr>
      <dsp:spPr>
        <a:xfrm>
          <a:off x="2677652" y="4050642"/>
          <a:ext cx="1482892" cy="74126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0480" tIns="30480" rIns="30480" bIns="30480" numCol="1" spcCol="1270" anchor="ctr" anchorCtr="0">
          <a:noAutofit/>
        </a:bodyPr>
        <a:lstStyle/>
        <a:p>
          <a:pPr marL="0" lvl="0" indent="0" algn="ctr" defTabSz="2133600">
            <a:lnSpc>
              <a:spcPct val="90000"/>
            </a:lnSpc>
            <a:spcBef>
              <a:spcPct val="0"/>
            </a:spcBef>
            <a:spcAft>
              <a:spcPct val="35000"/>
            </a:spcAft>
            <a:buNone/>
          </a:pPr>
          <a:endParaRPr lang="en-GB" sz="4800" kern="1200" dirty="0"/>
        </a:p>
      </dsp:txBody>
      <dsp:txXfrm>
        <a:off x="2677652" y="4050642"/>
        <a:ext cx="1482892" cy="741268"/>
      </dsp:txXfrm>
    </dsp:sp>
  </dsp:spTree>
</dsp:drawing>
</file>

<file path=ppt/diagrams/drawing4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BD180BA-AAB4-4AF9-B0E6-E289D7372582}">
      <dsp:nvSpPr>
        <dsp:cNvPr id="0" name=""/>
        <dsp:cNvSpPr/>
      </dsp:nvSpPr>
      <dsp:spPr>
        <a:xfrm>
          <a:off x="2667000" y="0"/>
          <a:ext cx="762000" cy="656056"/>
        </a:xfrm>
        <a:prstGeom prst="trapezoid">
          <a:avLst>
            <a:gd name="adj" fmla="val 58074"/>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1733550">
            <a:lnSpc>
              <a:spcPct val="90000"/>
            </a:lnSpc>
            <a:spcBef>
              <a:spcPct val="0"/>
            </a:spcBef>
            <a:spcAft>
              <a:spcPct val="35000"/>
            </a:spcAft>
            <a:buNone/>
          </a:pPr>
          <a:endParaRPr lang="en-GB" sz="3900" kern="1200" dirty="0"/>
        </a:p>
      </dsp:txBody>
      <dsp:txXfrm>
        <a:off x="2667000" y="0"/>
        <a:ext cx="762000" cy="656056"/>
      </dsp:txXfrm>
    </dsp:sp>
    <dsp:sp modelId="{4F0E5D1F-837B-4E72-B37B-A0C5FCD0726F}">
      <dsp:nvSpPr>
        <dsp:cNvPr id="0" name=""/>
        <dsp:cNvSpPr/>
      </dsp:nvSpPr>
      <dsp:spPr>
        <a:xfrm>
          <a:off x="2286000" y="656056"/>
          <a:ext cx="1524000" cy="656056"/>
        </a:xfrm>
        <a:prstGeom prst="trapezoid">
          <a:avLst>
            <a:gd name="adj" fmla="val 58074"/>
          </a:avLst>
        </a:prstGeom>
        <a:gradFill rotWithShape="0">
          <a:gsLst>
            <a:gs pos="0">
              <a:schemeClr val="accent5">
                <a:hueOff val="-1419125"/>
                <a:satOff val="5687"/>
                <a:lumOff val="1233"/>
                <a:alphaOff val="0"/>
                <a:shade val="51000"/>
                <a:satMod val="130000"/>
              </a:schemeClr>
            </a:gs>
            <a:gs pos="80000">
              <a:schemeClr val="accent5">
                <a:hueOff val="-1419125"/>
                <a:satOff val="5687"/>
                <a:lumOff val="1233"/>
                <a:alphaOff val="0"/>
                <a:shade val="93000"/>
                <a:satMod val="130000"/>
              </a:schemeClr>
            </a:gs>
            <a:gs pos="100000">
              <a:schemeClr val="accent5">
                <a:hueOff val="-1419125"/>
                <a:satOff val="5687"/>
                <a:lumOff val="1233"/>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1733550">
            <a:lnSpc>
              <a:spcPct val="90000"/>
            </a:lnSpc>
            <a:spcBef>
              <a:spcPct val="0"/>
            </a:spcBef>
            <a:spcAft>
              <a:spcPct val="35000"/>
            </a:spcAft>
            <a:buNone/>
          </a:pPr>
          <a:endParaRPr lang="en-GB" sz="3900" kern="1200" dirty="0"/>
        </a:p>
      </dsp:txBody>
      <dsp:txXfrm>
        <a:off x="2552700" y="656056"/>
        <a:ext cx="990600" cy="656056"/>
      </dsp:txXfrm>
    </dsp:sp>
    <dsp:sp modelId="{D24CE203-3169-4171-BA10-646BF4C8C61C}">
      <dsp:nvSpPr>
        <dsp:cNvPr id="0" name=""/>
        <dsp:cNvSpPr/>
      </dsp:nvSpPr>
      <dsp:spPr>
        <a:xfrm>
          <a:off x="1905000" y="1312112"/>
          <a:ext cx="2286000" cy="656056"/>
        </a:xfrm>
        <a:prstGeom prst="trapezoid">
          <a:avLst>
            <a:gd name="adj" fmla="val 58074"/>
          </a:avLst>
        </a:prstGeom>
        <a:gradFill rotWithShape="0">
          <a:gsLst>
            <a:gs pos="0">
              <a:schemeClr val="accent5">
                <a:hueOff val="-2838251"/>
                <a:satOff val="11375"/>
                <a:lumOff val="2465"/>
                <a:alphaOff val="0"/>
                <a:shade val="51000"/>
                <a:satMod val="130000"/>
              </a:schemeClr>
            </a:gs>
            <a:gs pos="80000">
              <a:schemeClr val="accent5">
                <a:hueOff val="-2838251"/>
                <a:satOff val="11375"/>
                <a:lumOff val="2465"/>
                <a:alphaOff val="0"/>
                <a:shade val="93000"/>
                <a:satMod val="130000"/>
              </a:schemeClr>
            </a:gs>
            <a:gs pos="100000">
              <a:schemeClr val="accent5">
                <a:hueOff val="-2838251"/>
                <a:satOff val="11375"/>
                <a:lumOff val="2465"/>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1733550">
            <a:lnSpc>
              <a:spcPct val="90000"/>
            </a:lnSpc>
            <a:spcBef>
              <a:spcPct val="0"/>
            </a:spcBef>
            <a:spcAft>
              <a:spcPct val="35000"/>
            </a:spcAft>
            <a:buNone/>
          </a:pPr>
          <a:endParaRPr lang="en-GB" sz="3900" kern="1200" dirty="0"/>
        </a:p>
      </dsp:txBody>
      <dsp:txXfrm>
        <a:off x="2305050" y="1312112"/>
        <a:ext cx="1485900" cy="656056"/>
      </dsp:txXfrm>
    </dsp:sp>
    <dsp:sp modelId="{B654D87D-ED82-4DEC-8D0C-0CE6B5EFB0D0}">
      <dsp:nvSpPr>
        <dsp:cNvPr id="0" name=""/>
        <dsp:cNvSpPr/>
      </dsp:nvSpPr>
      <dsp:spPr>
        <a:xfrm>
          <a:off x="1524000" y="1968168"/>
          <a:ext cx="3048000" cy="656056"/>
        </a:xfrm>
        <a:prstGeom prst="trapezoid">
          <a:avLst>
            <a:gd name="adj" fmla="val 58074"/>
          </a:avLst>
        </a:prstGeom>
        <a:gradFill rotWithShape="0">
          <a:gsLst>
            <a:gs pos="0">
              <a:schemeClr val="accent5">
                <a:hueOff val="-4257376"/>
                <a:satOff val="17062"/>
                <a:lumOff val="3698"/>
                <a:alphaOff val="0"/>
                <a:shade val="51000"/>
                <a:satMod val="130000"/>
              </a:schemeClr>
            </a:gs>
            <a:gs pos="80000">
              <a:schemeClr val="accent5">
                <a:hueOff val="-4257376"/>
                <a:satOff val="17062"/>
                <a:lumOff val="3698"/>
                <a:alphaOff val="0"/>
                <a:shade val="93000"/>
                <a:satMod val="130000"/>
              </a:schemeClr>
            </a:gs>
            <a:gs pos="100000">
              <a:schemeClr val="accent5">
                <a:hueOff val="-4257376"/>
                <a:satOff val="17062"/>
                <a:lumOff val="3698"/>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1733550">
            <a:lnSpc>
              <a:spcPct val="90000"/>
            </a:lnSpc>
            <a:spcBef>
              <a:spcPct val="0"/>
            </a:spcBef>
            <a:spcAft>
              <a:spcPct val="35000"/>
            </a:spcAft>
            <a:buNone/>
          </a:pPr>
          <a:endParaRPr lang="en-GB" sz="3900" kern="1200" dirty="0"/>
        </a:p>
      </dsp:txBody>
      <dsp:txXfrm>
        <a:off x="2057400" y="1968168"/>
        <a:ext cx="1981200" cy="656056"/>
      </dsp:txXfrm>
    </dsp:sp>
    <dsp:sp modelId="{5D52019A-BEB5-4930-95F8-C28A2D05404A}">
      <dsp:nvSpPr>
        <dsp:cNvPr id="0" name=""/>
        <dsp:cNvSpPr/>
      </dsp:nvSpPr>
      <dsp:spPr>
        <a:xfrm>
          <a:off x="1143000" y="2624224"/>
          <a:ext cx="3810000" cy="656056"/>
        </a:xfrm>
        <a:prstGeom prst="trapezoid">
          <a:avLst>
            <a:gd name="adj" fmla="val 58074"/>
          </a:avLst>
        </a:prstGeom>
        <a:gradFill rotWithShape="0">
          <a:gsLst>
            <a:gs pos="0">
              <a:schemeClr val="accent5">
                <a:hueOff val="-5676501"/>
                <a:satOff val="22749"/>
                <a:lumOff val="4930"/>
                <a:alphaOff val="0"/>
                <a:shade val="51000"/>
                <a:satMod val="130000"/>
              </a:schemeClr>
            </a:gs>
            <a:gs pos="80000">
              <a:schemeClr val="accent5">
                <a:hueOff val="-5676501"/>
                <a:satOff val="22749"/>
                <a:lumOff val="4930"/>
                <a:alphaOff val="0"/>
                <a:shade val="93000"/>
                <a:satMod val="130000"/>
              </a:schemeClr>
            </a:gs>
            <a:gs pos="100000">
              <a:schemeClr val="accent5">
                <a:hueOff val="-5676501"/>
                <a:satOff val="22749"/>
                <a:lumOff val="493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1733550">
            <a:lnSpc>
              <a:spcPct val="90000"/>
            </a:lnSpc>
            <a:spcBef>
              <a:spcPct val="0"/>
            </a:spcBef>
            <a:spcAft>
              <a:spcPct val="35000"/>
            </a:spcAft>
            <a:buNone/>
          </a:pPr>
          <a:endParaRPr lang="en-GB" sz="3900" kern="1200" dirty="0"/>
        </a:p>
      </dsp:txBody>
      <dsp:txXfrm>
        <a:off x="1809750" y="2624224"/>
        <a:ext cx="2476500" cy="656056"/>
      </dsp:txXfrm>
    </dsp:sp>
    <dsp:sp modelId="{E37A6D7C-A33F-41FA-B5E6-7CF9928BEB7C}">
      <dsp:nvSpPr>
        <dsp:cNvPr id="0" name=""/>
        <dsp:cNvSpPr/>
      </dsp:nvSpPr>
      <dsp:spPr>
        <a:xfrm>
          <a:off x="762000" y="3280279"/>
          <a:ext cx="4572000" cy="656056"/>
        </a:xfrm>
        <a:prstGeom prst="trapezoid">
          <a:avLst>
            <a:gd name="adj" fmla="val 58074"/>
          </a:avLst>
        </a:prstGeom>
        <a:gradFill rotWithShape="0">
          <a:gsLst>
            <a:gs pos="0">
              <a:schemeClr val="accent5">
                <a:hueOff val="-7095626"/>
                <a:satOff val="28436"/>
                <a:lumOff val="6163"/>
                <a:alphaOff val="0"/>
                <a:shade val="51000"/>
                <a:satMod val="130000"/>
              </a:schemeClr>
            </a:gs>
            <a:gs pos="80000">
              <a:schemeClr val="accent5">
                <a:hueOff val="-7095626"/>
                <a:satOff val="28436"/>
                <a:lumOff val="6163"/>
                <a:alphaOff val="0"/>
                <a:shade val="93000"/>
                <a:satMod val="130000"/>
              </a:schemeClr>
            </a:gs>
            <a:gs pos="100000">
              <a:schemeClr val="accent5">
                <a:hueOff val="-7095626"/>
                <a:satOff val="28436"/>
                <a:lumOff val="6163"/>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1733550">
            <a:lnSpc>
              <a:spcPct val="90000"/>
            </a:lnSpc>
            <a:spcBef>
              <a:spcPct val="0"/>
            </a:spcBef>
            <a:spcAft>
              <a:spcPct val="35000"/>
            </a:spcAft>
            <a:buNone/>
          </a:pPr>
          <a:endParaRPr lang="en-GB" sz="3900" kern="1200" dirty="0"/>
        </a:p>
      </dsp:txBody>
      <dsp:txXfrm>
        <a:off x="1562100" y="3280279"/>
        <a:ext cx="2971800" cy="656056"/>
      </dsp:txXfrm>
    </dsp:sp>
    <dsp:sp modelId="{3EB27A31-8653-4A4C-8A32-F24D7AFEC6EA}">
      <dsp:nvSpPr>
        <dsp:cNvPr id="0" name=""/>
        <dsp:cNvSpPr/>
      </dsp:nvSpPr>
      <dsp:spPr>
        <a:xfrm>
          <a:off x="381000" y="3936335"/>
          <a:ext cx="5334000" cy="656056"/>
        </a:xfrm>
        <a:prstGeom prst="trapezoid">
          <a:avLst>
            <a:gd name="adj" fmla="val 58074"/>
          </a:avLst>
        </a:prstGeom>
        <a:gradFill rotWithShape="0">
          <a:gsLst>
            <a:gs pos="0">
              <a:schemeClr val="accent5">
                <a:hueOff val="-8514751"/>
                <a:satOff val="34124"/>
                <a:lumOff val="7395"/>
                <a:alphaOff val="0"/>
                <a:shade val="51000"/>
                <a:satMod val="130000"/>
              </a:schemeClr>
            </a:gs>
            <a:gs pos="80000">
              <a:schemeClr val="accent5">
                <a:hueOff val="-8514751"/>
                <a:satOff val="34124"/>
                <a:lumOff val="7395"/>
                <a:alphaOff val="0"/>
                <a:shade val="93000"/>
                <a:satMod val="130000"/>
              </a:schemeClr>
            </a:gs>
            <a:gs pos="100000">
              <a:schemeClr val="accent5">
                <a:hueOff val="-8514751"/>
                <a:satOff val="34124"/>
                <a:lumOff val="7395"/>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1733550">
            <a:lnSpc>
              <a:spcPct val="90000"/>
            </a:lnSpc>
            <a:spcBef>
              <a:spcPct val="0"/>
            </a:spcBef>
            <a:spcAft>
              <a:spcPct val="35000"/>
            </a:spcAft>
            <a:buNone/>
          </a:pPr>
          <a:endParaRPr lang="en-GB" sz="3900" kern="1200" dirty="0"/>
        </a:p>
      </dsp:txBody>
      <dsp:txXfrm>
        <a:off x="1314449" y="3936335"/>
        <a:ext cx="3467100" cy="656056"/>
      </dsp:txXfrm>
    </dsp:sp>
    <dsp:sp modelId="{4C7C5277-A7E6-43BE-8497-334A6DDC48FF}">
      <dsp:nvSpPr>
        <dsp:cNvPr id="0" name=""/>
        <dsp:cNvSpPr/>
      </dsp:nvSpPr>
      <dsp:spPr>
        <a:xfrm>
          <a:off x="0" y="4592391"/>
          <a:ext cx="6095999" cy="656056"/>
        </a:xfrm>
        <a:prstGeom prst="trapezoid">
          <a:avLst>
            <a:gd name="adj" fmla="val 58074"/>
          </a:avLst>
        </a:prstGeom>
        <a:gradFill rotWithShape="0">
          <a:gsLst>
            <a:gs pos="0">
              <a:schemeClr val="accent5">
                <a:hueOff val="-9933876"/>
                <a:satOff val="39811"/>
                <a:lumOff val="8628"/>
                <a:alphaOff val="0"/>
                <a:shade val="51000"/>
                <a:satMod val="130000"/>
              </a:schemeClr>
            </a:gs>
            <a:gs pos="80000">
              <a:schemeClr val="accent5">
                <a:hueOff val="-9933876"/>
                <a:satOff val="39811"/>
                <a:lumOff val="8628"/>
                <a:alphaOff val="0"/>
                <a:shade val="93000"/>
                <a:satMod val="130000"/>
              </a:schemeClr>
            </a:gs>
            <a:gs pos="100000">
              <a:schemeClr val="accent5">
                <a:hueOff val="-9933876"/>
                <a:satOff val="39811"/>
                <a:lumOff val="8628"/>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1733550">
            <a:lnSpc>
              <a:spcPct val="90000"/>
            </a:lnSpc>
            <a:spcBef>
              <a:spcPct val="0"/>
            </a:spcBef>
            <a:spcAft>
              <a:spcPct val="35000"/>
            </a:spcAft>
            <a:buNone/>
          </a:pPr>
          <a:endParaRPr lang="en-GB" sz="3900" kern="1200" dirty="0"/>
        </a:p>
      </dsp:txBody>
      <dsp:txXfrm>
        <a:off x="1066800" y="4592391"/>
        <a:ext cx="3962400" cy="656056"/>
      </dsp:txXfrm>
    </dsp:sp>
  </dsp:spTree>
</dsp:drawing>
</file>

<file path=ppt/diagrams/drawing4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E95B3EA-70E8-4242-8CBD-1B8BD1F82F3A}">
      <dsp:nvSpPr>
        <dsp:cNvPr id="0" name=""/>
        <dsp:cNvSpPr/>
      </dsp:nvSpPr>
      <dsp:spPr>
        <a:xfrm>
          <a:off x="0" y="979415"/>
          <a:ext cx="6096000" cy="2438400"/>
        </a:xfrm>
        <a:prstGeom prst="leftRightRibbon">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FD93850-D12F-4DD5-9D52-8BEDE17D59CA}">
      <dsp:nvSpPr>
        <dsp:cNvPr id="0" name=""/>
        <dsp:cNvSpPr/>
      </dsp:nvSpPr>
      <dsp:spPr>
        <a:xfrm>
          <a:off x="731520" y="1239519"/>
          <a:ext cx="2011680" cy="1194816"/>
        </a:xfrm>
        <a:prstGeom prst="rect">
          <a:avLst/>
        </a:prstGeom>
        <a:noFill/>
        <a:ln w="25400" cap="flat" cmpd="sng" algn="ctr">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199136" rIns="0" bIns="213360" numCol="1" spcCol="1270" anchor="ctr" anchorCtr="0">
          <a:noAutofit/>
        </a:bodyPr>
        <a:lstStyle/>
        <a:p>
          <a:pPr marL="0" lvl="0" indent="0" algn="ctr" defTabSz="2489200">
            <a:lnSpc>
              <a:spcPct val="90000"/>
            </a:lnSpc>
            <a:spcBef>
              <a:spcPct val="0"/>
            </a:spcBef>
            <a:spcAft>
              <a:spcPct val="35000"/>
            </a:spcAft>
            <a:buNone/>
          </a:pPr>
          <a:endParaRPr lang="en-GB" sz="5600" kern="1200" dirty="0"/>
        </a:p>
      </dsp:txBody>
      <dsp:txXfrm>
        <a:off x="731520" y="1239519"/>
        <a:ext cx="2011680" cy="1194816"/>
      </dsp:txXfrm>
    </dsp:sp>
    <dsp:sp modelId="{1DA9F935-FC0B-4F96-BA31-181C6A044A52}">
      <dsp:nvSpPr>
        <dsp:cNvPr id="0" name=""/>
        <dsp:cNvSpPr/>
      </dsp:nvSpPr>
      <dsp:spPr>
        <a:xfrm>
          <a:off x="3048000" y="1629663"/>
          <a:ext cx="2377440" cy="1194816"/>
        </a:xfrm>
        <a:prstGeom prst="rect">
          <a:avLst/>
        </a:prstGeom>
        <a:noFill/>
        <a:ln w="25400" cap="flat" cmpd="sng" algn="ctr">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199136" rIns="0" bIns="213360" numCol="1" spcCol="1270" anchor="ctr" anchorCtr="0">
          <a:noAutofit/>
        </a:bodyPr>
        <a:lstStyle/>
        <a:p>
          <a:pPr marL="0" lvl="0" indent="0" algn="ctr" defTabSz="2489200">
            <a:lnSpc>
              <a:spcPct val="90000"/>
            </a:lnSpc>
            <a:spcBef>
              <a:spcPct val="0"/>
            </a:spcBef>
            <a:spcAft>
              <a:spcPct val="35000"/>
            </a:spcAft>
            <a:buNone/>
          </a:pPr>
          <a:endParaRPr lang="en-GB" sz="5600" kern="1200" dirty="0"/>
        </a:p>
      </dsp:txBody>
      <dsp:txXfrm>
        <a:off x="3048000" y="1629663"/>
        <a:ext cx="2377440" cy="1194816"/>
      </dsp:txXfrm>
    </dsp:sp>
  </dsp:spTree>
</dsp:drawing>
</file>

<file path=ppt/diagrams/drawing4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7E78F70-B7CB-4ADA-ACDB-44BC8D32C6D0}">
      <dsp:nvSpPr>
        <dsp:cNvPr id="0" name=""/>
        <dsp:cNvSpPr/>
      </dsp:nvSpPr>
      <dsp:spPr>
        <a:xfrm>
          <a:off x="-4594335" y="-704407"/>
          <a:ext cx="5472816" cy="5472816"/>
        </a:xfrm>
        <a:prstGeom prst="blockArc">
          <a:avLst>
            <a:gd name="adj1" fmla="val 18900000"/>
            <a:gd name="adj2" fmla="val 2700000"/>
            <a:gd name="adj3" fmla="val 395"/>
          </a:avLst>
        </a:prstGeom>
        <a:noFill/>
        <a:ln w="25400"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263F6C5-E87E-4887-9C49-369DC1982973}">
      <dsp:nvSpPr>
        <dsp:cNvPr id="0" name=""/>
        <dsp:cNvSpPr/>
      </dsp:nvSpPr>
      <dsp:spPr>
        <a:xfrm>
          <a:off x="564979" y="406400"/>
          <a:ext cx="3340273" cy="812800"/>
        </a:xfrm>
        <a:prstGeom prst="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5160" tIns="106680" rIns="106680" bIns="106680" numCol="1" spcCol="1270" anchor="ctr" anchorCtr="0">
          <a:noAutofit/>
        </a:bodyPr>
        <a:lstStyle/>
        <a:p>
          <a:pPr marL="0" lvl="0" indent="0" algn="l" defTabSz="1866900">
            <a:lnSpc>
              <a:spcPct val="90000"/>
            </a:lnSpc>
            <a:spcBef>
              <a:spcPct val="0"/>
            </a:spcBef>
            <a:spcAft>
              <a:spcPct val="35000"/>
            </a:spcAft>
            <a:buNone/>
          </a:pPr>
          <a:endParaRPr lang="en-GB" sz="4200" kern="1200" dirty="0"/>
        </a:p>
      </dsp:txBody>
      <dsp:txXfrm>
        <a:off x="564979" y="406400"/>
        <a:ext cx="3340273" cy="812800"/>
      </dsp:txXfrm>
    </dsp:sp>
    <dsp:sp modelId="{49356BC8-E455-40E6-9D3F-E818A2637D60}">
      <dsp:nvSpPr>
        <dsp:cNvPr id="0" name=""/>
        <dsp:cNvSpPr/>
      </dsp:nvSpPr>
      <dsp:spPr>
        <a:xfrm>
          <a:off x="56979" y="304800"/>
          <a:ext cx="1016000" cy="1016000"/>
        </a:xfrm>
        <a:prstGeom prst="ellipse">
          <a:avLst/>
        </a:prstGeom>
        <a:solidFill>
          <a:schemeClr val="lt1">
            <a:hueOff val="0"/>
            <a:satOff val="0"/>
            <a:lumOff val="0"/>
            <a:alphaOff val="0"/>
          </a:schemeClr>
        </a:solidFill>
        <a:ln w="254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E6C22133-D473-422C-BC2A-A17A5162D8EB}">
      <dsp:nvSpPr>
        <dsp:cNvPr id="0" name=""/>
        <dsp:cNvSpPr/>
      </dsp:nvSpPr>
      <dsp:spPr>
        <a:xfrm>
          <a:off x="860432" y="1625599"/>
          <a:ext cx="3044820" cy="812800"/>
        </a:xfrm>
        <a:prstGeom prst="rect">
          <a:avLst/>
        </a:prstGeom>
        <a:solidFill>
          <a:schemeClr val="accent4">
            <a:hueOff val="-2232385"/>
            <a:satOff val="13449"/>
            <a:lumOff val="107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5160" tIns="106680" rIns="106680" bIns="106680" numCol="1" spcCol="1270" anchor="ctr" anchorCtr="0">
          <a:noAutofit/>
        </a:bodyPr>
        <a:lstStyle/>
        <a:p>
          <a:pPr marL="0" lvl="0" indent="0" algn="l" defTabSz="1866900">
            <a:lnSpc>
              <a:spcPct val="90000"/>
            </a:lnSpc>
            <a:spcBef>
              <a:spcPct val="0"/>
            </a:spcBef>
            <a:spcAft>
              <a:spcPct val="35000"/>
            </a:spcAft>
            <a:buNone/>
          </a:pPr>
          <a:endParaRPr lang="en-GB" sz="4200" kern="1200" dirty="0"/>
        </a:p>
      </dsp:txBody>
      <dsp:txXfrm>
        <a:off x="860432" y="1625599"/>
        <a:ext cx="3044820" cy="812800"/>
      </dsp:txXfrm>
    </dsp:sp>
    <dsp:sp modelId="{D27EDE9B-D8E8-4778-A999-1D986684107C}">
      <dsp:nvSpPr>
        <dsp:cNvPr id="0" name=""/>
        <dsp:cNvSpPr/>
      </dsp:nvSpPr>
      <dsp:spPr>
        <a:xfrm>
          <a:off x="352432" y="1523999"/>
          <a:ext cx="1016000" cy="1016000"/>
        </a:xfrm>
        <a:prstGeom prst="ellipse">
          <a:avLst/>
        </a:prstGeom>
        <a:solidFill>
          <a:schemeClr val="lt1">
            <a:hueOff val="0"/>
            <a:satOff val="0"/>
            <a:lumOff val="0"/>
            <a:alphaOff val="0"/>
          </a:schemeClr>
        </a:solidFill>
        <a:ln w="25400" cap="flat" cmpd="sng" algn="ctr">
          <a:solidFill>
            <a:schemeClr val="accent4">
              <a:hueOff val="-2232385"/>
              <a:satOff val="13449"/>
              <a:lumOff val="1078"/>
              <a:alphaOff val="0"/>
            </a:schemeClr>
          </a:solidFill>
          <a:prstDash val="solid"/>
        </a:ln>
        <a:effectLst/>
      </dsp:spPr>
      <dsp:style>
        <a:lnRef idx="2">
          <a:scrgbClr r="0" g="0" b="0"/>
        </a:lnRef>
        <a:fillRef idx="1">
          <a:scrgbClr r="0" g="0" b="0"/>
        </a:fillRef>
        <a:effectRef idx="0">
          <a:scrgbClr r="0" g="0" b="0"/>
        </a:effectRef>
        <a:fontRef idx="minor"/>
      </dsp:style>
    </dsp:sp>
    <dsp:sp modelId="{BF12049C-9474-41AF-823F-FC340F1ACD45}">
      <dsp:nvSpPr>
        <dsp:cNvPr id="0" name=""/>
        <dsp:cNvSpPr/>
      </dsp:nvSpPr>
      <dsp:spPr>
        <a:xfrm>
          <a:off x="564979" y="2844800"/>
          <a:ext cx="3340273" cy="812800"/>
        </a:xfrm>
        <a:prstGeom prst="rect">
          <a:avLst/>
        </a:prstGeom>
        <a:solidFill>
          <a:schemeClr val="accent4">
            <a:hueOff val="-4464770"/>
            <a:satOff val="26899"/>
            <a:lumOff val="215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5160" tIns="106680" rIns="106680" bIns="106680" numCol="1" spcCol="1270" anchor="ctr" anchorCtr="0">
          <a:noAutofit/>
        </a:bodyPr>
        <a:lstStyle/>
        <a:p>
          <a:pPr marL="0" lvl="0" indent="0" algn="l" defTabSz="1866900">
            <a:lnSpc>
              <a:spcPct val="90000"/>
            </a:lnSpc>
            <a:spcBef>
              <a:spcPct val="0"/>
            </a:spcBef>
            <a:spcAft>
              <a:spcPct val="35000"/>
            </a:spcAft>
            <a:buNone/>
          </a:pPr>
          <a:endParaRPr lang="en-GB" sz="4200" kern="1200" dirty="0"/>
        </a:p>
      </dsp:txBody>
      <dsp:txXfrm>
        <a:off x="564979" y="2844800"/>
        <a:ext cx="3340273" cy="812800"/>
      </dsp:txXfrm>
    </dsp:sp>
    <dsp:sp modelId="{BCFAFF20-E3AA-43C9-A940-C767B86616F2}">
      <dsp:nvSpPr>
        <dsp:cNvPr id="0" name=""/>
        <dsp:cNvSpPr/>
      </dsp:nvSpPr>
      <dsp:spPr>
        <a:xfrm>
          <a:off x="56979" y="2743200"/>
          <a:ext cx="1016000" cy="1016000"/>
        </a:xfrm>
        <a:prstGeom prst="ellipse">
          <a:avLst/>
        </a:prstGeom>
        <a:solidFill>
          <a:schemeClr val="lt1">
            <a:hueOff val="0"/>
            <a:satOff val="0"/>
            <a:lumOff val="0"/>
            <a:alphaOff val="0"/>
          </a:schemeClr>
        </a:solidFill>
        <a:ln w="25400" cap="flat" cmpd="sng" algn="ctr">
          <a:solidFill>
            <a:schemeClr val="accent4">
              <a:hueOff val="-4464770"/>
              <a:satOff val="26899"/>
              <a:lumOff val="2156"/>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4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117D2AD-B9C9-4051-84A9-9522AA043044}">
      <dsp:nvSpPr>
        <dsp:cNvPr id="0" name=""/>
        <dsp:cNvSpPr/>
      </dsp:nvSpPr>
      <dsp:spPr>
        <a:xfrm>
          <a:off x="2105835" y="1090661"/>
          <a:ext cx="904681" cy="904681"/>
        </a:xfrm>
        <a:prstGeom prst="donut">
          <a:avLst>
            <a:gd name="adj" fmla="val 20000"/>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3B8015C-E60A-45CE-A1B3-ACF80D4D5094}">
      <dsp:nvSpPr>
        <dsp:cNvPr id="0" name=""/>
        <dsp:cNvSpPr/>
      </dsp:nvSpPr>
      <dsp:spPr>
        <a:xfrm rot="17700000">
          <a:off x="2424604" y="353161"/>
          <a:ext cx="1124619" cy="54197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8260" tIns="0" rIns="0" bIns="0" numCol="1" spcCol="1270" anchor="ctr" anchorCtr="0">
          <a:noAutofit/>
        </a:bodyPr>
        <a:lstStyle/>
        <a:p>
          <a:pPr marL="0" lvl="0" indent="0" algn="l" defTabSz="844550">
            <a:lnSpc>
              <a:spcPct val="90000"/>
            </a:lnSpc>
            <a:spcBef>
              <a:spcPct val="0"/>
            </a:spcBef>
            <a:spcAft>
              <a:spcPct val="35000"/>
            </a:spcAft>
            <a:buNone/>
          </a:pPr>
          <a:r>
            <a:rPr lang="en-GB" sz="1900" kern="1200" dirty="0"/>
            <a:t>Claim</a:t>
          </a:r>
        </a:p>
      </dsp:txBody>
      <dsp:txXfrm>
        <a:off x="2424604" y="353161"/>
        <a:ext cx="1124619" cy="541979"/>
      </dsp:txXfrm>
    </dsp:sp>
    <dsp:sp modelId="{7CD273D7-C95B-4068-8283-57A250DD6810}">
      <dsp:nvSpPr>
        <dsp:cNvPr id="0" name=""/>
        <dsp:cNvSpPr/>
      </dsp:nvSpPr>
      <dsp:spPr>
        <a:xfrm>
          <a:off x="3078660" y="1308208"/>
          <a:ext cx="469586" cy="469586"/>
        </a:xfrm>
        <a:prstGeom prst="ellipse">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1DC689C-617A-476E-9DA1-E2662CB6CE46}">
      <dsp:nvSpPr>
        <dsp:cNvPr id="0" name=""/>
        <dsp:cNvSpPr/>
      </dsp:nvSpPr>
      <dsp:spPr>
        <a:xfrm rot="17700000">
          <a:off x="2522499" y="1961799"/>
          <a:ext cx="972848" cy="46907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38100" bIns="0" numCol="1" spcCol="1270" anchor="ctr" anchorCtr="0">
          <a:noAutofit/>
        </a:bodyPr>
        <a:lstStyle/>
        <a:p>
          <a:pPr marL="0" lvl="0" indent="0" algn="r" defTabSz="666750">
            <a:lnSpc>
              <a:spcPct val="90000"/>
            </a:lnSpc>
            <a:spcBef>
              <a:spcPct val="0"/>
            </a:spcBef>
            <a:spcAft>
              <a:spcPct val="35000"/>
            </a:spcAft>
            <a:buNone/>
          </a:pPr>
          <a:r>
            <a:rPr lang="en-GB" sz="1500" kern="1200" dirty="0"/>
            <a:t>Assumption 1</a:t>
          </a:r>
        </a:p>
      </dsp:txBody>
      <dsp:txXfrm>
        <a:off x="2522499" y="1961799"/>
        <a:ext cx="972848" cy="469071"/>
      </dsp:txXfrm>
    </dsp:sp>
    <dsp:sp modelId="{4581EB80-7E6F-49A2-BA64-C49CDF2C18B0}">
      <dsp:nvSpPr>
        <dsp:cNvPr id="0" name=""/>
        <dsp:cNvSpPr/>
      </dsp:nvSpPr>
      <dsp:spPr>
        <a:xfrm rot="17700000">
          <a:off x="3131560" y="655133"/>
          <a:ext cx="972848" cy="469071"/>
        </a:xfrm>
        <a:prstGeom prst="rect">
          <a:avLst/>
        </a:prstGeom>
        <a:noFill/>
        <a:ln>
          <a:noFill/>
        </a:ln>
        <a:effectLst/>
      </dsp:spPr>
      <dsp:style>
        <a:lnRef idx="0">
          <a:scrgbClr r="0" g="0" b="0"/>
        </a:lnRef>
        <a:fillRef idx="0">
          <a:scrgbClr r="0" g="0" b="0"/>
        </a:fillRef>
        <a:effectRef idx="0">
          <a:scrgbClr r="0" g="0" b="0"/>
        </a:effectRef>
        <a:fontRef idx="minor"/>
      </dsp:style>
    </dsp:sp>
    <dsp:sp modelId="{AA5E4D3B-FA0F-45F4-A17A-0491FF462123}">
      <dsp:nvSpPr>
        <dsp:cNvPr id="0" name=""/>
        <dsp:cNvSpPr/>
      </dsp:nvSpPr>
      <dsp:spPr>
        <a:xfrm>
          <a:off x="3616319" y="1308208"/>
          <a:ext cx="469586" cy="469586"/>
        </a:xfrm>
        <a:prstGeom prst="ellipse">
          <a:avLst/>
        </a:prstGeom>
        <a:solidFill>
          <a:schemeClr val="accent5">
            <a:hueOff val="-3311292"/>
            <a:satOff val="13270"/>
            <a:lumOff val="287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5595F72-448A-48F3-A031-399B40031E07}">
      <dsp:nvSpPr>
        <dsp:cNvPr id="0" name=""/>
        <dsp:cNvSpPr/>
      </dsp:nvSpPr>
      <dsp:spPr>
        <a:xfrm rot="17700000">
          <a:off x="3060157" y="1961799"/>
          <a:ext cx="972848" cy="46907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38100" bIns="0" numCol="1" spcCol="1270" anchor="ctr" anchorCtr="0">
          <a:noAutofit/>
        </a:bodyPr>
        <a:lstStyle/>
        <a:p>
          <a:pPr marL="0" lvl="0" indent="0" algn="r" defTabSz="666750">
            <a:lnSpc>
              <a:spcPct val="90000"/>
            </a:lnSpc>
            <a:spcBef>
              <a:spcPct val="0"/>
            </a:spcBef>
            <a:spcAft>
              <a:spcPct val="35000"/>
            </a:spcAft>
            <a:buNone/>
          </a:pPr>
          <a:r>
            <a:rPr lang="en-GB" sz="1500" kern="1200" dirty="0"/>
            <a:t>Assumption 2</a:t>
          </a:r>
        </a:p>
      </dsp:txBody>
      <dsp:txXfrm>
        <a:off x="3060157" y="1961799"/>
        <a:ext cx="972848" cy="469071"/>
      </dsp:txXfrm>
    </dsp:sp>
    <dsp:sp modelId="{EF16B733-15F9-45BF-A4D9-89CDA017D596}">
      <dsp:nvSpPr>
        <dsp:cNvPr id="0" name=""/>
        <dsp:cNvSpPr/>
      </dsp:nvSpPr>
      <dsp:spPr>
        <a:xfrm rot="17700000">
          <a:off x="3669218" y="655133"/>
          <a:ext cx="972848" cy="469071"/>
        </a:xfrm>
        <a:prstGeom prst="rect">
          <a:avLst/>
        </a:prstGeom>
        <a:noFill/>
        <a:ln>
          <a:noFill/>
        </a:ln>
        <a:effectLst/>
      </dsp:spPr>
      <dsp:style>
        <a:lnRef idx="0">
          <a:scrgbClr r="0" g="0" b="0"/>
        </a:lnRef>
        <a:fillRef idx="0">
          <a:scrgbClr r="0" g="0" b="0"/>
        </a:fillRef>
        <a:effectRef idx="0">
          <a:scrgbClr r="0" g="0" b="0"/>
        </a:effectRef>
        <a:fontRef idx="minor"/>
      </dsp:style>
    </dsp:sp>
    <dsp:sp modelId="{E37981E8-17E7-46D7-BD60-0112ECA11228}">
      <dsp:nvSpPr>
        <dsp:cNvPr id="0" name=""/>
        <dsp:cNvSpPr/>
      </dsp:nvSpPr>
      <dsp:spPr>
        <a:xfrm>
          <a:off x="4154049" y="1090661"/>
          <a:ext cx="904681" cy="904681"/>
        </a:xfrm>
        <a:prstGeom prst="donut">
          <a:avLst>
            <a:gd name="adj" fmla="val 20000"/>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9253892-B65B-4AFA-ADFA-1732F719C84E}">
      <dsp:nvSpPr>
        <dsp:cNvPr id="0" name=""/>
        <dsp:cNvSpPr/>
      </dsp:nvSpPr>
      <dsp:spPr>
        <a:xfrm rot="17700000">
          <a:off x="4472818" y="353161"/>
          <a:ext cx="1124619" cy="54197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8260" tIns="0" rIns="0" bIns="0" numCol="1" spcCol="1270" anchor="ctr" anchorCtr="0">
          <a:noAutofit/>
        </a:bodyPr>
        <a:lstStyle/>
        <a:p>
          <a:pPr marL="0" lvl="0" indent="0" algn="l" defTabSz="844550">
            <a:lnSpc>
              <a:spcPct val="90000"/>
            </a:lnSpc>
            <a:spcBef>
              <a:spcPct val="0"/>
            </a:spcBef>
            <a:spcAft>
              <a:spcPct val="35000"/>
            </a:spcAft>
            <a:buNone/>
          </a:pPr>
          <a:r>
            <a:rPr lang="en-GB" sz="1900" kern="1200" dirty="0"/>
            <a:t>Counter-Claim</a:t>
          </a:r>
        </a:p>
      </dsp:txBody>
      <dsp:txXfrm>
        <a:off x="4472818" y="353161"/>
        <a:ext cx="1124619" cy="541979"/>
      </dsp:txXfrm>
    </dsp:sp>
    <dsp:sp modelId="{0CD693B2-0545-4602-95D5-880E557EEBBE}">
      <dsp:nvSpPr>
        <dsp:cNvPr id="0" name=""/>
        <dsp:cNvSpPr/>
      </dsp:nvSpPr>
      <dsp:spPr>
        <a:xfrm>
          <a:off x="5126874" y="1308208"/>
          <a:ext cx="469586" cy="469586"/>
        </a:xfrm>
        <a:prstGeom prst="ellipse">
          <a:avLst/>
        </a:prstGeom>
        <a:solidFill>
          <a:schemeClr val="accent5">
            <a:hueOff val="-6622584"/>
            <a:satOff val="26541"/>
            <a:lumOff val="5752"/>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7764AC0-77F0-46CD-B1F9-FF5FE380DA37}">
      <dsp:nvSpPr>
        <dsp:cNvPr id="0" name=""/>
        <dsp:cNvSpPr/>
      </dsp:nvSpPr>
      <dsp:spPr>
        <a:xfrm rot="17700000">
          <a:off x="4570713" y="1961799"/>
          <a:ext cx="972848" cy="46907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38100" bIns="0" numCol="1" spcCol="1270" anchor="ctr" anchorCtr="0">
          <a:noAutofit/>
        </a:bodyPr>
        <a:lstStyle/>
        <a:p>
          <a:pPr marL="0" lvl="0" indent="0" algn="r" defTabSz="666750">
            <a:lnSpc>
              <a:spcPct val="90000"/>
            </a:lnSpc>
            <a:spcBef>
              <a:spcPct val="0"/>
            </a:spcBef>
            <a:spcAft>
              <a:spcPct val="35000"/>
            </a:spcAft>
            <a:buNone/>
          </a:pPr>
          <a:r>
            <a:rPr lang="en-GB" sz="1500" kern="1200" dirty="0"/>
            <a:t>Assumption 1</a:t>
          </a:r>
        </a:p>
      </dsp:txBody>
      <dsp:txXfrm>
        <a:off x="4570713" y="1961799"/>
        <a:ext cx="972848" cy="469071"/>
      </dsp:txXfrm>
    </dsp:sp>
    <dsp:sp modelId="{607B7F29-568C-44FB-99F4-1AA0E5956227}">
      <dsp:nvSpPr>
        <dsp:cNvPr id="0" name=""/>
        <dsp:cNvSpPr/>
      </dsp:nvSpPr>
      <dsp:spPr>
        <a:xfrm rot="17700000">
          <a:off x="5179774" y="655133"/>
          <a:ext cx="972848" cy="469071"/>
        </a:xfrm>
        <a:prstGeom prst="rect">
          <a:avLst/>
        </a:prstGeom>
        <a:noFill/>
        <a:ln>
          <a:noFill/>
        </a:ln>
        <a:effectLst/>
      </dsp:spPr>
      <dsp:style>
        <a:lnRef idx="0">
          <a:scrgbClr r="0" g="0" b="0"/>
        </a:lnRef>
        <a:fillRef idx="0">
          <a:scrgbClr r="0" g="0" b="0"/>
        </a:fillRef>
        <a:effectRef idx="0">
          <a:scrgbClr r="0" g="0" b="0"/>
        </a:effectRef>
        <a:fontRef idx="minor"/>
      </dsp:style>
    </dsp:sp>
    <dsp:sp modelId="{D68F2590-31D5-4BE5-997A-5A9D41FCD9B8}">
      <dsp:nvSpPr>
        <dsp:cNvPr id="0" name=""/>
        <dsp:cNvSpPr/>
      </dsp:nvSpPr>
      <dsp:spPr>
        <a:xfrm>
          <a:off x="5664533" y="1308208"/>
          <a:ext cx="469586" cy="469586"/>
        </a:xfrm>
        <a:prstGeom prst="ellipse">
          <a:avLst/>
        </a:prstGeom>
        <a:solidFill>
          <a:schemeClr val="accent5">
            <a:hueOff val="-9933876"/>
            <a:satOff val="39811"/>
            <a:lumOff val="862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4FFA74F-C71D-414E-A468-1C6B0FE209A0}">
      <dsp:nvSpPr>
        <dsp:cNvPr id="0" name=""/>
        <dsp:cNvSpPr/>
      </dsp:nvSpPr>
      <dsp:spPr>
        <a:xfrm rot="17700000">
          <a:off x="5108371" y="1961799"/>
          <a:ext cx="972848" cy="46907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38100" bIns="0" numCol="1" spcCol="1270" anchor="ctr" anchorCtr="0">
          <a:noAutofit/>
        </a:bodyPr>
        <a:lstStyle/>
        <a:p>
          <a:pPr marL="0" lvl="0" indent="0" algn="r" defTabSz="666750">
            <a:lnSpc>
              <a:spcPct val="90000"/>
            </a:lnSpc>
            <a:spcBef>
              <a:spcPct val="0"/>
            </a:spcBef>
            <a:spcAft>
              <a:spcPct val="35000"/>
            </a:spcAft>
            <a:buNone/>
          </a:pPr>
          <a:r>
            <a:rPr lang="en-GB" sz="1500" kern="1200" dirty="0"/>
            <a:t>Assumption 2</a:t>
          </a:r>
        </a:p>
      </dsp:txBody>
      <dsp:txXfrm>
        <a:off x="5108371" y="1961799"/>
        <a:ext cx="972848" cy="469071"/>
      </dsp:txXfrm>
    </dsp:sp>
    <dsp:sp modelId="{A71B7A07-94FF-4DAE-9366-A1A5C0649981}">
      <dsp:nvSpPr>
        <dsp:cNvPr id="0" name=""/>
        <dsp:cNvSpPr/>
      </dsp:nvSpPr>
      <dsp:spPr>
        <a:xfrm rot="17700000">
          <a:off x="5717432" y="655133"/>
          <a:ext cx="972848" cy="469071"/>
        </a:xfrm>
        <a:prstGeom prst="rect">
          <a:avLst/>
        </a:prstGeom>
        <a:noFill/>
        <a:ln>
          <a:noFill/>
        </a:ln>
        <a:effectLst/>
      </dsp:spPr>
      <dsp:style>
        <a:lnRef idx="0">
          <a:scrgbClr r="0" g="0" b="0"/>
        </a:lnRef>
        <a:fillRef idx="0">
          <a:scrgbClr r="0" g="0" b="0"/>
        </a:fillRef>
        <a:effectRef idx="0">
          <a:scrgbClr r="0" g="0" b="0"/>
        </a:effectRef>
        <a:fontRef idx="minor"/>
      </dsp:style>
    </dsp:sp>
  </dsp:spTree>
</dsp:drawing>
</file>

<file path=ppt/diagrams/drawing4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E2096B5-36E4-4A75-8EB2-903C99AB0734}">
      <dsp:nvSpPr>
        <dsp:cNvPr id="0" name=""/>
        <dsp:cNvSpPr/>
      </dsp:nvSpPr>
      <dsp:spPr>
        <a:xfrm>
          <a:off x="721" y="955418"/>
          <a:ext cx="1537630" cy="922578"/>
        </a:xfrm>
        <a:prstGeom prst="roundRect">
          <a:avLst>
            <a:gd name="adj" fmla="val 10000"/>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ctr" anchorCtr="0">
          <a:noAutofit/>
        </a:bodyPr>
        <a:lstStyle/>
        <a:p>
          <a:pPr marL="0" lvl="0" indent="0" algn="ctr" defTabSz="1778000">
            <a:lnSpc>
              <a:spcPct val="90000"/>
            </a:lnSpc>
            <a:spcBef>
              <a:spcPct val="0"/>
            </a:spcBef>
            <a:spcAft>
              <a:spcPct val="35000"/>
            </a:spcAft>
            <a:buNone/>
          </a:pPr>
          <a:endParaRPr lang="en-GB" sz="4000" kern="1200" dirty="0"/>
        </a:p>
      </dsp:txBody>
      <dsp:txXfrm>
        <a:off x="27742" y="982439"/>
        <a:ext cx="1483588" cy="868536"/>
      </dsp:txXfrm>
    </dsp:sp>
    <dsp:sp modelId="{EB7D057F-DAC3-4AB9-B3F9-C1385AE5E2E7}">
      <dsp:nvSpPr>
        <dsp:cNvPr id="0" name=""/>
        <dsp:cNvSpPr/>
      </dsp:nvSpPr>
      <dsp:spPr>
        <a:xfrm>
          <a:off x="1673662" y="1226041"/>
          <a:ext cx="325977" cy="381332"/>
        </a:xfrm>
        <a:prstGeom prst="rightArrow">
          <a:avLst>
            <a:gd name="adj1" fmla="val 60000"/>
            <a:gd name="adj2" fmla="val 50000"/>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GB" sz="1600" kern="1200"/>
        </a:p>
      </dsp:txBody>
      <dsp:txXfrm>
        <a:off x="1673662" y="1302307"/>
        <a:ext cx="228184" cy="228800"/>
      </dsp:txXfrm>
    </dsp:sp>
    <dsp:sp modelId="{1E0410EE-6FA2-4960-9CB8-1AA9C451A9A5}">
      <dsp:nvSpPr>
        <dsp:cNvPr id="0" name=""/>
        <dsp:cNvSpPr/>
      </dsp:nvSpPr>
      <dsp:spPr>
        <a:xfrm>
          <a:off x="2153403" y="955418"/>
          <a:ext cx="1537630" cy="922578"/>
        </a:xfrm>
        <a:prstGeom prst="roundRect">
          <a:avLst>
            <a:gd name="adj" fmla="val 10000"/>
          </a:avLst>
        </a:prstGeom>
        <a:solidFill>
          <a:schemeClr val="accent5">
            <a:hueOff val="-2483469"/>
            <a:satOff val="9953"/>
            <a:lumOff val="2157"/>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ctr" anchorCtr="0">
          <a:noAutofit/>
        </a:bodyPr>
        <a:lstStyle/>
        <a:p>
          <a:pPr marL="0" lvl="0" indent="0" algn="ctr" defTabSz="1778000">
            <a:lnSpc>
              <a:spcPct val="90000"/>
            </a:lnSpc>
            <a:spcBef>
              <a:spcPct val="0"/>
            </a:spcBef>
            <a:spcAft>
              <a:spcPct val="35000"/>
            </a:spcAft>
            <a:buNone/>
          </a:pPr>
          <a:endParaRPr lang="en-GB" sz="4000" kern="1200" dirty="0"/>
        </a:p>
      </dsp:txBody>
      <dsp:txXfrm>
        <a:off x="2180424" y="982439"/>
        <a:ext cx="1483588" cy="868536"/>
      </dsp:txXfrm>
    </dsp:sp>
    <dsp:sp modelId="{B2038E31-7794-4888-8422-F8D96B8EB247}">
      <dsp:nvSpPr>
        <dsp:cNvPr id="0" name=""/>
        <dsp:cNvSpPr/>
      </dsp:nvSpPr>
      <dsp:spPr>
        <a:xfrm rot="5400000">
          <a:off x="2759229" y="1985630"/>
          <a:ext cx="325977" cy="381332"/>
        </a:xfrm>
        <a:prstGeom prst="rightArrow">
          <a:avLst>
            <a:gd name="adj1" fmla="val 60000"/>
            <a:gd name="adj2" fmla="val 50000"/>
          </a:avLst>
        </a:prstGeom>
        <a:solidFill>
          <a:schemeClr val="accent5">
            <a:hueOff val="-3311292"/>
            <a:satOff val="13270"/>
            <a:lumOff val="2876"/>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GB" sz="1600" kern="1200"/>
        </a:p>
      </dsp:txBody>
      <dsp:txXfrm rot="-5400000">
        <a:off x="2807818" y="2013308"/>
        <a:ext cx="228800" cy="228184"/>
      </dsp:txXfrm>
    </dsp:sp>
    <dsp:sp modelId="{FA65FB3E-95F7-4450-9C62-31F70E3599A9}">
      <dsp:nvSpPr>
        <dsp:cNvPr id="0" name=""/>
        <dsp:cNvSpPr/>
      </dsp:nvSpPr>
      <dsp:spPr>
        <a:xfrm>
          <a:off x="2153403" y="2493048"/>
          <a:ext cx="1537630" cy="922578"/>
        </a:xfrm>
        <a:prstGeom prst="roundRect">
          <a:avLst>
            <a:gd name="adj" fmla="val 10000"/>
          </a:avLst>
        </a:prstGeom>
        <a:solidFill>
          <a:schemeClr val="accent5">
            <a:hueOff val="-4966938"/>
            <a:satOff val="19906"/>
            <a:lumOff val="4314"/>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ctr" anchorCtr="0">
          <a:noAutofit/>
        </a:bodyPr>
        <a:lstStyle/>
        <a:p>
          <a:pPr marL="0" lvl="0" indent="0" algn="ctr" defTabSz="1778000">
            <a:lnSpc>
              <a:spcPct val="90000"/>
            </a:lnSpc>
            <a:spcBef>
              <a:spcPct val="0"/>
            </a:spcBef>
            <a:spcAft>
              <a:spcPct val="35000"/>
            </a:spcAft>
            <a:buNone/>
          </a:pPr>
          <a:endParaRPr lang="en-GB" sz="4000" kern="1200" dirty="0"/>
        </a:p>
      </dsp:txBody>
      <dsp:txXfrm>
        <a:off x="2180424" y="2520069"/>
        <a:ext cx="1483588" cy="868536"/>
      </dsp:txXfrm>
    </dsp:sp>
    <dsp:sp modelId="{E0AD2B97-502C-4A3B-8FB9-206942B15044}">
      <dsp:nvSpPr>
        <dsp:cNvPr id="0" name=""/>
        <dsp:cNvSpPr/>
      </dsp:nvSpPr>
      <dsp:spPr>
        <a:xfrm rot="10800000">
          <a:off x="1692114" y="2763671"/>
          <a:ext cx="325977" cy="381332"/>
        </a:xfrm>
        <a:prstGeom prst="rightArrow">
          <a:avLst>
            <a:gd name="adj1" fmla="val 60000"/>
            <a:gd name="adj2" fmla="val 50000"/>
          </a:avLst>
        </a:prstGeom>
        <a:solidFill>
          <a:schemeClr val="accent5">
            <a:hueOff val="-6622584"/>
            <a:satOff val="26541"/>
            <a:lumOff val="5752"/>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GB" sz="1600" kern="1200"/>
        </a:p>
      </dsp:txBody>
      <dsp:txXfrm rot="10800000">
        <a:off x="1789907" y="2839937"/>
        <a:ext cx="228184" cy="228800"/>
      </dsp:txXfrm>
    </dsp:sp>
    <dsp:sp modelId="{38211588-09B7-4A79-A59E-BEFF342F1369}">
      <dsp:nvSpPr>
        <dsp:cNvPr id="0" name=""/>
        <dsp:cNvSpPr/>
      </dsp:nvSpPr>
      <dsp:spPr>
        <a:xfrm>
          <a:off x="721" y="2493048"/>
          <a:ext cx="1537630" cy="922578"/>
        </a:xfrm>
        <a:prstGeom prst="roundRect">
          <a:avLst>
            <a:gd name="adj" fmla="val 10000"/>
          </a:avLst>
        </a:prstGeom>
        <a:solidFill>
          <a:schemeClr val="accent5">
            <a:hueOff val="-7450407"/>
            <a:satOff val="29858"/>
            <a:lumOff val="6471"/>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ctr" anchorCtr="0">
          <a:noAutofit/>
        </a:bodyPr>
        <a:lstStyle/>
        <a:p>
          <a:pPr marL="0" lvl="0" indent="0" algn="ctr" defTabSz="1778000">
            <a:lnSpc>
              <a:spcPct val="90000"/>
            </a:lnSpc>
            <a:spcBef>
              <a:spcPct val="0"/>
            </a:spcBef>
            <a:spcAft>
              <a:spcPct val="35000"/>
            </a:spcAft>
            <a:buNone/>
          </a:pPr>
          <a:endParaRPr lang="en-GB" sz="4000" kern="1200" dirty="0"/>
        </a:p>
      </dsp:txBody>
      <dsp:txXfrm>
        <a:off x="27742" y="2520069"/>
        <a:ext cx="1483588" cy="868536"/>
      </dsp:txXfrm>
    </dsp:sp>
    <dsp:sp modelId="{37C6DEAD-ECE7-4F88-BA07-BA4BB7604120}">
      <dsp:nvSpPr>
        <dsp:cNvPr id="0" name=""/>
        <dsp:cNvSpPr/>
      </dsp:nvSpPr>
      <dsp:spPr>
        <a:xfrm rot="5400000">
          <a:off x="606547" y="3523261"/>
          <a:ext cx="325977" cy="381332"/>
        </a:xfrm>
        <a:prstGeom prst="rightArrow">
          <a:avLst>
            <a:gd name="adj1" fmla="val 60000"/>
            <a:gd name="adj2" fmla="val 50000"/>
          </a:avLst>
        </a:prstGeom>
        <a:solidFill>
          <a:schemeClr val="accent5">
            <a:hueOff val="-9933876"/>
            <a:satOff val="39811"/>
            <a:lumOff val="8628"/>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GB" sz="1600" kern="1200"/>
        </a:p>
      </dsp:txBody>
      <dsp:txXfrm rot="-5400000">
        <a:off x="655136" y="3550939"/>
        <a:ext cx="228800" cy="228184"/>
      </dsp:txXfrm>
    </dsp:sp>
    <dsp:sp modelId="{B2489C61-6D70-4405-8882-296B1B5AF57A}">
      <dsp:nvSpPr>
        <dsp:cNvPr id="0" name=""/>
        <dsp:cNvSpPr/>
      </dsp:nvSpPr>
      <dsp:spPr>
        <a:xfrm>
          <a:off x="721" y="4030679"/>
          <a:ext cx="1537630" cy="922578"/>
        </a:xfrm>
        <a:prstGeom prst="roundRect">
          <a:avLst>
            <a:gd name="adj" fmla="val 10000"/>
          </a:avLst>
        </a:prstGeom>
        <a:solidFill>
          <a:schemeClr val="accent5">
            <a:hueOff val="-9933876"/>
            <a:satOff val="39811"/>
            <a:lumOff val="862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ctr" anchorCtr="0">
          <a:noAutofit/>
        </a:bodyPr>
        <a:lstStyle/>
        <a:p>
          <a:pPr marL="0" lvl="0" indent="0" algn="ctr" defTabSz="1778000">
            <a:lnSpc>
              <a:spcPct val="90000"/>
            </a:lnSpc>
            <a:spcBef>
              <a:spcPct val="0"/>
            </a:spcBef>
            <a:spcAft>
              <a:spcPct val="35000"/>
            </a:spcAft>
            <a:buNone/>
          </a:pPr>
          <a:endParaRPr lang="en-GB" sz="4000" kern="1200" dirty="0"/>
        </a:p>
      </dsp:txBody>
      <dsp:txXfrm>
        <a:off x="27742" y="4057700"/>
        <a:ext cx="1483588" cy="868536"/>
      </dsp:txXfrm>
    </dsp:sp>
  </dsp:spTree>
</dsp:drawing>
</file>

<file path=ppt/diagrams/drawing4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2AB85E5-A752-4E68-8A90-079253F8273D}">
      <dsp:nvSpPr>
        <dsp:cNvPr id="0" name=""/>
        <dsp:cNvSpPr/>
      </dsp:nvSpPr>
      <dsp:spPr>
        <a:xfrm>
          <a:off x="0" y="576238"/>
          <a:ext cx="1116092" cy="1116092"/>
        </a:xfrm>
        <a:prstGeom prst="ellipse">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670" tIns="26670" rIns="26670" bIns="26670" numCol="1" spcCol="1270" anchor="ctr" anchorCtr="0">
          <a:noAutofit/>
        </a:bodyPr>
        <a:lstStyle/>
        <a:p>
          <a:pPr marL="0" lvl="0" indent="0" algn="ctr" defTabSz="933450">
            <a:lnSpc>
              <a:spcPct val="90000"/>
            </a:lnSpc>
            <a:spcBef>
              <a:spcPct val="0"/>
            </a:spcBef>
            <a:spcAft>
              <a:spcPct val="35000"/>
            </a:spcAft>
            <a:buNone/>
          </a:pPr>
          <a:r>
            <a:rPr lang="en-GB" sz="2100" kern="1200" dirty="0"/>
            <a:t>Justice</a:t>
          </a:r>
        </a:p>
      </dsp:txBody>
      <dsp:txXfrm>
        <a:off x="163448" y="739686"/>
        <a:ext cx="789196" cy="789196"/>
      </dsp:txXfrm>
    </dsp:sp>
    <dsp:sp modelId="{51D88133-96D3-4270-9CAF-2834BECF43EC}">
      <dsp:nvSpPr>
        <dsp:cNvPr id="0" name=""/>
        <dsp:cNvSpPr/>
      </dsp:nvSpPr>
      <dsp:spPr>
        <a:xfrm rot="10800000">
          <a:off x="362730" y="1836447"/>
          <a:ext cx="390632" cy="305524"/>
        </a:xfrm>
        <a:prstGeom prst="triangle">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3D7A8EB7-6ED7-453B-B07C-8D0565CE5FD2}">
      <dsp:nvSpPr>
        <dsp:cNvPr id="0" name=""/>
        <dsp:cNvSpPr/>
      </dsp:nvSpPr>
      <dsp:spPr>
        <a:xfrm>
          <a:off x="185829" y="2268793"/>
          <a:ext cx="744434" cy="744434"/>
        </a:xfrm>
        <a:prstGeom prst="ellipse">
          <a:avLst/>
        </a:prstGeom>
        <a:solidFill>
          <a:schemeClr val="accent4">
            <a:hueOff val="-558096"/>
            <a:satOff val="3362"/>
            <a:lumOff val="27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670" tIns="26670" rIns="26670" bIns="26670" numCol="1" spcCol="1270" anchor="ctr" anchorCtr="0">
          <a:noAutofit/>
        </a:bodyPr>
        <a:lstStyle/>
        <a:p>
          <a:pPr marL="0" lvl="0" indent="0" algn="ctr" defTabSz="933450">
            <a:lnSpc>
              <a:spcPct val="90000"/>
            </a:lnSpc>
            <a:spcBef>
              <a:spcPct val="0"/>
            </a:spcBef>
            <a:spcAft>
              <a:spcPct val="35000"/>
            </a:spcAft>
            <a:buNone/>
          </a:pPr>
          <a:endParaRPr lang="en-GB" sz="2100" kern="1200" dirty="0"/>
        </a:p>
      </dsp:txBody>
      <dsp:txXfrm>
        <a:off x="294849" y="2377813"/>
        <a:ext cx="526394" cy="526394"/>
      </dsp:txXfrm>
    </dsp:sp>
    <dsp:sp modelId="{4BB96B0D-97A0-4557-B64D-9AE3EE748687}">
      <dsp:nvSpPr>
        <dsp:cNvPr id="0" name=""/>
        <dsp:cNvSpPr/>
      </dsp:nvSpPr>
      <dsp:spPr>
        <a:xfrm rot="10800000">
          <a:off x="362730" y="3250258"/>
          <a:ext cx="390632" cy="305524"/>
        </a:xfrm>
        <a:prstGeom prst="triangle">
          <a:avLst/>
        </a:prstGeom>
        <a:solidFill>
          <a:schemeClr val="accent4">
            <a:hueOff val="-637824"/>
            <a:satOff val="3843"/>
            <a:lumOff val="308"/>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34B06AEC-BA39-4564-B0E1-20154C098256}">
      <dsp:nvSpPr>
        <dsp:cNvPr id="0" name=""/>
        <dsp:cNvSpPr/>
      </dsp:nvSpPr>
      <dsp:spPr>
        <a:xfrm>
          <a:off x="185829" y="3775519"/>
          <a:ext cx="744434" cy="744434"/>
        </a:xfrm>
        <a:prstGeom prst="ellipse">
          <a:avLst/>
        </a:prstGeom>
        <a:solidFill>
          <a:schemeClr val="accent4">
            <a:hueOff val="-1116192"/>
            <a:satOff val="6725"/>
            <a:lumOff val="539"/>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670" tIns="26670" rIns="26670" bIns="26670" numCol="1" spcCol="1270" anchor="ctr" anchorCtr="0">
          <a:noAutofit/>
        </a:bodyPr>
        <a:lstStyle/>
        <a:p>
          <a:pPr marL="0" lvl="0" indent="0" algn="ctr" defTabSz="933450">
            <a:lnSpc>
              <a:spcPct val="90000"/>
            </a:lnSpc>
            <a:spcBef>
              <a:spcPct val="0"/>
            </a:spcBef>
            <a:spcAft>
              <a:spcPct val="35000"/>
            </a:spcAft>
            <a:buNone/>
          </a:pPr>
          <a:endParaRPr lang="en-GB" sz="2100" kern="1200" dirty="0"/>
        </a:p>
      </dsp:txBody>
      <dsp:txXfrm>
        <a:off x="294849" y="3884539"/>
        <a:ext cx="526394" cy="526394"/>
      </dsp:txXfrm>
    </dsp:sp>
    <dsp:sp modelId="{D638096B-E3B8-47DB-A0E5-39D5FC898436}">
      <dsp:nvSpPr>
        <dsp:cNvPr id="0" name=""/>
        <dsp:cNvSpPr/>
      </dsp:nvSpPr>
      <dsp:spPr>
        <a:xfrm rot="5400000">
          <a:off x="1208446" y="3994974"/>
          <a:ext cx="390632" cy="305524"/>
        </a:xfrm>
        <a:prstGeom prst="triangle">
          <a:avLst/>
        </a:prstGeom>
        <a:solidFill>
          <a:schemeClr val="accent4">
            <a:hueOff val="-1275649"/>
            <a:satOff val="7685"/>
            <a:lumOff val="616"/>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0702C289-0DB2-4F64-952D-24A6982A82ED}">
      <dsp:nvSpPr>
        <dsp:cNvPr id="0" name=""/>
        <dsp:cNvSpPr/>
      </dsp:nvSpPr>
      <dsp:spPr>
        <a:xfrm>
          <a:off x="1859968" y="3775519"/>
          <a:ext cx="744434" cy="744434"/>
        </a:xfrm>
        <a:prstGeom prst="ellipse">
          <a:avLst/>
        </a:prstGeom>
        <a:solidFill>
          <a:schemeClr val="accent4">
            <a:hueOff val="-1674289"/>
            <a:satOff val="10087"/>
            <a:lumOff val="809"/>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670" tIns="26670" rIns="26670" bIns="26670" numCol="1" spcCol="1270" anchor="ctr" anchorCtr="0">
          <a:noAutofit/>
        </a:bodyPr>
        <a:lstStyle/>
        <a:p>
          <a:pPr marL="0" lvl="0" indent="0" algn="ctr" defTabSz="933450">
            <a:lnSpc>
              <a:spcPct val="90000"/>
            </a:lnSpc>
            <a:spcBef>
              <a:spcPct val="0"/>
            </a:spcBef>
            <a:spcAft>
              <a:spcPct val="35000"/>
            </a:spcAft>
            <a:buNone/>
          </a:pPr>
          <a:endParaRPr lang="en-GB" sz="2100" kern="1200" dirty="0"/>
        </a:p>
      </dsp:txBody>
      <dsp:txXfrm>
        <a:off x="1968988" y="3884539"/>
        <a:ext cx="526394" cy="526394"/>
      </dsp:txXfrm>
    </dsp:sp>
    <dsp:sp modelId="{1D654A23-8815-4B85-8219-9CCE31EEC858}">
      <dsp:nvSpPr>
        <dsp:cNvPr id="0" name=""/>
        <dsp:cNvSpPr/>
      </dsp:nvSpPr>
      <dsp:spPr>
        <a:xfrm>
          <a:off x="2036869" y="3232964"/>
          <a:ext cx="390632" cy="305524"/>
        </a:xfrm>
        <a:prstGeom prst="triangle">
          <a:avLst/>
        </a:prstGeom>
        <a:solidFill>
          <a:schemeClr val="accent4">
            <a:hueOff val="-1913473"/>
            <a:satOff val="11528"/>
            <a:lumOff val="924"/>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BA68B770-E991-44EA-A37F-3EB833871B4E}">
      <dsp:nvSpPr>
        <dsp:cNvPr id="0" name=""/>
        <dsp:cNvSpPr/>
      </dsp:nvSpPr>
      <dsp:spPr>
        <a:xfrm>
          <a:off x="1859968" y="2268793"/>
          <a:ext cx="744434" cy="744434"/>
        </a:xfrm>
        <a:prstGeom prst="ellipse">
          <a:avLst/>
        </a:prstGeom>
        <a:solidFill>
          <a:schemeClr val="accent4">
            <a:hueOff val="-2232385"/>
            <a:satOff val="13449"/>
            <a:lumOff val="107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670" tIns="26670" rIns="26670" bIns="26670" numCol="1" spcCol="1270" anchor="ctr" anchorCtr="0">
          <a:noAutofit/>
        </a:bodyPr>
        <a:lstStyle/>
        <a:p>
          <a:pPr marL="0" lvl="0" indent="0" algn="ctr" defTabSz="933450">
            <a:lnSpc>
              <a:spcPct val="90000"/>
            </a:lnSpc>
            <a:spcBef>
              <a:spcPct val="0"/>
            </a:spcBef>
            <a:spcAft>
              <a:spcPct val="35000"/>
            </a:spcAft>
            <a:buNone/>
          </a:pPr>
          <a:endParaRPr lang="en-GB" sz="2100" kern="1200" dirty="0"/>
        </a:p>
      </dsp:txBody>
      <dsp:txXfrm>
        <a:off x="1968988" y="2377813"/>
        <a:ext cx="526394" cy="526394"/>
      </dsp:txXfrm>
    </dsp:sp>
    <dsp:sp modelId="{C909EB65-A453-4769-9E6F-776952C48C2E}">
      <dsp:nvSpPr>
        <dsp:cNvPr id="0" name=""/>
        <dsp:cNvSpPr/>
      </dsp:nvSpPr>
      <dsp:spPr>
        <a:xfrm>
          <a:off x="2036869" y="1726238"/>
          <a:ext cx="390632" cy="305524"/>
        </a:xfrm>
        <a:prstGeom prst="triangle">
          <a:avLst/>
        </a:prstGeom>
        <a:solidFill>
          <a:schemeClr val="accent4">
            <a:hueOff val="-2551297"/>
            <a:satOff val="15371"/>
            <a:lumOff val="1232"/>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2FB0D928-504F-4CFE-9593-1B208CB159F4}">
      <dsp:nvSpPr>
        <dsp:cNvPr id="0" name=""/>
        <dsp:cNvSpPr/>
      </dsp:nvSpPr>
      <dsp:spPr>
        <a:xfrm>
          <a:off x="1859968" y="762068"/>
          <a:ext cx="744434" cy="744434"/>
        </a:xfrm>
        <a:prstGeom prst="ellipse">
          <a:avLst/>
        </a:prstGeom>
        <a:solidFill>
          <a:schemeClr val="accent4">
            <a:hueOff val="-2790481"/>
            <a:satOff val="16812"/>
            <a:lumOff val="134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670" tIns="26670" rIns="26670" bIns="26670" numCol="1" spcCol="1270" anchor="ctr" anchorCtr="0">
          <a:noAutofit/>
        </a:bodyPr>
        <a:lstStyle/>
        <a:p>
          <a:pPr marL="0" lvl="0" indent="0" algn="ctr" defTabSz="933450">
            <a:lnSpc>
              <a:spcPct val="90000"/>
            </a:lnSpc>
            <a:spcBef>
              <a:spcPct val="0"/>
            </a:spcBef>
            <a:spcAft>
              <a:spcPct val="35000"/>
            </a:spcAft>
            <a:buNone/>
          </a:pPr>
          <a:endParaRPr lang="en-GB" sz="2100" kern="1200" dirty="0"/>
        </a:p>
      </dsp:txBody>
      <dsp:txXfrm>
        <a:off x="1968988" y="871088"/>
        <a:ext cx="526394" cy="526394"/>
      </dsp:txXfrm>
    </dsp:sp>
    <dsp:sp modelId="{E51FF637-22FC-4C72-9405-4A9F3F99A82E}">
      <dsp:nvSpPr>
        <dsp:cNvPr id="0" name=""/>
        <dsp:cNvSpPr/>
      </dsp:nvSpPr>
      <dsp:spPr>
        <a:xfrm rot="5400000">
          <a:off x="2882586" y="981523"/>
          <a:ext cx="390632" cy="305524"/>
        </a:xfrm>
        <a:prstGeom prst="triangle">
          <a:avLst/>
        </a:prstGeom>
        <a:solidFill>
          <a:schemeClr val="accent4">
            <a:hueOff val="-3189121"/>
            <a:satOff val="19214"/>
            <a:lumOff val="154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E9543D34-4E3C-401D-8744-EC63F2B961C7}">
      <dsp:nvSpPr>
        <dsp:cNvPr id="0" name=""/>
        <dsp:cNvSpPr/>
      </dsp:nvSpPr>
      <dsp:spPr>
        <a:xfrm>
          <a:off x="3534108" y="762068"/>
          <a:ext cx="744434" cy="744434"/>
        </a:xfrm>
        <a:prstGeom prst="ellipse">
          <a:avLst/>
        </a:prstGeom>
        <a:solidFill>
          <a:schemeClr val="accent4">
            <a:hueOff val="-3348577"/>
            <a:satOff val="20174"/>
            <a:lumOff val="1617"/>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670" tIns="26670" rIns="26670" bIns="26670" numCol="1" spcCol="1270" anchor="ctr" anchorCtr="0">
          <a:noAutofit/>
        </a:bodyPr>
        <a:lstStyle/>
        <a:p>
          <a:pPr marL="0" lvl="0" indent="0" algn="ctr" defTabSz="933450">
            <a:lnSpc>
              <a:spcPct val="90000"/>
            </a:lnSpc>
            <a:spcBef>
              <a:spcPct val="0"/>
            </a:spcBef>
            <a:spcAft>
              <a:spcPct val="35000"/>
            </a:spcAft>
            <a:buNone/>
          </a:pPr>
          <a:endParaRPr lang="en-GB" sz="2100" kern="1200" dirty="0"/>
        </a:p>
      </dsp:txBody>
      <dsp:txXfrm>
        <a:off x="3643128" y="871088"/>
        <a:ext cx="526394" cy="526394"/>
      </dsp:txXfrm>
    </dsp:sp>
    <dsp:sp modelId="{BED22580-50C7-4E48-A177-D8F796EB827F}">
      <dsp:nvSpPr>
        <dsp:cNvPr id="0" name=""/>
        <dsp:cNvSpPr/>
      </dsp:nvSpPr>
      <dsp:spPr>
        <a:xfrm rot="10800000">
          <a:off x="3711009" y="1743532"/>
          <a:ext cx="390632" cy="305524"/>
        </a:xfrm>
        <a:prstGeom prst="triangle">
          <a:avLst/>
        </a:prstGeom>
        <a:solidFill>
          <a:schemeClr val="accent4">
            <a:hueOff val="-3826945"/>
            <a:satOff val="23056"/>
            <a:lumOff val="1848"/>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A6A48025-F0CF-4748-8BE9-193661F7B5B9}">
      <dsp:nvSpPr>
        <dsp:cNvPr id="0" name=""/>
        <dsp:cNvSpPr/>
      </dsp:nvSpPr>
      <dsp:spPr>
        <a:xfrm>
          <a:off x="3534108" y="2268793"/>
          <a:ext cx="744434" cy="744434"/>
        </a:xfrm>
        <a:prstGeom prst="ellipse">
          <a:avLst/>
        </a:prstGeom>
        <a:solidFill>
          <a:schemeClr val="accent4">
            <a:hueOff val="-3906673"/>
            <a:satOff val="23537"/>
            <a:lumOff val="1887"/>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670" tIns="26670" rIns="26670" bIns="26670" numCol="1" spcCol="1270" anchor="ctr" anchorCtr="0">
          <a:noAutofit/>
        </a:bodyPr>
        <a:lstStyle/>
        <a:p>
          <a:pPr marL="0" lvl="0" indent="0" algn="ctr" defTabSz="933450">
            <a:lnSpc>
              <a:spcPct val="90000"/>
            </a:lnSpc>
            <a:spcBef>
              <a:spcPct val="0"/>
            </a:spcBef>
            <a:spcAft>
              <a:spcPct val="35000"/>
            </a:spcAft>
            <a:buNone/>
          </a:pPr>
          <a:endParaRPr lang="en-GB" sz="2100" kern="1200" dirty="0"/>
        </a:p>
      </dsp:txBody>
      <dsp:txXfrm>
        <a:off x="3643128" y="2377813"/>
        <a:ext cx="526394" cy="526394"/>
      </dsp:txXfrm>
    </dsp:sp>
    <dsp:sp modelId="{8D9E9157-3E02-489D-A997-D4E1FA56D1A8}">
      <dsp:nvSpPr>
        <dsp:cNvPr id="0" name=""/>
        <dsp:cNvSpPr/>
      </dsp:nvSpPr>
      <dsp:spPr>
        <a:xfrm rot="10800000">
          <a:off x="3711009" y="3157343"/>
          <a:ext cx="390632" cy="305524"/>
        </a:xfrm>
        <a:prstGeom prst="triangle">
          <a:avLst/>
        </a:prstGeom>
        <a:solidFill>
          <a:schemeClr val="accent4">
            <a:hueOff val="-4464770"/>
            <a:satOff val="26899"/>
            <a:lumOff val="2156"/>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BBA010C2-899B-4F99-B554-73464C21BDF0}">
      <dsp:nvSpPr>
        <dsp:cNvPr id="0" name=""/>
        <dsp:cNvSpPr/>
      </dsp:nvSpPr>
      <dsp:spPr>
        <a:xfrm>
          <a:off x="3348278" y="3589690"/>
          <a:ext cx="1116092" cy="1116092"/>
        </a:xfrm>
        <a:prstGeom prst="ellipse">
          <a:avLst/>
        </a:prstGeom>
        <a:solidFill>
          <a:schemeClr val="accent4">
            <a:hueOff val="-4464770"/>
            <a:satOff val="26899"/>
            <a:lumOff val="215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670" tIns="26670" rIns="26670" bIns="26670" numCol="1" spcCol="1270" anchor="ctr" anchorCtr="0">
          <a:noAutofit/>
        </a:bodyPr>
        <a:lstStyle/>
        <a:p>
          <a:pPr marL="0" lvl="0" indent="0" algn="ctr" defTabSz="933450">
            <a:lnSpc>
              <a:spcPct val="90000"/>
            </a:lnSpc>
            <a:spcBef>
              <a:spcPct val="0"/>
            </a:spcBef>
            <a:spcAft>
              <a:spcPct val="35000"/>
            </a:spcAft>
            <a:buNone/>
          </a:pPr>
          <a:r>
            <a:rPr lang="en-GB" sz="2100" kern="1200" dirty="0"/>
            <a:t>Luck</a:t>
          </a:r>
        </a:p>
      </dsp:txBody>
      <dsp:txXfrm>
        <a:off x="3511726" y="3753138"/>
        <a:ext cx="789196" cy="789196"/>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B8357F2-7B0A-4486-80BE-CE8529CA03F6}">
      <dsp:nvSpPr>
        <dsp:cNvPr id="0" name=""/>
        <dsp:cNvSpPr/>
      </dsp:nvSpPr>
      <dsp:spPr>
        <a:xfrm>
          <a:off x="3352" y="0"/>
          <a:ext cx="2011680" cy="2749962"/>
        </a:xfrm>
        <a:prstGeom prst="upArrow">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sp>
    <dsp:sp modelId="{967C0452-A272-49DA-91B2-390EAAF95B1E}">
      <dsp:nvSpPr>
        <dsp:cNvPr id="0" name=""/>
        <dsp:cNvSpPr/>
      </dsp:nvSpPr>
      <dsp:spPr>
        <a:xfrm>
          <a:off x="2075383" y="0"/>
          <a:ext cx="3413760" cy="274996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62280" tIns="0" rIns="462280" bIns="462280" numCol="1" spcCol="1270" anchor="ctr" anchorCtr="0">
          <a:noAutofit/>
        </a:bodyPr>
        <a:lstStyle/>
        <a:p>
          <a:pPr marL="0" lvl="0" indent="0" algn="l" defTabSz="2889250">
            <a:lnSpc>
              <a:spcPct val="90000"/>
            </a:lnSpc>
            <a:spcBef>
              <a:spcPct val="0"/>
            </a:spcBef>
            <a:spcAft>
              <a:spcPct val="35000"/>
            </a:spcAft>
            <a:buNone/>
          </a:pPr>
          <a:endParaRPr lang="en-GB" sz="6500" kern="1200" dirty="0"/>
        </a:p>
      </dsp:txBody>
      <dsp:txXfrm>
        <a:off x="2075383" y="0"/>
        <a:ext cx="3413760" cy="2749962"/>
      </dsp:txXfrm>
    </dsp:sp>
    <dsp:sp modelId="{103D42FF-A4E8-48CD-AB13-9D1A0326975A}">
      <dsp:nvSpPr>
        <dsp:cNvPr id="0" name=""/>
        <dsp:cNvSpPr/>
      </dsp:nvSpPr>
      <dsp:spPr>
        <a:xfrm>
          <a:off x="606856" y="2979125"/>
          <a:ext cx="2011680" cy="2749962"/>
        </a:xfrm>
        <a:prstGeom prst="downArrow">
          <a:avLst/>
        </a:prstGeom>
        <a:gradFill rotWithShape="0">
          <a:gsLst>
            <a:gs pos="0">
              <a:schemeClr val="accent4">
                <a:hueOff val="-4464770"/>
                <a:satOff val="26899"/>
                <a:lumOff val="2156"/>
                <a:alphaOff val="0"/>
                <a:shade val="51000"/>
                <a:satMod val="130000"/>
              </a:schemeClr>
            </a:gs>
            <a:gs pos="80000">
              <a:schemeClr val="accent4">
                <a:hueOff val="-4464770"/>
                <a:satOff val="26899"/>
                <a:lumOff val="2156"/>
                <a:alphaOff val="0"/>
                <a:shade val="93000"/>
                <a:satMod val="130000"/>
              </a:schemeClr>
            </a:gs>
            <a:gs pos="100000">
              <a:schemeClr val="accent4">
                <a:hueOff val="-4464770"/>
                <a:satOff val="26899"/>
                <a:lumOff val="2156"/>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sp>
    <dsp:sp modelId="{F18D55D7-95EB-4460-A761-C9C319B97C58}">
      <dsp:nvSpPr>
        <dsp:cNvPr id="0" name=""/>
        <dsp:cNvSpPr/>
      </dsp:nvSpPr>
      <dsp:spPr>
        <a:xfrm>
          <a:off x="2678887" y="2979125"/>
          <a:ext cx="3413760" cy="274996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62280" tIns="0" rIns="462280" bIns="462280" numCol="1" spcCol="1270" anchor="ctr" anchorCtr="0">
          <a:noAutofit/>
        </a:bodyPr>
        <a:lstStyle/>
        <a:p>
          <a:pPr marL="0" lvl="0" indent="0" algn="l" defTabSz="2889250">
            <a:lnSpc>
              <a:spcPct val="90000"/>
            </a:lnSpc>
            <a:spcBef>
              <a:spcPct val="0"/>
            </a:spcBef>
            <a:spcAft>
              <a:spcPct val="35000"/>
            </a:spcAft>
            <a:buNone/>
          </a:pPr>
          <a:endParaRPr lang="en-GB" sz="6500" kern="1200" dirty="0"/>
        </a:p>
      </dsp:txBody>
      <dsp:txXfrm>
        <a:off x="2678887" y="2979125"/>
        <a:ext cx="3413760" cy="2749962"/>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CFB9702-D7F3-4D65-9852-1B22C41EF970}">
      <dsp:nvSpPr>
        <dsp:cNvPr id="0" name=""/>
        <dsp:cNvSpPr/>
      </dsp:nvSpPr>
      <dsp:spPr>
        <a:xfrm>
          <a:off x="1508283" y="128"/>
          <a:ext cx="1688633" cy="1688633"/>
        </a:xfrm>
        <a:prstGeom prst="downArrow">
          <a:avLst>
            <a:gd name="adj1" fmla="val 50000"/>
            <a:gd name="adj2" fmla="val 35000"/>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8488" tIns="348488" rIns="348488" bIns="348488" numCol="1" spcCol="1270" anchor="ctr" anchorCtr="0">
          <a:noAutofit/>
        </a:bodyPr>
        <a:lstStyle/>
        <a:p>
          <a:pPr marL="0" lvl="0" indent="0" algn="ctr" defTabSz="2178050">
            <a:lnSpc>
              <a:spcPct val="90000"/>
            </a:lnSpc>
            <a:spcBef>
              <a:spcPct val="0"/>
            </a:spcBef>
            <a:spcAft>
              <a:spcPct val="35000"/>
            </a:spcAft>
            <a:buNone/>
          </a:pPr>
          <a:endParaRPr lang="en-GB" sz="4900" kern="1200" dirty="0"/>
        </a:p>
      </dsp:txBody>
      <dsp:txXfrm>
        <a:off x="1930441" y="128"/>
        <a:ext cx="844317" cy="1393122"/>
      </dsp:txXfrm>
    </dsp:sp>
    <dsp:sp modelId="{10B10E87-8AB4-4BDC-B543-9C460332DCA5}">
      <dsp:nvSpPr>
        <dsp:cNvPr id="0" name=""/>
        <dsp:cNvSpPr/>
      </dsp:nvSpPr>
      <dsp:spPr>
        <a:xfrm rot="7200000">
          <a:off x="2485266" y="1692313"/>
          <a:ext cx="1688633" cy="1688633"/>
        </a:xfrm>
        <a:prstGeom prst="downArrow">
          <a:avLst>
            <a:gd name="adj1" fmla="val 50000"/>
            <a:gd name="adj2" fmla="val 35000"/>
          </a:avLst>
        </a:prstGeom>
        <a:solidFill>
          <a:schemeClr val="accent5">
            <a:hueOff val="-4966938"/>
            <a:satOff val="19906"/>
            <a:lumOff val="4314"/>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6248" tIns="206248" rIns="206248" bIns="206248" numCol="1" spcCol="1270" anchor="ctr" anchorCtr="0">
          <a:noAutofit/>
        </a:bodyPr>
        <a:lstStyle/>
        <a:p>
          <a:pPr marL="0" lvl="0" indent="0" algn="ctr" defTabSz="1289050">
            <a:lnSpc>
              <a:spcPct val="90000"/>
            </a:lnSpc>
            <a:spcBef>
              <a:spcPct val="0"/>
            </a:spcBef>
            <a:spcAft>
              <a:spcPct val="35000"/>
            </a:spcAft>
            <a:buNone/>
          </a:pPr>
          <a:endParaRPr lang="en-GB" sz="2900" kern="1200"/>
        </a:p>
      </dsp:txBody>
      <dsp:txXfrm rot="-5400000">
        <a:off x="2760982" y="2188348"/>
        <a:ext cx="1393122" cy="844317"/>
      </dsp:txXfrm>
    </dsp:sp>
    <dsp:sp modelId="{0A44F3D4-91EA-453C-BB94-408FC5F57E43}">
      <dsp:nvSpPr>
        <dsp:cNvPr id="0" name=""/>
        <dsp:cNvSpPr/>
      </dsp:nvSpPr>
      <dsp:spPr>
        <a:xfrm rot="14400000">
          <a:off x="531299" y="1692313"/>
          <a:ext cx="1688633" cy="1688633"/>
        </a:xfrm>
        <a:prstGeom prst="downArrow">
          <a:avLst>
            <a:gd name="adj1" fmla="val 50000"/>
            <a:gd name="adj2" fmla="val 35000"/>
          </a:avLst>
        </a:prstGeom>
        <a:solidFill>
          <a:schemeClr val="accent5">
            <a:hueOff val="-9933876"/>
            <a:satOff val="39811"/>
            <a:lumOff val="862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6248" tIns="206248" rIns="206248" bIns="206248" numCol="1" spcCol="1270" anchor="ctr" anchorCtr="0">
          <a:noAutofit/>
        </a:bodyPr>
        <a:lstStyle/>
        <a:p>
          <a:pPr marL="0" lvl="0" indent="0" algn="ctr" defTabSz="1289050">
            <a:lnSpc>
              <a:spcPct val="90000"/>
            </a:lnSpc>
            <a:spcBef>
              <a:spcPct val="0"/>
            </a:spcBef>
            <a:spcAft>
              <a:spcPct val="35000"/>
            </a:spcAft>
            <a:buNone/>
          </a:pPr>
          <a:endParaRPr lang="en-GB" sz="2900" kern="1200" dirty="0"/>
        </a:p>
      </dsp:txBody>
      <dsp:txXfrm rot="5400000">
        <a:off x="551095" y="2188348"/>
        <a:ext cx="1393122" cy="844317"/>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07DA784-00C2-466B-AE03-46950F6C96ED}">
      <dsp:nvSpPr>
        <dsp:cNvPr id="0" name=""/>
        <dsp:cNvSpPr/>
      </dsp:nvSpPr>
      <dsp:spPr>
        <a:xfrm>
          <a:off x="2688433" y="856941"/>
          <a:ext cx="1344014" cy="2986743"/>
        </a:xfrm>
        <a:prstGeom prst="wedgeRectCallout">
          <a:avLst>
            <a:gd name="adj1" fmla="val 0"/>
            <a:gd name="adj2" fmla="val 0"/>
          </a:avLst>
        </a:prstGeom>
        <a:solidFill>
          <a:schemeClr val="accent1">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6675" tIns="66675" rIns="66675" bIns="66675" numCol="1" spcCol="1270" anchor="t" anchorCtr="0">
          <a:noAutofit/>
        </a:bodyPr>
        <a:lstStyle/>
        <a:p>
          <a:pPr marL="0" lvl="0" indent="0" algn="r" defTabSz="933450">
            <a:lnSpc>
              <a:spcPct val="90000"/>
            </a:lnSpc>
            <a:spcBef>
              <a:spcPct val="0"/>
            </a:spcBef>
            <a:spcAft>
              <a:spcPct val="35000"/>
            </a:spcAft>
            <a:buNone/>
          </a:pPr>
          <a:endParaRPr lang="en-GB" sz="2100" kern="1200" dirty="0"/>
        </a:p>
      </dsp:txBody>
      <dsp:txXfrm>
        <a:off x="2859005" y="856941"/>
        <a:ext cx="1173442" cy="2986743"/>
      </dsp:txXfrm>
    </dsp:sp>
    <dsp:sp modelId="{67E2FE3B-5BE2-4DA1-A56B-F5AF725D626D}">
      <dsp:nvSpPr>
        <dsp:cNvPr id="0" name=""/>
        <dsp:cNvSpPr/>
      </dsp:nvSpPr>
      <dsp:spPr>
        <a:xfrm>
          <a:off x="2688433" y="220315"/>
          <a:ext cx="1344014" cy="637713"/>
        </a:xfrm>
        <a:prstGeom prst="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6675" tIns="66675" rIns="66675" bIns="66675" numCol="1" spcCol="1270" anchor="ctr" anchorCtr="0">
          <a:noAutofit/>
        </a:bodyPr>
        <a:lstStyle/>
        <a:p>
          <a:pPr marL="0" lvl="0" indent="0" algn="ctr" defTabSz="933450">
            <a:lnSpc>
              <a:spcPct val="90000"/>
            </a:lnSpc>
            <a:spcBef>
              <a:spcPct val="0"/>
            </a:spcBef>
            <a:spcAft>
              <a:spcPct val="35000"/>
            </a:spcAft>
            <a:buNone/>
          </a:pPr>
          <a:r>
            <a:rPr lang="en-GB" sz="2100" kern="1200" dirty="0"/>
            <a:t>Article 3</a:t>
          </a:r>
        </a:p>
      </dsp:txBody>
      <dsp:txXfrm>
        <a:off x="2688433" y="220315"/>
        <a:ext cx="1344014" cy="637713"/>
      </dsp:txXfrm>
    </dsp:sp>
    <dsp:sp modelId="{975BA1D1-3CC9-4B27-A646-0CF330EB3781}">
      <dsp:nvSpPr>
        <dsp:cNvPr id="0" name=""/>
        <dsp:cNvSpPr/>
      </dsp:nvSpPr>
      <dsp:spPr>
        <a:xfrm>
          <a:off x="1344014" y="856941"/>
          <a:ext cx="1344014" cy="2773689"/>
        </a:xfrm>
        <a:prstGeom prst="wedgeRectCallout">
          <a:avLst>
            <a:gd name="adj1" fmla="val 62500"/>
            <a:gd name="adj2" fmla="val 20830"/>
          </a:avLst>
        </a:prstGeom>
        <a:solidFill>
          <a:schemeClr val="accent1">
            <a:tint val="50000"/>
            <a:hueOff val="-6544756"/>
            <a:satOff val="-351"/>
            <a:lumOff val="5682"/>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6675" tIns="66675" rIns="66675" bIns="66675" numCol="1" spcCol="1270" anchor="t" anchorCtr="0">
          <a:noAutofit/>
        </a:bodyPr>
        <a:lstStyle/>
        <a:p>
          <a:pPr marL="0" lvl="0" indent="0" algn="r" defTabSz="933450">
            <a:lnSpc>
              <a:spcPct val="90000"/>
            </a:lnSpc>
            <a:spcBef>
              <a:spcPct val="0"/>
            </a:spcBef>
            <a:spcAft>
              <a:spcPct val="35000"/>
            </a:spcAft>
            <a:buNone/>
          </a:pPr>
          <a:endParaRPr lang="en-GB" sz="2100" kern="1200" dirty="0"/>
        </a:p>
      </dsp:txBody>
      <dsp:txXfrm>
        <a:off x="1514587" y="856941"/>
        <a:ext cx="1173442" cy="2773689"/>
      </dsp:txXfrm>
    </dsp:sp>
    <dsp:sp modelId="{CF2B8C02-9450-41A9-A521-0628A54277C5}">
      <dsp:nvSpPr>
        <dsp:cNvPr id="0" name=""/>
        <dsp:cNvSpPr/>
      </dsp:nvSpPr>
      <dsp:spPr>
        <a:xfrm>
          <a:off x="1344014" y="323581"/>
          <a:ext cx="1344014" cy="533360"/>
        </a:xfrm>
        <a:prstGeom prst="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6675" tIns="66675" rIns="66675" bIns="66675" numCol="1" spcCol="1270" anchor="ctr" anchorCtr="0">
          <a:noAutofit/>
        </a:bodyPr>
        <a:lstStyle/>
        <a:p>
          <a:pPr marL="0" lvl="0" indent="0" algn="ctr" defTabSz="933450">
            <a:lnSpc>
              <a:spcPct val="90000"/>
            </a:lnSpc>
            <a:spcBef>
              <a:spcPct val="0"/>
            </a:spcBef>
            <a:spcAft>
              <a:spcPct val="35000"/>
            </a:spcAft>
            <a:buNone/>
          </a:pPr>
          <a:r>
            <a:rPr lang="en-GB" sz="2100" kern="1200" dirty="0"/>
            <a:t>Article 2</a:t>
          </a:r>
        </a:p>
      </dsp:txBody>
      <dsp:txXfrm>
        <a:off x="1344014" y="323581"/>
        <a:ext cx="1344014" cy="533360"/>
      </dsp:txXfrm>
    </dsp:sp>
    <dsp:sp modelId="{59F29F99-A9DD-4A80-AE22-5E1D53EB9A53}">
      <dsp:nvSpPr>
        <dsp:cNvPr id="0" name=""/>
        <dsp:cNvSpPr/>
      </dsp:nvSpPr>
      <dsp:spPr>
        <a:xfrm>
          <a:off x="0" y="856941"/>
          <a:ext cx="1344014" cy="2560272"/>
        </a:xfrm>
        <a:prstGeom prst="wedgeRectCallout">
          <a:avLst>
            <a:gd name="adj1" fmla="val 62500"/>
            <a:gd name="adj2" fmla="val 20830"/>
          </a:avLst>
        </a:prstGeom>
        <a:solidFill>
          <a:schemeClr val="accent1">
            <a:tint val="50000"/>
            <a:hueOff val="-13089511"/>
            <a:satOff val="-703"/>
            <a:lumOff val="11364"/>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6675" tIns="66675" rIns="66675" bIns="66675" numCol="1" spcCol="1270" anchor="t" anchorCtr="0">
          <a:noAutofit/>
        </a:bodyPr>
        <a:lstStyle/>
        <a:p>
          <a:pPr marL="0" lvl="0" indent="0" algn="r" defTabSz="933450">
            <a:lnSpc>
              <a:spcPct val="90000"/>
            </a:lnSpc>
            <a:spcBef>
              <a:spcPct val="0"/>
            </a:spcBef>
            <a:spcAft>
              <a:spcPct val="35000"/>
            </a:spcAft>
            <a:buNone/>
          </a:pPr>
          <a:endParaRPr lang="en-GB" sz="2100" kern="1200" dirty="0"/>
        </a:p>
      </dsp:txBody>
      <dsp:txXfrm>
        <a:off x="170572" y="856941"/>
        <a:ext cx="1173442" cy="2560272"/>
      </dsp:txXfrm>
    </dsp:sp>
    <dsp:sp modelId="{BD3B23A8-ED45-4D9A-8FB8-B5CB4696AB59}">
      <dsp:nvSpPr>
        <dsp:cNvPr id="0" name=""/>
        <dsp:cNvSpPr/>
      </dsp:nvSpPr>
      <dsp:spPr>
        <a:xfrm>
          <a:off x="0" y="430108"/>
          <a:ext cx="1344014" cy="426832"/>
        </a:xfrm>
        <a:prstGeom prst="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6675" tIns="66675" rIns="66675" bIns="66675" numCol="1" spcCol="1270" anchor="ctr" anchorCtr="0">
          <a:noAutofit/>
        </a:bodyPr>
        <a:lstStyle/>
        <a:p>
          <a:pPr marL="0" lvl="0" indent="0" algn="ctr" defTabSz="933450">
            <a:lnSpc>
              <a:spcPct val="90000"/>
            </a:lnSpc>
            <a:spcBef>
              <a:spcPct val="0"/>
            </a:spcBef>
            <a:spcAft>
              <a:spcPct val="35000"/>
            </a:spcAft>
            <a:buNone/>
          </a:pPr>
          <a:r>
            <a:rPr lang="en-GB" sz="2100" kern="1200" dirty="0"/>
            <a:t>Article 1</a:t>
          </a:r>
        </a:p>
      </dsp:txBody>
      <dsp:txXfrm>
        <a:off x="0" y="430108"/>
        <a:ext cx="1344014" cy="426832"/>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29DAE48-6AF5-47BF-8331-25C82A44D993}">
      <dsp:nvSpPr>
        <dsp:cNvPr id="0" name=""/>
        <dsp:cNvSpPr/>
      </dsp:nvSpPr>
      <dsp:spPr>
        <a:xfrm>
          <a:off x="2513707" y="1497707"/>
          <a:ext cx="1068585" cy="1068585"/>
        </a:xfrm>
        <a:prstGeom prst="ellipse">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2000250">
            <a:lnSpc>
              <a:spcPct val="90000"/>
            </a:lnSpc>
            <a:spcBef>
              <a:spcPct val="0"/>
            </a:spcBef>
            <a:spcAft>
              <a:spcPct val="35000"/>
            </a:spcAft>
            <a:buNone/>
          </a:pPr>
          <a:endParaRPr lang="en-GB" sz="4500" kern="1200" dirty="0"/>
        </a:p>
      </dsp:txBody>
      <dsp:txXfrm>
        <a:off x="2670198" y="1654198"/>
        <a:ext cx="755603" cy="755603"/>
      </dsp:txXfrm>
    </dsp:sp>
    <dsp:sp modelId="{56DB701D-C79C-4413-8796-E21E2D5FEB36}">
      <dsp:nvSpPr>
        <dsp:cNvPr id="0" name=""/>
        <dsp:cNvSpPr/>
      </dsp:nvSpPr>
      <dsp:spPr>
        <a:xfrm rot="16200000">
          <a:off x="2934877" y="1109011"/>
          <a:ext cx="226245" cy="363319"/>
        </a:xfrm>
        <a:prstGeom prst="rightArrow">
          <a:avLst>
            <a:gd name="adj1" fmla="val 60000"/>
            <a:gd name="adj2" fmla="val 50000"/>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marL="0" lvl="0" indent="0" algn="ctr" defTabSz="666750">
            <a:lnSpc>
              <a:spcPct val="90000"/>
            </a:lnSpc>
            <a:spcBef>
              <a:spcPct val="0"/>
            </a:spcBef>
            <a:spcAft>
              <a:spcPct val="35000"/>
            </a:spcAft>
            <a:buNone/>
          </a:pPr>
          <a:endParaRPr lang="en-GB" sz="1500" kern="1200"/>
        </a:p>
      </dsp:txBody>
      <dsp:txXfrm>
        <a:off x="2968814" y="1215612"/>
        <a:ext cx="158372" cy="217991"/>
      </dsp:txXfrm>
    </dsp:sp>
    <dsp:sp modelId="{00794202-2659-41CD-9EC0-C1219D59A68A}">
      <dsp:nvSpPr>
        <dsp:cNvPr id="0" name=""/>
        <dsp:cNvSpPr/>
      </dsp:nvSpPr>
      <dsp:spPr>
        <a:xfrm>
          <a:off x="2513707" y="2243"/>
          <a:ext cx="1068585" cy="1068585"/>
        </a:xfrm>
        <a:prstGeom prst="ellipse">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2000250">
            <a:lnSpc>
              <a:spcPct val="90000"/>
            </a:lnSpc>
            <a:spcBef>
              <a:spcPct val="0"/>
            </a:spcBef>
            <a:spcAft>
              <a:spcPct val="35000"/>
            </a:spcAft>
            <a:buNone/>
          </a:pPr>
          <a:endParaRPr lang="en-GB" sz="4500" kern="1200" dirty="0"/>
        </a:p>
      </dsp:txBody>
      <dsp:txXfrm>
        <a:off x="2670198" y="158734"/>
        <a:ext cx="755603" cy="755603"/>
      </dsp:txXfrm>
    </dsp:sp>
    <dsp:sp modelId="{2C0E61C6-5B87-4810-A1BD-69847DD8949A}">
      <dsp:nvSpPr>
        <dsp:cNvPr id="0" name=""/>
        <dsp:cNvSpPr/>
      </dsp:nvSpPr>
      <dsp:spPr>
        <a:xfrm>
          <a:off x="3676206" y="1850340"/>
          <a:ext cx="226245" cy="363319"/>
        </a:xfrm>
        <a:prstGeom prst="rightArrow">
          <a:avLst>
            <a:gd name="adj1" fmla="val 60000"/>
            <a:gd name="adj2" fmla="val 50000"/>
          </a:avLst>
        </a:prstGeom>
        <a:gradFill rotWithShape="0">
          <a:gsLst>
            <a:gs pos="0">
              <a:schemeClr val="accent4">
                <a:hueOff val="-1488257"/>
                <a:satOff val="8966"/>
                <a:lumOff val="719"/>
                <a:alphaOff val="0"/>
                <a:shade val="51000"/>
                <a:satMod val="130000"/>
              </a:schemeClr>
            </a:gs>
            <a:gs pos="80000">
              <a:schemeClr val="accent4">
                <a:hueOff val="-1488257"/>
                <a:satOff val="8966"/>
                <a:lumOff val="719"/>
                <a:alphaOff val="0"/>
                <a:shade val="93000"/>
                <a:satMod val="130000"/>
              </a:schemeClr>
            </a:gs>
            <a:gs pos="100000">
              <a:schemeClr val="accent4">
                <a:hueOff val="-1488257"/>
                <a:satOff val="8966"/>
                <a:lumOff val="719"/>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marL="0" lvl="0" indent="0" algn="ctr" defTabSz="666750">
            <a:lnSpc>
              <a:spcPct val="90000"/>
            </a:lnSpc>
            <a:spcBef>
              <a:spcPct val="0"/>
            </a:spcBef>
            <a:spcAft>
              <a:spcPct val="35000"/>
            </a:spcAft>
            <a:buNone/>
          </a:pPr>
          <a:endParaRPr lang="en-GB" sz="1500" kern="1200"/>
        </a:p>
      </dsp:txBody>
      <dsp:txXfrm>
        <a:off x="3676206" y="1923004"/>
        <a:ext cx="158372" cy="217991"/>
      </dsp:txXfrm>
    </dsp:sp>
    <dsp:sp modelId="{97EF5782-D3D2-4A23-B947-36C228F92BF5}">
      <dsp:nvSpPr>
        <dsp:cNvPr id="0" name=""/>
        <dsp:cNvSpPr/>
      </dsp:nvSpPr>
      <dsp:spPr>
        <a:xfrm>
          <a:off x="4009170" y="1497707"/>
          <a:ext cx="1068585" cy="1068585"/>
        </a:xfrm>
        <a:prstGeom prst="ellipse">
          <a:avLst/>
        </a:prstGeom>
        <a:gradFill rotWithShape="0">
          <a:gsLst>
            <a:gs pos="0">
              <a:schemeClr val="accent4">
                <a:hueOff val="-1488257"/>
                <a:satOff val="8966"/>
                <a:lumOff val="719"/>
                <a:alphaOff val="0"/>
                <a:shade val="51000"/>
                <a:satMod val="130000"/>
              </a:schemeClr>
            </a:gs>
            <a:gs pos="80000">
              <a:schemeClr val="accent4">
                <a:hueOff val="-1488257"/>
                <a:satOff val="8966"/>
                <a:lumOff val="719"/>
                <a:alphaOff val="0"/>
                <a:shade val="93000"/>
                <a:satMod val="130000"/>
              </a:schemeClr>
            </a:gs>
            <a:gs pos="100000">
              <a:schemeClr val="accent4">
                <a:hueOff val="-1488257"/>
                <a:satOff val="8966"/>
                <a:lumOff val="719"/>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2000250">
            <a:lnSpc>
              <a:spcPct val="90000"/>
            </a:lnSpc>
            <a:spcBef>
              <a:spcPct val="0"/>
            </a:spcBef>
            <a:spcAft>
              <a:spcPct val="35000"/>
            </a:spcAft>
            <a:buNone/>
          </a:pPr>
          <a:endParaRPr lang="en-GB" sz="4500" kern="1200" dirty="0"/>
        </a:p>
      </dsp:txBody>
      <dsp:txXfrm>
        <a:off x="4165661" y="1654198"/>
        <a:ext cx="755603" cy="755603"/>
      </dsp:txXfrm>
    </dsp:sp>
    <dsp:sp modelId="{8A636B98-386F-4B18-AABD-AC2CBFF112BA}">
      <dsp:nvSpPr>
        <dsp:cNvPr id="0" name=""/>
        <dsp:cNvSpPr/>
      </dsp:nvSpPr>
      <dsp:spPr>
        <a:xfrm rot="5400000">
          <a:off x="2934877" y="2591669"/>
          <a:ext cx="226245" cy="363319"/>
        </a:xfrm>
        <a:prstGeom prst="rightArrow">
          <a:avLst>
            <a:gd name="adj1" fmla="val 60000"/>
            <a:gd name="adj2" fmla="val 50000"/>
          </a:avLst>
        </a:prstGeom>
        <a:gradFill rotWithShape="0">
          <a:gsLst>
            <a:gs pos="0">
              <a:schemeClr val="accent4">
                <a:hueOff val="-2976513"/>
                <a:satOff val="17933"/>
                <a:lumOff val="1437"/>
                <a:alphaOff val="0"/>
                <a:shade val="51000"/>
                <a:satMod val="130000"/>
              </a:schemeClr>
            </a:gs>
            <a:gs pos="80000">
              <a:schemeClr val="accent4">
                <a:hueOff val="-2976513"/>
                <a:satOff val="17933"/>
                <a:lumOff val="1437"/>
                <a:alphaOff val="0"/>
                <a:shade val="93000"/>
                <a:satMod val="130000"/>
              </a:schemeClr>
            </a:gs>
            <a:gs pos="100000">
              <a:schemeClr val="accent4">
                <a:hueOff val="-2976513"/>
                <a:satOff val="17933"/>
                <a:lumOff val="1437"/>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marL="0" lvl="0" indent="0" algn="ctr" defTabSz="666750">
            <a:lnSpc>
              <a:spcPct val="90000"/>
            </a:lnSpc>
            <a:spcBef>
              <a:spcPct val="0"/>
            </a:spcBef>
            <a:spcAft>
              <a:spcPct val="35000"/>
            </a:spcAft>
            <a:buNone/>
          </a:pPr>
          <a:endParaRPr lang="en-GB" sz="1500" kern="1200"/>
        </a:p>
      </dsp:txBody>
      <dsp:txXfrm>
        <a:off x="2968814" y="2630397"/>
        <a:ext cx="158372" cy="217991"/>
      </dsp:txXfrm>
    </dsp:sp>
    <dsp:sp modelId="{BE0322E6-AB17-4BBA-AD8F-7C0961CE21AB}">
      <dsp:nvSpPr>
        <dsp:cNvPr id="0" name=""/>
        <dsp:cNvSpPr/>
      </dsp:nvSpPr>
      <dsp:spPr>
        <a:xfrm>
          <a:off x="2513707" y="2993170"/>
          <a:ext cx="1068585" cy="1068585"/>
        </a:xfrm>
        <a:prstGeom prst="ellipse">
          <a:avLst/>
        </a:prstGeom>
        <a:gradFill rotWithShape="0">
          <a:gsLst>
            <a:gs pos="0">
              <a:schemeClr val="accent4">
                <a:hueOff val="-2976513"/>
                <a:satOff val="17933"/>
                <a:lumOff val="1437"/>
                <a:alphaOff val="0"/>
                <a:shade val="51000"/>
                <a:satMod val="130000"/>
              </a:schemeClr>
            </a:gs>
            <a:gs pos="80000">
              <a:schemeClr val="accent4">
                <a:hueOff val="-2976513"/>
                <a:satOff val="17933"/>
                <a:lumOff val="1437"/>
                <a:alphaOff val="0"/>
                <a:shade val="93000"/>
                <a:satMod val="130000"/>
              </a:schemeClr>
            </a:gs>
            <a:gs pos="100000">
              <a:schemeClr val="accent4">
                <a:hueOff val="-2976513"/>
                <a:satOff val="17933"/>
                <a:lumOff val="1437"/>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2000250">
            <a:lnSpc>
              <a:spcPct val="90000"/>
            </a:lnSpc>
            <a:spcBef>
              <a:spcPct val="0"/>
            </a:spcBef>
            <a:spcAft>
              <a:spcPct val="35000"/>
            </a:spcAft>
            <a:buNone/>
          </a:pPr>
          <a:endParaRPr lang="en-GB" sz="4500" kern="1200" dirty="0"/>
        </a:p>
      </dsp:txBody>
      <dsp:txXfrm>
        <a:off x="2670198" y="3149661"/>
        <a:ext cx="755603" cy="755603"/>
      </dsp:txXfrm>
    </dsp:sp>
    <dsp:sp modelId="{D8ECDB30-E3F0-49DE-991A-D1BFE28646BA}">
      <dsp:nvSpPr>
        <dsp:cNvPr id="0" name=""/>
        <dsp:cNvSpPr/>
      </dsp:nvSpPr>
      <dsp:spPr>
        <a:xfrm rot="10800000">
          <a:off x="2193548" y="1850340"/>
          <a:ext cx="226245" cy="363319"/>
        </a:xfrm>
        <a:prstGeom prst="rightArrow">
          <a:avLst>
            <a:gd name="adj1" fmla="val 60000"/>
            <a:gd name="adj2" fmla="val 50000"/>
          </a:avLst>
        </a:prstGeom>
        <a:gradFill rotWithShape="0">
          <a:gsLst>
            <a:gs pos="0">
              <a:schemeClr val="accent4">
                <a:hueOff val="-4464770"/>
                <a:satOff val="26899"/>
                <a:lumOff val="2156"/>
                <a:alphaOff val="0"/>
                <a:shade val="51000"/>
                <a:satMod val="130000"/>
              </a:schemeClr>
            </a:gs>
            <a:gs pos="80000">
              <a:schemeClr val="accent4">
                <a:hueOff val="-4464770"/>
                <a:satOff val="26899"/>
                <a:lumOff val="2156"/>
                <a:alphaOff val="0"/>
                <a:shade val="93000"/>
                <a:satMod val="130000"/>
              </a:schemeClr>
            </a:gs>
            <a:gs pos="100000">
              <a:schemeClr val="accent4">
                <a:hueOff val="-4464770"/>
                <a:satOff val="26899"/>
                <a:lumOff val="2156"/>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marL="0" lvl="0" indent="0" algn="ctr" defTabSz="666750">
            <a:lnSpc>
              <a:spcPct val="90000"/>
            </a:lnSpc>
            <a:spcBef>
              <a:spcPct val="0"/>
            </a:spcBef>
            <a:spcAft>
              <a:spcPct val="35000"/>
            </a:spcAft>
            <a:buNone/>
          </a:pPr>
          <a:endParaRPr lang="en-GB" sz="1500" kern="1200"/>
        </a:p>
      </dsp:txBody>
      <dsp:txXfrm rot="10800000">
        <a:off x="2261421" y="1923004"/>
        <a:ext cx="158372" cy="217991"/>
      </dsp:txXfrm>
    </dsp:sp>
    <dsp:sp modelId="{25159DFD-3780-4653-A8B7-0D89D763925E}">
      <dsp:nvSpPr>
        <dsp:cNvPr id="0" name=""/>
        <dsp:cNvSpPr/>
      </dsp:nvSpPr>
      <dsp:spPr>
        <a:xfrm>
          <a:off x="1018243" y="1497707"/>
          <a:ext cx="1068585" cy="1068585"/>
        </a:xfrm>
        <a:prstGeom prst="ellipse">
          <a:avLst/>
        </a:prstGeom>
        <a:gradFill rotWithShape="0">
          <a:gsLst>
            <a:gs pos="0">
              <a:schemeClr val="accent4">
                <a:hueOff val="-4464770"/>
                <a:satOff val="26899"/>
                <a:lumOff val="2156"/>
                <a:alphaOff val="0"/>
                <a:shade val="51000"/>
                <a:satMod val="130000"/>
              </a:schemeClr>
            </a:gs>
            <a:gs pos="80000">
              <a:schemeClr val="accent4">
                <a:hueOff val="-4464770"/>
                <a:satOff val="26899"/>
                <a:lumOff val="2156"/>
                <a:alphaOff val="0"/>
                <a:shade val="93000"/>
                <a:satMod val="130000"/>
              </a:schemeClr>
            </a:gs>
            <a:gs pos="100000">
              <a:schemeClr val="accent4">
                <a:hueOff val="-4464770"/>
                <a:satOff val="26899"/>
                <a:lumOff val="2156"/>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2000250">
            <a:lnSpc>
              <a:spcPct val="90000"/>
            </a:lnSpc>
            <a:spcBef>
              <a:spcPct val="0"/>
            </a:spcBef>
            <a:spcAft>
              <a:spcPct val="35000"/>
            </a:spcAft>
            <a:buNone/>
          </a:pPr>
          <a:endParaRPr lang="en-GB" sz="4500" kern="1200" dirty="0"/>
        </a:p>
      </dsp:txBody>
      <dsp:txXfrm>
        <a:off x="1174734" y="1654198"/>
        <a:ext cx="755603" cy="755603"/>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CA69950-09A6-4A99-A177-1CD00BD69745}">
      <dsp:nvSpPr>
        <dsp:cNvPr id="0" name=""/>
        <dsp:cNvSpPr/>
      </dsp:nvSpPr>
      <dsp:spPr>
        <a:xfrm>
          <a:off x="508000" y="1015999"/>
          <a:ext cx="3048000" cy="3048000"/>
        </a:xfrm>
        <a:prstGeom prst="ellipse">
          <a:avLst/>
        </a:prstGeom>
        <a:gradFill rotWithShape="0">
          <a:gsLst>
            <a:gs pos="0">
              <a:schemeClr val="accent5">
                <a:hueOff val="-9933876"/>
                <a:satOff val="39811"/>
                <a:lumOff val="8628"/>
                <a:alphaOff val="0"/>
                <a:shade val="51000"/>
                <a:satMod val="130000"/>
              </a:schemeClr>
            </a:gs>
            <a:gs pos="80000">
              <a:schemeClr val="accent5">
                <a:hueOff val="-9933876"/>
                <a:satOff val="39811"/>
                <a:lumOff val="8628"/>
                <a:alphaOff val="0"/>
                <a:shade val="93000"/>
                <a:satMod val="130000"/>
              </a:schemeClr>
            </a:gs>
            <a:gs pos="100000">
              <a:schemeClr val="accent5">
                <a:hueOff val="-9933876"/>
                <a:satOff val="39811"/>
                <a:lumOff val="8628"/>
                <a:alphaOff val="0"/>
                <a:shade val="94000"/>
                <a:satMod val="135000"/>
              </a:schemeClr>
            </a:gs>
          </a:gsLst>
          <a:lin ang="16200000" scaled="0"/>
        </a:gradFill>
        <a:ln w="9525" cap="flat" cmpd="sng" algn="ctr">
          <a:solidFill>
            <a:schemeClr val="lt1">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1">
          <a:scrgbClr r="0" g="0" b="0"/>
        </a:lnRef>
        <a:fillRef idx="3">
          <a:scrgbClr r="0" g="0" b="0"/>
        </a:fillRef>
        <a:effectRef idx="2">
          <a:scrgbClr r="0" g="0" b="0"/>
        </a:effectRef>
        <a:fontRef idx="minor">
          <a:schemeClr val="lt1"/>
        </a:fontRef>
      </dsp:style>
    </dsp:sp>
    <dsp:sp modelId="{0E7FFC6C-24EC-43D3-81B0-54734F6281DC}">
      <dsp:nvSpPr>
        <dsp:cNvPr id="0" name=""/>
        <dsp:cNvSpPr/>
      </dsp:nvSpPr>
      <dsp:spPr>
        <a:xfrm>
          <a:off x="1117600" y="1625599"/>
          <a:ext cx="1828800" cy="1828800"/>
        </a:xfrm>
        <a:prstGeom prst="ellipse">
          <a:avLst/>
        </a:prstGeom>
        <a:gradFill rotWithShape="0">
          <a:gsLst>
            <a:gs pos="0">
              <a:schemeClr val="accent5">
                <a:hueOff val="-4966938"/>
                <a:satOff val="19906"/>
                <a:lumOff val="4314"/>
                <a:alphaOff val="0"/>
                <a:shade val="51000"/>
                <a:satMod val="130000"/>
              </a:schemeClr>
            </a:gs>
            <a:gs pos="80000">
              <a:schemeClr val="accent5">
                <a:hueOff val="-4966938"/>
                <a:satOff val="19906"/>
                <a:lumOff val="4314"/>
                <a:alphaOff val="0"/>
                <a:shade val="93000"/>
                <a:satMod val="130000"/>
              </a:schemeClr>
            </a:gs>
            <a:gs pos="100000">
              <a:schemeClr val="accent5">
                <a:hueOff val="-4966938"/>
                <a:satOff val="19906"/>
                <a:lumOff val="4314"/>
                <a:alphaOff val="0"/>
                <a:shade val="94000"/>
                <a:satMod val="135000"/>
              </a:schemeClr>
            </a:gs>
          </a:gsLst>
          <a:lin ang="16200000" scaled="0"/>
        </a:gradFill>
        <a:ln w="9525" cap="flat" cmpd="sng" algn="ctr">
          <a:solidFill>
            <a:schemeClr val="lt1">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1">
          <a:scrgbClr r="0" g="0" b="0"/>
        </a:lnRef>
        <a:fillRef idx="3">
          <a:scrgbClr r="0" g="0" b="0"/>
        </a:fillRef>
        <a:effectRef idx="2">
          <a:scrgbClr r="0" g="0" b="0"/>
        </a:effectRef>
        <a:fontRef idx="minor">
          <a:schemeClr val="lt1"/>
        </a:fontRef>
      </dsp:style>
    </dsp:sp>
    <dsp:sp modelId="{CF9E445F-7FE3-47AA-BE33-D5A660835F9A}">
      <dsp:nvSpPr>
        <dsp:cNvPr id="0" name=""/>
        <dsp:cNvSpPr/>
      </dsp:nvSpPr>
      <dsp:spPr>
        <a:xfrm>
          <a:off x="1727200" y="2235200"/>
          <a:ext cx="609600" cy="609600"/>
        </a:xfrm>
        <a:prstGeom prst="ellipse">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w="9525" cap="flat" cmpd="sng" algn="ctr">
          <a:solidFill>
            <a:schemeClr val="lt1">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1">
          <a:scrgbClr r="0" g="0" b="0"/>
        </a:lnRef>
        <a:fillRef idx="3">
          <a:scrgbClr r="0" g="0" b="0"/>
        </a:fillRef>
        <a:effectRef idx="2">
          <a:scrgbClr r="0" g="0" b="0"/>
        </a:effectRef>
        <a:fontRef idx="minor">
          <a:schemeClr val="lt1"/>
        </a:fontRef>
      </dsp:style>
    </dsp:sp>
    <dsp:sp modelId="{F2B8DAF2-A064-487E-B667-65DFDAF9BAA2}">
      <dsp:nvSpPr>
        <dsp:cNvPr id="0" name=""/>
        <dsp:cNvSpPr/>
      </dsp:nvSpPr>
      <dsp:spPr>
        <a:xfrm>
          <a:off x="4064000" y="0"/>
          <a:ext cx="1524000" cy="889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76936" tIns="67310" rIns="67310" bIns="67310" numCol="1" spcCol="1270" anchor="ctr" anchorCtr="0">
          <a:noAutofit/>
        </a:bodyPr>
        <a:lstStyle/>
        <a:p>
          <a:pPr marL="0" lvl="0" indent="0" algn="l" defTabSz="2355850">
            <a:lnSpc>
              <a:spcPct val="90000"/>
            </a:lnSpc>
            <a:spcBef>
              <a:spcPct val="0"/>
            </a:spcBef>
            <a:spcAft>
              <a:spcPct val="35000"/>
            </a:spcAft>
            <a:buNone/>
          </a:pPr>
          <a:endParaRPr lang="en-GB" sz="5300" kern="1200" dirty="0"/>
        </a:p>
      </dsp:txBody>
      <dsp:txXfrm>
        <a:off x="4064000" y="0"/>
        <a:ext cx="1524000" cy="889000"/>
      </dsp:txXfrm>
    </dsp:sp>
    <dsp:sp modelId="{A26FF953-ABB4-46F6-B2C9-C62283E1C272}">
      <dsp:nvSpPr>
        <dsp:cNvPr id="0" name=""/>
        <dsp:cNvSpPr/>
      </dsp:nvSpPr>
      <dsp:spPr>
        <a:xfrm>
          <a:off x="3683000" y="444499"/>
          <a:ext cx="381000" cy="0"/>
        </a:xfrm>
        <a:prstGeom prst="line">
          <a:avLst/>
        </a:prstGeom>
        <a:solidFill>
          <a:schemeClr val="accent5">
            <a:hueOff val="0"/>
            <a:satOff val="0"/>
            <a:lumOff val="0"/>
            <a:alphaOff val="0"/>
          </a:schemeClr>
        </a:solidFill>
        <a:ln w="25400" cap="flat" cmpd="sng" algn="ctr">
          <a:solidFill>
            <a:schemeClr val="accent5">
              <a:tint val="50000"/>
              <a:hueOff val="0"/>
              <a:satOff val="0"/>
              <a:lumOff val="0"/>
              <a:alphaOff val="0"/>
            </a:schemeClr>
          </a:solidFill>
          <a:prstDash val="solid"/>
        </a:ln>
        <a:effectLst/>
        <a:scene3d>
          <a:camera prst="orthographicFront"/>
          <a:lightRig rig="threePt" dir="t">
            <a:rot lat="0" lon="0" rev="7500000"/>
          </a:lightRig>
        </a:scene3d>
        <a:sp3d z="127000" prstMaterial="matte"/>
      </dsp:spPr>
      <dsp:style>
        <a:lnRef idx="2">
          <a:scrgbClr r="0" g="0" b="0"/>
        </a:lnRef>
        <a:fillRef idx="1">
          <a:scrgbClr r="0" g="0" b="0"/>
        </a:fillRef>
        <a:effectRef idx="0">
          <a:scrgbClr r="0" g="0" b="0"/>
        </a:effectRef>
        <a:fontRef idx="minor"/>
      </dsp:style>
    </dsp:sp>
    <dsp:sp modelId="{547107BA-8FA6-40F9-A579-3842B68886DA}">
      <dsp:nvSpPr>
        <dsp:cNvPr id="0" name=""/>
        <dsp:cNvSpPr/>
      </dsp:nvSpPr>
      <dsp:spPr>
        <a:xfrm rot="5400000">
          <a:off x="1809242" y="667766"/>
          <a:ext cx="2094991" cy="1649476"/>
        </a:xfrm>
        <a:prstGeom prst="line">
          <a:avLst/>
        </a:prstGeom>
        <a:solidFill>
          <a:schemeClr val="accent5">
            <a:hueOff val="0"/>
            <a:satOff val="0"/>
            <a:lumOff val="0"/>
            <a:alphaOff val="0"/>
          </a:schemeClr>
        </a:solidFill>
        <a:ln w="25400" cap="flat" cmpd="sng" algn="ctr">
          <a:solidFill>
            <a:schemeClr val="accent5">
              <a:tint val="50000"/>
              <a:hueOff val="0"/>
              <a:satOff val="0"/>
              <a:lumOff val="0"/>
              <a:alphaOff val="0"/>
            </a:schemeClr>
          </a:solidFill>
          <a:prstDash val="solid"/>
        </a:ln>
        <a:effectLst/>
        <a:scene3d>
          <a:camera prst="orthographicFront"/>
          <a:lightRig rig="threePt" dir="t">
            <a:rot lat="0" lon="0" rev="7500000"/>
          </a:lightRig>
        </a:scene3d>
        <a:sp3d z="127000" prstMaterial="matte"/>
      </dsp:spPr>
      <dsp:style>
        <a:lnRef idx="2">
          <a:scrgbClr r="0" g="0" b="0"/>
        </a:lnRef>
        <a:fillRef idx="1">
          <a:scrgbClr r="0" g="0" b="0"/>
        </a:fillRef>
        <a:effectRef idx="0">
          <a:scrgbClr r="0" g="0" b="0"/>
        </a:effectRef>
        <a:fontRef idx="minor"/>
      </dsp:style>
    </dsp:sp>
    <dsp:sp modelId="{17B34842-7AEB-434D-A1F9-96A2C136BB28}">
      <dsp:nvSpPr>
        <dsp:cNvPr id="0" name=""/>
        <dsp:cNvSpPr/>
      </dsp:nvSpPr>
      <dsp:spPr>
        <a:xfrm>
          <a:off x="4064000" y="888999"/>
          <a:ext cx="1524000" cy="889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76936" tIns="67310" rIns="67310" bIns="67310" numCol="1" spcCol="1270" anchor="ctr" anchorCtr="0">
          <a:noAutofit/>
        </a:bodyPr>
        <a:lstStyle/>
        <a:p>
          <a:pPr marL="0" lvl="0" indent="0" algn="l" defTabSz="2355850">
            <a:lnSpc>
              <a:spcPct val="90000"/>
            </a:lnSpc>
            <a:spcBef>
              <a:spcPct val="0"/>
            </a:spcBef>
            <a:spcAft>
              <a:spcPct val="35000"/>
            </a:spcAft>
            <a:buNone/>
          </a:pPr>
          <a:endParaRPr lang="en-GB" sz="5300" kern="1200" dirty="0"/>
        </a:p>
      </dsp:txBody>
      <dsp:txXfrm>
        <a:off x="4064000" y="888999"/>
        <a:ext cx="1524000" cy="889000"/>
      </dsp:txXfrm>
    </dsp:sp>
    <dsp:sp modelId="{8DEE491C-9B28-411F-8B62-C90014827CB8}">
      <dsp:nvSpPr>
        <dsp:cNvPr id="0" name=""/>
        <dsp:cNvSpPr/>
      </dsp:nvSpPr>
      <dsp:spPr>
        <a:xfrm>
          <a:off x="3683000" y="1333499"/>
          <a:ext cx="381000" cy="0"/>
        </a:xfrm>
        <a:prstGeom prst="line">
          <a:avLst/>
        </a:prstGeom>
        <a:solidFill>
          <a:schemeClr val="accent5">
            <a:hueOff val="0"/>
            <a:satOff val="0"/>
            <a:lumOff val="0"/>
            <a:alphaOff val="0"/>
          </a:schemeClr>
        </a:solidFill>
        <a:ln w="25400" cap="flat" cmpd="sng" algn="ctr">
          <a:solidFill>
            <a:schemeClr val="accent5">
              <a:tint val="50000"/>
              <a:hueOff val="0"/>
              <a:satOff val="0"/>
              <a:lumOff val="0"/>
              <a:alphaOff val="0"/>
            </a:schemeClr>
          </a:solidFill>
          <a:prstDash val="solid"/>
        </a:ln>
        <a:effectLst/>
        <a:scene3d>
          <a:camera prst="orthographicFront"/>
          <a:lightRig rig="threePt" dir="t">
            <a:rot lat="0" lon="0" rev="7500000"/>
          </a:lightRig>
        </a:scene3d>
        <a:sp3d z="127000" prstMaterial="matte"/>
      </dsp:spPr>
      <dsp:style>
        <a:lnRef idx="2">
          <a:scrgbClr r="0" g="0" b="0"/>
        </a:lnRef>
        <a:fillRef idx="1">
          <a:scrgbClr r="0" g="0" b="0"/>
        </a:fillRef>
        <a:effectRef idx="0">
          <a:scrgbClr r="0" g="0" b="0"/>
        </a:effectRef>
        <a:fontRef idx="minor"/>
      </dsp:style>
    </dsp:sp>
    <dsp:sp modelId="{5FF22837-8850-4351-AE3F-E4AFC5491B6E}">
      <dsp:nvSpPr>
        <dsp:cNvPr id="0" name=""/>
        <dsp:cNvSpPr/>
      </dsp:nvSpPr>
      <dsp:spPr>
        <a:xfrm rot="5400000">
          <a:off x="2258923" y="1542897"/>
          <a:ext cx="1632508" cy="1212596"/>
        </a:xfrm>
        <a:prstGeom prst="line">
          <a:avLst/>
        </a:prstGeom>
        <a:solidFill>
          <a:schemeClr val="accent5">
            <a:hueOff val="0"/>
            <a:satOff val="0"/>
            <a:lumOff val="0"/>
            <a:alphaOff val="0"/>
          </a:schemeClr>
        </a:solidFill>
        <a:ln w="25400" cap="flat" cmpd="sng" algn="ctr">
          <a:solidFill>
            <a:schemeClr val="accent5">
              <a:tint val="50000"/>
              <a:hueOff val="0"/>
              <a:satOff val="0"/>
              <a:lumOff val="0"/>
              <a:alphaOff val="0"/>
            </a:schemeClr>
          </a:solidFill>
          <a:prstDash val="solid"/>
        </a:ln>
        <a:effectLst/>
        <a:scene3d>
          <a:camera prst="orthographicFront"/>
          <a:lightRig rig="threePt" dir="t">
            <a:rot lat="0" lon="0" rev="7500000"/>
          </a:lightRig>
        </a:scene3d>
        <a:sp3d z="127000" prstMaterial="matte"/>
      </dsp:spPr>
      <dsp:style>
        <a:lnRef idx="2">
          <a:scrgbClr r="0" g="0" b="0"/>
        </a:lnRef>
        <a:fillRef idx="1">
          <a:scrgbClr r="0" g="0" b="0"/>
        </a:fillRef>
        <a:effectRef idx="0">
          <a:scrgbClr r="0" g="0" b="0"/>
        </a:effectRef>
        <a:fontRef idx="minor"/>
      </dsp:style>
    </dsp:sp>
    <dsp:sp modelId="{22D96333-1231-4D7A-9CD7-7A5A557A7504}">
      <dsp:nvSpPr>
        <dsp:cNvPr id="0" name=""/>
        <dsp:cNvSpPr/>
      </dsp:nvSpPr>
      <dsp:spPr>
        <a:xfrm>
          <a:off x="4064000" y="1777999"/>
          <a:ext cx="1524000" cy="889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76936" tIns="67310" rIns="67310" bIns="67310" numCol="1" spcCol="1270" anchor="ctr" anchorCtr="0">
          <a:noAutofit/>
        </a:bodyPr>
        <a:lstStyle/>
        <a:p>
          <a:pPr marL="0" lvl="0" indent="0" algn="l" defTabSz="2355850">
            <a:lnSpc>
              <a:spcPct val="90000"/>
            </a:lnSpc>
            <a:spcBef>
              <a:spcPct val="0"/>
            </a:spcBef>
            <a:spcAft>
              <a:spcPct val="35000"/>
            </a:spcAft>
            <a:buNone/>
          </a:pPr>
          <a:endParaRPr lang="en-GB" sz="5300" kern="1200" dirty="0"/>
        </a:p>
      </dsp:txBody>
      <dsp:txXfrm>
        <a:off x="4064000" y="1777999"/>
        <a:ext cx="1524000" cy="889000"/>
      </dsp:txXfrm>
    </dsp:sp>
    <dsp:sp modelId="{BE578C40-7706-42E9-90DD-FB8C03BF39A7}">
      <dsp:nvSpPr>
        <dsp:cNvPr id="0" name=""/>
        <dsp:cNvSpPr/>
      </dsp:nvSpPr>
      <dsp:spPr>
        <a:xfrm>
          <a:off x="3683000" y="2222499"/>
          <a:ext cx="381000" cy="0"/>
        </a:xfrm>
        <a:prstGeom prst="line">
          <a:avLst/>
        </a:prstGeom>
        <a:solidFill>
          <a:schemeClr val="accent5">
            <a:hueOff val="0"/>
            <a:satOff val="0"/>
            <a:lumOff val="0"/>
            <a:alphaOff val="0"/>
          </a:schemeClr>
        </a:solidFill>
        <a:ln w="25400" cap="flat" cmpd="sng" algn="ctr">
          <a:solidFill>
            <a:schemeClr val="accent5">
              <a:tint val="50000"/>
              <a:hueOff val="0"/>
              <a:satOff val="0"/>
              <a:lumOff val="0"/>
              <a:alphaOff val="0"/>
            </a:schemeClr>
          </a:solidFill>
          <a:prstDash val="solid"/>
        </a:ln>
        <a:effectLst/>
        <a:scene3d>
          <a:camera prst="orthographicFront"/>
          <a:lightRig rig="threePt" dir="t">
            <a:rot lat="0" lon="0" rev="7500000"/>
          </a:lightRig>
        </a:scene3d>
        <a:sp3d z="127000" prstMaterial="matte"/>
      </dsp:spPr>
      <dsp:style>
        <a:lnRef idx="2">
          <a:scrgbClr r="0" g="0" b="0"/>
        </a:lnRef>
        <a:fillRef idx="1">
          <a:scrgbClr r="0" g="0" b="0"/>
        </a:fillRef>
        <a:effectRef idx="0">
          <a:scrgbClr r="0" g="0" b="0"/>
        </a:effectRef>
        <a:fontRef idx="minor"/>
      </dsp:style>
    </dsp:sp>
    <dsp:sp modelId="{8AFEFB21-20F1-4A98-B5D2-133DF512B944}">
      <dsp:nvSpPr>
        <dsp:cNvPr id="0" name=""/>
        <dsp:cNvSpPr/>
      </dsp:nvSpPr>
      <dsp:spPr>
        <a:xfrm rot="5400000">
          <a:off x="2709164" y="2417317"/>
          <a:ext cx="1166368" cy="775716"/>
        </a:xfrm>
        <a:prstGeom prst="line">
          <a:avLst/>
        </a:prstGeom>
        <a:solidFill>
          <a:schemeClr val="accent5">
            <a:hueOff val="0"/>
            <a:satOff val="0"/>
            <a:lumOff val="0"/>
            <a:alphaOff val="0"/>
          </a:schemeClr>
        </a:solidFill>
        <a:ln w="25400" cap="flat" cmpd="sng" algn="ctr">
          <a:solidFill>
            <a:schemeClr val="accent5">
              <a:tint val="50000"/>
              <a:hueOff val="0"/>
              <a:satOff val="0"/>
              <a:lumOff val="0"/>
              <a:alphaOff val="0"/>
            </a:schemeClr>
          </a:solidFill>
          <a:prstDash val="solid"/>
        </a:ln>
        <a:effectLst/>
        <a:scene3d>
          <a:camera prst="orthographicFront"/>
          <a:lightRig rig="threePt" dir="t">
            <a:rot lat="0" lon="0" rev="7500000"/>
          </a:lightRig>
        </a:scene3d>
        <a:sp3d z="127000" prstMaterial="matte"/>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arrow2">
  <dgm:title val=""/>
  <dgm:desc val=""/>
  <dgm:catLst>
    <dgm:cat type="process" pri="2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arrowDiagram">
    <dgm:varLst>
      <dgm:chMax val="5"/>
      <dgm:dir/>
      <dgm:resizeHandles val="exact"/>
    </dgm:varLst>
    <dgm:alg type="composite">
      <dgm:param type="ar" val="1.6"/>
    </dgm:alg>
    <dgm:shape xmlns:r="http://schemas.openxmlformats.org/officeDocument/2006/relationships" r:blip="">
      <dgm:adjLst/>
    </dgm:shape>
    <dgm:presOf/>
    <dgm:constrLst>
      <dgm:constr type="l" for="ch" forName="arrow"/>
      <dgm:constr type="t" for="ch" forName="arrow"/>
      <dgm:constr type="w" for="ch" forName="arrow" refType="w"/>
      <dgm:constr type="h" for="ch" forName="arrow" refType="h"/>
      <dgm:constr type="ctrX" for="ch" forName="arrowDiagram1" refType="w" fact="0.5"/>
      <dgm:constr type="ctrY" for="ch" forName="arrowDiagram1" refType="h" fact="0.5"/>
      <dgm:constr type="w" for="ch" forName="arrowDiagram1" refType="w"/>
      <dgm:constr type="h" for="ch" forName="arrowDiagram1" refType="h"/>
      <dgm:constr type="ctrX" for="ch" forName="arrowDiagram2" refType="w" fact="0.5"/>
      <dgm:constr type="ctrY" for="ch" forName="arrowDiagram2" refType="h" fact="0.5"/>
      <dgm:constr type="w" for="ch" forName="arrowDiagram2" refType="w"/>
      <dgm:constr type="h" for="ch" forName="arrowDiagram2" refType="h"/>
      <dgm:constr type="ctrX" for="ch" forName="arrowDiagram3" refType="w" fact="0.5"/>
      <dgm:constr type="ctrY" for="ch" forName="arrowDiagram3" refType="h" fact="0.5"/>
      <dgm:constr type="w" for="ch" forName="arrowDiagram3" refType="w"/>
      <dgm:constr type="h" for="ch" forName="arrowDiagram3" refType="h"/>
      <dgm:constr type="ctrX" for="ch" forName="arrowDiagram4" refType="w" fact="0.5"/>
      <dgm:constr type="ctrY" for="ch" forName="arrowDiagram4" refType="h" fact="0.5"/>
      <dgm:constr type="w" for="ch" forName="arrowDiagram4" refType="w"/>
      <dgm:constr type="h" for="ch" forName="arrowDiagram4" refType="h"/>
      <dgm:constr type="ctrX" for="ch" forName="arrowDiagram5" refType="w" fact="0.5"/>
      <dgm:constr type="ctrY" for="ch" forName="arrowDiagram5" refType="h" fact="0.5"/>
      <dgm:constr type="w" for="ch" forName="arrowDiagram5" refType="w"/>
      <dgm:constr type="h" for="ch" forName="arrowDiagram5" refType="h"/>
    </dgm:constrLst>
    <dgm:ruleLst/>
    <dgm:choose name="Name0">
      <dgm:if name="Name1" axis="ch" ptType="node" func="cnt" op="gte" val="1">
        <dgm:layoutNode name="arrow" styleLbl="bgShp">
          <dgm:alg type="sp"/>
          <dgm:shape xmlns:r="http://schemas.openxmlformats.org/officeDocument/2006/relationships" type="swooshArrow" r:blip="">
            <dgm:adjLst>
              <dgm:adj idx="2" val="0.25"/>
            </dgm:adjLst>
          </dgm:shape>
          <dgm:presOf/>
          <dgm:constrLst/>
          <dgm:ruleLst/>
        </dgm:layoutNode>
        <dgm:choose name="Name2">
          <dgm:if name="Name3" axis="ch" ptType="node" func="cnt" op="lt" val="1"/>
          <dgm:if name="Name4" axis="ch" ptType="node" func="cnt" op="equ" val="1">
            <dgm:layoutNode name="arrowDiagram1">
              <dgm:varLst>
                <dgm:bulletEnabled val="1"/>
              </dgm:varLst>
              <dgm:alg type="composite">
                <dgm:param type="vertAlign" val="none"/>
                <dgm:param type="horzAlign" val="none"/>
              </dgm:alg>
              <dgm:shape xmlns:r="http://schemas.openxmlformats.org/officeDocument/2006/relationships" r:blip="">
                <dgm:adjLst/>
              </dgm:shape>
              <dgm:presOf/>
              <dgm:constrLst>
                <dgm:constr type="ctrX" for="ch" forName="bullet1" refType="w" fact="0.8"/>
                <dgm:constr type="ctrY" for="ch" forName="bullet1" refType="h" fact="0.262"/>
                <dgm:constr type="w" for="ch" forName="bullet1" refType="w" fact="0.074"/>
                <dgm:constr type="h" for="ch" forName="bullet1" refType="w" refFor="ch" refForName="bullet1"/>
                <dgm:constr type="r" for="ch" forName="textBox1" refType="ctrX" refFor="ch" refForName="bullet1"/>
                <dgm:constr type="t" for="ch" forName="textBox1" refType="ctrY" refFor="ch" refForName="bullet1"/>
                <dgm:constr type="w" for="ch" forName="textBox1" refType="w" fact="0.4"/>
                <dgm:constr type="h" for="ch" forName="textBox1" refType="h" fact="0.738"/>
                <dgm:constr type="userA" refType="h" refFor="ch" refForName="bullet1" fact="0.53"/>
                <dgm:constr type="rMarg" for="ch" forName="textBox1" refType="userA" fact="2.834"/>
                <dgm:constr type="primFontSz" for="ch" ptType="node" op="equ" val="65"/>
              </dgm:constrLst>
              <dgm:ruleLst/>
              <dgm:forEach name="Name5" axis="ch" ptType="node" cnt="1">
                <dgm:layoutNode name="bullet1" styleLbl="node1">
                  <dgm:alg type="sp"/>
                  <dgm:shape xmlns:r="http://schemas.openxmlformats.org/officeDocument/2006/relationships" type="ellipse" r:blip="">
                    <dgm:adjLst/>
                  </dgm:shape>
                  <dgm:presOf/>
                  <dgm:constrLst/>
                  <dgm:ruleLst/>
                </dgm:layoutNode>
                <dgm:layoutNode name="textBox1" styleLbl="revTx">
                  <dgm:varLst>
                    <dgm:bulletEnabled val="1"/>
                  </dgm:varLst>
                  <dgm:alg type="tx">
                    <dgm:param type="txAnchorVert" val="t"/>
                    <dgm:param type="parTxLTRAlign" val="r"/>
                    <dgm:param type="parTxRTLAlign" val="r"/>
                  </dgm:alg>
                  <dgm:shape xmlns:r="http://schemas.openxmlformats.org/officeDocument/2006/relationships" type="round2DiagRect" r:blip="">
                    <dgm:adjLst/>
                  </dgm:shape>
                  <dgm:presOf axis="desOrSelf" ptType="node"/>
                  <dgm:constrLst>
                    <dgm:constr type="lMarg"/>
                    <dgm:constr type="tMarg"/>
                    <dgm:constr type="bMarg"/>
                  </dgm:constrLst>
                  <dgm:ruleLst>
                    <dgm:rule type="primFontSz" val="5" fact="NaN" max="NaN"/>
                  </dgm:ruleLst>
                </dgm:layoutNode>
              </dgm:forEach>
            </dgm:layoutNode>
          </dgm:if>
          <dgm:if name="Name6" axis="ch" ptType="node" func="cnt" op="equ" val="2">
            <dgm:layoutNode name="arrowDiagram2">
              <dgm:alg type="composite">
                <dgm:param type="vertAlign" val="none"/>
                <dgm:param type="horzAlign" val="none"/>
              </dgm:alg>
              <dgm:shape xmlns:r="http://schemas.openxmlformats.org/officeDocument/2006/relationships" r:blip="">
                <dgm:adjLst/>
              </dgm:shape>
              <dgm:presOf/>
              <dgm:choose name="Name7">
                <dgm:if name="Name8" func="var" arg="dir" op="equ" val="norm">
                  <dgm:constrLst>
                    <dgm:constr type="ctrX" for="ch" forName="bullet2a" refType="w" fact="0.25"/>
                    <dgm:constr type="ctrY" for="ch" forName="bullet2a" refType="h" fact="0.573"/>
                    <dgm:constr type="w" for="ch" forName="bullet2a" refType="w" fact="0.035"/>
                    <dgm:constr type="h" for="ch" forName="bullet2a" refType="w" refFor="ch" refForName="bullet2a"/>
                    <dgm:constr type="l" for="ch" forName="textBox2a" refType="ctrX" refFor="ch" refForName="bullet2a"/>
                    <dgm:constr type="t" for="ch" forName="textBox2a" refType="ctrY" refFor="ch" refForName="bullet2a"/>
                    <dgm:constr type="w" for="ch" forName="textBox2a" refType="w" fact="0.325"/>
                    <dgm:constr type="h" for="ch" forName="textBox2a" refType="h" fact="0.427"/>
                    <dgm:constr type="userA" refType="h" refFor="ch" refForName="bullet2a" fact="0.53"/>
                    <dgm:constr type="l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l" for="ch" forName="textBox2b" refType="ctrX" refFor="ch" refForName="bullet2b"/>
                    <dgm:constr type="t" for="ch" forName="textBox2b" refType="ctrY" refFor="ch" refForName="bullet2b"/>
                    <dgm:constr type="w" for="ch" forName="textBox2b" refType="w" fact="0.325"/>
                    <dgm:constr type="h" for="ch" forName="textBox2b" refType="h" fact="0.662"/>
                    <dgm:constr type="userB" refType="h" refFor="ch" refForName="bullet2b" fact="0.53"/>
                    <dgm:constr type="lMarg" for="ch" forName="textBox2b" refType="userB" fact="2.834"/>
                    <dgm:constr type="primFontSz" for="ch" ptType="node" op="equ" val="65"/>
                  </dgm:constrLst>
                </dgm:if>
                <dgm:else name="Name9">
                  <dgm:constrLst>
                    <dgm:constr type="ctrX" for="ch" forName="bullet2a" refType="w" fact="0.25"/>
                    <dgm:constr type="ctrY" for="ch" forName="bullet2a" refType="h" fact="0.573"/>
                    <dgm:constr type="w" for="ch" forName="bullet2a" refType="w" fact="0.035"/>
                    <dgm:constr type="h" for="ch" forName="bullet2a" refType="w" refFor="ch" refForName="bullet2a"/>
                    <dgm:constr type="r" for="ch" forName="textBox2a" refType="ctrX" refFor="ch" refForName="bullet2a"/>
                    <dgm:constr type="b" for="ch" forName="textBox2a" refType="ctrY" refFor="ch" refForName="bullet2a"/>
                    <dgm:constr type="w" for="ch" forName="textBox2a" refType="w" fact="0.25"/>
                    <dgm:constr type="h" for="ch" forName="textBox2a" refType="h" fact="0.573"/>
                    <dgm:constr type="userA" refType="h" refFor="ch" refForName="bullet2a" fact="0.53"/>
                    <dgm:constr type="r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r" for="ch" forName="textBox2b" refType="ctrX" refFor="ch" refForName="bullet2b"/>
                    <dgm:constr type="b" for="ch" forName="textBox2b" refType="ctrY" refFor="ch" refForName="bullet2b"/>
                    <dgm:constr type="w" for="ch" forName="textBox2b" refType="w" fact="0.28"/>
                    <dgm:constr type="h" for="ch" forName="textBox2b" refType="h" fact="0.338"/>
                    <dgm:constr type="userB" refType="h" refFor="ch" refForName="bullet2b" fact="0.53"/>
                    <dgm:constr type="rMarg" for="ch" forName="textBox2b" refType="userB" fact="2.834"/>
                    <dgm:constr type="primFontSz" for="ch" ptType="node" op="equ" val="65"/>
                  </dgm:constrLst>
                </dgm:else>
              </dgm:choose>
              <dgm:ruleLst/>
              <dgm:forEach name="Name10" axis="ch" ptType="node" cnt="1">
                <dgm:layoutNode name="bullet2a" styleLbl="node1">
                  <dgm:alg type="sp"/>
                  <dgm:shape xmlns:r="http://schemas.openxmlformats.org/officeDocument/2006/relationships" type="ellipse" r:blip="">
                    <dgm:adjLst/>
                  </dgm:shape>
                  <dgm:presOf/>
                  <dgm:constrLst/>
                  <dgm:ruleLst/>
                </dgm:layoutNode>
                <dgm:layoutNode name="textBox2a" styleLbl="revTx">
                  <dgm:varLst>
                    <dgm:bulletEnabled val="1"/>
                  </dgm:varLst>
                  <dgm:choose name="Name11">
                    <dgm:if name="Name12" func="var" arg="dir" op="equ" val="norm">
                      <dgm:choose name="Name13">
                        <dgm:if name="Name14" axis="root des" ptType="all node" func="maxDepth" op="gt" val="1">
                          <dgm:alg type="tx">
                            <dgm:param type="txAnchorVert" val="t"/>
                            <dgm:param type="parTxLTRAlign" val="l"/>
                            <dgm:param type="parTxRTLAlign" val="r"/>
                          </dgm:alg>
                        </dgm:if>
                        <dgm:else name="Name15">
                          <dgm:alg type="tx">
                            <dgm:param type="txAnchorVert" val="t"/>
                            <dgm:param type="parTxLTRAlign" val="l"/>
                            <dgm:param type="parTxRTLAlign" val="l"/>
                          </dgm:alg>
                        </dgm:else>
                      </dgm:choose>
                    </dgm:if>
                    <dgm:else name="Name16">
                      <dgm:choose name="Name17">
                        <dgm:if name="Name18" axis="root des" ptType="all node" func="maxDepth" op="gt" val="1">
                          <dgm:alg type="tx">
                            <dgm:param type="txAnchorVert" val="b"/>
                            <dgm:param type="txAnchorVertCh" val="b"/>
                            <dgm:param type="parTxLTRAlign" val="l"/>
                            <dgm:param type="parTxRTLAlign" val="r"/>
                          </dgm:alg>
                        </dgm:if>
                        <dgm:else name="Name1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
                    <dgm:if name="Name21" func="var" arg="dir" op="equ" val="norm">
                      <dgm:constrLst>
                        <dgm:constr type="rMarg"/>
                        <dgm:constr type="tMarg"/>
                        <dgm:constr type="bMarg"/>
                      </dgm:constrLst>
                    </dgm:if>
                    <dgm:else name="Name22">
                      <dgm:constrLst>
                        <dgm:constr type="lMarg"/>
                        <dgm:constr type="tMarg"/>
                        <dgm:constr type="bMarg"/>
                      </dgm:constrLst>
                    </dgm:else>
                  </dgm:choose>
                  <dgm:ruleLst>
                    <dgm:rule type="primFontSz" val="5" fact="NaN" max="NaN"/>
                  </dgm:ruleLst>
                </dgm:layoutNode>
              </dgm:forEach>
              <dgm:forEach name="Name23" axis="ch" ptType="node" st="2" cnt="1">
                <dgm:layoutNode name="bullet2b" styleLbl="node1">
                  <dgm:alg type="sp"/>
                  <dgm:shape xmlns:r="http://schemas.openxmlformats.org/officeDocument/2006/relationships" type="ellipse" r:blip="">
                    <dgm:adjLst/>
                  </dgm:shape>
                  <dgm:presOf/>
                  <dgm:constrLst/>
                  <dgm:ruleLst/>
                </dgm:layoutNode>
                <dgm:layoutNode name="textBox2b" styleLbl="revTx">
                  <dgm:varLst>
                    <dgm:bulletEnabled val="1"/>
                  </dgm:varLst>
                  <dgm:choose name="Name24">
                    <dgm:if name="Name25" func="var" arg="dir" op="equ" val="norm">
                      <dgm:choose name="Name26">
                        <dgm:if name="Name27" axis="root des" ptType="all node" func="maxDepth" op="gt" val="1">
                          <dgm:alg type="tx">
                            <dgm:param type="txAnchorVert" val="t"/>
                            <dgm:param type="parTxLTRAlign" val="l"/>
                            <dgm:param type="parTxRTLAlign" val="r"/>
                          </dgm:alg>
                        </dgm:if>
                        <dgm:else name="Name28">
                          <dgm:alg type="tx">
                            <dgm:param type="txAnchorVert" val="t"/>
                            <dgm:param type="parTxLTRAlign" val="l"/>
                            <dgm:param type="parTxRTLAlign" val="l"/>
                          </dgm:alg>
                        </dgm:else>
                      </dgm:choose>
                    </dgm:if>
                    <dgm:else name="Name29">
                      <dgm:choose name="Name30">
                        <dgm:if name="Name31" axis="root des" ptType="all node" func="maxDepth" op="gt" val="1">
                          <dgm:alg type="tx">
                            <dgm:param type="txAnchorVert" val="b"/>
                            <dgm:param type="txAnchorVertCh" val="b"/>
                            <dgm:param type="parTxLTRAlign" val="l"/>
                            <dgm:param type="parTxRTLAlign" val="r"/>
                          </dgm:alg>
                        </dgm:if>
                        <dgm:else name="Name3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33">
                    <dgm:if name="Name34" func="var" arg="dir" op="equ" val="norm">
                      <dgm:constrLst>
                        <dgm:constr type="rMarg"/>
                        <dgm:constr type="tMarg"/>
                        <dgm:constr type="bMarg"/>
                      </dgm:constrLst>
                    </dgm:if>
                    <dgm:else name="Name35">
                      <dgm:constrLst>
                        <dgm:constr type="lMarg"/>
                        <dgm:constr type="tMarg"/>
                        <dgm:constr type="bMarg"/>
                      </dgm:constrLst>
                    </dgm:else>
                  </dgm:choose>
                  <dgm:ruleLst>
                    <dgm:rule type="primFontSz" val="5" fact="NaN" max="NaN"/>
                  </dgm:ruleLst>
                </dgm:layoutNode>
              </dgm:forEach>
            </dgm:layoutNode>
          </dgm:if>
          <dgm:if name="Name36" axis="ch" ptType="node" func="cnt" op="equ" val="3">
            <dgm:layoutNode name="arrowDiagram3">
              <dgm:alg type="composite">
                <dgm:param type="vertAlign" val="none"/>
                <dgm:param type="horzAlign" val="none"/>
              </dgm:alg>
              <dgm:shape xmlns:r="http://schemas.openxmlformats.org/officeDocument/2006/relationships" r:blip="">
                <dgm:adjLst/>
              </dgm:shape>
              <dgm:presOf/>
              <dgm:choose name="Name37">
                <dgm:if name="Name38" func="var" arg="dir" op="equ" val="norm">
                  <dgm:constrLst>
                    <dgm:constr type="ctrX" for="ch" forName="bullet3a" refType="w" fact="0.14"/>
                    <dgm:constr type="ctrY" for="ch" forName="bullet3a" refType="h" fact="0.711"/>
                    <dgm:constr type="w" for="ch" forName="bullet3a" refType="w" fact="0.026"/>
                    <dgm:constr type="h" for="ch" forName="bullet3a" refType="w" refFor="ch" refForName="bullet3a"/>
                    <dgm:constr type="l" for="ch" forName="textBox3a" refType="ctrX" refFor="ch" refForName="bullet3a"/>
                    <dgm:constr type="t" for="ch" forName="textBox3a" refType="ctrY" refFor="ch" refForName="bullet3a"/>
                    <dgm:constr type="w" for="ch" forName="textBox3a" refType="w" fact="0.233"/>
                    <dgm:constr type="h" for="ch" forName="textBox3a" refType="h" fact="0.289"/>
                    <dgm:constr type="userA" refType="h" refFor="ch" refForName="bullet3a" fact="0.53"/>
                    <dgm:constr type="l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l" for="ch" forName="textBox3b" refType="ctrX" refFor="ch" refForName="bullet3b"/>
                    <dgm:constr type="t" for="ch" forName="textBox3b" refType="ctrY" refFor="ch" refForName="bullet3b"/>
                    <dgm:constr type="w" for="ch" forName="textBox3b" refType="w" fact="0.24"/>
                    <dgm:constr type="h" for="ch" forName="textBox3b" refType="h" fact="0.544"/>
                    <dgm:constr type="userB" refType="h" refFor="ch" refForName="bullet3b" fact="0.53"/>
                    <dgm:constr type="l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l" for="ch" forName="textBox3c" refType="ctrX" refFor="ch" refForName="bullet3c"/>
                    <dgm:constr type="t" for="ch" forName="textBox3c" refType="ctrY" refFor="ch" refForName="bullet3c"/>
                    <dgm:constr type="w" for="ch" forName="textBox3c" refType="w" fact="0.24"/>
                    <dgm:constr type="h" for="ch" forName="textBox3c" refType="h" fact="0.695"/>
                    <dgm:constr type="userC" refType="h" refFor="ch" refForName="bullet3c" fact="0.53"/>
                    <dgm:constr type="lMarg" for="ch" forName="textBox3c" refType="userC" fact="2.834"/>
                    <dgm:constr type="primFontSz" for="ch" ptType="node" op="equ" val="65"/>
                  </dgm:constrLst>
                </dgm:if>
                <dgm:else name="Name39">
                  <dgm:constrLst>
                    <dgm:constr type="ctrX" for="ch" forName="bullet3a" refType="w" fact="0.14"/>
                    <dgm:constr type="ctrY" for="ch" forName="bullet3a" refType="h" fact="0.711"/>
                    <dgm:constr type="w" for="ch" forName="bullet3a" refType="w" fact="0.026"/>
                    <dgm:constr type="h" for="ch" forName="bullet3a" refType="w" refFor="ch" refForName="bullet3a"/>
                    <dgm:constr type="r" for="ch" forName="textBox3a" refType="ctrX" refFor="ch" refForName="bullet3a"/>
                    <dgm:constr type="b" for="ch" forName="textBox3a" refType="ctrY" refFor="ch" refForName="bullet3a"/>
                    <dgm:constr type="w" for="ch" forName="textBox3a" refType="w" fact="0.14"/>
                    <dgm:constr type="h" for="ch" forName="textBox3a" refType="h" fact="0.711"/>
                    <dgm:constr type="userA" refType="h" refFor="ch" refForName="bullet3a" fact="0.53"/>
                    <dgm:constr type="r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r" for="ch" forName="textBox3b" refType="ctrX" refFor="ch" refForName="bullet3b"/>
                    <dgm:constr type="b" for="ch" forName="textBox3b" refType="ctrY" refFor="ch" refForName="bullet3b"/>
                    <dgm:constr type="w" for="ch" forName="textBox3b" refType="w" fact="0.24"/>
                    <dgm:constr type="h" for="ch" forName="textBox3b" refType="h" fact="0.456"/>
                    <dgm:constr type="userB" refType="h" refFor="ch" refForName="bullet3b" fact="0.53"/>
                    <dgm:constr type="r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r" for="ch" forName="textBox3c" refType="ctrX" refFor="ch" refForName="bullet3c"/>
                    <dgm:constr type="b" for="ch" forName="textBox3c" refType="ctrY" refFor="ch" refForName="bullet3c"/>
                    <dgm:constr type="w" for="ch" forName="textBox3c" refType="w" fact="0.24"/>
                    <dgm:constr type="h" for="ch" forName="textBox3c" refType="h" fact="0.305"/>
                    <dgm:constr type="userC" refType="h" refFor="ch" refForName="bullet3c" fact="0.53"/>
                    <dgm:constr type="rMarg" for="ch" forName="textBox3c" refType="userC" fact="2.834"/>
                    <dgm:constr type="primFontSz" for="ch" ptType="node" op="equ" val="65"/>
                  </dgm:constrLst>
                </dgm:else>
              </dgm:choose>
              <dgm:ruleLst/>
              <dgm:forEach name="Name40" axis="ch" ptType="node" cnt="1">
                <dgm:layoutNode name="bullet3a" styleLbl="node1">
                  <dgm:alg type="sp"/>
                  <dgm:shape xmlns:r="http://schemas.openxmlformats.org/officeDocument/2006/relationships" type="ellipse" r:blip="">
                    <dgm:adjLst/>
                  </dgm:shape>
                  <dgm:presOf/>
                  <dgm:constrLst/>
                  <dgm:ruleLst/>
                </dgm:layoutNode>
                <dgm:layoutNode name="textBox3a" styleLbl="revTx">
                  <dgm:varLst>
                    <dgm:bulletEnabled val="1"/>
                  </dgm:varLst>
                  <dgm:choose name="Name41">
                    <dgm:if name="Name42" func="var" arg="dir" op="equ" val="norm">
                      <dgm:choose name="Name43">
                        <dgm:if name="Name44" axis="root des" ptType="all node" func="maxDepth" op="gt" val="1">
                          <dgm:alg type="tx">
                            <dgm:param type="txAnchorVert" val="t"/>
                            <dgm:param type="parTxLTRAlign" val="l"/>
                            <dgm:param type="parTxRTLAlign" val="r"/>
                          </dgm:alg>
                        </dgm:if>
                        <dgm:else name="Name45">
                          <dgm:alg type="tx">
                            <dgm:param type="txAnchorVert" val="t"/>
                            <dgm:param type="parTxLTRAlign" val="l"/>
                            <dgm:param type="parTxRTLAlign" val="l"/>
                          </dgm:alg>
                        </dgm:else>
                      </dgm:choose>
                    </dgm:if>
                    <dgm:else name="Name46">
                      <dgm:choose name="Name47">
                        <dgm:if name="Name48" axis="root des" ptType="all node" func="maxDepth" op="gt" val="1">
                          <dgm:alg type="tx">
                            <dgm:param type="txAnchorVert" val="b"/>
                            <dgm:param type="txAnchorVertCh" val="b"/>
                            <dgm:param type="parTxLTRAlign" val="l"/>
                            <dgm:param type="parTxRTLAlign" val="r"/>
                          </dgm:alg>
                        </dgm:if>
                        <dgm:else name="Name4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50">
                    <dgm:if name="Name51" func="var" arg="dir" op="equ" val="norm">
                      <dgm:constrLst>
                        <dgm:constr type="rMarg"/>
                        <dgm:constr type="tMarg"/>
                        <dgm:constr type="bMarg"/>
                      </dgm:constrLst>
                    </dgm:if>
                    <dgm:else name="Name52">
                      <dgm:constrLst>
                        <dgm:constr type="lMarg"/>
                        <dgm:constr type="tMarg"/>
                        <dgm:constr type="bMarg"/>
                      </dgm:constrLst>
                    </dgm:else>
                  </dgm:choose>
                  <dgm:ruleLst>
                    <dgm:rule type="primFontSz" val="5" fact="NaN" max="NaN"/>
                  </dgm:ruleLst>
                </dgm:layoutNode>
              </dgm:forEach>
              <dgm:forEach name="Name53" axis="ch" ptType="node" st="2" cnt="1">
                <dgm:layoutNode name="bullet3b" styleLbl="node1">
                  <dgm:alg type="sp"/>
                  <dgm:shape xmlns:r="http://schemas.openxmlformats.org/officeDocument/2006/relationships" type="ellipse" r:blip="">
                    <dgm:adjLst/>
                  </dgm:shape>
                  <dgm:presOf/>
                  <dgm:constrLst/>
                  <dgm:ruleLst/>
                </dgm:layoutNode>
                <dgm:layoutNode name="textBox3b" styleLbl="revTx">
                  <dgm:varLst>
                    <dgm:bulletEnabled val="1"/>
                  </dgm:varLst>
                  <dgm:choose name="Name54">
                    <dgm:if name="Name55" func="var" arg="dir" op="equ" val="norm">
                      <dgm:choose name="Name56">
                        <dgm:if name="Name57" axis="root des" ptType="all node" func="maxDepth" op="gt" val="1">
                          <dgm:alg type="tx">
                            <dgm:param type="txAnchorVert" val="t"/>
                            <dgm:param type="parTxLTRAlign" val="l"/>
                            <dgm:param type="parTxRTLAlign" val="r"/>
                          </dgm:alg>
                        </dgm:if>
                        <dgm:else name="Name58">
                          <dgm:alg type="tx">
                            <dgm:param type="txAnchorVert" val="t"/>
                            <dgm:param type="parTxLTRAlign" val="l"/>
                            <dgm:param type="parTxRTLAlign" val="l"/>
                          </dgm:alg>
                        </dgm:else>
                      </dgm:choose>
                    </dgm:if>
                    <dgm:else name="Name59">
                      <dgm:choose name="Name60">
                        <dgm:if name="Name61" axis="root des" ptType="all node" func="maxDepth" op="gt" val="1">
                          <dgm:alg type="tx">
                            <dgm:param type="txAnchorVert" val="b"/>
                            <dgm:param type="txAnchorVertCh" val="b"/>
                            <dgm:param type="parTxLTRAlign" val="l"/>
                            <dgm:param type="parTxRTLAlign" val="r"/>
                          </dgm:alg>
                        </dgm:if>
                        <dgm:else name="Name6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63">
                    <dgm:if name="Name64" func="var" arg="dir" op="equ" val="norm">
                      <dgm:constrLst>
                        <dgm:constr type="rMarg"/>
                        <dgm:constr type="tMarg"/>
                        <dgm:constr type="bMarg"/>
                      </dgm:constrLst>
                    </dgm:if>
                    <dgm:else name="Name65">
                      <dgm:constrLst>
                        <dgm:constr type="lMarg"/>
                        <dgm:constr type="tMarg"/>
                        <dgm:constr type="bMarg"/>
                      </dgm:constrLst>
                    </dgm:else>
                  </dgm:choose>
                  <dgm:ruleLst>
                    <dgm:rule type="primFontSz" val="5" fact="NaN" max="NaN"/>
                  </dgm:ruleLst>
                </dgm:layoutNode>
              </dgm:forEach>
              <dgm:forEach name="Name66" axis="ch" ptType="node" st="3" cnt="1">
                <dgm:layoutNode name="bullet3c" styleLbl="node1">
                  <dgm:alg type="sp"/>
                  <dgm:shape xmlns:r="http://schemas.openxmlformats.org/officeDocument/2006/relationships" type="ellipse" r:blip="">
                    <dgm:adjLst/>
                  </dgm:shape>
                  <dgm:presOf/>
                  <dgm:constrLst/>
                  <dgm:ruleLst/>
                </dgm:layoutNode>
                <dgm:layoutNode name="textBox3c" styleLbl="revTx">
                  <dgm:varLst>
                    <dgm:bulletEnabled val="1"/>
                  </dgm:varLst>
                  <dgm:choose name="Name67">
                    <dgm:if name="Name68" func="var" arg="dir" op="equ" val="norm">
                      <dgm:choose name="Name69">
                        <dgm:if name="Name70" axis="root des" ptType="all node" func="maxDepth" op="gt" val="1">
                          <dgm:alg type="tx">
                            <dgm:param type="txAnchorVert" val="t"/>
                            <dgm:param type="parTxLTRAlign" val="l"/>
                            <dgm:param type="parTxRTLAlign" val="r"/>
                          </dgm:alg>
                        </dgm:if>
                        <dgm:else name="Name71">
                          <dgm:alg type="tx">
                            <dgm:param type="txAnchorVert" val="t"/>
                            <dgm:param type="parTxLTRAlign" val="l"/>
                            <dgm:param type="parTxRTLAlign" val="l"/>
                          </dgm:alg>
                        </dgm:else>
                      </dgm:choose>
                    </dgm:if>
                    <dgm:else name="Name72">
                      <dgm:choose name="Name73">
                        <dgm:if name="Name74" axis="root des" ptType="all node" func="maxDepth" op="gt" val="1">
                          <dgm:alg type="tx">
                            <dgm:param type="txAnchorVert" val="b"/>
                            <dgm:param type="txAnchorVertCh" val="b"/>
                            <dgm:param type="parTxLTRAlign" val="l"/>
                            <dgm:param type="parTxRTLAlign" val="r"/>
                          </dgm:alg>
                        </dgm:if>
                        <dgm:else name="Name7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76">
                    <dgm:if name="Name77" func="var" arg="dir" op="equ" val="norm">
                      <dgm:constrLst>
                        <dgm:constr type="rMarg"/>
                        <dgm:constr type="tMarg"/>
                        <dgm:constr type="bMarg"/>
                      </dgm:constrLst>
                    </dgm:if>
                    <dgm:else name="Name78">
                      <dgm:constrLst>
                        <dgm:constr type="lMarg"/>
                        <dgm:constr type="tMarg"/>
                        <dgm:constr type="bMarg"/>
                      </dgm:constrLst>
                    </dgm:else>
                  </dgm:choose>
                  <dgm:ruleLst>
                    <dgm:rule type="primFontSz" val="5" fact="NaN" max="NaN"/>
                  </dgm:ruleLst>
                </dgm:layoutNode>
              </dgm:forEach>
            </dgm:layoutNode>
          </dgm:if>
          <dgm:if name="Name79" axis="ch" ptType="node" func="cnt" op="equ" val="4">
            <dgm:layoutNode name="arrowDiagram4">
              <dgm:alg type="composite">
                <dgm:param type="vertAlign" val="none"/>
                <dgm:param type="horzAlign" val="none"/>
              </dgm:alg>
              <dgm:shape xmlns:r="http://schemas.openxmlformats.org/officeDocument/2006/relationships" r:blip="">
                <dgm:adjLst/>
              </dgm:shape>
              <dgm:presOf/>
              <dgm:choose name="Name80">
                <dgm:if name="Name81" func="var" arg="dir" op="equ" val="norm">
                  <dgm:constrLst>
                    <dgm:constr type="ctrX" for="ch" forName="bullet4a" refType="w" fact="0.11"/>
                    <dgm:constr type="ctrY" for="ch" forName="bullet4a" refType="h" fact="0.762"/>
                    <dgm:constr type="w" for="ch" forName="bullet4a" refType="w" fact="0.023"/>
                    <dgm:constr type="h" for="ch" forName="bullet4a" refType="w" refFor="ch" refForName="bullet4a"/>
                    <dgm:constr type="l" for="ch" forName="textBox4a" refType="ctrX" refFor="ch" refForName="bullet4a"/>
                    <dgm:constr type="t" for="ch" forName="textBox4a" refType="ctrY" refFor="ch" refForName="bullet4a"/>
                    <dgm:constr type="w" for="ch" forName="textBox4a" refType="w" fact="0.171"/>
                    <dgm:constr type="h" for="ch" forName="textBox4a" refType="h" fact="0.238"/>
                    <dgm:constr type="userA" refType="h" refFor="ch" refForName="bullet4a" fact="0.53"/>
                    <dgm:constr type="l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l" for="ch" forName="textBox4b" refType="ctrX" refFor="ch" refForName="bullet4b"/>
                    <dgm:constr type="t" for="ch" forName="textBox4b" refType="ctrY" refFor="ch" refForName="bullet4b"/>
                    <dgm:constr type="w" for="ch" forName="textBox4b" refType="w" fact="0.21"/>
                    <dgm:constr type="h" for="ch" forName="textBox4b" refType="h" fact="0.457"/>
                    <dgm:constr type="userB" refType="h" refFor="ch" refForName="bullet4b" fact="0.53"/>
                    <dgm:constr type="l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l" for="ch" forName="textBox4c" refType="ctrX" refFor="ch" refForName="bullet4c"/>
                    <dgm:constr type="t" for="ch" forName="textBox4c" refType="ctrY" refFor="ch" refForName="bullet4c"/>
                    <dgm:constr type="w" for="ch" forName="textBox4c" refType="w" fact="0.21"/>
                    <dgm:constr type="h" for="ch" forName="textBox4c" refType="h" fact="0.618"/>
                    <dgm:constr type="userC" refType="h" refFor="ch" refForName="bullet4c" fact="0.53"/>
                    <dgm:constr type="l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l" for="ch" forName="textBox4d" refType="ctrX" refFor="ch" refForName="bullet4d"/>
                    <dgm:constr type="t" for="ch" forName="textBox4d" refType="ctrY" refFor="ch" refForName="bullet4d"/>
                    <dgm:constr type="w" for="ch" forName="textBox4d" refType="w" fact="0.21"/>
                    <dgm:constr type="h" for="ch" forName="textBox4d" refType="h" fact="0.717"/>
                    <dgm:constr type="userD" refType="h" refFor="ch" refForName="bullet4d" fact="0.53"/>
                    <dgm:constr type="lMarg" for="ch" forName="textBox4d" refType="userD" fact="2.834"/>
                    <dgm:constr type="primFontSz" for="ch" ptType="node" op="equ" val="65"/>
                  </dgm:constrLst>
                </dgm:if>
                <dgm:else name="Name82">
                  <dgm:constrLst>
                    <dgm:constr type="ctrX" for="ch" forName="bullet4a" refType="w" fact="0.11"/>
                    <dgm:constr type="ctrY" for="ch" forName="bullet4a" refType="h" fact="0.762"/>
                    <dgm:constr type="w" for="ch" forName="bullet4a" refType="w" fact="0.023"/>
                    <dgm:constr type="h" for="ch" forName="bullet4a" refType="w" refFor="ch" refForName="bullet4a"/>
                    <dgm:constr type="r" for="ch" forName="textBox4a" refType="ctrX" refFor="ch" refForName="bullet4a"/>
                    <dgm:constr type="b" for="ch" forName="textBox4a" refType="ctrY" refFor="ch" refForName="bullet4a"/>
                    <dgm:constr type="w" for="ch" forName="textBox4a" refType="w" fact="0.11"/>
                    <dgm:constr type="h" for="ch" forName="textBox4a" refType="h" fact="0.762"/>
                    <dgm:constr type="userA" refType="h" refFor="ch" refForName="bullet4a" fact="0.53"/>
                    <dgm:constr type="r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r" for="ch" forName="textBox4b" refType="ctrX" refFor="ch" refForName="bullet4b"/>
                    <dgm:constr type="b" for="ch" forName="textBox4b" refType="ctrY" refFor="ch" refForName="bullet4b"/>
                    <dgm:constr type="w" for="ch" forName="textBox4b" refType="w" fact="0.171"/>
                    <dgm:constr type="h" for="ch" forName="textBox4b" refType="h" fact="0.543"/>
                    <dgm:constr type="userB" refType="h" refFor="ch" refForName="bullet4b" fact="0.53"/>
                    <dgm:constr type="r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r" for="ch" forName="textBox4c" refType="ctrX" refFor="ch" refForName="bullet4c"/>
                    <dgm:constr type="b" for="ch" forName="textBox4c" refType="ctrY" refFor="ch" refForName="bullet4c"/>
                    <dgm:constr type="w" for="ch" forName="textBox4c" refType="w" fact="0.21"/>
                    <dgm:constr type="h" for="ch" forName="textBox4c" refType="h" fact="0.382"/>
                    <dgm:constr type="userC" refType="h" refFor="ch" refForName="bullet4c" fact="0.53"/>
                    <dgm:constr type="r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r" for="ch" forName="textBox4d" refType="ctrX" refFor="ch" refForName="bullet4d"/>
                    <dgm:constr type="b" for="ch" forName="textBox4d" refType="ctrY" refFor="ch" refForName="bullet4d"/>
                    <dgm:constr type="w" for="ch" forName="textBox4d" refType="w" fact="0.21"/>
                    <dgm:constr type="h" for="ch" forName="textBox4d" refType="h" fact="0.283"/>
                    <dgm:constr type="userD" refType="h" refFor="ch" refForName="bullet4d" fact="0.53"/>
                    <dgm:constr type="rMarg" for="ch" forName="textBox4d" refType="userD" fact="2.834"/>
                    <dgm:constr type="primFontSz" for="ch" ptType="node" op="equ" val="65"/>
                  </dgm:constrLst>
                </dgm:else>
              </dgm:choose>
              <dgm:ruleLst/>
              <dgm:forEach name="Name83" axis="ch" ptType="node" cnt="1">
                <dgm:layoutNode name="bullet4a" styleLbl="node1">
                  <dgm:alg type="sp"/>
                  <dgm:shape xmlns:r="http://schemas.openxmlformats.org/officeDocument/2006/relationships" type="ellipse" r:blip="">
                    <dgm:adjLst/>
                  </dgm:shape>
                  <dgm:presOf/>
                  <dgm:constrLst/>
                  <dgm:ruleLst/>
                </dgm:layoutNode>
                <dgm:layoutNode name="textBox4a" styleLbl="revTx">
                  <dgm:varLst>
                    <dgm:bulletEnabled val="1"/>
                  </dgm:varLst>
                  <dgm:choose name="Name84">
                    <dgm:if name="Name85" func="var" arg="dir" op="equ" val="norm">
                      <dgm:choose name="Name86">
                        <dgm:if name="Name87" axis="root des" ptType="all node" func="maxDepth" op="gt" val="1">
                          <dgm:alg type="tx">
                            <dgm:param type="txAnchorVert" val="t"/>
                            <dgm:param type="parTxLTRAlign" val="l"/>
                            <dgm:param type="parTxRTLAlign" val="r"/>
                          </dgm:alg>
                        </dgm:if>
                        <dgm:else name="Name88">
                          <dgm:alg type="tx">
                            <dgm:param type="txAnchorVert" val="t"/>
                            <dgm:param type="parTxLTRAlign" val="l"/>
                            <dgm:param type="parTxRTLAlign" val="l"/>
                          </dgm:alg>
                        </dgm:else>
                      </dgm:choose>
                    </dgm:if>
                    <dgm:else name="Name89">
                      <dgm:choose name="Name90">
                        <dgm:if name="Name91" axis="root des" ptType="all node" func="maxDepth" op="gt" val="1">
                          <dgm:alg type="tx">
                            <dgm:param type="txAnchorVert" val="b"/>
                            <dgm:param type="txAnchorVertCh" val="b"/>
                            <dgm:param type="parTxLTRAlign" val="l"/>
                            <dgm:param type="parTxRTLAlign" val="r"/>
                          </dgm:alg>
                        </dgm:if>
                        <dgm:else name="Name9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93">
                    <dgm:if name="Name94" func="var" arg="dir" op="equ" val="norm">
                      <dgm:constrLst>
                        <dgm:constr type="rMarg"/>
                        <dgm:constr type="tMarg"/>
                        <dgm:constr type="bMarg"/>
                      </dgm:constrLst>
                    </dgm:if>
                    <dgm:else name="Name95">
                      <dgm:constrLst>
                        <dgm:constr type="lMarg"/>
                        <dgm:constr type="tMarg"/>
                        <dgm:constr type="bMarg"/>
                      </dgm:constrLst>
                    </dgm:else>
                  </dgm:choose>
                  <dgm:ruleLst>
                    <dgm:rule type="primFontSz" val="5" fact="NaN" max="NaN"/>
                  </dgm:ruleLst>
                </dgm:layoutNode>
              </dgm:forEach>
              <dgm:forEach name="Name96" axis="ch" ptType="node" st="2" cnt="1">
                <dgm:layoutNode name="bullet4b" styleLbl="node1">
                  <dgm:alg type="sp"/>
                  <dgm:shape xmlns:r="http://schemas.openxmlformats.org/officeDocument/2006/relationships" type="ellipse" r:blip="">
                    <dgm:adjLst/>
                  </dgm:shape>
                  <dgm:presOf/>
                  <dgm:constrLst/>
                  <dgm:ruleLst/>
                </dgm:layoutNode>
                <dgm:layoutNode name="textBox4b" styleLbl="revTx">
                  <dgm:varLst>
                    <dgm:bulletEnabled val="1"/>
                  </dgm:varLst>
                  <dgm:choose name="Name97">
                    <dgm:if name="Name98" func="var" arg="dir" op="equ" val="norm">
                      <dgm:choose name="Name99">
                        <dgm:if name="Name100" axis="root des" ptType="all node" func="maxDepth" op="gt" val="1">
                          <dgm:alg type="tx">
                            <dgm:param type="txAnchorVert" val="t"/>
                            <dgm:param type="parTxLTRAlign" val="l"/>
                            <dgm:param type="parTxRTLAlign" val="r"/>
                          </dgm:alg>
                        </dgm:if>
                        <dgm:else name="Name101">
                          <dgm:alg type="tx">
                            <dgm:param type="txAnchorVert" val="t"/>
                            <dgm:param type="parTxLTRAlign" val="l"/>
                            <dgm:param type="parTxRTLAlign" val="l"/>
                          </dgm:alg>
                        </dgm:else>
                      </dgm:choose>
                    </dgm:if>
                    <dgm:else name="Name102">
                      <dgm:choose name="Name103">
                        <dgm:if name="Name104" axis="root des" ptType="all node" func="maxDepth" op="gt" val="1">
                          <dgm:alg type="tx">
                            <dgm:param type="txAnchorVert" val="b"/>
                            <dgm:param type="txAnchorVertCh" val="b"/>
                            <dgm:param type="parTxLTRAlign" val="l"/>
                            <dgm:param type="parTxRTLAlign" val="r"/>
                          </dgm:alg>
                        </dgm:if>
                        <dgm:else name="Name10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06">
                    <dgm:if name="Name107" func="var" arg="dir" op="equ" val="norm">
                      <dgm:constrLst>
                        <dgm:constr type="rMarg"/>
                        <dgm:constr type="tMarg"/>
                        <dgm:constr type="bMarg"/>
                      </dgm:constrLst>
                    </dgm:if>
                    <dgm:else name="Name108">
                      <dgm:constrLst>
                        <dgm:constr type="lMarg"/>
                        <dgm:constr type="tMarg"/>
                        <dgm:constr type="bMarg"/>
                      </dgm:constrLst>
                    </dgm:else>
                  </dgm:choose>
                  <dgm:ruleLst>
                    <dgm:rule type="primFontSz" val="5" fact="NaN" max="NaN"/>
                  </dgm:ruleLst>
                </dgm:layoutNode>
              </dgm:forEach>
              <dgm:forEach name="Name109" axis="ch" ptType="node" st="3" cnt="1">
                <dgm:layoutNode name="bullet4c" styleLbl="node1">
                  <dgm:alg type="sp"/>
                  <dgm:shape xmlns:r="http://schemas.openxmlformats.org/officeDocument/2006/relationships" type="ellipse" r:blip="">
                    <dgm:adjLst/>
                  </dgm:shape>
                  <dgm:presOf/>
                  <dgm:constrLst/>
                  <dgm:ruleLst/>
                </dgm:layoutNode>
                <dgm:layoutNode name="textBox4c" styleLbl="revTx">
                  <dgm:varLst>
                    <dgm:bulletEnabled val="1"/>
                  </dgm:varLst>
                  <dgm:choose name="Name110">
                    <dgm:if name="Name111" func="var" arg="dir" op="equ" val="norm">
                      <dgm:choose name="Name112">
                        <dgm:if name="Name113" axis="root des" ptType="all node" func="maxDepth" op="gt" val="1">
                          <dgm:alg type="tx">
                            <dgm:param type="txAnchorVert" val="t"/>
                            <dgm:param type="parTxLTRAlign" val="l"/>
                            <dgm:param type="parTxRTLAlign" val="r"/>
                          </dgm:alg>
                        </dgm:if>
                        <dgm:else name="Name114">
                          <dgm:alg type="tx">
                            <dgm:param type="txAnchorVert" val="t"/>
                            <dgm:param type="parTxLTRAlign" val="l"/>
                            <dgm:param type="parTxRTLAlign" val="l"/>
                          </dgm:alg>
                        </dgm:else>
                      </dgm:choose>
                    </dgm:if>
                    <dgm:else name="Name115">
                      <dgm:choose name="Name116">
                        <dgm:if name="Name117" axis="root des" ptType="all node" func="maxDepth" op="gt" val="1">
                          <dgm:alg type="tx">
                            <dgm:param type="txAnchorVert" val="b"/>
                            <dgm:param type="txAnchorVertCh" val="b"/>
                            <dgm:param type="parTxLTRAlign" val="l"/>
                            <dgm:param type="parTxRTLAlign" val="r"/>
                          </dgm:alg>
                        </dgm:if>
                        <dgm:else name="Name11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19">
                    <dgm:if name="Name120" func="var" arg="dir" op="equ" val="norm">
                      <dgm:constrLst>
                        <dgm:constr type="rMarg"/>
                        <dgm:constr type="tMarg"/>
                        <dgm:constr type="bMarg"/>
                      </dgm:constrLst>
                    </dgm:if>
                    <dgm:else name="Name121">
                      <dgm:constrLst>
                        <dgm:constr type="lMarg"/>
                        <dgm:constr type="tMarg"/>
                        <dgm:constr type="bMarg"/>
                      </dgm:constrLst>
                    </dgm:else>
                  </dgm:choose>
                  <dgm:ruleLst>
                    <dgm:rule type="primFontSz" val="5" fact="NaN" max="NaN"/>
                  </dgm:ruleLst>
                </dgm:layoutNode>
              </dgm:forEach>
              <dgm:forEach name="Name122" axis="ch" ptType="node" st="4" cnt="1">
                <dgm:layoutNode name="bullet4d" styleLbl="node1">
                  <dgm:alg type="sp"/>
                  <dgm:shape xmlns:r="http://schemas.openxmlformats.org/officeDocument/2006/relationships" type="ellipse" r:blip="">
                    <dgm:adjLst/>
                  </dgm:shape>
                  <dgm:presOf/>
                  <dgm:constrLst/>
                  <dgm:ruleLst/>
                </dgm:layoutNode>
                <dgm:layoutNode name="textBox4d" styleLbl="revTx">
                  <dgm:varLst>
                    <dgm:bulletEnabled val="1"/>
                  </dgm:varLst>
                  <dgm:choose name="Name123">
                    <dgm:if name="Name124" func="var" arg="dir" op="equ" val="norm">
                      <dgm:choose name="Name125">
                        <dgm:if name="Name126" axis="root des" ptType="all node" func="maxDepth" op="gt" val="1">
                          <dgm:alg type="tx">
                            <dgm:param type="txAnchorVert" val="t"/>
                            <dgm:param type="parTxLTRAlign" val="l"/>
                            <dgm:param type="parTxRTLAlign" val="r"/>
                          </dgm:alg>
                        </dgm:if>
                        <dgm:else name="Name127">
                          <dgm:alg type="tx">
                            <dgm:param type="txAnchorVert" val="t"/>
                            <dgm:param type="parTxLTRAlign" val="l"/>
                            <dgm:param type="parTxRTLAlign" val="l"/>
                          </dgm:alg>
                        </dgm:else>
                      </dgm:choose>
                    </dgm:if>
                    <dgm:else name="Name128">
                      <dgm:choose name="Name129">
                        <dgm:if name="Name130" axis="root des" ptType="all node" func="maxDepth" op="gt" val="1">
                          <dgm:alg type="tx">
                            <dgm:param type="txAnchorVert" val="b"/>
                            <dgm:param type="txAnchorVertCh" val="b"/>
                            <dgm:param type="parTxLTRAlign" val="l"/>
                            <dgm:param type="parTxRTLAlign" val="r"/>
                          </dgm:alg>
                        </dgm:if>
                        <dgm:else name="Name13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32">
                    <dgm:if name="Name133" func="var" arg="dir" op="equ" val="norm">
                      <dgm:constrLst>
                        <dgm:constr type="rMarg"/>
                        <dgm:constr type="tMarg"/>
                        <dgm:constr type="bMarg"/>
                      </dgm:constrLst>
                    </dgm:if>
                    <dgm:else name="Name134">
                      <dgm:constrLst>
                        <dgm:constr type="lMarg"/>
                        <dgm:constr type="tMarg"/>
                        <dgm:constr type="bMarg"/>
                      </dgm:constrLst>
                    </dgm:else>
                  </dgm:choose>
                  <dgm:ruleLst>
                    <dgm:rule type="primFontSz" val="5" fact="NaN" max="NaN"/>
                  </dgm:ruleLst>
                </dgm:layoutNode>
              </dgm:forEach>
            </dgm:layoutNode>
          </dgm:if>
          <dgm:else name="Name135">
            <dgm:layoutNode name="arrowDiagram5">
              <dgm:alg type="composite">
                <dgm:param type="vertAlign" val="none"/>
                <dgm:param type="horzAlign" val="none"/>
              </dgm:alg>
              <dgm:shape xmlns:r="http://schemas.openxmlformats.org/officeDocument/2006/relationships" r:blip="">
                <dgm:adjLst/>
              </dgm:shape>
              <dgm:presOf/>
              <dgm:choose name="Name136">
                <dgm:if name="Name137" func="var" arg="dir" op="equ" val="norm">
                  <dgm:constrLst>
                    <dgm:constr type="ctrX" for="ch" forName="bullet5a" refType="w" fact="0.11"/>
                    <dgm:constr type="ctrY" for="ch" forName="bullet5a" refType="h" fact="0.762"/>
                    <dgm:constr type="w" for="ch" forName="bullet5a" refType="w" fact="0.023"/>
                    <dgm:constr type="h" for="ch" forName="bullet5a" refType="w" refFor="ch" refForName="bullet5a"/>
                    <dgm:constr type="l" for="ch" forName="textBox5a" refType="ctrX" refFor="ch" refForName="bullet5a"/>
                    <dgm:constr type="t" for="ch" forName="textBox5a" refType="ctrY" refFor="ch" refForName="bullet5a"/>
                    <dgm:constr type="w" for="ch" forName="textBox5a" refType="w" fact="0.131"/>
                    <dgm:constr type="h" for="ch" forName="textBox5a" refType="h" fact="0.238"/>
                    <dgm:constr type="userA" refType="h" refFor="ch" refForName="bullet5a" fact="0.53"/>
                    <dgm:constr type="l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l" for="ch" forName="textBox5b" refType="ctrX" refFor="ch" refForName="bullet5b"/>
                    <dgm:constr type="t" for="ch" forName="textBox5b" refType="ctrY" refFor="ch" refForName="bullet5b"/>
                    <dgm:constr type="w" for="ch" forName="textBox5b" refType="w" fact="0.166"/>
                    <dgm:constr type="h" for="ch" forName="textBox5b" refType="h" fact="0.419"/>
                    <dgm:constr type="userB" refType="h" refFor="ch" refForName="bullet5b" fact="0.53"/>
                    <dgm:constr type="l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l" for="ch" forName="textBox5c" refType="ctrX" refFor="ch" refForName="bullet5c"/>
                    <dgm:constr type="t" for="ch" forName="textBox5c" refType="ctrY" refFor="ch" refForName="bullet5c"/>
                    <dgm:constr type="w" for="ch" forName="textBox5c" refType="w" fact="0.193"/>
                    <dgm:constr type="h" for="ch" forName="textBox5c" refType="h" fact="0.562"/>
                    <dgm:constr type="userC" refType="h" refFor="ch" refForName="bullet5c" fact="0.53"/>
                    <dgm:constr type="l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l" for="ch" forName="textBox5d" refType="ctrX" refFor="ch" refForName="bullet5d"/>
                    <dgm:constr type="t" for="ch" forName="textBox5d" refType="ctrY" refFor="ch" refForName="bullet5d"/>
                    <dgm:constr type="w" for="ch" forName="textBox5d" refType="w" fact="0.2"/>
                    <dgm:constr type="h" for="ch" forName="textBox5d" refType="h" fact="0.67"/>
                    <dgm:constr type="userD" refType="h" refFor="ch" refForName="bullet5d" fact="0.53"/>
                    <dgm:constr type="l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l" for="ch" forName="textBox5e" refType="ctrX" refFor="ch" refForName="bullet5e"/>
                    <dgm:constr type="t" for="ch" forName="textBox5e" refType="ctrY" refFor="ch" refForName="bullet5e"/>
                    <dgm:constr type="w" for="ch" forName="textBox5e" refType="w" fact="0.2"/>
                    <dgm:constr type="h" for="ch" forName="textBox5e" refType="h" fact="0.736"/>
                    <dgm:constr type="userE" refType="h" refFor="ch" refForName="bullet5e" fact="0.53"/>
                    <dgm:constr type="lMarg" for="ch" forName="textBox5e" refType="userE" fact="2.834"/>
                    <dgm:constr type="primFontSz" for="ch" ptType="node" op="equ" val="65"/>
                  </dgm:constrLst>
                </dgm:if>
                <dgm:else name="Name138">
                  <dgm:constrLst>
                    <dgm:constr type="ctrX" for="ch" forName="bullet5a" refType="w" fact="0.11"/>
                    <dgm:constr type="ctrY" for="ch" forName="bullet5a" refType="h" fact="0.762"/>
                    <dgm:constr type="w" for="ch" forName="bullet5a" refType="w" fact="0.023"/>
                    <dgm:constr type="h" for="ch" forName="bullet5a" refType="w" refFor="ch" refForName="bullet5a"/>
                    <dgm:constr type="r" for="ch" forName="textBox5a" refType="ctrX" refFor="ch" refForName="bullet5a"/>
                    <dgm:constr type="b" for="ch" forName="textBox5a" refType="ctrY" refFor="ch" refForName="bullet5a"/>
                    <dgm:constr type="w" for="ch" forName="textBox5a" refType="w" fact="0.11"/>
                    <dgm:constr type="h" for="ch" forName="textBox5a" refType="h" fact="0.762"/>
                    <dgm:constr type="userA" refType="h" refFor="ch" refForName="bullet5a" fact="0.53"/>
                    <dgm:constr type="r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r" for="ch" forName="textBox5b" refType="ctrX" refFor="ch" refForName="bullet5b"/>
                    <dgm:constr type="b" for="ch" forName="textBox5b" refType="ctrY" refFor="ch" refForName="bullet5b"/>
                    <dgm:constr type="w" for="ch" forName="textBox5b" refType="w" fact="0.131"/>
                    <dgm:constr type="h" for="ch" forName="textBox5b" refType="h" fact="0.581"/>
                    <dgm:constr type="userB" refType="h" refFor="ch" refForName="bullet5b" fact="0.53"/>
                    <dgm:constr type="r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r" for="ch" forName="textBox5c" refType="ctrX" refFor="ch" refForName="bullet5c"/>
                    <dgm:constr type="b" for="ch" forName="textBox5c" refType="ctrY" refFor="ch" refForName="bullet5c"/>
                    <dgm:constr type="w" for="ch" forName="textBox5c" refType="w" fact="0.166"/>
                    <dgm:constr type="h" for="ch" forName="textBox5c" refType="h" fact="0.438"/>
                    <dgm:constr type="userC" refType="h" refFor="ch" refForName="bullet5c" fact="0.53"/>
                    <dgm:constr type="r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r" for="ch" forName="textBox5d" refType="ctrX" refFor="ch" refForName="bullet5d"/>
                    <dgm:constr type="b" for="ch" forName="textBox5d" refType="ctrY" refFor="ch" refForName="bullet5d"/>
                    <dgm:constr type="w" for="ch" forName="textBox5d" refType="w" fact="0.193"/>
                    <dgm:constr type="h" for="ch" forName="textBox5d" refType="h" fact="0.33"/>
                    <dgm:constr type="userD" refType="h" refFor="ch" refForName="bullet5d" fact="0.53"/>
                    <dgm:constr type="r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r" for="ch" forName="textBox5e" refType="ctrX" refFor="ch" refForName="bullet5e"/>
                    <dgm:constr type="b" for="ch" forName="textBox5e" refType="ctrY" refFor="ch" refForName="bullet5e"/>
                    <dgm:constr type="w" for="ch" forName="textBox5e" refType="w" fact="0.2"/>
                    <dgm:constr type="h" for="ch" forName="textBox5e" refType="h" fact="0.264"/>
                    <dgm:constr type="userE" refType="h" refFor="ch" refForName="bullet5e" fact="0.53"/>
                    <dgm:constr type="rMarg" for="ch" forName="textBox5e" refType="userE" fact="2.834"/>
                    <dgm:constr type="primFontSz" for="ch" ptType="node" op="equ" val="65"/>
                  </dgm:constrLst>
                </dgm:else>
              </dgm:choose>
              <dgm:ruleLst/>
              <dgm:forEach name="Name139" axis="ch" ptType="node" cnt="1">
                <dgm:layoutNode name="bullet5a" styleLbl="node1">
                  <dgm:alg type="sp"/>
                  <dgm:shape xmlns:r="http://schemas.openxmlformats.org/officeDocument/2006/relationships" type="ellipse" r:blip="">
                    <dgm:adjLst/>
                  </dgm:shape>
                  <dgm:presOf/>
                  <dgm:constrLst/>
                  <dgm:ruleLst/>
                </dgm:layoutNode>
                <dgm:layoutNode name="textBox5a" styleLbl="revTx">
                  <dgm:varLst>
                    <dgm:bulletEnabled val="1"/>
                  </dgm:varLst>
                  <dgm:choose name="Name140">
                    <dgm:if name="Name141" func="var" arg="dir" op="equ" val="norm">
                      <dgm:choose name="Name142">
                        <dgm:if name="Name143" axis="root des" ptType="all node" func="maxDepth" op="gt" val="1">
                          <dgm:alg type="tx">
                            <dgm:param type="txAnchorVert" val="t"/>
                            <dgm:param type="parTxLTRAlign" val="l"/>
                            <dgm:param type="parTxRTLAlign" val="r"/>
                          </dgm:alg>
                        </dgm:if>
                        <dgm:else name="Name144">
                          <dgm:alg type="tx">
                            <dgm:param type="txAnchorVert" val="t"/>
                            <dgm:param type="parTxLTRAlign" val="l"/>
                            <dgm:param type="parTxRTLAlign" val="l"/>
                          </dgm:alg>
                        </dgm:else>
                      </dgm:choose>
                    </dgm:if>
                    <dgm:else name="Name145">
                      <dgm:choose name="Name146">
                        <dgm:if name="Name147" axis="root des" ptType="all node" func="maxDepth" op="gt" val="1">
                          <dgm:alg type="tx">
                            <dgm:param type="txAnchorVert" val="b"/>
                            <dgm:param type="txAnchorVertCh" val="b"/>
                            <dgm:param type="parTxLTRAlign" val="l"/>
                            <dgm:param type="parTxRTLAlign" val="r"/>
                          </dgm:alg>
                        </dgm:if>
                        <dgm:else name="Name14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49">
                    <dgm:if name="Name150" func="var" arg="dir" op="equ" val="norm">
                      <dgm:constrLst>
                        <dgm:constr type="rMarg"/>
                        <dgm:constr type="tMarg"/>
                        <dgm:constr type="bMarg"/>
                      </dgm:constrLst>
                    </dgm:if>
                    <dgm:else name="Name151">
                      <dgm:constrLst>
                        <dgm:constr type="lMarg"/>
                        <dgm:constr type="tMarg"/>
                        <dgm:constr type="bMarg"/>
                      </dgm:constrLst>
                    </dgm:else>
                  </dgm:choose>
                  <dgm:ruleLst>
                    <dgm:rule type="primFontSz" val="5" fact="NaN" max="NaN"/>
                  </dgm:ruleLst>
                </dgm:layoutNode>
              </dgm:forEach>
              <dgm:forEach name="Name152" axis="ch" ptType="node" st="2" cnt="1">
                <dgm:layoutNode name="bullet5b" styleLbl="node1">
                  <dgm:alg type="sp"/>
                  <dgm:shape xmlns:r="http://schemas.openxmlformats.org/officeDocument/2006/relationships" type="ellipse" r:blip="">
                    <dgm:adjLst/>
                  </dgm:shape>
                  <dgm:presOf/>
                  <dgm:constrLst/>
                  <dgm:ruleLst/>
                </dgm:layoutNode>
                <dgm:layoutNode name="textBox5b" styleLbl="revTx">
                  <dgm:varLst>
                    <dgm:bulletEnabled val="1"/>
                  </dgm:varLst>
                  <dgm:choose name="Name153">
                    <dgm:if name="Name154" func="var" arg="dir" op="equ" val="norm">
                      <dgm:choose name="Name155">
                        <dgm:if name="Name156" axis="root des" ptType="all node" func="maxDepth" op="gt" val="1">
                          <dgm:alg type="tx">
                            <dgm:param type="txAnchorVert" val="t"/>
                            <dgm:param type="parTxLTRAlign" val="l"/>
                            <dgm:param type="parTxRTLAlign" val="r"/>
                          </dgm:alg>
                        </dgm:if>
                        <dgm:else name="Name157">
                          <dgm:alg type="tx">
                            <dgm:param type="txAnchorVert" val="t"/>
                            <dgm:param type="parTxLTRAlign" val="l"/>
                            <dgm:param type="parTxRTLAlign" val="l"/>
                          </dgm:alg>
                        </dgm:else>
                      </dgm:choose>
                    </dgm:if>
                    <dgm:else name="Name158">
                      <dgm:choose name="Name159">
                        <dgm:if name="Name160" axis="root des" ptType="all node" func="maxDepth" op="gt" val="1">
                          <dgm:alg type="tx">
                            <dgm:param type="txAnchorVert" val="b"/>
                            <dgm:param type="txAnchorVertCh" val="b"/>
                            <dgm:param type="parTxLTRAlign" val="l"/>
                            <dgm:param type="parTxRTLAlign" val="r"/>
                          </dgm:alg>
                        </dgm:if>
                        <dgm:else name="Name16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62">
                    <dgm:if name="Name163" func="var" arg="dir" op="equ" val="norm">
                      <dgm:constrLst>
                        <dgm:constr type="rMarg"/>
                        <dgm:constr type="tMarg"/>
                        <dgm:constr type="bMarg"/>
                      </dgm:constrLst>
                    </dgm:if>
                    <dgm:else name="Name164">
                      <dgm:constrLst>
                        <dgm:constr type="lMarg"/>
                        <dgm:constr type="tMarg"/>
                        <dgm:constr type="bMarg"/>
                      </dgm:constrLst>
                    </dgm:else>
                  </dgm:choose>
                  <dgm:ruleLst>
                    <dgm:rule type="primFontSz" val="5" fact="NaN" max="NaN"/>
                  </dgm:ruleLst>
                </dgm:layoutNode>
              </dgm:forEach>
              <dgm:forEach name="Name165" axis="ch" ptType="node" st="3" cnt="1">
                <dgm:layoutNode name="bullet5c" styleLbl="node1">
                  <dgm:alg type="sp"/>
                  <dgm:shape xmlns:r="http://schemas.openxmlformats.org/officeDocument/2006/relationships" type="ellipse" r:blip="">
                    <dgm:adjLst/>
                  </dgm:shape>
                  <dgm:presOf/>
                  <dgm:constrLst/>
                  <dgm:ruleLst/>
                </dgm:layoutNode>
                <dgm:layoutNode name="textBox5c" styleLbl="revTx">
                  <dgm:varLst>
                    <dgm:bulletEnabled val="1"/>
                  </dgm:varLst>
                  <dgm:choose name="Name166">
                    <dgm:if name="Name167" func="var" arg="dir" op="equ" val="norm">
                      <dgm:choose name="Name168">
                        <dgm:if name="Name169" axis="root des" ptType="all node" func="maxDepth" op="gt" val="1">
                          <dgm:alg type="tx">
                            <dgm:param type="txAnchorVert" val="t"/>
                            <dgm:param type="parTxLTRAlign" val="l"/>
                            <dgm:param type="parTxRTLAlign" val="r"/>
                          </dgm:alg>
                        </dgm:if>
                        <dgm:else name="Name170">
                          <dgm:alg type="tx">
                            <dgm:param type="txAnchorVert" val="t"/>
                            <dgm:param type="parTxLTRAlign" val="l"/>
                            <dgm:param type="parTxRTLAlign" val="l"/>
                          </dgm:alg>
                        </dgm:else>
                      </dgm:choose>
                    </dgm:if>
                    <dgm:else name="Name171">
                      <dgm:choose name="Name172">
                        <dgm:if name="Name173" axis="root des" ptType="all node" func="maxDepth" op="gt" val="1">
                          <dgm:alg type="tx">
                            <dgm:param type="txAnchorVert" val="b"/>
                            <dgm:param type="txAnchorVertCh" val="b"/>
                            <dgm:param type="parTxLTRAlign" val="l"/>
                            <dgm:param type="parTxRTLAlign" val="r"/>
                          </dgm:alg>
                        </dgm:if>
                        <dgm:else name="Name174">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75">
                    <dgm:if name="Name176" func="var" arg="dir" op="equ" val="norm">
                      <dgm:constrLst>
                        <dgm:constr type="rMarg"/>
                        <dgm:constr type="tMarg"/>
                        <dgm:constr type="bMarg"/>
                      </dgm:constrLst>
                    </dgm:if>
                    <dgm:else name="Name177">
                      <dgm:constrLst>
                        <dgm:constr type="lMarg"/>
                        <dgm:constr type="tMarg"/>
                        <dgm:constr type="bMarg"/>
                      </dgm:constrLst>
                    </dgm:else>
                  </dgm:choose>
                  <dgm:ruleLst>
                    <dgm:rule type="primFontSz" val="5" fact="NaN" max="NaN"/>
                  </dgm:ruleLst>
                </dgm:layoutNode>
              </dgm:forEach>
              <dgm:forEach name="Name178" axis="ch" ptType="node" st="4" cnt="1">
                <dgm:layoutNode name="bullet5d" styleLbl="node1">
                  <dgm:alg type="sp"/>
                  <dgm:shape xmlns:r="http://schemas.openxmlformats.org/officeDocument/2006/relationships" type="ellipse" r:blip="">
                    <dgm:adjLst/>
                  </dgm:shape>
                  <dgm:presOf/>
                  <dgm:constrLst/>
                  <dgm:ruleLst/>
                </dgm:layoutNode>
                <dgm:layoutNode name="textBox5d" styleLbl="revTx">
                  <dgm:varLst>
                    <dgm:bulletEnabled val="1"/>
                  </dgm:varLst>
                  <dgm:choose name="Name179">
                    <dgm:if name="Name180" func="var" arg="dir" op="equ" val="norm">
                      <dgm:choose name="Name181">
                        <dgm:if name="Name182" axis="root des" ptType="all node" func="maxDepth" op="gt" val="1">
                          <dgm:alg type="tx">
                            <dgm:param type="txAnchorVert" val="t"/>
                            <dgm:param type="parTxLTRAlign" val="l"/>
                            <dgm:param type="parTxRTLAlign" val="r"/>
                          </dgm:alg>
                        </dgm:if>
                        <dgm:else name="Name183">
                          <dgm:alg type="tx">
                            <dgm:param type="txAnchorVert" val="t"/>
                            <dgm:param type="parTxLTRAlign" val="l"/>
                            <dgm:param type="parTxRTLAlign" val="l"/>
                          </dgm:alg>
                        </dgm:else>
                      </dgm:choose>
                    </dgm:if>
                    <dgm:else name="Name184">
                      <dgm:choose name="Name185">
                        <dgm:if name="Name186" axis="root des" ptType="all node" func="maxDepth" op="gt" val="1">
                          <dgm:alg type="tx">
                            <dgm:param type="txAnchorVert" val="b"/>
                            <dgm:param type="txAnchorVertCh" val="b"/>
                            <dgm:param type="parTxLTRAlign" val="l"/>
                            <dgm:param type="parTxRTLAlign" val="r"/>
                          </dgm:alg>
                        </dgm:if>
                        <dgm:else name="Name187">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88">
                    <dgm:if name="Name189" func="var" arg="dir" op="equ" val="norm">
                      <dgm:constrLst>
                        <dgm:constr type="rMarg"/>
                        <dgm:constr type="tMarg"/>
                        <dgm:constr type="bMarg"/>
                      </dgm:constrLst>
                    </dgm:if>
                    <dgm:else name="Name190">
                      <dgm:constrLst>
                        <dgm:constr type="lMarg"/>
                        <dgm:constr type="tMarg"/>
                        <dgm:constr type="bMarg"/>
                      </dgm:constrLst>
                    </dgm:else>
                  </dgm:choose>
                  <dgm:ruleLst>
                    <dgm:rule type="primFontSz" val="5" fact="NaN" max="NaN"/>
                  </dgm:ruleLst>
                </dgm:layoutNode>
              </dgm:forEach>
              <dgm:forEach name="Name191" axis="ch" ptType="node" st="5" cnt="1">
                <dgm:layoutNode name="bullet5e" styleLbl="node1">
                  <dgm:alg type="sp"/>
                  <dgm:shape xmlns:r="http://schemas.openxmlformats.org/officeDocument/2006/relationships" type="ellipse" r:blip="">
                    <dgm:adjLst/>
                  </dgm:shape>
                  <dgm:presOf/>
                  <dgm:constrLst/>
                  <dgm:ruleLst/>
                </dgm:layoutNode>
                <dgm:layoutNode name="textBox5e" styleLbl="revTx">
                  <dgm:varLst>
                    <dgm:bulletEnabled val="1"/>
                  </dgm:varLst>
                  <dgm:choose name="Name192">
                    <dgm:if name="Name193" func="var" arg="dir" op="equ" val="norm">
                      <dgm:choose name="Name194">
                        <dgm:if name="Name195" axis="root des" ptType="all node" func="maxDepth" op="gt" val="1">
                          <dgm:alg type="tx">
                            <dgm:param type="txAnchorVert" val="t"/>
                            <dgm:param type="parTxLTRAlign" val="l"/>
                            <dgm:param type="parTxRTLAlign" val="r"/>
                          </dgm:alg>
                        </dgm:if>
                        <dgm:else name="Name196">
                          <dgm:alg type="tx">
                            <dgm:param type="txAnchorVert" val="t"/>
                            <dgm:param type="parTxLTRAlign" val="l"/>
                            <dgm:param type="parTxRTLAlign" val="l"/>
                          </dgm:alg>
                        </dgm:else>
                      </dgm:choose>
                    </dgm:if>
                    <dgm:else name="Name197">
                      <dgm:choose name="Name198">
                        <dgm:if name="Name199" axis="root des" ptType="all node" func="maxDepth" op="gt" val="1">
                          <dgm:alg type="tx">
                            <dgm:param type="txAnchorVert" val="b"/>
                            <dgm:param type="txAnchorVertCh" val="b"/>
                            <dgm:param type="parTxLTRAlign" val="l"/>
                            <dgm:param type="parTxRTLAlign" val="r"/>
                          </dgm:alg>
                        </dgm:if>
                        <dgm:else name="Name200">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1">
                    <dgm:if name="Name202" func="var" arg="dir" op="equ" val="norm">
                      <dgm:constrLst>
                        <dgm:constr type="rMarg"/>
                        <dgm:constr type="tMarg"/>
                        <dgm:constr type="bMarg"/>
                      </dgm:constrLst>
                    </dgm:if>
                    <dgm:else name="Name203">
                      <dgm:constrLst>
                        <dgm:constr type="lMarg"/>
                        <dgm:constr type="tMarg"/>
                        <dgm:constr type="bMarg"/>
                      </dgm:constrLst>
                    </dgm:else>
                  </dgm:choose>
                  <dgm:ruleLst>
                    <dgm:rule type="primFontSz" val="5" fact="NaN" max="NaN"/>
                  </dgm:ruleLst>
                </dgm:layoutNode>
              </dgm:forEach>
            </dgm:layoutNode>
          </dgm:else>
        </dgm:choose>
      </dgm:if>
      <dgm:else name="Name204"/>
    </dgm:choose>
  </dgm:layoutNode>
</dgm:layoutDef>
</file>

<file path=ppt/diagrams/layout10.xml><?xml version="1.0" encoding="utf-8"?>
<dgm:layoutDef xmlns:dgm="http://schemas.openxmlformats.org/drawingml/2006/diagram" xmlns:a="http://schemas.openxmlformats.org/drawingml/2006/main" uniqueId="urn:microsoft.com/office/officeart/2008/layout/AscendingPictureAccentProcess">
  <dgm:title val=""/>
  <dgm:desc val=""/>
  <dgm:catLst>
    <dgm:cat type="process" pri="22500"/>
    <dgm:cat type="picture" pri="16000"/>
    <dgm:cat type="pictureconvert" pri="16000"/>
  </dgm:catLst>
  <dgm:samp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shape xmlns:r="http://schemas.openxmlformats.org/officeDocument/2006/relationships" r:blip="">
      <dgm:adjLst/>
    </dgm:shape>
    <dgm:choose name="Name1">
      <dgm:if name="Name2" axis="ch" ptType="node" func="cnt" op="equ" val="1">
        <dgm:choose name="Name3">
          <dgm:if name="Name4" func="var" arg="dir" op="equ" val="norm">
            <dgm:choose name="Name5">
              <dgm:if name="Name6" axis="des" func="maxDepth" op="gt" val="1">
                <dgm:alg type="composite">
                  <dgm:param type="ar" val="2.7"/>
                </dgm:alg>
                <dgm:constrLst>
                  <dgm:constr type="primFontSz" for="ch" forName="parTx1" op="equ" val="65"/>
                  <dgm:constr type="primFontSz" for="ch" forName="desTx1" op="equ" val="65"/>
                  <dgm:constr type="userD" refType="w" fact="0.0247"/>
                  <dgm:constr type="l" for="ch" forName="parTx1" refType="w" fact="0.2711"/>
                  <dgm:constr type="t" for="ch" forName="parTx1" refType="h" fact="0.9603"/>
                  <dgm:constr type="w" for="ch" forName="parTx1" refType="w" fact="0.5325"/>
                  <dgm:constr type="h" for="ch" forName="parTx1" refType="h" fact="0.3856"/>
                  <dgm:constr type="ctrX" for="ch" forName="picture1" refType="w" fact="0.2469"/>
                  <dgm:constr type="ctrY" for="ch" forName="picture1" refType="h" fact="0.9"/>
                  <dgm:constr type="w" for="ch" forName="picture1" refType="w" fact="0.2469"/>
                  <dgm:constr type="h" for="ch" forName="picture1" refType="h" fact="0.6667"/>
                  <dgm:constr type="l" for="ch" forName="desTx1" refType="r" refFor="ch" refForName="parTx1"/>
                  <dgm:constr type="r" for="ch" forName="desTx1" refType="w"/>
                  <dgm:constr type="t" for="ch" forName="desTx1" refType="t" refFor="ch" refForName="parTx1"/>
                  <dgm:constr type="h" for="ch" forName="desTx1" refType="h" refFor="ch" refForName="parTx1"/>
                </dgm:constrLst>
              </dgm:if>
              <dgm:else name="Name7">
                <dgm:alg type="composite">
                  <dgm:param type="ar" val="2"/>
                </dgm:alg>
                <dgm:constrLst>
                  <dgm:constr type="primFontSz" for="ch" forName="parTx1" op="equ" val="65"/>
                  <dgm:constr type="userD" refType="w" fact="0.0333"/>
                  <dgm:constr type="l" for="ch" forName="parTx1" refType="w" fact="0.366"/>
                  <dgm:constr type="t" for="ch" forName="parTx1" refType="h" fact="0.7113"/>
                  <dgm:constr type="w" for="ch" forName="parTx1" refType="w" fact="0.7189"/>
                  <dgm:constr type="h" for="ch" forName="parTx1" refType="h" fact="0.3856"/>
                  <dgm:constr type="ctrX" for="ch" forName="picture1" refType="w" fact="0.3333"/>
                  <dgm:constr type="ctrY" for="ch" forName="picture1" refType="h" fact="0.6667"/>
                  <dgm:constr type="w" for="ch" forName="picture1" refType="w" fact="0.3333"/>
                  <dgm:constr type="h" for="ch" forName="picture1" refType="h" fact="0.6667"/>
                </dgm:constrLst>
              </dgm:else>
            </dgm:choose>
          </dgm:if>
          <dgm:else name="Name8">
            <dgm:choose name="Name9">
              <dgm:if name="Name10" axis="des" func="maxDepth" op="gt" val="1">
                <dgm:alg type="composite">
                  <dgm:param type="ar" val="2.7"/>
                </dgm:alg>
                <dgm:constrLst>
                  <dgm:constr type="primFontSz" for="ch" forName="parTx1" op="equ" val="65"/>
                  <dgm:constr type="primFontSz" for="ch" forName="desTx1" op="equ" val="65"/>
                  <dgm:constr type="userD" refType="w" fact="0.0247"/>
                  <dgm:constr type="r" for="ch" forName="parTx1" refType="w" fact="0.7289"/>
                  <dgm:constr type="t" for="ch" forName="parTx1" refType="h" fact="0.9603"/>
                  <dgm:constr type="w" for="ch" forName="parTx1" refType="w" fact="0.5325"/>
                  <dgm:constr type="h" for="ch" forName="parTx1" refType="h" fact="0.3856"/>
                  <dgm:constr type="ctrX" for="ch" forName="picture1" refType="w" fact="0.7531"/>
                  <dgm:constr type="ctrY" for="ch" forName="picture1" refType="h" fact="0.9"/>
                  <dgm:constr type="w" for="ch" forName="picture1" refType="w" fact="0.2469"/>
                  <dgm:constr type="h" for="ch" forName="picture1" refType="h" fact="0.6667"/>
                  <dgm:constr type="r" for="ch" forName="desTx1" refType="l" refFor="ch" refForName="parTx1"/>
                  <dgm:constr type="l" for="ch" forName="desTx1"/>
                  <dgm:constr type="t" for="ch" forName="desTx1" refType="t" refFor="ch" refForName="parTx1"/>
                  <dgm:constr type="h" for="ch" forName="desTx1" refType="h" refFor="ch" refForName="parTx1"/>
                </dgm:constrLst>
              </dgm:if>
              <dgm:else name="Name11">
                <dgm:alg type="composite">
                  <dgm:param type="ar" val="2"/>
                </dgm:alg>
                <dgm:constrLst>
                  <dgm:constr type="primFontSz" for="ch" forName="parTx1" op="equ" val="65"/>
                  <dgm:constr type="userD" refType="w" fact="0.0333"/>
                  <dgm:constr type="r" for="ch" forName="parTx1" refType="w" fact="0.634"/>
                  <dgm:constr type="t" for="ch" forName="parTx1" refType="h" fact="0.7113"/>
                  <dgm:constr type="w" for="ch" forName="parTx1" refType="w" fact="0.7189"/>
                  <dgm:constr type="h" for="ch" forName="parTx1" refType="h" fact="0.3856"/>
                  <dgm:constr type="ctrX" for="ch" forName="picture1" refType="w" fact="0.6667"/>
                  <dgm:constr type="ctrY" for="ch" forName="picture1" refType="h" fact="0.6667"/>
                  <dgm:constr type="w" for="ch" forName="picture1" refType="w" fact="0.3333"/>
                  <dgm:constr type="h" for="ch" forName="picture1" refType="h" fact="0.6667"/>
                </dgm:constrLst>
              </dgm:else>
            </dgm:choose>
          </dgm:else>
        </dgm:choose>
      </dgm:if>
      <dgm:if name="Name12" axis="ch" ptType="node" func="cnt" op="equ" val="2">
        <dgm:choose name="Name13">
          <dgm:if name="Name14" func="var" arg="dir" op="equ" val="norm">
            <dgm:choose name="Name15">
              <dgm:if name="Name16" axis="des" func="maxDepth" op="gt" val="1">
                <dgm:alg type="composite">
                  <dgm:param type="ar" val="2"/>
                </dgm:alg>
                <dgm:constrLst>
                  <dgm:constr type="primFontSz" for="ch" forName="parTx1" op="equ" val="65"/>
                  <dgm:constr type="primFontSz" for="ch" forName="parTx2" refType="primFontSz" refFor="ch" refForName="parTx1" op="equ"/>
                  <dgm:constr type="primFontSz" for="ch" forName="desTx1" op="equ" val="65"/>
                  <dgm:constr type="primFontSz" for="ch" forName="desTx2" refType="primFontSz" refFor="ch" refForName="desTx1" op="equ"/>
                  <dgm:constr type="userD" refType="w" fact="0.0188"/>
                  <dgm:constr type="ctrX" for="ch" forName="dot1" refType="w" fact="0.3221"/>
                  <dgm:constr type="ctrY" for="ch" forName="dot1" refType="h" fact="0.5911"/>
                  <dgm:constr type="w" for="ch" forName="dot1" refType="userD"/>
                  <dgm:constr type="h" for="ch" forName="dot1" refType="userD"/>
                  <dgm:constr type="ctrX" for="ch" forName="dot2" refType="w" fact="0.3056"/>
                  <dgm:constr type="ctrY" for="ch" forName="dot2" refType="h" fact="0.644"/>
                  <dgm:constr type="w" for="ch" forName="dot2" refType="userD"/>
                  <dgm:constr type="h" for="ch" forName="dot2" refType="userD"/>
                  <dgm:constr type="ctrX" for="ch" forName="dot3" refType="w" fact="0.2859"/>
                  <dgm:constr type="ctrY" for="ch" forName="dot3" refType="h" fact="0.6898"/>
                  <dgm:constr type="w" for="ch" forName="dot3" refType="userD"/>
                  <dgm:constr type="h" for="ch" forName="dot3" refType="userD"/>
                  <dgm:constr type="ctrX" for="ch" forName="dotArrow1" refType="w" fact="0.3095"/>
                  <dgm:constr type="ctrY" for="ch" forName="dotArrow1" refType="h" fact="0.0587"/>
                  <dgm:constr type="w" for="ch" forName="dotArrow1" refType="userD"/>
                  <dgm:constr type="h" for="ch" forName="dotArrow1" refType="userD"/>
                  <dgm:constr type="ctrX" for="ch" forName="dotArrow2" refType="w" fact="0.3346"/>
                  <dgm:constr type="ctrY" for="ch" forName="dotArrow2" refType="h" fact="0.0287"/>
                  <dgm:constr type="w" for="ch" forName="dotArrow2" refType="userD"/>
                  <dgm:constr type="h" for="ch" forName="dotArrow2" refType="userD"/>
                  <dgm:constr type="ctrX" for="ch" forName="dotArrow3" refType="w" fact="0.3597"/>
                  <dgm:constr type="ctrY" for="ch" forName="dotArrow3" refType="h" fact="-0.0013"/>
                  <dgm:constr type="w" for="ch" forName="dotArrow3" refType="userD"/>
                  <dgm:constr type="h" for="ch" forName="dotArrow3" refType="userD"/>
                  <dgm:constr type="ctrX" for="ch" forName="dotArrow4" refType="w" fact="0.3848"/>
                  <dgm:constr type="ctrY" for="ch" forName="dotArrow4" refType="h" fact="0.0287"/>
                  <dgm:constr type="w" for="ch" forName="dotArrow4" refType="userD"/>
                  <dgm:constr type="h" for="ch" forName="dotArrow4" refType="userD"/>
                  <dgm:constr type="ctrX" for="ch" forName="dotArrow5" refType="w" fact="0.41"/>
                  <dgm:constr type="ctrY" for="ch" forName="dotArrow5" refType="h" fact="0.0587"/>
                  <dgm:constr type="w" for="ch" forName="dotArrow5" refType="userD"/>
                  <dgm:constr type="h" for="ch" forName="dotArrow5" refType="userD"/>
                  <dgm:constr type="ctrX" for="ch" forName="dotArrow6" refType="w" fact="0.3597"/>
                  <dgm:constr type="ctrY" for="ch" forName="dotArrow6" refType="h" fact="0.062"/>
                  <dgm:constr type="w" for="ch" forName="dotArrow6" refType="userD"/>
                  <dgm:constr type="h" for="ch" forName="dotArrow6" refType="userD"/>
                  <dgm:constr type="ctrX" for="ch" forName="dotArrow7" refType="w" fact="0.3597"/>
                  <dgm:constr type="ctrY" for="ch" forName="dotArrow7" refType="h" fact="0.1253"/>
                  <dgm:constr type="w" for="ch" forName="dotArrow7" refType="userD"/>
                  <dgm:constr type="h" for="ch" forName="dotArrow7" refType="userD"/>
                  <dgm:constr type="l" for="ch" forName="parTx1" refType="w" fact="0.197"/>
                  <dgm:constr type="t" for="ch" forName="parTx1" refType="h" fact="0.8169"/>
                  <dgm:constr type="w" for="ch" forName="parTx1" refType="w" fact="0.4064"/>
                  <dgm:constr type="h" for="ch" forName="parTx1" refType="h" fact="0.218"/>
                  <dgm:constr type="ctrX" for="ch" forName="picture1" refType="w" fact="0.1785"/>
                  <dgm:constr type="ctrY" for="ch" forName="picture1" refType="h" fact="0.7834"/>
                  <dgm:constr type="w" for="ch" forName="picture1" refType="w" fact="0.1884"/>
                  <dgm:constr type="h" for="ch" forName="picture1" refType="h" fact="0.3768"/>
                  <dgm:constr type="l" for="ch" forName="desTx1" refType="r" refFor="ch" refForName="parTx1"/>
                  <dgm:constr type="r" for="ch" forName="desTx1" refType="w"/>
                  <dgm:constr type="t" for="ch" forName="desTx1" refType="t" refFor="ch" refForName="parTx1"/>
                  <dgm:constr type="h" for="ch" forName="desTx1" refType="h" refFor="ch" refForName="parTx1"/>
                  <dgm:constr type="l" for="ch" forName="parTx2" refType="w" fact="0.3688"/>
                  <dgm:constr type="t" for="ch" forName="parTx2" refType="h" fact="0.3905"/>
                  <dgm:constr type="w" for="ch" forName="parTx2" refType="w" fact="0.4064"/>
                  <dgm:constr type="h" for="ch" forName="parTx2" refType="h" fact="0.218"/>
                  <dgm:constr type="ctrX" for="ch" forName="picture2" refType="w" fact="0.3503"/>
                  <dgm:constr type="ctrY" for="ch" forName="picture2" refType="h" fact="0.357"/>
                  <dgm:constr type="w" for="ch" forName="picture2" refType="w" fact="0.1884"/>
                  <dgm:constr type="h" for="ch" forName="picture2" refType="h" fact="0.3768"/>
                  <dgm:constr type="l" for="ch" forName="desTx2" refType="r" refFor="ch" refForName="parTx2"/>
                  <dgm:constr type="r" for="ch" forName="desTx2" refType="w"/>
                  <dgm:constr type="t" for="ch" forName="desTx2" refType="t" refFor="ch" refForName="parTx2"/>
                  <dgm:constr type="h" for="ch" forName="desTx2" refType="h" refFor="ch" refForName="parTx2"/>
                </dgm:constrLst>
              </dgm:if>
              <dgm:else name="Name17">
                <dgm:alg type="composite">
                  <dgm:param type="ar" val="1.5073"/>
                </dgm:alg>
                <dgm:constrLst>
                  <dgm:constr type="primFontSz" for="ch" forName="parTx1" op="equ" val="65"/>
                  <dgm:constr type="primFontSz" for="ch" forName="parTx2" refType="primFontSz" refFor="ch" refForName="parTx1" op="equ"/>
                  <dgm:constr type="userD" refType="w" fact="0.025"/>
                  <dgm:constr type="ctrX" for="ch" forName="dot1" refType="w" fact="0.4274"/>
                  <dgm:constr type="ctrY" for="ch" forName="dot1" refType="h" fact="0.5911"/>
                  <dgm:constr type="w" for="ch" forName="dot1" refType="userD"/>
                  <dgm:constr type="h" for="ch" forName="dot1" refType="userD"/>
                  <dgm:constr type="ctrX" for="ch" forName="dot2" refType="w" fact="0.4055"/>
                  <dgm:constr type="ctrY" for="ch" forName="dot2" refType="h" fact="0.644"/>
                  <dgm:constr type="w" for="ch" forName="dot2" refType="userD"/>
                  <dgm:constr type="h" for="ch" forName="dot2" refType="userD"/>
                  <dgm:constr type="ctrX" for="ch" forName="dot3" refType="w" fact="0.3794"/>
                  <dgm:constr type="ctrY" for="ch" forName="dot3" refType="h" fact="0.6898"/>
                  <dgm:constr type="w" for="ch" forName="dot3" refType="userD"/>
                  <dgm:constr type="h" for="ch" forName="dot3" refType="userD"/>
                  <dgm:constr type="ctrX" for="ch" forName="dotArrow1" refType="w" fact="0.4106"/>
                  <dgm:constr type="ctrY" for="ch" forName="dotArrow1" refType="h" fact="0.0587"/>
                  <dgm:constr type="w" for="ch" forName="dotArrow1" refType="userD"/>
                  <dgm:constr type="h" for="ch" forName="dotArrow1" refType="userD"/>
                  <dgm:constr type="ctrX" for="ch" forName="dotArrow2" refType="w" fact="0.444"/>
                  <dgm:constr type="ctrY" for="ch" forName="dotArrow2" refType="h" fact="0.0287"/>
                  <dgm:constr type="w" for="ch" forName="dotArrow2" refType="userD"/>
                  <dgm:constr type="h" for="ch" forName="dotArrow2" refType="userD"/>
                  <dgm:constr type="ctrX" for="ch" forName="dotArrow3" refType="w" fact="0.4773"/>
                  <dgm:constr type="ctrY" for="ch" forName="dotArrow3" refType="h" fact="-0.0013"/>
                  <dgm:constr type="w" for="ch" forName="dotArrow3" refType="userD"/>
                  <dgm:constr type="h" for="ch" forName="dotArrow3" refType="userD"/>
                  <dgm:constr type="ctrX" for="ch" forName="dotArrow4" refType="w" fact="0.5106"/>
                  <dgm:constr type="ctrY" for="ch" forName="dotArrow4" refType="h" fact="0.0287"/>
                  <dgm:constr type="w" for="ch" forName="dotArrow4" refType="userD"/>
                  <dgm:constr type="h" for="ch" forName="dotArrow4" refType="userD"/>
                  <dgm:constr type="ctrX" for="ch" forName="dotArrow5" refType="w" fact="0.544"/>
                  <dgm:constr type="ctrY" for="ch" forName="dotArrow5" refType="h" fact="0.0587"/>
                  <dgm:constr type="w" for="ch" forName="dotArrow5" refType="userD"/>
                  <dgm:constr type="h" for="ch" forName="dotArrow5" refType="userD"/>
                  <dgm:constr type="ctrX" for="ch" forName="dotArrow6" refType="w" fact="0.4773"/>
                  <dgm:constr type="ctrY" for="ch" forName="dotArrow6" refType="h" fact="0.062"/>
                  <dgm:constr type="w" for="ch" forName="dotArrow6" refType="userD"/>
                  <dgm:constr type="h" for="ch" forName="dotArrow6" refType="userD"/>
                  <dgm:constr type="ctrX" for="ch" forName="dotArrow7" refType="w" fact="0.4773"/>
                  <dgm:constr type="ctrY" for="ch" forName="dotArrow7" refType="h" fact="0.1253"/>
                  <dgm:constr type="w" for="ch" forName="dotArrow7" refType="userD"/>
                  <dgm:constr type="h" for="ch" forName="dotArrow7" refType="userD"/>
                  <dgm:constr type="l" for="ch" forName="parTx1" refType="w" fact="0.2614"/>
                  <dgm:constr type="t" for="ch" forName="parTx1" refType="h" fact="0.8086"/>
                  <dgm:constr type="w" for="ch" forName="parTx1" refType="w" fact="0.5392"/>
                  <dgm:constr type="h" for="ch" forName="parTx1" refType="h" fact="0.218"/>
                  <dgm:constr type="ctrX" for="ch" forName="picture1" refType="w" fact="0.2369"/>
                  <dgm:constr type="ctrY" for="ch" forName="picture1" refType="h" fact="0.7834"/>
                  <dgm:constr type="w" for="ch" forName="picture1" refType="w" fact="0.25"/>
                  <dgm:constr type="h" for="ch" forName="picture1" refType="h" fact="0.3768"/>
                  <dgm:constr type="l" for="ch" forName="parTx2" refType="w" fact="0.4893"/>
                  <dgm:constr type="t" for="ch" forName="parTx2" refType="h" fact="0.3822"/>
                  <dgm:constr type="w" for="ch" forName="parTx2" refType="w" fact="0.5392"/>
                  <dgm:constr type="h" for="ch" forName="parTx2" refType="h" fact="0.218"/>
                  <dgm:constr type="ctrX" for="ch" forName="picture2" refType="w" fact="0.4648"/>
                  <dgm:constr type="ctrY" for="ch" forName="picture2" refType="h" fact="0.357"/>
                  <dgm:constr type="w" for="ch" forName="picture2" refType="w" fact="0.25"/>
                  <dgm:constr type="h" for="ch" forName="picture2" refType="h" fact="0.3768"/>
                </dgm:constrLst>
              </dgm:else>
            </dgm:choose>
          </dgm:if>
          <dgm:else name="Name18">
            <dgm:choose name="Name19">
              <dgm:if name="Name20" axis="des" func="maxDepth" op="gt" val="1">
                <dgm:alg type="composite">
                  <dgm:param type="ar" val="2"/>
                </dgm:alg>
                <dgm:constrLst>
                  <dgm:constr type="primFontSz" for="ch" forName="parTx1" op="equ" val="65"/>
                  <dgm:constr type="primFontSz" for="ch" forName="parTx2" refType="primFontSz" refFor="ch" refForName="parTx1" op="equ"/>
                  <dgm:constr type="primFontSz" for="ch" forName="desTx1" op="equ" val="65"/>
                  <dgm:constr type="primFontSz" for="ch" forName="desTx2" refType="primFontSz" refFor="ch" refForName="desTx1" op="equ"/>
                  <dgm:constr type="userD" refType="w" fact="0.0188"/>
                  <dgm:constr type="ctrX" for="ch" forName="dot1" refType="w" fact="0.6779"/>
                  <dgm:constr type="ctrY" for="ch" forName="dot1" refType="h" fact="0.5911"/>
                  <dgm:constr type="w" for="ch" forName="dot1" refType="userD"/>
                  <dgm:constr type="h" for="ch" forName="dot1" refType="userD"/>
                  <dgm:constr type="ctrX" for="ch" forName="dot2" refType="w" fact="0.6944"/>
                  <dgm:constr type="ctrY" for="ch" forName="dot2" refType="h" fact="0.644"/>
                  <dgm:constr type="w" for="ch" forName="dot2" refType="userD"/>
                  <dgm:constr type="h" for="ch" forName="dot2" refType="userD"/>
                  <dgm:constr type="ctrX" for="ch" forName="dot3" refType="w" fact="0.7141"/>
                  <dgm:constr type="ctrY" for="ch" forName="dot3" refType="h" fact="0.6898"/>
                  <dgm:constr type="w" for="ch" forName="dot3" refType="userD"/>
                  <dgm:constr type="h" for="ch" forName="dot3" refType="userD"/>
                  <dgm:constr type="ctrX" for="ch" forName="dotArrow1" refType="w" fact="0.6905"/>
                  <dgm:constr type="ctrY" for="ch" forName="dotArrow1" refType="h" fact="0.0587"/>
                  <dgm:constr type="w" for="ch" forName="dotArrow1" refType="userD"/>
                  <dgm:constr type="h" for="ch" forName="dotArrow1" refType="userD"/>
                  <dgm:constr type="ctrX" for="ch" forName="dotArrow2" refType="w" fact="0.6654"/>
                  <dgm:constr type="ctrY" for="ch" forName="dotArrow2" refType="h" fact="0.0287"/>
                  <dgm:constr type="w" for="ch" forName="dotArrow2" refType="userD"/>
                  <dgm:constr type="h" for="ch" forName="dotArrow2" refType="userD"/>
                  <dgm:constr type="ctrX" for="ch" forName="dotArrow3" refType="w" fact="0.6403"/>
                  <dgm:constr type="ctrY" for="ch" forName="dotArrow3" refType="h" fact="-0.0013"/>
                  <dgm:constr type="w" for="ch" forName="dotArrow3" refType="userD"/>
                  <dgm:constr type="h" for="ch" forName="dotArrow3" refType="userD"/>
                  <dgm:constr type="ctrX" for="ch" forName="dotArrow4" refType="w" fact="0.6152"/>
                  <dgm:constr type="ctrY" for="ch" forName="dotArrow4" refType="h" fact="0.0287"/>
                  <dgm:constr type="w" for="ch" forName="dotArrow4" refType="userD"/>
                  <dgm:constr type="h" for="ch" forName="dotArrow4" refType="userD"/>
                  <dgm:constr type="ctrX" for="ch" forName="dotArrow5" refType="w" fact="0.59"/>
                  <dgm:constr type="ctrY" for="ch" forName="dotArrow5" refType="h" fact="0.0587"/>
                  <dgm:constr type="w" for="ch" forName="dotArrow5" refType="userD"/>
                  <dgm:constr type="h" for="ch" forName="dotArrow5" refType="userD"/>
                  <dgm:constr type="ctrX" for="ch" forName="dotArrow6" refType="w" fact="0.6403"/>
                  <dgm:constr type="ctrY" for="ch" forName="dotArrow6" refType="h" fact="0.062"/>
                  <dgm:constr type="w" for="ch" forName="dotArrow6" refType="userD"/>
                  <dgm:constr type="h" for="ch" forName="dotArrow6" refType="userD"/>
                  <dgm:constr type="ctrX" for="ch" forName="dotArrow7" refType="w" fact="0.6403"/>
                  <dgm:constr type="ctrY" for="ch" forName="dotArrow7" refType="h" fact="0.1253"/>
                  <dgm:constr type="w" for="ch" forName="dotArrow7" refType="userD"/>
                  <dgm:constr type="h" for="ch" forName="dotArrow7" refType="userD"/>
                  <dgm:constr type="r" for="ch" forName="parTx1" refType="w" fact="0.803"/>
                  <dgm:constr type="t" for="ch" forName="parTx1" refType="h" fact="0.8169"/>
                  <dgm:constr type="w" for="ch" forName="parTx1" refType="w" fact="0.4064"/>
                  <dgm:constr type="h" for="ch" forName="parTx1" refType="h" fact="0.218"/>
                  <dgm:constr type="ctrX" for="ch" forName="picture1" refType="w" fact="0.8215"/>
                  <dgm:constr type="ctrY" for="ch" forName="picture1" refType="h" fact="0.7834"/>
                  <dgm:constr type="w" for="ch" forName="picture1" refType="w" fact="0.1884"/>
                  <dgm:constr type="h" for="ch" forName="picture1" refType="h" fact="0.3768"/>
                  <dgm:constr type="r" for="ch" forName="desTx1" refType="l" refFor="ch" refForName="parTx1"/>
                  <dgm:constr type="l" for="ch" forName="desTx1"/>
                  <dgm:constr type="t" for="ch" forName="desTx1" refType="t" refFor="ch" refForName="parTx1"/>
                  <dgm:constr type="h" for="ch" forName="desTx1" refType="h" refFor="ch" refForName="parTx1"/>
                  <dgm:constr type="r" for="ch" forName="parTx2" refType="w" fact="0.6312"/>
                  <dgm:constr type="t" for="ch" forName="parTx2" refType="h" fact="0.3905"/>
                  <dgm:constr type="w" for="ch" forName="parTx2" refType="w" fact="0.4064"/>
                  <dgm:constr type="h" for="ch" forName="parTx2" refType="h" fact="0.218"/>
                  <dgm:constr type="ctrX" for="ch" forName="picture2" refType="w" fact="0.6497"/>
                  <dgm:constr type="ctrY" for="ch" forName="picture2" refType="h" fact="0.357"/>
                  <dgm:constr type="w" for="ch" forName="picture2" refType="w" fact="0.1884"/>
                  <dgm:constr type="h" for="ch" forName="picture2" refType="h" fact="0.3768"/>
                  <dgm:constr type="r" for="ch" forName="desTx2" refType="l" refFor="ch" refForName="parTx2"/>
                  <dgm:constr type="l" for="ch" forName="desTx2"/>
                  <dgm:constr type="t" for="ch" forName="desTx2" refType="t" refFor="ch" refForName="parTx2"/>
                  <dgm:constr type="h" for="ch" forName="desTx2" refType="h" refFor="ch" refForName="parTx2"/>
                </dgm:constrLst>
              </dgm:if>
              <dgm:else name="Name21">
                <dgm:alg type="composite">
                  <dgm:param type="ar" val="1.5073"/>
                </dgm:alg>
                <dgm:constrLst>
                  <dgm:constr type="primFontSz" for="ch" forName="parTx1" op="equ" val="65"/>
                  <dgm:constr type="primFontSz" for="ch" forName="parTx2" refType="primFontSz" refFor="ch" refForName="parTx1" op="equ"/>
                  <dgm:constr type="userD" refType="w" fact="0.025"/>
                  <dgm:constr type="ctrX" for="ch" forName="dot1" refType="w" fact="0.5726"/>
                  <dgm:constr type="ctrY" for="ch" forName="dot1" refType="h" fact="0.5911"/>
                  <dgm:constr type="w" for="ch" forName="dot1" refType="userD"/>
                  <dgm:constr type="h" for="ch" forName="dot1" refType="userD"/>
                  <dgm:constr type="ctrX" for="ch" forName="dot2" refType="w" fact="0.5945"/>
                  <dgm:constr type="ctrY" for="ch" forName="dot2" refType="h" fact="0.644"/>
                  <dgm:constr type="w" for="ch" forName="dot2" refType="userD"/>
                  <dgm:constr type="h" for="ch" forName="dot2" refType="userD"/>
                  <dgm:constr type="ctrX" for="ch" forName="dot3" refType="w" fact="0.6206"/>
                  <dgm:constr type="ctrY" for="ch" forName="dot3" refType="h" fact="0.6898"/>
                  <dgm:constr type="w" for="ch" forName="dot3" refType="userD"/>
                  <dgm:constr type="h" for="ch" forName="dot3" refType="userD"/>
                  <dgm:constr type="ctrX" for="ch" forName="dotArrow1" refType="w" fact="0.5894"/>
                  <dgm:constr type="ctrY" for="ch" forName="dotArrow1" refType="h" fact="0.0587"/>
                  <dgm:constr type="w" for="ch" forName="dotArrow1" refType="userD"/>
                  <dgm:constr type="h" for="ch" forName="dotArrow1" refType="userD"/>
                  <dgm:constr type="ctrX" for="ch" forName="dotArrow2" refType="w" fact="0.556"/>
                  <dgm:constr type="ctrY" for="ch" forName="dotArrow2" refType="h" fact="0.0287"/>
                  <dgm:constr type="w" for="ch" forName="dotArrow2" refType="userD"/>
                  <dgm:constr type="h" for="ch" forName="dotArrow2" refType="userD"/>
                  <dgm:constr type="ctrX" for="ch" forName="dotArrow3" refType="w" fact="0.5227"/>
                  <dgm:constr type="ctrY" for="ch" forName="dotArrow3" refType="h" fact="-0.0013"/>
                  <dgm:constr type="w" for="ch" forName="dotArrow3" refType="userD"/>
                  <dgm:constr type="h" for="ch" forName="dotArrow3" refType="userD"/>
                  <dgm:constr type="ctrX" for="ch" forName="dotArrow4" refType="w" fact="0.4894"/>
                  <dgm:constr type="ctrY" for="ch" forName="dotArrow4" refType="h" fact="0.0287"/>
                  <dgm:constr type="w" for="ch" forName="dotArrow4" refType="userD"/>
                  <dgm:constr type="h" for="ch" forName="dotArrow4" refType="userD"/>
                  <dgm:constr type="ctrX" for="ch" forName="dotArrow5" refType="w" fact="0.456"/>
                  <dgm:constr type="ctrY" for="ch" forName="dotArrow5" refType="h" fact="0.0587"/>
                  <dgm:constr type="w" for="ch" forName="dotArrow5" refType="userD"/>
                  <dgm:constr type="h" for="ch" forName="dotArrow5" refType="userD"/>
                  <dgm:constr type="ctrX" for="ch" forName="dotArrow6" refType="w" fact="0.5227"/>
                  <dgm:constr type="ctrY" for="ch" forName="dotArrow6" refType="h" fact="0.062"/>
                  <dgm:constr type="w" for="ch" forName="dotArrow6" refType="userD"/>
                  <dgm:constr type="h" for="ch" forName="dotArrow6" refType="userD"/>
                  <dgm:constr type="ctrX" for="ch" forName="dotArrow7" refType="w" fact="0.5227"/>
                  <dgm:constr type="ctrY" for="ch" forName="dotArrow7" refType="h" fact="0.1253"/>
                  <dgm:constr type="w" for="ch" forName="dotArrow7" refType="userD"/>
                  <dgm:constr type="h" for="ch" forName="dotArrow7" refType="userD"/>
                  <dgm:constr type="r" for="ch" forName="parTx1" refType="w" fact="0.7386"/>
                  <dgm:constr type="t" for="ch" forName="parTx1" refType="h" fact="0.8086"/>
                  <dgm:constr type="w" for="ch" forName="parTx1" refType="w" fact="0.5392"/>
                  <dgm:constr type="h" for="ch" forName="parTx1" refType="h" fact="0.218"/>
                  <dgm:constr type="ctrX" for="ch" forName="picture1" refType="w" fact="0.7631"/>
                  <dgm:constr type="ctrY" for="ch" forName="picture1" refType="h" fact="0.7834"/>
                  <dgm:constr type="w" for="ch" forName="picture1" refType="w" fact="0.25"/>
                  <dgm:constr type="h" for="ch" forName="picture1" refType="h" fact="0.3768"/>
                  <dgm:constr type="r" for="ch" forName="parTx2" refType="w" fact="0.5107"/>
                  <dgm:constr type="t" for="ch" forName="parTx2" refType="h" fact="0.3822"/>
                  <dgm:constr type="w" for="ch" forName="parTx2" refType="w" fact="0.5392"/>
                  <dgm:constr type="h" for="ch" forName="parTx2" refType="h" fact="0.218"/>
                  <dgm:constr type="ctrX" for="ch" forName="picture2" refType="w" fact="0.5352"/>
                  <dgm:constr type="ctrY" for="ch" forName="picture2" refType="h" fact="0.357"/>
                  <dgm:constr type="w" for="ch" forName="picture2" refType="w" fact="0.25"/>
                  <dgm:constr type="h" for="ch" forName="picture2" refType="h" fact="0.3768"/>
                </dgm:constrLst>
              </dgm:else>
            </dgm:choose>
          </dgm:else>
        </dgm:choose>
      </dgm:if>
      <dgm:if name="Name22" axis="ch" ptType="node" func="cnt" op="equ" val="3">
        <dgm:choose name="Name23">
          <dgm:if name="Name24" func="var" arg="dir" op="equ" val="norm">
            <dgm:choose name="Name25">
              <dgm:if name="Name26" axis="des" func="maxDepth" op="gt" val="1">
                <dgm:alg type="composite">
                  <dgm:param type="ar" val="1.75"/>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desTx1" op="equ" val="65"/>
                  <dgm:constr type="primFontSz" for="ch" forName="desTx2" refType="primFontSz" refFor="ch" refForName="desTx1" op="equ"/>
                  <dgm:constr type="primFontSz" for="ch" forName="desTx3" refType="primFontSz" refFor="ch" refForName="desTx1" op="equ"/>
                  <dgm:constr type="userD" refType="w" fact="0.0162"/>
                  <dgm:constr type="ctrX" for="ch" forName="dot1" refType="w" fact="0.2981"/>
                  <dgm:constr type="ctrY" for="ch" forName="dot1" refType="h" fact="0.763"/>
                  <dgm:constr type="w" for="ch" forName="dot1" refType="userD"/>
                  <dgm:constr type="h" for="ch" forName="dot1" refType="userD"/>
                  <dgm:constr type="ctrX" for="ch" forName="dot2" refType="w" fact="0.2676"/>
                  <dgm:constr type="ctrY" for="ch" forName="dot2" refType="h" fact="0.7887"/>
                  <dgm:constr type="w" for="ch" forName="dot2" refType="userD"/>
                  <dgm:constr type="h" for="ch" forName="dot2" refType="userD"/>
                  <dgm:constr type="ctrX" for="ch" forName="dot3" refType="w" fact="0.2357"/>
                  <dgm:constr type="ctrY" for="ch" forName="dot3" refType="h" fact="0.809"/>
                  <dgm:constr type="w" for="ch" forName="dot3" refType="userD"/>
                  <dgm:constr type="h" for="ch" forName="dot3" refType="userD"/>
                  <dgm:constr type="ctrX" for="ch" forName="dot4" refType="w" fact="0.4445"/>
                  <dgm:constr type="ctrY" for="ch" forName="dot4" refType="h" fact="0.4655"/>
                  <dgm:constr type="w" for="ch" forName="dot4" refType="userD"/>
                  <dgm:constr type="h" for="ch" forName="dot4" refType="userD"/>
                  <dgm:constr type="ctrX" for="ch" forName="dot5" refType="w" fact="0.4323"/>
                  <dgm:constr type="ctrY" for="ch" forName="dot5" refType="h" fact="0.5178"/>
                  <dgm:constr type="w" for="ch" forName="dot5" refType="userD"/>
                  <dgm:constr type="h" for="ch" forName="dot5" refType="userD"/>
                  <dgm:constr type="ctrX" for="ch" forName="dotArrow1" refType="w" fact="0.4236"/>
                  <dgm:constr type="ctrY" for="ch" forName="dotArrow1" refType="h" fact="0.0718"/>
                  <dgm:constr type="w" for="ch" forName="dotArrow1" refType="userD"/>
                  <dgm:constr type="h" for="ch" forName="dotArrow1" refType="userD"/>
                  <dgm:constr type="ctrX" for="ch" forName="dotArrow2" refType="w" fact="0.446"/>
                  <dgm:constr type="ctrY" for="ch" forName="dotArrow2" refType="h" fact="0.0468"/>
                  <dgm:constr type="w" for="ch" forName="dotArrow2" refType="userD"/>
                  <dgm:constr type="h" for="ch" forName="dotArrow2" refType="userD"/>
                  <dgm:constr type="ctrX" for="ch" forName="dotArrow3" refType="w" fact="0.4685"/>
                  <dgm:constr type="ctrY" for="ch" forName="dotArrow3" refType="h" fact="0.0218"/>
                  <dgm:constr type="w" for="ch" forName="dotArrow3" refType="userD"/>
                  <dgm:constr type="h" for="ch" forName="dotArrow3" refType="userD"/>
                  <dgm:constr type="ctrX" for="ch" forName="dotArrow4" refType="w" fact="0.491"/>
                  <dgm:constr type="ctrY" for="ch" forName="dotArrow4" refType="h" fact="0.0468"/>
                  <dgm:constr type="w" for="ch" forName="dotArrow4" refType="userD"/>
                  <dgm:constr type="h" for="ch" forName="dotArrow4" refType="userD"/>
                  <dgm:constr type="ctrX" for="ch" forName="dotArrow5" refType="w" fact="0.5135"/>
                  <dgm:constr type="ctrY" for="ch" forName="dotArrow5" refType="h" fact="0.0718"/>
                  <dgm:constr type="w" for="ch" forName="dotArrow5" refType="userD"/>
                  <dgm:constr type="h" for="ch" forName="dotArrow5" refType="userD"/>
                  <dgm:constr type="ctrX" for="ch" forName="dotArrow6" refType="w" fact="0.4685"/>
                  <dgm:constr type="ctrY" for="ch" forName="dotArrow6" refType="h" fact="0.0745"/>
                  <dgm:constr type="w" for="ch" forName="dotArrow6" refType="userD"/>
                  <dgm:constr type="h" for="ch" forName="dotArrow6" refType="userD"/>
                  <dgm:constr type="ctrX" for="ch" forName="dotArrow7" refType="w" fact="0.4685"/>
                  <dgm:constr type="ctrY" for="ch" forName="dotArrow7" refType="h" fact="0.1273"/>
                  <dgm:constr type="w" for="ch" forName="dotArrow7" refType="userD"/>
                  <dgm:constr type="h" for="ch" forName="dotArrow7" refType="userD"/>
                  <dgm:constr type="l" for="ch" forName="parTx1" refType="w" fact="0.1487"/>
                  <dgm:constr type="t" for="ch" forName="parTx1" refType="h" fact="0.8596"/>
                  <dgm:constr type="w" for="ch" forName="parTx1" refType="w" fact="0.3491"/>
                  <dgm:constr type="h" for="ch" forName="parTx1" refType="h" fact="0.1638"/>
                  <dgm:constr type="ctrX" for="ch" forName="picture1" refType="w" fact="0.1328"/>
                  <dgm:constr type="ctrY" for="ch" forName="picture1" refType="h" fact="0.8361"/>
                  <dgm:constr type="w" for="ch" forName="picture1" refType="w" fact="0.1618"/>
                  <dgm:constr type="h" for="ch" forName="picture1" refType="h" fact="0.2832"/>
                  <dgm:constr type="l" for="ch" forName="desTx1" refType="r" refFor="ch" refForName="parTx1"/>
                  <dgm:constr type="r" for="ch" forName="desTx1" refType="w"/>
                  <dgm:constr type="t" for="ch" forName="desTx1" refType="t" refFor="ch" refForName="parTx1"/>
                  <dgm:constr type="h" for="ch" forName="desTx1" refType="h" refFor="ch" refForName="parTx1"/>
                  <dgm:constr type="l" for="ch" forName="parTx2" refType="w" fact="0.3732"/>
                  <dgm:constr type="t" for="ch" forName="parTx2" refType="h" fact="0.6469"/>
                  <dgm:constr type="w" for="ch" forName="parTx2" refType="w" fact="0.3491"/>
                  <dgm:constr type="h" for="ch" forName="parTx2" refType="h" fact="0.1638"/>
                  <dgm:constr type="ctrX" for="ch" forName="picture2" refType="w" fact="0.3573"/>
                  <dgm:constr type="ctrY" for="ch" forName="picture2" refType="h" fact="0.6234"/>
                  <dgm:constr type="w" for="ch" forName="picture2" refType="w" fact="0.1618"/>
                  <dgm:constr type="h" for="ch" forName="picture2" refType="h" fact="0.2832"/>
                  <dgm:constr type="l" for="ch" forName="desTx2" refType="r" refFor="ch" refForName="parTx2"/>
                  <dgm:constr type="r" for="ch" forName="desTx2" refType="w"/>
                  <dgm:constr type="t" for="ch" forName="desTx2" refType="t" refFor="ch" refForName="parTx2"/>
                  <dgm:constr type="h" for="ch" forName="desTx2" refType="h" refFor="ch" refForName="parTx2"/>
                  <dgm:constr type="l" for="ch" forName="parTx3" refType="w" fact="0.4763"/>
                  <dgm:constr type="t" for="ch" forName="parTx3" refType="h" fact="0.3243"/>
                  <dgm:constr type="w" for="ch" forName="parTx3" refType="w" fact="0.3491"/>
                  <dgm:constr type="h" for="ch" forName="parTx3" refType="h" fact="0.1638"/>
                  <dgm:constr type="ctrX" for="ch" forName="picture3" refType="w" fact="0.4604"/>
                  <dgm:constr type="ctrY" for="ch" forName="picture3" refType="h" fact="0.3008"/>
                  <dgm:constr type="w" for="ch" forName="picture3" refType="w" fact="0.1618"/>
                  <dgm:constr type="h" for="ch" forName="picture3" refType="h" fact="0.2832"/>
                  <dgm:constr type="l" for="ch" forName="desTx3" refType="r" refFor="ch" refForName="parTx3"/>
                  <dgm:constr type="r" for="ch" forName="desTx3" refType="w"/>
                  <dgm:constr type="t" for="ch" forName="desTx3" refType="t" refFor="ch" refForName="parTx3"/>
                  <dgm:constr type="h" for="ch" forName="desTx3" refType="h" refFor="ch" refForName="parTx3"/>
                </dgm:constrLst>
              </dgm:if>
              <dgm:else name="Name27">
                <dgm:alg type="composite">
                  <dgm:param type="ar" val="1.4161"/>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userD" refType="w" fact="0.02"/>
                  <dgm:constr type="ctrX" for="ch" forName="dot1" refType="w" fact="0.3684"/>
                  <dgm:constr type="ctrY" for="ch" forName="dot1" refType="h" fact="0.763"/>
                  <dgm:constr type="w" for="ch" forName="dot1" refType="userD"/>
                  <dgm:constr type="h" for="ch" forName="dot1" refType="userD"/>
                  <dgm:constr type="ctrX" for="ch" forName="dot2" refType="w" fact="0.3307"/>
                  <dgm:constr type="ctrY" for="ch" forName="dot2" refType="h" fact="0.7887"/>
                  <dgm:constr type="w" for="ch" forName="dot2" refType="userD"/>
                  <dgm:constr type="h" for="ch" forName="dot2" refType="userD"/>
                  <dgm:constr type="ctrX" for="ch" forName="dot3" refType="w" fact="0.2912"/>
                  <dgm:constr type="ctrY" for="ch" forName="dot3" refType="h" fact="0.809"/>
                  <dgm:constr type="w" for="ch" forName="dot3" refType="userD"/>
                  <dgm:constr type="h" for="ch" forName="dot3" refType="userD"/>
                  <dgm:constr type="ctrX" for="ch" forName="dot4" refType="w" fact="0.5494"/>
                  <dgm:constr type="ctrY" for="ch" forName="dot4" refType="h" fact="0.4655"/>
                  <dgm:constr type="w" for="ch" forName="dot4" refType="userD"/>
                  <dgm:constr type="h" for="ch" forName="dot4" refType="userD"/>
                  <dgm:constr type="ctrX" for="ch" forName="dot5" refType="w" fact="0.5342"/>
                  <dgm:constr type="ctrY" for="ch" forName="dot5" refType="h" fact="0.5178"/>
                  <dgm:constr type="w" for="ch" forName="dot5" refType="userD"/>
                  <dgm:constr type="h" for="ch" forName="dot5" refType="userD"/>
                  <dgm:constr type="ctrX" for="ch" forName="dotArrow1" refType="w" fact="0.5234"/>
                  <dgm:constr type="ctrY" for="ch" forName="dotArrow1" refType="h" fact="0.0718"/>
                  <dgm:constr type="w" for="ch" forName="dotArrow1" refType="userD"/>
                  <dgm:constr type="h" for="ch" forName="dotArrow1" refType="userD"/>
                  <dgm:constr type="ctrX" for="ch" forName="dotArrow2" refType="w" fact="0.5512"/>
                  <dgm:constr type="ctrY" for="ch" forName="dotArrow2" refType="h" fact="0.0468"/>
                  <dgm:constr type="w" for="ch" forName="dotArrow2" refType="userD"/>
                  <dgm:constr type="h" for="ch" forName="dotArrow2" refType="userD"/>
                  <dgm:constr type="ctrX" for="ch" forName="dotArrow3" refType="w" fact="0.579"/>
                  <dgm:constr type="ctrY" for="ch" forName="dotArrow3" refType="h" fact="0.0218"/>
                  <dgm:constr type="w" for="ch" forName="dotArrow3" refType="userD"/>
                  <dgm:constr type="h" for="ch" forName="dotArrow3" refType="userD"/>
                  <dgm:constr type="ctrX" for="ch" forName="dotArrow4" refType="w" fact="0.6068"/>
                  <dgm:constr type="ctrY" for="ch" forName="dotArrow4" refType="h" fact="0.0468"/>
                  <dgm:constr type="w" for="ch" forName="dotArrow4" refType="userD"/>
                  <dgm:constr type="h" for="ch" forName="dotArrow4" refType="userD"/>
                  <dgm:constr type="ctrX" for="ch" forName="dotArrow5" refType="w" fact="0.6346"/>
                  <dgm:constr type="ctrY" for="ch" forName="dotArrow5" refType="h" fact="0.0718"/>
                  <dgm:constr type="w" for="ch" forName="dotArrow5" refType="userD"/>
                  <dgm:constr type="h" for="ch" forName="dotArrow5" refType="userD"/>
                  <dgm:constr type="ctrX" for="ch" forName="dotArrow6" refType="w" fact="0.579"/>
                  <dgm:constr type="ctrY" for="ch" forName="dotArrow6" refType="h" fact="0.0745"/>
                  <dgm:constr type="w" for="ch" forName="dotArrow6" refType="userD"/>
                  <dgm:constr type="h" for="ch" forName="dotArrow6" refType="userD"/>
                  <dgm:constr type="ctrX" for="ch" forName="dotArrow7" refType="w" fact="0.579"/>
                  <dgm:constr type="ctrY" for="ch" forName="dotArrow7" refType="h" fact="0.1273"/>
                  <dgm:constr type="w" for="ch" forName="dotArrow7" refType="userD"/>
                  <dgm:constr type="h" for="ch" forName="dotArrow7" refType="userD"/>
                  <dgm:constr type="l" for="ch" forName="parTx1" refType="w" fact="0.1837"/>
                  <dgm:constr type="t" for="ch" forName="parTx1" refType="h" fact="0.8551"/>
                  <dgm:constr type="w" for="ch" forName="parTx1" refType="w" fact="0.4314"/>
                  <dgm:constr type="h" for="ch" forName="parTx1" refType="h" fact="0.1638"/>
                  <dgm:constr type="ctrX" for="ch" forName="picture1" refType="w" fact="0.1641"/>
                  <dgm:constr type="ctrY" for="ch" forName="picture1" refType="h" fact="0.8361"/>
                  <dgm:constr type="w" for="ch" forName="picture1" refType="w" fact="0.2"/>
                  <dgm:constr type="h" for="ch" forName="picture1" refType="h" fact="0.2832"/>
                  <dgm:constr type="l" for="ch" forName="parTx2" refType="w" fact="0.4612"/>
                  <dgm:constr type="t" for="ch" forName="parTx2" refType="h" fact="0.6424"/>
                  <dgm:constr type="w" for="ch" forName="parTx2" refType="w" fact="0.4314"/>
                  <dgm:constr type="h" for="ch" forName="parTx2" refType="h" fact="0.1638"/>
                  <dgm:constr type="ctrX" for="ch" forName="picture2" refType="w" fact="0.4416"/>
                  <dgm:constr type="ctrY" for="ch" forName="picture2" refType="h" fact="0.6234"/>
                  <dgm:constr type="w" for="ch" forName="picture2" refType="w" fact="0.2"/>
                  <dgm:constr type="h" for="ch" forName="picture2" refType="h" fact="0.2832"/>
                  <dgm:constr type="l" for="ch" forName="parTx3" refType="w" fact="0.5886"/>
                  <dgm:constr type="t" for="ch" forName="parTx3" refType="h" fact="0.3198"/>
                  <dgm:constr type="w" for="ch" forName="parTx3" refType="w" fact="0.4314"/>
                  <dgm:constr type="h" for="ch" forName="parTx3" refType="h" fact="0.1638"/>
                  <dgm:constr type="ctrX" for="ch" forName="picture3" refType="w" fact="0.569"/>
                  <dgm:constr type="ctrY" for="ch" forName="picture3" refType="h" fact="0.3008"/>
                  <dgm:constr type="w" for="ch" forName="picture3" refType="w" fact="0.2"/>
                  <dgm:constr type="h" for="ch" forName="picture3" refType="h" fact="0.2832"/>
                </dgm:constrLst>
              </dgm:else>
            </dgm:choose>
          </dgm:if>
          <dgm:else name="Name28">
            <dgm:choose name="Name29">
              <dgm:if name="Name30" axis="des" func="maxDepth" op="gt" val="1">
                <dgm:alg type="composite">
                  <dgm:param type="ar" val="1.75"/>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desTx1" op="equ" val="65"/>
                  <dgm:constr type="primFontSz" for="ch" forName="desTx2" refType="primFontSz" refFor="ch" refForName="desTx1" op="equ"/>
                  <dgm:constr type="primFontSz" for="ch" forName="desTx3" refType="primFontSz" refFor="ch" refForName="desTx1" op="equ"/>
                  <dgm:constr type="userD" refType="w" fact="0.0162"/>
                  <dgm:constr type="ctrX" for="ch" forName="dot1" refType="w" fact="0.7019"/>
                  <dgm:constr type="ctrY" for="ch" forName="dot1" refType="h" fact="0.763"/>
                  <dgm:constr type="w" for="ch" forName="dot1" refType="userD"/>
                  <dgm:constr type="h" for="ch" forName="dot1" refType="userD"/>
                  <dgm:constr type="ctrX" for="ch" forName="dot2" refType="w" fact="0.7324"/>
                  <dgm:constr type="ctrY" for="ch" forName="dot2" refType="h" fact="0.7887"/>
                  <dgm:constr type="w" for="ch" forName="dot2" refType="userD"/>
                  <dgm:constr type="h" for="ch" forName="dot2" refType="userD"/>
                  <dgm:constr type="ctrX" for="ch" forName="dot3" refType="w" fact="0.7643"/>
                  <dgm:constr type="ctrY" for="ch" forName="dot3" refType="h" fact="0.809"/>
                  <dgm:constr type="w" for="ch" forName="dot3" refType="userD"/>
                  <dgm:constr type="h" for="ch" forName="dot3" refType="userD"/>
                  <dgm:constr type="ctrX" for="ch" forName="dot4" refType="w" fact="0.5555"/>
                  <dgm:constr type="ctrY" for="ch" forName="dot4" refType="h" fact="0.4655"/>
                  <dgm:constr type="w" for="ch" forName="dot4" refType="userD"/>
                  <dgm:constr type="h" for="ch" forName="dot4" refType="userD"/>
                  <dgm:constr type="ctrX" for="ch" forName="dot5" refType="w" fact="0.5677"/>
                  <dgm:constr type="ctrY" for="ch" forName="dot5" refType="h" fact="0.5178"/>
                  <dgm:constr type="w" for="ch" forName="dot5" refType="userD"/>
                  <dgm:constr type="h" for="ch" forName="dot5" refType="userD"/>
                  <dgm:constr type="ctrX" for="ch" forName="dotArrow1" refType="w" fact="0.5764"/>
                  <dgm:constr type="ctrY" for="ch" forName="dotArrow1" refType="h" fact="0.0718"/>
                  <dgm:constr type="w" for="ch" forName="dotArrow1" refType="userD"/>
                  <dgm:constr type="h" for="ch" forName="dotArrow1" refType="userD"/>
                  <dgm:constr type="ctrX" for="ch" forName="dotArrow2" refType="w" fact="0.554"/>
                  <dgm:constr type="ctrY" for="ch" forName="dotArrow2" refType="h" fact="0.0468"/>
                  <dgm:constr type="w" for="ch" forName="dotArrow2" refType="userD"/>
                  <dgm:constr type="h" for="ch" forName="dotArrow2" refType="userD"/>
                  <dgm:constr type="ctrX" for="ch" forName="dotArrow3" refType="w" fact="0.5315"/>
                  <dgm:constr type="ctrY" for="ch" forName="dotArrow3" refType="h" fact="0.0218"/>
                  <dgm:constr type="w" for="ch" forName="dotArrow3" refType="userD"/>
                  <dgm:constr type="h" for="ch" forName="dotArrow3" refType="userD"/>
                  <dgm:constr type="ctrX" for="ch" forName="dotArrow4" refType="w" fact="0.509"/>
                  <dgm:constr type="ctrY" for="ch" forName="dotArrow4" refType="h" fact="0.0468"/>
                  <dgm:constr type="w" for="ch" forName="dotArrow4" refType="userD"/>
                  <dgm:constr type="h" for="ch" forName="dotArrow4" refType="userD"/>
                  <dgm:constr type="ctrX" for="ch" forName="dotArrow5" refType="w" fact="0.4865"/>
                  <dgm:constr type="ctrY" for="ch" forName="dotArrow5" refType="h" fact="0.0718"/>
                  <dgm:constr type="w" for="ch" forName="dotArrow5" refType="userD"/>
                  <dgm:constr type="h" for="ch" forName="dotArrow5" refType="userD"/>
                  <dgm:constr type="ctrX" for="ch" forName="dotArrow6" refType="w" fact="0.5315"/>
                  <dgm:constr type="ctrY" for="ch" forName="dotArrow6" refType="h" fact="0.0745"/>
                  <dgm:constr type="w" for="ch" forName="dotArrow6" refType="userD"/>
                  <dgm:constr type="h" for="ch" forName="dotArrow6" refType="userD"/>
                  <dgm:constr type="ctrX" for="ch" forName="dotArrow7" refType="w" fact="0.5315"/>
                  <dgm:constr type="ctrY" for="ch" forName="dotArrow7" refType="h" fact="0.1273"/>
                  <dgm:constr type="w" for="ch" forName="dotArrow7" refType="userD"/>
                  <dgm:constr type="h" for="ch" forName="dotArrow7" refType="userD"/>
                  <dgm:constr type="r" for="ch" forName="parTx1" refType="w" fact="0.8513"/>
                  <dgm:constr type="t" for="ch" forName="parTx1" refType="h" fact="0.8596"/>
                  <dgm:constr type="w" for="ch" forName="parTx1" refType="w" fact="0.3491"/>
                  <dgm:constr type="h" for="ch" forName="parTx1" refType="h" fact="0.1638"/>
                  <dgm:constr type="ctrX" for="ch" forName="picture1" refType="w" fact="0.8672"/>
                  <dgm:constr type="ctrY" for="ch" forName="picture1" refType="h" fact="0.8361"/>
                  <dgm:constr type="w" for="ch" forName="picture1" refType="w" fact="0.1618"/>
                  <dgm:constr type="h" for="ch" forName="picture1" refType="h" fact="0.2832"/>
                  <dgm:constr type="r" for="ch" forName="desTx1" refType="l" refFor="ch" refForName="parTx1"/>
                  <dgm:constr type="l" for="ch" forName="desTx1"/>
                  <dgm:constr type="t" for="ch" forName="desTx1" refType="t" refFor="ch" refForName="parTx1"/>
                  <dgm:constr type="h" for="ch" forName="desTx1" refType="h" refFor="ch" refForName="parTx1"/>
                  <dgm:constr type="r" for="ch" forName="parTx2" refType="w" fact="0.6268"/>
                  <dgm:constr type="t" for="ch" forName="parTx2" refType="h" fact="0.6469"/>
                  <dgm:constr type="w" for="ch" forName="parTx2" refType="w" fact="0.3491"/>
                  <dgm:constr type="h" for="ch" forName="parTx2" refType="h" fact="0.1638"/>
                  <dgm:constr type="ctrX" for="ch" forName="picture2" refType="w" fact="0.6427"/>
                  <dgm:constr type="ctrY" for="ch" forName="picture2" refType="h" fact="0.6234"/>
                  <dgm:constr type="w" for="ch" forName="picture2" refType="w" fact="0.1618"/>
                  <dgm:constr type="h" for="ch" forName="picture2" refType="h" fact="0.2832"/>
                  <dgm:constr type="r" for="ch" forName="desTx2" refType="l" refFor="ch" refForName="parTx2"/>
                  <dgm:constr type="l" for="ch" forName="desTx2"/>
                  <dgm:constr type="t" for="ch" forName="desTx2" refType="t" refFor="ch" refForName="parTx2"/>
                  <dgm:constr type="h" for="ch" forName="desTx2" refType="h" refFor="ch" refForName="parTx2"/>
                  <dgm:constr type="r" for="ch" forName="parTx3" refType="w" fact="0.5237"/>
                  <dgm:constr type="t" for="ch" forName="parTx3" refType="h" fact="0.3243"/>
                  <dgm:constr type="w" for="ch" forName="parTx3" refType="w" fact="0.3491"/>
                  <dgm:constr type="h" for="ch" forName="parTx3" refType="h" fact="0.1638"/>
                  <dgm:constr type="ctrX" for="ch" forName="picture3" refType="w" fact="0.5396"/>
                  <dgm:constr type="ctrY" for="ch" forName="picture3" refType="h" fact="0.3008"/>
                  <dgm:constr type="w" for="ch" forName="picture3" refType="w" fact="0.1618"/>
                  <dgm:constr type="h" for="ch" forName="picture3" refType="h" fact="0.2832"/>
                  <dgm:constr type="r" for="ch" forName="desTx3" refType="l" refFor="ch" refForName="parTx3"/>
                  <dgm:constr type="l" for="ch" forName="desTx3"/>
                  <dgm:constr type="t" for="ch" forName="desTx3" refType="t" refFor="ch" refForName="parTx3"/>
                  <dgm:constr type="h" for="ch" forName="desTx3" refType="h" refFor="ch" refForName="parTx3"/>
                </dgm:constrLst>
              </dgm:if>
              <dgm:else name="Name31">
                <dgm:alg type="composite">
                  <dgm:param type="ar" val="1.4161"/>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userD" refType="w" fact="0.02"/>
                  <dgm:constr type="ctrX" for="ch" forName="dot1" refType="w" fact="0.6316"/>
                  <dgm:constr type="ctrY" for="ch" forName="dot1" refType="h" fact="0.763"/>
                  <dgm:constr type="w" for="ch" forName="dot1" refType="userD"/>
                  <dgm:constr type="h" for="ch" forName="dot1" refType="userD"/>
                  <dgm:constr type="ctrX" for="ch" forName="dot2" refType="w" fact="0.6693"/>
                  <dgm:constr type="ctrY" for="ch" forName="dot2" refType="h" fact="0.7887"/>
                  <dgm:constr type="w" for="ch" forName="dot2" refType="userD"/>
                  <dgm:constr type="h" for="ch" forName="dot2" refType="userD"/>
                  <dgm:constr type="ctrX" for="ch" forName="dot3" refType="w" fact="0.7088"/>
                  <dgm:constr type="ctrY" for="ch" forName="dot3" refType="h" fact="0.809"/>
                  <dgm:constr type="w" for="ch" forName="dot3" refType="userD"/>
                  <dgm:constr type="h" for="ch" forName="dot3" refType="userD"/>
                  <dgm:constr type="ctrX" for="ch" forName="dot4" refType="w" fact="0.4506"/>
                  <dgm:constr type="ctrY" for="ch" forName="dot4" refType="h" fact="0.4655"/>
                  <dgm:constr type="w" for="ch" forName="dot4" refType="userD"/>
                  <dgm:constr type="h" for="ch" forName="dot4" refType="userD"/>
                  <dgm:constr type="ctrX" for="ch" forName="dot5" refType="w" fact="0.4658"/>
                  <dgm:constr type="ctrY" for="ch" forName="dot5" refType="h" fact="0.5178"/>
                  <dgm:constr type="w" for="ch" forName="dot5" refType="userD"/>
                  <dgm:constr type="h" for="ch" forName="dot5" refType="userD"/>
                  <dgm:constr type="ctrX" for="ch" forName="dotArrow1" refType="w" fact="0.4766"/>
                  <dgm:constr type="ctrY" for="ch" forName="dotArrow1" refType="h" fact="0.0718"/>
                  <dgm:constr type="w" for="ch" forName="dotArrow1" refType="userD"/>
                  <dgm:constr type="h" for="ch" forName="dotArrow1" refType="userD"/>
                  <dgm:constr type="ctrX" for="ch" forName="dotArrow2" refType="w" fact="0.4488"/>
                  <dgm:constr type="ctrY" for="ch" forName="dotArrow2" refType="h" fact="0.0468"/>
                  <dgm:constr type="w" for="ch" forName="dotArrow2" refType="userD"/>
                  <dgm:constr type="h" for="ch" forName="dotArrow2" refType="userD"/>
                  <dgm:constr type="ctrX" for="ch" forName="dotArrow3" refType="w" fact="0.421"/>
                  <dgm:constr type="ctrY" for="ch" forName="dotArrow3" refType="h" fact="0.0218"/>
                  <dgm:constr type="w" for="ch" forName="dotArrow3" refType="userD"/>
                  <dgm:constr type="h" for="ch" forName="dotArrow3" refType="userD"/>
                  <dgm:constr type="ctrX" for="ch" forName="dotArrow4" refType="w" fact="0.3932"/>
                  <dgm:constr type="ctrY" for="ch" forName="dotArrow4" refType="h" fact="0.0468"/>
                  <dgm:constr type="w" for="ch" forName="dotArrow4" refType="userD"/>
                  <dgm:constr type="h" for="ch" forName="dotArrow4" refType="userD"/>
                  <dgm:constr type="ctrX" for="ch" forName="dotArrow5" refType="w" fact="0.3654"/>
                  <dgm:constr type="ctrY" for="ch" forName="dotArrow5" refType="h" fact="0.0718"/>
                  <dgm:constr type="w" for="ch" forName="dotArrow5" refType="userD"/>
                  <dgm:constr type="h" for="ch" forName="dotArrow5" refType="userD"/>
                  <dgm:constr type="ctrX" for="ch" forName="dotArrow6" refType="w" fact="0.421"/>
                  <dgm:constr type="ctrY" for="ch" forName="dotArrow6" refType="h" fact="0.0745"/>
                  <dgm:constr type="w" for="ch" forName="dotArrow6" refType="userD"/>
                  <dgm:constr type="h" for="ch" forName="dotArrow6" refType="userD"/>
                  <dgm:constr type="ctrX" for="ch" forName="dotArrow7" refType="w" fact="0.421"/>
                  <dgm:constr type="ctrY" for="ch" forName="dotArrow7" refType="h" fact="0.1273"/>
                  <dgm:constr type="w" for="ch" forName="dotArrow7" refType="userD"/>
                  <dgm:constr type="h" for="ch" forName="dotArrow7" refType="userD"/>
                  <dgm:constr type="r" for="ch" forName="parTx1" refType="w" fact="0.8163"/>
                  <dgm:constr type="t" for="ch" forName="parTx1" refType="h" fact="0.8551"/>
                  <dgm:constr type="w" for="ch" forName="parTx1" refType="w" fact="0.4314"/>
                  <dgm:constr type="h" for="ch" forName="parTx1" refType="h" fact="0.1638"/>
                  <dgm:constr type="ctrX" for="ch" forName="picture1" refType="w" fact="0.8359"/>
                  <dgm:constr type="ctrY" for="ch" forName="picture1" refType="h" fact="0.8361"/>
                  <dgm:constr type="w" for="ch" forName="picture1" refType="w" fact="0.2"/>
                  <dgm:constr type="h" for="ch" forName="picture1" refType="h" fact="0.2832"/>
                  <dgm:constr type="r" for="ch" forName="parTx2" refType="w" fact="0.5388"/>
                  <dgm:constr type="t" for="ch" forName="parTx2" refType="h" fact="0.6424"/>
                  <dgm:constr type="w" for="ch" forName="parTx2" refType="w" fact="0.4314"/>
                  <dgm:constr type="h" for="ch" forName="parTx2" refType="h" fact="0.1638"/>
                  <dgm:constr type="ctrX" for="ch" forName="picture2" refType="w" fact="0.5584"/>
                  <dgm:constr type="ctrY" for="ch" forName="picture2" refType="h" fact="0.6234"/>
                  <dgm:constr type="w" for="ch" forName="picture2" refType="w" fact="0.2"/>
                  <dgm:constr type="h" for="ch" forName="picture2" refType="h" fact="0.2832"/>
                  <dgm:constr type="r" for="ch" forName="parTx3" refType="w" fact="0.4114"/>
                  <dgm:constr type="t" for="ch" forName="parTx3" refType="h" fact="0.3198"/>
                  <dgm:constr type="w" for="ch" forName="parTx3" refType="w" fact="0.4314"/>
                  <dgm:constr type="h" for="ch" forName="parTx3" refType="h" fact="0.1638"/>
                  <dgm:constr type="ctrX" for="ch" forName="picture3" refType="w" fact="0.431"/>
                  <dgm:constr type="ctrY" for="ch" forName="picture3" refType="h" fact="0.3008"/>
                  <dgm:constr type="w" for="ch" forName="picture3" refType="w" fact="0.2"/>
                  <dgm:constr type="h" for="ch" forName="picture3" refType="h" fact="0.2832"/>
                </dgm:constrLst>
              </dgm:else>
            </dgm:choose>
          </dgm:else>
        </dgm:choose>
      </dgm:if>
      <dgm:if name="Name32" axis="ch" ptType="node" func="cnt" op="equ" val="4">
        <dgm:choose name="Name33">
          <dgm:if name="Name34" func="var" arg="dir" op="equ" val="norm">
            <dgm:choose name="Name35">
              <dgm:if name="Name36" axis="des" func="maxDepth" op="gt" val="1">
                <dgm:alg type="composite">
                  <dgm:param type="ar" val="1.55"/>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desTx1" op="equ" val="65"/>
                  <dgm:constr type="primFontSz" for="ch" forName="desTx2" refType="primFontSz" refFor="ch" refForName="desTx1" op="equ"/>
                  <dgm:constr type="primFontSz" for="ch" forName="desTx3" refType="primFontSz" refFor="ch" refForName="desTx1" op="equ"/>
                  <dgm:constr type="primFontSz" for="ch" forName="desTx4" refType="primFontSz" refFor="ch" refForName="desTx1" op="equ"/>
                  <dgm:constr type="userD" refType="w" fact="0.0136"/>
                  <dgm:constr type="ctrX" for="ch" forName="dot1" refType="w" fact="0.3253"/>
                  <dgm:constr type="ctrY" for="ch" forName="dot1" refType="h" fact="0.8215"/>
                  <dgm:constr type="w" for="ch" forName="dot1" refType="userD"/>
                  <dgm:constr type="h" for="ch" forName="dot1" refType="userD"/>
                  <dgm:constr type="ctrX" for="ch" forName="dot2" refType="w" fact="0.2949"/>
                  <dgm:constr type="ctrY" for="ch" forName="dot2" refType="h" fact="0.843"/>
                  <dgm:constr type="w" for="ch" forName="dot2" refType="userD"/>
                  <dgm:constr type="h" for="ch" forName="dot2" refType="userD"/>
                  <dgm:constr type="ctrX" for="ch" forName="dot3" refType="w" fact="0.2635"/>
                  <dgm:constr type="ctrY" for="ch" forName="dot3" refType="h" fact="0.8607"/>
                  <dgm:constr type="w" for="ch" forName="dot3" refType="userD"/>
                  <dgm:constr type="h" for="ch" forName="dot3" refType="userD"/>
                  <dgm:constr type="ctrX" for="ch" forName="dot4" refType="w" fact="0.2313"/>
                  <dgm:constr type="ctrY" for="ch" forName="dot4" refType="h" fact="0.8745"/>
                  <dgm:constr type="w" for="ch" forName="dot4" refType="userD"/>
                  <dgm:constr type="h" for="ch" forName="dot4" refType="userD"/>
                  <dgm:constr type="ctrX" for="ch" forName="dot5" refType="w" fact="0.4675"/>
                  <dgm:constr type="ctrY" for="ch" forName="dot5" refType="h" fact="0.6419"/>
                  <dgm:constr type="w" for="ch" forName="dot5" refType="userD"/>
                  <dgm:constr type="h" for="ch" forName="dot5" refType="userD"/>
                  <dgm:constr type="ctrX" for="ch" forName="dot6" refType="w" fact="0.5486"/>
                  <dgm:constr type="ctrY" for="ch" forName="dot6" refType="h" fact="0.3784"/>
                  <dgm:constr type="w" for="ch" forName="dot6" refType="userD"/>
                  <dgm:constr type="h" for="ch" forName="dot6" refType="userD"/>
                  <dgm:constr type="ctrX" for="ch" forName="dotArrow1" refType="w" fact="0.5267"/>
                  <dgm:constr type="ctrY" for="ch" forName="dotArrow1" refType="h" fact="0.0496"/>
                  <dgm:constr type="w" for="ch" forName="dotArrow1" refType="userD"/>
                  <dgm:constr type="h" for="ch" forName="dotArrow1" refType="userD"/>
                  <dgm:constr type="ctrX" for="ch" forName="dotArrow2" refType="w" fact="0.5462"/>
                  <dgm:constr type="ctrY" for="ch" forName="dotArrow2" refType="h" fact="0.0282"/>
                  <dgm:constr type="w" for="ch" forName="dotArrow2" refType="userD"/>
                  <dgm:constr type="h" for="ch" forName="dotArrow2" refType="userD"/>
                  <dgm:constr type="ctrX" for="ch" forName="dotArrow3" refType="w" fact="0.5657"/>
                  <dgm:constr type="ctrY" for="ch" forName="dotArrow3" refType="h" fact="0.0068"/>
                  <dgm:constr type="w" for="ch" forName="dotArrow3" refType="userD"/>
                  <dgm:constr type="h" for="ch" forName="dotArrow3" refType="userD"/>
                  <dgm:constr type="ctrX" for="ch" forName="dotArrow4" refType="w" fact="0.5851"/>
                  <dgm:constr type="ctrY" for="ch" forName="dotArrow4" refType="h" fact="0.0282"/>
                  <dgm:constr type="w" for="ch" forName="dotArrow4" refType="userD"/>
                  <dgm:constr type="h" for="ch" forName="dotArrow4" refType="userD"/>
                  <dgm:constr type="ctrX" for="ch" forName="dotArrow5" refType="w" fact="0.6046"/>
                  <dgm:constr type="ctrY" for="ch" forName="dotArrow5" refType="h" fact="0.0496"/>
                  <dgm:constr type="w" for="ch" forName="dotArrow5" refType="userD"/>
                  <dgm:constr type="h" for="ch" forName="dotArrow5" refType="userD"/>
                  <dgm:constr type="ctrX" for="ch" forName="dotArrow6" refType="w" fact="0.5657"/>
                  <dgm:constr type="ctrY" for="ch" forName="dotArrow6" refType="h" fact="0.052"/>
                  <dgm:constr type="w" for="ch" forName="dotArrow6" refType="userD"/>
                  <dgm:constr type="h" for="ch" forName="dotArrow6" refType="userD"/>
                  <dgm:constr type="ctrX" for="ch" forName="dotArrow7" refType="w" fact="0.5657"/>
                  <dgm:constr type="ctrY" for="ch" forName="dotArrow7" refType="h" fact="0.0972"/>
                  <dgm:constr type="w" for="ch" forName="dotArrow7" refType="userD"/>
                  <dgm:constr type="h" for="ch" forName="dotArrow7" refType="userD"/>
                  <dgm:constr type="l" for="ch" forName="parTx1" refType="w" fact="0.1466"/>
                  <dgm:constr type="t" for="ch" forName="parTx1" refType="h" fact="0.9095"/>
                  <dgm:constr type="w" for="ch" forName="parTx1" refType="w" fact="0.294"/>
                  <dgm:constr type="h" for="ch" forName="parTx1" refType="h" fact="0.1222"/>
                  <dgm:constr type="ctrX" for="ch" forName="picture1" refType="w" fact="0.1333"/>
                  <dgm:constr type="ctrY" for="ch" forName="picture1" refType="h" fact="0.8922"/>
                  <dgm:constr type="w" for="ch" forName="picture1" refType="w" fact="0.1363"/>
                  <dgm:constr type="h" for="ch" forName="picture1" refType="h" fact="0.2113"/>
                  <dgm:constr type="l" for="ch" forName="desTx1" refType="r" refFor="ch" refForName="parTx1"/>
                  <dgm:constr type="r" for="ch" forName="desTx1" refType="w"/>
                  <dgm:constr type="t" for="ch" forName="desTx1" refType="t" refFor="ch" refForName="parTx1"/>
                  <dgm:constr type="h" for="ch" forName="desTx1" refType="h" refFor="ch" refForName="parTx1"/>
                  <dgm:constr type="l" for="ch" forName="parTx2" refType="w" fact="0.4105"/>
                  <dgm:constr type="t" for="ch" forName="parTx2" refType="h" fact="0.762"/>
                  <dgm:constr type="w" for="ch" forName="parTx2" refType="w" fact="0.294"/>
                  <dgm:constr type="h" for="ch" forName="parTx2" refType="h" fact="0.1222"/>
                  <dgm:constr type="ctrX" for="ch" forName="picture2" refType="w" fact="0.3972"/>
                  <dgm:constr type="ctrY" for="ch" forName="picture2" refType="h" fact="0.7447"/>
                  <dgm:constr type="w" for="ch" forName="picture2" refType="w" fact="0.1363"/>
                  <dgm:constr type="h" for="ch" forName="picture2" refType="h" fact="0.2113"/>
                  <dgm:constr type="l" for="ch" forName="desTx2" refType="r" refFor="ch" refForName="parTx2"/>
                  <dgm:constr type="r" for="ch" forName="desTx2" refType="w"/>
                  <dgm:constr type="t" for="ch" forName="desTx2" refType="t" refFor="ch" refForName="parTx2"/>
                  <dgm:constr type="h" for="ch" forName="desTx2" refType="h" refFor="ch" refForName="parTx2"/>
                  <dgm:constr type="l" for="ch" forName="parTx3" refType="w" fact="0.5229"/>
                  <dgm:constr type="t" for="ch" forName="parTx3" refType="h" fact="0.5294"/>
                  <dgm:constr type="w" for="ch" forName="parTx3" refType="w" fact="0.294"/>
                  <dgm:constr type="h" for="ch" forName="parTx3" refType="h" fact="0.1222"/>
                  <dgm:constr type="ctrX" for="ch" forName="picture3" refType="w" fact="0.5095"/>
                  <dgm:constr type="ctrY" for="ch" forName="picture3" refType="h" fact="0.5121"/>
                  <dgm:constr type="w" for="ch" forName="picture3" refType="w" fact="0.1363"/>
                  <dgm:constr type="h" for="ch" forName="picture3" refType="h" fact="0.2113"/>
                  <dgm:constr type="l" for="ch" forName="desTx3" refType="r" refFor="ch" refForName="parTx3"/>
                  <dgm:constr type="r" for="ch" forName="desTx3" refType="w"/>
                  <dgm:constr type="t" for="ch" forName="desTx3" refType="t" refFor="ch" refForName="parTx3"/>
                  <dgm:constr type="h" for="ch" forName="desTx3" refType="h" refFor="ch" refForName="parTx3"/>
                  <dgm:constr type="l" for="ch" forName="parTx4" refType="w" fact="0.5722"/>
                  <dgm:constr type="t" for="ch" forName="parTx4" refType="h" fact="0.2523"/>
                  <dgm:constr type="w" for="ch" forName="parTx4" refType="w" fact="0.294"/>
                  <dgm:constr type="h" for="ch" forName="parTx4" refType="h" fact="0.1222"/>
                  <dgm:constr type="ctrX" for="ch" forName="picture4" refType="w" fact="0.5588"/>
                  <dgm:constr type="ctrY" for="ch" forName="picture4" refType="h" fact="0.235"/>
                  <dgm:constr type="w" for="ch" forName="picture4" refType="w" fact="0.1363"/>
                  <dgm:constr type="h" for="ch" forName="picture4" refType="h" fact="0.2113"/>
                  <dgm:constr type="l" for="ch" forName="desTx4" refType="r" refFor="ch" refForName="parTx4"/>
                  <dgm:constr type="r" for="ch" forName="desTx4" refType="w"/>
                  <dgm:constr type="t" for="ch" forName="desTx4" refType="t" refFor="ch" refForName="parTx4"/>
                  <dgm:constr type="h" for="ch" forName="desTx4" refType="h" refFor="ch" refForName="parTx4"/>
                </dgm:constrLst>
              </dgm:if>
              <dgm:else name="Name37">
                <dgm:alg type="composite">
                  <dgm:param type="ar" val="1.2675"/>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userD" refType="w" fact="0.0167"/>
                  <dgm:constr type="ctrX" for="ch" forName="dot1" refType="w" fact="0.3978"/>
                  <dgm:constr type="ctrY" for="ch" forName="dot1" refType="h" fact="0.8215"/>
                  <dgm:constr type="w" for="ch" forName="dot1" refType="userD"/>
                  <dgm:constr type="h" for="ch" forName="dot1" refType="userD"/>
                  <dgm:constr type="ctrX" for="ch" forName="dot2" refType="w" fact="0.3606"/>
                  <dgm:constr type="ctrY" for="ch" forName="dot2" refType="h" fact="0.843"/>
                  <dgm:constr type="w" for="ch" forName="dot2" refType="userD"/>
                  <dgm:constr type="h" for="ch" forName="dot2" refType="userD"/>
                  <dgm:constr type="ctrX" for="ch" forName="dot3" refType="w" fact="0.3223"/>
                  <dgm:constr type="ctrY" for="ch" forName="dot3" refType="h" fact="0.8607"/>
                  <dgm:constr type="w" for="ch" forName="dot3" refType="userD"/>
                  <dgm:constr type="h" for="ch" forName="dot3" refType="userD"/>
                  <dgm:constr type="ctrX" for="ch" forName="dot4" refType="w" fact="0.2829"/>
                  <dgm:constr type="ctrY" for="ch" forName="dot4" refType="h" fact="0.8745"/>
                  <dgm:constr type="w" for="ch" forName="dot4" refType="userD"/>
                  <dgm:constr type="h" for="ch" forName="dot4" refType="userD"/>
                  <dgm:constr type="ctrX" for="ch" forName="dot5" refType="w" fact="0.5717"/>
                  <dgm:constr type="ctrY" for="ch" forName="dot5" refType="h" fact="0.6419"/>
                  <dgm:constr type="w" for="ch" forName="dot5" refType="userD"/>
                  <dgm:constr type="h" for="ch" forName="dot5" refType="userD"/>
                  <dgm:constr type="ctrX" for="ch" forName="dot6" refType="w" fact="0.6709"/>
                  <dgm:constr type="ctrY" for="ch" forName="dot6" refType="h" fact="0.3784"/>
                  <dgm:constr type="w" for="ch" forName="dot6" refType="userD"/>
                  <dgm:constr type="h" for="ch" forName="dot6" refType="userD"/>
                  <dgm:constr type="ctrX" for="ch" forName="dotArrow1" refType="w" fact="0.6441"/>
                  <dgm:constr type="ctrY" for="ch" forName="dotArrow1" refType="h" fact="0.0496"/>
                  <dgm:constr type="w" for="ch" forName="dotArrow1" refType="userD"/>
                  <dgm:constr type="h" for="ch" forName="dotArrow1" refType="userD"/>
                  <dgm:constr type="ctrX" for="ch" forName="dotArrow2" refType="w" fact="0.6679"/>
                  <dgm:constr type="ctrY" for="ch" forName="dotArrow2" refType="h" fact="0.0282"/>
                  <dgm:constr type="w" for="ch" forName="dotArrow2" refType="userD"/>
                  <dgm:constr type="h" for="ch" forName="dotArrow2" refType="userD"/>
                  <dgm:constr type="ctrX" for="ch" forName="dotArrow3" refType="w" fact="0.6917"/>
                  <dgm:constr type="ctrY" for="ch" forName="dotArrow3" refType="h" fact="0.0068"/>
                  <dgm:constr type="w" for="ch" forName="dotArrow3" refType="userD"/>
                  <dgm:constr type="h" for="ch" forName="dotArrow3" refType="userD"/>
                  <dgm:constr type="ctrX" for="ch" forName="dotArrow4" refType="w" fact="0.7155"/>
                  <dgm:constr type="ctrY" for="ch" forName="dotArrow4" refType="h" fact="0.0282"/>
                  <dgm:constr type="w" for="ch" forName="dotArrow4" refType="userD"/>
                  <dgm:constr type="h" for="ch" forName="dotArrow4" refType="userD"/>
                  <dgm:constr type="ctrX" for="ch" forName="dotArrow5" refType="w" fact="0.7394"/>
                  <dgm:constr type="ctrY" for="ch" forName="dotArrow5" refType="h" fact="0.0496"/>
                  <dgm:constr type="w" for="ch" forName="dotArrow5" refType="userD"/>
                  <dgm:constr type="h" for="ch" forName="dotArrow5" refType="userD"/>
                  <dgm:constr type="ctrX" for="ch" forName="dotArrow6" refType="w" fact="0.6917"/>
                  <dgm:constr type="ctrY" for="ch" forName="dotArrow6" refType="h" fact="0.052"/>
                  <dgm:constr type="w" for="ch" forName="dotArrow6" refType="userD"/>
                  <dgm:constr type="h" for="ch" forName="dotArrow6" refType="userD"/>
                  <dgm:constr type="ctrX" for="ch" forName="dotArrow7" refType="w" fact="0.6917"/>
                  <dgm:constr type="ctrY" for="ch" forName="dotArrow7" refType="h" fact="0.0972"/>
                  <dgm:constr type="w" for="ch" forName="dotArrow7" refType="userD"/>
                  <dgm:constr type="h" for="ch" forName="dotArrow7" refType="userD"/>
                  <dgm:constr type="l" for="ch" forName="parTx1" refType="w" fact="0.1793"/>
                  <dgm:constr type="t" for="ch" forName="parTx1" refType="h" fact="0.9064"/>
                  <dgm:constr type="w" for="ch" forName="parTx1" refType="w" fact="0.3595"/>
                  <dgm:constr type="h" for="ch" forName="parTx1" refType="h" fact="0.1222"/>
                  <dgm:constr type="ctrX" for="ch" forName="picture1" refType="w" fact="0.163"/>
                  <dgm:constr type="ctrY" for="ch" forName="picture1" refType="h" fact="0.8922"/>
                  <dgm:constr type="w" for="ch" forName="picture1" refType="w" fact="0.1667"/>
                  <dgm:constr type="h" for="ch" forName="picture1" refType="h" fact="0.2113"/>
                  <dgm:constr type="l" for="ch" forName="parTx2" refType="w" fact="0.502"/>
                  <dgm:constr type="t" for="ch" forName="parTx2" refType="h" fact="0.7589"/>
                  <dgm:constr type="w" for="ch" forName="parTx2" refType="w" fact="0.3595"/>
                  <dgm:constr type="h" for="ch" forName="parTx2" refType="h" fact="0.1222"/>
                  <dgm:constr type="ctrX" for="ch" forName="picture2" refType="w" fact="0.4857"/>
                  <dgm:constr type="ctrY" for="ch" forName="picture2" refType="h" fact="0.7447"/>
                  <dgm:constr type="w" for="ch" forName="picture2" refType="w" fact="0.1667"/>
                  <dgm:constr type="h" for="ch" forName="picture2" refType="h" fact="0.2113"/>
                  <dgm:constr type="l" for="ch" forName="parTx3" refType="w" fact="0.6394"/>
                  <dgm:constr type="t" for="ch" forName="parTx3" refType="h" fact="0.5263"/>
                  <dgm:constr type="w" for="ch" forName="parTx3" refType="w" fact="0.3595"/>
                  <dgm:constr type="h" for="ch" forName="parTx3" refType="h" fact="0.1222"/>
                  <dgm:constr type="ctrX" for="ch" forName="picture3" refType="w" fact="0.6231"/>
                  <dgm:constr type="ctrY" for="ch" forName="picture3" refType="h" fact="0.5121"/>
                  <dgm:constr type="w" for="ch" forName="picture3" refType="w" fact="0.1667"/>
                  <dgm:constr type="h" for="ch" forName="picture3" refType="h" fact="0.2113"/>
                  <dgm:constr type="l" for="ch" forName="parTx4" refType="w" fact="0.6997"/>
                  <dgm:constr type="t" for="ch" forName="parTx4" refType="h" fact="0.2492"/>
                  <dgm:constr type="w" for="ch" forName="parTx4" refType="w" fact="0.3595"/>
                  <dgm:constr type="h" for="ch" forName="parTx4" refType="h" fact="0.1222"/>
                  <dgm:constr type="ctrX" for="ch" forName="picture4" refType="w" fact="0.6834"/>
                  <dgm:constr type="ctrY" for="ch" forName="picture4" refType="h" fact="0.235"/>
                  <dgm:constr type="w" for="ch" forName="picture4" refType="w" fact="0.1667"/>
                  <dgm:constr type="h" for="ch" forName="picture4" refType="h" fact="0.2113"/>
                </dgm:constrLst>
              </dgm:else>
            </dgm:choose>
          </dgm:if>
          <dgm:else name="Name38">
            <dgm:choose name="Name39">
              <dgm:if name="Name40" axis="des" func="maxDepth" op="gt" val="1">
                <dgm:alg type="composite">
                  <dgm:param type="ar" val="1.55"/>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desTx1" op="equ" val="65"/>
                  <dgm:constr type="primFontSz" for="ch" forName="desTx2" refType="primFontSz" refFor="ch" refForName="desTx1" op="equ"/>
                  <dgm:constr type="primFontSz" for="ch" forName="desTx3" refType="primFontSz" refFor="ch" refForName="desTx1" op="equ"/>
                  <dgm:constr type="primFontSz" for="ch" forName="desTx4" refType="primFontSz" refFor="ch" refForName="desTx1" op="equ"/>
                  <dgm:constr type="userD" refType="w" fact="0.0136"/>
                  <dgm:constr type="ctrX" for="ch" forName="dot1" refType="w" fact="0.6747"/>
                  <dgm:constr type="ctrY" for="ch" forName="dot1" refType="h" fact="0.8215"/>
                  <dgm:constr type="w" for="ch" forName="dot1" refType="userD"/>
                  <dgm:constr type="h" for="ch" forName="dot1" refType="userD"/>
                  <dgm:constr type="ctrX" for="ch" forName="dot2" refType="w" fact="0.7051"/>
                  <dgm:constr type="ctrY" for="ch" forName="dot2" refType="h" fact="0.843"/>
                  <dgm:constr type="w" for="ch" forName="dot2" refType="userD"/>
                  <dgm:constr type="h" for="ch" forName="dot2" refType="userD"/>
                  <dgm:constr type="ctrX" for="ch" forName="dot3" refType="w" fact="0.7365"/>
                  <dgm:constr type="ctrY" for="ch" forName="dot3" refType="h" fact="0.8607"/>
                  <dgm:constr type="w" for="ch" forName="dot3" refType="userD"/>
                  <dgm:constr type="h" for="ch" forName="dot3" refType="userD"/>
                  <dgm:constr type="ctrX" for="ch" forName="dot4" refType="w" fact="0.7687"/>
                  <dgm:constr type="ctrY" for="ch" forName="dot4" refType="h" fact="0.8745"/>
                  <dgm:constr type="w" for="ch" forName="dot4" refType="userD"/>
                  <dgm:constr type="h" for="ch" forName="dot4" refType="userD"/>
                  <dgm:constr type="ctrX" for="ch" forName="dot5" refType="w" fact="0.5325"/>
                  <dgm:constr type="ctrY" for="ch" forName="dot5" refType="h" fact="0.6419"/>
                  <dgm:constr type="w" for="ch" forName="dot5" refType="userD"/>
                  <dgm:constr type="h" for="ch" forName="dot5" refType="userD"/>
                  <dgm:constr type="ctrX" for="ch" forName="dot6" refType="w" fact="0.4514"/>
                  <dgm:constr type="ctrY" for="ch" forName="dot6" refType="h" fact="0.3784"/>
                  <dgm:constr type="w" for="ch" forName="dot6" refType="userD"/>
                  <dgm:constr type="h" for="ch" forName="dot6" refType="userD"/>
                  <dgm:constr type="ctrX" for="ch" forName="dotArrow1" refType="w" fact="0.4733"/>
                  <dgm:constr type="ctrY" for="ch" forName="dotArrow1" refType="h" fact="0.0496"/>
                  <dgm:constr type="w" for="ch" forName="dotArrow1" refType="userD"/>
                  <dgm:constr type="h" for="ch" forName="dotArrow1" refType="userD"/>
                  <dgm:constr type="ctrX" for="ch" forName="dotArrow2" refType="w" fact="0.4538"/>
                  <dgm:constr type="ctrY" for="ch" forName="dotArrow2" refType="h" fact="0.0282"/>
                  <dgm:constr type="w" for="ch" forName="dotArrow2" refType="userD"/>
                  <dgm:constr type="h" for="ch" forName="dotArrow2" refType="userD"/>
                  <dgm:constr type="ctrX" for="ch" forName="dotArrow3" refType="w" fact="0.4343"/>
                  <dgm:constr type="ctrY" for="ch" forName="dotArrow3" refType="h" fact="0.0068"/>
                  <dgm:constr type="w" for="ch" forName="dotArrow3" refType="userD"/>
                  <dgm:constr type="h" for="ch" forName="dotArrow3" refType="userD"/>
                  <dgm:constr type="ctrX" for="ch" forName="dotArrow4" refType="w" fact="0.4149"/>
                  <dgm:constr type="ctrY" for="ch" forName="dotArrow4" refType="h" fact="0.0282"/>
                  <dgm:constr type="w" for="ch" forName="dotArrow4" refType="userD"/>
                  <dgm:constr type="h" for="ch" forName="dotArrow4" refType="userD"/>
                  <dgm:constr type="ctrX" for="ch" forName="dotArrow5" refType="w" fact="0.3954"/>
                  <dgm:constr type="ctrY" for="ch" forName="dotArrow5" refType="h" fact="0.0496"/>
                  <dgm:constr type="w" for="ch" forName="dotArrow5" refType="userD"/>
                  <dgm:constr type="h" for="ch" forName="dotArrow5" refType="userD"/>
                  <dgm:constr type="ctrX" for="ch" forName="dotArrow6" refType="w" fact="0.4343"/>
                  <dgm:constr type="ctrY" for="ch" forName="dotArrow6" refType="h" fact="0.052"/>
                  <dgm:constr type="w" for="ch" forName="dotArrow6" refType="userD"/>
                  <dgm:constr type="h" for="ch" forName="dotArrow6" refType="userD"/>
                  <dgm:constr type="ctrX" for="ch" forName="dotArrow7" refType="w" fact="0.4343"/>
                  <dgm:constr type="ctrY" for="ch" forName="dotArrow7" refType="h" fact="0.0972"/>
                  <dgm:constr type="w" for="ch" forName="dotArrow7" refType="userD"/>
                  <dgm:constr type="h" for="ch" forName="dotArrow7" refType="userD"/>
                  <dgm:constr type="r" for="ch" forName="parTx1" refType="w" fact="0.8534"/>
                  <dgm:constr type="t" for="ch" forName="parTx1" refType="h" fact="0.9095"/>
                  <dgm:constr type="w" for="ch" forName="parTx1" refType="w" fact="0.294"/>
                  <dgm:constr type="h" for="ch" forName="parTx1" refType="h" fact="0.1222"/>
                  <dgm:constr type="ctrX" for="ch" forName="picture1" refType="w" fact="0.8667"/>
                  <dgm:constr type="ctrY" for="ch" forName="picture1" refType="h" fact="0.8922"/>
                  <dgm:constr type="w" for="ch" forName="picture1" refType="w" fact="0.1363"/>
                  <dgm:constr type="h" for="ch" forName="picture1" refType="h" fact="0.2113"/>
                  <dgm:constr type="r" for="ch" forName="desTx1" refType="l" refFor="ch" refForName="parTx1"/>
                  <dgm:constr type="l" for="ch" forName="desTx1"/>
                  <dgm:constr type="t" for="ch" forName="desTx1" refType="t" refFor="ch" refForName="parTx1"/>
                  <dgm:constr type="h" for="ch" forName="desTx1" refType="h" refFor="ch" refForName="parTx1"/>
                  <dgm:constr type="r" for="ch" forName="parTx2" refType="w" fact="0.5895"/>
                  <dgm:constr type="t" for="ch" forName="parTx2" refType="h" fact="0.762"/>
                  <dgm:constr type="w" for="ch" forName="parTx2" refType="w" fact="0.294"/>
                  <dgm:constr type="h" for="ch" forName="parTx2" refType="h" fact="0.1222"/>
                  <dgm:constr type="ctrX" for="ch" forName="picture2" refType="w" fact="0.6028"/>
                  <dgm:constr type="ctrY" for="ch" forName="picture2" refType="h" fact="0.7447"/>
                  <dgm:constr type="w" for="ch" forName="picture2" refType="w" fact="0.1363"/>
                  <dgm:constr type="h" for="ch" forName="picture2" refType="h" fact="0.2113"/>
                  <dgm:constr type="r" for="ch" forName="desTx2" refType="l" refFor="ch" refForName="parTx2"/>
                  <dgm:constr type="l" for="ch" forName="desTx2"/>
                  <dgm:constr type="t" for="ch" forName="desTx2" refType="t" refFor="ch" refForName="parTx2"/>
                  <dgm:constr type="h" for="ch" forName="desTx2" refType="h" refFor="ch" refForName="parTx2"/>
                  <dgm:constr type="r" for="ch" forName="parTx3" refType="w" fact="0.4771"/>
                  <dgm:constr type="t" for="ch" forName="parTx3" refType="h" fact="0.5294"/>
                  <dgm:constr type="w" for="ch" forName="parTx3" refType="w" fact="0.294"/>
                  <dgm:constr type="h" for="ch" forName="parTx3" refType="h" fact="0.1222"/>
                  <dgm:constr type="ctrX" for="ch" forName="picture3" refType="w" fact="0.4905"/>
                  <dgm:constr type="ctrY" for="ch" forName="picture3" refType="h" fact="0.5121"/>
                  <dgm:constr type="w" for="ch" forName="picture3" refType="w" fact="0.1363"/>
                  <dgm:constr type="h" for="ch" forName="picture3" refType="h" fact="0.2113"/>
                  <dgm:constr type="r" for="ch" forName="desTx3" refType="l" refFor="ch" refForName="parTx3"/>
                  <dgm:constr type="l" for="ch" forName="desTx3"/>
                  <dgm:constr type="t" for="ch" forName="desTx3" refType="t" refFor="ch" refForName="parTx3"/>
                  <dgm:constr type="h" for="ch" forName="desTx3" refType="h" refFor="ch" refForName="parTx3"/>
                  <dgm:constr type="r" for="ch" forName="parTx4" refType="w" fact="0.4278"/>
                  <dgm:constr type="t" for="ch" forName="parTx4" refType="h" fact="0.2523"/>
                  <dgm:constr type="w" for="ch" forName="parTx4" refType="w" fact="0.294"/>
                  <dgm:constr type="h" for="ch" forName="parTx4" refType="h" fact="0.1222"/>
                  <dgm:constr type="ctrX" for="ch" forName="picture4" refType="w" fact="0.4412"/>
                  <dgm:constr type="ctrY" for="ch" forName="picture4" refType="h" fact="0.235"/>
                  <dgm:constr type="w" for="ch" forName="picture4" refType="w" fact="0.1363"/>
                  <dgm:constr type="h" for="ch" forName="picture4" refType="h" fact="0.2113"/>
                  <dgm:constr type="r" for="ch" forName="desTx4" refType="l" refFor="ch" refForName="parTx4"/>
                  <dgm:constr type="l" for="ch" forName="desTx4"/>
                  <dgm:constr type="t" for="ch" forName="desTx4" refType="t" refFor="ch" refForName="parTx4"/>
                  <dgm:constr type="h" for="ch" forName="desTx4" refType="h" refFor="ch" refForName="parTx4"/>
                </dgm:constrLst>
              </dgm:if>
              <dgm:else name="Name41">
                <dgm:alg type="composite">
                  <dgm:param type="ar" val="1.2675"/>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userD" refType="w" fact="0.0167"/>
                  <dgm:constr type="ctrX" for="ch" forName="dot1" refType="w" fact="0.6022"/>
                  <dgm:constr type="ctrY" for="ch" forName="dot1" refType="h" fact="0.8215"/>
                  <dgm:constr type="w" for="ch" forName="dot1" refType="userD"/>
                  <dgm:constr type="h" for="ch" forName="dot1" refType="userD"/>
                  <dgm:constr type="ctrX" for="ch" forName="dot2" refType="w" fact="0.6394"/>
                  <dgm:constr type="ctrY" for="ch" forName="dot2" refType="h" fact="0.843"/>
                  <dgm:constr type="w" for="ch" forName="dot2" refType="userD"/>
                  <dgm:constr type="h" for="ch" forName="dot2" refType="userD"/>
                  <dgm:constr type="ctrX" for="ch" forName="dot3" refType="w" fact="0.6777"/>
                  <dgm:constr type="ctrY" for="ch" forName="dot3" refType="h" fact="0.8607"/>
                  <dgm:constr type="w" for="ch" forName="dot3" refType="userD"/>
                  <dgm:constr type="h" for="ch" forName="dot3" refType="userD"/>
                  <dgm:constr type="ctrX" for="ch" forName="dot4" refType="w" fact="0.7171"/>
                  <dgm:constr type="ctrY" for="ch" forName="dot4" refType="h" fact="0.8745"/>
                  <dgm:constr type="w" for="ch" forName="dot4" refType="userD"/>
                  <dgm:constr type="h" for="ch" forName="dot4" refType="userD"/>
                  <dgm:constr type="ctrX" for="ch" forName="dot5" refType="w" fact="0.4283"/>
                  <dgm:constr type="ctrY" for="ch" forName="dot5" refType="h" fact="0.6419"/>
                  <dgm:constr type="w" for="ch" forName="dot5" refType="userD"/>
                  <dgm:constr type="h" for="ch" forName="dot5" refType="userD"/>
                  <dgm:constr type="ctrX" for="ch" forName="dot6" refType="w" fact="0.3291"/>
                  <dgm:constr type="ctrY" for="ch" forName="dot6" refType="h" fact="0.3784"/>
                  <dgm:constr type="w" for="ch" forName="dot6" refType="userD"/>
                  <dgm:constr type="h" for="ch" forName="dot6" refType="userD"/>
                  <dgm:constr type="ctrX" for="ch" forName="dotArrow1" refType="w" fact="0.3559"/>
                  <dgm:constr type="ctrY" for="ch" forName="dotArrow1" refType="h" fact="0.0496"/>
                  <dgm:constr type="w" for="ch" forName="dotArrow1" refType="userD"/>
                  <dgm:constr type="h" for="ch" forName="dotArrow1" refType="userD"/>
                  <dgm:constr type="ctrX" for="ch" forName="dotArrow2" refType="w" fact="0.3321"/>
                  <dgm:constr type="ctrY" for="ch" forName="dotArrow2" refType="h" fact="0.0282"/>
                  <dgm:constr type="w" for="ch" forName="dotArrow2" refType="userD"/>
                  <dgm:constr type="h" for="ch" forName="dotArrow2" refType="userD"/>
                  <dgm:constr type="ctrX" for="ch" forName="dotArrow3" refType="w" fact="0.3083"/>
                  <dgm:constr type="ctrY" for="ch" forName="dotArrow3" refType="h" fact="0.0068"/>
                  <dgm:constr type="w" for="ch" forName="dotArrow3" refType="userD"/>
                  <dgm:constr type="h" for="ch" forName="dotArrow3" refType="userD"/>
                  <dgm:constr type="ctrX" for="ch" forName="dotArrow4" refType="w" fact="0.2845"/>
                  <dgm:constr type="ctrY" for="ch" forName="dotArrow4" refType="h" fact="0.0282"/>
                  <dgm:constr type="w" for="ch" forName="dotArrow4" refType="userD"/>
                  <dgm:constr type="h" for="ch" forName="dotArrow4" refType="userD"/>
                  <dgm:constr type="ctrX" for="ch" forName="dotArrow5" refType="w" fact="0.2606"/>
                  <dgm:constr type="ctrY" for="ch" forName="dotArrow5" refType="h" fact="0.0496"/>
                  <dgm:constr type="w" for="ch" forName="dotArrow5" refType="userD"/>
                  <dgm:constr type="h" for="ch" forName="dotArrow5" refType="userD"/>
                  <dgm:constr type="ctrX" for="ch" forName="dotArrow6" refType="w" fact="0.3083"/>
                  <dgm:constr type="ctrY" for="ch" forName="dotArrow6" refType="h" fact="0.052"/>
                  <dgm:constr type="w" for="ch" forName="dotArrow6" refType="userD"/>
                  <dgm:constr type="h" for="ch" forName="dotArrow6" refType="userD"/>
                  <dgm:constr type="ctrX" for="ch" forName="dotArrow7" refType="w" fact="0.3083"/>
                  <dgm:constr type="ctrY" for="ch" forName="dotArrow7" refType="h" fact="0.0972"/>
                  <dgm:constr type="w" for="ch" forName="dotArrow7" refType="userD"/>
                  <dgm:constr type="h" for="ch" forName="dotArrow7" refType="userD"/>
                  <dgm:constr type="r" for="ch" forName="parTx1" refType="w" fact="0.8207"/>
                  <dgm:constr type="t" for="ch" forName="parTx1" refType="h" fact="0.9064"/>
                  <dgm:constr type="w" for="ch" forName="parTx1" refType="w" fact="0.3595"/>
                  <dgm:constr type="h" for="ch" forName="parTx1" refType="h" fact="0.1222"/>
                  <dgm:constr type="ctrX" for="ch" forName="picture1" refType="w" fact="0.837"/>
                  <dgm:constr type="ctrY" for="ch" forName="picture1" refType="h" fact="0.8922"/>
                  <dgm:constr type="w" for="ch" forName="picture1" refType="w" fact="0.1667"/>
                  <dgm:constr type="h" for="ch" forName="picture1" refType="h" fact="0.2113"/>
                  <dgm:constr type="r" for="ch" forName="parTx2" refType="w" fact="0.498"/>
                  <dgm:constr type="t" for="ch" forName="parTx2" refType="h" fact="0.7589"/>
                  <dgm:constr type="w" for="ch" forName="parTx2" refType="w" fact="0.3595"/>
                  <dgm:constr type="h" for="ch" forName="parTx2" refType="h" fact="0.1222"/>
                  <dgm:constr type="ctrX" for="ch" forName="picture2" refType="w" fact="0.5143"/>
                  <dgm:constr type="ctrY" for="ch" forName="picture2" refType="h" fact="0.7447"/>
                  <dgm:constr type="w" for="ch" forName="picture2" refType="w" fact="0.1667"/>
                  <dgm:constr type="h" for="ch" forName="picture2" refType="h" fact="0.2113"/>
                  <dgm:constr type="r" for="ch" forName="parTx3" refType="w" fact="0.3606"/>
                  <dgm:constr type="t" for="ch" forName="parTx3" refType="h" fact="0.5263"/>
                  <dgm:constr type="w" for="ch" forName="parTx3" refType="w" fact="0.3595"/>
                  <dgm:constr type="h" for="ch" forName="parTx3" refType="h" fact="0.1222"/>
                  <dgm:constr type="ctrX" for="ch" forName="picture3" refType="w" fact="0.3769"/>
                  <dgm:constr type="ctrY" for="ch" forName="picture3" refType="h" fact="0.5121"/>
                  <dgm:constr type="w" for="ch" forName="picture3" refType="w" fact="0.1667"/>
                  <dgm:constr type="h" for="ch" forName="picture3" refType="h" fact="0.2113"/>
                  <dgm:constr type="r" for="ch" forName="parTx4" refType="w" fact="0.3003"/>
                  <dgm:constr type="t" for="ch" forName="parTx4" refType="h" fact="0.2492"/>
                  <dgm:constr type="w" for="ch" forName="parTx4" refType="w" fact="0.3595"/>
                  <dgm:constr type="h" for="ch" forName="parTx4" refType="h" fact="0.1222"/>
                  <dgm:constr type="ctrX" for="ch" forName="picture4" refType="w" fact="0.3166"/>
                  <dgm:constr type="ctrY" for="ch" forName="picture4" refType="h" fact="0.235"/>
                  <dgm:constr type="w" for="ch" forName="picture4" refType="w" fact="0.1667"/>
                  <dgm:constr type="h" for="ch" forName="picture4" refType="h" fact="0.2113"/>
                </dgm:constrLst>
              </dgm:else>
            </dgm:choose>
          </dgm:else>
        </dgm:choose>
      </dgm:if>
      <dgm:if name="Name42" axis="ch" ptType="node" func="cnt" op="equ" val="5">
        <dgm:choose name="Name43">
          <dgm:if name="Name44" func="var" arg="dir" op="equ" val="norm">
            <dgm:choose name="Name45">
              <dgm:if name="Name46" axis="des" func="maxDepth" op="gt" val="1">
                <dgm:alg type="composite">
                  <dgm:param type="ar" val="1.41"/>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primFontSz" for="ch" forName="desTx1" op="equ" val="65"/>
                  <dgm:constr type="primFontSz" for="ch" forName="desTx2" refType="primFontSz" refFor="ch" refForName="desTx1" op="equ"/>
                  <dgm:constr type="primFontSz" for="ch" forName="desTx3" refType="primFontSz" refFor="ch" refForName="desTx1" op="equ"/>
                  <dgm:constr type="primFontSz" for="ch" forName="desTx4" refType="primFontSz" refFor="ch" refForName="desTx1" op="equ"/>
                  <dgm:constr type="primFontSz" for="ch" forName="desTx5" refType="primFontSz" refFor="ch" refForName="desTx1" op="equ"/>
                  <dgm:constr type="userD" refType="w" fact="0.0118"/>
                  <dgm:constr type="ctrX" for="ch" forName="dot1" refType="w" fact="0.3263"/>
                  <dgm:constr type="ctrY" for="ch" forName="dot1" refType="h" fact="0.8674"/>
                  <dgm:constr type="w" for="ch" forName="dot1" refType="userD"/>
                  <dgm:constr type="h" for="ch" forName="dot1" refType="userD"/>
                  <dgm:constr type="ctrX" for="ch" forName="dot2" refType="w" fact="0.3001"/>
                  <dgm:constr type="ctrY" for="ch" forName="dot2" refType="h" fact="0.8824"/>
                  <dgm:constr type="w" for="ch" forName="dot2" refType="userD"/>
                  <dgm:constr type="h" for="ch" forName="dot2" refType="userD"/>
                  <dgm:constr type="ctrX" for="ch" forName="dot3" refType="w" fact="0.2733"/>
                  <dgm:constr type="ctrY" for="ch" forName="dot3" refType="h" fact="0.8948"/>
                  <dgm:constr type="w" for="ch" forName="dot3" refType="userD"/>
                  <dgm:constr type="h" for="ch" forName="dot3" refType="userD"/>
                  <dgm:constr type="ctrX" for="ch" forName="dot4" refType="w" fact="0.2462"/>
                  <dgm:constr type="ctrY" for="ch" forName="dot4" refType="h" fact="0.9044"/>
                  <dgm:constr type="w" for="ch" forName="dot4" refType="userD"/>
                  <dgm:constr type="h" for="ch" forName="dot4" refType="userD"/>
                  <dgm:constr type="ctrX" for="ch" forName="dot5" refType="w" fact="0.4691"/>
                  <dgm:constr type="ctrY" for="ch" forName="dot5" refType="h" fact="0.7222"/>
                  <dgm:constr type="w" for="ch" forName="dot5" refType="userD"/>
                  <dgm:constr type="h" for="ch" forName="dot5" refType="userD"/>
                  <dgm:constr type="ctrX" for="ch" forName="dot6" refType="w" fact="0.4484"/>
                  <dgm:constr type="ctrY" for="ch" forName="dot6" refType="h" fact="0.7518"/>
                  <dgm:constr type="w" for="ch" forName="dot6" refType="userD"/>
                  <dgm:constr type="h" for="ch" forName="dot6" refType="userD"/>
                  <dgm:constr type="ctrX" for="ch" forName="dot7" refType="w" fact="0.5549"/>
                  <dgm:constr type="ctrY" for="ch" forName="dot7" refType="h" fact="0.5422"/>
                  <dgm:constr type="w" for="ch" forName="dot7" refType="userD"/>
                  <dgm:constr type="h" for="ch" forName="dot7" refType="userD"/>
                  <dgm:constr type="ctrX" for="ch" forName="dot8" refType="w" fact="0.601"/>
                  <dgm:constr type="ctrY" for="ch" forName="dot8" refType="h" fact="0.3229"/>
                  <dgm:constr type="w" for="ch" forName="dot8" refType="userD"/>
                  <dgm:constr type="h" for="ch" forName="dot8" refType="userD"/>
                  <dgm:constr type="ctrX" for="ch" forName="dotArrow1" refType="w" fact="0.5779"/>
                  <dgm:constr type="ctrY" for="ch" forName="dotArrow1" refType="h" fact="0.0635"/>
                  <dgm:constr type="w" for="ch" forName="dotArrow1" refType="userD"/>
                  <dgm:constr type="h" for="ch" forName="dotArrow1" refType="userD"/>
                  <dgm:constr type="ctrX" for="ch" forName="dotArrow2" refType="w" fact="0.5951"/>
                  <dgm:constr type="ctrY" for="ch" forName="dotArrow2" refType="h" fact="0.0448"/>
                  <dgm:constr type="w" for="ch" forName="dotArrow2" refType="userD"/>
                  <dgm:constr type="h" for="ch" forName="dotArrow2" refType="userD"/>
                  <dgm:constr type="ctrX" for="ch" forName="dotArrow3" refType="w" fact="0.6123"/>
                  <dgm:constr type="ctrY" for="ch" forName="dotArrow3" refType="h" fact="0.026"/>
                  <dgm:constr type="w" for="ch" forName="dotArrow3" refType="userD"/>
                  <dgm:constr type="h" for="ch" forName="dotArrow3" refType="userD"/>
                  <dgm:constr type="ctrX" for="ch" forName="dotArrow4" refType="w" fact="0.6295"/>
                  <dgm:constr type="ctrY" for="ch" forName="dotArrow4" refType="h" fact="0.0448"/>
                  <dgm:constr type="w" for="ch" forName="dotArrow4" refType="userD"/>
                  <dgm:constr type="h" for="ch" forName="dotArrow4" refType="userD"/>
                  <dgm:constr type="ctrX" for="ch" forName="dotArrow5" refType="w" fact="0.6467"/>
                  <dgm:constr type="ctrY" for="ch" forName="dotArrow5" refType="h" fact="0.0635"/>
                  <dgm:constr type="w" for="ch" forName="dotArrow5" refType="userD"/>
                  <dgm:constr type="h" for="ch" forName="dotArrow5" refType="userD"/>
                  <dgm:constr type="ctrX" for="ch" forName="dotArrow6" refType="w" fact="0.6123"/>
                  <dgm:constr type="ctrY" for="ch" forName="dotArrow6" refType="h" fact="0.0656"/>
                  <dgm:constr type="w" for="ch" forName="dotArrow6" refType="userD"/>
                  <dgm:constr type="h" for="ch" forName="dotArrow6" refType="userD"/>
                  <dgm:constr type="ctrX" for="ch" forName="dotArrow7" refType="w" fact="0.6123"/>
                  <dgm:constr type="ctrY" for="ch" forName="dotArrow7" refType="h" fact="0.1052"/>
                  <dgm:constr type="w" for="ch" forName="dotArrow7" refType="userD"/>
                  <dgm:constr type="h" for="ch" forName="dotArrow7" refType="userD"/>
                  <dgm:constr type="l" for="ch" forName="parTx1" refType="w" fact="0.1746"/>
                  <dgm:constr type="t" for="ch" forName="parTx1" refType="h" fact="0.9304"/>
                  <dgm:constr type="w" for="ch" forName="parTx1" refType="w" fact="0.2544"/>
                  <dgm:constr type="h" for="ch" forName="parTx1" refType="h" fact="0.0962"/>
                  <dgm:constr type="ctrX" for="ch" forName="picture1" refType="w" fact="0.1631"/>
                  <dgm:constr type="ctrY" for="ch" forName="picture1" refType="h" fact="0.9169"/>
                  <dgm:constr type="w" for="ch" forName="picture1" refType="w" fact="0.118"/>
                  <dgm:constr type="h" for="ch" forName="picture1" refType="h" fact="0.1663"/>
                  <dgm:constr type="l" for="ch" forName="desTx1" refType="r" refFor="ch" refForName="parTx1"/>
                  <dgm:constr type="r" for="ch" forName="desTx1" refType="w"/>
                  <dgm:constr type="t" for="ch" forName="desTx1" refType="t" refFor="ch" refForName="parTx1"/>
                  <dgm:constr type="h" for="ch" forName="desTx1" refType="h" refFor="ch" refForName="parTx1"/>
                  <dgm:constr type="l" for="ch" forName="parTx2" refType="w" fact="0.3982"/>
                  <dgm:constr type="t" for="ch" forName="parTx2" refType="h" fact="0.8167"/>
                  <dgm:constr type="w" for="ch" forName="parTx2" refType="w" fact="0.2544"/>
                  <dgm:constr type="h" for="ch" forName="parTx2" refType="h" fact="0.0962"/>
                  <dgm:constr type="ctrX" for="ch" forName="picture2" refType="w" fact="0.3866"/>
                  <dgm:constr type="ctrY" for="ch" forName="picture2" refType="h" fact="0.8032"/>
                  <dgm:constr type="w" for="ch" forName="picture2" refType="w" fact="0.118"/>
                  <dgm:constr type="h" for="ch" forName="picture2" refType="h" fact="0.1663"/>
                  <dgm:constr type="l" for="ch" forName="desTx2" refType="r" refFor="ch" refForName="parTx2"/>
                  <dgm:constr type="r" for="ch" forName="desTx2" refType="w"/>
                  <dgm:constr type="t" for="ch" forName="desTx2" refType="t" refFor="ch" refForName="parTx2"/>
                  <dgm:constr type="h" for="ch" forName="desTx2" refType="h" refFor="ch" refForName="parTx2"/>
                  <dgm:constr type="l" for="ch" forName="parTx3" refType="w" fact="0.5194"/>
                  <dgm:constr type="t" for="ch" forName="parTx3" refType="h" fact="0.6524"/>
                  <dgm:constr type="w" for="ch" forName="parTx3" refType="w" fact="0.2544"/>
                  <dgm:constr type="h" for="ch" forName="parTx3" refType="h" fact="0.0962"/>
                  <dgm:constr type="ctrX" for="ch" forName="picture3" refType="w" fact="0.5078"/>
                  <dgm:constr type="ctrY" for="ch" forName="picture3" refType="h" fact="0.6389"/>
                  <dgm:constr type="w" for="ch" forName="picture3" refType="w" fact="0.118"/>
                  <dgm:constr type="h" for="ch" forName="picture3" refType="h" fact="0.1663"/>
                  <dgm:constr type="l" for="ch" forName="desTx3" refType="r" refFor="ch" refForName="parTx3"/>
                  <dgm:constr type="r" for="ch" forName="desTx3" refType="w"/>
                  <dgm:constr type="t" for="ch" forName="desTx3" refType="t" refFor="ch" refForName="parTx3"/>
                  <dgm:constr type="h" for="ch" forName="desTx3" refType="h" refFor="ch" refForName="parTx3"/>
                  <dgm:constr type="l" for="ch" forName="parTx4" refType="w" fact="0.5827"/>
                  <dgm:constr type="t" for="ch" forName="parTx4" refType="h" fact="0.4412"/>
                  <dgm:constr type="w" for="ch" forName="parTx4" refType="w" fact="0.2544"/>
                  <dgm:constr type="h" for="ch" forName="parTx4" refType="h" fact="0.0962"/>
                  <dgm:constr type="ctrX" for="ch" forName="picture4" refType="w" fact="0.5712"/>
                  <dgm:constr type="ctrY" for="ch" forName="picture4" refType="h" fact="0.4277"/>
                  <dgm:constr type="w" for="ch" forName="picture4" refType="w" fact="0.118"/>
                  <dgm:constr type="h" for="ch" forName="picture4" refType="h" fact="0.1663"/>
                  <dgm:constr type="l" for="ch" forName="desTx4" refType="r" refFor="ch" refForName="parTx4"/>
                  <dgm:constr type="r" for="ch" forName="desTx4" refType="w"/>
                  <dgm:constr type="t" for="ch" forName="desTx4" refType="t" refFor="ch" refForName="parTx4"/>
                  <dgm:constr type="h" for="ch" forName="desTx4" refType="h" refFor="ch" refForName="parTx4"/>
                  <dgm:constr type="l" for="ch" forName="parTx5" refType="w" fact="0.618"/>
                  <dgm:constr type="t" for="ch" forName="parTx5" refType="h" fact="0.2262"/>
                  <dgm:constr type="w" for="ch" forName="parTx5" refType="w" fact="0.2544"/>
                  <dgm:constr type="h" for="ch" forName="parTx5" refType="h" fact="0.0962"/>
                  <dgm:constr type="ctrX" for="ch" forName="picture5" refType="w" fact="0.6064"/>
                  <dgm:constr type="ctrY" for="ch" forName="picture5" refType="h" fact="0.2127"/>
                  <dgm:constr type="w" for="ch" forName="picture5" refType="w" fact="0.118"/>
                  <dgm:constr type="h" for="ch" forName="picture5" refType="h" fact="0.1663"/>
                  <dgm:constr type="l" for="ch" forName="desTx5" refType="r" refFor="ch" refForName="parTx5"/>
                  <dgm:constr type="r" for="ch" forName="desTx5" refType="w"/>
                  <dgm:constr type="t" for="ch" forName="desTx5" refType="t" refFor="ch" refForName="parTx5"/>
                  <dgm:constr type="h" for="ch" forName="desTx5" refType="h" refFor="ch" refForName="parTx5"/>
                </dgm:constrLst>
              </dgm:if>
              <dgm:else name="Name47">
                <dgm:alg type="composite">
                  <dgm:param type="ar" val="1.1643"/>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userD" refType="w" fact="0.0143"/>
                  <dgm:constr type="ctrX" for="ch" forName="dot1" refType="w" fact="0.3951"/>
                  <dgm:constr type="ctrY" for="ch" forName="dot1" refType="h" fact="0.8674"/>
                  <dgm:constr type="w" for="ch" forName="dot1" refType="userD"/>
                  <dgm:constr type="h" for="ch" forName="dot1" refType="userD"/>
                  <dgm:constr type="ctrX" for="ch" forName="dot2" refType="w" fact="0.3634"/>
                  <dgm:constr type="ctrY" for="ch" forName="dot2" refType="h" fact="0.8824"/>
                  <dgm:constr type="w" for="ch" forName="dot2" refType="userD"/>
                  <dgm:constr type="h" for="ch" forName="dot2" refType="userD"/>
                  <dgm:constr type="ctrX" for="ch" forName="dot3" refType="w" fact="0.331"/>
                  <dgm:constr type="ctrY" for="ch" forName="dot3" refType="h" fact="0.8948"/>
                  <dgm:constr type="w" for="ch" forName="dot3" refType="userD"/>
                  <dgm:constr type="h" for="ch" forName="dot3" refType="userD"/>
                  <dgm:constr type="ctrX" for="ch" forName="dot4" refType="w" fact="0.2981"/>
                  <dgm:constr type="ctrY" for="ch" forName="dot4" refType="h" fact="0.9044"/>
                  <dgm:constr type="w" for="ch" forName="dot4" refType="userD"/>
                  <dgm:constr type="h" for="ch" forName="dot4" refType="userD"/>
                  <dgm:constr type="ctrX" for="ch" forName="dot5" refType="w" fact="0.5681"/>
                  <dgm:constr type="ctrY" for="ch" forName="dot5" refType="h" fact="0.7222"/>
                  <dgm:constr type="w" for="ch" forName="dot5" refType="userD"/>
                  <dgm:constr type="h" for="ch" forName="dot5" refType="userD"/>
                  <dgm:constr type="ctrX" for="ch" forName="dot6" refType="w" fact="0.543"/>
                  <dgm:constr type="ctrY" for="ch" forName="dot6" refType="h" fact="0.7518"/>
                  <dgm:constr type="w" for="ch" forName="dot6" refType="userD"/>
                  <dgm:constr type="h" for="ch" forName="dot6" refType="userD"/>
                  <dgm:constr type="ctrX" for="ch" forName="dot7" refType="w" fact="0.672"/>
                  <dgm:constr type="ctrY" for="ch" forName="dot7" refType="h" fact="0.5422"/>
                  <dgm:constr type="w" for="ch" forName="dot7" refType="userD"/>
                  <dgm:constr type="h" for="ch" forName="dot7" refType="userD"/>
                  <dgm:constr type="ctrX" for="ch" forName="dot8" refType="w" fact="0.7278"/>
                  <dgm:constr type="ctrY" for="ch" forName="dot8" refType="h" fact="0.3229"/>
                  <dgm:constr type="w" for="ch" forName="dot8" refType="userD"/>
                  <dgm:constr type="h" for="ch" forName="dot8" refType="userD"/>
                  <dgm:constr type="ctrX" for="ch" forName="dotArrow1" refType="w" fact="0.6999"/>
                  <dgm:constr type="ctrY" for="ch" forName="dotArrow1" refType="h" fact="0.0635"/>
                  <dgm:constr type="w" for="ch" forName="dotArrow1" refType="userD"/>
                  <dgm:constr type="h" for="ch" forName="dotArrow1" refType="userD"/>
                  <dgm:constr type="ctrX" for="ch" forName="dotArrow2" refType="w" fact="0.7207"/>
                  <dgm:constr type="ctrY" for="ch" forName="dotArrow2" refType="h" fact="0.0448"/>
                  <dgm:constr type="w" for="ch" forName="dotArrow2" refType="userD"/>
                  <dgm:constr type="h" for="ch" forName="dotArrow2" refType="userD"/>
                  <dgm:constr type="ctrX" for="ch" forName="dotArrow3" refType="w" fact="0.7415"/>
                  <dgm:constr type="ctrY" for="ch" forName="dotArrow3" refType="h" fact="0.026"/>
                  <dgm:constr type="w" for="ch" forName="dotArrow3" refType="userD"/>
                  <dgm:constr type="h" for="ch" forName="dotArrow3" refType="userD"/>
                  <dgm:constr type="ctrX" for="ch" forName="dotArrow4" refType="w" fact="0.7624"/>
                  <dgm:constr type="ctrY" for="ch" forName="dotArrow4" refType="h" fact="0.0448"/>
                  <dgm:constr type="w" for="ch" forName="dotArrow4" refType="userD"/>
                  <dgm:constr type="h" for="ch" forName="dotArrow4" refType="userD"/>
                  <dgm:constr type="ctrX" for="ch" forName="dotArrow5" refType="w" fact="0.7832"/>
                  <dgm:constr type="ctrY" for="ch" forName="dotArrow5" refType="h" fact="0.0635"/>
                  <dgm:constr type="w" for="ch" forName="dotArrow5" refType="userD"/>
                  <dgm:constr type="h" for="ch" forName="dotArrow5" refType="userD"/>
                  <dgm:constr type="ctrX" for="ch" forName="dotArrow6" refType="w" fact="0.7415"/>
                  <dgm:constr type="ctrY" for="ch" forName="dotArrow6" refType="h" fact="0.0656"/>
                  <dgm:constr type="w" for="ch" forName="dotArrow6" refType="userD"/>
                  <dgm:constr type="h" for="ch" forName="dotArrow6" refType="userD"/>
                  <dgm:constr type="ctrX" for="ch" forName="dotArrow7" refType="w" fact="0.7415"/>
                  <dgm:constr type="ctrY" for="ch" forName="dotArrow7" refType="h" fact="0.1052"/>
                  <dgm:constr type="w" for="ch" forName="dotArrow7" refType="userD"/>
                  <dgm:constr type="h" for="ch" forName="dotArrow7" refType="userD"/>
                  <dgm:constr type="l" for="ch" forName="parTx1" refType="w" fact="0.2115"/>
                  <dgm:constr type="t" for="ch" forName="parTx1" refType="h" fact="0.928"/>
                  <dgm:constr type="w" for="ch" forName="parTx1" refType="w" fact="0.3081"/>
                  <dgm:constr type="h" for="ch" forName="parTx1" refType="h" fact="0.0962"/>
                  <dgm:constr type="ctrX" for="ch" forName="picture1" refType="w" fact="0.1975"/>
                  <dgm:constr type="ctrY" for="ch" forName="picture1" refType="h" fact="0.9169"/>
                  <dgm:constr type="w" for="ch" forName="picture1" refType="w" fact="0.1429"/>
                  <dgm:constr type="h" for="ch" forName="picture1" refType="h" fact="0.1663"/>
                  <dgm:constr type="l" for="ch" forName="parTx2" refType="w" fact="0.4822"/>
                  <dgm:constr type="t" for="ch" forName="parTx2" refType="h" fact="0.8143"/>
                  <dgm:constr type="w" for="ch" forName="parTx2" refType="w" fact="0.3081"/>
                  <dgm:constr type="h" for="ch" forName="parTx2" refType="h" fact="0.0962"/>
                  <dgm:constr type="ctrX" for="ch" forName="picture2" refType="w" fact="0.4682"/>
                  <dgm:constr type="ctrY" for="ch" forName="picture2" refType="h" fact="0.8032"/>
                  <dgm:constr type="w" for="ch" forName="picture2" refType="w" fact="0.1429"/>
                  <dgm:constr type="h" for="ch" forName="picture2" refType="h" fact="0.1663"/>
                  <dgm:constr type="l" for="ch" forName="parTx3" refType="w" fact="0.629"/>
                  <dgm:constr type="t" for="ch" forName="parTx3" refType="h" fact="0.65"/>
                  <dgm:constr type="w" for="ch" forName="parTx3" refType="w" fact="0.3081"/>
                  <dgm:constr type="h" for="ch" forName="parTx3" refType="h" fact="0.0962"/>
                  <dgm:constr type="ctrX" for="ch" forName="picture3" refType="w" fact="0.615"/>
                  <dgm:constr type="ctrY" for="ch" forName="picture3" refType="h" fact="0.6389"/>
                  <dgm:constr type="w" for="ch" forName="picture3" refType="w" fact="0.1429"/>
                  <dgm:constr type="h" for="ch" forName="picture3" refType="h" fact="0.1663"/>
                  <dgm:constr type="l" for="ch" forName="parTx4" refType="w" fact="0.7057"/>
                  <dgm:constr type="t" for="ch" forName="parTx4" refType="h" fact="0.4388"/>
                  <dgm:constr type="w" for="ch" forName="parTx4" refType="w" fact="0.3081"/>
                  <dgm:constr type="h" for="ch" forName="parTx4" refType="h" fact="0.0962"/>
                  <dgm:constr type="ctrX" for="ch" forName="picture4" refType="w" fact="0.6917"/>
                  <dgm:constr type="ctrY" for="ch" forName="picture4" refType="h" fact="0.4277"/>
                  <dgm:constr type="w" for="ch" forName="picture4" refType="w" fact="0.1429"/>
                  <dgm:constr type="h" for="ch" forName="picture4" refType="h" fact="0.1663"/>
                  <dgm:constr type="l" for="ch" forName="parTx5" refType="w" fact="0.7484"/>
                  <dgm:constr type="t" for="ch" forName="parTx5" refType="h" fact="0.2238"/>
                  <dgm:constr type="w" for="ch" forName="parTx5" refType="w" fact="0.3081"/>
                  <dgm:constr type="h" for="ch" forName="parTx5" refType="h" fact="0.0962"/>
                  <dgm:constr type="ctrX" for="ch" forName="picture5" refType="w" fact="0.7344"/>
                  <dgm:constr type="ctrY" for="ch" forName="picture5" refType="h" fact="0.2127"/>
                  <dgm:constr type="w" for="ch" forName="picture5" refType="w" fact="0.1429"/>
                  <dgm:constr type="h" for="ch" forName="picture5" refType="h" fact="0.1663"/>
                </dgm:constrLst>
              </dgm:else>
            </dgm:choose>
          </dgm:if>
          <dgm:else name="Name48">
            <dgm:choose name="Name49">
              <dgm:if name="Name50" axis="des" func="maxDepth" op="gt" val="1">
                <dgm:alg type="composite">
                  <dgm:param type="ar" val="1.41"/>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primFontSz" for="ch" forName="desTx1" op="equ" val="65"/>
                  <dgm:constr type="primFontSz" for="ch" forName="desTx2" refType="primFontSz" refFor="ch" refForName="desTx1" op="equ"/>
                  <dgm:constr type="primFontSz" for="ch" forName="desTx3" refType="primFontSz" refFor="ch" refForName="desTx1" op="equ"/>
                  <dgm:constr type="primFontSz" for="ch" forName="desTx4" refType="primFontSz" refFor="ch" refForName="desTx1" op="equ"/>
                  <dgm:constr type="primFontSz" for="ch" forName="desTx5" refType="primFontSz" refFor="ch" refForName="desTx1" op="equ"/>
                  <dgm:constr type="userD" refType="w" fact="0.0118"/>
                  <dgm:constr type="ctrX" for="ch" forName="dot1" refType="w" fact="0.6737"/>
                  <dgm:constr type="ctrY" for="ch" forName="dot1" refType="h" fact="0.8674"/>
                  <dgm:constr type="w" for="ch" forName="dot1" refType="userD"/>
                  <dgm:constr type="h" for="ch" forName="dot1" refType="userD"/>
                  <dgm:constr type="ctrX" for="ch" forName="dot2" refType="w" fact="0.6999"/>
                  <dgm:constr type="ctrY" for="ch" forName="dot2" refType="h" fact="0.8824"/>
                  <dgm:constr type="w" for="ch" forName="dot2" refType="userD"/>
                  <dgm:constr type="h" for="ch" forName="dot2" refType="userD"/>
                  <dgm:constr type="ctrX" for="ch" forName="dot3" refType="w" fact="0.7267"/>
                  <dgm:constr type="ctrY" for="ch" forName="dot3" refType="h" fact="0.8948"/>
                  <dgm:constr type="w" for="ch" forName="dot3" refType="userD"/>
                  <dgm:constr type="h" for="ch" forName="dot3" refType="userD"/>
                  <dgm:constr type="ctrX" for="ch" forName="dot4" refType="w" fact="0.7538"/>
                  <dgm:constr type="ctrY" for="ch" forName="dot4" refType="h" fact="0.9044"/>
                  <dgm:constr type="w" for="ch" forName="dot4" refType="userD"/>
                  <dgm:constr type="h" for="ch" forName="dot4" refType="userD"/>
                  <dgm:constr type="ctrX" for="ch" forName="dot5" refType="w" fact="0.5309"/>
                  <dgm:constr type="ctrY" for="ch" forName="dot5" refType="h" fact="0.7222"/>
                  <dgm:constr type="w" for="ch" forName="dot5" refType="userD"/>
                  <dgm:constr type="h" for="ch" forName="dot5" refType="userD"/>
                  <dgm:constr type="ctrX" for="ch" forName="dot6" refType="w" fact="0.5516"/>
                  <dgm:constr type="ctrY" for="ch" forName="dot6" refType="h" fact="0.7518"/>
                  <dgm:constr type="w" for="ch" forName="dot6" refType="userD"/>
                  <dgm:constr type="h" for="ch" forName="dot6" refType="userD"/>
                  <dgm:constr type="ctrX" for="ch" forName="dot7" refType="w" fact="0.4451"/>
                  <dgm:constr type="ctrY" for="ch" forName="dot7" refType="h" fact="0.5422"/>
                  <dgm:constr type="w" for="ch" forName="dot7" refType="userD"/>
                  <dgm:constr type="h" for="ch" forName="dot7" refType="userD"/>
                  <dgm:constr type="ctrX" for="ch" forName="dot8" refType="w" fact="0.399"/>
                  <dgm:constr type="ctrY" for="ch" forName="dot8" refType="h" fact="0.3229"/>
                  <dgm:constr type="w" for="ch" forName="dot8" refType="userD"/>
                  <dgm:constr type="h" for="ch" forName="dot8" refType="userD"/>
                  <dgm:constr type="ctrX" for="ch" forName="dotArrow1" refType="w" fact="0.4221"/>
                  <dgm:constr type="ctrY" for="ch" forName="dotArrow1" refType="h" fact="0.0635"/>
                  <dgm:constr type="w" for="ch" forName="dotArrow1" refType="userD"/>
                  <dgm:constr type="h" for="ch" forName="dotArrow1" refType="userD"/>
                  <dgm:constr type="ctrX" for="ch" forName="dotArrow2" refType="w" fact="0.4049"/>
                  <dgm:constr type="ctrY" for="ch" forName="dotArrow2" refType="h" fact="0.0448"/>
                  <dgm:constr type="w" for="ch" forName="dotArrow2" refType="userD"/>
                  <dgm:constr type="h" for="ch" forName="dotArrow2" refType="userD"/>
                  <dgm:constr type="ctrX" for="ch" forName="dotArrow3" refType="w" fact="0.3877"/>
                  <dgm:constr type="ctrY" for="ch" forName="dotArrow3" refType="h" fact="0.026"/>
                  <dgm:constr type="w" for="ch" forName="dotArrow3" refType="userD"/>
                  <dgm:constr type="h" for="ch" forName="dotArrow3" refType="userD"/>
                  <dgm:constr type="ctrX" for="ch" forName="dotArrow4" refType="w" fact="0.3705"/>
                  <dgm:constr type="ctrY" for="ch" forName="dotArrow4" refType="h" fact="0.0448"/>
                  <dgm:constr type="w" for="ch" forName="dotArrow4" refType="userD"/>
                  <dgm:constr type="h" for="ch" forName="dotArrow4" refType="userD"/>
                  <dgm:constr type="ctrX" for="ch" forName="dotArrow5" refType="w" fact="0.3533"/>
                  <dgm:constr type="ctrY" for="ch" forName="dotArrow5" refType="h" fact="0.0635"/>
                  <dgm:constr type="w" for="ch" forName="dotArrow5" refType="userD"/>
                  <dgm:constr type="h" for="ch" forName="dotArrow5" refType="userD"/>
                  <dgm:constr type="ctrX" for="ch" forName="dotArrow6" refType="w" fact="0.3877"/>
                  <dgm:constr type="ctrY" for="ch" forName="dotArrow6" refType="h" fact="0.0656"/>
                  <dgm:constr type="w" for="ch" forName="dotArrow6" refType="userD"/>
                  <dgm:constr type="h" for="ch" forName="dotArrow6" refType="userD"/>
                  <dgm:constr type="ctrX" for="ch" forName="dotArrow7" refType="w" fact="0.3877"/>
                  <dgm:constr type="ctrY" for="ch" forName="dotArrow7" refType="h" fact="0.1052"/>
                  <dgm:constr type="w" for="ch" forName="dotArrow7" refType="userD"/>
                  <dgm:constr type="h" for="ch" forName="dotArrow7" refType="userD"/>
                  <dgm:constr type="r" for="ch" forName="parTx1" refType="w" fact="0.8254"/>
                  <dgm:constr type="t" for="ch" forName="parTx1" refType="h" fact="0.9304"/>
                  <dgm:constr type="w" for="ch" forName="parTx1" refType="w" fact="0.2544"/>
                  <dgm:constr type="h" for="ch" forName="parTx1" refType="h" fact="0.0962"/>
                  <dgm:constr type="ctrX" for="ch" forName="picture1" refType="w" fact="0.8369"/>
                  <dgm:constr type="ctrY" for="ch" forName="picture1" refType="h" fact="0.9169"/>
                  <dgm:constr type="w" for="ch" forName="picture1" refType="w" fact="0.118"/>
                  <dgm:constr type="h" for="ch" forName="picture1" refType="h" fact="0.1663"/>
                  <dgm:constr type="r" for="ch" forName="desTx1" refType="l" refFor="ch" refForName="parTx1"/>
                  <dgm:constr type="l" for="ch" forName="desTx1"/>
                  <dgm:constr type="t" for="ch" forName="desTx1" refType="t" refFor="ch" refForName="parTx1"/>
                  <dgm:constr type="h" for="ch" forName="desTx1" refType="h" refFor="ch" refForName="parTx1"/>
                  <dgm:constr type="r" for="ch" forName="parTx2" refType="w" fact="0.6018"/>
                  <dgm:constr type="t" for="ch" forName="parTx2" refType="h" fact="0.8167"/>
                  <dgm:constr type="w" for="ch" forName="parTx2" refType="w" fact="0.2544"/>
                  <dgm:constr type="h" for="ch" forName="parTx2" refType="h" fact="0.0962"/>
                  <dgm:constr type="ctrX" for="ch" forName="picture2" refType="w" fact="0.6134"/>
                  <dgm:constr type="ctrY" for="ch" forName="picture2" refType="h" fact="0.8032"/>
                  <dgm:constr type="w" for="ch" forName="picture2" refType="w" fact="0.118"/>
                  <dgm:constr type="h" for="ch" forName="picture2" refType="h" fact="0.1663"/>
                  <dgm:constr type="r" for="ch" forName="desTx2" refType="l" refFor="ch" refForName="parTx2"/>
                  <dgm:constr type="l" for="ch" forName="desTx2"/>
                  <dgm:constr type="t" for="ch" forName="desTx2" refType="t" refFor="ch" refForName="parTx2"/>
                  <dgm:constr type="h" for="ch" forName="desTx2" refType="h" refFor="ch" refForName="parTx2"/>
                  <dgm:constr type="r" for="ch" forName="parTx3" refType="w" fact="0.4806"/>
                  <dgm:constr type="t" for="ch" forName="parTx3" refType="h" fact="0.6524"/>
                  <dgm:constr type="w" for="ch" forName="parTx3" refType="w" fact="0.2544"/>
                  <dgm:constr type="h" for="ch" forName="parTx3" refType="h" fact="0.0962"/>
                  <dgm:constr type="ctrX" for="ch" forName="picture3" refType="w" fact="0.4922"/>
                  <dgm:constr type="ctrY" for="ch" forName="picture3" refType="h" fact="0.6389"/>
                  <dgm:constr type="w" for="ch" forName="picture3" refType="w" fact="0.118"/>
                  <dgm:constr type="h" for="ch" forName="picture3" refType="h" fact="0.1663"/>
                  <dgm:constr type="r" for="ch" forName="desTx3" refType="l" refFor="ch" refForName="parTx3"/>
                  <dgm:constr type="l" for="ch" forName="desTx3"/>
                  <dgm:constr type="t" for="ch" forName="desTx3" refType="t" refFor="ch" refForName="parTx3"/>
                  <dgm:constr type="h" for="ch" forName="desTx3" refType="h" refFor="ch" refForName="parTx3"/>
                  <dgm:constr type="r" for="ch" forName="parTx4" refType="w" fact="0.4173"/>
                  <dgm:constr type="t" for="ch" forName="parTx4" refType="h" fact="0.4412"/>
                  <dgm:constr type="w" for="ch" forName="parTx4" refType="w" fact="0.2544"/>
                  <dgm:constr type="h" for="ch" forName="parTx4" refType="h" fact="0.0962"/>
                  <dgm:constr type="ctrX" for="ch" forName="picture4" refType="w" fact="0.4288"/>
                  <dgm:constr type="ctrY" for="ch" forName="picture4" refType="h" fact="0.4277"/>
                  <dgm:constr type="w" for="ch" forName="picture4" refType="w" fact="0.118"/>
                  <dgm:constr type="h" for="ch" forName="picture4" refType="h" fact="0.1663"/>
                  <dgm:constr type="r" for="ch" forName="desTx4" refType="l" refFor="ch" refForName="parTx4"/>
                  <dgm:constr type="l" for="ch" forName="desTx4"/>
                  <dgm:constr type="t" for="ch" forName="desTx4" refType="t" refFor="ch" refForName="parTx4"/>
                  <dgm:constr type="h" for="ch" forName="desTx4" refType="h" refFor="ch" refForName="parTx4"/>
                  <dgm:constr type="r" for="ch" forName="parTx5" refType="w" fact="0.382"/>
                  <dgm:constr type="t" for="ch" forName="parTx5" refType="h" fact="0.2262"/>
                  <dgm:constr type="w" for="ch" forName="parTx5" refType="w" fact="0.2544"/>
                  <dgm:constr type="h" for="ch" forName="parTx5" refType="h" fact="0.0962"/>
                  <dgm:constr type="ctrX" for="ch" forName="picture5" refType="w" fact="0.3936"/>
                  <dgm:constr type="ctrY" for="ch" forName="picture5" refType="h" fact="0.2127"/>
                  <dgm:constr type="w" for="ch" forName="picture5" refType="w" fact="0.118"/>
                  <dgm:constr type="h" for="ch" forName="picture5" refType="h" fact="0.1663"/>
                  <dgm:constr type="r" for="ch" forName="desTx5" refType="l" refFor="ch" refForName="parTx5"/>
                  <dgm:constr type="l" for="ch" forName="desTx5"/>
                  <dgm:constr type="t" for="ch" forName="desTx5" refType="t" refFor="ch" refForName="parTx5"/>
                  <dgm:constr type="h" for="ch" forName="desTx5" refType="h" refFor="ch" refForName="parTx5"/>
                </dgm:constrLst>
              </dgm:if>
              <dgm:else name="Name51">
                <dgm:alg type="composite">
                  <dgm:param type="ar" val="1.1643"/>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userD" refType="w" fact="0.0143"/>
                  <dgm:constr type="ctrX" for="ch" forName="dot1" refType="w" fact="0.6049"/>
                  <dgm:constr type="ctrY" for="ch" forName="dot1" refType="h" fact="0.8674"/>
                  <dgm:constr type="w" for="ch" forName="dot1" refType="userD"/>
                  <dgm:constr type="h" for="ch" forName="dot1" refType="userD"/>
                  <dgm:constr type="ctrX" for="ch" forName="dot2" refType="w" fact="0.6366"/>
                  <dgm:constr type="ctrY" for="ch" forName="dot2" refType="h" fact="0.8824"/>
                  <dgm:constr type="w" for="ch" forName="dot2" refType="userD"/>
                  <dgm:constr type="h" for="ch" forName="dot2" refType="userD"/>
                  <dgm:constr type="ctrX" for="ch" forName="dot3" refType="w" fact="0.669"/>
                  <dgm:constr type="ctrY" for="ch" forName="dot3" refType="h" fact="0.8948"/>
                  <dgm:constr type="w" for="ch" forName="dot3" refType="userD"/>
                  <dgm:constr type="h" for="ch" forName="dot3" refType="userD"/>
                  <dgm:constr type="ctrX" for="ch" forName="dot4" refType="w" fact="0.7019"/>
                  <dgm:constr type="ctrY" for="ch" forName="dot4" refType="h" fact="0.9044"/>
                  <dgm:constr type="w" for="ch" forName="dot4" refType="userD"/>
                  <dgm:constr type="h" for="ch" forName="dot4" refType="userD"/>
                  <dgm:constr type="ctrX" for="ch" forName="dot5" refType="w" fact="0.4319"/>
                  <dgm:constr type="ctrY" for="ch" forName="dot5" refType="h" fact="0.7222"/>
                  <dgm:constr type="w" for="ch" forName="dot5" refType="userD"/>
                  <dgm:constr type="h" for="ch" forName="dot5" refType="userD"/>
                  <dgm:constr type="ctrX" for="ch" forName="dot6" refType="w" fact="0.457"/>
                  <dgm:constr type="ctrY" for="ch" forName="dot6" refType="h" fact="0.7518"/>
                  <dgm:constr type="w" for="ch" forName="dot6" refType="userD"/>
                  <dgm:constr type="h" for="ch" forName="dot6" refType="userD"/>
                  <dgm:constr type="ctrX" for="ch" forName="dot7" refType="w" fact="0.328"/>
                  <dgm:constr type="ctrY" for="ch" forName="dot7" refType="h" fact="0.5422"/>
                  <dgm:constr type="w" for="ch" forName="dot7" refType="userD"/>
                  <dgm:constr type="h" for="ch" forName="dot7" refType="userD"/>
                  <dgm:constr type="ctrX" for="ch" forName="dot8" refType="w" fact="0.2722"/>
                  <dgm:constr type="ctrY" for="ch" forName="dot8" refType="h" fact="0.3229"/>
                  <dgm:constr type="w" for="ch" forName="dot8" refType="userD"/>
                  <dgm:constr type="h" for="ch" forName="dot8" refType="userD"/>
                  <dgm:constr type="ctrX" for="ch" forName="dotArrow1" refType="w" fact="0.3001"/>
                  <dgm:constr type="ctrY" for="ch" forName="dotArrow1" refType="h" fact="0.0635"/>
                  <dgm:constr type="w" for="ch" forName="dotArrow1" refType="userD"/>
                  <dgm:constr type="h" for="ch" forName="dotArrow1" refType="userD"/>
                  <dgm:constr type="ctrX" for="ch" forName="dotArrow2" refType="w" fact="0.2793"/>
                  <dgm:constr type="ctrY" for="ch" forName="dotArrow2" refType="h" fact="0.0448"/>
                  <dgm:constr type="w" for="ch" forName="dotArrow2" refType="userD"/>
                  <dgm:constr type="h" for="ch" forName="dotArrow2" refType="userD"/>
                  <dgm:constr type="ctrX" for="ch" forName="dotArrow3" refType="w" fact="0.2585"/>
                  <dgm:constr type="ctrY" for="ch" forName="dotArrow3" refType="h" fact="0.026"/>
                  <dgm:constr type="w" for="ch" forName="dotArrow3" refType="userD"/>
                  <dgm:constr type="h" for="ch" forName="dotArrow3" refType="userD"/>
                  <dgm:constr type="ctrX" for="ch" forName="dotArrow4" refType="w" fact="0.2376"/>
                  <dgm:constr type="ctrY" for="ch" forName="dotArrow4" refType="h" fact="0.0448"/>
                  <dgm:constr type="w" for="ch" forName="dotArrow4" refType="userD"/>
                  <dgm:constr type="h" for="ch" forName="dotArrow4" refType="userD"/>
                  <dgm:constr type="ctrX" for="ch" forName="dotArrow5" refType="w" fact="0.2168"/>
                  <dgm:constr type="ctrY" for="ch" forName="dotArrow5" refType="h" fact="0.0635"/>
                  <dgm:constr type="w" for="ch" forName="dotArrow5" refType="userD"/>
                  <dgm:constr type="h" for="ch" forName="dotArrow5" refType="userD"/>
                  <dgm:constr type="ctrX" for="ch" forName="dotArrow6" refType="w" fact="0.2585"/>
                  <dgm:constr type="ctrY" for="ch" forName="dotArrow6" refType="h" fact="0.0656"/>
                  <dgm:constr type="w" for="ch" forName="dotArrow6" refType="userD"/>
                  <dgm:constr type="h" for="ch" forName="dotArrow6" refType="userD"/>
                  <dgm:constr type="ctrX" for="ch" forName="dotArrow7" refType="w" fact="0.2585"/>
                  <dgm:constr type="ctrY" for="ch" forName="dotArrow7" refType="h" fact="0.1052"/>
                  <dgm:constr type="w" for="ch" forName="dotArrow7" refType="userD"/>
                  <dgm:constr type="h" for="ch" forName="dotArrow7" refType="userD"/>
                  <dgm:constr type="r" for="ch" forName="parTx1" refType="w" fact="0.7885"/>
                  <dgm:constr type="t" for="ch" forName="parTx1" refType="h" fact="0.928"/>
                  <dgm:constr type="w" for="ch" forName="parTx1" refType="w" fact="0.3081"/>
                  <dgm:constr type="h" for="ch" forName="parTx1" refType="h" fact="0.0962"/>
                  <dgm:constr type="ctrX" for="ch" forName="picture1" refType="w" fact="0.8025"/>
                  <dgm:constr type="ctrY" for="ch" forName="picture1" refType="h" fact="0.9169"/>
                  <dgm:constr type="w" for="ch" forName="picture1" refType="w" fact="0.1429"/>
                  <dgm:constr type="h" for="ch" forName="picture1" refType="h" fact="0.1663"/>
                  <dgm:constr type="r" for="ch" forName="parTx2" refType="w" fact="0.5178"/>
                  <dgm:constr type="t" for="ch" forName="parTx2" refType="h" fact="0.8143"/>
                  <dgm:constr type="w" for="ch" forName="parTx2" refType="w" fact="0.3081"/>
                  <dgm:constr type="h" for="ch" forName="parTx2" refType="h" fact="0.0962"/>
                  <dgm:constr type="ctrX" for="ch" forName="picture2" refType="w" fact="0.5318"/>
                  <dgm:constr type="ctrY" for="ch" forName="picture2" refType="h" fact="0.8032"/>
                  <dgm:constr type="w" for="ch" forName="picture2" refType="w" fact="0.1429"/>
                  <dgm:constr type="h" for="ch" forName="picture2" refType="h" fact="0.1663"/>
                  <dgm:constr type="r" for="ch" forName="parTx3" refType="w" fact="0.371"/>
                  <dgm:constr type="t" for="ch" forName="parTx3" refType="h" fact="0.65"/>
                  <dgm:constr type="w" for="ch" forName="parTx3" refType="w" fact="0.3081"/>
                  <dgm:constr type="h" for="ch" forName="parTx3" refType="h" fact="0.0962"/>
                  <dgm:constr type="ctrX" for="ch" forName="picture3" refType="w" fact="0.385"/>
                  <dgm:constr type="ctrY" for="ch" forName="picture3" refType="h" fact="0.6389"/>
                  <dgm:constr type="w" for="ch" forName="picture3" refType="w" fact="0.1429"/>
                  <dgm:constr type="h" for="ch" forName="picture3" refType="h" fact="0.1663"/>
                  <dgm:constr type="r" for="ch" forName="parTx4" refType="w" fact="0.2943"/>
                  <dgm:constr type="t" for="ch" forName="parTx4" refType="h" fact="0.4388"/>
                  <dgm:constr type="w" for="ch" forName="parTx4" refType="w" fact="0.3081"/>
                  <dgm:constr type="h" for="ch" forName="parTx4" refType="h" fact="0.0962"/>
                  <dgm:constr type="ctrX" for="ch" forName="picture4" refType="w" fact="0.3083"/>
                  <dgm:constr type="ctrY" for="ch" forName="picture4" refType="h" fact="0.4277"/>
                  <dgm:constr type="w" for="ch" forName="picture4" refType="w" fact="0.1429"/>
                  <dgm:constr type="h" for="ch" forName="picture4" refType="h" fact="0.1663"/>
                  <dgm:constr type="r" for="ch" forName="parTx5" refType="w" fact="0.2516"/>
                  <dgm:constr type="t" for="ch" forName="parTx5" refType="h" fact="0.2238"/>
                  <dgm:constr type="w" for="ch" forName="parTx5" refType="w" fact="0.3081"/>
                  <dgm:constr type="h" for="ch" forName="parTx5" refType="h" fact="0.0962"/>
                  <dgm:constr type="ctrX" for="ch" forName="picture5" refType="w" fact="0.2656"/>
                  <dgm:constr type="ctrY" for="ch" forName="picture5" refType="h" fact="0.2127"/>
                  <dgm:constr type="w" for="ch" forName="picture5" refType="w" fact="0.1429"/>
                  <dgm:constr type="h" for="ch" forName="picture5" refType="h" fact="0.1663"/>
                </dgm:constrLst>
              </dgm:else>
            </dgm:choose>
          </dgm:else>
        </dgm:choose>
      </dgm:if>
      <dgm:if name="Name52" axis="ch" ptType="node" func="cnt" op="equ" val="6">
        <dgm:choose name="Name53">
          <dgm:if name="Name54" func="var" arg="dir" op="equ" val="norm">
            <dgm:choose name="Name55">
              <dgm:if name="Name56" axis="des" func="maxDepth" op="gt" val="1">
                <dgm:alg type="composite">
                  <dgm:param type="ar" val="1.33"/>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primFontSz" for="ch" forName="parTx6" refType="primFontSz" refFor="ch" refForName="parTx1" op="equ"/>
                  <dgm:constr type="primFontSz" for="ch" forName="desTx1" op="equ" val="65"/>
                  <dgm:constr type="primFontSz" for="ch" forName="desTx2" refType="primFontSz" refFor="ch" refForName="desTx1" op="equ"/>
                  <dgm:constr type="primFontSz" for="ch" forName="desTx3" refType="primFontSz" refFor="ch" refForName="desTx1" op="equ"/>
                  <dgm:constr type="primFontSz" for="ch" forName="desTx4" refType="primFontSz" refFor="ch" refForName="desTx1" op="equ"/>
                  <dgm:constr type="primFontSz" for="ch" forName="desTx5" refType="primFontSz" refFor="ch" refForName="desTx1" op="equ"/>
                  <dgm:constr type="primFontSz" for="ch" forName="desTx6" refType="primFontSz" refFor="ch" refForName="desTx1" op="equ"/>
                  <dgm:constr type="userD" refType="w" fact="0.0105"/>
                  <dgm:constr type="ctrX" for="ch" forName="dot1" refType="w" fact="0.3608"/>
                  <dgm:constr type="ctrY" for="ch" forName="dot1" refType="h" fact="0.8839"/>
                  <dgm:constr type="w" for="ch" forName="dot1" refType="userD"/>
                  <dgm:constr type="h" for="ch" forName="dot1" refType="userD"/>
                  <dgm:constr type="ctrX" for="ch" forName="dot2" refType="w" fact="0.3384"/>
                  <dgm:constr type="ctrY" for="ch" forName="dot2" refType="h" fact="0.8967"/>
                  <dgm:constr type="w" for="ch" forName="dot2" refType="userD"/>
                  <dgm:constr type="h" for="ch" forName="dot2" refType="userD"/>
                  <dgm:constr type="ctrX" for="ch" forName="dot3" refType="w" fact="0.3155"/>
                  <dgm:constr type="ctrY" for="ch" forName="dot3" refType="h" fact="0.9076"/>
                  <dgm:constr type="w" for="ch" forName="dot3" refType="userD"/>
                  <dgm:constr type="h" for="ch" forName="dot3" refType="userD"/>
                  <dgm:constr type="ctrX" for="ch" forName="dot4" refType="w" fact="0.2923"/>
                  <dgm:constr type="ctrY" for="ch" forName="dot4" refType="h" fact="0.9165"/>
                  <dgm:constr type="w" for="ch" forName="dot4" refType="userD"/>
                  <dgm:constr type="h" for="ch" forName="dot4" refType="userD"/>
                  <dgm:constr type="ctrX" for="ch" forName="dot5" refType="w" fact="0.2688"/>
                  <dgm:constr type="ctrY" for="ch" forName="dot5" refType="h" fact="0.9234"/>
                  <dgm:constr type="w" for="ch" forName="dot5" refType="userD"/>
                  <dgm:constr type="h" for="ch" forName="dot5" refType="userD"/>
                  <dgm:constr type="ctrX" for="ch" forName="dot6" refType="w" fact="0.4883"/>
                  <dgm:constr type="ctrY" for="ch" forName="dot6" refType="h" fact="0.764"/>
                  <dgm:constr type="w" for="ch" forName="dot6" refType="userD"/>
                  <dgm:constr type="h" for="ch" forName="dot6" refType="userD"/>
                  <dgm:constr type="ctrX" for="ch" forName="dot7" refType="w" fact="0.4695"/>
                  <dgm:constr type="ctrY" for="ch" forName="dot7" refType="h" fact="0.7878"/>
                  <dgm:constr type="w" for="ch" forName="dot7" refType="userD"/>
                  <dgm:constr type="h" for="ch" forName="dot7" refType="userD"/>
                  <dgm:constr type="ctrX" for="ch" forName="dot8" refType="w" fact="0.5696"/>
                  <dgm:constr type="ctrY" for="ch" forName="dot8" refType="h" fact="0.6227"/>
                  <dgm:constr type="w" for="ch" forName="dot8" refType="userD"/>
                  <dgm:constr type="h" for="ch" forName="dot8" refType="userD"/>
                  <dgm:constr type="ctrX" for="ch" forName="dot9" refType="w" fact="0.6247"/>
                  <dgm:constr type="ctrY" for="ch" forName="dot9" refType="h" fact="0.4556"/>
                  <dgm:constr type="w" for="ch" forName="dot9" refType="userD"/>
                  <dgm:constr type="h" for="ch" forName="dot9" refType="userD"/>
                  <dgm:constr type="ctrX" for="ch" forName="dot10" refType="w" fact="0.6509"/>
                  <dgm:constr type="ctrY" for="ch" forName="dot10" refType="h" fact="0.2816"/>
                  <dgm:constr type="w" for="ch" forName="dot10" refType="userD"/>
                  <dgm:constr type="h" for="ch" forName="dot10" refType="userD"/>
                  <dgm:constr type="ctrX" for="ch" forName="dotArrow1" refType="w" fact="0.6281"/>
                  <dgm:constr type="ctrY" for="ch" forName="dotArrow1" refType="h" fact="0.0748"/>
                  <dgm:constr type="w" for="ch" forName="dotArrow1" refType="userD"/>
                  <dgm:constr type="h" for="ch" forName="dotArrow1" refType="userD"/>
                  <dgm:constr type="ctrX" for="ch" forName="dotArrow2" refType="w" fact="0.6437"/>
                  <dgm:constr type="ctrY" for="ch" forName="dotArrow2" refType="h" fact="0.0581"/>
                  <dgm:constr type="w" for="ch" forName="dotArrow2" refType="userD"/>
                  <dgm:constr type="h" for="ch" forName="dotArrow2" refType="userD"/>
                  <dgm:constr type="ctrX" for="ch" forName="dotArrow3" refType="w" fact="0.6593"/>
                  <dgm:constr type="ctrY" for="ch" forName="dotArrow3" refType="h" fact="0.0414"/>
                  <dgm:constr type="w" for="ch" forName="dotArrow3" refType="userD"/>
                  <dgm:constr type="h" for="ch" forName="dotArrow3" refType="userD"/>
                  <dgm:constr type="ctrX" for="ch" forName="dotArrow4" refType="w" fact="0.675"/>
                  <dgm:constr type="ctrY" for="ch" forName="dotArrow4" refType="h" fact="0.0581"/>
                  <dgm:constr type="w" for="ch" forName="dotArrow4" refType="userD"/>
                  <dgm:constr type="h" for="ch" forName="dotArrow4" refType="userD"/>
                  <dgm:constr type="ctrX" for="ch" forName="dotArrow5" refType="w" fact="0.6906"/>
                  <dgm:constr type="ctrY" for="ch" forName="dotArrow5" refType="h" fact="0.0748"/>
                  <dgm:constr type="w" for="ch" forName="dotArrow5" refType="userD"/>
                  <dgm:constr type="h" for="ch" forName="dotArrow5" refType="userD"/>
                  <dgm:constr type="ctrX" for="ch" forName="dotArrow6" refType="w" fact="0.6593"/>
                  <dgm:constr type="ctrY" for="ch" forName="dotArrow6" refType="h" fact="0.0766"/>
                  <dgm:constr type="w" for="ch" forName="dotArrow6" refType="userD"/>
                  <dgm:constr type="h" for="ch" forName="dotArrow6" refType="userD"/>
                  <dgm:constr type="ctrX" for="ch" forName="dotArrow7" refType="w" fact="0.6593"/>
                  <dgm:constr type="ctrY" for="ch" forName="dotArrow7" refType="h" fact="0.1118"/>
                  <dgm:constr type="w" for="ch" forName="dotArrow7" refType="userD"/>
                  <dgm:constr type="h" for="ch" forName="dotArrow7" refType="userD"/>
                  <dgm:constr type="l" for="ch" forName="parTx1" refType="w" fact="0.2091"/>
                  <dgm:constr type="t" for="ch" forName="parTx1" refType="h" fact="0.9433"/>
                  <dgm:constr type="w" for="ch" forName="parTx1" refType="w" fact="0.2275"/>
                  <dgm:constr type="h" for="ch" forName="parTx1" refType="h" fact="0.0811"/>
                  <dgm:constr type="ctrX" for="ch" forName="picture1" refType="w" fact="0.1988"/>
                  <dgm:constr type="ctrY" for="ch" forName="picture1" refType="h" fact="0.9322"/>
                  <dgm:constr type="w" for="ch" forName="picture1" refType="w" fact="0.1055"/>
                  <dgm:constr type="h" for="ch" forName="picture1" refType="h" fact="0.1403"/>
                  <dgm:constr type="l" for="ch" forName="desTx1" refType="r" refFor="ch" refForName="parTx1"/>
                  <dgm:constr type="r" for="ch" forName="desTx1" refType="w"/>
                  <dgm:constr type="t" for="ch" forName="desTx1" refType="t" refFor="ch" refForName="parTx1"/>
                  <dgm:constr type="h" for="ch" forName="desTx1" refType="h" refFor="ch" refForName="parTx1"/>
                  <dgm:constr type="l" for="ch" forName="parTx2" refType="w" fact="0.4273"/>
                  <dgm:constr type="t" for="ch" forName="parTx2" refType="h" fact="0.8468"/>
                  <dgm:constr type="w" for="ch" forName="parTx2" refType="w" fact="0.2275"/>
                  <dgm:constr type="h" for="ch" forName="parTx2" refType="h" fact="0.0811"/>
                  <dgm:constr type="ctrX" for="ch" forName="picture2" refType="w" fact="0.4169"/>
                  <dgm:constr type="ctrY" for="ch" forName="picture2" refType="h" fact="0.8357"/>
                  <dgm:constr type="w" for="ch" forName="picture2" refType="w" fact="0.1055"/>
                  <dgm:constr type="h" for="ch" forName="picture2" refType="h" fact="0.1403"/>
                  <dgm:constr type="l" for="ch" forName="desTx2" refType="r" refFor="ch" refForName="parTx2"/>
                  <dgm:constr type="r" for="ch" forName="desTx2" refType="w"/>
                  <dgm:constr type="t" for="ch" forName="desTx2" refType="t" refFor="ch" refForName="parTx2"/>
                  <dgm:constr type="h" for="ch" forName="desTx2" refType="h" refFor="ch" refForName="parTx2"/>
                  <dgm:constr type="l" for="ch" forName="parTx3" refType="w" fact="0.5349"/>
                  <dgm:constr type="t" for="ch" forName="parTx3" refType="h" fact="0.7023"/>
                  <dgm:constr type="w" for="ch" forName="parTx3" refType="w" fact="0.2275"/>
                  <dgm:constr type="h" for="ch" forName="parTx3" refType="h" fact="0.0811"/>
                  <dgm:constr type="ctrX" for="ch" forName="picture3" refType="w" fact="0.5245"/>
                  <dgm:constr type="ctrY" for="ch" forName="picture3" refType="h" fact="0.6912"/>
                  <dgm:constr type="w" for="ch" forName="picture3" refType="w" fact="0.1055"/>
                  <dgm:constr type="h" for="ch" forName="picture3" refType="h" fact="0.1403"/>
                  <dgm:constr type="l" for="ch" forName="desTx3" refType="r" refFor="ch" refForName="parTx3"/>
                  <dgm:constr type="r" for="ch" forName="desTx3" refType="w"/>
                  <dgm:constr type="t" for="ch" forName="desTx3" refType="t" refFor="ch" refForName="parTx3"/>
                  <dgm:constr type="h" for="ch" forName="desTx3" refType="h" refFor="ch" refForName="parTx3"/>
                  <dgm:constr type="l" for="ch" forName="parTx4" refType="w" fact="0.5998"/>
                  <dgm:constr type="t" for="ch" forName="parTx4" refType="h" fact="0.5441"/>
                  <dgm:constr type="w" for="ch" forName="parTx4" refType="w" fact="0.2275"/>
                  <dgm:constr type="h" for="ch" forName="parTx4" refType="h" fact="0.0811"/>
                  <dgm:constr type="ctrX" for="ch" forName="picture4" refType="w" fact="0.5894"/>
                  <dgm:constr type="ctrY" for="ch" forName="picture4" refType="h" fact="0.533"/>
                  <dgm:constr type="w" for="ch" forName="picture4" refType="w" fact="0.1055"/>
                  <dgm:constr type="h" for="ch" forName="picture4" refType="h" fact="0.1403"/>
                  <dgm:constr type="l" for="ch" forName="desTx4" refType="r" refFor="ch" refForName="parTx4"/>
                  <dgm:constr type="r" for="ch" forName="desTx4" refType="w"/>
                  <dgm:constr type="t" for="ch" forName="desTx4" refType="t" refFor="ch" refForName="parTx4"/>
                  <dgm:constr type="h" for="ch" forName="desTx4" refType="h" refFor="ch" refForName="parTx4"/>
                  <dgm:constr type="l" for="ch" forName="parTx5" refType="w" fact="0.6416"/>
                  <dgm:constr type="t" for="ch" forName="parTx5" refType="h" fact="0.3737"/>
                  <dgm:constr type="w" for="ch" forName="parTx5" refType="w" fact="0.2275"/>
                  <dgm:constr type="h" for="ch" forName="parTx5" refType="h" fact="0.0811"/>
                  <dgm:constr type="ctrX" for="ch" forName="picture5" refType="w" fact="0.6313"/>
                  <dgm:constr type="ctrY" for="ch" forName="picture5" refType="h" fact="0.3626"/>
                  <dgm:constr type="w" for="ch" forName="picture5" refType="w" fact="0.1055"/>
                  <dgm:constr type="h" for="ch" forName="picture5" refType="h" fact="0.1403"/>
                  <dgm:constr type="l" for="ch" forName="desTx5" refType="r" refFor="ch" refForName="parTx5"/>
                  <dgm:constr type="r" for="ch" forName="desTx5" refType="w"/>
                  <dgm:constr type="t" for="ch" forName="desTx5" refType="t" refFor="ch" refForName="parTx5"/>
                  <dgm:constr type="h" for="ch" forName="desTx5" refType="h" refFor="ch" refForName="parTx5"/>
                  <dgm:constr type="l" for="ch" forName="parTx6" refType="w" fact="0.6644"/>
                  <dgm:constr type="t" for="ch" forName="parTx6" refType="h" fact="0.2061"/>
                  <dgm:constr type="w" for="ch" forName="parTx6" refType="w" fact="0.2275"/>
                  <dgm:constr type="h" for="ch" forName="parTx6" refType="h" fact="0.0811"/>
                  <dgm:constr type="ctrX" for="ch" forName="picture6" refType="w" fact="0.6541"/>
                  <dgm:constr type="ctrY" for="ch" forName="picture6" refType="h" fact="0.195"/>
                  <dgm:constr type="w" for="ch" forName="picture6" refType="w" fact="0.1055"/>
                  <dgm:constr type="h" for="ch" forName="picture6" refType="h" fact="0.1403"/>
                  <dgm:constr type="l" for="ch" forName="desTx6" refType="r" refFor="ch" refForName="parTx6"/>
                  <dgm:constr type="r" for="ch" forName="desTx6" refType="w"/>
                  <dgm:constr type="t" for="ch" forName="desTx6" refType="t" refFor="ch" refForName="parTx6"/>
                  <dgm:constr type="h" for="ch" forName="desTx6" refType="h" refFor="ch" refForName="parTx6"/>
                </dgm:constrLst>
              </dgm:if>
              <dgm:else name="Name57">
                <dgm:alg type="composite">
                  <dgm:param type="ar" val="1.1223"/>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primFontSz" for="ch" forName="parTx6" refType="primFontSz" refFor="ch" refForName="parTx1" op="equ"/>
                  <dgm:constr type="userD" refType="w" fact="0.0125"/>
                  <dgm:constr type="ctrX" for="ch" forName="dot1" refType="w" fact="0.4276"/>
                  <dgm:constr type="ctrY" for="ch" forName="dot1" refType="h" fact="0.8839"/>
                  <dgm:constr type="w" for="ch" forName="dot1" refType="userD"/>
                  <dgm:constr type="h" for="ch" forName="dot1" refType="userD"/>
                  <dgm:constr type="ctrX" for="ch" forName="dot2" refType="w" fact="0.401"/>
                  <dgm:constr type="ctrY" for="ch" forName="dot2" refType="h" fact="0.8967"/>
                  <dgm:constr type="w" for="ch" forName="dot2" refType="userD"/>
                  <dgm:constr type="h" for="ch" forName="dot2" refType="userD"/>
                  <dgm:constr type="ctrX" for="ch" forName="dot3" refType="w" fact="0.3739"/>
                  <dgm:constr type="ctrY" for="ch" forName="dot3" refType="h" fact="0.9076"/>
                  <dgm:constr type="w" for="ch" forName="dot3" refType="userD"/>
                  <dgm:constr type="h" for="ch" forName="dot3" refType="userD"/>
                  <dgm:constr type="ctrX" for="ch" forName="dot4" refType="w" fact="0.3464"/>
                  <dgm:constr type="ctrY" for="ch" forName="dot4" refType="h" fact="0.9165"/>
                  <dgm:constr type="w" for="ch" forName="dot4" refType="userD"/>
                  <dgm:constr type="h" for="ch" forName="dot4" refType="userD"/>
                  <dgm:constr type="ctrX" for="ch" forName="dot5" refType="w" fact="0.3186"/>
                  <dgm:constr type="ctrY" for="ch" forName="dot5" refType="h" fact="0.9234"/>
                  <dgm:constr type="w" for="ch" forName="dot5" refType="userD"/>
                  <dgm:constr type="h" for="ch" forName="dot5" refType="userD"/>
                  <dgm:constr type="ctrX" for="ch" forName="dot6" refType="w" fact="0.5786"/>
                  <dgm:constr type="ctrY" for="ch" forName="dot6" refType="h" fact="0.764"/>
                  <dgm:constr type="w" for="ch" forName="dot6" refType="userD"/>
                  <dgm:constr type="h" for="ch" forName="dot6" refType="userD"/>
                  <dgm:constr type="ctrX" for="ch" forName="dot7" refType="w" fact="0.5564"/>
                  <dgm:constr type="ctrY" for="ch" forName="dot7" refType="h" fact="0.7878"/>
                  <dgm:constr type="w" for="ch" forName="dot7" refType="userD"/>
                  <dgm:constr type="h" for="ch" forName="dot7" refType="userD"/>
                  <dgm:constr type="ctrX" for="ch" forName="dot8" refType="w" fact="0.675"/>
                  <dgm:constr type="ctrY" for="ch" forName="dot8" refType="h" fact="0.6227"/>
                  <dgm:constr type="w" for="ch" forName="dot8" refType="userD"/>
                  <dgm:constr type="h" for="ch" forName="dot8" refType="userD"/>
                  <dgm:constr type="ctrX" for="ch" forName="dot9" refType="w" fact="0.7403"/>
                  <dgm:constr type="ctrY" for="ch" forName="dot9" refType="h" fact="0.4556"/>
                  <dgm:constr type="w" for="ch" forName="dot9" refType="userD"/>
                  <dgm:constr type="h" for="ch" forName="dot9" refType="userD"/>
                  <dgm:constr type="ctrX" for="ch" forName="dot10" refType="w" fact="0.7714"/>
                  <dgm:constr type="ctrY" for="ch" forName="dot10" refType="h" fact="0.2816"/>
                  <dgm:constr type="w" for="ch" forName="dot10" refType="userD"/>
                  <dgm:constr type="h" for="ch" forName="dot10" refType="userD"/>
                  <dgm:constr type="ctrX" for="ch" forName="dotArrow1" refType="w" fact="0.7443"/>
                  <dgm:constr type="ctrY" for="ch" forName="dotArrow1" refType="h" fact="0.0748"/>
                  <dgm:constr type="w" for="ch" forName="dotArrow1" refType="userD"/>
                  <dgm:constr type="h" for="ch" forName="dotArrow1" refType="userD"/>
                  <dgm:constr type="ctrX" for="ch" forName="dotArrow2" refType="w" fact="0.7628"/>
                  <dgm:constr type="ctrY" for="ch" forName="dotArrow2" refType="h" fact="0.0581"/>
                  <dgm:constr type="w" for="ch" forName="dotArrow2" refType="userD"/>
                  <dgm:constr type="h" for="ch" forName="dotArrow2" refType="userD"/>
                  <dgm:constr type="ctrX" for="ch" forName="dotArrow3" refType="w" fact="0.7814"/>
                  <dgm:constr type="ctrY" for="ch" forName="dotArrow3" refType="h" fact="0.0414"/>
                  <dgm:constr type="w" for="ch" forName="dotArrow3" refType="userD"/>
                  <dgm:constr type="h" for="ch" forName="dotArrow3" refType="userD"/>
                  <dgm:constr type="ctrX" for="ch" forName="dotArrow4" refType="w" fact="0.7999"/>
                  <dgm:constr type="ctrY" for="ch" forName="dotArrow4" refType="h" fact="0.0581"/>
                  <dgm:constr type="w" for="ch" forName="dotArrow4" refType="userD"/>
                  <dgm:constr type="h" for="ch" forName="dotArrow4" refType="userD"/>
                  <dgm:constr type="ctrX" for="ch" forName="dotArrow5" refType="w" fact="0.8184"/>
                  <dgm:constr type="ctrY" for="ch" forName="dotArrow5" refType="h" fact="0.0748"/>
                  <dgm:constr type="w" for="ch" forName="dotArrow5" refType="userD"/>
                  <dgm:constr type="h" for="ch" forName="dotArrow5" refType="userD"/>
                  <dgm:constr type="ctrX" for="ch" forName="dotArrow6" refType="w" fact="0.7814"/>
                  <dgm:constr type="ctrY" for="ch" forName="dotArrow6" refType="h" fact="0.0766"/>
                  <dgm:constr type="w" for="ch" forName="dotArrow6" refType="userD"/>
                  <dgm:constr type="h" for="ch" forName="dotArrow6" refType="userD"/>
                  <dgm:constr type="ctrX" for="ch" forName="dotArrow7" refType="w" fact="0.7814"/>
                  <dgm:constr type="ctrY" for="ch" forName="dotArrow7" refType="h" fact="0.1118"/>
                  <dgm:constr type="w" for="ch" forName="dotArrow7" refType="userD"/>
                  <dgm:constr type="h" for="ch" forName="dotArrow7" refType="userD"/>
                  <dgm:constr type="l" for="ch" forName="parTx1" refType="w" fact="0.2479"/>
                  <dgm:constr type="t" for="ch" forName="parTx1" refType="h" fact="0.9416"/>
                  <dgm:constr type="w" for="ch" forName="parTx1" refType="w" fact="0.2696"/>
                  <dgm:constr type="h" for="ch" forName="parTx1" refType="h" fact="0.0811"/>
                  <dgm:constr type="ctrX" for="ch" forName="picture1" refType="w" fact="0.2356"/>
                  <dgm:constr type="ctrY" for="ch" forName="picture1" refType="h" fact="0.9322"/>
                  <dgm:constr type="w" for="ch" forName="picture1" refType="w" fact="0.125"/>
                  <dgm:constr type="h" for="ch" forName="picture1" refType="h" fact="0.1403"/>
                  <dgm:constr type="l" for="ch" forName="parTx2" refType="w" fact="0.5064"/>
                  <dgm:constr type="t" for="ch" forName="parTx2" refType="h" fact="0.8451"/>
                  <dgm:constr type="w" for="ch" forName="parTx2" refType="w" fact="0.2696"/>
                  <dgm:constr type="h" for="ch" forName="parTx2" refType="h" fact="0.0811"/>
                  <dgm:constr type="ctrX" for="ch" forName="picture2" refType="w" fact="0.4941"/>
                  <dgm:constr type="ctrY" for="ch" forName="picture2" refType="h" fact="0.8357"/>
                  <dgm:constr type="w" for="ch" forName="picture2" refType="w" fact="0.125"/>
                  <dgm:constr type="h" for="ch" forName="picture2" refType="h" fact="0.1403"/>
                  <dgm:constr type="l" for="ch" forName="parTx3" refType="w" fact="0.6339"/>
                  <dgm:constr type="t" for="ch" forName="parTx3" refType="h" fact="0.7006"/>
                  <dgm:constr type="w" for="ch" forName="parTx3" refType="w" fact="0.2696"/>
                  <dgm:constr type="h" for="ch" forName="parTx3" refType="h" fact="0.0811"/>
                  <dgm:constr type="ctrX" for="ch" forName="picture3" refType="w" fact="0.6216"/>
                  <dgm:constr type="ctrY" for="ch" forName="picture3" refType="h" fact="0.6912"/>
                  <dgm:constr type="w" for="ch" forName="picture3" refType="w" fact="0.125"/>
                  <dgm:constr type="h" for="ch" forName="picture3" refType="h" fact="0.1403"/>
                  <dgm:constr type="l" for="ch" forName="parTx4" refType="w" fact="0.7108"/>
                  <dgm:constr type="t" for="ch" forName="parTx4" refType="h" fact="0.5424"/>
                  <dgm:constr type="w" for="ch" forName="parTx4" refType="w" fact="0.2696"/>
                  <dgm:constr type="h" for="ch" forName="parTx4" refType="h" fact="0.0811"/>
                  <dgm:constr type="ctrX" for="ch" forName="picture4" refType="w" fact="0.6985"/>
                  <dgm:constr type="ctrY" for="ch" forName="picture4" refType="h" fact="0.533"/>
                  <dgm:constr type="w" for="ch" forName="picture4" refType="w" fact="0.125"/>
                  <dgm:constr type="h" for="ch" forName="picture4" refType="h" fact="0.1403"/>
                  <dgm:constr type="l" for="ch" forName="parTx5" refType="w" fact="0.7604"/>
                  <dgm:constr type="t" for="ch" forName="parTx5" refType="h" fact="0.372"/>
                  <dgm:constr type="w" for="ch" forName="parTx5" refType="w" fact="0.2696"/>
                  <dgm:constr type="h" for="ch" forName="parTx5" refType="h" fact="0.0811"/>
                  <dgm:constr type="ctrX" for="ch" forName="picture5" refType="w" fact="0.7481"/>
                  <dgm:constr type="ctrY" for="ch" forName="picture5" refType="h" fact="0.3626"/>
                  <dgm:constr type="w" for="ch" forName="picture5" refType="w" fact="0.125"/>
                  <dgm:constr type="h" for="ch" forName="picture5" refType="h" fact="0.1403"/>
                  <dgm:constr type="l" for="ch" forName="parTx6" refType="w" fact="0.7874"/>
                  <dgm:constr type="t" for="ch" forName="parTx6" refType="h" fact="0.2044"/>
                  <dgm:constr type="w" for="ch" forName="parTx6" refType="w" fact="0.2696"/>
                  <dgm:constr type="h" for="ch" forName="parTx6" refType="h" fact="0.0811"/>
                  <dgm:constr type="ctrX" for="ch" forName="picture6" refType="w" fact="0.7751"/>
                  <dgm:constr type="ctrY" for="ch" forName="picture6" refType="h" fact="0.195"/>
                  <dgm:constr type="w" for="ch" forName="picture6" refType="w" fact="0.125"/>
                  <dgm:constr type="h" for="ch" forName="picture6" refType="h" fact="0.1403"/>
                </dgm:constrLst>
              </dgm:else>
            </dgm:choose>
          </dgm:if>
          <dgm:else name="Name58">
            <dgm:choose name="Name59">
              <dgm:if name="Name60" axis="des" func="maxDepth" op="gt" val="1">
                <dgm:alg type="composite">
                  <dgm:param type="ar" val="1.33"/>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primFontSz" for="ch" forName="parTx6" refType="primFontSz" refFor="ch" refForName="parTx1" op="equ"/>
                  <dgm:constr type="primFontSz" for="ch" forName="desTx1" op="equ" val="65"/>
                  <dgm:constr type="primFontSz" for="ch" forName="desTx2" refType="primFontSz" refFor="ch" refForName="desTx1" op="equ"/>
                  <dgm:constr type="primFontSz" for="ch" forName="desTx3" refType="primFontSz" refFor="ch" refForName="desTx1" op="equ"/>
                  <dgm:constr type="primFontSz" for="ch" forName="desTx4" refType="primFontSz" refFor="ch" refForName="desTx1" op="equ"/>
                  <dgm:constr type="primFontSz" for="ch" forName="desTx5" refType="primFontSz" refFor="ch" refForName="desTx1" op="equ"/>
                  <dgm:constr type="primFontSz" for="ch" forName="desTx6" refType="primFontSz" refFor="ch" refForName="desTx1" op="equ"/>
                  <dgm:constr type="userD" refType="w" fact="0.0105"/>
                  <dgm:constr type="ctrX" for="ch" forName="dot1" refType="w" fact="0.6392"/>
                  <dgm:constr type="ctrY" for="ch" forName="dot1" refType="h" fact="0.8839"/>
                  <dgm:constr type="w" for="ch" forName="dot1" refType="userD"/>
                  <dgm:constr type="h" for="ch" forName="dot1" refType="userD"/>
                  <dgm:constr type="ctrX" for="ch" forName="dot2" refType="w" fact="0.6616"/>
                  <dgm:constr type="ctrY" for="ch" forName="dot2" refType="h" fact="0.8967"/>
                  <dgm:constr type="w" for="ch" forName="dot2" refType="userD"/>
                  <dgm:constr type="h" for="ch" forName="dot2" refType="userD"/>
                  <dgm:constr type="ctrX" for="ch" forName="dot3" refType="w" fact="0.6845"/>
                  <dgm:constr type="ctrY" for="ch" forName="dot3" refType="h" fact="0.9076"/>
                  <dgm:constr type="w" for="ch" forName="dot3" refType="userD"/>
                  <dgm:constr type="h" for="ch" forName="dot3" refType="userD"/>
                  <dgm:constr type="ctrX" for="ch" forName="dot4" refType="w" fact="0.7077"/>
                  <dgm:constr type="ctrY" for="ch" forName="dot4" refType="h" fact="0.9165"/>
                  <dgm:constr type="w" for="ch" forName="dot4" refType="userD"/>
                  <dgm:constr type="h" for="ch" forName="dot4" refType="userD"/>
                  <dgm:constr type="ctrX" for="ch" forName="dot5" refType="w" fact="0.7312"/>
                  <dgm:constr type="ctrY" for="ch" forName="dot5" refType="h" fact="0.9234"/>
                  <dgm:constr type="w" for="ch" forName="dot5" refType="userD"/>
                  <dgm:constr type="h" for="ch" forName="dot5" refType="userD"/>
                  <dgm:constr type="ctrX" for="ch" forName="dot6" refType="w" fact="0.5117"/>
                  <dgm:constr type="ctrY" for="ch" forName="dot6" refType="h" fact="0.764"/>
                  <dgm:constr type="w" for="ch" forName="dot6" refType="userD"/>
                  <dgm:constr type="h" for="ch" forName="dot6" refType="userD"/>
                  <dgm:constr type="ctrX" for="ch" forName="dot7" refType="w" fact="0.5305"/>
                  <dgm:constr type="ctrY" for="ch" forName="dot7" refType="h" fact="0.7878"/>
                  <dgm:constr type="w" for="ch" forName="dot7" refType="userD"/>
                  <dgm:constr type="h" for="ch" forName="dot7" refType="userD"/>
                  <dgm:constr type="ctrX" for="ch" forName="dot8" refType="w" fact="0.4304"/>
                  <dgm:constr type="ctrY" for="ch" forName="dot8" refType="h" fact="0.6227"/>
                  <dgm:constr type="w" for="ch" forName="dot8" refType="userD"/>
                  <dgm:constr type="h" for="ch" forName="dot8" refType="userD"/>
                  <dgm:constr type="ctrX" for="ch" forName="dot9" refType="w" fact="0.3753"/>
                  <dgm:constr type="ctrY" for="ch" forName="dot9" refType="h" fact="0.4556"/>
                  <dgm:constr type="w" for="ch" forName="dot9" refType="userD"/>
                  <dgm:constr type="h" for="ch" forName="dot9" refType="userD"/>
                  <dgm:constr type="ctrX" for="ch" forName="dot10" refType="w" fact="0.3491"/>
                  <dgm:constr type="ctrY" for="ch" forName="dot10" refType="h" fact="0.2816"/>
                  <dgm:constr type="w" for="ch" forName="dot10" refType="userD"/>
                  <dgm:constr type="h" for="ch" forName="dot10" refType="userD"/>
                  <dgm:constr type="ctrX" for="ch" forName="dotArrow1" refType="w" fact="0.3719"/>
                  <dgm:constr type="ctrY" for="ch" forName="dotArrow1" refType="h" fact="0.0748"/>
                  <dgm:constr type="w" for="ch" forName="dotArrow1" refType="userD"/>
                  <dgm:constr type="h" for="ch" forName="dotArrow1" refType="userD"/>
                  <dgm:constr type="ctrX" for="ch" forName="dotArrow2" refType="w" fact="0.3563"/>
                  <dgm:constr type="ctrY" for="ch" forName="dotArrow2" refType="h" fact="0.0581"/>
                  <dgm:constr type="w" for="ch" forName="dotArrow2" refType="userD"/>
                  <dgm:constr type="h" for="ch" forName="dotArrow2" refType="userD"/>
                  <dgm:constr type="ctrX" for="ch" forName="dotArrow3" refType="w" fact="0.3407"/>
                  <dgm:constr type="ctrY" for="ch" forName="dotArrow3" refType="h" fact="0.0414"/>
                  <dgm:constr type="w" for="ch" forName="dotArrow3" refType="userD"/>
                  <dgm:constr type="h" for="ch" forName="dotArrow3" refType="userD"/>
                  <dgm:constr type="ctrX" for="ch" forName="dotArrow4" refType="w" fact="0.325"/>
                  <dgm:constr type="ctrY" for="ch" forName="dotArrow4" refType="h" fact="0.0581"/>
                  <dgm:constr type="w" for="ch" forName="dotArrow4" refType="userD"/>
                  <dgm:constr type="h" for="ch" forName="dotArrow4" refType="userD"/>
                  <dgm:constr type="ctrX" for="ch" forName="dotArrow5" refType="w" fact="0.3094"/>
                  <dgm:constr type="ctrY" for="ch" forName="dotArrow5" refType="h" fact="0.0748"/>
                  <dgm:constr type="w" for="ch" forName="dotArrow5" refType="userD"/>
                  <dgm:constr type="h" for="ch" forName="dotArrow5" refType="userD"/>
                  <dgm:constr type="ctrX" for="ch" forName="dotArrow6" refType="w" fact="0.3407"/>
                  <dgm:constr type="ctrY" for="ch" forName="dotArrow6" refType="h" fact="0.0766"/>
                  <dgm:constr type="w" for="ch" forName="dotArrow6" refType="userD"/>
                  <dgm:constr type="h" for="ch" forName="dotArrow6" refType="userD"/>
                  <dgm:constr type="ctrX" for="ch" forName="dotArrow7" refType="w" fact="0.3407"/>
                  <dgm:constr type="ctrY" for="ch" forName="dotArrow7" refType="h" fact="0.1118"/>
                  <dgm:constr type="w" for="ch" forName="dotArrow7" refType="userD"/>
                  <dgm:constr type="h" for="ch" forName="dotArrow7" refType="userD"/>
                  <dgm:constr type="r" for="ch" forName="parTx1" refType="w" fact="0.7909"/>
                  <dgm:constr type="t" for="ch" forName="parTx1" refType="h" fact="0.9433"/>
                  <dgm:constr type="w" for="ch" forName="parTx1" refType="w" fact="0.2275"/>
                  <dgm:constr type="h" for="ch" forName="parTx1" refType="h" fact="0.0811"/>
                  <dgm:constr type="ctrX" for="ch" forName="picture1" refType="w" fact="0.8012"/>
                  <dgm:constr type="ctrY" for="ch" forName="picture1" refType="h" fact="0.9322"/>
                  <dgm:constr type="w" for="ch" forName="picture1" refType="w" fact="0.1055"/>
                  <dgm:constr type="h" for="ch" forName="picture1" refType="h" fact="0.1403"/>
                  <dgm:constr type="r" for="ch" forName="desTx1" refType="l" refFor="ch" refForName="parTx1"/>
                  <dgm:constr type="l" for="ch" forName="desTx1"/>
                  <dgm:constr type="t" for="ch" forName="desTx1" refType="t" refFor="ch" refForName="parTx1"/>
                  <dgm:constr type="h" for="ch" forName="desTx1" refType="h" refFor="ch" refForName="parTx1"/>
                  <dgm:constr type="r" for="ch" forName="parTx2" refType="w" fact="0.5727"/>
                  <dgm:constr type="t" for="ch" forName="parTx2" refType="h" fact="0.8468"/>
                  <dgm:constr type="w" for="ch" forName="parTx2" refType="w" fact="0.2275"/>
                  <dgm:constr type="h" for="ch" forName="parTx2" refType="h" fact="0.0811"/>
                  <dgm:constr type="ctrX" for="ch" forName="picture2" refType="w" fact="0.5831"/>
                  <dgm:constr type="ctrY" for="ch" forName="picture2" refType="h" fact="0.8357"/>
                  <dgm:constr type="w" for="ch" forName="picture2" refType="w" fact="0.1055"/>
                  <dgm:constr type="h" for="ch" forName="picture2" refType="h" fact="0.1403"/>
                  <dgm:constr type="r" for="ch" forName="desTx2" refType="l" refFor="ch" refForName="parTx2"/>
                  <dgm:constr type="l" for="ch" forName="desTx2"/>
                  <dgm:constr type="t" for="ch" forName="desTx2" refType="t" refFor="ch" refForName="parTx2"/>
                  <dgm:constr type="h" for="ch" forName="desTx2" refType="h" refFor="ch" refForName="parTx2"/>
                  <dgm:constr type="r" for="ch" forName="parTx3" refType="w" fact="0.4651"/>
                  <dgm:constr type="t" for="ch" forName="parTx3" refType="h" fact="0.7023"/>
                  <dgm:constr type="w" for="ch" forName="parTx3" refType="w" fact="0.2275"/>
                  <dgm:constr type="h" for="ch" forName="parTx3" refType="h" fact="0.0811"/>
                  <dgm:constr type="ctrX" for="ch" forName="picture3" refType="w" fact="0.4755"/>
                  <dgm:constr type="ctrY" for="ch" forName="picture3" refType="h" fact="0.6912"/>
                  <dgm:constr type="w" for="ch" forName="picture3" refType="w" fact="0.1055"/>
                  <dgm:constr type="h" for="ch" forName="picture3" refType="h" fact="0.1403"/>
                  <dgm:constr type="r" for="ch" forName="desTx3" refType="l" refFor="ch" refForName="parTx3"/>
                  <dgm:constr type="l" for="ch" forName="desTx3"/>
                  <dgm:constr type="t" for="ch" forName="desTx3" refType="t" refFor="ch" refForName="parTx3"/>
                  <dgm:constr type="h" for="ch" forName="desTx3" refType="h" refFor="ch" refForName="parTx3"/>
                  <dgm:constr type="r" for="ch" forName="parTx4" refType="w" fact="0.4002"/>
                  <dgm:constr type="t" for="ch" forName="parTx4" refType="h" fact="0.5441"/>
                  <dgm:constr type="w" for="ch" forName="parTx4" refType="w" fact="0.2275"/>
                  <dgm:constr type="h" for="ch" forName="parTx4" refType="h" fact="0.0811"/>
                  <dgm:constr type="ctrX" for="ch" forName="picture4" refType="w" fact="0.4106"/>
                  <dgm:constr type="ctrY" for="ch" forName="picture4" refType="h" fact="0.533"/>
                  <dgm:constr type="w" for="ch" forName="picture4" refType="w" fact="0.1055"/>
                  <dgm:constr type="h" for="ch" forName="picture4" refType="h" fact="0.1403"/>
                  <dgm:constr type="r" for="ch" forName="desTx4" refType="l" refFor="ch" refForName="parTx4"/>
                  <dgm:constr type="l" for="ch" forName="desTx4"/>
                  <dgm:constr type="t" for="ch" forName="desTx4" refType="t" refFor="ch" refForName="parTx4"/>
                  <dgm:constr type="h" for="ch" forName="desTx4" refType="h" refFor="ch" refForName="parTx4"/>
                  <dgm:constr type="r" for="ch" forName="parTx5" refType="w" fact="0.3584"/>
                  <dgm:constr type="t" for="ch" forName="parTx5" refType="h" fact="0.3737"/>
                  <dgm:constr type="w" for="ch" forName="parTx5" refType="w" fact="0.2275"/>
                  <dgm:constr type="h" for="ch" forName="parTx5" refType="h" fact="0.0811"/>
                  <dgm:constr type="ctrX" for="ch" forName="picture5" refType="w" fact="0.3687"/>
                  <dgm:constr type="ctrY" for="ch" forName="picture5" refType="h" fact="0.3626"/>
                  <dgm:constr type="w" for="ch" forName="picture5" refType="w" fact="0.1055"/>
                  <dgm:constr type="h" for="ch" forName="picture5" refType="h" fact="0.1403"/>
                  <dgm:constr type="r" for="ch" forName="desTx5" refType="l" refFor="ch" refForName="parTx5"/>
                  <dgm:constr type="l" for="ch" forName="desTx5"/>
                  <dgm:constr type="t" for="ch" forName="desTx5" refType="t" refFor="ch" refForName="parTx5"/>
                  <dgm:constr type="h" for="ch" forName="desTx5" refType="h" refFor="ch" refForName="parTx5"/>
                  <dgm:constr type="r" for="ch" forName="parTx6" refType="w" fact="0.3356"/>
                  <dgm:constr type="t" for="ch" forName="parTx6" refType="h" fact="0.2061"/>
                  <dgm:constr type="w" for="ch" forName="parTx6" refType="w" fact="0.2275"/>
                  <dgm:constr type="h" for="ch" forName="parTx6" refType="h" fact="0.0811"/>
                  <dgm:constr type="ctrX" for="ch" forName="picture6" refType="w" fact="0.3459"/>
                  <dgm:constr type="ctrY" for="ch" forName="picture6" refType="h" fact="0.195"/>
                  <dgm:constr type="w" for="ch" forName="picture6" refType="w" fact="0.1055"/>
                  <dgm:constr type="h" for="ch" forName="picture6" refType="h" fact="0.1403"/>
                  <dgm:constr type="r" for="ch" forName="desTx6" refType="l" refFor="ch" refForName="parTx6"/>
                  <dgm:constr type="l" for="ch" forName="desTx6"/>
                  <dgm:constr type="t" for="ch" forName="desTx6" refType="t" refFor="ch" refForName="parTx6"/>
                  <dgm:constr type="h" for="ch" forName="desTx6" refType="h" refFor="ch" refForName="parTx6"/>
                </dgm:constrLst>
              </dgm:if>
              <dgm:else name="Name61">
                <dgm:alg type="composite">
                  <dgm:param type="ar" val="1.1223"/>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primFontSz" for="ch" forName="parTx6" refType="primFontSz" refFor="ch" refForName="parTx1" op="equ"/>
                  <dgm:constr type="userD" refType="w" fact="0.0125"/>
                  <dgm:constr type="ctrX" for="ch" forName="dot1" refType="w" fact="0.5724"/>
                  <dgm:constr type="ctrY" for="ch" forName="dot1" refType="h" fact="0.8839"/>
                  <dgm:constr type="w" for="ch" forName="dot1" refType="userD"/>
                  <dgm:constr type="h" for="ch" forName="dot1" refType="userD"/>
                  <dgm:constr type="ctrX" for="ch" forName="dot2" refType="w" fact="0.599"/>
                  <dgm:constr type="ctrY" for="ch" forName="dot2" refType="h" fact="0.8967"/>
                  <dgm:constr type="w" for="ch" forName="dot2" refType="userD"/>
                  <dgm:constr type="h" for="ch" forName="dot2" refType="userD"/>
                  <dgm:constr type="ctrX" for="ch" forName="dot3" refType="w" fact="0.6261"/>
                  <dgm:constr type="ctrY" for="ch" forName="dot3" refType="h" fact="0.9076"/>
                  <dgm:constr type="w" for="ch" forName="dot3" refType="userD"/>
                  <dgm:constr type="h" for="ch" forName="dot3" refType="userD"/>
                  <dgm:constr type="ctrX" for="ch" forName="dot4" refType="w" fact="0.6536"/>
                  <dgm:constr type="ctrY" for="ch" forName="dot4" refType="h" fact="0.9165"/>
                  <dgm:constr type="w" for="ch" forName="dot4" refType="userD"/>
                  <dgm:constr type="h" for="ch" forName="dot4" refType="userD"/>
                  <dgm:constr type="ctrX" for="ch" forName="dot5" refType="w" fact="0.6814"/>
                  <dgm:constr type="ctrY" for="ch" forName="dot5" refType="h" fact="0.9234"/>
                  <dgm:constr type="w" for="ch" forName="dot5" refType="userD"/>
                  <dgm:constr type="h" for="ch" forName="dot5" refType="userD"/>
                  <dgm:constr type="ctrX" for="ch" forName="dot6" refType="w" fact="0.4214"/>
                  <dgm:constr type="ctrY" for="ch" forName="dot6" refType="h" fact="0.764"/>
                  <dgm:constr type="w" for="ch" forName="dot6" refType="userD"/>
                  <dgm:constr type="h" for="ch" forName="dot6" refType="userD"/>
                  <dgm:constr type="ctrX" for="ch" forName="dot7" refType="w" fact="0.4436"/>
                  <dgm:constr type="ctrY" for="ch" forName="dot7" refType="h" fact="0.7878"/>
                  <dgm:constr type="w" for="ch" forName="dot7" refType="userD"/>
                  <dgm:constr type="h" for="ch" forName="dot7" refType="userD"/>
                  <dgm:constr type="ctrX" for="ch" forName="dot8" refType="w" fact="0.325"/>
                  <dgm:constr type="ctrY" for="ch" forName="dot8" refType="h" fact="0.6227"/>
                  <dgm:constr type="w" for="ch" forName="dot8" refType="userD"/>
                  <dgm:constr type="h" for="ch" forName="dot8" refType="userD"/>
                  <dgm:constr type="ctrX" for="ch" forName="dot9" refType="w" fact="0.2597"/>
                  <dgm:constr type="ctrY" for="ch" forName="dot9" refType="h" fact="0.4556"/>
                  <dgm:constr type="w" for="ch" forName="dot9" refType="userD"/>
                  <dgm:constr type="h" for="ch" forName="dot9" refType="userD"/>
                  <dgm:constr type="ctrX" for="ch" forName="dot10" refType="w" fact="0.2286"/>
                  <dgm:constr type="ctrY" for="ch" forName="dot10" refType="h" fact="0.2816"/>
                  <dgm:constr type="w" for="ch" forName="dot10" refType="userD"/>
                  <dgm:constr type="h" for="ch" forName="dot10" refType="userD"/>
                  <dgm:constr type="ctrX" for="ch" forName="dotArrow1" refType="w" fact="0.2557"/>
                  <dgm:constr type="ctrY" for="ch" forName="dotArrow1" refType="h" fact="0.0748"/>
                  <dgm:constr type="w" for="ch" forName="dotArrow1" refType="userD"/>
                  <dgm:constr type="h" for="ch" forName="dotArrow1" refType="userD"/>
                  <dgm:constr type="ctrX" for="ch" forName="dotArrow2" refType="w" fact="0.2372"/>
                  <dgm:constr type="ctrY" for="ch" forName="dotArrow2" refType="h" fact="0.0581"/>
                  <dgm:constr type="w" for="ch" forName="dotArrow2" refType="userD"/>
                  <dgm:constr type="h" for="ch" forName="dotArrow2" refType="userD"/>
                  <dgm:constr type="ctrX" for="ch" forName="dotArrow3" refType="w" fact="0.2187"/>
                  <dgm:constr type="ctrY" for="ch" forName="dotArrow3" refType="h" fact="0.0414"/>
                  <dgm:constr type="w" for="ch" forName="dotArrow3" refType="userD"/>
                  <dgm:constr type="h" for="ch" forName="dotArrow3" refType="userD"/>
                  <dgm:constr type="ctrX" for="ch" forName="dotArrow4" refType="w" fact="0.2001"/>
                  <dgm:constr type="ctrY" for="ch" forName="dotArrow4" refType="h" fact="0.0581"/>
                  <dgm:constr type="w" for="ch" forName="dotArrow4" refType="userD"/>
                  <dgm:constr type="h" for="ch" forName="dotArrow4" refType="userD"/>
                  <dgm:constr type="ctrX" for="ch" forName="dotArrow5" refType="w" fact="0.1816"/>
                  <dgm:constr type="ctrY" for="ch" forName="dotArrow5" refType="h" fact="0.0748"/>
                  <dgm:constr type="w" for="ch" forName="dotArrow5" refType="userD"/>
                  <dgm:constr type="h" for="ch" forName="dotArrow5" refType="userD"/>
                  <dgm:constr type="ctrX" for="ch" forName="dotArrow6" refType="w" fact="0.2187"/>
                  <dgm:constr type="ctrY" for="ch" forName="dotArrow6" refType="h" fact="0.0766"/>
                  <dgm:constr type="w" for="ch" forName="dotArrow6" refType="userD"/>
                  <dgm:constr type="h" for="ch" forName="dotArrow6" refType="userD"/>
                  <dgm:constr type="ctrX" for="ch" forName="dotArrow7" refType="w" fact="0.2187"/>
                  <dgm:constr type="ctrY" for="ch" forName="dotArrow7" refType="h" fact="0.1118"/>
                  <dgm:constr type="w" for="ch" forName="dotArrow7" refType="userD"/>
                  <dgm:constr type="h" for="ch" forName="dotArrow7" refType="userD"/>
                  <dgm:constr type="r" for="ch" forName="parTx1" refType="w" fact="0.7522"/>
                  <dgm:constr type="t" for="ch" forName="parTx1" refType="h" fact="0.9416"/>
                  <dgm:constr type="w" for="ch" forName="parTx1" refType="w" fact="0.2696"/>
                  <dgm:constr type="h" for="ch" forName="parTx1" refType="h" fact="0.0811"/>
                  <dgm:constr type="ctrX" for="ch" forName="picture1" refType="w" fact="0.7644"/>
                  <dgm:constr type="ctrY" for="ch" forName="picture1" refType="h" fact="0.9322"/>
                  <dgm:constr type="w" for="ch" forName="picture1" refType="w" fact="0.125"/>
                  <dgm:constr type="h" for="ch" forName="picture1" refType="h" fact="0.1403"/>
                  <dgm:constr type="r" for="ch" forName="parTx2" refType="w" fact="0.4937"/>
                  <dgm:constr type="t" for="ch" forName="parTx2" refType="h" fact="0.8451"/>
                  <dgm:constr type="w" for="ch" forName="parTx2" refType="w" fact="0.2696"/>
                  <dgm:constr type="h" for="ch" forName="parTx2" refType="h" fact="0.0811"/>
                  <dgm:constr type="ctrX" for="ch" forName="picture2" refType="w" fact="0.5059"/>
                  <dgm:constr type="ctrY" for="ch" forName="picture2" refType="h" fact="0.8357"/>
                  <dgm:constr type="w" for="ch" forName="picture2" refType="w" fact="0.125"/>
                  <dgm:constr type="h" for="ch" forName="picture2" refType="h" fact="0.1403"/>
                  <dgm:constr type="r" for="ch" forName="parTx3" refType="w" fact="0.3662"/>
                  <dgm:constr type="t" for="ch" forName="parTx3" refType="h" fact="0.7006"/>
                  <dgm:constr type="w" for="ch" forName="parTx3" refType="w" fact="0.2696"/>
                  <dgm:constr type="h" for="ch" forName="parTx3" refType="h" fact="0.0811"/>
                  <dgm:constr type="ctrX" for="ch" forName="picture3" refType="w" fact="0.3784"/>
                  <dgm:constr type="ctrY" for="ch" forName="picture3" refType="h" fact="0.6912"/>
                  <dgm:constr type="w" for="ch" forName="picture3" refType="w" fact="0.125"/>
                  <dgm:constr type="h" for="ch" forName="picture3" refType="h" fact="0.1403"/>
                  <dgm:constr type="r" for="ch" forName="parTx4" refType="w" fact="0.2893"/>
                  <dgm:constr type="t" for="ch" forName="parTx4" refType="h" fact="0.5424"/>
                  <dgm:constr type="w" for="ch" forName="parTx4" refType="w" fact="0.2696"/>
                  <dgm:constr type="h" for="ch" forName="parTx4" refType="h" fact="0.0811"/>
                  <dgm:constr type="ctrX" for="ch" forName="picture4" refType="w" fact="0.3015"/>
                  <dgm:constr type="ctrY" for="ch" forName="picture4" refType="h" fact="0.533"/>
                  <dgm:constr type="w" for="ch" forName="picture4" refType="w" fact="0.125"/>
                  <dgm:constr type="h" for="ch" forName="picture4" refType="h" fact="0.1403"/>
                  <dgm:constr type="r" for="ch" forName="parTx5" refType="w" fact="0.2397"/>
                  <dgm:constr type="t" for="ch" forName="parTx5" refType="h" fact="0.372"/>
                  <dgm:constr type="w" for="ch" forName="parTx5" refType="w" fact="0.2696"/>
                  <dgm:constr type="h" for="ch" forName="parTx5" refType="h" fact="0.0811"/>
                  <dgm:constr type="ctrX" for="ch" forName="picture5" refType="w" fact="0.2519"/>
                  <dgm:constr type="ctrY" for="ch" forName="picture5" refType="h" fact="0.3626"/>
                  <dgm:constr type="w" for="ch" forName="picture5" refType="w" fact="0.125"/>
                  <dgm:constr type="h" for="ch" forName="picture5" refType="h" fact="0.1403"/>
                  <dgm:constr type="r" for="ch" forName="parTx6" refType="w" fact="0.2127"/>
                  <dgm:constr type="t" for="ch" forName="parTx6" refType="h" fact="0.2044"/>
                  <dgm:constr type="w" for="ch" forName="parTx6" refType="w" fact="0.2696"/>
                  <dgm:constr type="h" for="ch" forName="parTx6" refType="h" fact="0.0811"/>
                  <dgm:constr type="ctrX" for="ch" forName="picture6" refType="w" fact="0.2249"/>
                  <dgm:constr type="ctrY" for="ch" forName="picture6" refType="h" fact="0.195"/>
                  <dgm:constr type="w" for="ch" forName="picture6" refType="w" fact="0.125"/>
                  <dgm:constr type="h" for="ch" forName="picture6" refType="h" fact="0.1403"/>
                </dgm:constrLst>
              </dgm:else>
            </dgm:choose>
          </dgm:else>
        </dgm:choose>
      </dgm:if>
      <dgm:else name="Name62">
        <dgm:choose name="Name63">
          <dgm:if name="Name64" func="var" arg="dir" op="equ" val="norm">
            <dgm:choose name="Name65">
              <dgm:if name="Name66" axis="des" func="maxDepth" op="gt" val="1">
                <dgm:alg type="composite">
                  <dgm:param type="ar" val="1.25"/>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primFontSz" for="ch" forName="parTx6" refType="primFontSz" refFor="ch" refForName="parTx1" op="equ"/>
                  <dgm:constr type="primFontSz" for="ch" forName="parTx7" refType="primFontSz" refFor="ch" refForName="parTx1" op="equ"/>
                  <dgm:constr type="primFontSz" for="ch" forName="desTx1" op="equ" val="65"/>
                  <dgm:constr type="primFontSz" for="ch" forName="desTx2" refType="primFontSz" refFor="ch" refForName="desTx1" op="equ"/>
                  <dgm:constr type="primFontSz" for="ch" forName="desTx3" refType="primFontSz" refFor="ch" refForName="desTx1" op="equ"/>
                  <dgm:constr type="primFontSz" for="ch" forName="desTx4" refType="primFontSz" refFor="ch" refForName="desTx1" op="equ"/>
                  <dgm:constr type="primFontSz" for="ch" forName="desTx5" refType="primFontSz" refFor="ch" refForName="desTx1" op="equ"/>
                  <dgm:constr type="primFontSz" for="ch" forName="desTx6" refType="primFontSz" refFor="ch" refForName="desTx1" op="equ"/>
                  <dgm:constr type="primFontSz" for="ch" forName="desTx7" refType="primFontSz" refFor="ch" refForName="desTx1" op="equ"/>
                  <dgm:constr type="userD" refType="w" fact="0.0097"/>
                  <dgm:constr type="ctrX" for="ch" forName="dot1" refType="w" fact="0.3909"/>
                  <dgm:constr type="ctrY" for="ch" forName="dot1" refType="h" fact="0.8342"/>
                  <dgm:constr type="w" for="ch" forName="dot1" refType="userD"/>
                  <dgm:constr type="h" for="ch" forName="dot1" refType="userD"/>
                  <dgm:constr type="ctrX" for="ch" forName="dot2" refType="w" fact="0.3721"/>
                  <dgm:constr type="ctrY" for="ch" forName="dot2" refType="h" fact="0.8448"/>
                  <dgm:constr type="w" for="ch" forName="dot2" refType="userD"/>
                  <dgm:constr type="h" for="ch" forName="dot2" refType="userD"/>
                  <dgm:constr type="ctrX" for="ch" forName="dot3" refType="w" fact="0.353"/>
                  <dgm:constr type="ctrY" for="ch" forName="dot3" refType="h" fact="0.8539"/>
                  <dgm:constr type="w" for="ch" forName="dot3" refType="userD"/>
                  <dgm:constr type="h" for="ch" forName="dot3" refType="userD"/>
                  <dgm:constr type="ctrX" for="ch" forName="dot4" refType="w" fact="0.3337"/>
                  <dgm:constr type="ctrY" for="ch" forName="dot4" refType="h" fact="0.8615"/>
                  <dgm:constr type="w" for="ch" forName="dot4" refType="userD"/>
                  <dgm:constr type="h" for="ch" forName="dot4" refType="userD"/>
                  <dgm:constr type="ctrX" for="ch" forName="dot5" refType="w" fact="0.3142"/>
                  <dgm:constr type="ctrY" for="ch" forName="dot5" refType="h" fact="0.8676"/>
                  <dgm:constr type="w" for="ch" forName="dot5" refType="userD"/>
                  <dgm:constr type="h" for="ch" forName="dot5" refType="userD"/>
                  <dgm:constr type="ctrX" for="ch" forName="dot6" refType="w" fact="0.5088"/>
                  <dgm:constr type="ctrY" for="ch" forName="dot6" refType="h" fact="0.7255"/>
                  <dgm:constr type="w" for="ch" forName="dot6" refType="userD"/>
                  <dgm:constr type="h" for="ch" forName="dot6" refType="userD"/>
                  <dgm:constr type="ctrX" for="ch" forName="dot7" refType="w" fact="0.4926"/>
                  <dgm:constr type="ctrY" for="ch" forName="dot7" refType="h" fact="0.7454"/>
                  <dgm:constr type="w" for="ch" forName="dot7" refType="userD"/>
                  <dgm:constr type="h" for="ch" forName="dot7" refType="userD"/>
                  <dgm:constr type="ctrX" for="ch" forName="dot8" refType="w" fact="0.5836"/>
                  <dgm:constr type="ctrY" for="ch" forName="dot8" refType="h" fact="0.6026"/>
                  <dgm:constr type="w" for="ch" forName="dot8" refType="userD"/>
                  <dgm:constr type="h" for="ch" forName="dot8" refType="userD"/>
                  <dgm:constr type="ctrX" for="ch" forName="dot9" refType="w" fact="0.6371"/>
                  <dgm:constr type="ctrY" for="ch" forName="dot9" refType="h" fact="0.4632"/>
                  <dgm:constr type="w" for="ch" forName="dot9" refType="userD"/>
                  <dgm:constr type="h" for="ch" forName="dot9" refType="userD"/>
                  <dgm:constr type="ctrX" for="ch" forName="dot10" refType="w" fact="0.6701"/>
                  <dgm:constr type="ctrY" for="ch" forName="dot10" refType="h" fact="0.3187"/>
                  <dgm:constr type="w" for="ch" forName="dot10" refType="userD"/>
                  <dgm:constr type="h" for="ch" forName="dot10" refType="userD"/>
                  <dgm:constr type="ctrX" for="ch" forName="dot11" refType="w" fact="0.6853"/>
                  <dgm:constr type="ctrY" for="ch" forName="dot11" refType="h" fact="0.1763"/>
                  <dgm:constr type="w" for="ch" forName="dot11" refType="userD"/>
                  <dgm:constr type="h" for="ch" forName="dot11" refType="userD"/>
                  <dgm:constr type="ctrX" for="ch" forName="dotArrow1" refType="w" fact="0.6627"/>
                  <dgm:constr type="ctrY" for="ch" forName="dotArrow1" refType="h" fact="-0.0099"/>
                  <dgm:constr type="w" for="ch" forName="dotArrow1" refType="userD"/>
                  <dgm:constr type="h" for="ch" forName="dotArrow1" refType="userD"/>
                  <dgm:constr type="ctrX" for="ch" forName="dotArrow2" refType="w" fact="0.6773"/>
                  <dgm:constr type="ctrY" for="ch" forName="dotArrow2" refType="h" fact="-0.0239"/>
                  <dgm:constr type="w" for="ch" forName="dotArrow2" refType="userD"/>
                  <dgm:constr type="h" for="ch" forName="dotArrow2" refType="userD"/>
                  <dgm:constr type="ctrX" for="ch" forName="dotArrow3" refType="w" fact="0.6919"/>
                  <dgm:constr type="ctrY" for="ch" forName="dotArrow3" refType="h" fact="-0.0378"/>
                  <dgm:constr type="w" for="ch" forName="dotArrow3" refType="userD"/>
                  <dgm:constr type="h" for="ch" forName="dotArrow3" refType="userD"/>
                  <dgm:constr type="ctrX" for="ch" forName="dotArrow4" refType="w" fact="0.7065"/>
                  <dgm:constr type="ctrY" for="ch" forName="dotArrow4" refType="h" fact="-0.0239"/>
                  <dgm:constr type="w" for="ch" forName="dotArrow4" refType="userD"/>
                  <dgm:constr type="h" for="ch" forName="dotArrow4" refType="userD"/>
                  <dgm:constr type="ctrX" for="ch" forName="dotArrow5" refType="w" fact="0.7212"/>
                  <dgm:constr type="ctrY" for="ch" forName="dotArrow5" refType="h" fact="-0.0099"/>
                  <dgm:constr type="w" for="ch" forName="dotArrow5" refType="userD"/>
                  <dgm:constr type="h" for="ch" forName="dotArrow5" refType="userD"/>
                  <dgm:constr type="ctrX" for="ch" forName="dotArrow6" refType="w" fact="0.6919"/>
                  <dgm:constr type="ctrY" for="ch" forName="dotArrow6" refType="h" fact="-0.0084"/>
                  <dgm:constr type="w" for="ch" forName="dotArrow6" refType="userD"/>
                  <dgm:constr type="h" for="ch" forName="dotArrow6" refType="userD"/>
                  <dgm:constr type="ctrX" for="ch" forName="dotArrow7" refType="w" fact="0.6919"/>
                  <dgm:constr type="ctrY" for="ch" forName="dotArrow7" refType="h" fact="0.0211"/>
                  <dgm:constr type="w" for="ch" forName="dotArrow7" refType="userD"/>
                  <dgm:constr type="h" for="ch" forName="dotArrow7" refType="userD"/>
                  <dgm:constr type="l" for="ch" forName="parTx1" refType="w" fact="0.2556"/>
                  <dgm:constr type="t" for="ch" forName="parTx1" refType="h" fact="0.8856"/>
                  <dgm:constr type="w" for="ch" forName="parTx1" refType="w" fact="0.2101"/>
                  <dgm:constr type="h" for="ch" forName="parTx1" refType="h" fact="0.0704"/>
                  <dgm:constr type="ctrX" for="ch" forName="picture1" refType="w" fact="0.246"/>
                  <dgm:constr type="ctrY" for="ch" forName="picture1" refType="h" fact="0.8769"/>
                  <dgm:constr type="w" for="ch" forName="picture1" refType="w" fact="0.0974"/>
                  <dgm:constr type="h" for="ch" forName="picture1" refType="h" fact="0.1218"/>
                  <dgm:constr type="l" for="ch" forName="desTx1" refType="r" refFor="ch" refForName="parTx1"/>
                  <dgm:constr type="r" for="ch" forName="desTx1" refType="w"/>
                  <dgm:constr type="t" for="ch" forName="desTx1" refType="t" refFor="ch" refForName="parTx1"/>
                  <dgm:constr type="h" for="ch" forName="desTx1" refType="h" refFor="ch" refForName="parTx1"/>
                  <dgm:constr type="l" for="ch" forName="parTx2" refType="w" fact="0.4535"/>
                  <dgm:constr type="t" for="ch" forName="parTx2" refType="h" fact="0.7956"/>
                  <dgm:constr type="w" for="ch" forName="parTx2" refType="w" fact="0.2101"/>
                  <dgm:constr type="h" for="ch" forName="parTx2" refType="h" fact="0.0704"/>
                  <dgm:constr type="ctrX" for="ch" forName="picture2" refType="w" fact="0.4439"/>
                  <dgm:constr type="ctrY" for="ch" forName="picture2" refType="h" fact="0.787"/>
                  <dgm:constr type="w" for="ch" forName="picture2" refType="w" fact="0.0974"/>
                  <dgm:constr type="h" for="ch" forName="picture2" refType="h" fact="0.1218"/>
                  <dgm:constr type="l" for="ch" forName="desTx2" refType="r" refFor="ch" refForName="parTx2"/>
                  <dgm:constr type="r" for="ch" forName="desTx2" refType="w"/>
                  <dgm:constr type="t" for="ch" forName="desTx2" refType="t" refFor="ch" refForName="parTx2"/>
                  <dgm:constr type="h" for="ch" forName="desTx2" refType="h" refFor="ch" refForName="parTx2"/>
                  <dgm:constr type="l" for="ch" forName="parTx3" refType="w" fact="0.5511"/>
                  <dgm:constr type="t" for="ch" forName="parTx3" refType="h" fact="0.673"/>
                  <dgm:constr type="w" for="ch" forName="parTx3" refType="w" fact="0.2101"/>
                  <dgm:constr type="h" for="ch" forName="parTx3" refType="h" fact="0.0704"/>
                  <dgm:constr type="ctrX" for="ch" forName="picture3" refType="w" fact="0.5415"/>
                  <dgm:constr type="ctrY" for="ch" forName="picture3" refType="h" fact="0.6644"/>
                  <dgm:constr type="w" for="ch" forName="picture3" refType="w" fact="0.0974"/>
                  <dgm:constr type="h" for="ch" forName="picture3" refType="h" fact="0.1218"/>
                  <dgm:constr type="l" for="ch" forName="desTx3" refType="r" refFor="ch" refForName="parTx3"/>
                  <dgm:constr type="r" for="ch" forName="desTx3" refType="w"/>
                  <dgm:constr type="t" for="ch" forName="desTx3" refType="t" refFor="ch" refForName="parTx3"/>
                  <dgm:constr type="h" for="ch" forName="desTx3" refType="h" refFor="ch" refForName="parTx3"/>
                  <dgm:constr type="l" for="ch" forName="parTx4" refType="w" fact="0.6132"/>
                  <dgm:constr type="t" for="ch" forName="parTx4" refType="h" fact="0.538"/>
                  <dgm:constr type="w" for="ch" forName="parTx4" refType="w" fact="0.2101"/>
                  <dgm:constr type="h" for="ch" forName="parTx4" refType="h" fact="0.0704"/>
                  <dgm:constr type="ctrX" for="ch" forName="picture4" refType="w" fact="0.6037"/>
                  <dgm:constr type="ctrY" for="ch" forName="picture4" refType="h" fact="0.5294"/>
                  <dgm:constr type="w" for="ch" forName="picture4" refType="w" fact="0.0974"/>
                  <dgm:constr type="h" for="ch" forName="picture4" refType="h" fact="0.1218"/>
                  <dgm:constr type="l" for="ch" forName="desTx4" refType="r" refFor="ch" refForName="parTx4"/>
                  <dgm:constr type="r" for="ch" forName="desTx4" refType="w"/>
                  <dgm:constr type="t" for="ch" forName="desTx4" refType="t" refFor="ch" refForName="parTx4"/>
                  <dgm:constr type="h" for="ch" forName="desTx4" refType="h" refFor="ch" refForName="parTx4"/>
                  <dgm:constr type="l" for="ch" forName="parTx5" refType="w" fact="0.6576"/>
                  <dgm:constr type="t" for="ch" forName="parTx5" refType="h" fact="0.3951"/>
                  <dgm:constr type="w" for="ch" forName="parTx5" refType="w" fact="0.2101"/>
                  <dgm:constr type="h" for="ch" forName="parTx5" refType="h" fact="0.0704"/>
                  <dgm:constr type="ctrX" for="ch" forName="picture5" refType="w" fact="0.648"/>
                  <dgm:constr type="ctrY" for="ch" forName="picture5" refType="h" fact="0.3864"/>
                  <dgm:constr type="w" for="ch" forName="picture5" refType="w" fact="0.0974"/>
                  <dgm:constr type="h" for="ch" forName="picture5" refType="h" fact="0.1218"/>
                  <dgm:constr type="l" for="ch" forName="desTx5" refType="r" refFor="ch" refForName="parTx5"/>
                  <dgm:constr type="r" for="ch" forName="desTx5" refType="w"/>
                  <dgm:constr type="t" for="ch" forName="desTx5" refType="t" refFor="ch" refForName="parTx5"/>
                  <dgm:constr type="h" for="ch" forName="desTx5" refType="h" refFor="ch" refForName="parTx5"/>
                  <dgm:constr type="l" for="ch" forName="parTx6" refType="w" fact="0.6828"/>
                  <dgm:constr type="t" for="ch" forName="parTx6" refType="h" fact="0.2531"/>
                  <dgm:constr type="w" for="ch" forName="parTx6" refType="w" fact="0.2101"/>
                  <dgm:constr type="h" for="ch" forName="parTx6" refType="h" fact="0.0704"/>
                  <dgm:constr type="ctrX" for="ch" forName="picture6" refType="w" fact="0.6733"/>
                  <dgm:constr type="ctrY" for="ch" forName="picture6" refType="h" fact="0.2444"/>
                  <dgm:constr type="w" for="ch" forName="picture6" refType="w" fact="0.0974"/>
                  <dgm:constr type="h" for="ch" forName="picture6" refType="h" fact="0.1218"/>
                  <dgm:constr type="l" for="ch" forName="desTx6" refType="r" refFor="ch" refForName="parTx6"/>
                  <dgm:constr type="r" for="ch" forName="desTx6" refType="w"/>
                  <dgm:constr type="t" for="ch" forName="desTx6" refType="t" refFor="ch" refForName="parTx6"/>
                  <dgm:constr type="h" for="ch" forName="desTx6" refType="h" refFor="ch" refForName="parTx6"/>
                  <dgm:constr type="l" for="ch" forName="parTx7" refType="w" fact="0.6966"/>
                  <dgm:constr type="t" for="ch" forName="parTx7" refType="h" fact="0.1162"/>
                  <dgm:constr type="w" for="ch" forName="parTx7" refType="w" fact="0.2101"/>
                  <dgm:constr type="h" for="ch" forName="parTx7" refType="h" fact="0.0704"/>
                  <dgm:constr type="ctrX" for="ch" forName="picture7" refType="w" fact="0.6871"/>
                  <dgm:constr type="ctrY" for="ch" forName="picture7" refType="h" fact="0.1075"/>
                  <dgm:constr type="w" for="ch" forName="picture7" refType="w" fact="0.0974"/>
                  <dgm:constr type="h" for="ch" forName="picture7" refType="h" fact="0.1218"/>
                  <dgm:constr type="l" for="ch" forName="desTx7" refType="r" refFor="ch" refForName="parTx7"/>
                  <dgm:constr type="r" for="ch" forName="desTx7" refType="w"/>
                  <dgm:constr type="t" for="ch" forName="desTx7" refType="t" refFor="ch" refForName="parTx7"/>
                  <dgm:constr type="h" for="ch" forName="desTx7" refType="h" refFor="ch" refForName="parTx7"/>
                </dgm:constrLst>
              </dgm:if>
              <dgm:else name="Name67">
                <dgm:alg type="composite">
                  <dgm:param type="ar" val="1.096"/>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primFontSz" for="ch" forName="parTx6" refType="primFontSz" refFor="ch" refForName="parTx1" op="equ"/>
                  <dgm:constr type="primFontSz" for="ch" forName="parTx7" refType="primFontSz" refFor="ch" refForName="parTx1" op="equ"/>
                  <dgm:constr type="userD" refType="w" fact="0.0111"/>
                  <dgm:constr type="ctrX" for="ch" forName="dot1" refType="w" fact="0.4459"/>
                  <dgm:constr type="ctrY" for="ch" forName="dot1" refType="h" fact="0.8342"/>
                  <dgm:constr type="w" for="ch" forName="dot1" refType="userD"/>
                  <dgm:constr type="h" for="ch" forName="dot1" refType="userD"/>
                  <dgm:constr type="ctrX" for="ch" forName="dot2" refType="w" fact="0.4244"/>
                  <dgm:constr type="ctrY" for="ch" forName="dot2" refType="h" fact="0.8448"/>
                  <dgm:constr type="w" for="ch" forName="dot2" refType="userD"/>
                  <dgm:constr type="h" for="ch" forName="dot2" refType="userD"/>
                  <dgm:constr type="ctrX" for="ch" forName="dot3" refType="w" fact="0.4026"/>
                  <dgm:constr type="ctrY" for="ch" forName="dot3" refType="h" fact="0.8539"/>
                  <dgm:constr type="w" for="ch" forName="dot3" refType="userD"/>
                  <dgm:constr type="h" for="ch" forName="dot3" refType="userD"/>
                  <dgm:constr type="ctrX" for="ch" forName="dot4" refType="w" fact="0.3806"/>
                  <dgm:constr type="ctrY" for="ch" forName="dot4" refType="h" fact="0.8615"/>
                  <dgm:constr type="w" for="ch" forName="dot4" refType="userD"/>
                  <dgm:constr type="h" for="ch" forName="dot4" refType="userD"/>
                  <dgm:constr type="ctrX" for="ch" forName="dot5" refType="w" fact="0.3584"/>
                  <dgm:constr type="ctrY" for="ch" forName="dot5" refType="h" fact="0.8676"/>
                  <dgm:constr type="w" for="ch" forName="dot5" refType="userD"/>
                  <dgm:constr type="h" for="ch" forName="dot5" refType="userD"/>
                  <dgm:constr type="ctrX" for="ch" forName="dot6" refType="w" fact="0.5803"/>
                  <dgm:constr type="ctrY" for="ch" forName="dot6" refType="h" fact="0.7255"/>
                  <dgm:constr type="w" for="ch" forName="dot6" refType="userD"/>
                  <dgm:constr type="h" for="ch" forName="dot6" refType="userD"/>
                  <dgm:constr type="ctrX" for="ch" forName="dot7" refType="w" fact="0.5618"/>
                  <dgm:constr type="ctrY" for="ch" forName="dot7" refType="h" fact="0.7454"/>
                  <dgm:constr type="w" for="ch" forName="dot7" refType="userD"/>
                  <dgm:constr type="h" for="ch" forName="dot7" refType="userD"/>
                  <dgm:constr type="ctrX" for="ch" forName="dot8" refType="w" fact="0.6656"/>
                  <dgm:constr type="ctrY" for="ch" forName="dot8" refType="h" fact="0.6026"/>
                  <dgm:constr type="w" for="ch" forName="dot8" refType="userD"/>
                  <dgm:constr type="h" for="ch" forName="dot8" refType="userD"/>
                  <dgm:constr type="ctrX" for="ch" forName="dot9" refType="w" fact="0.7266"/>
                  <dgm:constr type="ctrY" for="ch" forName="dot9" refType="h" fact="0.4632"/>
                  <dgm:constr type="w" for="ch" forName="dot9" refType="userD"/>
                  <dgm:constr type="h" for="ch" forName="dot9" refType="userD"/>
                  <dgm:constr type="ctrX" for="ch" forName="dot10" refType="w" fact="0.7643"/>
                  <dgm:constr type="ctrY" for="ch" forName="dot10" refType="h" fact="0.3187"/>
                  <dgm:constr type="w" for="ch" forName="dot10" refType="userD"/>
                  <dgm:constr type="h" for="ch" forName="dot10" refType="userD"/>
                  <dgm:constr type="ctrX" for="ch" forName="dot11" refType="w" fact="0.7816"/>
                  <dgm:constr type="ctrY" for="ch" forName="dot11" refType="h" fact="0.1763"/>
                  <dgm:constr type="w" for="ch" forName="dot11" refType="userD"/>
                  <dgm:constr type="h" for="ch" forName="dot11" refType="userD"/>
                  <dgm:constr type="ctrX" for="ch" forName="dotArrow1" refType="w" fact="0.7558"/>
                  <dgm:constr type="ctrY" for="ch" forName="dotArrow1" refType="h" fact="-0.0099"/>
                  <dgm:constr type="w" for="ch" forName="dotArrow1" refType="userD"/>
                  <dgm:constr type="h" for="ch" forName="dotArrow1" refType="userD"/>
                  <dgm:constr type="ctrX" for="ch" forName="dotArrow2" refType="w" fact="0.7725"/>
                  <dgm:constr type="ctrY" for="ch" forName="dotArrow2" refType="h" fact="-0.0239"/>
                  <dgm:constr type="w" for="ch" forName="dotArrow2" refType="userD"/>
                  <dgm:constr type="h" for="ch" forName="dotArrow2" refType="userD"/>
                  <dgm:constr type="ctrX" for="ch" forName="dotArrow3" refType="w" fact="0.7892"/>
                  <dgm:constr type="ctrY" for="ch" forName="dotArrow3" refType="h" fact="-0.0378"/>
                  <dgm:constr type="w" for="ch" forName="dotArrow3" refType="userD"/>
                  <dgm:constr type="h" for="ch" forName="dotArrow3" refType="userD"/>
                  <dgm:constr type="ctrX" for="ch" forName="dotArrow4" refType="w" fact="0.8058"/>
                  <dgm:constr type="ctrY" for="ch" forName="dotArrow4" refType="h" fact="-0.0239"/>
                  <dgm:constr type="w" for="ch" forName="dotArrow4" refType="userD"/>
                  <dgm:constr type="h" for="ch" forName="dotArrow4" refType="userD"/>
                  <dgm:constr type="ctrX" for="ch" forName="dotArrow5" refType="w" fact="0.8225"/>
                  <dgm:constr type="ctrY" for="ch" forName="dotArrow5" refType="h" fact="-0.0099"/>
                  <dgm:constr type="w" for="ch" forName="dotArrow5" refType="userD"/>
                  <dgm:constr type="h" for="ch" forName="dotArrow5" refType="userD"/>
                  <dgm:constr type="ctrX" for="ch" forName="dotArrow6" refType="w" fact="0.7892"/>
                  <dgm:constr type="ctrY" for="ch" forName="dotArrow6" refType="h" fact="-0.0084"/>
                  <dgm:constr type="w" for="ch" forName="dotArrow6" refType="userD"/>
                  <dgm:constr type="h" for="ch" forName="dotArrow6" refType="userD"/>
                  <dgm:constr type="ctrX" for="ch" forName="dotArrow7" refType="w" fact="0.7892"/>
                  <dgm:constr type="ctrY" for="ch" forName="dotArrow7" refType="h" fact="0.0211"/>
                  <dgm:constr type="w" for="ch" forName="dotArrow7" refType="userD"/>
                  <dgm:constr type="h" for="ch" forName="dotArrow7" refType="userD"/>
                  <dgm:constr type="l" for="ch" forName="parTx1" refType="w" fact="0.2915"/>
                  <dgm:constr type="t" for="ch" forName="parTx1" refType="h" fact="0.8845"/>
                  <dgm:constr type="w" for="ch" forName="parTx1" refType="w" fact="0.2396"/>
                  <dgm:constr type="h" for="ch" forName="parTx1" refType="h" fact="0.0704"/>
                  <dgm:constr type="ctrX" for="ch" forName="picture1" refType="w" fact="0.2806"/>
                  <dgm:constr type="ctrY" for="ch" forName="picture1" refType="h" fact="0.8769"/>
                  <dgm:constr type="w" for="ch" forName="picture1" refType="w" fact="0.1111"/>
                  <dgm:constr type="h" for="ch" forName="picture1" refType="h" fact="0.1218"/>
                  <dgm:constr type="l" for="ch" forName="parTx2" refType="w" fact="0.5172"/>
                  <dgm:constr type="t" for="ch" forName="parTx2" refType="h" fact="0.7946"/>
                  <dgm:constr type="w" for="ch" forName="parTx2" refType="w" fact="0.2396"/>
                  <dgm:constr type="h" for="ch" forName="parTx2" refType="h" fact="0.0704"/>
                  <dgm:constr type="ctrX" for="ch" forName="picture2" refType="w" fact="0.5063"/>
                  <dgm:constr type="ctrY" for="ch" forName="picture2" refType="h" fact="0.787"/>
                  <dgm:constr type="w" for="ch" forName="picture2" refType="w" fact="0.1111"/>
                  <dgm:constr type="h" for="ch" forName="picture2" refType="h" fact="0.1218"/>
                  <dgm:constr type="l" for="ch" forName="parTx3" refType="w" fact="0.6285"/>
                  <dgm:constr type="t" for="ch" forName="parTx3" refType="h" fact="0.672"/>
                  <dgm:constr type="w" for="ch" forName="parTx3" refType="w" fact="0.2396"/>
                  <dgm:constr type="h" for="ch" forName="parTx3" refType="h" fact="0.0704"/>
                  <dgm:constr type="ctrX" for="ch" forName="picture3" refType="w" fact="0.6176"/>
                  <dgm:constr type="ctrY" for="ch" forName="picture3" refType="h" fact="0.6644"/>
                  <dgm:constr type="w" for="ch" forName="picture3" refType="w" fact="0.1111"/>
                  <dgm:constr type="h" for="ch" forName="picture3" refType="h" fact="0.1218"/>
                  <dgm:constr type="l" for="ch" forName="parTx4" refType="w" fact="0.6994"/>
                  <dgm:constr type="t" for="ch" forName="parTx4" refType="h" fact="0.5369"/>
                  <dgm:constr type="w" for="ch" forName="parTx4" refType="w" fact="0.2396"/>
                  <dgm:constr type="h" for="ch" forName="parTx4" refType="h" fact="0.0704"/>
                  <dgm:constr type="ctrX" for="ch" forName="picture4" refType="w" fact="0.6885"/>
                  <dgm:constr type="ctrY" for="ch" forName="picture4" refType="h" fact="0.5294"/>
                  <dgm:constr type="w" for="ch" forName="picture4" refType="w" fact="0.1111"/>
                  <dgm:constr type="h" for="ch" forName="picture4" refType="h" fact="0.1218"/>
                  <dgm:constr type="l" for="ch" forName="parTx5" refType="w" fact="0.75"/>
                  <dgm:constr type="t" for="ch" forName="parTx5" refType="h" fact="0.394"/>
                  <dgm:constr type="w" for="ch" forName="parTx5" refType="w" fact="0.2396"/>
                  <dgm:constr type="h" for="ch" forName="parTx5" refType="h" fact="0.0704"/>
                  <dgm:constr type="ctrX" for="ch" forName="picture5" refType="w" fact="0.7391"/>
                  <dgm:constr type="ctrY" for="ch" forName="picture5" refType="h" fact="0.3864"/>
                  <dgm:constr type="w" for="ch" forName="picture5" refType="w" fact="0.1111"/>
                  <dgm:constr type="h" for="ch" forName="picture5" refType="h" fact="0.1218"/>
                  <dgm:constr type="l" for="ch" forName="parTx6" refType="w" fact="0.7788"/>
                  <dgm:constr type="t" for="ch" forName="parTx6" refType="h" fact="0.252"/>
                  <dgm:constr type="w" for="ch" forName="parTx6" refType="w" fact="0.2396"/>
                  <dgm:constr type="h" for="ch" forName="parTx6" refType="h" fact="0.0704"/>
                  <dgm:constr type="ctrX" for="ch" forName="picture6" refType="w" fact="0.7679"/>
                  <dgm:constr type="ctrY" for="ch" forName="picture6" refType="h" fact="0.2444"/>
                  <dgm:constr type="w" for="ch" forName="picture6" refType="w" fact="0.1111"/>
                  <dgm:constr type="h" for="ch" forName="picture6" refType="h" fact="0.1218"/>
                  <dgm:constr type="l" for="ch" forName="parTx7" refType="w" fact="0.7945"/>
                  <dgm:constr type="t" for="ch" forName="parTx7" refType="h" fact="0.1151"/>
                  <dgm:constr type="w" for="ch" forName="parTx7" refType="w" fact="0.2396"/>
                  <dgm:constr type="h" for="ch" forName="parTx7" refType="h" fact="0.0704"/>
                  <dgm:constr type="ctrX" for="ch" forName="picture7" refType="w" fact="0.7836"/>
                  <dgm:constr type="ctrY" for="ch" forName="picture7" refType="h" fact="0.1075"/>
                  <dgm:constr type="w" for="ch" forName="picture7" refType="w" fact="0.1111"/>
                  <dgm:constr type="h" for="ch" forName="picture7" refType="h" fact="0.1218"/>
                </dgm:constrLst>
              </dgm:else>
            </dgm:choose>
          </dgm:if>
          <dgm:else name="Name68">
            <dgm:choose name="Name69">
              <dgm:if name="Name70" axis="des" func="maxDepth" op="gt" val="1">
                <dgm:alg type="composite">
                  <dgm:param type="ar" val="1.25"/>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primFontSz" for="ch" forName="parTx6" refType="primFontSz" refFor="ch" refForName="parTx1" op="equ"/>
                  <dgm:constr type="primFontSz" for="ch" forName="parTx7" refType="primFontSz" refFor="ch" refForName="parTx1" op="equ"/>
                  <dgm:constr type="primFontSz" for="ch" forName="desTx1" op="equ" val="65"/>
                  <dgm:constr type="primFontSz" for="ch" forName="desTx2" refType="primFontSz" refFor="ch" refForName="desTx1" op="equ"/>
                  <dgm:constr type="primFontSz" for="ch" forName="desTx3" refType="primFontSz" refFor="ch" refForName="desTx1" op="equ"/>
                  <dgm:constr type="primFontSz" for="ch" forName="desTx4" refType="primFontSz" refFor="ch" refForName="desTx1" op="equ"/>
                  <dgm:constr type="primFontSz" for="ch" forName="desTx5" refType="primFontSz" refFor="ch" refForName="desTx1" op="equ"/>
                  <dgm:constr type="primFontSz" for="ch" forName="desTx6" refType="primFontSz" refFor="ch" refForName="desTx1" op="equ"/>
                  <dgm:constr type="primFontSz" for="ch" forName="desTx7" refType="primFontSz" refFor="ch" refForName="desTx1" op="equ"/>
                  <dgm:constr type="userD" refType="w" fact="0.0097"/>
                  <dgm:constr type="ctrX" for="ch" forName="dot1" refType="w" fact="0.6091"/>
                  <dgm:constr type="ctrY" for="ch" forName="dot1" refType="h" fact="0.8342"/>
                  <dgm:constr type="w" for="ch" forName="dot1" refType="userD"/>
                  <dgm:constr type="h" for="ch" forName="dot1" refType="userD"/>
                  <dgm:constr type="ctrX" for="ch" forName="dot2" refType="w" fact="0.6279"/>
                  <dgm:constr type="ctrY" for="ch" forName="dot2" refType="h" fact="0.8448"/>
                  <dgm:constr type="w" for="ch" forName="dot2" refType="userD"/>
                  <dgm:constr type="h" for="ch" forName="dot2" refType="userD"/>
                  <dgm:constr type="ctrX" for="ch" forName="dot3" refType="w" fact="0.647"/>
                  <dgm:constr type="ctrY" for="ch" forName="dot3" refType="h" fact="0.8539"/>
                  <dgm:constr type="w" for="ch" forName="dot3" refType="userD"/>
                  <dgm:constr type="h" for="ch" forName="dot3" refType="userD"/>
                  <dgm:constr type="ctrX" for="ch" forName="dot4" refType="w" fact="0.6663"/>
                  <dgm:constr type="ctrY" for="ch" forName="dot4" refType="h" fact="0.8615"/>
                  <dgm:constr type="w" for="ch" forName="dot4" refType="userD"/>
                  <dgm:constr type="h" for="ch" forName="dot4" refType="userD"/>
                  <dgm:constr type="ctrX" for="ch" forName="dot5" refType="w" fact="0.6858"/>
                  <dgm:constr type="ctrY" for="ch" forName="dot5" refType="h" fact="0.8676"/>
                  <dgm:constr type="w" for="ch" forName="dot5" refType="userD"/>
                  <dgm:constr type="h" for="ch" forName="dot5" refType="userD"/>
                  <dgm:constr type="ctrX" for="ch" forName="dot6" refType="w" fact="0.4912"/>
                  <dgm:constr type="ctrY" for="ch" forName="dot6" refType="h" fact="0.7255"/>
                  <dgm:constr type="w" for="ch" forName="dot6" refType="userD"/>
                  <dgm:constr type="h" for="ch" forName="dot6" refType="userD"/>
                  <dgm:constr type="ctrX" for="ch" forName="dot7" refType="w" fact="0.5074"/>
                  <dgm:constr type="ctrY" for="ch" forName="dot7" refType="h" fact="0.7454"/>
                  <dgm:constr type="w" for="ch" forName="dot7" refType="userD"/>
                  <dgm:constr type="h" for="ch" forName="dot7" refType="userD"/>
                  <dgm:constr type="ctrX" for="ch" forName="dot8" refType="w" fact="0.4164"/>
                  <dgm:constr type="ctrY" for="ch" forName="dot8" refType="h" fact="0.6026"/>
                  <dgm:constr type="w" for="ch" forName="dot8" refType="userD"/>
                  <dgm:constr type="h" for="ch" forName="dot8" refType="userD"/>
                  <dgm:constr type="ctrX" for="ch" forName="dot9" refType="w" fact="0.3629"/>
                  <dgm:constr type="ctrY" for="ch" forName="dot9" refType="h" fact="0.4632"/>
                  <dgm:constr type="w" for="ch" forName="dot9" refType="userD"/>
                  <dgm:constr type="h" for="ch" forName="dot9" refType="userD"/>
                  <dgm:constr type="ctrX" for="ch" forName="dot10" refType="w" fact="0.3299"/>
                  <dgm:constr type="ctrY" for="ch" forName="dot10" refType="h" fact="0.3187"/>
                  <dgm:constr type="w" for="ch" forName="dot10" refType="userD"/>
                  <dgm:constr type="h" for="ch" forName="dot10" refType="userD"/>
                  <dgm:constr type="ctrX" for="ch" forName="dot11" refType="w" fact="0.3147"/>
                  <dgm:constr type="ctrY" for="ch" forName="dot11" refType="h" fact="0.1763"/>
                  <dgm:constr type="w" for="ch" forName="dot11" refType="userD"/>
                  <dgm:constr type="h" for="ch" forName="dot11" refType="userD"/>
                  <dgm:constr type="ctrX" for="ch" forName="dotArrow1" refType="w" fact="0.3373"/>
                  <dgm:constr type="ctrY" for="ch" forName="dotArrow1" refType="h" fact="-0.0099"/>
                  <dgm:constr type="w" for="ch" forName="dotArrow1" refType="userD"/>
                  <dgm:constr type="h" for="ch" forName="dotArrow1" refType="userD"/>
                  <dgm:constr type="ctrX" for="ch" forName="dotArrow2" refType="w" fact="0.3227"/>
                  <dgm:constr type="ctrY" for="ch" forName="dotArrow2" refType="h" fact="-0.0239"/>
                  <dgm:constr type="w" for="ch" forName="dotArrow2" refType="userD"/>
                  <dgm:constr type="h" for="ch" forName="dotArrow2" refType="userD"/>
                  <dgm:constr type="ctrX" for="ch" forName="dotArrow3" refType="w" fact="0.3081"/>
                  <dgm:constr type="ctrY" for="ch" forName="dotArrow3" refType="h" fact="-0.0378"/>
                  <dgm:constr type="w" for="ch" forName="dotArrow3" refType="userD"/>
                  <dgm:constr type="h" for="ch" forName="dotArrow3" refType="userD"/>
                  <dgm:constr type="ctrX" for="ch" forName="dotArrow4" refType="w" fact="0.2935"/>
                  <dgm:constr type="ctrY" for="ch" forName="dotArrow4" refType="h" fact="-0.0239"/>
                  <dgm:constr type="w" for="ch" forName="dotArrow4" refType="userD"/>
                  <dgm:constr type="h" for="ch" forName="dotArrow4" refType="userD"/>
                  <dgm:constr type="ctrX" for="ch" forName="dotArrow5" refType="w" fact="0.2788"/>
                  <dgm:constr type="ctrY" for="ch" forName="dotArrow5" refType="h" fact="-0.0099"/>
                  <dgm:constr type="w" for="ch" forName="dotArrow5" refType="userD"/>
                  <dgm:constr type="h" for="ch" forName="dotArrow5" refType="userD"/>
                  <dgm:constr type="ctrX" for="ch" forName="dotArrow6" refType="w" fact="0.3081"/>
                  <dgm:constr type="ctrY" for="ch" forName="dotArrow6" refType="h" fact="-0.0084"/>
                  <dgm:constr type="w" for="ch" forName="dotArrow6" refType="userD"/>
                  <dgm:constr type="h" for="ch" forName="dotArrow6" refType="userD"/>
                  <dgm:constr type="ctrX" for="ch" forName="dotArrow7" refType="w" fact="0.3081"/>
                  <dgm:constr type="ctrY" for="ch" forName="dotArrow7" refType="h" fact="0.0211"/>
                  <dgm:constr type="w" for="ch" forName="dotArrow7" refType="userD"/>
                  <dgm:constr type="h" for="ch" forName="dotArrow7" refType="userD"/>
                  <dgm:constr type="r" for="ch" forName="parTx1" refType="w" fact="0.7444"/>
                  <dgm:constr type="t" for="ch" forName="parTx1" refType="h" fact="0.8856"/>
                  <dgm:constr type="w" for="ch" forName="parTx1" refType="w" fact="0.2101"/>
                  <dgm:constr type="h" for="ch" forName="parTx1" refType="h" fact="0.0704"/>
                  <dgm:constr type="ctrX" for="ch" forName="picture1" refType="w" fact="0.754"/>
                  <dgm:constr type="ctrY" for="ch" forName="picture1" refType="h" fact="0.8769"/>
                  <dgm:constr type="w" for="ch" forName="picture1" refType="w" fact="0.0974"/>
                  <dgm:constr type="h" for="ch" forName="picture1" refType="h" fact="0.1218"/>
                  <dgm:constr type="r" for="ch" forName="desTx1" refType="l" refFor="ch" refForName="parTx1"/>
                  <dgm:constr type="l" for="ch" forName="desTx1"/>
                  <dgm:constr type="t" for="ch" forName="desTx1" refType="t" refFor="ch" refForName="parTx1"/>
                  <dgm:constr type="h" for="ch" forName="desTx1" refType="h" refFor="ch" refForName="parTx1"/>
                  <dgm:constr type="r" for="ch" forName="parTx2" refType="w" fact="0.5465"/>
                  <dgm:constr type="t" for="ch" forName="parTx2" refType="h" fact="0.7956"/>
                  <dgm:constr type="w" for="ch" forName="parTx2" refType="w" fact="0.2101"/>
                  <dgm:constr type="h" for="ch" forName="parTx2" refType="h" fact="0.0704"/>
                  <dgm:constr type="ctrX" for="ch" forName="picture2" refType="w" fact="0.5561"/>
                  <dgm:constr type="ctrY" for="ch" forName="picture2" refType="h" fact="0.787"/>
                  <dgm:constr type="w" for="ch" forName="picture2" refType="w" fact="0.0974"/>
                  <dgm:constr type="h" for="ch" forName="picture2" refType="h" fact="0.1218"/>
                  <dgm:constr type="r" for="ch" forName="desTx2" refType="l" refFor="ch" refForName="parTx2"/>
                  <dgm:constr type="l" for="ch" forName="desTx2"/>
                  <dgm:constr type="t" for="ch" forName="desTx2" refType="t" refFor="ch" refForName="parTx2"/>
                  <dgm:constr type="h" for="ch" forName="desTx2" refType="h" refFor="ch" refForName="parTx2"/>
                  <dgm:constr type="r" for="ch" forName="parTx3" refType="w" fact="0.4489"/>
                  <dgm:constr type="t" for="ch" forName="parTx3" refType="h" fact="0.673"/>
                  <dgm:constr type="w" for="ch" forName="parTx3" refType="w" fact="0.2101"/>
                  <dgm:constr type="h" for="ch" forName="parTx3" refType="h" fact="0.0704"/>
                  <dgm:constr type="ctrX" for="ch" forName="picture3" refType="w" fact="0.4585"/>
                  <dgm:constr type="ctrY" for="ch" forName="picture3" refType="h" fact="0.6644"/>
                  <dgm:constr type="w" for="ch" forName="picture3" refType="w" fact="0.0974"/>
                  <dgm:constr type="h" for="ch" forName="picture3" refType="h" fact="0.1218"/>
                  <dgm:constr type="r" for="ch" forName="desTx3" refType="l" refFor="ch" refForName="parTx3"/>
                  <dgm:constr type="l" for="ch" forName="desTx3"/>
                  <dgm:constr type="t" for="ch" forName="desTx3" refType="t" refFor="ch" refForName="parTx3"/>
                  <dgm:constr type="h" for="ch" forName="desTx3" refType="h" refFor="ch" refForName="parTx3"/>
                  <dgm:constr type="r" for="ch" forName="parTx4" refType="w" fact="0.3868"/>
                  <dgm:constr type="t" for="ch" forName="parTx4" refType="h" fact="0.538"/>
                  <dgm:constr type="w" for="ch" forName="parTx4" refType="w" fact="0.2101"/>
                  <dgm:constr type="h" for="ch" forName="parTx4" refType="h" fact="0.0704"/>
                  <dgm:constr type="ctrX" for="ch" forName="picture4" refType="w" fact="0.3963"/>
                  <dgm:constr type="ctrY" for="ch" forName="picture4" refType="h" fact="0.5294"/>
                  <dgm:constr type="w" for="ch" forName="picture4" refType="w" fact="0.0974"/>
                  <dgm:constr type="h" for="ch" forName="picture4" refType="h" fact="0.1218"/>
                  <dgm:constr type="r" for="ch" forName="desTx4" refType="l" refFor="ch" refForName="parTx4"/>
                  <dgm:constr type="l" for="ch" forName="desTx4"/>
                  <dgm:constr type="t" for="ch" forName="desTx4" refType="t" refFor="ch" refForName="parTx4"/>
                  <dgm:constr type="h" for="ch" forName="desTx4" refType="h" refFor="ch" refForName="parTx4"/>
                  <dgm:constr type="r" for="ch" forName="parTx5" refType="w" fact="0.3424"/>
                  <dgm:constr type="t" for="ch" forName="parTx5" refType="h" fact="0.3951"/>
                  <dgm:constr type="w" for="ch" forName="parTx5" refType="w" fact="0.2101"/>
                  <dgm:constr type="h" for="ch" forName="parTx5" refType="h" fact="0.0704"/>
                  <dgm:constr type="ctrX" for="ch" forName="picture5" refType="w" fact="0.352"/>
                  <dgm:constr type="ctrY" for="ch" forName="picture5" refType="h" fact="0.3864"/>
                  <dgm:constr type="w" for="ch" forName="picture5" refType="w" fact="0.0974"/>
                  <dgm:constr type="h" for="ch" forName="picture5" refType="h" fact="0.1218"/>
                  <dgm:constr type="r" for="ch" forName="desTx5" refType="l" refFor="ch" refForName="parTx5"/>
                  <dgm:constr type="l" for="ch" forName="desTx5"/>
                  <dgm:constr type="t" for="ch" forName="desTx5" refType="t" refFor="ch" refForName="parTx5"/>
                  <dgm:constr type="h" for="ch" forName="desTx5" refType="h" refFor="ch" refForName="parTx5"/>
                  <dgm:constr type="r" for="ch" forName="parTx6" refType="w" fact="0.3172"/>
                  <dgm:constr type="t" for="ch" forName="parTx6" refType="h" fact="0.2531"/>
                  <dgm:constr type="w" for="ch" forName="parTx6" refType="w" fact="0.2101"/>
                  <dgm:constr type="h" for="ch" forName="parTx6" refType="h" fact="0.0704"/>
                  <dgm:constr type="ctrX" for="ch" forName="picture6" refType="w" fact="0.3267"/>
                  <dgm:constr type="ctrY" for="ch" forName="picture6" refType="h" fact="0.2444"/>
                  <dgm:constr type="w" for="ch" forName="picture6" refType="w" fact="0.0974"/>
                  <dgm:constr type="h" for="ch" forName="picture6" refType="h" fact="0.1218"/>
                  <dgm:constr type="r" for="ch" forName="desTx6" refType="l" refFor="ch" refForName="parTx6"/>
                  <dgm:constr type="l" for="ch" forName="desTx6"/>
                  <dgm:constr type="t" for="ch" forName="desTx6" refType="t" refFor="ch" refForName="parTx6"/>
                  <dgm:constr type="h" for="ch" forName="desTx6" refType="h" refFor="ch" refForName="parTx6"/>
                  <dgm:constr type="r" for="ch" forName="parTx7" refType="w" fact="0.3034"/>
                  <dgm:constr type="t" for="ch" forName="parTx7" refType="h" fact="0.1162"/>
                  <dgm:constr type="w" for="ch" forName="parTx7" refType="w" fact="0.2101"/>
                  <dgm:constr type="h" for="ch" forName="parTx7" refType="h" fact="0.0704"/>
                  <dgm:constr type="ctrX" for="ch" forName="picture7" refType="w" fact="0.3129"/>
                  <dgm:constr type="ctrY" for="ch" forName="picture7" refType="h" fact="0.1075"/>
                  <dgm:constr type="w" for="ch" forName="picture7" refType="w" fact="0.0974"/>
                  <dgm:constr type="h" for="ch" forName="picture7" refType="h" fact="0.1218"/>
                  <dgm:constr type="r" for="ch" forName="desTx7" refType="l" refFor="ch" refForName="parTx7"/>
                  <dgm:constr type="l" for="ch" forName="desTx7"/>
                  <dgm:constr type="t" for="ch" forName="desTx7" refType="t" refFor="ch" refForName="parTx7"/>
                  <dgm:constr type="h" for="ch" forName="desTx7" refType="h" refFor="ch" refForName="parTx7"/>
                </dgm:constrLst>
              </dgm:if>
              <dgm:else name="Name71">
                <dgm:alg type="composite">
                  <dgm:param type="ar" val="1.096"/>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primFontSz" for="ch" forName="parTx6" refType="primFontSz" refFor="ch" refForName="parTx1" op="equ"/>
                  <dgm:constr type="primFontSz" for="ch" forName="parTx7" refType="primFontSz" refFor="ch" refForName="parTx1" op="equ"/>
                  <dgm:constr type="userD" refType="w" fact="0.0111"/>
                  <dgm:constr type="ctrX" for="ch" forName="dot1" refType="w" fact="0.5541"/>
                  <dgm:constr type="ctrY" for="ch" forName="dot1" refType="h" fact="0.8342"/>
                  <dgm:constr type="w" for="ch" forName="dot1" refType="userD"/>
                  <dgm:constr type="h" for="ch" forName="dot1" refType="userD"/>
                  <dgm:constr type="ctrX" for="ch" forName="dot2" refType="w" fact="0.5756"/>
                  <dgm:constr type="ctrY" for="ch" forName="dot2" refType="h" fact="0.8448"/>
                  <dgm:constr type="w" for="ch" forName="dot2" refType="userD"/>
                  <dgm:constr type="h" for="ch" forName="dot2" refType="userD"/>
                  <dgm:constr type="ctrX" for="ch" forName="dot3" refType="w" fact="0.5974"/>
                  <dgm:constr type="ctrY" for="ch" forName="dot3" refType="h" fact="0.8539"/>
                  <dgm:constr type="w" for="ch" forName="dot3" refType="userD"/>
                  <dgm:constr type="h" for="ch" forName="dot3" refType="userD"/>
                  <dgm:constr type="ctrX" for="ch" forName="dot4" refType="w" fact="0.6194"/>
                  <dgm:constr type="ctrY" for="ch" forName="dot4" refType="h" fact="0.8615"/>
                  <dgm:constr type="w" for="ch" forName="dot4" refType="userD"/>
                  <dgm:constr type="h" for="ch" forName="dot4" refType="userD"/>
                  <dgm:constr type="ctrX" for="ch" forName="dot5" refType="w" fact="0.6416"/>
                  <dgm:constr type="ctrY" for="ch" forName="dot5" refType="h" fact="0.8676"/>
                  <dgm:constr type="w" for="ch" forName="dot5" refType="userD"/>
                  <dgm:constr type="h" for="ch" forName="dot5" refType="userD"/>
                  <dgm:constr type="ctrX" for="ch" forName="dot6" refType="w" fact="0.4197"/>
                  <dgm:constr type="ctrY" for="ch" forName="dot6" refType="h" fact="0.7255"/>
                  <dgm:constr type="w" for="ch" forName="dot6" refType="userD"/>
                  <dgm:constr type="h" for="ch" forName="dot6" refType="userD"/>
                  <dgm:constr type="ctrX" for="ch" forName="dot7" refType="w" fact="0.4382"/>
                  <dgm:constr type="ctrY" for="ch" forName="dot7" refType="h" fact="0.7454"/>
                  <dgm:constr type="w" for="ch" forName="dot7" refType="userD"/>
                  <dgm:constr type="h" for="ch" forName="dot7" refType="userD"/>
                  <dgm:constr type="ctrX" for="ch" forName="dot8" refType="w" fact="0.3344"/>
                  <dgm:constr type="ctrY" for="ch" forName="dot8" refType="h" fact="0.6026"/>
                  <dgm:constr type="w" for="ch" forName="dot8" refType="userD"/>
                  <dgm:constr type="h" for="ch" forName="dot8" refType="userD"/>
                  <dgm:constr type="ctrX" for="ch" forName="dot9" refType="w" fact="0.2734"/>
                  <dgm:constr type="ctrY" for="ch" forName="dot9" refType="h" fact="0.4632"/>
                  <dgm:constr type="w" for="ch" forName="dot9" refType="userD"/>
                  <dgm:constr type="h" for="ch" forName="dot9" refType="userD"/>
                  <dgm:constr type="ctrX" for="ch" forName="dot10" refType="w" fact="0.2357"/>
                  <dgm:constr type="ctrY" for="ch" forName="dot10" refType="h" fact="0.3187"/>
                  <dgm:constr type="w" for="ch" forName="dot10" refType="userD"/>
                  <dgm:constr type="h" for="ch" forName="dot10" refType="userD"/>
                  <dgm:constr type="ctrX" for="ch" forName="dot11" refType="w" fact="0.2184"/>
                  <dgm:constr type="ctrY" for="ch" forName="dot11" refType="h" fact="0.1763"/>
                  <dgm:constr type="w" for="ch" forName="dot11" refType="userD"/>
                  <dgm:constr type="h" for="ch" forName="dot11" refType="userD"/>
                  <dgm:constr type="ctrX" for="ch" forName="dotArrow1" refType="w" fact="0.2442"/>
                  <dgm:constr type="ctrY" for="ch" forName="dotArrow1" refType="h" fact="-0.0099"/>
                  <dgm:constr type="w" for="ch" forName="dotArrow1" refType="userD"/>
                  <dgm:constr type="h" for="ch" forName="dotArrow1" refType="userD"/>
                  <dgm:constr type="ctrX" for="ch" forName="dotArrow2" refType="w" fact="0.2275"/>
                  <dgm:constr type="ctrY" for="ch" forName="dotArrow2" refType="h" fact="-0.0239"/>
                  <dgm:constr type="w" for="ch" forName="dotArrow2" refType="userD"/>
                  <dgm:constr type="h" for="ch" forName="dotArrow2" refType="userD"/>
                  <dgm:constr type="ctrX" for="ch" forName="dotArrow3" refType="w" fact="0.2108"/>
                  <dgm:constr type="ctrY" for="ch" forName="dotArrow3" refType="h" fact="-0.0378"/>
                  <dgm:constr type="w" for="ch" forName="dotArrow3" refType="userD"/>
                  <dgm:constr type="h" for="ch" forName="dotArrow3" refType="userD"/>
                  <dgm:constr type="ctrX" for="ch" forName="dotArrow4" refType="w" fact="0.1942"/>
                  <dgm:constr type="ctrY" for="ch" forName="dotArrow4" refType="h" fact="-0.0239"/>
                  <dgm:constr type="w" for="ch" forName="dotArrow4" refType="userD"/>
                  <dgm:constr type="h" for="ch" forName="dotArrow4" refType="userD"/>
                  <dgm:constr type="ctrX" for="ch" forName="dotArrow5" refType="w" fact="0.1775"/>
                  <dgm:constr type="ctrY" for="ch" forName="dotArrow5" refType="h" fact="-0.0099"/>
                  <dgm:constr type="w" for="ch" forName="dotArrow5" refType="userD"/>
                  <dgm:constr type="h" for="ch" forName="dotArrow5" refType="userD"/>
                  <dgm:constr type="ctrX" for="ch" forName="dotArrow6" refType="w" fact="0.2108"/>
                  <dgm:constr type="ctrY" for="ch" forName="dotArrow6" refType="h" fact="-0.0084"/>
                  <dgm:constr type="w" for="ch" forName="dotArrow6" refType="userD"/>
                  <dgm:constr type="h" for="ch" forName="dotArrow6" refType="userD"/>
                  <dgm:constr type="ctrX" for="ch" forName="dotArrow7" refType="w" fact="0.2108"/>
                  <dgm:constr type="ctrY" for="ch" forName="dotArrow7" refType="h" fact="0.0211"/>
                  <dgm:constr type="w" for="ch" forName="dotArrow7" refType="userD"/>
                  <dgm:constr type="h" for="ch" forName="dotArrow7" refType="userD"/>
                  <dgm:constr type="r" for="ch" forName="parTx1" refType="w" fact="0.7085"/>
                  <dgm:constr type="t" for="ch" forName="parTx1" refType="h" fact="0.8845"/>
                  <dgm:constr type="w" for="ch" forName="parTx1" refType="w" fact="0.2396"/>
                  <dgm:constr type="h" for="ch" forName="parTx1" refType="h" fact="0.0704"/>
                  <dgm:constr type="ctrX" for="ch" forName="picture1" refType="w" fact="0.7194"/>
                  <dgm:constr type="ctrY" for="ch" forName="picture1" refType="h" fact="0.8769"/>
                  <dgm:constr type="w" for="ch" forName="picture1" refType="w" fact="0.1111"/>
                  <dgm:constr type="h" for="ch" forName="picture1" refType="h" fact="0.1218"/>
                  <dgm:constr type="r" for="ch" forName="parTx2" refType="w" fact="0.4828"/>
                  <dgm:constr type="t" for="ch" forName="parTx2" refType="h" fact="0.7946"/>
                  <dgm:constr type="w" for="ch" forName="parTx2" refType="w" fact="0.2396"/>
                  <dgm:constr type="h" for="ch" forName="parTx2" refType="h" fact="0.0704"/>
                  <dgm:constr type="ctrX" for="ch" forName="picture2" refType="w" fact="0.4937"/>
                  <dgm:constr type="ctrY" for="ch" forName="picture2" refType="h" fact="0.787"/>
                  <dgm:constr type="w" for="ch" forName="picture2" refType="w" fact="0.1111"/>
                  <dgm:constr type="h" for="ch" forName="picture2" refType="h" fact="0.1218"/>
                  <dgm:constr type="r" for="ch" forName="parTx3" refType="w" fact="0.3715"/>
                  <dgm:constr type="t" for="ch" forName="parTx3" refType="h" fact="0.672"/>
                  <dgm:constr type="w" for="ch" forName="parTx3" refType="w" fact="0.2396"/>
                  <dgm:constr type="h" for="ch" forName="parTx3" refType="h" fact="0.0704"/>
                  <dgm:constr type="ctrX" for="ch" forName="picture3" refType="w" fact="0.3824"/>
                  <dgm:constr type="ctrY" for="ch" forName="picture3" refType="h" fact="0.6644"/>
                  <dgm:constr type="w" for="ch" forName="picture3" refType="w" fact="0.1111"/>
                  <dgm:constr type="h" for="ch" forName="picture3" refType="h" fact="0.1218"/>
                  <dgm:constr type="r" for="ch" forName="parTx4" refType="w" fact="0.3006"/>
                  <dgm:constr type="t" for="ch" forName="parTx4" refType="h" fact="0.5369"/>
                  <dgm:constr type="w" for="ch" forName="parTx4" refType="w" fact="0.2396"/>
                  <dgm:constr type="h" for="ch" forName="parTx4" refType="h" fact="0.0704"/>
                  <dgm:constr type="ctrX" for="ch" forName="picture4" refType="w" fact="0.3115"/>
                  <dgm:constr type="ctrY" for="ch" forName="picture4" refType="h" fact="0.5294"/>
                  <dgm:constr type="w" for="ch" forName="picture4" refType="w" fact="0.1111"/>
                  <dgm:constr type="h" for="ch" forName="picture4" refType="h" fact="0.1218"/>
                  <dgm:constr type="r" for="ch" forName="parTx5" refType="w" fact="0.25"/>
                  <dgm:constr type="t" for="ch" forName="parTx5" refType="h" fact="0.394"/>
                  <dgm:constr type="w" for="ch" forName="parTx5" refType="w" fact="0.2396"/>
                  <dgm:constr type="h" for="ch" forName="parTx5" refType="h" fact="0.0704"/>
                  <dgm:constr type="ctrX" for="ch" forName="picture5" refType="w" fact="0.2609"/>
                  <dgm:constr type="ctrY" for="ch" forName="picture5" refType="h" fact="0.3864"/>
                  <dgm:constr type="w" for="ch" forName="picture5" refType="w" fact="0.1111"/>
                  <dgm:constr type="h" for="ch" forName="picture5" refType="h" fact="0.1218"/>
                  <dgm:constr type="r" for="ch" forName="parTx6" refType="w" fact="0.2212"/>
                  <dgm:constr type="t" for="ch" forName="parTx6" refType="h" fact="0.252"/>
                  <dgm:constr type="w" for="ch" forName="parTx6" refType="w" fact="0.2396"/>
                  <dgm:constr type="h" for="ch" forName="parTx6" refType="h" fact="0.0704"/>
                  <dgm:constr type="ctrX" for="ch" forName="picture6" refType="w" fact="0.2321"/>
                  <dgm:constr type="ctrY" for="ch" forName="picture6" refType="h" fact="0.2444"/>
                  <dgm:constr type="w" for="ch" forName="picture6" refType="w" fact="0.1111"/>
                  <dgm:constr type="h" for="ch" forName="picture6" refType="h" fact="0.1218"/>
                  <dgm:constr type="r" for="ch" forName="parTx7" refType="w" fact="0.2055"/>
                  <dgm:constr type="t" for="ch" forName="parTx7" refType="h" fact="0.1151"/>
                  <dgm:constr type="w" for="ch" forName="parTx7" refType="w" fact="0.2396"/>
                  <dgm:constr type="h" for="ch" forName="parTx7" refType="h" fact="0.0704"/>
                  <dgm:constr type="ctrX" for="ch" forName="picture7" refType="w" fact="0.2164"/>
                  <dgm:constr type="ctrY" for="ch" forName="picture7" refType="h" fact="0.1075"/>
                  <dgm:constr type="w" for="ch" forName="picture7" refType="w" fact="0.1111"/>
                  <dgm:constr type="h" for="ch" forName="picture7" refType="h" fact="0.1218"/>
                </dgm:constrLst>
              </dgm:else>
            </dgm:choose>
          </dgm:else>
        </dgm:choose>
      </dgm:else>
    </dgm:choose>
    <dgm:forEach name="wrapper" axis="self" ptType="parTrans">
      <dgm:forEach name="wrapper2" axis="self" ptType="sibTrans" st="2">
        <dgm:forEach name="imageRepeat" axis="self">
          <dgm:layoutNode name="imageRepeatNode" styleLbl="fgImgPlace1">
            <dgm:alg type="sp"/>
            <dgm:shape xmlns:r="http://schemas.openxmlformats.org/officeDocument/2006/relationships" type="ellipse" r:blip="" blipPhldr="1">
              <dgm:adjLst/>
            </dgm:shape>
            <dgm:presOf axis="self"/>
          </dgm:layoutNode>
        </dgm:forEach>
      </dgm:forEach>
    </dgm:forEach>
    <dgm:choose name="Name72">
      <dgm:if name="Name73" axis="ch" ptType="node" func="cnt" op="gte" val="2">
        <dgm:layoutNode name="dot1" styleLbl="alignNode1">
          <dgm:alg type="sp"/>
          <dgm:shape xmlns:r="http://schemas.openxmlformats.org/officeDocument/2006/relationships" type="ellipse" r:blip="">
            <dgm:adjLst/>
          </dgm:shape>
          <dgm:presOf/>
        </dgm:layoutNode>
        <dgm:layoutNode name="dot2" styleLbl="alignNode1">
          <dgm:alg type="sp"/>
          <dgm:shape xmlns:r="http://schemas.openxmlformats.org/officeDocument/2006/relationships" type="ellipse" r:blip="">
            <dgm:adjLst/>
          </dgm:shape>
          <dgm:presOf/>
        </dgm:layoutNode>
        <dgm:layoutNode name="dot3" styleLbl="alignNode1">
          <dgm:alg type="sp"/>
          <dgm:shape xmlns:r="http://schemas.openxmlformats.org/officeDocument/2006/relationships" type="ellipse" r:blip="">
            <dgm:adjLst/>
          </dgm:shape>
          <dgm:presOf/>
        </dgm:layoutNode>
      </dgm:if>
      <dgm:else name="Name74"/>
    </dgm:choose>
    <dgm:choose name="Name75">
      <dgm:if name="Name76" axis="ch" ptType="node" func="cnt" op="gte" val="3">
        <dgm:layoutNode name="dot4" styleLbl="alignNode1">
          <dgm:alg type="sp"/>
          <dgm:shape xmlns:r="http://schemas.openxmlformats.org/officeDocument/2006/relationships" type="ellipse" r:blip="">
            <dgm:adjLst/>
          </dgm:shape>
          <dgm:presOf/>
        </dgm:layoutNode>
        <dgm:layoutNode name="dot5" styleLbl="alignNode1">
          <dgm:alg type="sp"/>
          <dgm:shape xmlns:r="http://schemas.openxmlformats.org/officeDocument/2006/relationships" type="ellipse" r:blip="">
            <dgm:adjLst/>
          </dgm:shape>
          <dgm:presOf/>
        </dgm:layoutNode>
      </dgm:if>
      <dgm:else name="Name77"/>
    </dgm:choose>
    <dgm:choose name="Name78">
      <dgm:if name="Name79" axis="ch" ptType="node" func="cnt" op="gte" val="4">
        <dgm:layoutNode name="dot6" styleLbl="alignNode1">
          <dgm:alg type="sp"/>
          <dgm:shape xmlns:r="http://schemas.openxmlformats.org/officeDocument/2006/relationships" type="ellipse" r:blip="">
            <dgm:adjLst/>
          </dgm:shape>
          <dgm:presOf/>
        </dgm:layoutNode>
      </dgm:if>
      <dgm:else name="Name80"/>
    </dgm:choose>
    <dgm:choose name="Name81">
      <dgm:if name="Name82" axis="ch" ptType="node" func="cnt" op="gte" val="5">
        <dgm:layoutNode name="dot7" styleLbl="alignNode1">
          <dgm:alg type="sp"/>
          <dgm:shape xmlns:r="http://schemas.openxmlformats.org/officeDocument/2006/relationships" type="ellipse" r:blip="">
            <dgm:adjLst/>
          </dgm:shape>
          <dgm:presOf/>
        </dgm:layoutNode>
        <dgm:layoutNode name="dot8" styleLbl="alignNode1">
          <dgm:alg type="sp"/>
          <dgm:shape xmlns:r="http://schemas.openxmlformats.org/officeDocument/2006/relationships" type="ellipse" r:blip="">
            <dgm:adjLst/>
          </dgm:shape>
          <dgm:presOf/>
        </dgm:layoutNode>
      </dgm:if>
      <dgm:else name="Name83"/>
    </dgm:choose>
    <dgm:choose name="Name84">
      <dgm:if name="Name85" axis="ch" ptType="node" func="cnt" op="gte" val="6">
        <dgm:layoutNode name="dot9" styleLbl="alignNode1">
          <dgm:alg type="sp"/>
          <dgm:shape xmlns:r="http://schemas.openxmlformats.org/officeDocument/2006/relationships" type="ellipse" r:blip="">
            <dgm:adjLst/>
          </dgm:shape>
          <dgm:presOf/>
        </dgm:layoutNode>
        <dgm:layoutNode name="dot10" styleLbl="alignNode1">
          <dgm:alg type="sp"/>
          <dgm:shape xmlns:r="http://schemas.openxmlformats.org/officeDocument/2006/relationships" type="ellipse" r:blip="">
            <dgm:adjLst/>
          </dgm:shape>
          <dgm:presOf/>
        </dgm:layoutNode>
      </dgm:if>
      <dgm:else name="Name86"/>
    </dgm:choose>
    <dgm:choose name="Name87">
      <dgm:if name="Name88" axis="ch" ptType="node" func="cnt" op="gte" val="7">
        <dgm:layoutNode name="dot11" styleLbl="alignNode1">
          <dgm:alg type="sp"/>
          <dgm:shape xmlns:r="http://schemas.openxmlformats.org/officeDocument/2006/relationships" type="ellipse" r:blip="">
            <dgm:adjLst/>
          </dgm:shape>
          <dgm:presOf/>
        </dgm:layoutNode>
      </dgm:if>
      <dgm:else name="Name89"/>
    </dgm:choose>
    <dgm:choose name="Name90">
      <dgm:if name="Name91" axis="ch" ptType="node" func="cnt" op="gte" val="2">
        <dgm:layoutNode name="dotArrow1" styleLbl="alignNode1">
          <dgm:alg type="sp"/>
          <dgm:shape xmlns:r="http://schemas.openxmlformats.org/officeDocument/2006/relationships" type="ellipse" r:blip="">
            <dgm:adjLst/>
          </dgm:shape>
          <dgm:presOf/>
        </dgm:layoutNode>
        <dgm:layoutNode name="dotArrow2" styleLbl="alignNode1">
          <dgm:alg type="sp"/>
          <dgm:shape xmlns:r="http://schemas.openxmlformats.org/officeDocument/2006/relationships" type="ellipse" r:blip="">
            <dgm:adjLst/>
          </dgm:shape>
          <dgm:presOf/>
        </dgm:layoutNode>
        <dgm:layoutNode name="dotArrow3" styleLbl="alignNode1">
          <dgm:alg type="sp"/>
          <dgm:shape xmlns:r="http://schemas.openxmlformats.org/officeDocument/2006/relationships" type="ellipse" r:blip="">
            <dgm:adjLst/>
          </dgm:shape>
          <dgm:presOf/>
        </dgm:layoutNode>
        <dgm:layoutNode name="dotArrow4" styleLbl="alignNode1">
          <dgm:alg type="sp"/>
          <dgm:shape xmlns:r="http://schemas.openxmlformats.org/officeDocument/2006/relationships" type="ellipse" r:blip="">
            <dgm:adjLst/>
          </dgm:shape>
          <dgm:presOf/>
        </dgm:layoutNode>
        <dgm:layoutNode name="dotArrow5" styleLbl="alignNode1">
          <dgm:alg type="sp"/>
          <dgm:shape xmlns:r="http://schemas.openxmlformats.org/officeDocument/2006/relationships" type="ellipse" r:blip="">
            <dgm:adjLst/>
          </dgm:shape>
          <dgm:presOf/>
        </dgm:layoutNode>
        <dgm:layoutNode name="dotArrow6" styleLbl="alignNode1">
          <dgm:alg type="sp"/>
          <dgm:shape xmlns:r="http://schemas.openxmlformats.org/officeDocument/2006/relationships" type="ellipse" r:blip="">
            <dgm:adjLst/>
          </dgm:shape>
          <dgm:presOf/>
        </dgm:layoutNode>
        <dgm:layoutNode name="dotArrow7" styleLbl="alignNode1">
          <dgm:alg type="sp"/>
          <dgm:shape xmlns:r="http://schemas.openxmlformats.org/officeDocument/2006/relationships" type="ellipse" r:blip="">
            <dgm:adjLst/>
          </dgm:shape>
          <dgm:presOf/>
        </dgm:layoutNode>
      </dgm:if>
      <dgm:else name="Name92"/>
    </dgm:choose>
    <dgm:forEach name="Name93" axis="ch" ptType="node" cnt="1">
      <dgm:layoutNode name="parTx1">
        <dgm:choose name="Name94">
          <dgm:if name="Name95" func="var" arg="dir" op="equ" val="norm">
            <dgm:alg type="tx">
              <dgm:param type="parTxLTRAlign" val="l"/>
              <dgm:param type="parTxRTLAlign" val="r"/>
            </dgm:alg>
          </dgm:if>
          <dgm:else name="Name96">
            <dgm:alg type="tx">
              <dgm:param type="parTxLTRAlign" val="r"/>
              <dgm:param type="parTxRTLAlign" val="l"/>
            </dgm:alg>
          </dgm:else>
        </dgm:choose>
        <dgm:shape xmlns:r="http://schemas.openxmlformats.org/officeDocument/2006/relationships" type="roundRect" r:blip="">
          <dgm:adjLst/>
        </dgm:shape>
        <dgm:presOf axis="self" ptType="node"/>
        <dgm:choose name="Name97">
          <dgm:if name="Name98" func="var" arg="dir" op="equ" val="norm">
            <dgm:constrLst>
              <dgm:constr type="lMarg" refType="w" fact="0.6"/>
              <dgm:constr type="rMarg" refType="primFontSz" fact="0.3"/>
              <dgm:constr type="tMarg" refType="primFontSz" fact="0.3"/>
              <dgm:constr type="bMarg" refType="primFontSz" fact="0.3"/>
            </dgm:constrLst>
          </dgm:if>
          <dgm:else name="Name99">
            <dgm:constrLst>
              <dgm:constr type="rMarg" refType="w" fact="0.6"/>
              <dgm:constr type="lMarg" refType="primFontSz" fact="0.3"/>
              <dgm:constr type="tMarg" refType="primFontSz" fact="0.3"/>
              <dgm:constr type="bMarg" refType="primFontSz" fact="0.3"/>
            </dgm:constrLst>
          </dgm:else>
        </dgm:choose>
        <dgm:ruleLst>
          <dgm:rule type="primFontSz" val="5" fact="NaN" max="NaN"/>
        </dgm:ruleLst>
      </dgm:layoutNode>
      <dgm:choose name="Name100">
        <dgm:if name="Name101" axis="ch" ptType="node" func="cnt" op="gte" val="1">
          <dgm:layoutNode name="desTx1" styleLbl="revTx">
            <dgm:varLst>
              <dgm:bulletEnabled val="1"/>
            </dgm:varLst>
            <dgm:choose name="Name102">
              <dgm:if name="Name103" func="var" arg="dir" op="equ" val="norm">
                <dgm:choose name="Name104">
                  <dgm:if name="Name105" axis="ch" ptType="node" func="cnt" op="gte" val="2">
                    <dgm:alg type="tx">
                      <dgm:param type="parTxLTRAlign" val="l"/>
                      <dgm:param type="parTxRTLAlign" val="l"/>
                      <dgm:param type="stBulletLvl" val="1"/>
                    </dgm:alg>
                  </dgm:if>
                  <dgm:else name="Name106">
                    <dgm:alg type="tx">
                      <dgm:param type="parTxLTRAlign" val="l"/>
                      <dgm:param type="parTxRTLAlign" val="l"/>
                    </dgm:alg>
                  </dgm:else>
                </dgm:choose>
              </dgm:if>
              <dgm:else name="Name107">
                <dgm:choose name="Name108">
                  <dgm:if name="Name109" axis="ch" ptType="node" func="cnt" op="gte" val="2">
                    <dgm:alg type="tx">
                      <dgm:param type="parTxLTRAlign" val="r"/>
                      <dgm:param type="parTxRTLAlign" val="r"/>
                      <dgm:param type="shpTxLTRAlignCh" val="r"/>
                      <dgm:param type="shpTxRTLAlignCh" val="r"/>
                      <dgm:param type="stBulletLvl" val="1"/>
                    </dgm:alg>
                  </dgm:if>
                  <dgm:else name="Name110">
                    <dgm:alg type="tx">
                      <dgm:param type="parTxLTRAlign" val="r"/>
                      <dgm:param type="parTxRTLAlign" val="r"/>
                      <dgm:param type="shpTxLTRAlignCh" val="r"/>
                      <dgm:param type="shpTxRTLAlignCh" val="r"/>
                    </dgm:alg>
                  </dgm:else>
                </dgm:choose>
              </dgm:else>
            </dgm:choose>
            <dgm:shape xmlns:r="http://schemas.openxmlformats.org/officeDocument/2006/relationships" type="rect" r:blip="">
              <dgm:adjLst/>
            </dgm:shape>
            <dgm:presOf axis="des" ptType="node"/>
            <dgm:constrLst>
              <dgm:constr type="rMarg" refType="primFontSz" fact="0.2"/>
              <dgm:constr type="tMarg" refType="primFontSz" fact="0.2"/>
              <dgm:constr type="bMarg" refType="primFontSz" fact="0.2"/>
            </dgm:constrLst>
            <dgm:ruleLst>
              <dgm:rule type="primFontSz" val="5" fact="NaN" max="NaN"/>
            </dgm:ruleLst>
          </dgm:layoutNode>
        </dgm:if>
        <dgm:else name="Name111"/>
      </dgm:choose>
    </dgm:forEach>
    <dgm:forEach name="Name112" axis="ch" ptType="sibTrans" hideLastTrans="0" cnt="1">
      <dgm:layoutNode name="picture1">
        <dgm:alg type="sp"/>
        <dgm:shape xmlns:r="http://schemas.openxmlformats.org/officeDocument/2006/relationships" r:blip="">
          <dgm:adjLst/>
        </dgm:shape>
        <dgm:presOf/>
        <dgm:constrLst/>
        <dgm:forEach name="Name113" ref="imageRepeat"/>
      </dgm:layoutNode>
    </dgm:forEach>
    <dgm:forEach name="Name114" axis="ch" ptType="node" st="2" cnt="1">
      <dgm:layoutNode name="parTx2">
        <dgm:choose name="Name115">
          <dgm:if name="Name116" func="var" arg="dir" op="equ" val="norm">
            <dgm:alg type="tx">
              <dgm:param type="parTxLTRAlign" val="l"/>
              <dgm:param type="parTxRTLAlign" val="r"/>
            </dgm:alg>
          </dgm:if>
          <dgm:else name="Name117">
            <dgm:alg type="tx">
              <dgm:param type="parTxLTRAlign" val="r"/>
              <dgm:param type="parTxRTLAlign" val="l"/>
            </dgm:alg>
          </dgm:else>
        </dgm:choose>
        <dgm:shape xmlns:r="http://schemas.openxmlformats.org/officeDocument/2006/relationships" type="roundRect" r:blip="">
          <dgm:adjLst/>
        </dgm:shape>
        <dgm:presOf axis="self" ptType="node"/>
        <dgm:choose name="Name118">
          <dgm:if name="Name119" func="var" arg="dir" op="equ" val="norm">
            <dgm:constrLst>
              <dgm:constr type="lMarg" refType="w" fact="0.6"/>
              <dgm:constr type="rMarg" refType="primFontSz" fact="0.3"/>
              <dgm:constr type="tMarg" refType="primFontSz" fact="0.3"/>
              <dgm:constr type="bMarg" refType="primFontSz" fact="0.3"/>
            </dgm:constrLst>
          </dgm:if>
          <dgm:else name="Name120">
            <dgm:constrLst>
              <dgm:constr type="rMarg" refType="w" fact="0.6"/>
              <dgm:constr type="lMarg" refType="primFontSz" fact="0.3"/>
              <dgm:constr type="tMarg" refType="primFontSz" fact="0.3"/>
              <dgm:constr type="bMarg" refType="primFontSz" fact="0.3"/>
            </dgm:constrLst>
          </dgm:else>
        </dgm:choose>
        <dgm:ruleLst>
          <dgm:rule type="primFontSz" val="5" fact="NaN" max="NaN"/>
        </dgm:ruleLst>
      </dgm:layoutNode>
      <dgm:choose name="Name121">
        <dgm:if name="Name122" axis="ch" ptType="node" func="cnt" op="gte" val="1">
          <dgm:layoutNode name="desTx2" styleLbl="revTx">
            <dgm:varLst>
              <dgm:bulletEnabled val="1"/>
            </dgm:varLst>
            <dgm:choose name="Name123">
              <dgm:if name="Name124" func="var" arg="dir" op="equ" val="norm">
                <dgm:choose name="Name125">
                  <dgm:if name="Name126" axis="ch" ptType="node" func="cnt" op="gte" val="2">
                    <dgm:alg type="tx">
                      <dgm:param type="parTxLTRAlign" val="l"/>
                      <dgm:param type="parTxRTLAlign" val="l"/>
                      <dgm:param type="stBulletLvl" val="1"/>
                    </dgm:alg>
                  </dgm:if>
                  <dgm:else name="Name127">
                    <dgm:alg type="tx">
                      <dgm:param type="parTxLTRAlign" val="l"/>
                      <dgm:param type="parTxRTLAlign" val="l"/>
                    </dgm:alg>
                  </dgm:else>
                </dgm:choose>
              </dgm:if>
              <dgm:else name="Name128">
                <dgm:choose name="Name129">
                  <dgm:if name="Name130" axis="ch" ptType="node" func="cnt" op="gte" val="2">
                    <dgm:alg type="tx">
                      <dgm:param type="parTxLTRAlign" val="r"/>
                      <dgm:param type="parTxRTLAlign" val="r"/>
                      <dgm:param type="shpTxLTRAlignCh" val="r"/>
                      <dgm:param type="shpTxRTLAlignCh" val="r"/>
                      <dgm:param type="stBulletLvl" val="1"/>
                    </dgm:alg>
                  </dgm:if>
                  <dgm:else name="Name131">
                    <dgm:alg type="tx">
                      <dgm:param type="parTxLTRAlign" val="r"/>
                      <dgm:param type="parTxRTLAlign" val="r"/>
                      <dgm:param type="shpTxLTRAlignCh" val="r"/>
                      <dgm:param type="shpTxRTLAlignCh" val="r"/>
                    </dgm:alg>
                  </dgm:else>
                </dgm:choose>
              </dgm:else>
            </dgm:choose>
            <dgm:shape xmlns:r="http://schemas.openxmlformats.org/officeDocument/2006/relationships" type="rect" r:blip="">
              <dgm:adjLst/>
            </dgm:shape>
            <dgm:presOf axis="des" ptType="node"/>
            <dgm:constrLst>
              <dgm:constr type="rMarg" refType="primFontSz" fact="0.2"/>
              <dgm:constr type="tMarg" refType="primFontSz" fact="0.2"/>
              <dgm:constr type="bMarg" refType="primFontSz" fact="0.2"/>
            </dgm:constrLst>
            <dgm:ruleLst>
              <dgm:rule type="primFontSz" val="5" fact="NaN" max="NaN"/>
            </dgm:ruleLst>
          </dgm:layoutNode>
        </dgm:if>
        <dgm:else name="Name132"/>
      </dgm:choose>
    </dgm:forEach>
    <dgm:forEach name="Name133" axis="ch" ptType="sibTrans" hideLastTrans="0" st="2" cnt="1">
      <dgm:layoutNode name="picture2">
        <dgm:alg type="sp"/>
        <dgm:shape xmlns:r="http://schemas.openxmlformats.org/officeDocument/2006/relationships" r:blip="">
          <dgm:adjLst/>
        </dgm:shape>
        <dgm:presOf/>
        <dgm:constrLst/>
        <dgm:forEach name="Name134" ref="imageRepeat"/>
      </dgm:layoutNode>
    </dgm:forEach>
    <dgm:forEach name="Name135" axis="ch" ptType="node" st="3" cnt="1">
      <dgm:layoutNode name="parTx3">
        <dgm:choose name="Name136">
          <dgm:if name="Name137" func="var" arg="dir" op="equ" val="norm">
            <dgm:alg type="tx">
              <dgm:param type="parTxLTRAlign" val="l"/>
              <dgm:param type="parTxRTLAlign" val="r"/>
            </dgm:alg>
          </dgm:if>
          <dgm:else name="Name138">
            <dgm:alg type="tx">
              <dgm:param type="parTxLTRAlign" val="r"/>
              <dgm:param type="parTxRTLAlign" val="l"/>
            </dgm:alg>
          </dgm:else>
        </dgm:choose>
        <dgm:shape xmlns:r="http://schemas.openxmlformats.org/officeDocument/2006/relationships" type="roundRect" r:blip="">
          <dgm:adjLst/>
        </dgm:shape>
        <dgm:presOf axis="self" ptType="node"/>
        <dgm:choose name="Name139">
          <dgm:if name="Name140" func="var" arg="dir" op="equ" val="norm">
            <dgm:constrLst>
              <dgm:constr type="lMarg" refType="w" fact="0.6"/>
              <dgm:constr type="rMarg" refType="primFontSz" fact="0.3"/>
              <dgm:constr type="tMarg" refType="primFontSz" fact="0.3"/>
              <dgm:constr type="bMarg" refType="primFontSz" fact="0.3"/>
            </dgm:constrLst>
          </dgm:if>
          <dgm:else name="Name141">
            <dgm:constrLst>
              <dgm:constr type="rMarg" refType="w" fact="0.6"/>
              <dgm:constr type="lMarg" refType="primFontSz" fact="0.3"/>
              <dgm:constr type="tMarg" refType="primFontSz" fact="0.3"/>
              <dgm:constr type="bMarg" refType="primFontSz" fact="0.3"/>
            </dgm:constrLst>
          </dgm:else>
        </dgm:choose>
        <dgm:ruleLst>
          <dgm:rule type="primFontSz" val="5" fact="NaN" max="NaN"/>
        </dgm:ruleLst>
      </dgm:layoutNode>
      <dgm:choose name="Name142">
        <dgm:if name="Name143" axis="ch" ptType="node" func="cnt" op="gte" val="1">
          <dgm:layoutNode name="desTx3" styleLbl="revTx">
            <dgm:varLst>
              <dgm:bulletEnabled val="1"/>
            </dgm:varLst>
            <dgm:choose name="Name144">
              <dgm:if name="Name145" func="var" arg="dir" op="equ" val="norm">
                <dgm:choose name="Name146">
                  <dgm:if name="Name147" axis="ch" ptType="node" func="cnt" op="gte" val="2">
                    <dgm:alg type="tx">
                      <dgm:param type="parTxLTRAlign" val="l"/>
                      <dgm:param type="parTxRTLAlign" val="l"/>
                      <dgm:param type="stBulletLvl" val="1"/>
                    </dgm:alg>
                  </dgm:if>
                  <dgm:else name="Name148">
                    <dgm:alg type="tx">
                      <dgm:param type="parTxLTRAlign" val="l"/>
                      <dgm:param type="parTxRTLAlign" val="l"/>
                    </dgm:alg>
                  </dgm:else>
                </dgm:choose>
              </dgm:if>
              <dgm:else name="Name149">
                <dgm:choose name="Name150">
                  <dgm:if name="Name151" axis="ch" ptType="node" func="cnt" op="gte" val="2">
                    <dgm:alg type="tx">
                      <dgm:param type="parTxLTRAlign" val="r"/>
                      <dgm:param type="parTxRTLAlign" val="r"/>
                      <dgm:param type="shpTxLTRAlignCh" val="r"/>
                      <dgm:param type="shpTxRTLAlignCh" val="r"/>
                      <dgm:param type="stBulletLvl" val="1"/>
                    </dgm:alg>
                  </dgm:if>
                  <dgm:else name="Name152">
                    <dgm:alg type="tx">
                      <dgm:param type="parTxLTRAlign" val="r"/>
                      <dgm:param type="parTxRTLAlign" val="r"/>
                      <dgm:param type="shpTxLTRAlignCh" val="r"/>
                      <dgm:param type="shpTxRTLAlignCh" val="r"/>
                    </dgm:alg>
                  </dgm:else>
                </dgm:choose>
              </dgm:else>
            </dgm:choose>
            <dgm:shape xmlns:r="http://schemas.openxmlformats.org/officeDocument/2006/relationships" type="rect" r:blip="">
              <dgm:adjLst/>
            </dgm:shape>
            <dgm:presOf axis="des" ptType="node"/>
            <dgm:constrLst>
              <dgm:constr type="rMarg" refType="primFontSz" fact="0.2"/>
              <dgm:constr type="tMarg" refType="primFontSz" fact="0.2"/>
              <dgm:constr type="bMarg" refType="primFontSz" fact="0.2"/>
            </dgm:constrLst>
            <dgm:ruleLst>
              <dgm:rule type="primFontSz" val="5" fact="NaN" max="NaN"/>
            </dgm:ruleLst>
          </dgm:layoutNode>
        </dgm:if>
        <dgm:else name="Name153"/>
      </dgm:choose>
    </dgm:forEach>
    <dgm:forEach name="Name154" axis="ch" ptType="sibTrans" hideLastTrans="0" st="3" cnt="1">
      <dgm:layoutNode name="picture3">
        <dgm:alg type="sp"/>
        <dgm:shape xmlns:r="http://schemas.openxmlformats.org/officeDocument/2006/relationships" r:blip="">
          <dgm:adjLst/>
        </dgm:shape>
        <dgm:presOf/>
        <dgm:constrLst/>
        <dgm:forEach name="Name155" ref="imageRepeat"/>
      </dgm:layoutNode>
    </dgm:forEach>
    <dgm:forEach name="Name156" axis="ch" ptType="node" st="4" cnt="1">
      <dgm:layoutNode name="parTx4">
        <dgm:choose name="Name157">
          <dgm:if name="Name158" func="var" arg="dir" op="equ" val="norm">
            <dgm:alg type="tx">
              <dgm:param type="parTxLTRAlign" val="l"/>
              <dgm:param type="parTxRTLAlign" val="r"/>
            </dgm:alg>
          </dgm:if>
          <dgm:else name="Name159">
            <dgm:alg type="tx">
              <dgm:param type="parTxLTRAlign" val="r"/>
              <dgm:param type="parTxRTLAlign" val="l"/>
            </dgm:alg>
          </dgm:else>
        </dgm:choose>
        <dgm:shape xmlns:r="http://schemas.openxmlformats.org/officeDocument/2006/relationships" type="roundRect" r:blip="">
          <dgm:adjLst/>
        </dgm:shape>
        <dgm:presOf axis="self" ptType="node"/>
        <dgm:choose name="Name160">
          <dgm:if name="Name161" func="var" arg="dir" op="equ" val="norm">
            <dgm:constrLst>
              <dgm:constr type="lMarg" refType="w" fact="0.6"/>
              <dgm:constr type="rMarg" refType="primFontSz" fact="0.3"/>
              <dgm:constr type="tMarg" refType="primFontSz" fact="0.3"/>
              <dgm:constr type="bMarg" refType="primFontSz" fact="0.3"/>
            </dgm:constrLst>
          </dgm:if>
          <dgm:else name="Name162">
            <dgm:constrLst>
              <dgm:constr type="rMarg" refType="w" fact="0.6"/>
              <dgm:constr type="lMarg" refType="primFontSz" fact="0.3"/>
              <dgm:constr type="tMarg" refType="primFontSz" fact="0.3"/>
              <dgm:constr type="bMarg" refType="primFontSz" fact="0.3"/>
            </dgm:constrLst>
          </dgm:else>
        </dgm:choose>
        <dgm:ruleLst>
          <dgm:rule type="primFontSz" val="5" fact="NaN" max="NaN"/>
        </dgm:ruleLst>
      </dgm:layoutNode>
      <dgm:choose name="Name163">
        <dgm:if name="Name164" axis="ch" ptType="node" func="cnt" op="gte" val="1">
          <dgm:layoutNode name="desTx4" styleLbl="revTx">
            <dgm:varLst>
              <dgm:bulletEnabled val="1"/>
            </dgm:varLst>
            <dgm:choose name="Name165">
              <dgm:if name="Name166" func="var" arg="dir" op="equ" val="norm">
                <dgm:choose name="Name167">
                  <dgm:if name="Name168" axis="ch" ptType="node" func="cnt" op="gte" val="2">
                    <dgm:alg type="tx">
                      <dgm:param type="parTxLTRAlign" val="l"/>
                      <dgm:param type="parTxRTLAlign" val="l"/>
                      <dgm:param type="stBulletLvl" val="1"/>
                    </dgm:alg>
                  </dgm:if>
                  <dgm:else name="Name169">
                    <dgm:alg type="tx">
                      <dgm:param type="parTxLTRAlign" val="l"/>
                      <dgm:param type="parTxRTLAlign" val="l"/>
                    </dgm:alg>
                  </dgm:else>
                </dgm:choose>
              </dgm:if>
              <dgm:else name="Name170">
                <dgm:choose name="Name171">
                  <dgm:if name="Name172" axis="ch" ptType="node" func="cnt" op="gte" val="2">
                    <dgm:alg type="tx">
                      <dgm:param type="parTxLTRAlign" val="r"/>
                      <dgm:param type="parTxRTLAlign" val="r"/>
                      <dgm:param type="shpTxLTRAlignCh" val="r"/>
                      <dgm:param type="shpTxRTLAlignCh" val="r"/>
                      <dgm:param type="stBulletLvl" val="1"/>
                    </dgm:alg>
                  </dgm:if>
                  <dgm:else name="Name173">
                    <dgm:alg type="tx">
                      <dgm:param type="parTxLTRAlign" val="r"/>
                      <dgm:param type="parTxRTLAlign" val="r"/>
                      <dgm:param type="shpTxLTRAlignCh" val="r"/>
                      <dgm:param type="shpTxRTLAlignCh" val="r"/>
                    </dgm:alg>
                  </dgm:else>
                </dgm:choose>
              </dgm:else>
            </dgm:choose>
            <dgm:shape xmlns:r="http://schemas.openxmlformats.org/officeDocument/2006/relationships" type="rect" r:blip="">
              <dgm:adjLst/>
            </dgm:shape>
            <dgm:presOf axis="des" ptType="node"/>
            <dgm:constrLst>
              <dgm:constr type="rMarg" refType="primFontSz" fact="0.2"/>
              <dgm:constr type="tMarg" refType="primFontSz" fact="0.2"/>
              <dgm:constr type="bMarg" refType="primFontSz" fact="0.2"/>
            </dgm:constrLst>
            <dgm:ruleLst>
              <dgm:rule type="primFontSz" val="5" fact="NaN" max="NaN"/>
            </dgm:ruleLst>
          </dgm:layoutNode>
        </dgm:if>
        <dgm:else name="Name174"/>
      </dgm:choose>
    </dgm:forEach>
    <dgm:forEach name="Name175" axis="ch" ptType="sibTrans" hideLastTrans="0" st="4" cnt="1">
      <dgm:layoutNode name="picture4">
        <dgm:alg type="sp"/>
        <dgm:shape xmlns:r="http://schemas.openxmlformats.org/officeDocument/2006/relationships" r:blip="">
          <dgm:adjLst/>
        </dgm:shape>
        <dgm:presOf/>
        <dgm:constrLst/>
        <dgm:forEach name="Name176" ref="imageRepeat"/>
      </dgm:layoutNode>
    </dgm:forEach>
    <dgm:forEach name="Name177" axis="ch" ptType="node" st="5" cnt="1">
      <dgm:layoutNode name="parTx5">
        <dgm:choose name="Name178">
          <dgm:if name="Name179" func="var" arg="dir" op="equ" val="norm">
            <dgm:alg type="tx">
              <dgm:param type="parTxLTRAlign" val="l"/>
              <dgm:param type="parTxRTLAlign" val="r"/>
            </dgm:alg>
          </dgm:if>
          <dgm:else name="Name180">
            <dgm:alg type="tx">
              <dgm:param type="parTxLTRAlign" val="r"/>
              <dgm:param type="parTxRTLAlign" val="l"/>
            </dgm:alg>
          </dgm:else>
        </dgm:choose>
        <dgm:shape xmlns:r="http://schemas.openxmlformats.org/officeDocument/2006/relationships" type="roundRect" r:blip="">
          <dgm:adjLst/>
        </dgm:shape>
        <dgm:presOf axis="self" ptType="node"/>
        <dgm:choose name="Name181">
          <dgm:if name="Name182" func="var" arg="dir" op="equ" val="norm">
            <dgm:constrLst>
              <dgm:constr type="lMarg" refType="w" fact="0.6"/>
              <dgm:constr type="rMarg" refType="primFontSz" fact="0.3"/>
              <dgm:constr type="tMarg" refType="primFontSz" fact="0.3"/>
              <dgm:constr type="bMarg" refType="primFontSz" fact="0.3"/>
            </dgm:constrLst>
          </dgm:if>
          <dgm:else name="Name183">
            <dgm:constrLst>
              <dgm:constr type="rMarg" refType="w" fact="0.6"/>
              <dgm:constr type="lMarg" refType="primFontSz" fact="0.3"/>
              <dgm:constr type="tMarg" refType="primFontSz" fact="0.3"/>
              <dgm:constr type="bMarg" refType="primFontSz" fact="0.3"/>
            </dgm:constrLst>
          </dgm:else>
        </dgm:choose>
        <dgm:ruleLst>
          <dgm:rule type="primFontSz" val="5" fact="NaN" max="NaN"/>
        </dgm:ruleLst>
      </dgm:layoutNode>
      <dgm:choose name="Name184">
        <dgm:if name="Name185" axis="ch" ptType="node" func="cnt" op="gte" val="1">
          <dgm:layoutNode name="desTx5" styleLbl="revTx">
            <dgm:varLst>
              <dgm:bulletEnabled val="1"/>
            </dgm:varLst>
            <dgm:choose name="Name186">
              <dgm:if name="Name187" func="var" arg="dir" op="equ" val="norm">
                <dgm:choose name="Name188">
                  <dgm:if name="Name189" axis="ch" ptType="node" func="cnt" op="gte" val="2">
                    <dgm:alg type="tx">
                      <dgm:param type="parTxLTRAlign" val="l"/>
                      <dgm:param type="parTxRTLAlign" val="l"/>
                      <dgm:param type="stBulletLvl" val="1"/>
                    </dgm:alg>
                  </dgm:if>
                  <dgm:else name="Name190">
                    <dgm:alg type="tx">
                      <dgm:param type="parTxLTRAlign" val="l"/>
                      <dgm:param type="parTxRTLAlign" val="l"/>
                    </dgm:alg>
                  </dgm:else>
                </dgm:choose>
              </dgm:if>
              <dgm:else name="Name191">
                <dgm:choose name="Name192">
                  <dgm:if name="Name193" axis="ch" ptType="node" func="cnt" op="gte" val="2">
                    <dgm:alg type="tx">
                      <dgm:param type="parTxLTRAlign" val="r"/>
                      <dgm:param type="parTxRTLAlign" val="r"/>
                      <dgm:param type="shpTxLTRAlignCh" val="r"/>
                      <dgm:param type="shpTxRTLAlignCh" val="r"/>
                      <dgm:param type="stBulletLvl" val="1"/>
                    </dgm:alg>
                  </dgm:if>
                  <dgm:else name="Name194">
                    <dgm:alg type="tx">
                      <dgm:param type="parTxLTRAlign" val="r"/>
                      <dgm:param type="parTxRTLAlign" val="r"/>
                      <dgm:param type="shpTxLTRAlignCh" val="r"/>
                      <dgm:param type="shpTxRTLAlignCh" val="r"/>
                    </dgm:alg>
                  </dgm:else>
                </dgm:choose>
              </dgm:else>
            </dgm:choose>
            <dgm:shape xmlns:r="http://schemas.openxmlformats.org/officeDocument/2006/relationships" type="rect" r:blip="">
              <dgm:adjLst/>
            </dgm:shape>
            <dgm:presOf axis="des" ptType="node"/>
            <dgm:constrLst>
              <dgm:constr type="rMarg" refType="primFontSz" fact="0.2"/>
              <dgm:constr type="tMarg" refType="primFontSz" fact="0.2"/>
              <dgm:constr type="bMarg" refType="primFontSz" fact="0.2"/>
            </dgm:constrLst>
            <dgm:ruleLst>
              <dgm:rule type="primFontSz" val="5" fact="NaN" max="NaN"/>
            </dgm:ruleLst>
          </dgm:layoutNode>
        </dgm:if>
        <dgm:else name="Name195"/>
      </dgm:choose>
    </dgm:forEach>
    <dgm:forEach name="Name196" axis="ch" ptType="sibTrans" hideLastTrans="0" st="5" cnt="1">
      <dgm:layoutNode name="picture5">
        <dgm:alg type="sp"/>
        <dgm:shape xmlns:r="http://schemas.openxmlformats.org/officeDocument/2006/relationships" r:blip="">
          <dgm:adjLst/>
        </dgm:shape>
        <dgm:presOf/>
        <dgm:constrLst/>
        <dgm:forEach name="Name197" ref="imageRepeat"/>
      </dgm:layoutNode>
    </dgm:forEach>
    <dgm:forEach name="Name198" axis="ch" ptType="node" st="6" cnt="1">
      <dgm:layoutNode name="parTx6">
        <dgm:choose name="Name199">
          <dgm:if name="Name200" func="var" arg="dir" op="equ" val="norm">
            <dgm:alg type="tx">
              <dgm:param type="parTxLTRAlign" val="l"/>
              <dgm:param type="parTxRTLAlign" val="r"/>
            </dgm:alg>
          </dgm:if>
          <dgm:else name="Name201">
            <dgm:alg type="tx">
              <dgm:param type="parTxLTRAlign" val="r"/>
              <dgm:param type="parTxRTLAlign" val="l"/>
            </dgm:alg>
          </dgm:else>
        </dgm:choose>
        <dgm:shape xmlns:r="http://schemas.openxmlformats.org/officeDocument/2006/relationships" type="roundRect" r:blip="">
          <dgm:adjLst/>
        </dgm:shape>
        <dgm:presOf axis="self" ptType="node"/>
        <dgm:choose name="Name202">
          <dgm:if name="Name203" func="var" arg="dir" op="equ" val="norm">
            <dgm:constrLst>
              <dgm:constr type="lMarg" refType="w" fact="0.6"/>
              <dgm:constr type="rMarg" refType="primFontSz" fact="0.3"/>
              <dgm:constr type="tMarg" refType="primFontSz" fact="0.3"/>
              <dgm:constr type="bMarg" refType="primFontSz" fact="0.3"/>
            </dgm:constrLst>
          </dgm:if>
          <dgm:else name="Name204">
            <dgm:constrLst>
              <dgm:constr type="rMarg" refType="w" fact="0.6"/>
              <dgm:constr type="lMarg" refType="primFontSz" fact="0.3"/>
              <dgm:constr type="tMarg" refType="primFontSz" fact="0.3"/>
              <dgm:constr type="bMarg" refType="primFontSz" fact="0.3"/>
            </dgm:constrLst>
          </dgm:else>
        </dgm:choose>
        <dgm:ruleLst>
          <dgm:rule type="primFontSz" val="5" fact="NaN" max="NaN"/>
        </dgm:ruleLst>
      </dgm:layoutNode>
      <dgm:choose name="Name205">
        <dgm:if name="Name206" axis="ch" ptType="node" func="cnt" op="gte" val="1">
          <dgm:layoutNode name="desTx6" styleLbl="revTx">
            <dgm:varLst>
              <dgm:bulletEnabled val="1"/>
            </dgm:varLst>
            <dgm:choose name="Name207">
              <dgm:if name="Name208" func="var" arg="dir" op="equ" val="norm">
                <dgm:choose name="Name209">
                  <dgm:if name="Name210" axis="ch" ptType="node" func="cnt" op="gte" val="2">
                    <dgm:alg type="tx">
                      <dgm:param type="parTxLTRAlign" val="l"/>
                      <dgm:param type="parTxRTLAlign" val="l"/>
                      <dgm:param type="stBulletLvl" val="1"/>
                    </dgm:alg>
                  </dgm:if>
                  <dgm:else name="Name211">
                    <dgm:alg type="tx">
                      <dgm:param type="parTxLTRAlign" val="l"/>
                      <dgm:param type="parTxRTLAlign" val="l"/>
                    </dgm:alg>
                  </dgm:else>
                </dgm:choose>
              </dgm:if>
              <dgm:else name="Name212">
                <dgm:choose name="Name213">
                  <dgm:if name="Name214" axis="ch" ptType="node" func="cnt" op="gte" val="2">
                    <dgm:alg type="tx">
                      <dgm:param type="parTxLTRAlign" val="r"/>
                      <dgm:param type="parTxRTLAlign" val="r"/>
                      <dgm:param type="shpTxLTRAlignCh" val="r"/>
                      <dgm:param type="shpTxRTLAlignCh" val="r"/>
                      <dgm:param type="stBulletLvl" val="1"/>
                    </dgm:alg>
                  </dgm:if>
                  <dgm:else name="Name215">
                    <dgm:alg type="tx">
                      <dgm:param type="parTxLTRAlign" val="r"/>
                      <dgm:param type="parTxRTLAlign" val="r"/>
                      <dgm:param type="shpTxLTRAlignCh" val="r"/>
                      <dgm:param type="shpTxRTLAlignCh" val="r"/>
                    </dgm:alg>
                  </dgm:else>
                </dgm:choose>
              </dgm:else>
            </dgm:choose>
            <dgm:shape xmlns:r="http://schemas.openxmlformats.org/officeDocument/2006/relationships" type="rect" r:blip="">
              <dgm:adjLst/>
            </dgm:shape>
            <dgm:presOf axis="des" ptType="node"/>
            <dgm:constrLst>
              <dgm:constr type="rMarg" refType="primFontSz" fact="0.2"/>
              <dgm:constr type="tMarg" refType="primFontSz" fact="0.2"/>
              <dgm:constr type="bMarg" refType="primFontSz" fact="0.2"/>
            </dgm:constrLst>
            <dgm:ruleLst>
              <dgm:rule type="primFontSz" val="5" fact="NaN" max="NaN"/>
            </dgm:ruleLst>
          </dgm:layoutNode>
        </dgm:if>
        <dgm:else name="Name216"/>
      </dgm:choose>
    </dgm:forEach>
    <dgm:forEach name="Name217" axis="ch" ptType="sibTrans" hideLastTrans="0" st="6" cnt="1">
      <dgm:layoutNode name="picture6">
        <dgm:alg type="sp"/>
        <dgm:shape xmlns:r="http://schemas.openxmlformats.org/officeDocument/2006/relationships" r:blip="">
          <dgm:adjLst/>
        </dgm:shape>
        <dgm:presOf/>
        <dgm:constrLst/>
        <dgm:forEach name="Name218" ref="imageRepeat"/>
      </dgm:layoutNode>
    </dgm:forEach>
    <dgm:forEach name="Name219" axis="ch" ptType="node" st="7" cnt="1">
      <dgm:layoutNode name="parTx7">
        <dgm:choose name="Name220">
          <dgm:if name="Name221" func="var" arg="dir" op="equ" val="norm">
            <dgm:alg type="tx">
              <dgm:param type="parTxLTRAlign" val="l"/>
              <dgm:param type="parTxRTLAlign" val="r"/>
            </dgm:alg>
          </dgm:if>
          <dgm:else name="Name222">
            <dgm:alg type="tx">
              <dgm:param type="parTxLTRAlign" val="r"/>
              <dgm:param type="parTxRTLAlign" val="l"/>
            </dgm:alg>
          </dgm:else>
        </dgm:choose>
        <dgm:shape xmlns:r="http://schemas.openxmlformats.org/officeDocument/2006/relationships" type="roundRect" r:blip="">
          <dgm:adjLst/>
        </dgm:shape>
        <dgm:presOf axis="self" ptType="node"/>
        <dgm:choose name="Name223">
          <dgm:if name="Name224" func="var" arg="dir" op="equ" val="norm">
            <dgm:constrLst>
              <dgm:constr type="lMarg" refType="w" fact="0.6"/>
              <dgm:constr type="rMarg" refType="primFontSz" fact="0.3"/>
              <dgm:constr type="tMarg" refType="primFontSz" fact="0.3"/>
              <dgm:constr type="bMarg" refType="primFontSz" fact="0.3"/>
            </dgm:constrLst>
          </dgm:if>
          <dgm:else name="Name225">
            <dgm:constrLst>
              <dgm:constr type="rMarg" refType="w" fact="0.6"/>
              <dgm:constr type="lMarg" refType="primFontSz" fact="0.3"/>
              <dgm:constr type="tMarg" refType="primFontSz" fact="0.3"/>
              <dgm:constr type="bMarg" refType="primFontSz" fact="0.3"/>
            </dgm:constrLst>
          </dgm:else>
        </dgm:choose>
        <dgm:ruleLst>
          <dgm:rule type="primFontSz" val="5" fact="NaN" max="NaN"/>
        </dgm:ruleLst>
      </dgm:layoutNode>
      <dgm:choose name="Name226">
        <dgm:if name="Name227" axis="ch" ptType="node" func="cnt" op="gte" val="1">
          <dgm:layoutNode name="desTx7" styleLbl="revTx">
            <dgm:varLst>
              <dgm:bulletEnabled val="1"/>
            </dgm:varLst>
            <dgm:choose name="Name228">
              <dgm:if name="Name229" func="var" arg="dir" op="equ" val="norm">
                <dgm:choose name="Name230">
                  <dgm:if name="Name231" axis="ch" ptType="node" func="cnt" op="gte" val="2">
                    <dgm:alg type="tx">
                      <dgm:param type="parTxLTRAlign" val="l"/>
                      <dgm:param type="parTxRTLAlign" val="l"/>
                      <dgm:param type="stBulletLvl" val="1"/>
                    </dgm:alg>
                  </dgm:if>
                  <dgm:else name="Name232">
                    <dgm:alg type="tx">
                      <dgm:param type="parTxLTRAlign" val="l"/>
                      <dgm:param type="parTxRTLAlign" val="l"/>
                    </dgm:alg>
                  </dgm:else>
                </dgm:choose>
              </dgm:if>
              <dgm:else name="Name233">
                <dgm:choose name="Name234">
                  <dgm:if name="Name235" axis="ch" ptType="node" func="cnt" op="gte" val="2">
                    <dgm:alg type="tx">
                      <dgm:param type="parTxLTRAlign" val="r"/>
                      <dgm:param type="parTxRTLAlign" val="r"/>
                      <dgm:param type="shpTxLTRAlignCh" val="r"/>
                      <dgm:param type="shpTxRTLAlignCh" val="r"/>
                      <dgm:param type="stBulletLvl" val="1"/>
                    </dgm:alg>
                  </dgm:if>
                  <dgm:else name="Name236">
                    <dgm:alg type="tx">
                      <dgm:param type="parTxLTRAlign" val="r"/>
                      <dgm:param type="parTxRTLAlign" val="r"/>
                      <dgm:param type="shpTxLTRAlignCh" val="r"/>
                      <dgm:param type="shpTxRTLAlignCh" val="r"/>
                    </dgm:alg>
                  </dgm:else>
                </dgm:choose>
              </dgm:else>
            </dgm:choose>
            <dgm:shape xmlns:r="http://schemas.openxmlformats.org/officeDocument/2006/relationships" type="rect" r:blip="">
              <dgm:adjLst/>
            </dgm:shape>
            <dgm:presOf axis="des" ptType="node"/>
            <dgm:constrLst>
              <dgm:constr type="rMarg" refType="primFontSz" fact="0.2"/>
              <dgm:constr type="tMarg" refType="primFontSz" fact="0.2"/>
              <dgm:constr type="bMarg" refType="primFontSz" fact="0.2"/>
            </dgm:constrLst>
            <dgm:ruleLst>
              <dgm:rule type="primFontSz" val="5" fact="NaN" max="NaN"/>
            </dgm:ruleLst>
          </dgm:layoutNode>
        </dgm:if>
        <dgm:else name="Name237"/>
      </dgm:choose>
    </dgm:forEach>
    <dgm:forEach name="Name238" axis="ch" ptType="sibTrans" hideLastTrans="0" st="7" cnt="1">
      <dgm:layoutNode name="picture7">
        <dgm:alg type="sp"/>
        <dgm:shape xmlns:r="http://schemas.openxmlformats.org/officeDocument/2006/relationships" r:blip="">
          <dgm:adjLst/>
        </dgm:shape>
        <dgm:presOf/>
        <dgm:constrLst/>
        <dgm:forEach name="Name239" ref="imageRepeat"/>
      </dgm:layoutNode>
    </dgm:forEach>
  </dgm:layoutNode>
</dgm:layoutDef>
</file>

<file path=ppt/diagrams/layout11.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12.xml><?xml version="1.0" encoding="utf-8"?>
<dgm:layoutDef xmlns:dgm="http://schemas.openxmlformats.org/drawingml/2006/diagram" xmlns:a="http://schemas.openxmlformats.org/drawingml/2006/main" uniqueId="urn:microsoft.com/office/officeart/2005/8/layout/gear1">
  <dgm:title val=""/>
  <dgm:desc val=""/>
  <dgm:catLst>
    <dgm:cat type="relationship" pri="3000"/>
    <dgm:cat type="process" pri="28000"/>
    <dgm:cat type="cycle" pri="14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useDef="1">
    <dgm:dataModel>
      <dgm:ptLst/>
      <dgm:bg/>
      <dgm:whole/>
    </dgm:dataModel>
  </dgm:clrData>
  <dgm:layoutNode name="composite">
    <dgm:varLst>
      <dgm:chMax val="3"/>
      <dgm:animLvl val="lvl"/>
      <dgm:resizeHandles val="exact"/>
    </dgm:varLst>
    <dgm:alg type="composite">
      <dgm:param type="ar" val="1"/>
    </dgm:alg>
    <dgm:shape xmlns:r="http://schemas.openxmlformats.org/officeDocument/2006/relationships" r:blip="">
      <dgm:adjLst/>
    </dgm:shape>
    <dgm:presOf/>
    <dgm:choose name="Name0">
      <dgm:if name="Name1" axis="ch" ptType="node" func="cnt" op="lte" val="1">
        <dgm:constrLst>
          <dgm:constr type="primFontSz" for="ch" ptType="node" op="equ" val="65"/>
          <dgm:constr type="w" for="ch" forName="gear1" refType="w" fact="0.55"/>
          <dgm:constr type="h" for="ch" forName="gear1" refType="w" fact="0.55"/>
          <dgm:constr type="l" for="ch" forName="gear1" refType="w" fact="0.05"/>
          <dgm:constr type="t" for="ch" forName="gear1" refType="w" fact="0.05"/>
          <dgm:constr type="w" for="ch" forName="gear1srcNode" val="1"/>
          <dgm:constr type="h" for="ch" forName="gear1srcNode" val="1"/>
          <dgm:constr type="l" for="ch" forName="gear1srcNode" refType="w" fact="0.32"/>
          <dgm:constr type="t" for="ch" forName="gear1srcNode"/>
          <dgm:constr type="w" for="ch" forName="gear1dstNode" val="1"/>
          <dgm:constr type="h" for="ch" forName="gear1dstNode" val="1"/>
          <dgm:constr type="r" for="ch" forName="gear1dstNode" refType="w" fact="0.58"/>
          <dgm:constr type="t" for="ch" forName="gear1dstNode" refType="h" fact="0.5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dgm:constr type="b" for="ch" forName="gear1ch" refType="h" fact="0.6"/>
        </dgm:constrLst>
      </dgm:if>
      <dgm:if name="Name2" axis="ch" ptType="node" func="cnt" op="equ" val="2">
        <dgm:constrLst>
          <dgm:constr type="primFontSz" for="ch" ptType="node" op="equ" val="65"/>
          <dgm:constr type="w" for="ch" forName="gear1" refType="w" fact="0.55"/>
          <dgm:constr type="h" for="ch" forName="gear1" refType="w" fact="0.55"/>
          <dgm:constr type="l" for="ch" forName="gear1" refType="w" fact="0.45"/>
          <dgm:constr type="t" for="ch" forName="gear1" refType="w" fact="0.25"/>
          <dgm:constr type="w" for="ch" forName="gear1srcNode" val="1"/>
          <dgm:constr type="h" for="ch" forName="gear1srcNode" val="1"/>
          <dgm:constr type="l" for="ch" forName="gear1srcNode" refType="w" fact="0.72"/>
          <dgm:constr type="t" for="ch" forName="gear1srcNode" refType="w" fact="0.2"/>
          <dgm:constr type="w" for="ch" forName="gear1dstNode" val="1"/>
          <dgm:constr type="h" for="ch" forName="gear1dstNode" val="1"/>
          <dgm:constr type="r" for="ch" forName="gear1dstNode" refType="w" fact="0.98"/>
          <dgm:constr type="t" for="ch" forName="gear1dstNode" refType="h" fact="0.7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w" fact="0.8"/>
          <dgm:constr type="w" for="ch" forName="gear2" refType="w" fact="0.4"/>
          <dgm:constr type="h" for="ch" forName="gear2" refType="w" fact="0.4"/>
          <dgm:constr type="l" for="ch" forName="gear2" refType="w" fact="0.13"/>
          <dgm:constr type="t" for="ch" forName="gear2" refType="w" fact="0.12"/>
          <dgm:constr type="w" for="ch" forName="gear2srcNode" val="1"/>
          <dgm:constr type="h" for="ch" forName="gear2srcNode" val="1"/>
          <dgm:constr type="l" for="ch" forName="gear2srcNode" refType="w" fact="0.23"/>
          <dgm:constr type="t" for="ch" forName="gear2srcNode" refType="w" fact="0.08"/>
          <dgm:constr type="w" for="ch" forName="gear2dstNode" val="1"/>
          <dgm:constr type="h" for="ch" forName="gear2dstNode" val="1"/>
          <dgm:constr type="l" for="ch" forName="gear2dstNode" refType="w" fact="0.1"/>
          <dgm:constr type="t" for="ch" forName="gear2dstNode" refType="h" fact="0.3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refType="w" fact="0.34"/>
          <dgm:constr type="t" for="ch" forName="gear2ch" refType="w" fact="0.04"/>
        </dgm:constrLst>
      </dgm:if>
      <dgm:else name="Name3">
        <dgm:constrLst>
          <dgm:constr type="primFontSz" for="ch" ptType="node" op="equ" val="65"/>
          <dgm:constr type="w" for="ch" forName="gear1" refType="w" fact="0.55"/>
          <dgm:constr type="h" for="ch" forName="gear1" refType="w" fact="0.55"/>
          <dgm:constr type="l" for="ch" forName="gear1" refType="w" fact="0.45"/>
          <dgm:constr type="t" for="ch" forName="gear1" refType="w" fact="0.45"/>
          <dgm:constr type="w" for="ch" forName="gear1srcNode" val="1"/>
          <dgm:constr type="h" for="ch" forName="gear1srcNode" val="1"/>
          <dgm:constr type="l" for="ch" forName="gear1srcNode" refType="w" fact="0.72"/>
          <dgm:constr type="t" for="ch" forName="gear1srcNode" refType="w" fact="0.4"/>
          <dgm:constr type="w" for="ch" forName="gear1dstNode" val="1"/>
          <dgm:constr type="h" for="ch" forName="gear1dstNode" val="1"/>
          <dgm:constr type="r" for="ch" forName="gear1dstNode" refType="w" fact="0.98"/>
          <dgm:constr type="t" for="ch" forName="gear1dstNode" refType="h" fact="0.95"/>
          <dgm:constr type="diam" for="des" forName="connector1" refType="w" refFor="ch" refForName="gear1" op="equ" fact="1.15"/>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h"/>
          <dgm:constr type="w" for="ch" forName="gear2" refType="w" fact="0.4"/>
          <dgm:constr type="h" for="ch" forName="gear2" refType="w" fact="0.4"/>
          <dgm:constr type="l" for="ch" forName="gear2" refType="w" fact="0.13"/>
          <dgm:constr type="t" for="ch" forName="gear2" refType="w" fact="0.32"/>
          <dgm:constr type="w" for="ch" forName="gear2srcNode" val="1"/>
          <dgm:constr type="h" for="ch" forName="gear2srcNode" val="1"/>
          <dgm:constr type="l" for="ch" forName="gear2srcNode" refType="w" fact="0.23"/>
          <dgm:constr type="t" for="ch" forName="gear2srcNode" refType="w" fact="0.28"/>
          <dgm:constr type="w" for="ch" forName="gear2dstNode" val="1"/>
          <dgm:constr type="h" for="ch" forName="gear2dstNode" val="1"/>
          <dgm:constr type="l" for="ch" forName="gear2dstNode" refType="w" fact="0.1"/>
          <dgm:constr type="t" for="ch" forName="gear2dstNode" refType="h" fact="0.5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dgm:constr type="t" for="ch" forName="gear2ch" refType="w" fact="0.58"/>
          <dgm:constr type="w" for="ch" forName="gear3" refType="w" fact="0.48"/>
          <dgm:constr type="h" for="ch" forName="gear3" refType="w" fact="0.48"/>
          <dgm:constr type="l" for="ch" forName="gear3" refType="w" fact="0.31"/>
          <dgm:constr type="t" for="ch" forName="gear3"/>
          <dgm:constr type="w" for="ch" forName="gear3tx" refType="w" fact="0.22"/>
          <dgm:constr type="h" for="ch" forName="gear3tx" refType="w" fact="0.22"/>
          <dgm:constr type="ctrX" for="ch" forName="gear3tx" refType="ctrX" refFor="ch" refForName="gear3"/>
          <dgm:constr type="ctrY" for="ch" forName="gear3tx" refType="ctrY" refFor="ch" refForName="gear3"/>
          <dgm:constr type="w" for="ch" forName="gear3srcNode" val="1"/>
          <dgm:constr type="h" for="ch" forName="gear3srcNode" val="1"/>
          <dgm:constr type="l" for="ch" forName="gear3srcNode" refType="w" fact="0.3"/>
          <dgm:constr type="t" for="ch" forName="gear3srcNode" refType="w" fact="0.25"/>
          <dgm:constr type="w" for="ch" forName="gear3dstNode" val="1"/>
          <dgm:constr type="h" for="ch" forName="gear3dstNode" val="1"/>
          <dgm:constr type="l" for="ch" forName="gear3dstNode" refType="w" fact="0.38"/>
          <dgm:constr type="t" for="ch" forName="gear3dstNode" refType="h" fact="0.05"/>
          <dgm:constr type="diam" for="des" forName="connector3" refType="w" refFor="ch" refForName="gear3" op="equ"/>
          <dgm:constr type="h" for="des" forName="connector3" refType="w" refFor="ch" refForName="gear1" op="equ" fact="0.1"/>
          <dgm:constr type="w" for="ch" forName="gear3ch" refType="w" fact="0.35"/>
          <dgm:constr type="h" for="ch" forName="gear3ch" refType="w" refFor="ch" refForName="gear3ch" fact="0.6"/>
          <dgm:constr type="l" for="ch" forName="gear3ch" refType="w" fact="0.65"/>
          <dgm:constr type="t" for="ch" forName="gear3ch" refType="h" fact="0.13"/>
        </dgm:constrLst>
      </dgm:else>
    </dgm:choose>
    <dgm:ruleLst/>
    <dgm:forEach name="Name4" axis="ch" ptType="node" cnt="1">
      <dgm:layoutNode name="gear1" styleLbl="node1">
        <dgm:varLst>
          <dgm:chMax val="1"/>
          <dgm:bulletEnabled val="1"/>
        </dgm:varLst>
        <dgm:alg type="tx">
          <dgm:param type="txAnchorVertCh" val="mid"/>
        </dgm:alg>
        <dgm:shape xmlns:r="http://schemas.openxmlformats.org/officeDocument/2006/relationships" type="gear9"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1srcNode">
        <dgm:alg type="sp"/>
        <dgm:shape xmlns:r="http://schemas.openxmlformats.org/officeDocument/2006/relationships" type="rect" r:blip="" hideGeom="1">
          <dgm:adjLst/>
        </dgm:shape>
        <dgm:presOf axis="self"/>
        <dgm:constrLst/>
        <dgm:ruleLst/>
      </dgm:layoutNode>
      <dgm:layoutNode name="gear1dstNode">
        <dgm:alg type="sp"/>
        <dgm:shape xmlns:r="http://schemas.openxmlformats.org/officeDocument/2006/relationships" type="rect" r:blip="" hideGeom="1">
          <dgm:adjLst/>
        </dgm:shape>
        <dgm:presOf axis="self"/>
        <dgm:constrLst/>
        <dgm:ruleLst/>
      </dgm:layoutNode>
      <dgm:choose name="Name5">
        <dgm:if name="Name6" axis="ch" ptType="node" func="cnt" op="gte" val="1">
          <dgm:layoutNode name="gear1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7"/>
      </dgm:choose>
    </dgm:forEach>
    <dgm:forEach name="Name8" axis="ch" ptType="node" st="2" cnt="1">
      <dgm:layoutNode name="gear2" styleLbl="node1">
        <dgm:varLst>
          <dgm:chMax val="1"/>
          <dgm:bulletEnabled val="1"/>
        </dgm:varLst>
        <dgm:alg type="tx">
          <dgm:param type="txAnchorVertCh" val="mid"/>
        </dgm:alg>
        <dgm:shape xmlns:r="http://schemas.openxmlformats.org/officeDocument/2006/relationships" type="gear6"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2srcNode">
        <dgm:alg type="sp"/>
        <dgm:shape xmlns:r="http://schemas.openxmlformats.org/officeDocument/2006/relationships" type="rect" r:blip="" hideGeom="1">
          <dgm:adjLst/>
        </dgm:shape>
        <dgm:presOf axis="self"/>
        <dgm:constrLst/>
        <dgm:ruleLst/>
      </dgm:layoutNode>
      <dgm:layoutNode name="gear2dstNode">
        <dgm:alg type="sp"/>
        <dgm:shape xmlns:r="http://schemas.openxmlformats.org/officeDocument/2006/relationships" type="rect" r:blip="" hideGeom="1">
          <dgm:adjLst/>
        </dgm:shape>
        <dgm:presOf axis="self"/>
        <dgm:constrLst/>
        <dgm:ruleLst/>
      </dgm:layoutNode>
      <dgm:choose name="Name9">
        <dgm:if name="Name10" axis="ch" ptType="node" func="cnt" op="gte" val="1">
          <dgm:layoutNode name="gear2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1"/>
      </dgm:choose>
    </dgm:forEach>
    <dgm:forEach name="Name12" axis="ch" ptType="node" st="3" cnt="1">
      <dgm:layoutNode name="gear3" styleLbl="node1">
        <dgm:alg type="sp"/>
        <dgm:shape xmlns:r="http://schemas.openxmlformats.org/officeDocument/2006/relationships" rot="-15" type="gear6" r:blip="">
          <dgm:adjLst/>
        </dgm:shape>
        <dgm:presOf axis="self"/>
        <dgm:constrLst/>
        <dgm:ruleLst/>
      </dgm:layoutNode>
      <dgm:layoutNode name="gear3tx" styleLbl="node1">
        <dgm:varLst>
          <dgm:chMax val="1"/>
          <dgm:bulletEnabled val="1"/>
        </dgm:varLst>
        <dgm:alg type="tx">
          <dgm:param type="txAnchorVertCh" val="mid"/>
        </dgm:alg>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3srcNode">
        <dgm:alg type="sp"/>
        <dgm:shape xmlns:r="http://schemas.openxmlformats.org/officeDocument/2006/relationships" type="rect" r:blip="" hideGeom="1">
          <dgm:adjLst/>
        </dgm:shape>
        <dgm:presOf axis="self"/>
        <dgm:constrLst/>
        <dgm:ruleLst/>
      </dgm:layoutNode>
      <dgm:layoutNode name="gear3dstNode">
        <dgm:alg type="sp"/>
        <dgm:shape xmlns:r="http://schemas.openxmlformats.org/officeDocument/2006/relationships" type="rect" r:blip="" hideGeom="1">
          <dgm:adjLst/>
        </dgm:shape>
        <dgm:presOf axis="self"/>
        <dgm:constrLst/>
        <dgm:ruleLst/>
      </dgm:layoutNode>
      <dgm:choose name="Name13">
        <dgm:if name="Name14" axis="ch" ptType="node" func="cnt" op="gte" val="1">
          <dgm:layoutNode name="gear3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5"/>
      </dgm:choose>
    </dgm:forEach>
    <dgm:forEach name="Name16" axis="ch" ptType="sibTrans" hideLastTrans="0" cnt="1">
      <dgm:layoutNode name="connector1" styleLbl="sibTrans2D1">
        <dgm:alg type="conn">
          <dgm:param type="connRout" val="curve"/>
          <dgm:param type="srcNode" val="gear1srcNode"/>
          <dgm:param type="dstNode" val="gear1dstNode"/>
          <dgm:param type="begPts" val="midR"/>
          <dgm:param type="endPts" val="tCtr"/>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7" axis="ch" ptType="sibTrans" hideLastTrans="0" st="2" cnt="1">
      <dgm:layoutNode name="connector2" styleLbl="sibTrans2D1">
        <dgm:alg type="conn">
          <dgm:param type="connRout" val="curve"/>
          <dgm:param type="srcNode" val="gear2srcNode"/>
          <dgm:param type="dstNode" val="gear2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8" axis="ch" ptType="sibTrans" hideLastTrans="0" st="3" cnt="1">
      <dgm:layoutNode name="connector3" styleLbl="sibTrans2D1">
        <dgm:alg type="conn">
          <dgm:param type="connRout" val="curve"/>
          <dgm:param type="srcNode" val="gear3srcNode"/>
          <dgm:param type="dstNode" val="gear3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layoutNode>
</dgm:layoutDef>
</file>

<file path=ppt/diagrams/layout13.xml><?xml version="1.0" encoding="utf-8"?>
<dgm:layoutDef xmlns:dgm="http://schemas.openxmlformats.org/drawingml/2006/diagram" xmlns:a="http://schemas.openxmlformats.org/drawingml/2006/main" uniqueId="urn:microsoft.com/office/officeart/2009/3/layout/RandomtoResultProcess">
  <dgm:title val=""/>
  <dgm:desc val=""/>
  <dgm:catLst>
    <dgm:cat type="process" pri="1275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41" srcId="1" destId="11" srcOrd="0" destOrd="0"/>
        <dgm:cxn modelId="5" srcId="0" destId="2" srcOrd="0" destOrd="0"/>
        <dgm:cxn modelId="51" srcId="2" destId="21" srcOrd="0"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clrData>
  <dgm:layoutNode name="Name0">
    <dgm:varLst>
      <dgm:dir/>
      <dgm:animOne val="branch"/>
      <dgm:animLvl val="lvl"/>
    </dgm:varLst>
    <dgm:choose name="Name1">
      <dgm:if name="Name2" func="var" arg="dir" op="equ" val="norm">
        <dgm:alg type="lin">
          <dgm:param type="fallback" val="2D"/>
          <dgm:param type="nodeVertAlign" val="t"/>
        </dgm:alg>
      </dgm:if>
      <dgm:else name="Name3">
        <dgm:alg type="lin">
          <dgm:param type="fallback" val="2D"/>
          <dgm:param type="nodeVertAlign" val="t"/>
          <dgm:param type="linDir" val="fromR"/>
        </dgm:alg>
      </dgm:else>
    </dgm:choose>
    <dgm:shape xmlns:r="http://schemas.openxmlformats.org/officeDocument/2006/relationships" r:blip="">
      <dgm:adjLst/>
    </dgm:shape>
    <dgm:constrLst>
      <dgm:constr type="userH" refType="h" fact="2"/>
      <dgm:constr type="w" for="ch" forName="chaos" refType="userH" fact="0.681"/>
      <dgm:constr type="h" for="ch" forName="chaos" refType="userH"/>
      <dgm:constr type="w" for="ch" forName="middle" refType="userH" fact="0.6"/>
      <dgm:constr type="h" for="ch" forName="middle" refType="userH"/>
      <dgm:constr type="w" for="ch" forName="last" refType="userH" fact="0.6"/>
      <dgm:constr type="h" for="ch" forName="last" refType="userH"/>
      <dgm:constr type="w" for="ch" forName="chevronComposite1" refType="userH" fact="0.22"/>
      <dgm:constr type="h" for="ch" forName="chevronComposite1" refType="userH" fact="0.52"/>
      <dgm:constr type="w" for="ch" forName="chevronComposite2" refType="userH" fact="0.22"/>
      <dgm:constr type="h" for="ch" forName="chevronComposite2" refType="userH" fact="0.52"/>
      <dgm:constr type="w" for="ch" forName="overlap" refType="userH" fact="-0.04"/>
      <dgm:constr type="h" for="ch" forName="overlap" refType="userH" fact="0.06"/>
      <dgm:constr type="primFontSz" for="des" forName="parTx1" op="equ" val="65"/>
      <dgm:constr type="primFontSz" for="des" forName="parTxMid" refType="primFontSz" refFor="des" refForName="parTx1" op="equ"/>
      <dgm:constr type="primFontSz" for="des" forName="circleTx" refType="primFontSz" refFor="des" refForName="parTx1" op="equ"/>
      <dgm:constr type="primFontSz" for="des" forName="desTx1" op="equ" val="65"/>
      <dgm:constr type="primFontSz" for="des" forName="desTxMid" refType="primFontSz" refFor="des" refForName="desTx1" op="equ"/>
      <dgm:constr type="primFontSz" for="des" forName="desTxN" refType="primFontSz" refFor="des" refForName="desTx1" op="equ"/>
    </dgm:constrLst>
    <dgm:forEach name="Name4" axis="ch" ptType="node">
      <dgm:choose name="Name5">
        <dgm:if name="Name6" axis="self" ptType="node" func="pos" op="equ" val="1">
          <dgm:layoutNode name="chaos">
            <dgm:alg type="composite"/>
            <dgm:shape xmlns:r="http://schemas.openxmlformats.org/officeDocument/2006/relationships" r:blip="">
              <dgm:adjLst/>
            </dgm:shape>
            <dgm:presOf/>
            <dgm:constrLst>
              <dgm:constr type="ctrX" for="ch" forName="parTx1" refType="w" fact="0.5"/>
              <dgm:constr type="t" for="ch" forName="parTx1" refType="w" fact="0.32"/>
              <dgm:constr type="w" for="ch" forName="parTx1" refType="w" fact="0.88"/>
              <dgm:constr type="h" for="ch" forName="parTx1" refType="w" fact="0.29"/>
              <dgm:constr type="ctrX" for="ch" forName="desTx1" refType="w" fact="0.5"/>
              <dgm:constr type="b" for="ch" forName="desTx1" refType="h"/>
              <dgm:constr type="w" for="ch" forName="desTx1" refType="w" fact="0.88"/>
              <dgm:constr type="h" for="ch" forName="desTx1" refType="h" fact="0.37"/>
              <dgm:constr type="l" for="ch" forName="c1" refType="w" fact="0.05"/>
              <dgm:constr type="t" for="ch" forName="c1" refType="w" fact="0.23"/>
              <dgm:constr type="w" for="ch" forName="c1" refType="w" fact="0.07"/>
              <dgm:constr type="h" for="ch" forName="c1" refType="w" refFor="ch" refForName="c1"/>
              <dgm:constr type="l" for="ch" forName="c2" refType="w" fact="0.1"/>
              <dgm:constr type="t" for="ch" forName="c2" refType="w" fact="0.13"/>
              <dgm:constr type="w" for="ch" forName="c2" refType="w" fact="0.07"/>
              <dgm:constr type="h" for="ch" forName="c2" refType="w" refFor="ch" refForName="c2"/>
              <dgm:constr type="l" for="ch" forName="c3" refType="w" fact="0.22"/>
              <dgm:constr type="t" for="ch" forName="c3" refType="w" fact="0.15"/>
              <dgm:constr type="w" for="ch" forName="c3" refType="w" fact="0.11"/>
              <dgm:constr type="h" for="ch" forName="c3" refType="w" refFor="ch" refForName="c3"/>
              <dgm:constr type="l" for="ch" forName="c4" refType="w" fact="0.32"/>
              <dgm:constr type="t" for="ch" forName="c4" refType="w" fact="0.04"/>
              <dgm:constr type="w" for="ch" forName="c4" refType="w" fact="0.07"/>
              <dgm:constr type="h" for="ch" forName="c4" refType="w" refFor="ch" refForName="c4"/>
              <dgm:constr type="l" for="ch" forName="c5" refType="w" fact="0.45"/>
              <dgm:constr type="t" for="ch" forName="c5" refType="w" fact="0"/>
              <dgm:constr type="w" for="ch" forName="c5" refType="w" fact="0.07"/>
              <dgm:constr type="h" for="ch" forName="c5" refType="w" refFor="ch" refForName="c5"/>
              <dgm:constr type="l" for="ch" forName="c6" refType="w" fact="0.61"/>
              <dgm:constr type="t" for="ch" forName="c6" refType="w" fact="0.07"/>
              <dgm:constr type="w" for="ch" forName="c6" refType="w" fact="0.07"/>
              <dgm:constr type="h" for="ch" forName="c6" refType="w" refFor="ch" refForName="c6"/>
              <dgm:constr type="l" for="ch" forName="c7" refType="w" fact="0.71"/>
              <dgm:constr type="t" for="ch" forName="c7" refType="w" fact="0.12"/>
              <dgm:constr type="w" for="ch" forName="c7" refType="w" fact="0.11"/>
              <dgm:constr type="h" for="ch" forName="c7" refType="w" refFor="ch" refForName="c7"/>
              <dgm:constr type="l" for="ch" forName="c8" refType="w" fact="0.85"/>
              <dgm:constr type="t" for="ch" forName="c8" refType="w" fact="0.23"/>
              <dgm:constr type="w" for="ch" forName="c8" refType="w" fact="0.07"/>
              <dgm:constr type="h" for="ch" forName="c8" refType="w" refFor="ch" refForName="c8"/>
              <dgm:constr type="l" for="ch" forName="c9" refType="w" fact="0.91"/>
              <dgm:constr type="t" for="ch" forName="c9" refType="w" fact="0.34"/>
              <dgm:constr type="w" for="ch" forName="c9" refType="w" fact="0.07"/>
              <dgm:constr type="h" for="ch" forName="c9" refType="w" refFor="ch" refForName="c9"/>
              <dgm:constr type="l" for="ch" forName="c10" refType="w" fact="0.39"/>
              <dgm:constr type="t" for="ch" forName="c10" refType="w" fact="0.13"/>
              <dgm:constr type="w" for="ch" forName="c10" refType="w" fact="0.18"/>
              <dgm:constr type="h" for="ch" forName="c10" refType="w" refFor="ch" refForName="c10"/>
              <dgm:constr type="l" for="ch" forName="c11" refType="w" fact="0"/>
              <dgm:constr type="t" for="ch" forName="c11" refType="w" fact="0.51"/>
              <dgm:constr type="w" for="ch" forName="c11" refType="w" fact="0.07"/>
              <dgm:constr type="h" for="ch" forName="c11" refType="w" refFor="ch" refForName="c11"/>
              <dgm:constr type="l" for="ch" forName="c12" refType="w" fact="0.06"/>
              <dgm:constr type="t" for="ch" forName="c12" refType="w" fact="0.6"/>
              <dgm:constr type="w" for="ch" forName="c12" refType="w" fact="0.11"/>
              <dgm:constr type="h" for="ch" forName="c12" refType="w" refFor="ch" refForName="c12"/>
              <dgm:constr type="l" for="ch" forName="c13" refType="w" fact="0.21"/>
              <dgm:constr type="t" for="ch" forName="c13" refType="w" fact="0.68"/>
              <dgm:constr type="w" for="ch" forName="c13" refType="w" fact="0.16"/>
              <dgm:constr type="h" for="ch" forName="c13" refType="w" refFor="ch" refForName="c13"/>
              <dgm:constr type="l" for="ch" forName="c14" refType="w" fact="0.42"/>
              <dgm:constr type="t" for="ch" forName="c14" refType="w" fact="0.81"/>
              <dgm:constr type="w" for="ch" forName="c14" refType="w" fact="0.07"/>
              <dgm:constr type="h" for="ch" forName="c14" refType="w" refFor="ch" refForName="c14"/>
              <dgm:constr type="l" for="ch" forName="c15" refType="w" fact="0.46"/>
              <dgm:constr type="t" for="ch" forName="c15" refType="w" fact="0.68"/>
              <dgm:constr type="w" for="ch" forName="c15" refType="w" fact="0.11"/>
              <dgm:constr type="h" for="ch" forName="c15" refType="w" refFor="ch" refForName="c15"/>
              <dgm:constr type="l" for="ch" forName="c16" refType="w" fact="0.56"/>
              <dgm:constr type="t" for="ch" forName="c16" refType="w" fact="0.82"/>
              <dgm:constr type="w" for="ch" forName="c16" refType="w" fact="0.07"/>
              <dgm:constr type="h" for="ch" forName="c16" refType="w" refFor="ch" refForName="c16"/>
              <dgm:constr type="l" for="ch" forName="c17" refType="w" fact="0.65"/>
              <dgm:constr type="t" for="ch" forName="c17" refType="w" fact="0.66"/>
              <dgm:constr type="w" for="ch" forName="c17" refType="w" fact="0.16"/>
              <dgm:constr type="h" for="ch" forName="c17" refType="w" refFor="ch" refForName="c17"/>
              <dgm:constr type="l" for="ch" forName="c18" refType="w" fact="0.87"/>
              <dgm:constr type="t" for="ch" forName="c18" refType="w" fact="0.62"/>
              <dgm:constr type="w" for="ch" forName="c18" refType="w" fact="0.11"/>
              <dgm:constr type="h" for="ch" forName="c18" refType="w" refFor="ch" refForName="c18"/>
            </dgm:constrLst>
            <dgm:layoutNode name="parTx1" styleLbl="revTx">
              <dgm:alg type="tx"/>
              <dgm:shape xmlns:r="http://schemas.openxmlformats.org/officeDocument/2006/relationships" type="rect" r:blip="">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7">
              <dgm:if name="Name8" axis="ch" ptType="node" func="cnt" op="gte" val="1">
                <dgm:layoutNode name="desTx1" styleLbl="revTx">
                  <dgm:varLst>
                    <dgm:bulletEnabled val="1"/>
                  </dgm:varLst>
                  <dgm:choose name="Name9">
                    <dgm:if name="Name10" axis="ch" ptType="node" func="cnt" op="equ" val="1">
                      <dgm:alg type="tx">
                        <dgm:param type="shpTxLTRAlignCh" val="l"/>
                      </dgm:alg>
                    </dgm:if>
                    <dgm:else name="Name11">
                      <dgm:alg type="tx">
                        <dgm:param type="shpTxLTRAlignCh" val="l"/>
                        <dgm:param type="stBulletLvl" val="1"/>
                      </dgm:alg>
                    </dgm:else>
                  </dgm:choose>
                  <dgm:shape xmlns:r="http://schemas.openxmlformats.org/officeDocument/2006/relationships" type="rect" r:blip="">
                    <dgm:adjLst/>
                  </dgm:shape>
                  <dgm:presOf axis="des"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if>
              <dgm:else name="Name12"/>
            </dgm:choose>
            <dgm:layoutNode name="c1" styleLbl="node1">
              <dgm:alg type="sp"/>
              <dgm:shape xmlns:r="http://schemas.openxmlformats.org/officeDocument/2006/relationships" type="ellipse" r:blip="">
                <dgm:adjLst/>
              </dgm:shape>
              <dgm:presOf/>
            </dgm:layoutNode>
            <dgm:layoutNode name="c2" styleLbl="node1">
              <dgm:alg type="sp"/>
              <dgm:shape xmlns:r="http://schemas.openxmlformats.org/officeDocument/2006/relationships" type="ellipse" r:blip="">
                <dgm:adjLst/>
              </dgm:shape>
              <dgm:presOf/>
            </dgm:layoutNode>
            <dgm:layoutNode name="c3" styleLbl="node1">
              <dgm:alg type="sp"/>
              <dgm:shape xmlns:r="http://schemas.openxmlformats.org/officeDocument/2006/relationships" type="ellipse" r:blip="">
                <dgm:adjLst/>
              </dgm:shape>
              <dgm:presOf/>
            </dgm:layoutNode>
            <dgm:layoutNode name="c4" styleLbl="node1">
              <dgm:alg type="sp"/>
              <dgm:shape xmlns:r="http://schemas.openxmlformats.org/officeDocument/2006/relationships" type="ellipse" r:blip="">
                <dgm:adjLst/>
              </dgm:shape>
              <dgm:presOf/>
            </dgm:layoutNode>
            <dgm:layoutNode name="c5" styleLbl="node1">
              <dgm:alg type="sp"/>
              <dgm:shape xmlns:r="http://schemas.openxmlformats.org/officeDocument/2006/relationships" type="ellipse" r:blip="">
                <dgm:adjLst/>
              </dgm:shape>
              <dgm:presOf/>
            </dgm:layoutNode>
            <dgm:layoutNode name="c6" styleLbl="node1">
              <dgm:alg type="sp"/>
              <dgm:shape xmlns:r="http://schemas.openxmlformats.org/officeDocument/2006/relationships" type="ellipse" r:blip="">
                <dgm:adjLst/>
              </dgm:shape>
              <dgm:presOf/>
            </dgm:layoutNode>
            <dgm:layoutNode name="c7" styleLbl="node1">
              <dgm:alg type="sp"/>
              <dgm:shape xmlns:r="http://schemas.openxmlformats.org/officeDocument/2006/relationships" type="ellipse" r:blip="">
                <dgm:adjLst/>
              </dgm:shape>
              <dgm:presOf/>
            </dgm:layoutNode>
            <dgm:layoutNode name="c8" styleLbl="node1">
              <dgm:alg type="sp"/>
              <dgm:shape xmlns:r="http://schemas.openxmlformats.org/officeDocument/2006/relationships" type="ellipse" r:blip="">
                <dgm:adjLst/>
              </dgm:shape>
              <dgm:presOf/>
            </dgm:layoutNode>
            <dgm:layoutNode name="c9" styleLbl="node1">
              <dgm:alg type="sp"/>
              <dgm:shape xmlns:r="http://schemas.openxmlformats.org/officeDocument/2006/relationships" type="ellipse" r:blip="">
                <dgm:adjLst/>
              </dgm:shape>
              <dgm:presOf/>
            </dgm:layoutNode>
            <dgm:layoutNode name="c10" styleLbl="node1">
              <dgm:alg type="sp"/>
              <dgm:shape xmlns:r="http://schemas.openxmlformats.org/officeDocument/2006/relationships" type="ellipse" r:blip="">
                <dgm:adjLst/>
              </dgm:shape>
              <dgm:presOf/>
            </dgm:layoutNode>
            <dgm:layoutNode name="c11" styleLbl="node1">
              <dgm:alg type="sp"/>
              <dgm:shape xmlns:r="http://schemas.openxmlformats.org/officeDocument/2006/relationships" type="ellipse" r:blip="">
                <dgm:adjLst/>
              </dgm:shape>
              <dgm:presOf/>
            </dgm:layoutNode>
            <dgm:layoutNode name="c12" styleLbl="node1">
              <dgm:alg type="sp"/>
              <dgm:shape xmlns:r="http://schemas.openxmlformats.org/officeDocument/2006/relationships" type="ellipse" r:blip="">
                <dgm:adjLst/>
              </dgm:shape>
              <dgm:presOf/>
            </dgm:layoutNode>
            <dgm:layoutNode name="c13" styleLbl="node1">
              <dgm:alg type="sp"/>
              <dgm:shape xmlns:r="http://schemas.openxmlformats.org/officeDocument/2006/relationships" type="ellipse" r:blip="">
                <dgm:adjLst/>
              </dgm:shape>
              <dgm:presOf/>
            </dgm:layoutNode>
            <dgm:layoutNode name="c14" styleLbl="node1">
              <dgm:alg type="sp"/>
              <dgm:shape xmlns:r="http://schemas.openxmlformats.org/officeDocument/2006/relationships" type="ellipse" r:blip="">
                <dgm:adjLst/>
              </dgm:shape>
              <dgm:presOf/>
            </dgm:layoutNode>
            <dgm:layoutNode name="c15" styleLbl="node1">
              <dgm:alg type="sp"/>
              <dgm:shape xmlns:r="http://schemas.openxmlformats.org/officeDocument/2006/relationships" type="ellipse" r:blip="">
                <dgm:adjLst/>
              </dgm:shape>
              <dgm:presOf/>
            </dgm:layoutNode>
            <dgm:layoutNode name="c16" styleLbl="node1">
              <dgm:alg type="sp"/>
              <dgm:shape xmlns:r="http://schemas.openxmlformats.org/officeDocument/2006/relationships" type="ellipse" r:blip="">
                <dgm:adjLst/>
              </dgm:shape>
              <dgm:presOf/>
            </dgm:layoutNode>
            <dgm:layoutNode name="c17" styleLbl="node1">
              <dgm:alg type="sp"/>
              <dgm:shape xmlns:r="http://schemas.openxmlformats.org/officeDocument/2006/relationships" type="ellipse" r:blip="">
                <dgm:adjLst/>
              </dgm:shape>
              <dgm:presOf/>
            </dgm:layoutNode>
            <dgm:layoutNode name="c18" styleLbl="node1">
              <dgm:alg type="sp"/>
              <dgm:shape xmlns:r="http://schemas.openxmlformats.org/officeDocument/2006/relationships" type="ellipse" r:blip="">
                <dgm:adjLst/>
              </dgm:shape>
              <dgm:presOf/>
            </dgm:layoutNode>
          </dgm:layoutNode>
        </dgm:if>
        <dgm:if name="Name13" axis="self" ptType="node" func="revPos" op="equ" val="1">
          <dgm:layoutNode name="last">
            <dgm:alg type="composite"/>
            <dgm:shape xmlns:r="http://schemas.openxmlformats.org/officeDocument/2006/relationships" r:blip="">
              <dgm:adjLst/>
            </dgm:shape>
            <dgm:presOf/>
            <dgm:constrLst>
              <dgm:constr type="ctrX" for="ch" forName="circleTx" refType="w" fact="0.5"/>
              <dgm:constr type="t" for="ch" forName="circleTx" refType="w" fact="0.117"/>
              <dgm:constr type="w" for="ch" forName="circleTx" refType="h" refFor="ch" refForName="circleTx"/>
              <dgm:constr type="h" for="ch" forName="circleTx" refType="w" fact="0.85"/>
              <dgm:constr type="l" for="ch" forName="desTxN"/>
              <dgm:constr type="b" for="ch" forName="desTxN" refType="h"/>
              <dgm:constr type="w" for="ch" forName="desTxN" refType="w"/>
              <dgm:constr type="h" for="ch" forName="desTxN" refType="h" fact="0.37"/>
              <dgm:constr type="ctrX" for="ch" forName="spN" refType="w" fact="0.5"/>
              <dgm:constr type="t" for="ch" forName="spN"/>
              <dgm:constr type="w" for="ch" forName="spN" refType="w" fact="0.93"/>
              <dgm:constr type="h" for="ch" forName="spN" refType="h" fact="0.01"/>
            </dgm:constrLst>
            <dgm:layoutNode name="circleTx" styleLbl="node1">
              <dgm:alg type="tx"/>
              <dgm:shape xmlns:r="http://schemas.openxmlformats.org/officeDocument/2006/relationships" type="ellipse" r:blip="">
                <dgm:adjLst/>
              </dgm:shape>
              <dgm:presOf axis="self" ptType="node"/>
              <dgm:constrLst>
                <dgm:constr type="lMarg"/>
                <dgm:constr type="rMarg"/>
                <dgm:constr type="tMarg"/>
                <dgm:constr type="bMarg"/>
              </dgm:constrLst>
              <dgm:ruleLst>
                <dgm:rule type="primFontSz" val="5" fact="NaN" max="NaN"/>
              </dgm:ruleLst>
            </dgm:layoutNode>
            <dgm:choose name="Name14">
              <dgm:if name="Name15" axis="ch" ptType="node" func="cnt" op="gte" val="1">
                <dgm:layoutNode name="desTxN" styleLbl="revTx">
                  <dgm:varLst>
                    <dgm:bulletEnabled val="1"/>
                  </dgm:varLst>
                  <dgm:choose name="Name16">
                    <dgm:if name="Name17" axis="ch" ptType="node" func="cnt" op="equ" val="1">
                      <dgm:alg type="tx">
                        <dgm:param type="shpTxLTRAlignCh" val="l"/>
                      </dgm:alg>
                    </dgm:if>
                    <dgm:else name="Name18">
                      <dgm:alg type="tx">
                        <dgm:param type="shpTxLTRAlignCh" val="l"/>
                        <dgm:param type="stBulletLvl" val="1"/>
                      </dgm:alg>
                    </dgm:else>
                  </dgm:choose>
                  <dgm:shape xmlns:r="http://schemas.openxmlformats.org/officeDocument/2006/relationships" type="rect" r:blip="">
                    <dgm:adjLst/>
                  </dgm:shape>
                  <dgm:presOf axis="des"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if>
              <dgm:else name="Name19"/>
            </dgm:choose>
            <dgm:layoutNode name="spN">
              <dgm:alg type="sp"/>
              <dgm:shape xmlns:r="http://schemas.openxmlformats.org/officeDocument/2006/relationships" r:blip="">
                <dgm:adjLst/>
              </dgm:shape>
              <dgm:presOf/>
            </dgm:layoutNode>
          </dgm:layoutNode>
        </dgm:if>
        <dgm:else name="Name20">
          <dgm:layoutNode name="middle">
            <dgm:alg type="composite"/>
            <dgm:shape xmlns:r="http://schemas.openxmlformats.org/officeDocument/2006/relationships" r:blip="">
              <dgm:adjLst/>
            </dgm:shape>
            <dgm:presOf/>
            <dgm:constrLst>
              <dgm:constr type="l" for="ch" forName="parTxMid"/>
              <dgm:constr type="t" for="ch" forName="parTxMid" refType="w" fact="0.167"/>
              <dgm:constr type="w" for="ch" forName="parTxMid" refType="w"/>
              <dgm:constr type="h" for="ch" forName="parTxMid" refType="w" fact="0.7"/>
              <dgm:constr type="l" for="ch" forName="desTxMid"/>
              <dgm:constr type="b" for="ch" forName="desTxMid" refType="h"/>
              <dgm:constr type="w" for="ch" forName="desTxMid" refType="w"/>
              <dgm:constr type="h" for="ch" forName="desTxMid" refType="h" fact="0.37"/>
              <dgm:constr type="ctrX" for="ch" forName="spMid" refType="w" fact="0.5"/>
              <dgm:constr type="t" for="ch" forName="spMid"/>
              <dgm:constr type="w" for="ch" forName="spMid" refType="w" fact="0.01"/>
              <dgm:constr type="h" for="ch" forName="spMid" refType="h" fact="0.01"/>
            </dgm:constrLst>
            <dgm:layoutNode name="parTxMid" styleLbl="revTx">
              <dgm:alg type="tx"/>
              <dgm:shape xmlns:r="http://schemas.openxmlformats.org/officeDocument/2006/relationships" type="rect" r:blip="">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21">
              <dgm:if name="Name22" axis="ch" ptType="node" func="cnt" op="gte" val="1">
                <dgm:layoutNode name="desTxMid" styleLbl="revTx">
                  <dgm:varLst>
                    <dgm:bulletEnabled val="1"/>
                  </dgm:varLst>
                  <dgm:choose name="Name23">
                    <dgm:if name="Name24" axis="ch" ptType="node" func="cnt" op="equ" val="1">
                      <dgm:alg type="tx">
                        <dgm:param type="shpTxLTRAlignCh" val="l"/>
                      </dgm:alg>
                    </dgm:if>
                    <dgm:else name="Name25">
                      <dgm:alg type="tx">
                        <dgm:param type="shpTxLTRAlignCh" val="l"/>
                        <dgm:param type="stBulletLvl" val="1"/>
                      </dgm:alg>
                    </dgm:else>
                  </dgm:choose>
                  <dgm:shape xmlns:r="http://schemas.openxmlformats.org/officeDocument/2006/relationships" type="rect" r:blip="">
                    <dgm:adjLst/>
                  </dgm:shape>
                  <dgm:presOf axis="des"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if>
              <dgm:else name="Name26"/>
            </dgm:choose>
            <dgm:layoutNode name="spMid">
              <dgm:alg type="sp"/>
              <dgm:shape xmlns:r="http://schemas.openxmlformats.org/officeDocument/2006/relationships" r:blip="">
                <dgm:adjLst/>
              </dgm:shape>
              <dgm:presOf/>
            </dgm:layoutNode>
          </dgm:layoutNode>
        </dgm:else>
      </dgm:choose>
      <dgm:forEach name="Name27" axis="followSib" ptType="sibTrans" cnt="1">
        <dgm:layoutNode name="chevronComposite1" styleLbl="alignImgPlace1">
          <dgm:alg type="composite"/>
          <dgm:shape xmlns:r="http://schemas.openxmlformats.org/officeDocument/2006/relationships" r:blip="">
            <dgm:adjLst/>
          </dgm:shape>
          <dgm:presOf/>
          <dgm:constrLst>
            <dgm:constr type="l" for="ch" forName="chevron1"/>
            <dgm:constr type="t" for="ch" forName="chevron1" refType="h" fact="0.1923"/>
            <dgm:constr type="w" for="ch" forName="chevron1" refType="w"/>
            <dgm:constr type="b" for="ch" forName="chevron1" refType="h"/>
            <dgm:constr type="l" for="ch" forName="spChevron1"/>
            <dgm:constr type="t" for="ch" forName="spChevron1"/>
            <dgm:constr type="w" for="ch" forName="spChevron1" refType="w" fact="0.01"/>
            <dgm:constr type="h" for="ch" forName="spChevron1" refType="h" fact="0.01"/>
          </dgm:constrLst>
          <dgm:layoutNode name="chevron1">
            <dgm:alg type="sp"/>
            <dgm:choose name="Name28">
              <dgm:if name="Name29" func="var" arg="dir" op="equ" val="norm">
                <dgm:shape xmlns:r="http://schemas.openxmlformats.org/officeDocument/2006/relationships" type="chevron" r:blip="">
                  <dgm:adjLst>
                    <dgm:adj idx="1" val="0.6231"/>
                  </dgm:adjLst>
                </dgm:shape>
              </dgm:if>
              <dgm:else name="Name30">
                <dgm:shape xmlns:r="http://schemas.openxmlformats.org/officeDocument/2006/relationships" rot="180" type="chevron" r:blip="">
                  <dgm:adjLst>
                    <dgm:adj idx="1" val="0.6231"/>
                  </dgm:adjLst>
                </dgm:shape>
              </dgm:else>
            </dgm:choose>
            <dgm:presOf/>
          </dgm:layoutNode>
          <dgm:layoutNode name="spChevron1">
            <dgm:alg type="sp"/>
            <dgm:shape xmlns:r="http://schemas.openxmlformats.org/officeDocument/2006/relationships" r:blip="">
              <dgm:adjLst/>
            </dgm:shape>
            <dgm:presOf/>
          </dgm:layoutNode>
        </dgm:layoutNode>
        <dgm:choose name="Name31">
          <dgm:if name="Name32" axis="root ch" ptType="all node" func="cnt" op="equ" val="2">
            <dgm:layoutNode name="overlap">
              <dgm:alg type="sp"/>
              <dgm:shape xmlns:r="http://schemas.openxmlformats.org/officeDocument/2006/relationships" r:blip="">
                <dgm:adjLst/>
              </dgm:shape>
              <dgm:presOf/>
            </dgm:layoutNode>
            <dgm:layoutNode name="chevronComposite2" styleLbl="alignImgPlace1">
              <dgm:alg type="composite"/>
              <dgm:shape xmlns:r="http://schemas.openxmlformats.org/officeDocument/2006/relationships" r:blip="">
                <dgm:adjLst/>
              </dgm:shape>
              <dgm:presOf/>
              <dgm:constrLst>
                <dgm:constr type="l" for="ch" forName="chevron2"/>
                <dgm:constr type="t" for="ch" forName="chevron2" refType="h" fact="0.1923"/>
                <dgm:constr type="w" for="ch" forName="chevron2" refType="w"/>
                <dgm:constr type="b" for="ch" forName="chevron2" refType="h"/>
                <dgm:constr type="l" for="ch" forName="spChevron2"/>
                <dgm:constr type="t" for="ch" forName="spChevron2"/>
                <dgm:constr type="w" for="ch" forName="spChevron2" refType="w" fact="0.01"/>
                <dgm:constr type="h" for="ch" forName="spChevron2" refType="h" fact="0.01"/>
              </dgm:constrLst>
              <dgm:layoutNode name="chevron2">
                <dgm:alg type="sp"/>
                <dgm:choose name="Name33">
                  <dgm:if name="Name34" func="var" arg="dir" op="equ" val="norm">
                    <dgm:shape xmlns:r="http://schemas.openxmlformats.org/officeDocument/2006/relationships" type="chevron" r:blip="">
                      <dgm:adjLst>
                        <dgm:adj idx="1" val="0.6231"/>
                      </dgm:adjLst>
                    </dgm:shape>
                  </dgm:if>
                  <dgm:else name="Name35">
                    <dgm:shape xmlns:r="http://schemas.openxmlformats.org/officeDocument/2006/relationships" rot="180" type="chevron" r:blip="">
                      <dgm:adjLst>
                        <dgm:adj idx="1" val="0.6231"/>
                      </dgm:adjLst>
                    </dgm:shape>
                  </dgm:else>
                </dgm:choose>
                <dgm:presOf/>
              </dgm:layoutNode>
              <dgm:layoutNode name="spChevron2">
                <dgm:alg type="sp"/>
                <dgm:shape xmlns:r="http://schemas.openxmlformats.org/officeDocument/2006/relationships" r:blip="">
                  <dgm:adjLst/>
                </dgm:shape>
                <dgm:presOf/>
              </dgm:layoutNode>
            </dgm:layoutNode>
          </dgm:if>
          <dgm:else name="Name36"/>
        </dgm:choose>
      </dgm:forEach>
    </dgm:forEach>
  </dgm:layoutNode>
</dgm:layoutDef>
</file>

<file path=ppt/diagrams/layout14.xml><?xml version="1.0" encoding="utf-8"?>
<dgm:layoutDef xmlns:dgm="http://schemas.openxmlformats.org/drawingml/2006/diagram" xmlns:a="http://schemas.openxmlformats.org/drawingml/2006/main" uniqueId="urn:microsoft.com/office/officeart/2011/layout/ConvergingText">
  <dgm:title val="Converging Text"/>
  <dgm:desc val="Use to show multiple steps or parts that merge into a whole. Limited to one Level 1 shape that contains text and a maximum of five Level 2 shapes."/>
  <dgm:catLst>
    <dgm:cat type="process" pri="6500"/>
    <dgm:cat type="officeonline" pri="5000"/>
  </dgm:catLst>
  <dgm:sampData>
    <dgm:dataModel>
      <dgm:ptLst>
        <dgm:pt modelId="0" type="doc"/>
        <dgm:pt modelId="10">
          <dgm:prSet phldr="1"/>
        </dgm:pt>
        <dgm:pt modelId="11">
          <dgm:prSet phldr="1"/>
        </dgm:pt>
        <dgm:pt modelId="12">
          <dgm:prSet phldr="1"/>
        </dgm:pt>
        <dgm:pt modelId="13">
          <dgm:prSet phldr="1"/>
        </dgm:pt>
      </dgm:ptLst>
      <dgm:cxnLst>
        <dgm:cxn modelId="1" srcId="0" destId="10" srcOrd="0" destOrd="0"/>
        <dgm:cxn modelId="2" srcId="10" destId="11" srcOrd="0" destOrd="0"/>
        <dgm:cxn modelId="3" srcId="10" destId="12" srcOrd="1" destOrd="0"/>
        <dgm:cxn modelId="4" srcId="10" destId="13" srcOrd="2" destOrd="0"/>
      </dgm:cxnLst>
      <dgm:bg/>
      <dgm:whole/>
    </dgm:dataModel>
  </dgm:sampData>
  <dgm:styleData>
    <dgm:dataModel>
      <dgm:ptLst>
        <dgm:pt modelId="0" type="doc"/>
        <dgm:pt modelId="10">
          <dgm:prSet phldr="1"/>
        </dgm:pt>
        <dgm:pt modelId="11">
          <dgm:prSet phldr="1"/>
        </dgm:pt>
        <dgm:pt modelId="12">
          <dgm:prSet phldr="1"/>
        </dgm:pt>
        <dgm:pt modelId="13">
          <dgm:prSet phldr="1"/>
        </dgm:pt>
      </dgm:ptLst>
      <dgm:cxnLst>
        <dgm:cxn modelId="1" srcId="0" destId="10" srcOrd="0" destOrd="0"/>
        <dgm:cxn modelId="2" srcId="10" destId="11" srcOrd="0" destOrd="0"/>
        <dgm:cxn modelId="3" srcId="10" destId="12" srcOrd="1" destOrd="0"/>
        <dgm:cxn modelId="4" srcId="10" destId="13" srcOrd="2" destOrd="0"/>
      </dgm:cxnLst>
      <dgm:bg/>
      <dgm:whole/>
    </dgm:dataModel>
  </dgm:styleData>
  <dgm:clrData>
    <dgm:dataModel>
      <dgm:ptLst>
        <dgm:pt modelId="0" type="doc"/>
        <dgm:pt modelId="10">
          <dgm:prSet phldr="1"/>
        </dgm:pt>
        <dgm:pt modelId="11">
          <dgm:prSet phldr="1"/>
        </dgm:pt>
        <dgm:pt modelId="12">
          <dgm:prSet phldr="1"/>
        </dgm:pt>
        <dgm:pt modelId="13">
          <dgm:prSet phldr="1"/>
        </dgm:pt>
      </dgm:ptLst>
      <dgm:cxnLst>
        <dgm:cxn modelId="1" srcId="0" destId="10" srcOrd="0" destOrd="0"/>
        <dgm:cxn modelId="2" srcId="10" destId="11" srcOrd="0" destOrd="0"/>
        <dgm:cxn modelId="3" srcId="10" destId="12" srcOrd="1" destOrd="0"/>
        <dgm:cxn modelId="4" srcId="10" destId="13" srcOrd="2" destOrd="0"/>
      </dgm:cxnLst>
      <dgm:bg/>
      <dgm:whole/>
    </dgm:dataModel>
  </dgm:clrData>
  <dgm:layoutNode name="Name0">
    <dgm:varLst>
      <dgm:chMax/>
      <dgm:chPref val="1"/>
      <dgm:dir/>
      <dgm:animOne val="branch"/>
      <dgm:animLvl val="lvl"/>
      <dgm:resizeHandles/>
    </dgm:varLst>
    <dgm:choose name="Name1">
      <dgm:if name="Name2" func="var" arg="dir" op="equ" val="norm">
        <dgm:alg type="lin">
          <dgm:param type="linDir" val="fromL"/>
          <dgm:param type="vertAlign" val="mid"/>
          <dgm:param type="nodeVertAlign" val="mid"/>
          <dgm:param type="horzAlign" val="ctr"/>
        </dgm:alg>
      </dgm:if>
      <dgm:else name="Name3">
        <dgm:alg type="lin">
          <dgm:param type="linDir" val="fromR"/>
          <dgm:param type="vertAlign" val="mid"/>
          <dgm:param type="nodeVertAlign" val="mid"/>
          <dgm:param type="horzAlign" val="ctr"/>
        </dgm:alg>
      </dgm:else>
    </dgm:choose>
    <dgm:shape xmlns:r="http://schemas.openxmlformats.org/officeDocument/2006/relationships" r:blip="">
      <dgm:adjLst/>
    </dgm:shape>
    <dgm:constrLst>
      <dgm:constr type="primFontSz" for="des" forName="Parent" op="equ" val="65"/>
      <dgm:constr type="primFontSz" for="des" forName="Child1" op="equ" val="65"/>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w" for="ch" forName="composite" refType="w"/>
      <dgm:constr type="h" for="ch" forName="composite" refType="h"/>
      <dgm:constr type="sp" refType="w" refFor="ch" refForName="composite" op="equ" fact="0.05"/>
      <dgm:constr type="w" for="ch" forName="sibTrans" refType="w" refFor="ch" refForName="composite" op="equ" fact="0.05"/>
      <dgm:constr type="h" for="ch" forName="sibTrans" refType="w" refFor="ch" refForName="sibTrans" op="equ"/>
    </dgm:constrLst>
    <dgm:forEach name="nodesForEach" axis="ch" ptType="node">
      <dgm:layoutNode name="composite">
        <dgm:choose name="Name4">
          <dgm:if name="Name5" func="var" arg="dir" op="equ" val="norm">
            <dgm:choose name="Name6">
              <dgm:if name="Name7" axis="ch" ptType="node" func="cnt" op="equ" val="0">
                <dgm:alg type="composite">
                  <dgm:param type="ar" val="2.1059"/>
                </dgm:alg>
                <dgm:constrLst>
                  <dgm:constr type="l" for="ch" forName="Parent" refType="w" fact="0"/>
                  <dgm:constr type="t" for="ch" forName="Parent" refType="h" fact="0"/>
                  <dgm:constr type="w" for="ch" forName="Parent" refType="w" fact="0.4749"/>
                  <dgm:constr type="h" for="ch" forName="Parent" refType="h"/>
                  <dgm:constr type="l" for="ch" forName="ParentAccent1" refType="w" fact="0.9531"/>
                  <dgm:constr type="t" for="ch" forName="ParentAccent1" refType="h" fact="0.4506"/>
                  <dgm:constr type="w" for="ch" forName="ParentAccent1" refType="w" fact="0.0469"/>
                  <dgm:constr type="h" for="ch" forName="ParentAccent1" refType="h" fact="0.0988"/>
                  <dgm:constr type="l" for="ch" forName="ParentAccent2" refType="w" fact="0.8734"/>
                  <dgm:constr type="t" for="ch" forName="ParentAccent2" refType="h" fact="0.4506"/>
                  <dgm:constr type="w" for="ch" forName="ParentAccent2" refType="w" fact="0.0469"/>
                  <dgm:constr type="h" for="ch" forName="ParentAccent2" refType="h" fact="0.0988"/>
                  <dgm:constr type="l" for="ch" forName="ParentAccent3" refType="w" fact="0.7937"/>
                  <dgm:constr type="t" for="ch" forName="ParentAccent3" refType="h" fact="0.4506"/>
                  <dgm:constr type="w" for="ch" forName="ParentAccent3" refType="w" fact="0.0469"/>
                  <dgm:constr type="h" for="ch" forName="ParentAccent3" refType="h" fact="0.0988"/>
                  <dgm:constr type="l" for="ch" forName="ParentAccent4" refType="w" fact="0.714"/>
                  <dgm:constr type="t" for="ch" forName="ParentAccent4" refType="h" fact="0.4506"/>
                  <dgm:constr type="w" for="ch" forName="ParentAccent4" refType="w" fact="0.0469"/>
                  <dgm:constr type="h" for="ch" forName="ParentAccent4" refType="h" fact="0.0988"/>
                  <dgm:constr type="l" for="ch" forName="ParentAccent5" refType="w" fact="0.6343"/>
                  <dgm:constr type="t" for="ch" forName="ParentAccent5" refType="h" fact="0.4506"/>
                  <dgm:constr type="w" for="ch" forName="ParentAccent5" refType="w" fact="0.0469"/>
                  <dgm:constr type="h" for="ch" forName="ParentAccent5" refType="h" fact="0.0988"/>
                  <dgm:constr type="l" for="ch" forName="ParentAccent6" refType="w" fact="0.5076"/>
                  <dgm:constr type="t" for="ch" forName="ParentAccent6" refType="h" fact="0.4012"/>
                  <dgm:constr type="w" for="ch" forName="ParentAccent6" refType="w" fact="0.0939"/>
                  <dgm:constr type="h" for="ch" forName="ParentAccent6" refType="h" fact="0.1976"/>
                  <dgm:constr type="l" for="ch" forName="ParentAccent7" refType="w" fact="0.8766"/>
                  <dgm:constr type="t" for="ch" forName="ParentAccent7" refType="h" fact="0.2465"/>
                  <dgm:constr type="w" for="ch" forName="ParentAccent7" refType="w" fact="0.0469"/>
                  <dgm:constr type="h" for="ch" forName="ParentAccent7" refType="h" fact="0.0988"/>
                  <dgm:constr type="l" for="ch" forName="ParentAccent8" refType="w" fact="0.8766"/>
                  <dgm:constr type="t" for="ch" forName="ParentAccent8" refType="h" fact="0.6562"/>
                  <dgm:constr type="w" for="ch" forName="ParentAccent8" refType="w" fact="0.0469"/>
                  <dgm:constr type="h" for="ch" forName="ParentAccent8" refType="h" fact="0.0988"/>
                  <dgm:constr type="l" for="ch" forName="ParentAccent9" refType="w" fact="0.9185"/>
                  <dgm:constr type="t" for="ch" forName="ParentAccent9" refType="h" fact="0.3353"/>
                  <dgm:constr type="w" for="ch" forName="ParentAccent9" refType="w" fact="0.0469"/>
                  <dgm:constr type="h" for="ch" forName="ParentAccent9" refType="h" fact="0.0988"/>
                  <dgm:constr type="l" for="ch" forName="ParentAccent10" refType="w" fact="0.9213"/>
                  <dgm:constr type="t" for="ch" forName="ParentAccent10" refType="h" fact="0.5679"/>
                  <dgm:constr type="w" for="ch" forName="ParentAccent10" refType="w" fact="0.0469"/>
                  <dgm:constr type="h" for="ch" forName="ParentAccent10" refType="h" fact="0.0988"/>
                </dgm:constrLst>
              </dgm:if>
              <dgm:if name="Name8" axis="ch" ptType="node" func="cnt" op="equ" val="1">
                <dgm:alg type="composite">
                  <dgm:param type="ar" val="3.4411"/>
                </dgm:alg>
                <dgm:constrLst>
                  <dgm:constr type="l" for="ch" forName="Child1Accent1" refType="w" fact="0.284"/>
                  <dgm:constr type="t" for="ch" forName="Child1Accent1" refType="h" fact="0.4012"/>
                  <dgm:constr type="w" for="ch" forName="Child1Accent1" refType="w" fact="0.0574"/>
                  <dgm:constr type="h" for="ch" forName="Child1Accent1" refType="h" fact="0.1976"/>
                  <dgm:constr type="l" for="ch" forName="Child1Accent2" refType="w" fact="0.2272"/>
                  <dgm:constr type="t" for="ch" forName="Child1Accent2" refType="h" fact="0.4506"/>
                  <dgm:constr type="w" for="ch" forName="Child1Accent2" refType="w" fact="0.0287"/>
                  <dgm:constr type="h" for="ch" forName="Child1Accent2" refType="h" fact="0.0988"/>
                  <dgm:constr type="l" for="ch" forName="Child1Accent3" refType="w" fact="0.1705"/>
                  <dgm:constr type="t" for="ch" forName="Child1Accent3" refType="h" fact="0.4506"/>
                  <dgm:constr type="w" for="ch" forName="Child1Accent3" refType="w" fact="0.0287"/>
                  <dgm:constr type="h" for="ch" forName="Child1Accent3" refType="h" fact="0.0988"/>
                  <dgm:constr type="l" for="ch" forName="Child1Accent4" refType="w" fact="0.1137"/>
                  <dgm:constr type="t" for="ch" forName="Child1Accent4" refType="h" fact="0.4506"/>
                  <dgm:constr type="w" for="ch" forName="Child1Accent4" refType="w" fact="0.0287"/>
                  <dgm:constr type="h" for="ch" forName="Child1Accent4" refType="h" fact="0.0988"/>
                  <dgm:constr type="l" for="ch" forName="Child1Accent5" refType="w" fact="0.057"/>
                  <dgm:constr type="t" for="ch" forName="Child1Accent5" refType="h" fact="0.4506"/>
                  <dgm:constr type="w" for="ch" forName="Child1Accent5" refType="w" fact="0.0287"/>
                  <dgm:constr type="h" for="ch" forName="Child1Accent5" refType="h" fact="0.0988"/>
                  <dgm:constr type="l" for="ch" forName="Child1Accent6" refType="w" fact="0.0002"/>
                  <dgm:constr type="t" for="ch" forName="Child1Accent6" refType="h" fact="0.4506"/>
                  <dgm:constr type="w" for="ch" forName="Child1Accent6" refType="w" fact="0.0287"/>
                  <dgm:constr type="h" for="ch" forName="Child1Accent6" refType="h" fact="0.0988"/>
                  <dgm:constr type="l" for="ch" forName="Child1Accent7" refType="w" fact="0"/>
                  <dgm:constr type="t" for="ch" forName="Child1Accent7" refType="h" fact="0"/>
                  <dgm:constr type="w" for="ch" forName="Child1Accent7" refType="w" fact="0"/>
                  <dgm:constr type="h" for="ch" forName="Child1Accent7" refType="h" fact="0"/>
                  <dgm:constr type="l" for="ch" forName="Child1Accent8" refType="w" fact="0"/>
                  <dgm:constr type="t" for="ch" forName="Child1Accent8" refType="h" fact="0"/>
                  <dgm:constr type="w" for="ch" forName="Child1Accent8" refType="w" fact="0"/>
                  <dgm:constr type="h" for="ch" forName="Child1Accent8" refType="h" fact="0"/>
                  <dgm:constr type="l" for="ch" forName="Child1Accent9" refType="w" fact="0"/>
                  <dgm:constr type="t" for="ch" forName="Child1Accent9" refType="h" fact="0"/>
                  <dgm:constr type="w" for="ch" forName="Child1Accent9" refType="w" fact="0"/>
                  <dgm:constr type="h" for="ch" forName="Child1Accent9" refType="h" fact="0"/>
                  <dgm:constr type="l" for="ch" forName="ParentAccent1" refType="w" fact="0.9713"/>
                  <dgm:constr type="t" for="ch" forName="ParentAccent1" refType="h" fact="0.4506"/>
                  <dgm:constr type="w" for="ch" forName="ParentAccent1" refType="w" fact="0.0287"/>
                  <dgm:constr type="h" for="ch" forName="ParentAccent1" refType="h" fact="0.0988"/>
                  <dgm:constr type="l" for="ch" forName="ParentAccent2" refType="w" fact="0.9187"/>
                  <dgm:constr type="t" for="ch" forName="ParentAccent2" refType="h" fact="0.4506"/>
                  <dgm:constr type="w" for="ch" forName="ParentAccent2" refType="w" fact="0.0287"/>
                  <dgm:constr type="h" for="ch" forName="ParentAccent2" refType="h" fact="0.0988"/>
                  <dgm:constr type="l" for="ch" forName="ParentAccent3" refType="w" fact="0.8661"/>
                  <dgm:constr type="t" for="ch" forName="ParentAccent3" refType="h" fact="0.4506"/>
                  <dgm:constr type="w" for="ch" forName="ParentAccent3" refType="w" fact="0.0287"/>
                  <dgm:constr type="h" for="ch" forName="ParentAccent3" refType="h" fact="0.0988"/>
                  <dgm:constr type="l" for="ch" forName="ParentAccent4" refType="w" fact="0.8136"/>
                  <dgm:constr type="t" for="ch" forName="ParentAccent4" refType="h" fact="0.4506"/>
                  <dgm:constr type="w" for="ch" forName="ParentAccent4" refType="w" fact="0.0287"/>
                  <dgm:constr type="h" for="ch" forName="ParentAccent4" refType="h" fact="0.0988"/>
                  <dgm:constr type="l" for="ch" forName="ParentAccent5" refType="w" fact="0.761"/>
                  <dgm:constr type="t" for="ch" forName="ParentAccent5" refType="h" fact="0.4506"/>
                  <dgm:constr type="w" for="ch" forName="ParentAccent5" refType="w" fact="0.0287"/>
                  <dgm:constr type="h" for="ch" forName="ParentAccent5" refType="h" fact="0.0988"/>
                  <dgm:constr type="l" for="ch" forName="ParentAccent6" refType="w" fact="0.6797"/>
                  <dgm:constr type="t" for="ch" forName="ParentAccent6" refType="h" fact="0.4012"/>
                  <dgm:constr type="w" for="ch" forName="ParentAccent6" refType="w" fact="0.0574"/>
                  <dgm:constr type="h" for="ch" forName="ParentAccent6" refType="h" fact="0.1976"/>
                  <dgm:constr type="l" for="ch" forName="ParentAccent7" refType="w" fact="0.9245"/>
                  <dgm:constr type="t" for="ch" forName="ParentAccent7" refType="h" fact="0.2465"/>
                  <dgm:constr type="w" for="ch" forName="ParentAccent7" refType="w" fact="0.0287"/>
                  <dgm:constr type="h" for="ch" forName="ParentAccent7" refType="h" fact="0.0988"/>
                  <dgm:constr type="l" for="ch" forName="ParentAccent8" refType="w" fact="0.9245"/>
                  <dgm:constr type="t" for="ch" forName="ParentAccent8" refType="h" fact="0.6562"/>
                  <dgm:constr type="w" for="ch" forName="ParentAccent8" refType="w" fact="0.0287"/>
                  <dgm:constr type="h" for="ch" forName="ParentAccent8" refType="h" fact="0.0988"/>
                  <dgm:constr type="l" for="ch" forName="ParentAccent9" refType="w" fact="0.9501"/>
                  <dgm:constr type="t" for="ch" forName="ParentAccent9" refType="h" fact="0.3353"/>
                  <dgm:constr type="w" for="ch" forName="ParentAccent9" refType="w" fact="0.0287"/>
                  <dgm:constr type="h" for="ch" forName="ParentAccent9" refType="h" fact="0.0988"/>
                  <dgm:constr type="l" for="ch" forName="ParentAccent10" refType="w" fact="0.9518"/>
                  <dgm:constr type="t" for="ch" forName="ParentAccent10" refType="h" fact="0.5679"/>
                  <dgm:constr type="w" for="ch" forName="ParentAccent10" refType="w" fact="0.0287"/>
                  <dgm:constr type="h" for="ch" forName="ParentAccent10" refType="h" fact="0.0988"/>
                  <dgm:constr type="l" for="ch" forName="Child1" refType="w" fact="0"/>
                  <dgm:constr type="t" for="ch" forName="Child1" refType="h" fact="0.1978"/>
                  <dgm:constr type="w" for="ch" forName="Child1" refType="w" fact="0.2544"/>
                  <dgm:constr type="h" for="ch" forName="Child1" refType="h" fact="0.2541"/>
                  <dgm:constr type="l" for="ch" forName="Parent" refType="w" fact="0.3653"/>
                  <dgm:constr type="t" for="ch" forName="Parent" refType="h" fact="0"/>
                  <dgm:constr type="w" for="ch" forName="Parent" refType="w" fact="0.2906"/>
                  <dgm:constr type="h" for="ch" forName="Parent" refType="h"/>
                </dgm:constrLst>
              </dgm:if>
              <dgm:if name="Name9" axis="ch" ptType="node" func="cnt" op="equ" val="2">
                <dgm:alg type="composite">
                  <dgm:param type="ar" val="2.1185"/>
                </dgm:alg>
                <dgm:constrLst>
                  <dgm:constr type="l" for="ch" forName="Child1Accent1" refType="w" fact="0.3436"/>
                  <dgm:constr type="t" for="ch" forName="Child1Accent1" refType="h" fact="0.2211"/>
                  <dgm:constr type="w" for="ch" forName="Child1Accent1" refType="w" fact="0.0574"/>
                  <dgm:constr type="h" for="ch" forName="Child1Accent1" refType="h" fact="0.1217"/>
                  <dgm:constr type="l" for="ch" forName="Child1Accent2" refType="w" fact="0.3068"/>
                  <dgm:constr type="t" for="ch" forName="Child1Accent2" refType="h" fact="0.1569"/>
                  <dgm:constr type="w" for="ch" forName="Child1Accent2" refType="w" fact="0.0287"/>
                  <dgm:constr type="h" for="ch" forName="Child1Accent2" refType="h" fact="0.0608"/>
                  <dgm:constr type="l" for="ch" forName="Child1Accent3" refType="w" fact="0.2455"/>
                  <dgm:constr type="t" for="ch" forName="Child1Accent3" refType="h" fact="0.1569"/>
                  <dgm:constr type="w" for="ch" forName="Child1Accent3" refType="w" fact="0.0287"/>
                  <dgm:constr type="h" for="ch" forName="Child1Accent3" refType="h" fact="0.0608"/>
                  <dgm:constr type="l" for="ch" forName="Child1Accent4" refType="w" fact="0.1842"/>
                  <dgm:constr type="t" for="ch" forName="Child1Accent4" refType="h" fact="0.1569"/>
                  <dgm:constr type="w" for="ch" forName="Child1Accent4" refType="w" fact="0.0287"/>
                  <dgm:constr type="h" for="ch" forName="Child1Accent4" refType="h" fact="0.0608"/>
                  <dgm:constr type="l" for="ch" forName="Child1Accent5" refType="w" fact="0.1229"/>
                  <dgm:constr type="t" for="ch" forName="Child1Accent5" refType="h" fact="0.1569"/>
                  <dgm:constr type="w" for="ch" forName="Child1Accent5" refType="w" fact="0.0287"/>
                  <dgm:constr type="h" for="ch" forName="Child1Accent5" refType="h" fact="0.0608"/>
                  <dgm:constr type="l" for="ch" forName="Child1Accent6" refType="w" fact="0.0615"/>
                  <dgm:constr type="t" for="ch" forName="Child1Accent6" refType="h" fact="0.1569"/>
                  <dgm:constr type="w" for="ch" forName="Child1Accent6" refType="w" fact="0.0287"/>
                  <dgm:constr type="h" for="ch" forName="Child1Accent6" refType="h" fact="0.0608"/>
                  <dgm:constr type="l" for="ch" forName="Child1Accent7" refType="w" fact="0.0002"/>
                  <dgm:constr type="t" for="ch" forName="Child1Accent7" refType="h" fact="0.1569"/>
                  <dgm:constr type="w" for="ch" forName="Child1Accent7" refType="w" fact="0.0287"/>
                  <dgm:constr type="h" for="ch" forName="Child1Accent7" refType="h" fact="0.0608"/>
                  <dgm:constr type="l" for="ch" forName="Child1Accent8" refType="w" fact="0"/>
                  <dgm:constr type="t" for="ch" forName="Child1Accent8" refType="h" fact="0"/>
                  <dgm:constr type="w" for="ch" forName="Child1Accent8" refType="w" fact="0"/>
                  <dgm:constr type="h" for="ch" forName="Child1Accent8" refType="h" fact="0"/>
                  <dgm:constr type="l" for="ch" forName="Child1Accent9" refType="w" fact="0"/>
                  <dgm:constr type="t" for="ch" forName="Child1Accent9" refType="h" fact="0"/>
                  <dgm:constr type="w" for="ch" forName="Child1Accent9" refType="w" fact="0"/>
                  <dgm:constr type="h" for="ch" forName="Child1Accent9" refType="h" fact="0"/>
                  <dgm:constr type="l" for="ch" forName="Child2Accent1" refType="w" fact="0.3436"/>
                  <dgm:constr type="t" for="ch" forName="Child2Accent1" refType="h" fact="0.8153"/>
                  <dgm:constr type="w" for="ch" forName="Child2Accent1" refType="w" fact="0.0574"/>
                  <dgm:constr type="h" for="ch" forName="Child2Accent1" refType="h" fact="0.1217"/>
                  <dgm:constr type="l" for="ch" forName="Child2Accent2" refType="w" fact="0.3068"/>
                  <dgm:constr type="t" for="ch" forName="Child2Accent2" refType="h" fact="0.9392"/>
                  <dgm:constr type="w" for="ch" forName="Child2Accent2" refType="w" fact="0.0287"/>
                  <dgm:constr type="h" for="ch" forName="Child2Accent2" refType="h" fact="0.0608"/>
                  <dgm:constr type="l" for="ch" forName="Child2Accent3" refType="w" fact="0.2455"/>
                  <dgm:constr type="t" for="ch" forName="Child2Accent3" refType="h" fact="0.9392"/>
                  <dgm:constr type="w" for="ch" forName="Child2Accent3" refType="w" fact="0.0287"/>
                  <dgm:constr type="h" for="ch" forName="Child2Accent3" refType="h" fact="0.0608"/>
                  <dgm:constr type="l" for="ch" forName="Child2Accent4" refType="w" fact="0.1842"/>
                  <dgm:constr type="t" for="ch" forName="Child2Accent4" refType="h" fact="0.9392"/>
                  <dgm:constr type="w" for="ch" forName="Child2Accent4" refType="w" fact="0.0287"/>
                  <dgm:constr type="h" for="ch" forName="Child2Accent4" refType="h" fact="0.0608"/>
                  <dgm:constr type="l" for="ch" forName="Child2Accent5" refType="w" fact="0.1229"/>
                  <dgm:constr type="t" for="ch" forName="Child2Accent5" refType="h" fact="0.9392"/>
                  <dgm:constr type="w" for="ch" forName="Child2Accent5" refType="w" fact="0.0287"/>
                  <dgm:constr type="h" for="ch" forName="Child2Accent5" refType="h" fact="0.0608"/>
                  <dgm:constr type="l" for="ch" forName="Child2Accent6" refType="w" fact="0.0615"/>
                  <dgm:constr type="t" for="ch" forName="Child2Accent6" refType="h" fact="0.9392"/>
                  <dgm:constr type="w" for="ch" forName="Child2Accent6" refType="w" fact="0.0287"/>
                  <dgm:constr type="h" for="ch" forName="Child2Accent6" refType="h" fact="0.0608"/>
                  <dgm:constr type="l" for="ch" forName="Child2Accent7" refType="w" fact="0.0002"/>
                  <dgm:constr type="t" for="ch" forName="Child2Accent7" refType="h" fact="0.9392"/>
                  <dgm:constr type="w" for="ch" forName="Child2Accent7" refType="w" fact="0.0287"/>
                  <dgm:constr type="h" for="ch" forName="Child2Accent7" refType="h" fact="0.0608"/>
                  <dgm:constr type="l" for="ch" forName="ParentAccent1" refType="w" fact="0.9713"/>
                  <dgm:constr type="t" for="ch" forName="ParentAccent1" refType="h" fact="0.5511"/>
                  <dgm:constr type="w" for="ch" forName="ParentAccent1" refType="w" fact="0.0287"/>
                  <dgm:constr type="h" for="ch" forName="ParentAccent1" refType="h" fact="0.0608"/>
                  <dgm:constr type="l" for="ch" forName="ParentAccent2" refType="w" fact="0.9187"/>
                  <dgm:constr type="t" for="ch" forName="ParentAccent2" refType="h" fact="0.5511"/>
                  <dgm:constr type="w" for="ch" forName="ParentAccent2" refType="w" fact="0.0287"/>
                  <dgm:constr type="h" for="ch" forName="ParentAccent2" refType="h" fact="0.0608"/>
                  <dgm:constr type="l" for="ch" forName="ParentAccent3" refType="w" fact="0.8661"/>
                  <dgm:constr type="t" for="ch" forName="ParentAccent3" refType="h" fact="0.5511"/>
                  <dgm:constr type="w" for="ch" forName="ParentAccent3" refType="w" fact="0.0287"/>
                  <dgm:constr type="h" for="ch" forName="ParentAccent3" refType="h" fact="0.0608"/>
                  <dgm:constr type="l" for="ch" forName="ParentAccent4" refType="w" fact="0.8136"/>
                  <dgm:constr type="t" for="ch" forName="ParentAccent4" refType="h" fact="0.5511"/>
                  <dgm:constr type="w" for="ch" forName="ParentAccent4" refType="w" fact="0.0287"/>
                  <dgm:constr type="h" for="ch" forName="ParentAccent4" refType="h" fact="0.0608"/>
                  <dgm:constr type="l" for="ch" forName="ParentAccent5" refType="w" fact="0.761"/>
                  <dgm:constr type="t" for="ch" forName="ParentAccent5" refType="h" fact="0.5511"/>
                  <dgm:constr type="w" for="ch" forName="ParentAccent5" refType="w" fact="0.0287"/>
                  <dgm:constr type="h" for="ch" forName="ParentAccent5" refType="h" fact="0.0608"/>
                  <dgm:constr type="l" for="ch" forName="ParentAccent6" refType="w" fact="0.6797"/>
                  <dgm:constr type="t" for="ch" forName="ParentAccent6" refType="h" fact="0.5207"/>
                  <dgm:constr type="w" for="ch" forName="ParentAccent6" refType="w" fact="0.0574"/>
                  <dgm:constr type="h" for="ch" forName="ParentAccent6" refType="h" fact="0.1217"/>
                  <dgm:constr type="l" for="ch" forName="ParentAccent7" refType="w" fact="0.9245"/>
                  <dgm:constr type="t" for="ch" forName="ParentAccent7" refType="h" fact="0.4255"/>
                  <dgm:constr type="w" for="ch" forName="ParentAccent7" refType="w" fact="0.0287"/>
                  <dgm:constr type="h" for="ch" forName="ParentAccent7" refType="h" fact="0.0608"/>
                  <dgm:constr type="l" for="ch" forName="ParentAccent8" refType="w" fact="0.9245"/>
                  <dgm:constr type="t" for="ch" forName="ParentAccent8" refType="h" fact="0.6776"/>
                  <dgm:constr type="w" for="ch" forName="ParentAccent8" refType="w" fact="0.0287"/>
                  <dgm:constr type="h" for="ch" forName="ParentAccent8" refType="h" fact="0.0608"/>
                  <dgm:constr type="l" for="ch" forName="ParentAccent9" refType="w" fact="0.9501"/>
                  <dgm:constr type="t" for="ch" forName="ParentAccent9" refType="h" fact="0.4801"/>
                  <dgm:constr type="w" for="ch" forName="ParentAccent9" refType="w" fact="0.0287"/>
                  <dgm:constr type="h" for="ch" forName="ParentAccent9" refType="h" fact="0.0608"/>
                  <dgm:constr type="l" for="ch" forName="ParentAccent10" refType="w" fact="0.9518"/>
                  <dgm:constr type="t" for="ch" forName="ParentAccent10" refType="h" fact="0.6233"/>
                  <dgm:constr type="w" for="ch" forName="ParentAccent10" refType="w" fact="0.0287"/>
                  <dgm:constr type="h" for="ch" forName="ParentAccent10" refType="h" fact="0.0608"/>
                  <dgm:constr type="l" for="ch" forName="Child2" refType="w" fact="0"/>
                  <dgm:constr type="t" for="ch" forName="Child2" refType="h" fact="0.7822"/>
                  <dgm:constr type="w" for="ch" forName="Child2" refType="w" fact="0.3364"/>
                  <dgm:constr type="h" for="ch" forName="Child2" refType="h" fact="0.1564"/>
                  <dgm:constr type="l" for="ch" forName="Child1" refType="w" fact="0"/>
                  <dgm:constr type="t" for="ch" forName="Child1" refType="h" fact="0"/>
                  <dgm:constr type="w" for="ch" forName="Child1" refType="w" fact="0.3364"/>
                  <dgm:constr type="h" for="ch" forName="Child1" refType="h" fact="0.1564"/>
                  <dgm:constr type="l" for="ch" forName="Parent" refType="w" fact="0.3653"/>
                  <dgm:constr type="t" for="ch" forName="Parent" refType="h" fact="0.2737"/>
                  <dgm:constr type="w" for="ch" forName="Parent" refType="w" fact="0.2906"/>
                  <dgm:constr type="h" for="ch" forName="Parent" refType="h" fact="0.6157"/>
                </dgm:constrLst>
              </dgm:if>
              <dgm:if name="Name10" axis="ch" ptType="node" func="cnt" op="equ" val="3">
                <dgm:alg type="composite">
                  <dgm:param type="ar" val="2.1185"/>
                </dgm:alg>
                <dgm:constrLst>
                  <dgm:constr type="l" for="ch" forName="Child1Accent1" refType="w" fact="0.3436"/>
                  <dgm:constr type="t" for="ch" forName="Child1Accent1" refType="h" fact="0.2211"/>
                  <dgm:constr type="w" for="ch" forName="Child1Accent1" refType="w" fact="0.0574"/>
                  <dgm:constr type="h" for="ch" forName="Child1Accent1" refType="h" fact="0.1217"/>
                  <dgm:constr type="l" for="ch" forName="Child1Accent2" refType="w" fact="0.3068"/>
                  <dgm:constr type="t" for="ch" forName="Child1Accent2" refType="h" fact="0.1569"/>
                  <dgm:constr type="w" for="ch" forName="Child1Accent2" refType="w" fact="0.0287"/>
                  <dgm:constr type="h" for="ch" forName="Child1Accent2" refType="h" fact="0.0608"/>
                  <dgm:constr type="l" for="ch" forName="Child1Accent3" refType="w" fact="0.2455"/>
                  <dgm:constr type="t" for="ch" forName="Child1Accent3" refType="h" fact="0.1569"/>
                  <dgm:constr type="w" for="ch" forName="Child1Accent3" refType="w" fact="0.0287"/>
                  <dgm:constr type="h" for="ch" forName="Child1Accent3" refType="h" fact="0.0608"/>
                  <dgm:constr type="l" for="ch" forName="Child1Accent4" refType="w" fact="0.1842"/>
                  <dgm:constr type="t" for="ch" forName="Child1Accent4" refType="h" fact="0.1569"/>
                  <dgm:constr type="w" for="ch" forName="Child1Accent4" refType="w" fact="0.0287"/>
                  <dgm:constr type="h" for="ch" forName="Child1Accent4" refType="h" fact="0.0608"/>
                  <dgm:constr type="l" for="ch" forName="Child1Accent5" refType="w" fact="0.1229"/>
                  <dgm:constr type="t" for="ch" forName="Child1Accent5" refType="h" fact="0.1569"/>
                  <dgm:constr type="w" for="ch" forName="Child1Accent5" refType="w" fact="0.0287"/>
                  <dgm:constr type="h" for="ch" forName="Child1Accent5" refType="h" fact="0.0608"/>
                  <dgm:constr type="l" for="ch" forName="Child2Accent1" refType="w" fact="0.284"/>
                  <dgm:constr type="t" for="ch" forName="Child2Accent1" refType="h" fact="0.5207"/>
                  <dgm:constr type="w" for="ch" forName="Child2Accent1" refType="w" fact="0.0574"/>
                  <dgm:constr type="h" for="ch" forName="Child2Accent1" refType="h" fact="0.1217"/>
                  <dgm:constr type="l" for="ch" forName="Child2Accent2" refType="w" fact="0.2272"/>
                  <dgm:constr type="t" for="ch" forName="Child2Accent2" refType="h" fact="0.5511"/>
                  <dgm:constr type="w" for="ch" forName="Child2Accent2" refType="w" fact="0.0287"/>
                  <dgm:constr type="h" for="ch" forName="Child2Accent2" refType="h" fact="0.0608"/>
                  <dgm:constr type="l" for="ch" forName="Child2Accent3" refType="w" fact="0.1705"/>
                  <dgm:constr type="t" for="ch" forName="Child2Accent3" refType="h" fact="0.5511"/>
                  <dgm:constr type="w" for="ch" forName="Child2Accent3" refType="w" fact="0.0287"/>
                  <dgm:constr type="h" for="ch" forName="Child2Accent3" refType="h" fact="0.0608"/>
                  <dgm:constr type="l" for="ch" forName="Child2Accent4" refType="w" fact="0.1137"/>
                  <dgm:constr type="t" for="ch" forName="Child2Accent4" refType="h" fact="0.5511"/>
                  <dgm:constr type="w" for="ch" forName="Child2Accent4" refType="w" fact="0.0287"/>
                  <dgm:constr type="h" for="ch" forName="Child2Accent4" refType="h" fact="0.0608"/>
                  <dgm:constr type="l" for="ch" forName="Child1Accent6" refType="w" fact="0.0615"/>
                  <dgm:constr type="t" for="ch" forName="Child1Accent6" refType="h" fact="0.1569"/>
                  <dgm:constr type="w" for="ch" forName="Child1Accent6" refType="w" fact="0.0287"/>
                  <dgm:constr type="h" for="ch" forName="Child1Accent6" refType="h" fact="0.0608"/>
                  <dgm:constr type="l" for="ch" forName="Child2Accent5" refType="w" fact="0.057"/>
                  <dgm:constr type="t" for="ch" forName="Child2Accent5" refType="h" fact="0.5511"/>
                  <dgm:constr type="w" for="ch" forName="Child2Accent5" refType="w" fact="0.0287"/>
                  <dgm:constr type="h" for="ch" forName="Child2Accent5" refType="h" fact="0.0608"/>
                  <dgm:constr type="l" for="ch" forName="Child1Accent7" refType="w" fact="0.0002"/>
                  <dgm:constr type="t" for="ch" forName="Child1Accent7" refType="h" fact="0.1569"/>
                  <dgm:constr type="w" for="ch" forName="Child1Accent7" refType="w" fact="0.0287"/>
                  <dgm:constr type="h" for="ch" forName="Child1Accent7" refType="h" fact="0.0608"/>
                  <dgm:constr type="l" for="ch" forName="Child1Accent8" refType="w" fact="0"/>
                  <dgm:constr type="t" for="ch" forName="Child1Accent8" refType="h" fact="0"/>
                  <dgm:constr type="w" for="ch" forName="Child1Accent8" refType="w" fact="0"/>
                  <dgm:constr type="h" for="ch" forName="Child1Accent8" refType="h" fact="0"/>
                  <dgm:constr type="l" for="ch" forName="Child1Accent9" refType="w" fact="0"/>
                  <dgm:constr type="t" for="ch" forName="Child1Accent9" refType="h" fact="0"/>
                  <dgm:constr type="w" for="ch" forName="Child1Accent9" refType="w" fact="0"/>
                  <dgm:constr type="h" for="ch" forName="Child1Accent9" refType="h" fact="0"/>
                  <dgm:constr type="l" for="ch" forName="Child2Accent6" refType="w" fact="0.0002"/>
                  <dgm:constr type="t" for="ch" forName="Child2Accent6" refType="h" fact="0.5511"/>
                  <dgm:constr type="w" for="ch" forName="Child2Accent6" refType="w" fact="0.0287"/>
                  <dgm:constr type="h" for="ch" forName="Child2Accent6" refType="h" fact="0.0608"/>
                  <dgm:constr type="l" for="ch" forName="Child2Accent7" refType="w" fact="0"/>
                  <dgm:constr type="t" for="ch" forName="Child2Accent7" refType="h" fact="0"/>
                  <dgm:constr type="w" for="ch" forName="Child2Accent7" refType="w" fact="0"/>
                  <dgm:constr type="h" for="ch" forName="Child2Accent7" refType="h" fact="0"/>
                  <dgm:constr type="l" for="ch" forName="Child3Accent1" refType="w" fact="0.3436"/>
                  <dgm:constr type="t" for="ch" forName="Child3Accent1" refType="h" fact="0.8153"/>
                  <dgm:constr type="w" for="ch" forName="Child3Accent1" refType="w" fact="0.0574"/>
                  <dgm:constr type="h" for="ch" forName="Child3Accent1" refType="h" fact="0.1217"/>
                  <dgm:constr type="l" for="ch" forName="Child3Accent2" refType="w" fact="0.3068"/>
                  <dgm:constr type="t" for="ch" forName="Child3Accent2" refType="h" fact="0.9392"/>
                  <dgm:constr type="w" for="ch" forName="Child3Accent2" refType="w" fact="0.0287"/>
                  <dgm:constr type="h" for="ch" forName="Child3Accent2" refType="h" fact="0.0608"/>
                  <dgm:constr type="l" for="ch" forName="Child3Accent3" refType="w" fact="0.2455"/>
                  <dgm:constr type="t" for="ch" forName="Child3Accent3" refType="h" fact="0.9392"/>
                  <dgm:constr type="w" for="ch" forName="Child3Accent3" refType="w" fact="0.0287"/>
                  <dgm:constr type="h" for="ch" forName="Child3Accent3" refType="h" fact="0.0608"/>
                  <dgm:constr type="l" for="ch" forName="Child3Accent4" refType="w" fact="0.1842"/>
                  <dgm:constr type="t" for="ch" forName="Child3Accent4" refType="h" fact="0.9392"/>
                  <dgm:constr type="w" for="ch" forName="Child3Accent4" refType="w" fact="0.0287"/>
                  <dgm:constr type="h" for="ch" forName="Child3Accent4" refType="h" fact="0.0608"/>
                  <dgm:constr type="l" for="ch" forName="Child3Accent5" refType="w" fact="0.1229"/>
                  <dgm:constr type="t" for="ch" forName="Child3Accent5" refType="h" fact="0.9392"/>
                  <dgm:constr type="w" for="ch" forName="Child3Accent5" refType="w" fact="0.0287"/>
                  <dgm:constr type="h" for="ch" forName="Child3Accent5" refType="h" fact="0.0608"/>
                  <dgm:constr type="l" for="ch" forName="Child3Accent6" refType="w" fact="0.0615"/>
                  <dgm:constr type="t" for="ch" forName="Child3Accent6" refType="h" fact="0.9392"/>
                  <dgm:constr type="w" for="ch" forName="Child3Accent6" refType="w" fact="0.0287"/>
                  <dgm:constr type="h" for="ch" forName="Child3Accent6" refType="h" fact="0.0608"/>
                  <dgm:constr type="l" for="ch" forName="Child3Accent7" refType="w" fact="0.0002"/>
                  <dgm:constr type="t" for="ch" forName="Child3Accent7" refType="h" fact="0.9392"/>
                  <dgm:constr type="w" for="ch" forName="Child3Accent7" refType="w" fact="0.0287"/>
                  <dgm:constr type="h" for="ch" forName="Child3Accent7" refType="h" fact="0.0608"/>
                  <dgm:constr type="l" for="ch" forName="ParentAccent1" refType="w" fact="0.9713"/>
                  <dgm:constr type="t" for="ch" forName="ParentAccent1" refType="h" fact="0.5511"/>
                  <dgm:constr type="w" for="ch" forName="ParentAccent1" refType="w" fact="0.0287"/>
                  <dgm:constr type="h" for="ch" forName="ParentAccent1" refType="h" fact="0.0608"/>
                  <dgm:constr type="l" for="ch" forName="ParentAccent2" refType="w" fact="0.9187"/>
                  <dgm:constr type="t" for="ch" forName="ParentAccent2" refType="h" fact="0.5511"/>
                  <dgm:constr type="w" for="ch" forName="ParentAccent2" refType="w" fact="0.0287"/>
                  <dgm:constr type="h" for="ch" forName="ParentAccent2" refType="h" fact="0.0608"/>
                  <dgm:constr type="l" for="ch" forName="ParentAccent3" refType="w" fact="0.8661"/>
                  <dgm:constr type="t" for="ch" forName="ParentAccent3" refType="h" fact="0.5511"/>
                  <dgm:constr type="w" for="ch" forName="ParentAccent3" refType="w" fact="0.0287"/>
                  <dgm:constr type="h" for="ch" forName="ParentAccent3" refType="h" fact="0.0608"/>
                  <dgm:constr type="l" for="ch" forName="ParentAccent4" refType="w" fact="0.8136"/>
                  <dgm:constr type="t" for="ch" forName="ParentAccent4" refType="h" fact="0.5511"/>
                  <dgm:constr type="w" for="ch" forName="ParentAccent4" refType="w" fact="0.0287"/>
                  <dgm:constr type="h" for="ch" forName="ParentAccent4" refType="h" fact="0.0608"/>
                  <dgm:constr type="l" for="ch" forName="ParentAccent5" refType="w" fact="0.761"/>
                  <dgm:constr type="t" for="ch" forName="ParentAccent5" refType="h" fact="0.5511"/>
                  <dgm:constr type="w" for="ch" forName="ParentAccent5" refType="w" fact="0.0287"/>
                  <dgm:constr type="h" for="ch" forName="ParentAccent5" refType="h" fact="0.0608"/>
                  <dgm:constr type="l" for="ch" forName="ParentAccent6" refType="w" fact="0.6797"/>
                  <dgm:constr type="t" for="ch" forName="ParentAccent6" refType="h" fact="0.5207"/>
                  <dgm:constr type="w" for="ch" forName="ParentAccent6" refType="w" fact="0.0574"/>
                  <dgm:constr type="h" for="ch" forName="ParentAccent6" refType="h" fact="0.1217"/>
                  <dgm:constr type="l" for="ch" forName="ParentAccent7" refType="w" fact="0.9245"/>
                  <dgm:constr type="t" for="ch" forName="ParentAccent7" refType="h" fact="0.4255"/>
                  <dgm:constr type="w" for="ch" forName="ParentAccent7" refType="w" fact="0.0287"/>
                  <dgm:constr type="h" for="ch" forName="ParentAccent7" refType="h" fact="0.0608"/>
                  <dgm:constr type="l" for="ch" forName="ParentAccent8" refType="w" fact="0.9245"/>
                  <dgm:constr type="t" for="ch" forName="ParentAccent8" refType="h" fact="0.6776"/>
                  <dgm:constr type="w" for="ch" forName="ParentAccent8" refType="w" fact="0.0287"/>
                  <dgm:constr type="h" for="ch" forName="ParentAccent8" refType="h" fact="0.0608"/>
                  <dgm:constr type="l" for="ch" forName="ParentAccent9" refType="w" fact="0.9501"/>
                  <dgm:constr type="t" for="ch" forName="ParentAccent9" refType="h" fact="0.4801"/>
                  <dgm:constr type="w" for="ch" forName="ParentAccent9" refType="w" fact="0.0287"/>
                  <dgm:constr type="h" for="ch" forName="ParentAccent9" refType="h" fact="0.0608"/>
                  <dgm:constr type="l" for="ch" forName="ParentAccent10" refType="w" fact="0.9518"/>
                  <dgm:constr type="t" for="ch" forName="ParentAccent10" refType="h" fact="0.6233"/>
                  <dgm:constr type="w" for="ch" forName="ParentAccent10" refType="w" fact="0.0287"/>
                  <dgm:constr type="h" for="ch" forName="ParentAccent10" refType="h" fact="0.0608"/>
                  <dgm:constr type="l" for="ch" forName="Child3" refType="w" fact="0"/>
                  <dgm:constr type="t" for="ch" forName="Child3" refType="h" fact="0.7822"/>
                  <dgm:constr type="w" for="ch" forName="Child3" refType="w" fact="0.3364"/>
                  <dgm:constr type="h" for="ch" forName="Child3" refType="h" fact="0.1564"/>
                  <dgm:constr type="l" for="ch" forName="Child2" refType="w" fact="0"/>
                  <dgm:constr type="t" for="ch" forName="Child2" refType="h" fact="0.3955"/>
                  <dgm:constr type="w" for="ch" forName="Child2" refType="w" fact="0.2544"/>
                  <dgm:constr type="h" for="ch" forName="Child2" refType="h" fact="0.1564"/>
                  <dgm:constr type="l" for="ch" forName="Child1" refType="w" fact="0"/>
                  <dgm:constr type="t" for="ch" forName="Child1" refType="h" fact="0"/>
                  <dgm:constr type="w" for="ch" forName="Child1" refType="w" fact="0.3364"/>
                  <dgm:constr type="h" for="ch" forName="Child1" refType="h" fact="0.1564"/>
                  <dgm:constr type="l" for="ch" forName="Parent" refType="w" fact="0.3653"/>
                  <dgm:constr type="t" for="ch" forName="Parent" refType="h" fact="0.2737"/>
                  <dgm:constr type="w" for="ch" forName="Parent" refType="w" fact="0.2906"/>
                  <dgm:constr type="h" for="ch" forName="Parent" refType="h" fact="0.6157"/>
                </dgm:constrLst>
              </dgm:if>
              <dgm:if name="Name11" axis="ch" ptType="node" func="cnt" op="equ" val="4">
                <dgm:alg type="composite">
                  <dgm:param type="ar" val="1.8304"/>
                </dgm:alg>
                <dgm:constrLst>
                  <dgm:constr type="l" for="ch" forName="Parent" refType="w" fact="0.3771"/>
                  <dgm:constr type="t" for="ch" forName="Parent" refType="h" fact="0.2946"/>
                  <dgm:constr type="w" for="ch" forName="Parent" refType="w" fact="0.2862"/>
                  <dgm:constr type="h" for="ch" forName="Parent" refType="h" fact="0.5239"/>
                  <dgm:constr type="l" for="ch" forName="Child1Accent1" refType="w" fact="0.3904"/>
                  <dgm:constr type="t" for="ch" forName="Child1Accent1" refType="h" fact="0.2104"/>
                  <dgm:constr type="w" for="ch" forName="Child1Accent1" refType="w" fact="0.0566"/>
                  <dgm:constr type="h" for="ch" forName="Child1Accent1" refType="h" fact="0.1035"/>
                  <dgm:constr type="l" for="ch" forName="Child1Accent3" refType="w" fact="0.3001"/>
                  <dgm:constr type="t" for="ch" forName="Child1Accent3" refType="h" fact="0.128"/>
                  <dgm:constr type="w" for="ch" forName="Child1Accent3" refType="w" fact="0.0283"/>
                  <dgm:constr type="h" for="ch" forName="Child1Accent3" refType="h" fact="0.0518"/>
                  <dgm:constr type="l" for="ch" forName="Child1Accent4" refType="w" fact="0.2418"/>
                  <dgm:constr type="t" for="ch" forName="Child1Accent4" refType="h" fact="0.128"/>
                  <dgm:constr type="w" for="ch" forName="Child1Accent4" refType="w" fact="0.0283"/>
                  <dgm:constr type="h" for="ch" forName="Child1Accent4" refType="h" fact="0.0518"/>
                  <dgm:constr type="l" for="ch" forName="Child1Accent5" refType="w" fact="0.1835"/>
                  <dgm:constr type="t" for="ch" forName="Child1Accent5" refType="h" fact="0.128"/>
                  <dgm:constr type="w" for="ch" forName="Child1Accent5" refType="w" fact="0.0283"/>
                  <dgm:constr type="h" for="ch" forName="Child1Accent5" refType="h" fact="0.0518"/>
                  <dgm:constr type="l" for="ch" forName="Child1Accent6" refType="w" fact="0.1252"/>
                  <dgm:constr type="t" for="ch" forName="Child1Accent6" refType="h" fact="0.128"/>
                  <dgm:constr type="w" for="ch" forName="Child1Accent6" refType="w" fact="0.0283"/>
                  <dgm:constr type="h" for="ch" forName="Child1Accent6" refType="h" fact="0.0518"/>
                  <dgm:constr type="l" for="ch" forName="Child3Accent1" refType="w" fact="0.3158"/>
                  <dgm:constr type="t" for="ch" forName="Child3Accent1" refType="h" fact="0.6212"/>
                  <dgm:constr type="w" for="ch" forName="Child3Accent1" refType="w" fact="0.0566"/>
                  <dgm:constr type="h" for="ch" forName="Child3Accent1" refType="h" fact="0.1035"/>
                  <dgm:constr type="l" for="ch" forName="Child3Accent2" refType="w" fact="0.2689"/>
                  <dgm:constr type="t" for="ch" forName="Child3Accent2" refType="h" fact="0.6828"/>
                  <dgm:constr type="w" for="ch" forName="Child3Accent2" refType="w" fact="0.0283"/>
                  <dgm:constr type="h" for="ch" forName="Child3Accent2" refType="h" fact="0.0518"/>
                  <dgm:constr type="l" for="ch" forName="Child3Accent4" refType="w" fact="0.1614"/>
                  <dgm:constr type="t" for="ch" forName="Child3Accent4" refType="h" fact="0.6828"/>
                  <dgm:constr type="w" for="ch" forName="Child3Accent4" refType="w" fact="0.0283"/>
                  <dgm:constr type="h" for="ch" forName="Child3Accent4" refType="h" fact="0.0518"/>
                  <dgm:constr type="l" for="ch" forName="Child3Accent5" refType="w" fact="0.1077"/>
                  <dgm:constr type="t" for="ch" forName="Child3Accent5" refType="h" fact="0.6828"/>
                  <dgm:constr type="w" for="ch" forName="Child3Accent5" refType="w" fact="0.0283"/>
                  <dgm:constr type="h" for="ch" forName="Child3Accent5" refType="h" fact="0.0518"/>
                  <dgm:constr type="l" for="ch" forName="Child1Accent7" refType="w" fact="0.0668"/>
                  <dgm:constr type="t" for="ch" forName="Child1Accent7" refType="h" fact="0.128"/>
                  <dgm:constr type="w" for="ch" forName="Child1Accent7" refType="w" fact="0.0283"/>
                  <dgm:constr type="h" for="ch" forName="Child1Accent7" refType="h" fact="0.0518"/>
                  <dgm:constr type="l" for="ch" forName="Child3Accent6" refType="w" fact="0.0539"/>
                  <dgm:constr type="t" for="ch" forName="Child3Accent6" refType="h" fact="0.6828"/>
                  <dgm:constr type="w" for="ch" forName="Child3Accent6" refType="w" fact="0.0283"/>
                  <dgm:constr type="h" for="ch" forName="Child3Accent6" refType="h" fact="0.0518"/>
                  <dgm:constr type="l" for="ch" forName="Child1Accent8" refType="w" fact="0.0085"/>
                  <dgm:constr type="t" for="ch" forName="Child1Accent8" refType="h" fact="0.128"/>
                  <dgm:constr type="w" for="ch" forName="Child1Accent8" refType="w" fact="0.0283"/>
                  <dgm:constr type="h" for="ch" forName="Child1Accent8" refType="h" fact="0.0518"/>
                  <dgm:constr type="l" for="ch" forName="Child1Accent9" refType="w" fact="0"/>
                  <dgm:constr type="t" for="ch" forName="Child1Accent9" refType="h" fact="0"/>
                  <dgm:constr type="w" for="ch" forName="Child1Accent9" refType="w" fact="0"/>
                  <dgm:constr type="h" for="ch" forName="Child1Accent9" refType="h" fact="0"/>
                  <dgm:constr type="l" for="ch" forName="Child3Accent7" refType="w" fact="0.0002"/>
                  <dgm:constr type="t" for="ch" forName="Child3Accent7" refType="h" fact="0.6828"/>
                  <dgm:constr type="w" for="ch" forName="Child3Accent7" refType="w" fact="0.0283"/>
                  <dgm:constr type="h" for="ch" forName="Child3Accent7" refType="h" fact="0.0518"/>
                  <dgm:constr type="l" for="ch" forName="Child4Accent1" refType="w" fact="0.3904"/>
                  <dgm:constr type="t" for="ch" forName="Child4Accent1" refType="h" fact="0.8"/>
                  <dgm:constr type="w" for="ch" forName="Child4Accent1" refType="w" fact="0.0566"/>
                  <dgm:constr type="h" for="ch" forName="Child4Accent1" refType="h" fact="0.1035"/>
                  <dgm:constr type="l" for="ch" forName="Child4Accent3" refType="w" fact="0.2998"/>
                  <dgm:constr type="t" for="ch" forName="Child4Accent3" refType="h" fact="0.9482"/>
                  <dgm:constr type="w" for="ch" forName="Child4Accent3" refType="w" fact="0.0283"/>
                  <dgm:constr type="h" for="ch" forName="Child4Accent3" refType="h" fact="0.0518"/>
                  <dgm:constr type="l" for="ch" forName="Child4Accent4" refType="w" fact="0.2415"/>
                  <dgm:constr type="t" for="ch" forName="Child4Accent4" refType="h" fact="0.9482"/>
                  <dgm:constr type="w" for="ch" forName="Child4Accent4" refType="w" fact="0.0283"/>
                  <dgm:constr type="h" for="ch" forName="Child4Accent4" refType="h" fact="0.0518"/>
                  <dgm:constr type="l" for="ch" forName="Child4Accent5" refType="w" fact="0.1833"/>
                  <dgm:constr type="t" for="ch" forName="Child4Accent5" refType="h" fact="0.9482"/>
                  <dgm:constr type="w" for="ch" forName="Child4Accent5" refType="w" fact="0.0283"/>
                  <dgm:constr type="h" for="ch" forName="Child4Accent5" refType="h" fact="0.0518"/>
                  <dgm:constr type="l" for="ch" forName="Child4Accent6" refType="w" fact="0.1251"/>
                  <dgm:constr type="t" for="ch" forName="Child4Accent6" refType="h" fact="0.9482"/>
                  <dgm:constr type="w" for="ch" forName="Child4Accent6" refType="w" fact="0.0283"/>
                  <dgm:constr type="h" for="ch" forName="Child4Accent6" refType="h" fact="0.0518"/>
                  <dgm:constr type="l" for="ch" forName="Child4Accent7" refType="w" fact="0.0668"/>
                  <dgm:constr type="t" for="ch" forName="Child4Accent7" refType="h" fact="0.9482"/>
                  <dgm:constr type="w" for="ch" forName="Child4Accent7" refType="w" fact="0.0283"/>
                  <dgm:constr type="h" for="ch" forName="Child4Accent7" refType="h" fact="0.0518"/>
                  <dgm:constr type="l" for="ch" forName="Child4Accent8" refType="w" fact="0.0086"/>
                  <dgm:constr type="t" for="ch" forName="Child4Accent8" refType="h" fact="0.9482"/>
                  <dgm:constr type="w" for="ch" forName="Child4Accent8" refType="w" fact="0.0283"/>
                  <dgm:constr type="h" for="ch" forName="Child4Accent8" refType="h" fact="0.0518"/>
                  <dgm:constr type="l" for="ch" forName="Child2Accent1" refType="w" fact="0.3158"/>
                  <dgm:constr type="t" for="ch" forName="Child2Accent1" refType="h" fact="0.3725"/>
                  <dgm:constr type="w" for="ch" forName="Child2Accent1" refType="w" fact="0.0566"/>
                  <dgm:constr type="h" for="ch" forName="Child2Accent1" refType="h" fact="0.1035"/>
                  <dgm:constr type="l" for="ch" forName="Child4Accent2" refType="w" fact="0.358"/>
                  <dgm:constr type="t" for="ch" forName="Child4Accent2" refType="h" fact="0.8993"/>
                  <dgm:constr type="w" for="ch" forName="Child4Accent2" refType="w" fact="0.0283"/>
                  <dgm:constr type="h" for="ch" forName="Child4Accent2" refType="h" fact="0.0518"/>
                  <dgm:constr type="l" for="ch" forName="Child1Accent2" refType="w" fact="0.3585"/>
                  <dgm:constr type="t" for="ch" forName="Child1Accent2" refType="h" fact="0.162"/>
                  <dgm:constr type="w" for="ch" forName="Child1Accent2" refType="w" fact="0.0283"/>
                  <dgm:constr type="h" for="ch" forName="Child1Accent2" refType="h" fact="0.0518"/>
                  <dgm:constr type="l" for="ch" forName="Child3Accent3" refType="w" fact="0.2151"/>
                  <dgm:constr type="t" for="ch" forName="Child3Accent3" refType="h" fact="0.6828"/>
                  <dgm:constr type="w" for="ch" forName="Child3Accent3" refType="w" fact="0.0283"/>
                  <dgm:constr type="h" for="ch" forName="Child3Accent3" refType="h" fact="0.0518"/>
                  <dgm:constr type="l" for="ch" forName="Child2Accent2" refType="w" fact="0.2689"/>
                  <dgm:constr type="t" for="ch" forName="Child2Accent2" refType="h" fact="0.3937"/>
                  <dgm:constr type="w" for="ch" forName="Child2Accent2" refType="w" fact="0.0283"/>
                  <dgm:constr type="h" for="ch" forName="Child2Accent2" refType="h" fact="0.0518"/>
                  <dgm:constr type="l" for="ch" forName="Child2Accent4" refType="w" fact="0.1614"/>
                  <dgm:constr type="t" for="ch" forName="Child2Accent4" refType="h" fact="0.3937"/>
                  <dgm:constr type="w" for="ch" forName="Child2Accent4" refType="w" fact="0.0283"/>
                  <dgm:constr type="h" for="ch" forName="Child2Accent4" refType="h" fact="0.0518"/>
                  <dgm:constr type="l" for="ch" forName="Child2Accent5" refType="w" fact="0.1077"/>
                  <dgm:constr type="t" for="ch" forName="Child2Accent5" refType="h" fact="0.3937"/>
                  <dgm:constr type="w" for="ch" forName="Child2Accent5" refType="w" fact="0.0283"/>
                  <dgm:constr type="h" for="ch" forName="Child2Accent5" refType="h" fact="0.0518"/>
                  <dgm:constr type="l" for="ch" forName="Child2Accent6" refType="w" fact="0.0539"/>
                  <dgm:constr type="t" for="ch" forName="Child2Accent6" refType="h" fact="0.3937"/>
                  <dgm:constr type="w" for="ch" forName="Child2Accent6" refType="w" fact="0.0283"/>
                  <dgm:constr type="h" for="ch" forName="Child2Accent6" refType="h" fact="0.0518"/>
                  <dgm:constr type="l" for="ch" forName="Child2Accent7" refType="w" fact="0.0002"/>
                  <dgm:constr type="t" for="ch" forName="Child2Accent7" refType="h" fact="0.3937"/>
                  <dgm:constr type="w" for="ch" forName="Child2Accent7" refType="w" fact="0.0283"/>
                  <dgm:constr type="h" for="ch" forName="Child2Accent7" refType="h" fact="0.0518"/>
                  <dgm:constr type="l" for="ch" forName="Child2Accent3" refType="w" fact="0.2151"/>
                  <dgm:constr type="t" for="ch" forName="Child2Accent3" refType="h" fact="0.3937"/>
                  <dgm:constr type="w" for="ch" forName="Child2Accent3" refType="w" fact="0.0283"/>
                  <dgm:constr type="h" for="ch" forName="Child2Accent3" refType="h" fact="0.0518"/>
                  <dgm:constr type="l" for="ch" forName="ParentAccent1" refType="w" fact="0.9717"/>
                  <dgm:constr type="t" for="ch" forName="ParentAccent1" refType="h" fact="0.5316"/>
                  <dgm:constr type="w" for="ch" forName="ParentAccent1" refType="w" fact="0.0283"/>
                  <dgm:constr type="h" for="ch" forName="ParentAccent1" refType="h" fact="0.0518"/>
                  <dgm:constr type="l" for="ch" forName="ParentAccent2" refType="w" fact="0.9199"/>
                  <dgm:constr type="t" for="ch" forName="ParentAccent2" refType="h" fact="0.5316"/>
                  <dgm:constr type="w" for="ch" forName="ParentAccent2" refType="w" fact="0.0283"/>
                  <dgm:constr type="h" for="ch" forName="ParentAccent2" refType="h" fact="0.0518"/>
                  <dgm:constr type="l" for="ch" forName="ParentAccent3" refType="w" fact="0.8682"/>
                  <dgm:constr type="t" for="ch" forName="ParentAccent3" refType="h" fact="0.5316"/>
                  <dgm:constr type="w" for="ch" forName="ParentAccent3" refType="w" fact="0.0283"/>
                  <dgm:constr type="h" for="ch" forName="ParentAccent3" refType="h" fact="0.0518"/>
                  <dgm:constr type="l" for="ch" forName="ParentAccent4" refType="w" fact="0.8164"/>
                  <dgm:constr type="t" for="ch" forName="ParentAccent4" refType="h" fact="0.5316"/>
                  <dgm:constr type="w" for="ch" forName="ParentAccent4" refType="w" fact="0.0283"/>
                  <dgm:constr type="h" for="ch" forName="ParentAccent4" refType="h" fact="0.0518"/>
                  <dgm:constr type="l" for="ch" forName="ParentAccent5" refType="w" fact="0.7646"/>
                  <dgm:constr type="t" for="ch" forName="ParentAccent5" refType="h" fact="0.5316"/>
                  <dgm:constr type="w" for="ch" forName="ParentAccent5" refType="w" fact="0.0283"/>
                  <dgm:constr type="h" for="ch" forName="ParentAccent5" refType="h" fact="0.0518"/>
                  <dgm:constr type="l" for="ch" forName="ParentAccent6" refType="w" fact="0.6846"/>
                  <dgm:constr type="t" for="ch" forName="ParentAccent6" refType="h" fact="0.5057"/>
                  <dgm:constr type="w" for="ch" forName="ParentAccent6" refType="w" fact="0.0566"/>
                  <dgm:constr type="h" for="ch" forName="ParentAccent6" refType="h" fact="0.1035"/>
                  <dgm:constr type="l" for="ch" forName="ParentAccent7" refType="w" fact="0.9256"/>
                  <dgm:constr type="t" for="ch" forName="ParentAccent7" refType="h" fact="0.4247"/>
                  <dgm:constr type="w" for="ch" forName="ParentAccent7" refType="w" fact="0.0283"/>
                  <dgm:constr type="h" for="ch" forName="ParentAccent7" refType="h" fact="0.0518"/>
                  <dgm:constr type="l" for="ch" forName="ParentAccent8" refType="w" fact="0.9256"/>
                  <dgm:constr type="t" for="ch" forName="ParentAccent8" refType="h" fact="0.6392"/>
                  <dgm:constr type="w" for="ch" forName="ParentAccent8" refType="w" fact="0.0283"/>
                  <dgm:constr type="h" for="ch" forName="ParentAccent8" refType="h" fact="0.0518"/>
                  <dgm:constr type="l" for="ch" forName="ParentAccent9" refType="w" fact="0.9509"/>
                  <dgm:constr type="t" for="ch" forName="ParentAccent9" refType="h" fact="0.4712"/>
                  <dgm:constr type="w" for="ch" forName="ParentAccent9" refType="w" fact="0.0283"/>
                  <dgm:constr type="h" for="ch" forName="ParentAccent9" refType="h" fact="0.0518"/>
                  <dgm:constr type="l" for="ch" forName="ParentAccent10" refType="w" fact="0.9525"/>
                  <dgm:constr type="t" for="ch" forName="ParentAccent10" refType="h" fact="0.593"/>
                  <dgm:constr type="w" for="ch" forName="ParentAccent10" refType="w" fact="0.0283"/>
                  <dgm:constr type="h" for="ch" forName="ParentAccent10" refType="h" fact="0.0518"/>
                  <dgm:constr type="l" for="ch" forName="Child4" refType="w" fact="0.0081"/>
                  <dgm:constr type="t" for="ch" forName="Child4" refType="h" fact="0.8184"/>
                  <dgm:constr type="w" for="ch" forName="Child4" refType="w" fact="0.3192"/>
                  <dgm:constr type="h" for="ch" forName="Child4" refType="h" fact="0.1294"/>
                  <dgm:constr type="l" for="ch" forName="Child3" refType="w" fact="0"/>
                  <dgm:constr type="t" for="ch" forName="Child3" refType="h" fact="0.5547"/>
                  <dgm:constr type="w" for="ch" forName="Child3" refType="w" fact="0.297"/>
                  <dgm:constr type="h" for="ch" forName="Child3" refType="h" fact="0.1294"/>
                  <dgm:constr type="l" for="ch" forName="Child2" refType="w" fact="0"/>
                  <dgm:constr type="t" for="ch" forName="Child2" refType="h" fact="0.2662"/>
                  <dgm:constr type="w" for="ch" forName="Child2" refType="w" fact="0.297"/>
                  <dgm:constr type="h" for="ch" forName="Child2" refType="h" fact="0.1294"/>
                  <dgm:constr type="l" for="ch" forName="Child1" refType="w" fact="0.0081"/>
                  <dgm:constr type="t" for="ch" forName="Child1" refType="h" fact="0"/>
                  <dgm:constr type="w" for="ch" forName="Child1" refType="w" fact="0.3192"/>
                  <dgm:constr type="h" for="ch" forName="Child1" refType="h" fact="0.1294"/>
                </dgm:constrLst>
              </dgm:if>
              <dgm:else name="Name12">
                <dgm:alg type="composite">
                  <dgm:param type="ar" val="1.3278"/>
                </dgm:alg>
                <dgm:constrLst>
                  <dgm:constr type="l" for="ch" forName="Child2Accent1" refType="w" fact="0.3436"/>
                  <dgm:constr type="t" for="ch" forName="Child2Accent1" refType="h" fact="0.3184"/>
                  <dgm:constr type="w" for="ch" forName="Child2Accent1" refType="w" fact="0.0574"/>
                  <dgm:constr type="h" for="ch" forName="Child2Accent1" refType="h" fact="0.0763"/>
                  <dgm:constr type="l" for="ch" forName="Child2Accent2" refType="w" fact="0.3068"/>
                  <dgm:constr type="t" for="ch" forName="Child2Accent2" refType="h" fact="0.2781"/>
                  <dgm:constr type="w" for="ch" forName="Child2Accent2" refType="w" fact="0.0287"/>
                  <dgm:constr type="h" for="ch" forName="Child2Accent2" refType="h" fact="0.0381"/>
                  <dgm:constr type="l" for="ch" forName="Child2Accent3" refType="w" fact="0.2455"/>
                  <dgm:constr type="t" for="ch" forName="Child2Accent3" refType="h" fact="0.2781"/>
                  <dgm:constr type="w" for="ch" forName="Child2Accent3" refType="w" fact="0.0287"/>
                  <dgm:constr type="h" for="ch" forName="Child2Accent3" refType="h" fact="0.0381"/>
                  <dgm:constr type="l" for="ch" forName="Child2Accent4" refType="w" fact="0.1842"/>
                  <dgm:constr type="t" for="ch" forName="Child2Accent4" refType="h" fact="0.2781"/>
                  <dgm:constr type="w" for="ch" forName="Child2Accent4" refType="w" fact="0.0287"/>
                  <dgm:constr type="h" for="ch" forName="Child2Accent4" refType="h" fact="0.0381"/>
                  <dgm:constr type="l" for="ch" forName="Child2Accent5" refType="w" fact="0.1229"/>
                  <dgm:constr type="t" for="ch" forName="Child2Accent5" refType="h" fact="0.2781"/>
                  <dgm:constr type="w" for="ch" forName="Child2Accent5" refType="w" fact="0.0287"/>
                  <dgm:constr type="h" for="ch" forName="Child2Accent5" refType="h" fact="0.0381"/>
                  <dgm:constr type="l" for="ch" forName="Child3Accent1" refType="w" fact="0.284"/>
                  <dgm:constr type="t" for="ch" forName="Child3Accent1" refType="h" fact="0.5061"/>
                  <dgm:constr type="w" for="ch" forName="Child3Accent1" refType="w" fact="0.0574"/>
                  <dgm:constr type="h" for="ch" forName="Child3Accent1" refType="h" fact="0.0763"/>
                  <dgm:constr type="l" for="ch" forName="Child3Accent2" refType="w" fact="0.2272"/>
                  <dgm:constr type="t" for="ch" forName="Child3Accent2" refType="h" fact="0.5252"/>
                  <dgm:constr type="w" for="ch" forName="Child3Accent2" refType="w" fact="0.0287"/>
                  <dgm:constr type="h" for="ch" forName="Child3Accent2" refType="h" fact="0.0381"/>
                  <dgm:constr type="l" for="ch" forName="Child3Accent3" refType="w" fact="0.1705"/>
                  <dgm:constr type="t" for="ch" forName="Child3Accent3" refType="h" fact="0.5252"/>
                  <dgm:constr type="w" for="ch" forName="Child3Accent3" refType="w" fact="0.0287"/>
                  <dgm:constr type="h" for="ch" forName="Child3Accent3" refType="h" fact="0.0381"/>
                  <dgm:constr type="l" for="ch" forName="Child3Accent4" refType="w" fact="0.1137"/>
                  <dgm:constr type="t" for="ch" forName="Child3Accent4" refType="h" fact="0.5252"/>
                  <dgm:constr type="w" for="ch" forName="Child3Accent4" refType="w" fact="0.0287"/>
                  <dgm:constr type="h" for="ch" forName="Child3Accent4" refType="h" fact="0.0381"/>
                  <dgm:constr type="l" for="ch" forName="Child2Accent6" refType="w" fact="0.0615"/>
                  <dgm:constr type="t" for="ch" forName="Child2Accent6" refType="h" fact="0.2781"/>
                  <dgm:constr type="w" for="ch" forName="Child2Accent6" refType="w" fact="0.0287"/>
                  <dgm:constr type="h" for="ch" forName="Child2Accent6" refType="h" fact="0.0381"/>
                  <dgm:constr type="l" for="ch" forName="Child3Accent5" refType="w" fact="0.057"/>
                  <dgm:constr type="t" for="ch" forName="Child3Accent5" refType="h" fact="0.5252"/>
                  <dgm:constr type="w" for="ch" forName="Child3Accent5" refType="w" fact="0.0287"/>
                  <dgm:constr type="h" for="ch" forName="Child3Accent5" refType="h" fact="0.0381"/>
                  <dgm:constr type="l" for="ch" forName="Child2Accent7" refType="w" fact="0.0002"/>
                  <dgm:constr type="t" for="ch" forName="Child2Accent7" refType="h" fact="0.2781"/>
                  <dgm:constr type="w" for="ch" forName="Child2Accent7" refType="w" fact="0.0287"/>
                  <dgm:constr type="h" for="ch" forName="Child2Accent7" refType="h" fact="0.0381"/>
                  <dgm:constr type="l" for="ch" forName="Child3Accent6" refType="w" fact="0.0002"/>
                  <dgm:constr type="t" for="ch" forName="Child3Accent6" refType="h" fact="0.5252"/>
                  <dgm:constr type="w" for="ch" forName="Child3Accent6" refType="w" fact="0.0287"/>
                  <dgm:constr type="h" for="ch" forName="Child3Accent6" refType="h" fact="0.0381"/>
                  <dgm:constr type="l" for="ch" forName="Child3Accent7" refType="w" fact="0"/>
                  <dgm:constr type="t" for="ch" forName="Child3Accent7" refType="h" fact="0"/>
                  <dgm:constr type="w" for="ch" forName="Child3Accent7" refType="w" fact="0"/>
                  <dgm:constr type="h" for="ch" forName="Child3Accent7" refType="h" fact="0"/>
                  <dgm:constr type="l" for="ch" forName="Child4Accent1" refType="w" fact="0.3436"/>
                  <dgm:constr type="t" for="ch" forName="Child4Accent1" refType="h" fact="0.6908"/>
                  <dgm:constr type="w" for="ch" forName="Child4Accent1" refType="w" fact="0.0574"/>
                  <dgm:constr type="h" for="ch" forName="Child4Accent1" refType="h" fact="0.0763"/>
                  <dgm:constr type="l" for="ch" forName="Child4Accent2" refType="w" fact="0.3068"/>
                  <dgm:constr type="t" for="ch" forName="Child4Accent2" refType="h" fact="0.7684"/>
                  <dgm:constr type="w" for="ch" forName="Child4Accent2" refType="w" fact="0.0287"/>
                  <dgm:constr type="h" for="ch" forName="Child4Accent2" refType="h" fact="0.0381"/>
                  <dgm:constr type="l" for="ch" forName="Child4Accent3" refType="w" fact="0.2455"/>
                  <dgm:constr type="t" for="ch" forName="Child4Accent3" refType="h" fact="0.7684"/>
                  <dgm:constr type="w" for="ch" forName="Child4Accent3" refType="w" fact="0.0287"/>
                  <dgm:constr type="h" for="ch" forName="Child4Accent3" refType="h" fact="0.0381"/>
                  <dgm:constr type="l" for="ch" forName="Child4Accent4" refType="w" fact="0.1842"/>
                  <dgm:constr type="t" for="ch" forName="Child4Accent4" refType="h" fact="0.7684"/>
                  <dgm:constr type="w" for="ch" forName="Child4Accent4" refType="w" fact="0.0287"/>
                  <dgm:constr type="h" for="ch" forName="Child4Accent4" refType="h" fact="0.0381"/>
                  <dgm:constr type="l" for="ch" forName="Child4Accent5" refType="w" fact="0.1229"/>
                  <dgm:constr type="t" for="ch" forName="Child4Accent5" refType="h" fact="0.7684"/>
                  <dgm:constr type="w" for="ch" forName="Child4Accent5" refType="w" fact="0.0287"/>
                  <dgm:constr type="h" for="ch" forName="Child4Accent5" refType="h" fact="0.0381"/>
                  <dgm:constr type="l" for="ch" forName="Child4Accent6" refType="w" fact="0.0615"/>
                  <dgm:constr type="t" for="ch" forName="Child4Accent6" refType="h" fact="0.7684"/>
                  <dgm:constr type="w" for="ch" forName="Child4Accent6" refType="w" fact="0.0287"/>
                  <dgm:constr type="h" for="ch" forName="Child4Accent6" refType="h" fact="0.0381"/>
                  <dgm:constr type="l" for="ch" forName="Child4Accent7" refType="w" fact="0.0002"/>
                  <dgm:constr type="t" for="ch" forName="Child4Accent7" refType="h" fact="0.7684"/>
                  <dgm:constr type="w" for="ch" forName="Child4Accent7" refType="w" fact="0.0287"/>
                  <dgm:constr type="h" for="ch" forName="Child4Accent7" refType="h" fact="0.0381"/>
                  <dgm:constr type="l" for="ch" forName="Child4Accent8" refType="w" fact="0"/>
                  <dgm:constr type="t" for="ch" forName="Child4Accent8" refType="h" fact="0"/>
                  <dgm:constr type="w" for="ch" forName="Child4Accent8" refType="w" fact="0"/>
                  <dgm:constr type="h" for="ch" forName="Child4Accent8" refType="h" fact="0"/>
                  <dgm:constr type="l" for="ch" forName="ParentAccent1" refType="w" fact="0.9713"/>
                  <dgm:constr type="t" for="ch" forName="ParentAccent1" refType="h" fact="0.5252"/>
                  <dgm:constr type="w" for="ch" forName="ParentAccent1" refType="w" fact="0.0287"/>
                  <dgm:constr type="h" for="ch" forName="ParentAccent1" refType="h" fact="0.0381"/>
                  <dgm:constr type="l" for="ch" forName="ParentAccent2" refType="w" fact="0.9187"/>
                  <dgm:constr type="t" for="ch" forName="ParentAccent2" refType="h" fact="0.5252"/>
                  <dgm:constr type="w" for="ch" forName="ParentAccent2" refType="w" fact="0.0287"/>
                  <dgm:constr type="h" for="ch" forName="ParentAccent2" refType="h" fact="0.0381"/>
                  <dgm:constr type="l" for="ch" forName="ParentAccent3" refType="w" fact="0.8661"/>
                  <dgm:constr type="t" for="ch" forName="ParentAccent3" refType="h" fact="0.5252"/>
                  <dgm:constr type="w" for="ch" forName="ParentAccent3" refType="w" fact="0.0287"/>
                  <dgm:constr type="h" for="ch" forName="ParentAccent3" refType="h" fact="0.0381"/>
                  <dgm:constr type="l" for="ch" forName="ParentAccent4" refType="w" fact="0.8136"/>
                  <dgm:constr type="t" for="ch" forName="ParentAccent4" refType="h" fact="0.5252"/>
                  <dgm:constr type="w" for="ch" forName="ParentAccent4" refType="w" fact="0.0287"/>
                  <dgm:constr type="h" for="ch" forName="ParentAccent4" refType="h" fact="0.0381"/>
                  <dgm:constr type="l" for="ch" forName="ParentAccent5" refType="w" fact="0.761"/>
                  <dgm:constr type="t" for="ch" forName="ParentAccent5" refType="h" fact="0.5252"/>
                  <dgm:constr type="w" for="ch" forName="ParentAccent5" refType="w" fact="0.0287"/>
                  <dgm:constr type="h" for="ch" forName="ParentAccent5" refType="h" fact="0.0381"/>
                  <dgm:constr type="l" for="ch" forName="ParentAccent6" refType="w" fact="0.6797"/>
                  <dgm:constr type="t" for="ch" forName="ParentAccent6" refType="h" fact="0.5061"/>
                  <dgm:constr type="w" for="ch" forName="ParentAccent6" refType="w" fact="0.0574"/>
                  <dgm:constr type="h" for="ch" forName="ParentAccent6" refType="h" fact="0.0763"/>
                  <dgm:constr type="l" for="ch" forName="ParentAccent7" refType="w" fact="0.9245"/>
                  <dgm:constr type="t" for="ch" forName="ParentAccent7" refType="h" fact="0.4464"/>
                  <dgm:constr type="w" for="ch" forName="ParentAccent7" refType="w" fact="0.0287"/>
                  <dgm:constr type="h" for="ch" forName="ParentAccent7" refType="h" fact="0.0381"/>
                  <dgm:constr type="l" for="ch" forName="ParentAccent8" refType="w" fact="0.9245"/>
                  <dgm:constr type="t" for="ch" forName="ParentAccent8" refType="h" fact="0.6045"/>
                  <dgm:constr type="w" for="ch" forName="ParentAccent8" refType="w" fact="0.0287"/>
                  <dgm:constr type="h" for="ch" forName="ParentAccent8" refType="h" fact="0.0381"/>
                  <dgm:constr type="l" for="ch" forName="ParentAccent9" refType="w" fact="0.9501"/>
                  <dgm:constr type="t" for="ch" forName="ParentAccent9" refType="h" fact="0.4807"/>
                  <dgm:constr type="w" for="ch" forName="ParentAccent9" refType="w" fact="0.0287"/>
                  <dgm:constr type="h" for="ch" forName="ParentAccent9" refType="h" fact="0.0381"/>
                  <dgm:constr type="l" for="ch" forName="ParentAccent10" refType="w" fact="0.9518"/>
                  <dgm:constr type="t" for="ch" forName="ParentAccent10" refType="h" fact="0.5705"/>
                  <dgm:constr type="w" for="ch" forName="ParentAccent10" refType="w" fact="0.0287"/>
                  <dgm:constr type="h" for="ch" forName="ParentAccent10" refType="h" fact="0.0381"/>
                  <dgm:constr type="l" for="ch" forName="Child1Accent1" refType="w" fact="0.4819"/>
                  <dgm:constr type="t" for="ch" forName="Child1Accent1" refType="h" fact="0.2457"/>
                  <dgm:constr type="w" for="ch" forName="Child1Accent1" refType="w" fact="0.0574"/>
                  <dgm:constr type="h" for="ch" forName="Child1Accent1" refType="h" fact="0.0763"/>
                  <dgm:constr type="l" for="ch" forName="Child1Accent4" refType="w" fact="0.3653"/>
                  <dgm:constr type="t" for="ch" forName="Child1Accent4" refType="h" fact="0.097"/>
                  <dgm:constr type="w" for="ch" forName="Child1Accent4" refType="w" fact="0.0287"/>
                  <dgm:constr type="h" for="ch" forName="Child1Accent4" refType="h" fact="0.0381"/>
                  <dgm:constr type="l" for="ch" forName="Child1Accent5" refType="w" fact="0.304"/>
                  <dgm:constr type="t" for="ch" forName="Child1Accent5" refType="h" fact="0.097"/>
                  <dgm:constr type="w" for="ch" forName="Child1Accent5" refType="w" fact="0.0287"/>
                  <dgm:constr type="h" for="ch" forName="Child1Accent5" refType="h" fact="0.0381"/>
                  <dgm:constr type="l" for="ch" forName="Child1Accent6" refType="w" fact="0.2426"/>
                  <dgm:constr type="t" for="ch" forName="Child1Accent6" refType="h" fact="0.097"/>
                  <dgm:constr type="w" for="ch" forName="Child1Accent6" refType="w" fact="0.0287"/>
                  <dgm:constr type="h" for="ch" forName="Child1Accent6" refType="h" fact="0.0381"/>
                  <dgm:constr type="l" for="ch" forName="Child1Accent7" refType="w" fact="0.1813"/>
                  <dgm:constr type="t" for="ch" forName="Child1Accent7" refType="h" fact="0.097"/>
                  <dgm:constr type="w" for="ch" forName="Child1Accent7" refType="w" fact="0.0287"/>
                  <dgm:constr type="h" for="ch" forName="Child1Accent7" refType="h" fact="0.0381"/>
                  <dgm:constr type="l" for="ch" forName="Child1Accent8" refType="w" fact="0.12"/>
                  <dgm:constr type="t" for="ch" forName="Child1Accent8" refType="h" fact="0.097"/>
                  <dgm:constr type="w" for="ch" forName="Child1Accent8" refType="w" fact="0.0287"/>
                  <dgm:constr type="h" for="ch" forName="Child1Accent8" refType="h" fact="0.0381"/>
                  <dgm:constr type="l" for="ch" forName="Child1Accent9" refType="w" fact="0.0587"/>
                  <dgm:constr type="t" for="ch" forName="Child1Accent9" refType="h" fact="0.097"/>
                  <dgm:constr type="w" for="ch" forName="Child1Accent9" refType="w" fact="0.0287"/>
                  <dgm:constr type="h" for="ch" forName="Child1Accent9" refType="h" fact="0.0381"/>
                  <dgm:constr type="l" for="ch" forName="Child5Accent1" refType="w" fact="0.4819"/>
                  <dgm:constr type="t" for="ch" forName="Child5Accent1" refType="h" fact="0.7601"/>
                  <dgm:constr type="w" for="ch" forName="Child5Accent1" refType="w" fact="0.0574"/>
                  <dgm:constr type="h" for="ch" forName="Child5Accent1" refType="h" fact="0.0763"/>
                  <dgm:constr type="l" for="ch" forName="Child5Accent4" refType="w" fact="0.3653"/>
                  <dgm:constr type="t" for="ch" forName="Child5Accent4" refType="h" fact="0.9619"/>
                  <dgm:constr type="w" for="ch" forName="Child5Accent4" refType="w" fact="0.0287"/>
                  <dgm:constr type="h" for="ch" forName="Child5Accent4" refType="h" fact="0.0381"/>
                  <dgm:constr type="l" for="ch" forName="Child5Accent5" refType="w" fact="0.304"/>
                  <dgm:constr type="t" for="ch" forName="Child5Accent5" refType="h" fact="0.9619"/>
                  <dgm:constr type="w" for="ch" forName="Child5Accent5" refType="w" fact="0.0287"/>
                  <dgm:constr type="h" for="ch" forName="Child5Accent5" refType="h" fact="0.0381"/>
                  <dgm:constr type="l" for="ch" forName="Child5Accent6" refType="w" fact="0.2426"/>
                  <dgm:constr type="t" for="ch" forName="Child5Accent6" refType="h" fact="0.9619"/>
                  <dgm:constr type="w" for="ch" forName="Child5Accent6" refType="w" fact="0.0287"/>
                  <dgm:constr type="h" for="ch" forName="Child5Accent6" refType="h" fact="0.0381"/>
                  <dgm:constr type="l" for="ch" forName="Child5Accent7" refType="w" fact="0.1813"/>
                  <dgm:constr type="t" for="ch" forName="Child5Accent7" refType="h" fact="0.9619"/>
                  <dgm:constr type="w" for="ch" forName="Child5Accent7" refType="w" fact="0.0287"/>
                  <dgm:constr type="h" for="ch" forName="Child5Accent7" refType="h" fact="0.0381"/>
                  <dgm:constr type="l" for="ch" forName="Child5Accent8" refType="w" fact="0.12"/>
                  <dgm:constr type="t" for="ch" forName="Child5Accent8" refType="h" fact="0.9619"/>
                  <dgm:constr type="w" for="ch" forName="Child5Accent8" refType="w" fact="0.0287"/>
                  <dgm:constr type="h" for="ch" forName="Child5Accent8" refType="h" fact="0.0381"/>
                  <dgm:constr type="l" for="ch" forName="Child5Accent9" refType="w" fact="0.0587"/>
                  <dgm:constr type="t" for="ch" forName="Child5Accent9" refType="h" fact="0.9619"/>
                  <dgm:constr type="w" for="ch" forName="Child5Accent9" refType="w" fact="0.0287"/>
                  <dgm:constr type="h" for="ch" forName="Child5Accent9" refType="h" fact="0.0381"/>
                  <dgm:constr type="l" for="ch" forName="Child5Accent2" refType="w" fact="0.453"/>
                  <dgm:constr type="t" for="ch" forName="Child5Accent2" refType="h" fact="0.8375"/>
                  <dgm:constr type="w" for="ch" forName="Child5Accent2" refType="w" fact="0.0287"/>
                  <dgm:constr type="h" for="ch" forName="Child5Accent2" refType="h" fact="0.0381"/>
                  <dgm:constr type="l" for="ch" forName="Child5Accent3" refType="w" fact="0.4118"/>
                  <dgm:constr type="t" for="ch" forName="Child5Accent3" refType="h" fact="0.8991"/>
                  <dgm:constr type="w" for="ch" forName="Child5Accent3" refType="w" fact="0.0287"/>
                  <dgm:constr type="h" for="ch" forName="Child5Accent3" refType="h" fact="0.0381"/>
                  <dgm:constr type="l" for="ch" forName="Child1Accent2" refType="w" fact="0.4458"/>
                  <dgm:constr type="t" for="ch" forName="Child1Accent2" refType="h" fact="0.2004"/>
                  <dgm:constr type="w" for="ch" forName="Child1Accent2" refType="w" fact="0.0287"/>
                  <dgm:constr type="h" for="ch" forName="Child1Accent2" refType="h" fact="0.0381"/>
                  <dgm:constr type="l" for="ch" forName="Child1Accent3" refType="w" fact="0.4054"/>
                  <dgm:constr type="t" for="ch" forName="Child1Accent3" refType="h" fact="0.1445"/>
                  <dgm:constr type="w" for="ch" forName="Child1Accent3" refType="w" fact="0.0287"/>
                  <dgm:constr type="h" for="ch" forName="Child1Accent3" refType="h" fact="0.0381"/>
                  <dgm:constr type="l" for="ch" forName="Child5" refType="w" fact="0.0581"/>
                  <dgm:constr type="t" for="ch" forName="Child5" refType="h" fact="0.8635"/>
                  <dgm:constr type="w" for="ch" forName="Child5" refType="w" fact="0.3364"/>
                  <dgm:constr type="h" for="ch" forName="Child5" refType="h" fact="0.0981"/>
                  <dgm:constr type="l" for="ch" forName="Child4" refType="w" fact="0"/>
                  <dgm:constr type="t" for="ch" forName="Child4" refType="h" fact="0.6701"/>
                  <dgm:constr type="w" for="ch" forName="Child4" refType="w" fact="0.3364"/>
                  <dgm:constr type="h" for="ch" forName="Child4" refType="h" fact="0.0981"/>
                  <dgm:constr type="l" for="ch" forName="Child3" refType="w" fact="0"/>
                  <dgm:constr type="t" for="ch" forName="Child3" refType="h" fact="0.4276"/>
                  <dgm:constr type="w" for="ch" forName="Child3" refType="w" fact="0.2544"/>
                  <dgm:constr type="h" for="ch" forName="Child3" refType="h" fact="0.0981"/>
                  <dgm:constr type="l" for="ch" forName="Child2" refType="w" fact="0"/>
                  <dgm:constr type="t" for="ch" forName="Child2" refType="h" fact="0.1798"/>
                  <dgm:constr type="w" for="ch" forName="Child2" refType="w" fact="0.3364"/>
                  <dgm:constr type="h" for="ch" forName="Child2" refType="h" fact="0.0981"/>
                  <dgm:constr type="l" for="ch" forName="Child1" refType="w" fact="0.0581"/>
                  <dgm:constr type="t" for="ch" forName="Child1" refType="h" fact="0"/>
                  <dgm:constr type="w" for="ch" forName="Child1" refType="w" fact="0.3364"/>
                  <dgm:constr type="h" for="ch" forName="Child1" refType="h" fact="0.0981"/>
                  <dgm:constr type="l" for="ch" forName="Parent" refType="w" fact="0.3653"/>
                  <dgm:constr type="t" for="ch" forName="Parent" refType="h" fact="0.3513"/>
                  <dgm:constr type="w" for="ch" forName="Parent" refType="w" fact="0.2906"/>
                  <dgm:constr type="h" for="ch" forName="Parent" refType="h" fact="0.3859"/>
                </dgm:constrLst>
              </dgm:else>
            </dgm:choose>
          </dgm:if>
          <dgm:else name="Name13">
            <dgm:choose name="Name14">
              <dgm:if name="Name15" axis="ch" ptType="node" func="cnt" op="equ" val="0">
                <dgm:alg type="composite">
                  <dgm:param type="ar" val="2.1059"/>
                </dgm:alg>
                <dgm:constrLst>
                  <dgm:constr type="r" for="ch" forName="Parent" refType="w"/>
                  <dgm:constr type="t" for="ch" forName="Parent" refType="h" fact="0"/>
                  <dgm:constr type="w" for="ch" forName="Parent" refType="w" fact="0.4749"/>
                  <dgm:constr type="h" for="ch" forName="Parent" refType="h"/>
                  <dgm:constr type="r" for="ch" forName="ParentAccent1" refType="w" fact="0.0469"/>
                  <dgm:constr type="t" for="ch" forName="ParentAccent1" refType="h" fact="0.4506"/>
                  <dgm:constr type="w" for="ch" forName="ParentAccent1" refType="w" fact="0.0469"/>
                  <dgm:constr type="h" for="ch" forName="ParentAccent1" refType="h" fact="0.0988"/>
                  <dgm:constr type="r" for="ch" forName="ParentAccent2" refType="w" fact="0.1266"/>
                  <dgm:constr type="t" for="ch" forName="ParentAccent2" refType="h" fact="0.4506"/>
                  <dgm:constr type="w" for="ch" forName="ParentAccent2" refType="w" fact="0.0469"/>
                  <dgm:constr type="h" for="ch" forName="ParentAccent2" refType="h" fact="0.0988"/>
                  <dgm:constr type="r" for="ch" forName="ParentAccent3" refType="w" fact="0.2063"/>
                  <dgm:constr type="t" for="ch" forName="ParentAccent3" refType="h" fact="0.4506"/>
                  <dgm:constr type="w" for="ch" forName="ParentAccent3" refType="w" fact="0.0469"/>
                  <dgm:constr type="h" for="ch" forName="ParentAccent3" refType="h" fact="0.0988"/>
                  <dgm:constr type="r" for="ch" forName="ParentAccent4" refType="w" fact="0.286"/>
                  <dgm:constr type="t" for="ch" forName="ParentAccent4" refType="h" fact="0.4506"/>
                  <dgm:constr type="w" for="ch" forName="ParentAccent4" refType="w" fact="0.0469"/>
                  <dgm:constr type="h" for="ch" forName="ParentAccent4" refType="h" fact="0.0988"/>
                  <dgm:constr type="r" for="ch" forName="ParentAccent5" refType="w" fact="0.3657"/>
                  <dgm:constr type="t" for="ch" forName="ParentAccent5" refType="h" fact="0.4506"/>
                  <dgm:constr type="w" for="ch" forName="ParentAccent5" refType="w" fact="0.0469"/>
                  <dgm:constr type="h" for="ch" forName="ParentAccent5" refType="h" fact="0.0988"/>
                  <dgm:constr type="r" for="ch" forName="ParentAccent6" refType="w" fact="0.4924"/>
                  <dgm:constr type="t" for="ch" forName="ParentAccent6" refType="h" fact="0.4012"/>
                  <dgm:constr type="w" for="ch" forName="ParentAccent6" refType="w" fact="0.0939"/>
                  <dgm:constr type="h" for="ch" forName="ParentAccent6" refType="h" fact="0.1976"/>
                  <dgm:constr type="r" for="ch" forName="ParentAccent7" refType="w" fact="0.1234"/>
                  <dgm:constr type="t" for="ch" forName="ParentAccent7" refType="h" fact="0.2465"/>
                  <dgm:constr type="w" for="ch" forName="ParentAccent7" refType="w" fact="0.0469"/>
                  <dgm:constr type="h" for="ch" forName="ParentAccent7" refType="h" fact="0.0988"/>
                  <dgm:constr type="r" for="ch" forName="ParentAccent8" refType="w" fact="0.1234"/>
                  <dgm:constr type="t" for="ch" forName="ParentAccent8" refType="h" fact="0.6562"/>
                  <dgm:constr type="w" for="ch" forName="ParentAccent8" refType="w" fact="0.0469"/>
                  <dgm:constr type="h" for="ch" forName="ParentAccent8" refType="h" fact="0.0988"/>
                  <dgm:constr type="r" for="ch" forName="ParentAccent9" refType="w" fact="0.0815"/>
                  <dgm:constr type="t" for="ch" forName="ParentAccent9" refType="h" fact="0.3353"/>
                  <dgm:constr type="w" for="ch" forName="ParentAccent9" refType="w" fact="0.0469"/>
                  <dgm:constr type="h" for="ch" forName="ParentAccent9" refType="h" fact="0.0988"/>
                  <dgm:constr type="r" for="ch" forName="ParentAccent10" refType="w" fact="0.0787"/>
                  <dgm:constr type="t" for="ch" forName="ParentAccent10" refType="h" fact="0.5679"/>
                  <dgm:constr type="w" for="ch" forName="ParentAccent10" refType="w" fact="0.0469"/>
                  <dgm:constr type="h" for="ch" forName="ParentAccent10" refType="h" fact="0.0988"/>
                </dgm:constrLst>
              </dgm:if>
              <dgm:if name="Name16" axis="ch" ptType="node" func="cnt" op="equ" val="1">
                <dgm:alg type="composite">
                  <dgm:param type="ar" val="3.4411"/>
                </dgm:alg>
                <dgm:constrLst>
                  <dgm:constr type="primFontSz" for="des" forName="Child1" val="65"/>
                  <dgm:constr type="primFontSz" for="des" forName="Child1" refType="primFontSz" refFor="des" refForName="Parent" op="lte"/>
                  <dgm:constr type="r" for="ch" forName="Child1Accent1" refType="w" fact="0.716"/>
                  <dgm:constr type="t" for="ch" forName="Child1Accent1" refType="h" fact="0.4012"/>
                  <dgm:constr type="w" for="ch" forName="Child1Accent1" refType="w" fact="0.0574"/>
                  <dgm:constr type="h" for="ch" forName="Child1Accent1" refType="h" fact="0.1976"/>
                  <dgm:constr type="r" for="ch" forName="Child1Accent2" refType="w" fact="0.7728"/>
                  <dgm:constr type="t" for="ch" forName="Child1Accent2" refType="h" fact="0.4506"/>
                  <dgm:constr type="w" for="ch" forName="Child1Accent2" refType="w" fact="0.0287"/>
                  <dgm:constr type="h" for="ch" forName="Child1Accent2" refType="h" fact="0.0988"/>
                  <dgm:constr type="r" for="ch" forName="Child1Accent3" refType="w" fact="0.8295"/>
                  <dgm:constr type="t" for="ch" forName="Child1Accent3" refType="h" fact="0.4506"/>
                  <dgm:constr type="w" for="ch" forName="Child1Accent3" refType="w" fact="0.0287"/>
                  <dgm:constr type="h" for="ch" forName="Child1Accent3" refType="h" fact="0.0988"/>
                  <dgm:constr type="r" for="ch" forName="Child1Accent4" refType="w" fact="0.8863"/>
                  <dgm:constr type="t" for="ch" forName="Child1Accent4" refType="h" fact="0.4506"/>
                  <dgm:constr type="w" for="ch" forName="Child1Accent4" refType="w" fact="0.0287"/>
                  <dgm:constr type="h" for="ch" forName="Child1Accent4" refType="h" fact="0.0988"/>
                  <dgm:constr type="r" for="ch" forName="Child1Accent5" refType="w" fact="0.943"/>
                  <dgm:constr type="t" for="ch" forName="Child1Accent5" refType="h" fact="0.4506"/>
                  <dgm:constr type="w" for="ch" forName="Child1Accent5" refType="w" fact="0.0287"/>
                  <dgm:constr type="h" for="ch" forName="Child1Accent5" refType="h" fact="0.0988"/>
                  <dgm:constr type="r" for="ch" forName="Child1Accent6" refType="w" fact="0.9998"/>
                  <dgm:constr type="t" for="ch" forName="Child1Accent6" refType="h" fact="0.4506"/>
                  <dgm:constr type="w" for="ch" forName="Child1Accent6" refType="w" fact="0.0287"/>
                  <dgm:constr type="h" for="ch" forName="Child1Accent6" refType="h" fact="0.0988"/>
                  <dgm:constr type="l" for="ch" forName="Child1Accent7" refType="w" fact="0"/>
                  <dgm:constr type="t" for="ch" forName="Child1Accent7" refType="h" fact="0"/>
                  <dgm:constr type="w" for="ch" forName="Child1Accent7" refType="w" fact="0"/>
                  <dgm:constr type="h" for="ch" forName="Child1Accent7" refType="h" fact="0"/>
                  <dgm:constr type="l" for="ch" forName="Child1Accent8" refType="w" fact="0"/>
                  <dgm:constr type="t" for="ch" forName="Child1Accent8" refType="h" fact="0"/>
                  <dgm:constr type="w" for="ch" forName="Child1Accent8" refType="w" fact="0"/>
                  <dgm:constr type="h" for="ch" forName="Child1Accent8" refType="h" fact="0"/>
                  <dgm:constr type="l" for="ch" forName="Child1Accent9" refType="w" fact="0"/>
                  <dgm:constr type="t" for="ch" forName="Child1Accent9" refType="h" fact="0"/>
                  <dgm:constr type="w" for="ch" forName="Child1Accent9" refType="w" fact="0"/>
                  <dgm:constr type="h" for="ch" forName="Child1Accent9" refType="h" fact="0"/>
                  <dgm:constr type="r" for="ch" forName="ParentAccent1" refType="w" fact="0.0287"/>
                  <dgm:constr type="t" for="ch" forName="ParentAccent1" refType="h" fact="0.4506"/>
                  <dgm:constr type="w" for="ch" forName="ParentAccent1" refType="w" fact="0.0287"/>
                  <dgm:constr type="h" for="ch" forName="ParentAccent1" refType="h" fact="0.0988"/>
                  <dgm:constr type="r" for="ch" forName="ParentAccent2" refType="w" fact="0.0813"/>
                  <dgm:constr type="t" for="ch" forName="ParentAccent2" refType="h" fact="0.4506"/>
                  <dgm:constr type="w" for="ch" forName="ParentAccent2" refType="w" fact="0.0287"/>
                  <dgm:constr type="h" for="ch" forName="ParentAccent2" refType="h" fact="0.0988"/>
                  <dgm:constr type="r" for="ch" forName="ParentAccent3" refType="w" fact="0.1339"/>
                  <dgm:constr type="t" for="ch" forName="ParentAccent3" refType="h" fact="0.4506"/>
                  <dgm:constr type="w" for="ch" forName="ParentAccent3" refType="w" fact="0.0287"/>
                  <dgm:constr type="h" for="ch" forName="ParentAccent3" refType="h" fact="0.0988"/>
                  <dgm:constr type="r" for="ch" forName="ParentAccent4" refType="w" fact="0.1864"/>
                  <dgm:constr type="t" for="ch" forName="ParentAccent4" refType="h" fact="0.4506"/>
                  <dgm:constr type="w" for="ch" forName="ParentAccent4" refType="w" fact="0.0287"/>
                  <dgm:constr type="h" for="ch" forName="ParentAccent4" refType="h" fact="0.0988"/>
                  <dgm:constr type="r" for="ch" forName="ParentAccent5" refType="w" fact="0.239"/>
                  <dgm:constr type="t" for="ch" forName="ParentAccent5" refType="h" fact="0.4506"/>
                  <dgm:constr type="w" for="ch" forName="ParentAccent5" refType="w" fact="0.0287"/>
                  <dgm:constr type="h" for="ch" forName="ParentAccent5" refType="h" fact="0.0988"/>
                  <dgm:constr type="r" for="ch" forName="ParentAccent6" refType="w" fact="0.3203"/>
                  <dgm:constr type="t" for="ch" forName="ParentAccent6" refType="h" fact="0.4012"/>
                  <dgm:constr type="w" for="ch" forName="ParentAccent6" refType="w" fact="0.0574"/>
                  <dgm:constr type="h" for="ch" forName="ParentAccent6" refType="h" fact="0.1976"/>
                  <dgm:constr type="r" for="ch" forName="ParentAccent7" refType="w" fact="0.0755"/>
                  <dgm:constr type="t" for="ch" forName="ParentAccent7" refType="h" fact="0.2465"/>
                  <dgm:constr type="w" for="ch" forName="ParentAccent7" refType="w" fact="0.0287"/>
                  <dgm:constr type="h" for="ch" forName="ParentAccent7" refType="h" fact="0.0988"/>
                  <dgm:constr type="r" for="ch" forName="ParentAccent8" refType="w" fact="0.0755"/>
                  <dgm:constr type="t" for="ch" forName="ParentAccent8" refType="h" fact="0.6562"/>
                  <dgm:constr type="w" for="ch" forName="ParentAccent8" refType="w" fact="0.0287"/>
                  <dgm:constr type="h" for="ch" forName="ParentAccent8" refType="h" fact="0.0988"/>
                  <dgm:constr type="r" for="ch" forName="ParentAccent9" refType="w" fact="0.0499"/>
                  <dgm:constr type="t" for="ch" forName="ParentAccent9" refType="h" fact="0.3353"/>
                  <dgm:constr type="w" for="ch" forName="ParentAccent9" refType="w" fact="0.0287"/>
                  <dgm:constr type="h" for="ch" forName="ParentAccent9" refType="h" fact="0.0988"/>
                  <dgm:constr type="r" for="ch" forName="ParentAccent10" refType="w" fact="0.0482"/>
                  <dgm:constr type="t" for="ch" forName="ParentAccent10" refType="h" fact="0.5679"/>
                  <dgm:constr type="w" for="ch" forName="ParentAccent10" refType="w" fact="0.0287"/>
                  <dgm:constr type="h" for="ch" forName="ParentAccent10" refType="h" fact="0.0988"/>
                  <dgm:constr type="r" for="ch" forName="Child1" refType="w"/>
                  <dgm:constr type="t" for="ch" forName="Child1" refType="h" fact="0.1978"/>
                  <dgm:constr type="w" for="ch" forName="Child1" refType="w" fact="0.2544"/>
                  <dgm:constr type="h" for="ch" forName="Child1" refType="h" fact="0.2541"/>
                  <dgm:constr type="r" for="ch" forName="Parent" refType="w" fact="0.6347"/>
                  <dgm:constr type="t" for="ch" forName="Parent" refType="h" fact="0"/>
                  <dgm:constr type="w" for="ch" forName="Parent" refType="w" fact="0.2906"/>
                  <dgm:constr type="h" for="ch" forName="Parent" refType="h"/>
                </dgm:constrLst>
              </dgm:if>
              <dgm:if name="Name17" axis="ch" ptType="node" func="cnt" op="equ" val="2">
                <dgm:alg type="composite">
                  <dgm:param type="ar" val="2.1185"/>
                </dgm:alg>
                <dgm:constrLst>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2" refType="primFontSz" refFor="des" refForName="Child1" op="equ"/>
                  <dgm:constr type="r" for="ch" forName="Child1Accent1" refType="w" fact="0.6564"/>
                  <dgm:constr type="t" for="ch" forName="Child1Accent1" refType="h" fact="0.2211"/>
                  <dgm:constr type="w" for="ch" forName="Child1Accent1" refType="w" fact="0.0574"/>
                  <dgm:constr type="h" for="ch" forName="Child1Accent1" refType="h" fact="0.1217"/>
                  <dgm:constr type="r" for="ch" forName="Child1Accent2" refType="w" fact="0.6932"/>
                  <dgm:constr type="t" for="ch" forName="Child1Accent2" refType="h" fact="0.1569"/>
                  <dgm:constr type="w" for="ch" forName="Child1Accent2" refType="w" fact="0.0287"/>
                  <dgm:constr type="h" for="ch" forName="Child1Accent2" refType="h" fact="0.0608"/>
                  <dgm:constr type="r" for="ch" forName="Child1Accent3" refType="w" fact="0.7545"/>
                  <dgm:constr type="t" for="ch" forName="Child1Accent3" refType="h" fact="0.1569"/>
                  <dgm:constr type="w" for="ch" forName="Child1Accent3" refType="w" fact="0.0287"/>
                  <dgm:constr type="h" for="ch" forName="Child1Accent3" refType="h" fact="0.0608"/>
                  <dgm:constr type="r" for="ch" forName="Child1Accent4" refType="w" fact="0.8158"/>
                  <dgm:constr type="t" for="ch" forName="Child1Accent4" refType="h" fact="0.1569"/>
                  <dgm:constr type="w" for="ch" forName="Child1Accent4" refType="w" fact="0.0287"/>
                  <dgm:constr type="h" for="ch" forName="Child1Accent4" refType="h" fact="0.0608"/>
                  <dgm:constr type="r" for="ch" forName="Child1Accent5" refType="w" fact="0.8771"/>
                  <dgm:constr type="t" for="ch" forName="Child1Accent5" refType="h" fact="0.1569"/>
                  <dgm:constr type="w" for="ch" forName="Child1Accent5" refType="w" fact="0.0287"/>
                  <dgm:constr type="h" for="ch" forName="Child1Accent5" refType="h" fact="0.0608"/>
                  <dgm:constr type="r" for="ch" forName="Child1Accent6" refType="w" fact="0.9385"/>
                  <dgm:constr type="t" for="ch" forName="Child1Accent6" refType="h" fact="0.1569"/>
                  <dgm:constr type="w" for="ch" forName="Child1Accent6" refType="w" fact="0.0287"/>
                  <dgm:constr type="h" for="ch" forName="Child1Accent6" refType="h" fact="0.0608"/>
                  <dgm:constr type="r" for="ch" forName="Child1Accent7" refType="w" fact="0.9998"/>
                  <dgm:constr type="t" for="ch" forName="Child1Accent7" refType="h" fact="0.1569"/>
                  <dgm:constr type="w" for="ch" forName="Child1Accent7" refType="w" fact="0.0287"/>
                  <dgm:constr type="h" for="ch" forName="Child1Accent7" refType="h" fact="0.0608"/>
                  <dgm:constr type="l" for="ch" forName="Child1Accent8" refType="w" fact="0"/>
                  <dgm:constr type="t" for="ch" forName="Child1Accent8" refType="h" fact="0"/>
                  <dgm:constr type="w" for="ch" forName="Child1Accent8" refType="w" fact="0"/>
                  <dgm:constr type="h" for="ch" forName="Child1Accent8" refType="h" fact="0"/>
                  <dgm:constr type="l" for="ch" forName="Child1Accent9" refType="w" fact="0"/>
                  <dgm:constr type="t" for="ch" forName="Child1Accent9" refType="h" fact="0"/>
                  <dgm:constr type="w" for="ch" forName="Child1Accent9" refType="w" fact="0"/>
                  <dgm:constr type="h" for="ch" forName="Child1Accent9" refType="h" fact="0"/>
                  <dgm:constr type="r" for="ch" forName="Child2Accent1" refType="w" fact="0.6564"/>
                  <dgm:constr type="t" for="ch" forName="Child2Accent1" refType="h" fact="0.8153"/>
                  <dgm:constr type="w" for="ch" forName="Child2Accent1" refType="w" fact="0.0574"/>
                  <dgm:constr type="h" for="ch" forName="Child2Accent1" refType="h" fact="0.1217"/>
                  <dgm:constr type="r" for="ch" forName="Child2Accent2" refType="w" fact="0.6932"/>
                  <dgm:constr type="t" for="ch" forName="Child2Accent2" refType="h" fact="0.9392"/>
                  <dgm:constr type="w" for="ch" forName="Child2Accent2" refType="w" fact="0.0287"/>
                  <dgm:constr type="h" for="ch" forName="Child2Accent2" refType="h" fact="0.0608"/>
                  <dgm:constr type="r" for="ch" forName="Child2Accent3" refType="w" fact="0.7545"/>
                  <dgm:constr type="t" for="ch" forName="Child2Accent3" refType="h" fact="0.9392"/>
                  <dgm:constr type="w" for="ch" forName="Child2Accent3" refType="w" fact="0.0287"/>
                  <dgm:constr type="h" for="ch" forName="Child2Accent3" refType="h" fact="0.0608"/>
                  <dgm:constr type="r" for="ch" forName="Child2Accent4" refType="w" fact="0.8158"/>
                  <dgm:constr type="t" for="ch" forName="Child2Accent4" refType="h" fact="0.9392"/>
                  <dgm:constr type="w" for="ch" forName="Child2Accent4" refType="w" fact="0.0287"/>
                  <dgm:constr type="h" for="ch" forName="Child2Accent4" refType="h" fact="0.0608"/>
                  <dgm:constr type="r" for="ch" forName="Child2Accent5" refType="w" fact="0.8771"/>
                  <dgm:constr type="t" for="ch" forName="Child2Accent5" refType="h" fact="0.9392"/>
                  <dgm:constr type="w" for="ch" forName="Child2Accent5" refType="w" fact="0.0287"/>
                  <dgm:constr type="h" for="ch" forName="Child2Accent5" refType="h" fact="0.0608"/>
                  <dgm:constr type="r" for="ch" forName="Child2Accent6" refType="w" fact="0.9385"/>
                  <dgm:constr type="t" for="ch" forName="Child2Accent6" refType="h" fact="0.9392"/>
                  <dgm:constr type="w" for="ch" forName="Child2Accent6" refType="w" fact="0.0287"/>
                  <dgm:constr type="h" for="ch" forName="Child2Accent6" refType="h" fact="0.0608"/>
                  <dgm:constr type="r" for="ch" forName="Child2Accent7" refType="w" fact="0.9998"/>
                  <dgm:constr type="t" for="ch" forName="Child2Accent7" refType="h" fact="0.9392"/>
                  <dgm:constr type="w" for="ch" forName="Child2Accent7" refType="w" fact="0.0287"/>
                  <dgm:constr type="h" for="ch" forName="Child2Accent7" refType="h" fact="0.0608"/>
                  <dgm:constr type="r" for="ch" forName="ParentAccent1" refType="w" fact="0.0287"/>
                  <dgm:constr type="t" for="ch" forName="ParentAccent1" refType="h" fact="0.5511"/>
                  <dgm:constr type="w" for="ch" forName="ParentAccent1" refType="w" fact="0.0287"/>
                  <dgm:constr type="h" for="ch" forName="ParentAccent1" refType="h" fact="0.0608"/>
                  <dgm:constr type="r" for="ch" forName="ParentAccent2" refType="w" fact="0.0813"/>
                  <dgm:constr type="t" for="ch" forName="ParentAccent2" refType="h" fact="0.5511"/>
                  <dgm:constr type="w" for="ch" forName="ParentAccent2" refType="w" fact="0.0287"/>
                  <dgm:constr type="h" for="ch" forName="ParentAccent2" refType="h" fact="0.0608"/>
                  <dgm:constr type="r" for="ch" forName="ParentAccent3" refType="w" fact="0.1339"/>
                  <dgm:constr type="t" for="ch" forName="ParentAccent3" refType="h" fact="0.5511"/>
                  <dgm:constr type="w" for="ch" forName="ParentAccent3" refType="w" fact="0.0287"/>
                  <dgm:constr type="h" for="ch" forName="ParentAccent3" refType="h" fact="0.0608"/>
                  <dgm:constr type="r" for="ch" forName="ParentAccent4" refType="w" fact="0.1864"/>
                  <dgm:constr type="t" for="ch" forName="ParentAccent4" refType="h" fact="0.5511"/>
                  <dgm:constr type="w" for="ch" forName="ParentAccent4" refType="w" fact="0.0287"/>
                  <dgm:constr type="h" for="ch" forName="ParentAccent4" refType="h" fact="0.0608"/>
                  <dgm:constr type="r" for="ch" forName="ParentAccent5" refType="w" fact="0.239"/>
                  <dgm:constr type="t" for="ch" forName="ParentAccent5" refType="h" fact="0.5511"/>
                  <dgm:constr type="w" for="ch" forName="ParentAccent5" refType="w" fact="0.0287"/>
                  <dgm:constr type="h" for="ch" forName="ParentAccent5" refType="h" fact="0.0608"/>
                  <dgm:constr type="r" for="ch" forName="ParentAccent6" refType="w" fact="0.3203"/>
                  <dgm:constr type="t" for="ch" forName="ParentAccent6" refType="h" fact="0.5207"/>
                  <dgm:constr type="w" for="ch" forName="ParentAccent6" refType="w" fact="0.0574"/>
                  <dgm:constr type="h" for="ch" forName="ParentAccent6" refType="h" fact="0.1217"/>
                  <dgm:constr type="r" for="ch" forName="ParentAccent7" refType="w" fact="0.0755"/>
                  <dgm:constr type="t" for="ch" forName="ParentAccent7" refType="h" fact="0.4255"/>
                  <dgm:constr type="w" for="ch" forName="ParentAccent7" refType="w" fact="0.0287"/>
                  <dgm:constr type="h" for="ch" forName="ParentAccent7" refType="h" fact="0.0608"/>
                  <dgm:constr type="r" for="ch" forName="ParentAccent8" refType="w" fact="0.0755"/>
                  <dgm:constr type="t" for="ch" forName="ParentAccent8" refType="h" fact="0.6776"/>
                  <dgm:constr type="w" for="ch" forName="ParentAccent8" refType="w" fact="0.0287"/>
                  <dgm:constr type="h" for="ch" forName="ParentAccent8" refType="h" fact="0.0608"/>
                  <dgm:constr type="r" for="ch" forName="ParentAccent9" refType="w" fact="0.0499"/>
                  <dgm:constr type="t" for="ch" forName="ParentAccent9" refType="h" fact="0.4801"/>
                  <dgm:constr type="w" for="ch" forName="ParentAccent9" refType="w" fact="0.0287"/>
                  <dgm:constr type="h" for="ch" forName="ParentAccent9" refType="h" fact="0.0608"/>
                  <dgm:constr type="r" for="ch" forName="ParentAccent10" refType="w" fact="0.0482"/>
                  <dgm:constr type="t" for="ch" forName="ParentAccent10" refType="h" fact="0.6233"/>
                  <dgm:constr type="w" for="ch" forName="ParentAccent10" refType="w" fact="0.0287"/>
                  <dgm:constr type="h" for="ch" forName="ParentAccent10" refType="h" fact="0.0608"/>
                  <dgm:constr type="r" for="ch" forName="Child2" refType="w"/>
                  <dgm:constr type="t" for="ch" forName="Child2" refType="h" fact="0.7822"/>
                  <dgm:constr type="w" for="ch" forName="Child2" refType="w" fact="0.3364"/>
                  <dgm:constr type="h" for="ch" forName="Child2" refType="h" fact="0.1564"/>
                  <dgm:constr type="r" for="ch" forName="Child1" refType="w"/>
                  <dgm:constr type="t" for="ch" forName="Child1" refType="h" fact="0"/>
                  <dgm:constr type="w" for="ch" forName="Child1" refType="w" fact="0.3364"/>
                  <dgm:constr type="h" for="ch" forName="Child1" refType="h" fact="0.1564"/>
                  <dgm:constr type="r" for="ch" forName="Parent" refType="w" fact="0.6347"/>
                  <dgm:constr type="t" for="ch" forName="Parent" refType="h" fact="0.2737"/>
                  <dgm:constr type="w" for="ch" forName="Parent" refType="w" fact="0.2906"/>
                  <dgm:constr type="h" for="ch" forName="Parent" refType="h" fact="0.6157"/>
                </dgm:constrLst>
              </dgm:if>
              <dgm:if name="Name18" axis="ch" ptType="node" func="cnt" op="equ" val="3">
                <dgm:alg type="composite">
                  <dgm:param type="ar" val="2.1185"/>
                </dgm:alg>
                <dgm:constrLst>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2" refType="primFontSz" refFor="des" refForName="Child1" op="equ"/>
                  <dgm:constr type="primFontSz" for="des" forName="Child3" refType="primFontSz" refFor="des" refForName="Child1" op="equ"/>
                  <dgm:constr type="r" for="ch" forName="Child1Accent1" refType="w" fact="0.6564"/>
                  <dgm:constr type="t" for="ch" forName="Child1Accent1" refType="h" fact="0.2211"/>
                  <dgm:constr type="w" for="ch" forName="Child1Accent1" refType="w" fact="0.0574"/>
                  <dgm:constr type="h" for="ch" forName="Child1Accent1" refType="h" fact="0.1217"/>
                  <dgm:constr type="r" for="ch" forName="Child1Accent2" refType="w" fact="0.6932"/>
                  <dgm:constr type="t" for="ch" forName="Child1Accent2" refType="h" fact="0.1569"/>
                  <dgm:constr type="w" for="ch" forName="Child1Accent2" refType="w" fact="0.0287"/>
                  <dgm:constr type="h" for="ch" forName="Child1Accent2" refType="h" fact="0.0608"/>
                  <dgm:constr type="r" for="ch" forName="Child1Accent3" refType="w" fact="0.7545"/>
                  <dgm:constr type="t" for="ch" forName="Child1Accent3" refType="h" fact="0.1569"/>
                  <dgm:constr type="w" for="ch" forName="Child1Accent3" refType="w" fact="0.0287"/>
                  <dgm:constr type="h" for="ch" forName="Child1Accent3" refType="h" fact="0.0608"/>
                  <dgm:constr type="r" for="ch" forName="Child1Accent4" refType="w" fact="0.8158"/>
                  <dgm:constr type="t" for="ch" forName="Child1Accent4" refType="h" fact="0.1569"/>
                  <dgm:constr type="w" for="ch" forName="Child1Accent4" refType="w" fact="0.0287"/>
                  <dgm:constr type="h" for="ch" forName="Child1Accent4" refType="h" fact="0.0608"/>
                  <dgm:constr type="r" for="ch" forName="Child1Accent5" refType="w" fact="0.8771"/>
                  <dgm:constr type="t" for="ch" forName="Child1Accent5" refType="h" fact="0.1569"/>
                  <dgm:constr type="w" for="ch" forName="Child1Accent5" refType="w" fact="0.0287"/>
                  <dgm:constr type="h" for="ch" forName="Child1Accent5" refType="h" fact="0.0608"/>
                  <dgm:constr type="r" for="ch" forName="Child1Accent6" refType="w" fact="0.9385"/>
                  <dgm:constr type="t" for="ch" forName="Child1Accent6" refType="h" fact="0.1569"/>
                  <dgm:constr type="w" for="ch" forName="Child1Accent6" refType="w" fact="0.0287"/>
                  <dgm:constr type="h" for="ch" forName="Child1Accent6" refType="h" fact="0.0608"/>
                  <dgm:constr type="r" for="ch" forName="Child1Accent7" refType="w" fact="0.9998"/>
                  <dgm:constr type="t" for="ch" forName="Child1Accent7" refType="h" fact="0.1569"/>
                  <dgm:constr type="w" for="ch" forName="Child1Accent7" refType="w" fact="0.0287"/>
                  <dgm:constr type="h" for="ch" forName="Child1Accent7" refType="h" fact="0.0608"/>
                  <dgm:constr type="r" for="ch" forName="Child1Accent8" refType="w" fact="0"/>
                  <dgm:constr type="t" for="ch" forName="Child1Accent8" refType="h" fact="0"/>
                  <dgm:constr type="w" for="ch" forName="Child1Accent8" refType="w" fact="0"/>
                  <dgm:constr type="h" for="ch" forName="Child1Accent8" refType="h" fact="0"/>
                  <dgm:constr type="r" for="ch" forName="Child1Accent9" refType="w" fact="0"/>
                  <dgm:constr type="t" for="ch" forName="Child1Accent9" refType="h" fact="0"/>
                  <dgm:constr type="w" for="ch" forName="Child1Accent9" refType="w" fact="0"/>
                  <dgm:constr type="h" for="ch" forName="Child1Accent9" refType="h" fact="0"/>
                  <dgm:constr type="r" for="ch" forName="Child2Accent1" refType="w" fact="0.716"/>
                  <dgm:constr type="t" for="ch" forName="Child2Accent1" refType="h" fact="0.5207"/>
                  <dgm:constr type="w" for="ch" forName="Child2Accent1" refType="w" fact="0.0574"/>
                  <dgm:constr type="h" for="ch" forName="Child2Accent1" refType="h" fact="0.1217"/>
                  <dgm:constr type="r" for="ch" forName="Child2Accent2" refType="w" fact="0.7728"/>
                  <dgm:constr type="t" for="ch" forName="Child2Accent2" refType="h" fact="0.5511"/>
                  <dgm:constr type="w" for="ch" forName="Child2Accent2" refType="w" fact="0.0287"/>
                  <dgm:constr type="h" for="ch" forName="Child2Accent2" refType="h" fact="0.0608"/>
                  <dgm:constr type="r" for="ch" forName="Child2Accent3" refType="w" fact="0.8295"/>
                  <dgm:constr type="t" for="ch" forName="Child2Accent3" refType="h" fact="0.5511"/>
                  <dgm:constr type="w" for="ch" forName="Child2Accent3" refType="w" fact="0.0287"/>
                  <dgm:constr type="h" for="ch" forName="Child2Accent3" refType="h" fact="0.0608"/>
                  <dgm:constr type="r" for="ch" forName="Child2Accent4" refType="w" fact="0.8863"/>
                  <dgm:constr type="t" for="ch" forName="Child2Accent4" refType="h" fact="0.5511"/>
                  <dgm:constr type="w" for="ch" forName="Child2Accent4" refType="w" fact="0.0287"/>
                  <dgm:constr type="h" for="ch" forName="Child2Accent4" refType="h" fact="0.0608"/>
                  <dgm:constr type="r" for="ch" forName="Child2Accent5" refType="w" fact="0.943"/>
                  <dgm:constr type="t" for="ch" forName="Child2Accent5" refType="h" fact="0.5511"/>
                  <dgm:constr type="w" for="ch" forName="Child2Accent5" refType="w" fact="0.0287"/>
                  <dgm:constr type="h" for="ch" forName="Child2Accent5" refType="h" fact="0.0608"/>
                  <dgm:constr type="r" for="ch" forName="Child2Accent6" refType="w" fact="0.9998"/>
                  <dgm:constr type="t" for="ch" forName="Child2Accent6" refType="h" fact="0.5511"/>
                  <dgm:constr type="w" for="ch" forName="Child2Accent6" refType="w" fact="0.0287"/>
                  <dgm:constr type="h" for="ch" forName="Child2Accent6" refType="h" fact="0.0608"/>
                  <dgm:constr type="r" for="ch" forName="Child2Accent7" refType="w" fact="0"/>
                  <dgm:constr type="t" for="ch" forName="Child2Accent7" refType="h" fact="0"/>
                  <dgm:constr type="w" for="ch" forName="Child2Accent7" refType="w" fact="0"/>
                  <dgm:constr type="h" for="ch" forName="Child2Accent7" refType="h" fact="0"/>
                  <dgm:constr type="r" for="ch" forName="Child3Accent1" refType="w" fact="0.6564"/>
                  <dgm:constr type="t" for="ch" forName="Child3Accent1" refType="h" fact="0.8153"/>
                  <dgm:constr type="w" for="ch" forName="Child3Accent1" refType="w" fact="0.0574"/>
                  <dgm:constr type="h" for="ch" forName="Child3Accent1" refType="h" fact="0.1217"/>
                  <dgm:constr type="r" for="ch" forName="Child3Accent2" refType="w" fact="0.6932"/>
                  <dgm:constr type="t" for="ch" forName="Child3Accent2" refType="h" fact="0.9392"/>
                  <dgm:constr type="w" for="ch" forName="Child3Accent2" refType="w" fact="0.0287"/>
                  <dgm:constr type="h" for="ch" forName="Child3Accent2" refType="h" fact="0.0608"/>
                  <dgm:constr type="r" for="ch" forName="Child3Accent3" refType="w" fact="0.7545"/>
                  <dgm:constr type="t" for="ch" forName="Child3Accent3" refType="h" fact="0.9392"/>
                  <dgm:constr type="w" for="ch" forName="Child3Accent3" refType="w" fact="0.0287"/>
                  <dgm:constr type="h" for="ch" forName="Child3Accent3" refType="h" fact="0.0608"/>
                  <dgm:constr type="r" for="ch" forName="Child3Accent4" refType="w" fact="0.8158"/>
                  <dgm:constr type="t" for="ch" forName="Child3Accent4" refType="h" fact="0.9392"/>
                  <dgm:constr type="w" for="ch" forName="Child3Accent4" refType="w" fact="0.0287"/>
                  <dgm:constr type="h" for="ch" forName="Child3Accent4" refType="h" fact="0.0608"/>
                  <dgm:constr type="r" for="ch" forName="Child3Accent5" refType="w" fact="0.8771"/>
                  <dgm:constr type="t" for="ch" forName="Child3Accent5" refType="h" fact="0.9392"/>
                  <dgm:constr type="w" for="ch" forName="Child3Accent5" refType="w" fact="0.0287"/>
                  <dgm:constr type="h" for="ch" forName="Child3Accent5" refType="h" fact="0.0608"/>
                  <dgm:constr type="r" for="ch" forName="Child3Accent6" refType="w" fact="0.9385"/>
                  <dgm:constr type="t" for="ch" forName="Child3Accent6" refType="h" fact="0.9392"/>
                  <dgm:constr type="w" for="ch" forName="Child3Accent6" refType="w" fact="0.0287"/>
                  <dgm:constr type="h" for="ch" forName="Child3Accent6" refType="h" fact="0.0608"/>
                  <dgm:constr type="r" for="ch" forName="Child3Accent7" refType="w" fact="0.9998"/>
                  <dgm:constr type="t" for="ch" forName="Child3Accent7" refType="h" fact="0.9392"/>
                  <dgm:constr type="w" for="ch" forName="Child3Accent7" refType="w" fact="0.0287"/>
                  <dgm:constr type="h" for="ch" forName="Child3Accent7" refType="h" fact="0.0608"/>
                  <dgm:constr type="r" for="ch" forName="ParentAccent1" refType="w" fact="0.0287"/>
                  <dgm:constr type="t" for="ch" forName="ParentAccent1" refType="h" fact="0.5511"/>
                  <dgm:constr type="w" for="ch" forName="ParentAccent1" refType="w" fact="0.0287"/>
                  <dgm:constr type="h" for="ch" forName="ParentAccent1" refType="h" fact="0.0608"/>
                  <dgm:constr type="r" for="ch" forName="ParentAccent2" refType="w" fact="0.0813"/>
                  <dgm:constr type="t" for="ch" forName="ParentAccent2" refType="h" fact="0.5511"/>
                  <dgm:constr type="w" for="ch" forName="ParentAccent2" refType="w" fact="0.0287"/>
                  <dgm:constr type="h" for="ch" forName="ParentAccent2" refType="h" fact="0.0608"/>
                  <dgm:constr type="r" for="ch" forName="ParentAccent3" refType="w" fact="0.1339"/>
                  <dgm:constr type="t" for="ch" forName="ParentAccent3" refType="h" fact="0.5511"/>
                  <dgm:constr type="w" for="ch" forName="ParentAccent3" refType="w" fact="0.0287"/>
                  <dgm:constr type="h" for="ch" forName="ParentAccent3" refType="h" fact="0.0608"/>
                  <dgm:constr type="r" for="ch" forName="ParentAccent4" refType="w" fact="0.1864"/>
                  <dgm:constr type="t" for="ch" forName="ParentAccent4" refType="h" fact="0.5511"/>
                  <dgm:constr type="w" for="ch" forName="ParentAccent4" refType="w" fact="0.0287"/>
                  <dgm:constr type="h" for="ch" forName="ParentAccent4" refType="h" fact="0.0608"/>
                  <dgm:constr type="r" for="ch" forName="ParentAccent5" refType="w" fact="0.239"/>
                  <dgm:constr type="t" for="ch" forName="ParentAccent5" refType="h" fact="0.5511"/>
                  <dgm:constr type="w" for="ch" forName="ParentAccent5" refType="w" fact="0.0287"/>
                  <dgm:constr type="h" for="ch" forName="ParentAccent5" refType="h" fact="0.0608"/>
                  <dgm:constr type="r" for="ch" forName="ParentAccent6" refType="w" fact="0.3203"/>
                  <dgm:constr type="t" for="ch" forName="ParentAccent6" refType="h" fact="0.5207"/>
                  <dgm:constr type="w" for="ch" forName="ParentAccent6" refType="w" fact="0.0574"/>
                  <dgm:constr type="h" for="ch" forName="ParentAccent6" refType="h" fact="0.1217"/>
                  <dgm:constr type="r" for="ch" forName="ParentAccent7" refType="w" fact="0.0755"/>
                  <dgm:constr type="t" for="ch" forName="ParentAccent7" refType="h" fact="0.4255"/>
                  <dgm:constr type="w" for="ch" forName="ParentAccent7" refType="w" fact="0.0287"/>
                  <dgm:constr type="h" for="ch" forName="ParentAccent7" refType="h" fact="0.0608"/>
                  <dgm:constr type="r" for="ch" forName="ParentAccent8" refType="w" fact="0.0755"/>
                  <dgm:constr type="t" for="ch" forName="ParentAccent8" refType="h" fact="0.6776"/>
                  <dgm:constr type="w" for="ch" forName="ParentAccent8" refType="w" fact="0.0287"/>
                  <dgm:constr type="h" for="ch" forName="ParentAccent8" refType="h" fact="0.0608"/>
                  <dgm:constr type="r" for="ch" forName="ParentAccent9" refType="w" fact="0.0499"/>
                  <dgm:constr type="t" for="ch" forName="ParentAccent9" refType="h" fact="0.4801"/>
                  <dgm:constr type="w" for="ch" forName="ParentAccent9" refType="w" fact="0.0287"/>
                  <dgm:constr type="h" for="ch" forName="ParentAccent9" refType="h" fact="0.0608"/>
                  <dgm:constr type="r" for="ch" forName="ParentAccent10" refType="w" fact="0.0482"/>
                  <dgm:constr type="t" for="ch" forName="ParentAccent10" refType="h" fact="0.6233"/>
                  <dgm:constr type="w" for="ch" forName="ParentAccent10" refType="w" fact="0.0287"/>
                  <dgm:constr type="h" for="ch" forName="ParentAccent10" refType="h" fact="0.0608"/>
                  <dgm:constr type="r" for="ch" forName="Child3" refType="w"/>
                  <dgm:constr type="t" for="ch" forName="Child3" refType="h" fact="0.7822"/>
                  <dgm:constr type="w" for="ch" forName="Child3" refType="w" fact="0.3364"/>
                  <dgm:constr type="h" for="ch" forName="Child3" refType="h" fact="0.1564"/>
                  <dgm:constr type="r" for="ch" forName="Child2" refType="w"/>
                  <dgm:constr type="t" for="ch" forName="Child2" refType="h" fact="0.3955"/>
                  <dgm:constr type="w" for="ch" forName="Child2" refType="w" fact="0.2544"/>
                  <dgm:constr type="h" for="ch" forName="Child2" refType="h" fact="0.1564"/>
                  <dgm:constr type="r" for="ch" forName="Child1" refType="w"/>
                  <dgm:constr type="t" for="ch" forName="Child1" refType="h" fact="0"/>
                  <dgm:constr type="w" for="ch" forName="Child1" refType="w" fact="0.3364"/>
                  <dgm:constr type="h" for="ch" forName="Child1" refType="h" fact="0.1564"/>
                  <dgm:constr type="r" for="ch" forName="Parent" refType="w" fact="0.6347"/>
                  <dgm:constr type="t" for="ch" forName="Parent" refType="h" fact="0.2737"/>
                  <dgm:constr type="w" for="ch" forName="Parent" refType="w" fact="0.2906"/>
                  <dgm:constr type="h" for="ch" forName="Parent" refType="h" fact="0.6157"/>
                </dgm:constrLst>
              </dgm:if>
              <dgm:if name="Name19" axis="ch" ptType="node" func="cnt" op="equ" val="4">
                <dgm:alg type="composite">
                  <dgm:param type="ar" val="1.8304"/>
                </dgm:alg>
                <dgm:constrLst>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r" for="ch" forName="Parent" refType="w" fact="0.6229"/>
                  <dgm:constr type="t" for="ch" forName="Parent" refType="h" fact="0.2946"/>
                  <dgm:constr type="w" for="ch" forName="Parent" refType="w" fact="0.2862"/>
                  <dgm:constr type="h" for="ch" forName="Parent" refType="h" fact="0.5239"/>
                  <dgm:constr type="r" for="ch" forName="Child1Accent1" refType="w" fact="0.6096"/>
                  <dgm:constr type="t" for="ch" forName="Child1Accent1" refType="h" fact="0.2104"/>
                  <dgm:constr type="w" for="ch" forName="Child1Accent1" refType="w" fact="0.0566"/>
                  <dgm:constr type="h" for="ch" forName="Child1Accent1" refType="h" fact="0.1035"/>
                  <dgm:constr type="r" for="ch" forName="Child1Accent3" refType="w" fact="0.6999"/>
                  <dgm:constr type="t" for="ch" forName="Child1Accent3" refType="h" fact="0.128"/>
                  <dgm:constr type="w" for="ch" forName="Child1Accent3" refType="w" fact="0.0283"/>
                  <dgm:constr type="h" for="ch" forName="Child1Accent3" refType="h" fact="0.0518"/>
                  <dgm:constr type="r" for="ch" forName="Child1Accent4" refType="w" fact="0.7582"/>
                  <dgm:constr type="t" for="ch" forName="Child1Accent4" refType="h" fact="0.128"/>
                  <dgm:constr type="w" for="ch" forName="Child1Accent4" refType="w" fact="0.0283"/>
                  <dgm:constr type="h" for="ch" forName="Child1Accent4" refType="h" fact="0.0518"/>
                  <dgm:constr type="r" for="ch" forName="Child1Accent5" refType="w" fact="0.8165"/>
                  <dgm:constr type="t" for="ch" forName="Child1Accent5" refType="h" fact="0.128"/>
                  <dgm:constr type="w" for="ch" forName="Child1Accent5" refType="w" fact="0.0283"/>
                  <dgm:constr type="h" for="ch" forName="Child1Accent5" refType="h" fact="0.0518"/>
                  <dgm:constr type="r" for="ch" forName="Child1Accent6" refType="w" fact="0.8748"/>
                  <dgm:constr type="t" for="ch" forName="Child1Accent6" refType="h" fact="0.128"/>
                  <dgm:constr type="w" for="ch" forName="Child1Accent6" refType="w" fact="0.0283"/>
                  <dgm:constr type="h" for="ch" forName="Child1Accent6" refType="h" fact="0.0518"/>
                  <dgm:constr type="r" for="ch" forName="Child3Accent1" refType="w" fact="0.6842"/>
                  <dgm:constr type="t" for="ch" forName="Child3Accent1" refType="h" fact="0.6212"/>
                  <dgm:constr type="w" for="ch" forName="Child3Accent1" refType="w" fact="0.0566"/>
                  <dgm:constr type="h" for="ch" forName="Child3Accent1" refType="h" fact="0.1035"/>
                  <dgm:constr type="r" for="ch" forName="Child3Accent2" refType="w" fact="0.7311"/>
                  <dgm:constr type="t" for="ch" forName="Child3Accent2" refType="h" fact="0.6828"/>
                  <dgm:constr type="w" for="ch" forName="Child3Accent2" refType="w" fact="0.0283"/>
                  <dgm:constr type="h" for="ch" forName="Child3Accent2" refType="h" fact="0.0518"/>
                  <dgm:constr type="r" for="ch" forName="Child3Accent4" refType="w" fact="0.8386"/>
                  <dgm:constr type="t" for="ch" forName="Child3Accent4" refType="h" fact="0.6828"/>
                  <dgm:constr type="w" for="ch" forName="Child3Accent4" refType="w" fact="0.0283"/>
                  <dgm:constr type="h" for="ch" forName="Child3Accent4" refType="h" fact="0.0518"/>
                  <dgm:constr type="r" for="ch" forName="Child3Accent5" refType="w" fact="0.8923"/>
                  <dgm:constr type="t" for="ch" forName="Child3Accent5" refType="h" fact="0.6828"/>
                  <dgm:constr type="w" for="ch" forName="Child3Accent5" refType="w" fact="0.0283"/>
                  <dgm:constr type="h" for="ch" forName="Child3Accent5" refType="h" fact="0.0518"/>
                  <dgm:constr type="r" for="ch" forName="Child1Accent7" refType="w" fact="0.9332"/>
                  <dgm:constr type="t" for="ch" forName="Child1Accent7" refType="h" fact="0.128"/>
                  <dgm:constr type="w" for="ch" forName="Child1Accent7" refType="w" fact="0.0283"/>
                  <dgm:constr type="h" for="ch" forName="Child1Accent7" refType="h" fact="0.0518"/>
                  <dgm:constr type="r" for="ch" forName="Child3Accent6" refType="w" fact="0.9461"/>
                  <dgm:constr type="t" for="ch" forName="Child3Accent6" refType="h" fact="0.6828"/>
                  <dgm:constr type="w" for="ch" forName="Child3Accent6" refType="w" fact="0.0283"/>
                  <dgm:constr type="h" for="ch" forName="Child3Accent6" refType="h" fact="0.0518"/>
                  <dgm:constr type="r" for="ch" forName="Child1Accent8" refType="w" fact="0.9915"/>
                  <dgm:constr type="t" for="ch" forName="Child1Accent8" refType="h" fact="0.128"/>
                  <dgm:constr type="w" for="ch" forName="Child1Accent8" refType="w" fact="0.0283"/>
                  <dgm:constr type="h" for="ch" forName="Child1Accent8" refType="h" fact="0.0518"/>
                  <dgm:constr type="r" for="ch" forName="Child1Accent9" refType="w" fact="0"/>
                  <dgm:constr type="t" for="ch" forName="Child1Accent9" refType="h" fact="0"/>
                  <dgm:constr type="w" for="ch" forName="Child1Accent9" refType="w" fact="0"/>
                  <dgm:constr type="h" for="ch" forName="Child1Accent9" refType="h" fact="0"/>
                  <dgm:constr type="r" for="ch" forName="Child3Accent7" refType="w" fact="0.9998"/>
                  <dgm:constr type="t" for="ch" forName="Child3Accent7" refType="h" fact="0.6828"/>
                  <dgm:constr type="w" for="ch" forName="Child3Accent7" refType="w" fact="0.0283"/>
                  <dgm:constr type="h" for="ch" forName="Child3Accent7" refType="h" fact="0.0518"/>
                  <dgm:constr type="r" for="ch" forName="Child4Accent1" refType="w" fact="0.6096"/>
                  <dgm:constr type="t" for="ch" forName="Child4Accent1" refType="h" fact="0.8"/>
                  <dgm:constr type="w" for="ch" forName="Child4Accent1" refType="w" fact="0.0566"/>
                  <dgm:constr type="h" for="ch" forName="Child4Accent1" refType="h" fact="0.1035"/>
                  <dgm:constr type="r" for="ch" forName="Child4Accent3" refType="w" fact="0.7002"/>
                  <dgm:constr type="t" for="ch" forName="Child4Accent3" refType="h" fact="0.9482"/>
                  <dgm:constr type="w" for="ch" forName="Child4Accent3" refType="w" fact="0.0283"/>
                  <dgm:constr type="h" for="ch" forName="Child4Accent3" refType="h" fact="0.0518"/>
                  <dgm:constr type="r" for="ch" forName="Child4Accent4" refType="w" fact="0.7585"/>
                  <dgm:constr type="t" for="ch" forName="Child4Accent4" refType="h" fact="0.9482"/>
                  <dgm:constr type="w" for="ch" forName="Child4Accent4" refType="w" fact="0.0283"/>
                  <dgm:constr type="h" for="ch" forName="Child4Accent4" refType="h" fact="0.0518"/>
                  <dgm:constr type="r" for="ch" forName="Child4Accent5" refType="w" fact="0.8167"/>
                  <dgm:constr type="t" for="ch" forName="Child4Accent5" refType="h" fact="0.9482"/>
                  <dgm:constr type="w" for="ch" forName="Child4Accent5" refType="w" fact="0.0283"/>
                  <dgm:constr type="h" for="ch" forName="Child4Accent5" refType="h" fact="0.0518"/>
                  <dgm:constr type="r" for="ch" forName="Child4Accent6" refType="w" fact="0.8749"/>
                  <dgm:constr type="t" for="ch" forName="Child4Accent6" refType="h" fact="0.9482"/>
                  <dgm:constr type="w" for="ch" forName="Child4Accent6" refType="w" fact="0.0283"/>
                  <dgm:constr type="h" for="ch" forName="Child4Accent6" refType="h" fact="0.0518"/>
                  <dgm:constr type="r" for="ch" forName="Child4Accent7" refType="w" fact="0.9332"/>
                  <dgm:constr type="t" for="ch" forName="Child4Accent7" refType="h" fact="0.9482"/>
                  <dgm:constr type="w" for="ch" forName="Child4Accent7" refType="w" fact="0.0283"/>
                  <dgm:constr type="h" for="ch" forName="Child4Accent7" refType="h" fact="0.0518"/>
                  <dgm:constr type="r" for="ch" forName="Child4Accent8" refType="w" fact="0.9914"/>
                  <dgm:constr type="t" for="ch" forName="Child4Accent8" refType="h" fact="0.9482"/>
                  <dgm:constr type="w" for="ch" forName="Child4Accent8" refType="w" fact="0.0283"/>
                  <dgm:constr type="h" for="ch" forName="Child4Accent8" refType="h" fact="0.0518"/>
                  <dgm:constr type="r" for="ch" forName="Child2Accent1" refType="w" fact="0.6842"/>
                  <dgm:constr type="t" for="ch" forName="Child2Accent1" refType="h" fact="0.3725"/>
                  <dgm:constr type="w" for="ch" forName="Child2Accent1" refType="w" fact="0.0566"/>
                  <dgm:constr type="h" for="ch" forName="Child2Accent1" refType="h" fact="0.1035"/>
                  <dgm:constr type="r" for="ch" forName="Child4Accent2" refType="w" fact="0.642"/>
                  <dgm:constr type="t" for="ch" forName="Child4Accent2" refType="h" fact="0.8993"/>
                  <dgm:constr type="w" for="ch" forName="Child4Accent2" refType="w" fact="0.0283"/>
                  <dgm:constr type="h" for="ch" forName="Child4Accent2" refType="h" fact="0.0518"/>
                  <dgm:constr type="r" for="ch" forName="Child1Accent2" refType="w" fact="0.6415"/>
                  <dgm:constr type="t" for="ch" forName="Child1Accent2" refType="h" fact="0.162"/>
                  <dgm:constr type="w" for="ch" forName="Child1Accent2" refType="w" fact="0.0283"/>
                  <dgm:constr type="h" for="ch" forName="Child1Accent2" refType="h" fact="0.0518"/>
                  <dgm:constr type="r" for="ch" forName="Child3Accent3" refType="w" fact="0.7849"/>
                  <dgm:constr type="t" for="ch" forName="Child3Accent3" refType="h" fact="0.6828"/>
                  <dgm:constr type="w" for="ch" forName="Child3Accent3" refType="w" fact="0.0283"/>
                  <dgm:constr type="h" for="ch" forName="Child3Accent3" refType="h" fact="0.0518"/>
                  <dgm:constr type="r" for="ch" forName="Child2Accent2" refType="w" fact="0.7311"/>
                  <dgm:constr type="t" for="ch" forName="Child2Accent2" refType="h" fact="0.3937"/>
                  <dgm:constr type="w" for="ch" forName="Child2Accent2" refType="w" fact="0.0283"/>
                  <dgm:constr type="h" for="ch" forName="Child2Accent2" refType="h" fact="0.0518"/>
                  <dgm:constr type="r" for="ch" forName="Child2Accent4" refType="w" fact="0.8386"/>
                  <dgm:constr type="t" for="ch" forName="Child2Accent4" refType="h" fact="0.3937"/>
                  <dgm:constr type="w" for="ch" forName="Child2Accent4" refType="w" fact="0.0283"/>
                  <dgm:constr type="h" for="ch" forName="Child2Accent4" refType="h" fact="0.0518"/>
                  <dgm:constr type="r" for="ch" forName="Child2Accent5" refType="w" fact="0.8923"/>
                  <dgm:constr type="t" for="ch" forName="Child2Accent5" refType="h" fact="0.3937"/>
                  <dgm:constr type="w" for="ch" forName="Child2Accent5" refType="w" fact="0.0283"/>
                  <dgm:constr type="h" for="ch" forName="Child2Accent5" refType="h" fact="0.0518"/>
                  <dgm:constr type="r" for="ch" forName="Child2Accent6" refType="w" fact="0.9461"/>
                  <dgm:constr type="t" for="ch" forName="Child2Accent6" refType="h" fact="0.3937"/>
                  <dgm:constr type="w" for="ch" forName="Child2Accent6" refType="w" fact="0.0283"/>
                  <dgm:constr type="h" for="ch" forName="Child2Accent6" refType="h" fact="0.0518"/>
                  <dgm:constr type="r" for="ch" forName="Child2Accent7" refType="w" fact="0.9998"/>
                  <dgm:constr type="t" for="ch" forName="Child2Accent7" refType="h" fact="0.3937"/>
                  <dgm:constr type="w" for="ch" forName="Child2Accent7" refType="w" fact="0.0283"/>
                  <dgm:constr type="h" for="ch" forName="Child2Accent7" refType="h" fact="0.0518"/>
                  <dgm:constr type="r" for="ch" forName="Child2Accent3" refType="w" fact="0.7849"/>
                  <dgm:constr type="t" for="ch" forName="Child2Accent3" refType="h" fact="0.3937"/>
                  <dgm:constr type="w" for="ch" forName="Child2Accent3" refType="w" fact="0.0283"/>
                  <dgm:constr type="h" for="ch" forName="Child2Accent3" refType="h" fact="0.0518"/>
                  <dgm:constr type="r" for="ch" forName="ParentAccent1" refType="w" fact="0.0283"/>
                  <dgm:constr type="t" for="ch" forName="ParentAccent1" refType="h" fact="0.5316"/>
                  <dgm:constr type="w" for="ch" forName="ParentAccent1" refType="w" fact="0.0283"/>
                  <dgm:constr type="h" for="ch" forName="ParentAccent1" refType="h" fact="0.0518"/>
                  <dgm:constr type="r" for="ch" forName="ParentAccent2" refType="w" fact="0.0801"/>
                  <dgm:constr type="t" for="ch" forName="ParentAccent2" refType="h" fact="0.5316"/>
                  <dgm:constr type="w" for="ch" forName="ParentAccent2" refType="w" fact="0.0283"/>
                  <dgm:constr type="h" for="ch" forName="ParentAccent2" refType="h" fact="0.0518"/>
                  <dgm:constr type="r" for="ch" forName="ParentAccent3" refType="w" fact="0.1318"/>
                  <dgm:constr type="t" for="ch" forName="ParentAccent3" refType="h" fact="0.5316"/>
                  <dgm:constr type="w" for="ch" forName="ParentAccent3" refType="w" fact="0.0283"/>
                  <dgm:constr type="h" for="ch" forName="ParentAccent3" refType="h" fact="0.0518"/>
                  <dgm:constr type="r" for="ch" forName="ParentAccent4" refType="w" fact="0.1836"/>
                  <dgm:constr type="t" for="ch" forName="ParentAccent4" refType="h" fact="0.5316"/>
                  <dgm:constr type="w" for="ch" forName="ParentAccent4" refType="w" fact="0.0283"/>
                  <dgm:constr type="h" for="ch" forName="ParentAccent4" refType="h" fact="0.0518"/>
                  <dgm:constr type="r" for="ch" forName="ParentAccent5" refType="w" fact="0.2354"/>
                  <dgm:constr type="t" for="ch" forName="ParentAccent5" refType="h" fact="0.5316"/>
                  <dgm:constr type="w" for="ch" forName="ParentAccent5" refType="w" fact="0.0283"/>
                  <dgm:constr type="h" for="ch" forName="ParentAccent5" refType="h" fact="0.0518"/>
                  <dgm:constr type="r" for="ch" forName="ParentAccent6" refType="w" fact="0.3154"/>
                  <dgm:constr type="t" for="ch" forName="ParentAccent6" refType="h" fact="0.5057"/>
                  <dgm:constr type="w" for="ch" forName="ParentAccent6" refType="w" fact="0.0566"/>
                  <dgm:constr type="h" for="ch" forName="ParentAccent6" refType="h" fact="0.1035"/>
                  <dgm:constr type="r" for="ch" forName="ParentAccent7" refType="w" fact="0.0744"/>
                  <dgm:constr type="t" for="ch" forName="ParentAccent7" refType="h" fact="0.4247"/>
                  <dgm:constr type="w" for="ch" forName="ParentAccent7" refType="w" fact="0.0283"/>
                  <dgm:constr type="h" for="ch" forName="ParentAccent7" refType="h" fact="0.0518"/>
                  <dgm:constr type="r" for="ch" forName="ParentAccent8" refType="w" fact="0.0744"/>
                  <dgm:constr type="t" for="ch" forName="ParentAccent8" refType="h" fact="0.6392"/>
                  <dgm:constr type="w" for="ch" forName="ParentAccent8" refType="w" fact="0.0283"/>
                  <dgm:constr type="h" for="ch" forName="ParentAccent8" refType="h" fact="0.0518"/>
                  <dgm:constr type="r" for="ch" forName="ParentAccent9" refType="w" fact="0.0491"/>
                  <dgm:constr type="t" for="ch" forName="ParentAccent9" refType="h" fact="0.4712"/>
                  <dgm:constr type="w" for="ch" forName="ParentAccent9" refType="w" fact="0.0283"/>
                  <dgm:constr type="h" for="ch" forName="ParentAccent9" refType="h" fact="0.0518"/>
                  <dgm:constr type="r" for="ch" forName="ParentAccent10" refType="w" fact="0.0475"/>
                  <dgm:constr type="t" for="ch" forName="ParentAccent10" refType="h" fact="0.593"/>
                  <dgm:constr type="w" for="ch" forName="ParentAccent10" refType="w" fact="0.0283"/>
                  <dgm:constr type="h" for="ch" forName="ParentAccent10" refType="h" fact="0.0518"/>
                  <dgm:constr type="r" for="ch" forName="Child4" refType="w" fact="0.9919"/>
                  <dgm:constr type="t" for="ch" forName="Child4" refType="h" fact="0.8184"/>
                  <dgm:constr type="w" for="ch" forName="Child4" refType="w" fact="0.3192"/>
                  <dgm:constr type="h" for="ch" forName="Child4" refType="h" fact="0.1294"/>
                  <dgm:constr type="r" for="ch" forName="Child3" refType="w"/>
                  <dgm:constr type="t" for="ch" forName="Child3" refType="h" fact="0.5547"/>
                  <dgm:constr type="w" for="ch" forName="Child3" refType="w" fact="0.297"/>
                  <dgm:constr type="h" for="ch" forName="Child3" refType="h" fact="0.1294"/>
                  <dgm:constr type="r" for="ch" forName="Child2" refType="w"/>
                  <dgm:constr type="t" for="ch" forName="Child2" refType="h" fact="0.2662"/>
                  <dgm:constr type="w" for="ch" forName="Child2" refType="w" fact="0.297"/>
                  <dgm:constr type="h" for="ch" forName="Child2" refType="h" fact="0.1294"/>
                  <dgm:constr type="r" for="ch" forName="Child1" refType="w" fact="0.9919"/>
                  <dgm:constr type="t" for="ch" forName="Child1" refType="h" fact="0"/>
                  <dgm:constr type="w" for="ch" forName="Child1" refType="w" fact="0.3192"/>
                  <dgm:constr type="h" for="ch" forName="Child1" refType="h" fact="0.1294"/>
                </dgm:constrLst>
              </dgm:if>
              <dgm:else name="Name20">
                <dgm:alg type="composite">
                  <dgm:param type="ar" val="1.3278"/>
                </dgm:alg>
                <dgm:constrLst>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r" for="ch" forName="Child2Accent1" refType="w" fact="0.6564"/>
                  <dgm:constr type="t" for="ch" forName="Child2Accent1" refType="h" fact="0.3184"/>
                  <dgm:constr type="w" for="ch" forName="Child2Accent1" refType="w" fact="0.0574"/>
                  <dgm:constr type="h" for="ch" forName="Child2Accent1" refType="h" fact="0.0763"/>
                  <dgm:constr type="r" for="ch" forName="Child2Accent2" refType="w" fact="0.6932"/>
                  <dgm:constr type="t" for="ch" forName="Child2Accent2" refType="h" fact="0.2781"/>
                  <dgm:constr type="w" for="ch" forName="Child2Accent2" refType="w" fact="0.0287"/>
                  <dgm:constr type="h" for="ch" forName="Child2Accent2" refType="h" fact="0.0381"/>
                  <dgm:constr type="r" for="ch" forName="Child2Accent3" refType="w" fact="0.7545"/>
                  <dgm:constr type="t" for="ch" forName="Child2Accent3" refType="h" fact="0.2781"/>
                  <dgm:constr type="w" for="ch" forName="Child2Accent3" refType="w" fact="0.0287"/>
                  <dgm:constr type="h" for="ch" forName="Child2Accent3" refType="h" fact="0.0381"/>
                  <dgm:constr type="r" for="ch" forName="Child2Accent4" refType="w" fact="0.8158"/>
                  <dgm:constr type="t" for="ch" forName="Child2Accent4" refType="h" fact="0.2781"/>
                  <dgm:constr type="w" for="ch" forName="Child2Accent4" refType="w" fact="0.0287"/>
                  <dgm:constr type="h" for="ch" forName="Child2Accent4" refType="h" fact="0.0381"/>
                  <dgm:constr type="r" for="ch" forName="Child2Accent5" refType="w" fact="0.8771"/>
                  <dgm:constr type="t" for="ch" forName="Child2Accent5" refType="h" fact="0.2781"/>
                  <dgm:constr type="w" for="ch" forName="Child2Accent5" refType="w" fact="0.0287"/>
                  <dgm:constr type="h" for="ch" forName="Child2Accent5" refType="h" fact="0.0381"/>
                  <dgm:constr type="r" for="ch" forName="Child2Accent6" refType="w" fact="0.9385"/>
                  <dgm:constr type="t" for="ch" forName="Child2Accent6" refType="h" fact="0.2781"/>
                  <dgm:constr type="w" for="ch" forName="Child2Accent6" refType="w" fact="0.0287"/>
                  <dgm:constr type="h" for="ch" forName="Child2Accent6" refType="h" fact="0.0381"/>
                  <dgm:constr type="r" for="ch" forName="Child2Accent7" refType="w" fact="0.9998"/>
                  <dgm:constr type="t" for="ch" forName="Child2Accent7" refType="h" fact="0.2781"/>
                  <dgm:constr type="w" for="ch" forName="Child2Accent7" refType="w" fact="0.0287"/>
                  <dgm:constr type="h" for="ch" forName="Child2Accent7" refType="h" fact="0.0381"/>
                  <dgm:constr type="r" for="ch" forName="Child3Accent1" refType="w" fact="0.716"/>
                  <dgm:constr type="t" for="ch" forName="Child3Accent1" refType="h" fact="0.5061"/>
                  <dgm:constr type="w" for="ch" forName="Child3Accent1" refType="w" fact="0.0574"/>
                  <dgm:constr type="h" for="ch" forName="Child3Accent1" refType="h" fact="0.0763"/>
                  <dgm:constr type="r" for="ch" forName="Child3Accent2" refType="w" fact="0.7728"/>
                  <dgm:constr type="t" for="ch" forName="Child3Accent2" refType="h" fact="0.5252"/>
                  <dgm:constr type="w" for="ch" forName="Child3Accent2" refType="w" fact="0.0287"/>
                  <dgm:constr type="h" for="ch" forName="Child3Accent2" refType="h" fact="0.0381"/>
                  <dgm:constr type="r" for="ch" forName="Child3Accent3" refType="w" fact="0.8295"/>
                  <dgm:constr type="t" for="ch" forName="Child3Accent3" refType="h" fact="0.5252"/>
                  <dgm:constr type="w" for="ch" forName="Child3Accent3" refType="w" fact="0.0287"/>
                  <dgm:constr type="h" for="ch" forName="Child3Accent3" refType="h" fact="0.0381"/>
                  <dgm:constr type="r" for="ch" forName="Child3Accent4" refType="w" fact="0.8863"/>
                  <dgm:constr type="t" for="ch" forName="Child3Accent4" refType="h" fact="0.5252"/>
                  <dgm:constr type="w" for="ch" forName="Child3Accent4" refType="w" fact="0.0287"/>
                  <dgm:constr type="h" for="ch" forName="Child3Accent4" refType="h" fact="0.0381"/>
                  <dgm:constr type="r" for="ch" forName="Child3Accent5" refType="w" fact="0.943"/>
                  <dgm:constr type="t" for="ch" forName="Child3Accent5" refType="h" fact="0.5252"/>
                  <dgm:constr type="w" for="ch" forName="Child3Accent5" refType="w" fact="0.0287"/>
                  <dgm:constr type="h" for="ch" forName="Child3Accent5" refType="h" fact="0.0381"/>
                  <dgm:constr type="r" for="ch" forName="Child3Accent6" refType="w" fact="0.9998"/>
                  <dgm:constr type="t" for="ch" forName="Child3Accent6" refType="h" fact="0.5252"/>
                  <dgm:constr type="w" for="ch" forName="Child3Accent6" refType="w" fact="0.0287"/>
                  <dgm:constr type="h" for="ch" forName="Child3Accent6" refType="h" fact="0.0381"/>
                  <dgm:constr type="r" for="ch" forName="Child3Accent7" refType="w" fact="0"/>
                  <dgm:constr type="t" for="ch" forName="Child3Accent7" refType="h" fact="0"/>
                  <dgm:constr type="w" for="ch" forName="Child3Accent7" refType="w" fact="0"/>
                  <dgm:constr type="h" for="ch" forName="Child3Accent7" refType="h" fact="0"/>
                  <dgm:constr type="r" for="ch" forName="Child4Accent1" refType="w" fact="0.6564"/>
                  <dgm:constr type="t" for="ch" forName="Child4Accent1" refType="h" fact="0.6908"/>
                  <dgm:constr type="w" for="ch" forName="Child4Accent1" refType="w" fact="0.0574"/>
                  <dgm:constr type="h" for="ch" forName="Child4Accent1" refType="h" fact="0.0763"/>
                  <dgm:constr type="r" for="ch" forName="Child4Accent2" refType="w" fact="0.6932"/>
                  <dgm:constr type="t" for="ch" forName="Child4Accent2" refType="h" fact="0.7684"/>
                  <dgm:constr type="w" for="ch" forName="Child4Accent2" refType="w" fact="0.0287"/>
                  <dgm:constr type="h" for="ch" forName="Child4Accent2" refType="h" fact="0.0381"/>
                  <dgm:constr type="r" for="ch" forName="Child4Accent3" refType="w" fact="0.7545"/>
                  <dgm:constr type="t" for="ch" forName="Child4Accent3" refType="h" fact="0.7684"/>
                  <dgm:constr type="w" for="ch" forName="Child4Accent3" refType="w" fact="0.0287"/>
                  <dgm:constr type="h" for="ch" forName="Child4Accent3" refType="h" fact="0.0381"/>
                  <dgm:constr type="r" for="ch" forName="Child4Accent4" refType="w" fact="0.8158"/>
                  <dgm:constr type="t" for="ch" forName="Child4Accent4" refType="h" fact="0.7684"/>
                  <dgm:constr type="w" for="ch" forName="Child4Accent4" refType="w" fact="0.0287"/>
                  <dgm:constr type="h" for="ch" forName="Child4Accent4" refType="h" fact="0.0381"/>
                  <dgm:constr type="r" for="ch" forName="Child4Accent5" refType="w" fact="0.8771"/>
                  <dgm:constr type="t" for="ch" forName="Child4Accent5" refType="h" fact="0.7684"/>
                  <dgm:constr type="w" for="ch" forName="Child4Accent5" refType="w" fact="0.0287"/>
                  <dgm:constr type="h" for="ch" forName="Child4Accent5" refType="h" fact="0.0381"/>
                  <dgm:constr type="r" for="ch" forName="Child4Accent6" refType="w" fact="0.9385"/>
                  <dgm:constr type="t" for="ch" forName="Child4Accent6" refType="h" fact="0.7684"/>
                  <dgm:constr type="w" for="ch" forName="Child4Accent6" refType="w" fact="0.0287"/>
                  <dgm:constr type="h" for="ch" forName="Child4Accent6" refType="h" fact="0.0381"/>
                  <dgm:constr type="r" for="ch" forName="Child4Accent7" refType="w" fact="0.9998"/>
                  <dgm:constr type="t" for="ch" forName="Child4Accent7" refType="h" fact="0.7684"/>
                  <dgm:constr type="w" for="ch" forName="Child4Accent7" refType="w" fact="0.0287"/>
                  <dgm:constr type="h" for="ch" forName="Child4Accent7" refType="h" fact="0.0381"/>
                  <dgm:constr type="r" for="ch" forName="Child4Accent8" refType="w" fact="0"/>
                  <dgm:constr type="t" for="ch" forName="Child4Accent8" refType="h" fact="0"/>
                  <dgm:constr type="w" for="ch" forName="Child4Accent8" refType="w" fact="0"/>
                  <dgm:constr type="h" for="ch" forName="Child4Accent8" refType="h" fact="0"/>
                  <dgm:constr type="r" for="ch" forName="ParentAccent1" refType="w" fact="0.0287"/>
                  <dgm:constr type="t" for="ch" forName="ParentAccent1" refType="h" fact="0.5252"/>
                  <dgm:constr type="w" for="ch" forName="ParentAccent1" refType="w" fact="0.0287"/>
                  <dgm:constr type="h" for="ch" forName="ParentAccent1" refType="h" fact="0.0381"/>
                  <dgm:constr type="r" for="ch" forName="ParentAccent2" refType="w" fact="0.0813"/>
                  <dgm:constr type="t" for="ch" forName="ParentAccent2" refType="h" fact="0.5252"/>
                  <dgm:constr type="w" for="ch" forName="ParentAccent2" refType="w" fact="0.0287"/>
                  <dgm:constr type="h" for="ch" forName="ParentAccent2" refType="h" fact="0.0381"/>
                  <dgm:constr type="r" for="ch" forName="ParentAccent3" refType="w" fact="0.1339"/>
                  <dgm:constr type="t" for="ch" forName="ParentAccent3" refType="h" fact="0.5252"/>
                  <dgm:constr type="w" for="ch" forName="ParentAccent3" refType="w" fact="0.0287"/>
                  <dgm:constr type="h" for="ch" forName="ParentAccent3" refType="h" fact="0.0381"/>
                  <dgm:constr type="r" for="ch" forName="ParentAccent4" refType="w" fact="0.1864"/>
                  <dgm:constr type="t" for="ch" forName="ParentAccent4" refType="h" fact="0.5252"/>
                  <dgm:constr type="w" for="ch" forName="ParentAccent4" refType="w" fact="0.0287"/>
                  <dgm:constr type="h" for="ch" forName="ParentAccent4" refType="h" fact="0.0381"/>
                  <dgm:constr type="r" for="ch" forName="ParentAccent5" refType="w" fact="0.239"/>
                  <dgm:constr type="t" for="ch" forName="ParentAccent5" refType="h" fact="0.5252"/>
                  <dgm:constr type="w" for="ch" forName="ParentAccent5" refType="w" fact="0.0287"/>
                  <dgm:constr type="h" for="ch" forName="ParentAccent5" refType="h" fact="0.0381"/>
                  <dgm:constr type="r" for="ch" forName="ParentAccent6" refType="w" fact="0.3203"/>
                  <dgm:constr type="t" for="ch" forName="ParentAccent6" refType="h" fact="0.5061"/>
                  <dgm:constr type="w" for="ch" forName="ParentAccent6" refType="w" fact="0.0574"/>
                  <dgm:constr type="h" for="ch" forName="ParentAccent6" refType="h" fact="0.0763"/>
                  <dgm:constr type="r" for="ch" forName="ParentAccent7" refType="w" fact="0.0755"/>
                  <dgm:constr type="t" for="ch" forName="ParentAccent7" refType="h" fact="0.4464"/>
                  <dgm:constr type="w" for="ch" forName="ParentAccent7" refType="w" fact="0.0287"/>
                  <dgm:constr type="h" for="ch" forName="ParentAccent7" refType="h" fact="0.0381"/>
                  <dgm:constr type="r" for="ch" forName="ParentAccent8" refType="w" fact="0.0755"/>
                  <dgm:constr type="t" for="ch" forName="ParentAccent8" refType="h" fact="0.6045"/>
                  <dgm:constr type="w" for="ch" forName="ParentAccent8" refType="w" fact="0.0287"/>
                  <dgm:constr type="h" for="ch" forName="ParentAccent8" refType="h" fact="0.0381"/>
                  <dgm:constr type="r" for="ch" forName="ParentAccent9" refType="w" fact="0.0499"/>
                  <dgm:constr type="t" for="ch" forName="ParentAccent9" refType="h" fact="0.4807"/>
                  <dgm:constr type="w" for="ch" forName="ParentAccent9" refType="w" fact="0.0287"/>
                  <dgm:constr type="h" for="ch" forName="ParentAccent9" refType="h" fact="0.0381"/>
                  <dgm:constr type="r" for="ch" forName="ParentAccent10" refType="w" fact="0.0482"/>
                  <dgm:constr type="t" for="ch" forName="ParentAccent10" refType="h" fact="0.5705"/>
                  <dgm:constr type="w" for="ch" forName="ParentAccent10" refType="w" fact="0.0287"/>
                  <dgm:constr type="h" for="ch" forName="ParentAccent10" refType="h" fact="0.0381"/>
                  <dgm:constr type="r" for="ch" forName="Child1Accent1" refType="w" fact="0.5181"/>
                  <dgm:constr type="t" for="ch" forName="Child1Accent1" refType="h" fact="0.2457"/>
                  <dgm:constr type="w" for="ch" forName="Child1Accent1" refType="w" fact="0.0574"/>
                  <dgm:constr type="h" for="ch" forName="Child1Accent1" refType="h" fact="0.0763"/>
                  <dgm:constr type="r" for="ch" forName="Child1Accent2" refType="w" fact="0.5542"/>
                  <dgm:constr type="t" for="ch" forName="Child1Accent2" refType="h" fact="0.2004"/>
                  <dgm:constr type="w" for="ch" forName="Child1Accent2" refType="w" fact="0.0287"/>
                  <dgm:constr type="h" for="ch" forName="Child1Accent2" refType="h" fact="0.0381"/>
                  <dgm:constr type="r" for="ch" forName="Child1Accent3" refType="w" fact="0.5946"/>
                  <dgm:constr type="t" for="ch" forName="Child1Accent3" refType="h" fact="0.1445"/>
                  <dgm:constr type="w" for="ch" forName="Child1Accent3" refType="w" fact="0.0287"/>
                  <dgm:constr type="h" for="ch" forName="Child1Accent3" refType="h" fact="0.0381"/>
                  <dgm:constr type="r" for="ch" forName="Child1Accent4" refType="w" fact="0.6347"/>
                  <dgm:constr type="t" for="ch" forName="Child1Accent4" refType="h" fact="0.097"/>
                  <dgm:constr type="w" for="ch" forName="Child1Accent4" refType="w" fact="0.0287"/>
                  <dgm:constr type="h" for="ch" forName="Child1Accent4" refType="h" fact="0.0381"/>
                  <dgm:constr type="r" for="ch" forName="Child1Accent5" refType="w" fact="0.696"/>
                  <dgm:constr type="t" for="ch" forName="Child1Accent5" refType="h" fact="0.097"/>
                  <dgm:constr type="w" for="ch" forName="Child1Accent5" refType="w" fact="0.0287"/>
                  <dgm:constr type="h" for="ch" forName="Child1Accent5" refType="h" fact="0.0381"/>
                  <dgm:constr type="r" for="ch" forName="Child1Accent6" refType="w" fact="0.7574"/>
                  <dgm:constr type="t" for="ch" forName="Child1Accent6" refType="h" fact="0.097"/>
                  <dgm:constr type="w" for="ch" forName="Child1Accent6" refType="w" fact="0.0287"/>
                  <dgm:constr type="h" for="ch" forName="Child1Accent6" refType="h" fact="0.0381"/>
                  <dgm:constr type="r" for="ch" forName="Child1Accent7" refType="w" fact="0.8187"/>
                  <dgm:constr type="t" for="ch" forName="Child1Accent7" refType="h" fact="0.097"/>
                  <dgm:constr type="w" for="ch" forName="Child1Accent7" refType="w" fact="0.0287"/>
                  <dgm:constr type="h" for="ch" forName="Child1Accent7" refType="h" fact="0.0381"/>
                  <dgm:constr type="r" for="ch" forName="Child1Accent8" refType="w" fact="0.88"/>
                  <dgm:constr type="t" for="ch" forName="Child1Accent8" refType="h" fact="0.097"/>
                  <dgm:constr type="w" for="ch" forName="Child1Accent8" refType="w" fact="0.0287"/>
                  <dgm:constr type="h" for="ch" forName="Child1Accent8" refType="h" fact="0.0381"/>
                  <dgm:constr type="r" for="ch" forName="Child1Accent9" refType="w" fact="0.9413"/>
                  <dgm:constr type="t" for="ch" forName="Child1Accent9" refType="h" fact="0.097"/>
                  <dgm:constr type="w" for="ch" forName="Child1Accent9" refType="w" fact="0.0287"/>
                  <dgm:constr type="h" for="ch" forName="Child1Accent9" refType="h" fact="0.0381"/>
                  <dgm:constr type="r" for="ch" forName="Child5Accent1" refType="w" fact="0.5181"/>
                  <dgm:constr type="t" for="ch" forName="Child5Accent1" refType="h" fact="0.7601"/>
                  <dgm:constr type="w" for="ch" forName="Child5Accent1" refType="w" fact="0.0574"/>
                  <dgm:constr type="h" for="ch" forName="Child5Accent1" refType="h" fact="0.0763"/>
                  <dgm:constr type="r" for="ch" forName="Child5Accent2" refType="w" fact="0.547"/>
                  <dgm:constr type="t" for="ch" forName="Child5Accent2" refType="h" fact="0.8375"/>
                  <dgm:constr type="w" for="ch" forName="Child5Accent2" refType="w" fact="0.0287"/>
                  <dgm:constr type="h" for="ch" forName="Child5Accent2" refType="h" fact="0.0381"/>
                  <dgm:constr type="r" for="ch" forName="Child5Accent3" refType="w" fact="0.5882"/>
                  <dgm:constr type="t" for="ch" forName="Child5Accent3" refType="h" fact="0.8991"/>
                  <dgm:constr type="w" for="ch" forName="Child5Accent3" refType="w" fact="0.0287"/>
                  <dgm:constr type="h" for="ch" forName="Child5Accent3" refType="h" fact="0.0381"/>
                  <dgm:constr type="r" for="ch" forName="Child5Accent4" refType="w" fact="0.6347"/>
                  <dgm:constr type="t" for="ch" forName="Child5Accent4" refType="h" fact="0.9619"/>
                  <dgm:constr type="w" for="ch" forName="Child5Accent4" refType="w" fact="0.0287"/>
                  <dgm:constr type="h" for="ch" forName="Child5Accent4" refType="h" fact="0.0381"/>
                  <dgm:constr type="r" for="ch" forName="Child5Accent5" refType="w" fact="0.696"/>
                  <dgm:constr type="t" for="ch" forName="Child5Accent5" refType="h" fact="0.9619"/>
                  <dgm:constr type="w" for="ch" forName="Child5Accent5" refType="w" fact="0.0287"/>
                  <dgm:constr type="h" for="ch" forName="Child5Accent5" refType="h" fact="0.0381"/>
                  <dgm:constr type="r" for="ch" forName="Child5Accent6" refType="w" fact="0.7574"/>
                  <dgm:constr type="t" for="ch" forName="Child5Accent6" refType="h" fact="0.9619"/>
                  <dgm:constr type="w" for="ch" forName="Child5Accent6" refType="w" fact="0.0287"/>
                  <dgm:constr type="h" for="ch" forName="Child5Accent6" refType="h" fact="0.0381"/>
                  <dgm:constr type="r" for="ch" forName="Child5Accent7" refType="w" fact="0.8187"/>
                  <dgm:constr type="t" for="ch" forName="Child5Accent7" refType="h" fact="0.9619"/>
                  <dgm:constr type="w" for="ch" forName="Child5Accent7" refType="w" fact="0.0287"/>
                  <dgm:constr type="h" for="ch" forName="Child5Accent7" refType="h" fact="0.0381"/>
                  <dgm:constr type="r" for="ch" forName="Child5Accent8" refType="w" fact="0.88"/>
                  <dgm:constr type="t" for="ch" forName="Child5Accent8" refType="h" fact="0.9619"/>
                  <dgm:constr type="w" for="ch" forName="Child5Accent8" refType="w" fact="0.0287"/>
                  <dgm:constr type="h" for="ch" forName="Child5Accent8" refType="h" fact="0.0381"/>
                  <dgm:constr type="r" for="ch" forName="Child5Accent9" refType="w" fact="0.9423"/>
                  <dgm:constr type="t" for="ch" forName="Child5Accent9" refType="h" fact="0.9619"/>
                  <dgm:constr type="w" for="ch" forName="Child5Accent9" refType="w" fact="0.0287"/>
                  <dgm:constr type="h" for="ch" forName="Child5Accent9" refType="h" fact="0.0381"/>
                  <dgm:constr type="r" for="ch" forName="Child5" refType="w" fact="0.9419"/>
                  <dgm:constr type="t" for="ch" forName="Child5" refType="h" fact="0.8635"/>
                  <dgm:constr type="w" for="ch" forName="Child5" refType="w" fact="0.3364"/>
                  <dgm:constr type="h" for="ch" forName="Child5" refType="h" fact="0.0981"/>
                  <dgm:constr type="r" for="ch" forName="Child4" refType="w"/>
                  <dgm:constr type="t" for="ch" forName="Child4" refType="h" fact="0.6701"/>
                  <dgm:constr type="w" for="ch" forName="Child4" refType="w" fact="0.3364"/>
                  <dgm:constr type="h" for="ch" forName="Child4" refType="h" fact="0.0981"/>
                  <dgm:constr type="r" for="ch" forName="Child3" refType="w"/>
                  <dgm:constr type="t" for="ch" forName="Child3" refType="h" fact="0.4276"/>
                  <dgm:constr type="w" for="ch" forName="Child3" refType="w" fact="0.2544"/>
                  <dgm:constr type="h" for="ch" forName="Child3" refType="h" fact="0.0981"/>
                  <dgm:constr type="r" for="ch" forName="Child2" refType="w"/>
                  <dgm:constr type="t" for="ch" forName="Child2" refType="h" fact="0.1798"/>
                  <dgm:constr type="w" for="ch" forName="Child2" refType="w" fact="0.3364"/>
                  <dgm:constr type="h" for="ch" forName="Child2" refType="h" fact="0.0981"/>
                  <dgm:constr type="r" for="ch" forName="Child1" refType="w" fact="0.9419"/>
                  <dgm:constr type="t" for="ch" forName="Child1" refType="h" fact="0"/>
                  <dgm:constr type="w" for="ch" forName="Child1" refType="w" fact="0.3364"/>
                  <dgm:constr type="h" for="ch" forName="Child1" refType="h" fact="0.0981"/>
                  <dgm:constr type="r" for="ch" forName="Parent" refType="w" fact="0.6347"/>
                  <dgm:constr type="t" for="ch" forName="Parent" refType="h" fact="0.3513"/>
                  <dgm:constr type="w" for="ch" forName="Parent" refType="w" fact="0.2906"/>
                  <dgm:constr type="h" for="ch" forName="Parent" refType="h" fact="0.3859"/>
                </dgm:constrLst>
              </dgm:else>
            </dgm:choose>
          </dgm:else>
        </dgm:choose>
        <dgm:layoutNode name="ParentAccent1" styleLbl="alignNode1">
          <dgm:alg type="sp"/>
          <dgm:shape xmlns:r="http://schemas.openxmlformats.org/officeDocument/2006/relationships" type="ellipse" r:blip="">
            <dgm:adjLst/>
          </dgm:shape>
          <dgm:presOf/>
        </dgm:layoutNode>
        <dgm:layoutNode name="ParentAccent2" styleLbl="alignNode1">
          <dgm:alg type="sp"/>
          <dgm:shape xmlns:r="http://schemas.openxmlformats.org/officeDocument/2006/relationships" type="ellipse" r:blip="">
            <dgm:adjLst/>
          </dgm:shape>
          <dgm:presOf/>
        </dgm:layoutNode>
        <dgm:layoutNode name="ParentAccent3" styleLbl="alignNode1">
          <dgm:alg type="sp"/>
          <dgm:shape xmlns:r="http://schemas.openxmlformats.org/officeDocument/2006/relationships" type="ellipse" r:blip="">
            <dgm:adjLst/>
          </dgm:shape>
          <dgm:presOf/>
        </dgm:layoutNode>
        <dgm:layoutNode name="ParentAccent4" styleLbl="alignNode1">
          <dgm:alg type="sp"/>
          <dgm:shape xmlns:r="http://schemas.openxmlformats.org/officeDocument/2006/relationships" type="ellipse" r:blip="">
            <dgm:adjLst/>
          </dgm:shape>
          <dgm:presOf/>
        </dgm:layoutNode>
        <dgm:layoutNode name="ParentAccent5" styleLbl="alignNode1">
          <dgm:alg type="sp"/>
          <dgm:shape xmlns:r="http://schemas.openxmlformats.org/officeDocument/2006/relationships" type="ellipse" r:blip="">
            <dgm:adjLst/>
          </dgm:shape>
          <dgm:presOf/>
        </dgm:layoutNode>
        <dgm:layoutNode name="ParentAccent6" styleLbl="alignNode1">
          <dgm:alg type="sp"/>
          <dgm:shape xmlns:r="http://schemas.openxmlformats.org/officeDocument/2006/relationships" type="ellipse" r:blip="">
            <dgm:adjLst/>
          </dgm:shape>
          <dgm:presOf/>
        </dgm:layoutNode>
        <dgm:layoutNode name="ParentAccent7" styleLbl="alignNode1">
          <dgm:alg type="sp"/>
          <dgm:shape xmlns:r="http://schemas.openxmlformats.org/officeDocument/2006/relationships" type="ellipse" r:blip="">
            <dgm:adjLst/>
          </dgm:shape>
          <dgm:presOf/>
        </dgm:layoutNode>
        <dgm:layoutNode name="ParentAccent8" styleLbl="alignNode1">
          <dgm:alg type="sp"/>
          <dgm:shape xmlns:r="http://schemas.openxmlformats.org/officeDocument/2006/relationships" type="ellipse" r:blip="">
            <dgm:adjLst/>
          </dgm:shape>
          <dgm:presOf/>
        </dgm:layoutNode>
        <dgm:layoutNode name="ParentAccent9" styleLbl="alignNode1">
          <dgm:alg type="sp"/>
          <dgm:shape xmlns:r="http://schemas.openxmlformats.org/officeDocument/2006/relationships" type="ellipse" r:blip="">
            <dgm:adjLst/>
          </dgm:shape>
          <dgm:presOf/>
        </dgm:layoutNode>
        <dgm:layoutNode name="ParentAccent10" styleLbl="alignNode1">
          <dgm:alg type="sp"/>
          <dgm:shape xmlns:r="http://schemas.openxmlformats.org/officeDocument/2006/relationships" type="ellipse" r:blip="">
            <dgm:adjLst/>
          </dgm:shape>
          <dgm:presOf/>
        </dgm:layoutNode>
        <dgm:layoutNode name="Parent" styleLbl="alignNode1">
          <dgm:varLst>
            <dgm:chMax val="5"/>
            <dgm:chPref val="3"/>
            <dgm:bulletEnabled val="1"/>
          </dgm:varLst>
          <dgm:alg type="tx"/>
          <dgm:shape xmlns:r="http://schemas.openxmlformats.org/officeDocument/2006/relationships" type="ellipse" r:blip="">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name="Name21" axis="ch" ptType="node" cnt="1">
          <dgm:layoutNode name="Child1Accent1" styleLbl="alignNode1">
            <dgm:alg type="sp"/>
            <dgm:shape xmlns:r="http://schemas.openxmlformats.org/officeDocument/2006/relationships" type="ellipse" r:blip="">
              <dgm:adjLst/>
            </dgm:shape>
            <dgm:presOf/>
          </dgm:layoutNode>
          <dgm:layoutNode name="Child1Accent2" styleLbl="alignNode1">
            <dgm:alg type="sp"/>
            <dgm:shape xmlns:r="http://schemas.openxmlformats.org/officeDocument/2006/relationships" type="ellipse" r:blip="">
              <dgm:adjLst/>
            </dgm:shape>
            <dgm:presOf/>
          </dgm:layoutNode>
          <dgm:layoutNode name="Child1Accent3" styleLbl="alignNode1">
            <dgm:alg type="sp"/>
            <dgm:shape xmlns:r="http://schemas.openxmlformats.org/officeDocument/2006/relationships" type="ellipse" r:blip="">
              <dgm:adjLst/>
            </dgm:shape>
            <dgm:presOf/>
          </dgm:layoutNode>
          <dgm:layoutNode name="Child1Accent4" styleLbl="alignNode1">
            <dgm:alg type="sp"/>
            <dgm:shape xmlns:r="http://schemas.openxmlformats.org/officeDocument/2006/relationships" type="ellipse" r:blip="">
              <dgm:adjLst/>
            </dgm:shape>
            <dgm:presOf/>
          </dgm:layoutNode>
          <dgm:layoutNode name="Child1Accent5" styleLbl="alignNode1">
            <dgm:alg type="sp"/>
            <dgm:shape xmlns:r="http://schemas.openxmlformats.org/officeDocument/2006/relationships" type="ellipse" r:blip="">
              <dgm:adjLst/>
            </dgm:shape>
            <dgm:presOf/>
          </dgm:layoutNode>
          <dgm:layoutNode name="Child1Accent6" styleLbl="alignNode1">
            <dgm:alg type="sp"/>
            <dgm:shape xmlns:r="http://schemas.openxmlformats.org/officeDocument/2006/relationships" type="ellipse" r:blip="">
              <dgm:adjLst/>
            </dgm:shape>
            <dgm:presOf/>
          </dgm:layoutNode>
          <dgm:layoutNode name="Child1Accent7" styleLbl="alignNode1">
            <dgm:alg type="sp"/>
            <dgm:shape xmlns:r="http://schemas.openxmlformats.org/officeDocument/2006/relationships" type="ellipse" r:blip="">
              <dgm:adjLst/>
            </dgm:shape>
            <dgm:presOf/>
          </dgm:layoutNode>
          <dgm:layoutNode name="Child1Accent8" styleLbl="alignNode1">
            <dgm:alg type="sp"/>
            <dgm:shape xmlns:r="http://schemas.openxmlformats.org/officeDocument/2006/relationships" type="ellipse" r:blip="">
              <dgm:adjLst/>
            </dgm:shape>
            <dgm:presOf/>
          </dgm:layoutNode>
          <dgm:layoutNode name="Child1Accent9" styleLbl="alignNode1">
            <dgm:alg type="sp"/>
            <dgm:shape xmlns:r="http://schemas.openxmlformats.org/officeDocument/2006/relationships" type="ellipse" r:blip="">
              <dgm:adjLst/>
            </dgm:shape>
            <dgm:presOf/>
          </dgm:layoutNode>
          <dgm:layoutNode name="Child1" styleLbl="revTx">
            <dgm:varLst>
              <dgm:chMax/>
              <dgm:chPref val="0"/>
              <dgm:bulletEnabled val="1"/>
            </dgm:varLst>
            <dgm:alg type="tx">
              <dgm:param type="parTxLTRAlign" val="l"/>
              <dgm:param type="txAnchorVert" val="b"/>
              <dgm:param type="txAnchorVertCh" val="b"/>
            </dgm:alg>
            <dgm:shape xmlns:r="http://schemas.openxmlformats.org/officeDocument/2006/relationships" type="rect" r:blip="">
              <dgm:adjLst/>
            </dgm:shape>
            <dgm:presOf axis="desOrSelf" ptType="node"/>
            <dgm:constrLst>
              <dgm:constr type="lMarg" refType="primFontSz" fact="0"/>
              <dgm:constr type="rMarg" refType="primFontSz" fact="0"/>
              <dgm:constr type="tMarg" refType="primFontSz" fact="0"/>
              <dgm:constr type="bMarg" refType="primFontSz" fact="0"/>
            </dgm:constrLst>
            <dgm:ruleLst>
              <dgm:rule type="primFontSz" val="5" fact="NaN" max="NaN"/>
            </dgm:ruleLst>
          </dgm:layoutNode>
        </dgm:forEach>
        <dgm:forEach name="Name22" axis="ch" ptType="node" st="2" cnt="1">
          <dgm:layoutNode name="Child2Accent1" styleLbl="alignNode1">
            <dgm:alg type="sp"/>
            <dgm:shape xmlns:r="http://schemas.openxmlformats.org/officeDocument/2006/relationships" type="ellipse" r:blip="">
              <dgm:adjLst/>
            </dgm:shape>
            <dgm:presOf/>
          </dgm:layoutNode>
          <dgm:layoutNode name="Child2Accent2" styleLbl="alignNode1">
            <dgm:alg type="sp"/>
            <dgm:shape xmlns:r="http://schemas.openxmlformats.org/officeDocument/2006/relationships" type="ellipse" r:blip="">
              <dgm:adjLst/>
            </dgm:shape>
            <dgm:presOf/>
          </dgm:layoutNode>
          <dgm:layoutNode name="Child2Accent3" styleLbl="alignNode1">
            <dgm:alg type="sp"/>
            <dgm:shape xmlns:r="http://schemas.openxmlformats.org/officeDocument/2006/relationships" type="ellipse" r:blip="">
              <dgm:adjLst/>
            </dgm:shape>
            <dgm:presOf/>
          </dgm:layoutNode>
          <dgm:layoutNode name="Child2Accent4" styleLbl="alignNode1">
            <dgm:alg type="sp"/>
            <dgm:shape xmlns:r="http://schemas.openxmlformats.org/officeDocument/2006/relationships" type="ellipse" r:blip="">
              <dgm:adjLst/>
            </dgm:shape>
            <dgm:presOf/>
          </dgm:layoutNode>
          <dgm:layoutNode name="Child2Accent5" styleLbl="alignNode1">
            <dgm:alg type="sp"/>
            <dgm:shape xmlns:r="http://schemas.openxmlformats.org/officeDocument/2006/relationships" type="ellipse" r:blip="">
              <dgm:adjLst/>
            </dgm:shape>
            <dgm:presOf/>
          </dgm:layoutNode>
          <dgm:layoutNode name="Child2Accent6" styleLbl="alignNode1">
            <dgm:alg type="sp"/>
            <dgm:shape xmlns:r="http://schemas.openxmlformats.org/officeDocument/2006/relationships" type="ellipse" r:blip="">
              <dgm:adjLst/>
            </dgm:shape>
            <dgm:presOf/>
          </dgm:layoutNode>
          <dgm:layoutNode name="Child2Accent7" styleLbl="alignNode1">
            <dgm:alg type="sp"/>
            <dgm:shape xmlns:r="http://schemas.openxmlformats.org/officeDocument/2006/relationships" type="ellipse" r:blip="">
              <dgm:adjLst/>
            </dgm:shape>
            <dgm:presOf/>
          </dgm:layoutNode>
          <dgm:layoutNode name="Child2" styleLbl="revTx">
            <dgm:varLst>
              <dgm:chMax/>
              <dgm:chPref val="0"/>
              <dgm:bulletEnabled val="1"/>
            </dgm:varLst>
            <dgm:alg type="tx">
              <dgm:param type="parTxLTRAlign" val="l"/>
              <dgm:param type="txAnchorVert" val="b"/>
              <dgm:param type="txAnchorVertCh" val="b"/>
            </dgm:alg>
            <dgm:shape xmlns:r="http://schemas.openxmlformats.org/officeDocument/2006/relationships" type="rect" r:blip="">
              <dgm:adjLst/>
            </dgm:shape>
            <dgm:presOf axis="desOrSelf" ptType="node"/>
            <dgm:constrLst>
              <dgm:constr type="lMarg" refType="primFontSz" fact="0"/>
              <dgm:constr type="rMarg" refType="primFontSz" fact="0"/>
              <dgm:constr type="tMarg" refType="primFontSz" fact="0"/>
              <dgm:constr type="bMarg" refType="primFontSz" fact="0"/>
            </dgm:constrLst>
            <dgm:ruleLst>
              <dgm:rule type="primFontSz" val="5" fact="NaN" max="NaN"/>
            </dgm:ruleLst>
          </dgm:layoutNode>
        </dgm:forEach>
        <dgm:forEach name="Name23" axis="ch" ptType="node" st="3" cnt="1">
          <dgm:layoutNode name="Child3Accent1" styleLbl="alignNode1">
            <dgm:alg type="sp"/>
            <dgm:shape xmlns:r="http://schemas.openxmlformats.org/officeDocument/2006/relationships" type="ellipse" r:blip="">
              <dgm:adjLst/>
            </dgm:shape>
            <dgm:presOf/>
          </dgm:layoutNode>
          <dgm:layoutNode name="Child3Accent2" styleLbl="alignNode1">
            <dgm:alg type="sp"/>
            <dgm:shape xmlns:r="http://schemas.openxmlformats.org/officeDocument/2006/relationships" type="ellipse" r:blip="">
              <dgm:adjLst/>
            </dgm:shape>
            <dgm:presOf/>
          </dgm:layoutNode>
          <dgm:layoutNode name="Child3Accent3" styleLbl="alignNode1">
            <dgm:alg type="sp"/>
            <dgm:shape xmlns:r="http://schemas.openxmlformats.org/officeDocument/2006/relationships" type="ellipse" r:blip="">
              <dgm:adjLst/>
            </dgm:shape>
            <dgm:presOf/>
          </dgm:layoutNode>
          <dgm:layoutNode name="Child3Accent4" styleLbl="alignNode1">
            <dgm:alg type="sp"/>
            <dgm:shape xmlns:r="http://schemas.openxmlformats.org/officeDocument/2006/relationships" type="ellipse" r:blip="">
              <dgm:adjLst/>
            </dgm:shape>
            <dgm:presOf/>
          </dgm:layoutNode>
          <dgm:layoutNode name="Child3Accent5" styleLbl="alignNode1">
            <dgm:alg type="sp"/>
            <dgm:shape xmlns:r="http://schemas.openxmlformats.org/officeDocument/2006/relationships" type="ellipse" r:blip="">
              <dgm:adjLst/>
            </dgm:shape>
            <dgm:presOf/>
          </dgm:layoutNode>
          <dgm:layoutNode name="Child3Accent6" styleLbl="alignNode1">
            <dgm:alg type="sp"/>
            <dgm:shape xmlns:r="http://schemas.openxmlformats.org/officeDocument/2006/relationships" type="ellipse" r:blip="">
              <dgm:adjLst/>
            </dgm:shape>
            <dgm:presOf/>
          </dgm:layoutNode>
          <dgm:layoutNode name="Child3Accent7" styleLbl="alignNode1">
            <dgm:alg type="sp"/>
            <dgm:shape xmlns:r="http://schemas.openxmlformats.org/officeDocument/2006/relationships" type="ellipse" r:blip="">
              <dgm:adjLst/>
            </dgm:shape>
            <dgm:presOf/>
          </dgm:layoutNode>
          <dgm:layoutNode name="Child3" styleLbl="revTx">
            <dgm:varLst>
              <dgm:chMax/>
              <dgm:chPref val="0"/>
              <dgm:bulletEnabled val="1"/>
            </dgm:varLst>
            <dgm:alg type="tx">
              <dgm:param type="parTxLTRAlign" val="l"/>
              <dgm:param type="txAnchorVert" val="b"/>
              <dgm:param type="txAnchorVertCh" val="b"/>
            </dgm:alg>
            <dgm:shape xmlns:r="http://schemas.openxmlformats.org/officeDocument/2006/relationships" type="rect" r:blip="">
              <dgm:adjLst/>
            </dgm:shape>
            <dgm:presOf axis="desOrSelf" ptType="node"/>
            <dgm:constrLst>
              <dgm:constr type="lMarg" refType="primFontSz" fact="0"/>
              <dgm:constr type="rMarg" refType="primFontSz" fact="0"/>
              <dgm:constr type="tMarg" refType="primFontSz" fact="0"/>
              <dgm:constr type="bMarg" refType="primFontSz" fact="0"/>
            </dgm:constrLst>
            <dgm:ruleLst>
              <dgm:rule type="primFontSz" val="5" fact="NaN" max="NaN"/>
            </dgm:ruleLst>
          </dgm:layoutNode>
        </dgm:forEach>
        <dgm:forEach name="Name24" axis="ch" ptType="node" st="4" cnt="1">
          <dgm:layoutNode name="Child4Accent1" styleLbl="alignNode1">
            <dgm:alg type="sp"/>
            <dgm:shape xmlns:r="http://schemas.openxmlformats.org/officeDocument/2006/relationships" type="ellipse" r:blip="">
              <dgm:adjLst/>
            </dgm:shape>
            <dgm:presOf/>
          </dgm:layoutNode>
          <dgm:layoutNode name="Child4Accent2" styleLbl="alignNode1">
            <dgm:alg type="sp"/>
            <dgm:shape xmlns:r="http://schemas.openxmlformats.org/officeDocument/2006/relationships" type="ellipse" r:blip="">
              <dgm:adjLst/>
            </dgm:shape>
            <dgm:presOf/>
          </dgm:layoutNode>
          <dgm:layoutNode name="Child4Accent3" styleLbl="alignNode1">
            <dgm:alg type="sp"/>
            <dgm:shape xmlns:r="http://schemas.openxmlformats.org/officeDocument/2006/relationships" type="ellipse" r:blip="">
              <dgm:adjLst/>
            </dgm:shape>
            <dgm:presOf/>
          </dgm:layoutNode>
          <dgm:layoutNode name="Child4Accent4" styleLbl="alignNode1">
            <dgm:alg type="sp"/>
            <dgm:shape xmlns:r="http://schemas.openxmlformats.org/officeDocument/2006/relationships" type="ellipse" r:blip="">
              <dgm:adjLst/>
            </dgm:shape>
            <dgm:presOf/>
          </dgm:layoutNode>
          <dgm:layoutNode name="Child4Accent5" styleLbl="alignNode1">
            <dgm:alg type="sp"/>
            <dgm:shape xmlns:r="http://schemas.openxmlformats.org/officeDocument/2006/relationships" type="ellipse" r:blip="">
              <dgm:adjLst/>
            </dgm:shape>
            <dgm:presOf/>
          </dgm:layoutNode>
          <dgm:layoutNode name="Child4Accent6" styleLbl="alignNode1">
            <dgm:alg type="sp"/>
            <dgm:shape xmlns:r="http://schemas.openxmlformats.org/officeDocument/2006/relationships" type="ellipse" r:blip="">
              <dgm:adjLst/>
            </dgm:shape>
            <dgm:presOf/>
          </dgm:layoutNode>
          <dgm:layoutNode name="Child4Accent7" styleLbl="alignNode1">
            <dgm:alg type="sp"/>
            <dgm:shape xmlns:r="http://schemas.openxmlformats.org/officeDocument/2006/relationships" type="ellipse" r:blip="">
              <dgm:adjLst/>
            </dgm:shape>
            <dgm:presOf/>
          </dgm:layoutNode>
          <dgm:layoutNode name="Child4Accent8" styleLbl="alignNode1">
            <dgm:alg type="sp"/>
            <dgm:shape xmlns:r="http://schemas.openxmlformats.org/officeDocument/2006/relationships" type="ellipse" r:blip="">
              <dgm:adjLst/>
            </dgm:shape>
            <dgm:presOf/>
          </dgm:layoutNode>
          <dgm:layoutNode name="Child4" styleLbl="revTx">
            <dgm:varLst>
              <dgm:chMax/>
              <dgm:chPref val="0"/>
              <dgm:bulletEnabled val="1"/>
            </dgm:varLst>
            <dgm:alg type="tx">
              <dgm:param type="parTxLTRAlign" val="l"/>
              <dgm:param type="txAnchorVert" val="b"/>
              <dgm:param type="txAnchorVertCh" val="b"/>
            </dgm:alg>
            <dgm:shape xmlns:r="http://schemas.openxmlformats.org/officeDocument/2006/relationships" type="rect" r:blip="">
              <dgm:adjLst/>
            </dgm:shape>
            <dgm:presOf axis="desOrSelf" ptType="node"/>
            <dgm:constrLst>
              <dgm:constr type="lMarg" refType="primFontSz" fact="0"/>
              <dgm:constr type="rMarg" refType="primFontSz" fact="0"/>
              <dgm:constr type="tMarg" refType="primFontSz" fact="0"/>
              <dgm:constr type="bMarg" refType="primFontSz" fact="0"/>
            </dgm:constrLst>
            <dgm:ruleLst>
              <dgm:rule type="primFontSz" val="5" fact="NaN" max="NaN"/>
            </dgm:ruleLst>
          </dgm:layoutNode>
        </dgm:forEach>
        <dgm:forEach name="Name25" axis="ch" ptType="node" st="5" cnt="1">
          <dgm:layoutNode name="Child5Accent1" styleLbl="alignNode1">
            <dgm:alg type="sp"/>
            <dgm:shape xmlns:r="http://schemas.openxmlformats.org/officeDocument/2006/relationships" type="ellipse" r:blip="">
              <dgm:adjLst/>
            </dgm:shape>
            <dgm:presOf/>
          </dgm:layoutNode>
          <dgm:layoutNode name="Child5Accent2" styleLbl="alignNode1">
            <dgm:alg type="sp"/>
            <dgm:shape xmlns:r="http://schemas.openxmlformats.org/officeDocument/2006/relationships" type="ellipse" r:blip="">
              <dgm:adjLst/>
            </dgm:shape>
            <dgm:presOf/>
          </dgm:layoutNode>
          <dgm:layoutNode name="Child5Accent3" styleLbl="alignNode1">
            <dgm:alg type="sp"/>
            <dgm:shape xmlns:r="http://schemas.openxmlformats.org/officeDocument/2006/relationships" type="ellipse" r:blip="">
              <dgm:adjLst/>
            </dgm:shape>
            <dgm:presOf/>
          </dgm:layoutNode>
          <dgm:layoutNode name="Child5Accent4" styleLbl="alignNode1">
            <dgm:alg type="sp"/>
            <dgm:shape xmlns:r="http://schemas.openxmlformats.org/officeDocument/2006/relationships" type="ellipse" r:blip="">
              <dgm:adjLst/>
            </dgm:shape>
            <dgm:presOf/>
          </dgm:layoutNode>
          <dgm:layoutNode name="Child5Accent5" styleLbl="alignNode1">
            <dgm:alg type="sp"/>
            <dgm:shape xmlns:r="http://schemas.openxmlformats.org/officeDocument/2006/relationships" type="ellipse" r:blip="">
              <dgm:adjLst/>
            </dgm:shape>
            <dgm:presOf/>
          </dgm:layoutNode>
          <dgm:layoutNode name="Child5Accent6" styleLbl="alignNode1">
            <dgm:alg type="sp"/>
            <dgm:shape xmlns:r="http://schemas.openxmlformats.org/officeDocument/2006/relationships" type="ellipse" r:blip="">
              <dgm:adjLst/>
            </dgm:shape>
            <dgm:presOf/>
          </dgm:layoutNode>
          <dgm:layoutNode name="Child5Accent7" styleLbl="alignNode1">
            <dgm:alg type="sp"/>
            <dgm:shape xmlns:r="http://schemas.openxmlformats.org/officeDocument/2006/relationships" type="ellipse" r:blip="">
              <dgm:adjLst/>
            </dgm:shape>
            <dgm:presOf/>
          </dgm:layoutNode>
          <dgm:layoutNode name="Child5Accent8" styleLbl="alignNode1">
            <dgm:alg type="sp"/>
            <dgm:shape xmlns:r="http://schemas.openxmlformats.org/officeDocument/2006/relationships" type="ellipse" r:blip="">
              <dgm:adjLst/>
            </dgm:shape>
            <dgm:presOf/>
          </dgm:layoutNode>
          <dgm:layoutNode name="Child5Accent9" styleLbl="alignNode1">
            <dgm:alg type="sp"/>
            <dgm:shape xmlns:r="http://schemas.openxmlformats.org/officeDocument/2006/relationships" type="ellipse" r:blip="">
              <dgm:adjLst/>
            </dgm:shape>
            <dgm:presOf/>
          </dgm:layoutNode>
          <dgm:layoutNode name="Child5" styleLbl="revTx">
            <dgm:varLst>
              <dgm:chMax/>
              <dgm:chPref val="0"/>
              <dgm:bulletEnabled val="1"/>
            </dgm:varLst>
            <dgm:alg type="tx">
              <dgm:param type="parTxLTRAlign" val="l"/>
              <dgm:param type="txAnchorVert" val="b"/>
              <dgm:param type="txAnchorVertCh" val="b"/>
            </dgm:alg>
            <dgm:shape xmlns:r="http://schemas.openxmlformats.org/officeDocument/2006/relationships" type="rect" r:blip="">
              <dgm:adjLst/>
            </dgm:shape>
            <dgm:presOf axis="desOrSelf" ptType="node"/>
            <dgm:constrLst>
              <dgm:constr type="lMarg" refType="primFontSz" fact="0"/>
              <dgm:constr type="rMarg" refType="primFontSz" fact="0"/>
              <dgm:constr type="tMarg" refType="primFontSz" fact="0"/>
              <dgm:constr type="bMarg" refType="primFontSz" fact="0"/>
            </dgm:constrLst>
            <dgm:ruleLst>
              <dgm:rule type="primFontSz" val="5" fact="NaN" max="NaN"/>
            </dgm:ruleLst>
          </dgm:layoutNode>
        </dgm:forEach>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15.xml><?xml version="1.0" encoding="utf-8"?>
<dgm:layoutDef xmlns:dgm="http://schemas.openxmlformats.org/drawingml/2006/diagram" xmlns:a="http://schemas.openxmlformats.org/drawingml/2006/main" uniqueId="urn:microsoft.com/office/officeart/2009/layout/ReverseList">
  <dgm:title val=""/>
  <dgm:desc val=""/>
  <dgm:catLst>
    <dgm:cat type="relationship" pri="3800"/>
  </dgm:catLst>
  <dgm:sampData>
    <dgm:dataModel>
      <dgm:ptLst>
        <dgm:pt modelId="0" type="doc"/>
        <dgm:pt modelId="10">
          <dgm:prSet phldr="1"/>
        </dgm:pt>
        <dgm:pt modelId="20">
          <dgm:prSet phldr="1"/>
        </dgm:pt>
      </dgm:ptLst>
      <dgm:cxnLst>
        <dgm:cxn modelId="40" srcId="0" destId="10" srcOrd="0" destOrd="0"/>
        <dgm:cxn modelId="50" srcId="0" destId="20" srcOrd="1" destOrd="0"/>
      </dgm:cxnLst>
      <dgm:bg/>
      <dgm:whole/>
    </dgm:dataModel>
  </dgm:sampData>
  <dgm:styleData>
    <dgm:dataModel>
      <dgm:ptLst>
        <dgm:pt modelId="0" type="doc"/>
        <dgm:pt modelId="10">
          <dgm:prSet phldr="1"/>
        </dgm:pt>
        <dgm:pt modelId="20">
          <dgm:prSet phldr="1"/>
        </dgm:pt>
      </dgm:ptLst>
      <dgm:cxnLst>
        <dgm:cxn modelId="40" srcId="0" destId="10" srcOrd="0" destOrd="0"/>
        <dgm:cxn modelId="50" srcId="0" destId="20" srcOrd="1" destOrd="0"/>
      </dgm:cxnLst>
      <dgm:bg/>
      <dgm:whole/>
    </dgm:dataModel>
  </dgm:styleData>
  <dgm:clrData>
    <dgm:dataModel>
      <dgm:ptLst>
        <dgm:pt modelId="0" type="doc"/>
        <dgm:pt modelId="10">
          <dgm:prSet phldr="1"/>
        </dgm:pt>
        <dgm:pt modelId="20">
          <dgm:prSet phldr="1"/>
        </dgm:pt>
      </dgm:ptLst>
      <dgm:cxnLst>
        <dgm:cxn modelId="40" srcId="0" destId="10" srcOrd="0" destOrd="0"/>
        <dgm:cxn modelId="50" srcId="0" destId="20" srcOrd="1" destOrd="0"/>
      </dgm:cxnLst>
      <dgm:bg/>
      <dgm:whole/>
    </dgm:dataModel>
  </dgm:clrData>
  <dgm:layoutNode name="Name0">
    <dgm:varLst>
      <dgm:chMax val="2"/>
      <dgm:chPref val="2"/>
      <dgm:animLvl val="lvl"/>
    </dgm:varLst>
    <dgm:choose name="Name1">
      <dgm:if name="Name2" axis="ch" ptType="node" func="cnt" op="lte" val="1">
        <dgm:alg type="composite">
          <dgm:param type="ar" val="0.9993"/>
        </dgm:alg>
      </dgm:if>
      <dgm:else name="Name3">
        <dgm:alg type="composite">
          <dgm:param type="ar" val="0.8036"/>
        </dgm:alg>
      </dgm:else>
    </dgm:choose>
    <dgm:shape xmlns:r="http://schemas.openxmlformats.org/officeDocument/2006/relationships" r:blip="">
      <dgm:adjLst/>
    </dgm:shape>
    <dgm:choose name="Name4">
      <dgm:if name="Name5" axis="ch" ptType="node" func="cnt" op="lte" val="1">
        <dgm:constrLst>
          <dgm:constr type="primFontSz" for="des" ptType="node" op="equ" val="65"/>
          <dgm:constr type="l" for="ch" forName="LeftNode" refType="w" fact="0"/>
          <dgm:constr type="t" for="ch" forName="LeftNode" refType="h" fact="0.25"/>
          <dgm:constr type="w" for="ch" forName="LeftNode" refType="w" fact="0.5"/>
          <dgm:constr type="h" for="ch" forName="LeftNode" refType="h"/>
          <dgm:constr type="l" for="ch" forName="LeftText" refType="w" fact="0"/>
          <dgm:constr type="t" for="ch" forName="LeftText" refType="h" fact="0.25"/>
          <dgm:constr type="w" for="ch" forName="LeftText" refType="w" fact="0.5"/>
          <dgm:constr type="h" for="ch" forName="LeftText" refType="h"/>
        </dgm:constrLst>
      </dgm:if>
      <dgm:else name="Name6">
        <dgm:constrLst>
          <dgm:constr type="primFontSz" for="des" ptType="node" op="equ" val="65"/>
          <dgm:constr type="l" for="ch" forName="LeftNode" refType="w" fact="0"/>
          <dgm:constr type="t" for="ch" forName="LeftNode" refType="h" fact="0.1786"/>
          <dgm:constr type="w" for="ch" forName="LeftNode" refType="w" fact="0.4889"/>
          <dgm:constr type="h" for="ch" forName="LeftNode" refType="h" fact="0.6429"/>
          <dgm:constr type="l" for="ch" forName="LeftText" refType="w" fact="0"/>
          <dgm:constr type="t" for="ch" forName="LeftText" refType="h" fact="0.1786"/>
          <dgm:constr type="w" for="ch" forName="LeftText" refType="w" fact="0.4889"/>
          <dgm:constr type="h" for="ch" forName="LeftText" refType="h" fact="0.6429"/>
          <dgm:constr type="l" for="ch" forName="RightNode" refType="w" fact="0.5111"/>
          <dgm:constr type="t" for="ch" forName="RightNode" refType="h" fact="0.1786"/>
          <dgm:constr type="w" for="ch" forName="RightNode" refType="w" fact="0.4889"/>
          <dgm:constr type="h" for="ch" forName="RightNode" refType="h" fact="0.6429"/>
          <dgm:constr type="l" for="ch" forName="RightText" refType="w" fact="0.5111"/>
          <dgm:constr type="t" for="ch" forName="RightText" refType="h" fact="0.1786"/>
          <dgm:constr type="w" for="ch" forName="RightText" refType="w" fact="0.4889"/>
          <dgm:constr type="h" for="ch" forName="RightText" refType="h" fact="0.6429"/>
          <dgm:constr type="l" for="ch" forName="TopArrow" refType="w" fact="0.2444"/>
          <dgm:constr type="t" for="ch" forName="TopArrow" refType="h" fact="0"/>
          <dgm:constr type="w" for="ch" forName="TopArrow" refType="w" fact="0.5111"/>
          <dgm:constr type="h" for="ch" forName="TopArrow" refType="h" fact="0.4107"/>
          <dgm:constr type="l" for="ch" forName="BottomArrow" refType="w" fact="0.2444"/>
          <dgm:constr type="t" for="ch" forName="BottomArrow" refType="h" fact="0.5893"/>
          <dgm:constr type="w" for="ch" forName="BottomArrow" refType="w" fact="0.5111"/>
          <dgm:constr type="h" for="ch" forName="BottomArrow" refType="h" fact="0.4107"/>
        </dgm:constrLst>
      </dgm:else>
    </dgm:choose>
    <dgm:choose name="Name7">
      <dgm:if name="Name8" axis="ch" ptType="node" func="cnt" op="gte" val="1">
        <dgm:layoutNode name="LeftText" styleLbl="revTx" moveWith="LeftNode">
          <dgm:varLst>
            <dgm:bulletEnabled val="1"/>
          </dgm:varLst>
          <dgm:alg type="tx">
            <dgm:param type="txAnchorVert" val="t"/>
            <dgm:param type="parTxLTRAlign" val="l"/>
          </dgm:alg>
          <dgm:choose name="Name9">
            <dgm:if name="Name10" axis="ch" ptType="node" func="cnt" op="lte" val="1">
              <dgm:shape xmlns:r="http://schemas.openxmlformats.org/officeDocument/2006/relationships" type="roundRect" r:blip="" hideGeom="1">
                <dgm:adjLst>
                  <dgm:adj idx="1" val="0.1667"/>
                  <dgm:adj idx="2" val="0"/>
                </dgm:adjLst>
              </dgm:shape>
              <dgm:presOf axis="ch desOrSelf" ptType="node node" st="1 1" cnt="1 0"/>
              <dgm:constrLst>
                <dgm:constr type="lMarg" refType="primFontSz" fact="0.3"/>
                <dgm:constr type="rMarg" refType="primFontSz" fact="0.3"/>
                <dgm:constr type="tMarg" refType="primFontSz" fact="0.5"/>
                <dgm:constr type="bMarg" refType="primFontSz" fact="0.5"/>
              </dgm:constrLst>
            </dgm:if>
            <dgm:else name="Name11">
              <dgm:shape xmlns:r="http://schemas.openxmlformats.org/officeDocument/2006/relationships" rot="270" type="round2SameRect" r:blip="" hideGeom="1">
                <dgm:adjLst>
                  <dgm:adj idx="1" val="0.1667"/>
                  <dgm:adj idx="2" val="0"/>
                </dgm:adjLst>
              </dgm:shape>
              <dgm:presOf axis="ch desOrSelf" ptType="node node" st="1 1" cnt="1 0"/>
              <dgm:constrLst>
                <dgm:constr type="lMarg" refType="primFontSz" fact="0.3"/>
                <dgm:constr type="rMarg" refType="primFontSz" fact="0.45"/>
                <dgm:constr type="tMarg" refType="primFontSz" fact="0.5"/>
                <dgm:constr type="bMarg" refType="primFontSz" fact="0.5"/>
              </dgm:constrLst>
            </dgm:else>
          </dgm:choose>
          <dgm:ruleLst>
            <dgm:rule type="primFontSz" val="5" fact="NaN" max="NaN"/>
          </dgm:ruleLst>
        </dgm:layoutNode>
        <dgm:layoutNode name="LeftNode" styleLbl="bgImgPlace1">
          <dgm:varLst>
            <dgm:chMax val="2"/>
            <dgm:chPref val="2"/>
          </dgm:varLst>
          <dgm:alg type="sp"/>
          <dgm:choose name="Name12">
            <dgm:if name="Name13" axis="ch" ptType="node" func="cnt" op="lte" val="1">
              <dgm:shape xmlns:r="http://schemas.openxmlformats.org/officeDocument/2006/relationships" type="roundRect" r:blip="">
                <dgm:adjLst>
                  <dgm:adj idx="1" val="0.1667"/>
                  <dgm:adj idx="2" val="0"/>
                </dgm:adjLst>
              </dgm:shape>
            </dgm:if>
            <dgm:else name="Name14">
              <dgm:shape xmlns:r="http://schemas.openxmlformats.org/officeDocument/2006/relationships" rot="270" type="round2SameRect" r:blip="">
                <dgm:adjLst>
                  <dgm:adj idx="1" val="0.1667"/>
                  <dgm:adj idx="2" val="0"/>
                </dgm:adjLst>
              </dgm:shape>
            </dgm:else>
          </dgm:choose>
          <dgm:presOf axis="ch desOrSelf" ptType="node node" st="1 1" cnt="1 0"/>
        </dgm:layoutNode>
        <dgm:choose name="Name15">
          <dgm:if name="Name16" axis="ch" ptType="node" func="cnt" op="gte" val="2">
            <dgm:layoutNode name="RightText" styleLbl="revTx" moveWith="RightNode">
              <dgm:varLst>
                <dgm:bulletEnabled val="1"/>
              </dgm:varLst>
              <dgm:alg type="tx">
                <dgm:param type="txAnchorVert" val="t"/>
                <dgm:param type="parTxLTRAlign" val="l"/>
              </dgm:alg>
              <dgm:shape xmlns:r="http://schemas.openxmlformats.org/officeDocument/2006/relationships" rot="90" type="round2SameRect" r:blip="" hideGeom="1">
                <dgm:adjLst>
                  <dgm:adj idx="1" val="0.1667"/>
                  <dgm:adj idx="2" val="0"/>
                </dgm:adjLst>
              </dgm:shape>
              <dgm:presOf axis="ch desOrSelf" ptType="node node" st="2 1" cnt="1 0"/>
              <dgm:constrLst>
                <dgm:constr type="lMarg" refType="primFontSz" fact="0.45"/>
                <dgm:constr type="rMarg" refType="primFontSz" fact="0.3"/>
                <dgm:constr type="tMarg" refType="primFontSz" fact="0.5"/>
                <dgm:constr type="bMarg" refType="primFontSz" fact="0.5"/>
              </dgm:constrLst>
              <dgm:ruleLst>
                <dgm:rule type="primFontSz" val="5" fact="NaN" max="NaN"/>
              </dgm:ruleLst>
            </dgm:layoutNode>
            <dgm:layoutNode name="RightNode" styleLbl="bgImgPlace1">
              <dgm:varLst>
                <dgm:chMax val="0"/>
                <dgm:chPref val="0"/>
              </dgm:varLst>
              <dgm:alg type="sp"/>
              <dgm:shape xmlns:r="http://schemas.openxmlformats.org/officeDocument/2006/relationships" rot="90" type="round2SameRect" r:blip="">
                <dgm:adjLst>
                  <dgm:adj idx="1" val="0.1667"/>
                  <dgm:adj idx="2" val="0"/>
                </dgm:adjLst>
              </dgm:shape>
              <dgm:presOf axis="ch desOrSelf" ptType="node node" st="2 1" cnt="1 0"/>
            </dgm:layoutNode>
            <dgm:layoutNode name="TopArrow">
              <dgm:alg type="sp"/>
              <dgm:shape xmlns:r="http://schemas.openxmlformats.org/officeDocument/2006/relationships" type="circularArrow" r:blip="">
                <dgm:adjLst>
                  <dgm:adj idx="1" val="0.125"/>
                  <dgm:adj idx="2" val="19.0387"/>
                  <dgm:adj idx="3" val="-19.0387"/>
                  <dgm:adj idx="4" val="180"/>
                  <dgm:adj idx="5" val="0.125"/>
                </dgm:adjLst>
              </dgm:shape>
              <dgm:presOf/>
            </dgm:layoutNode>
            <dgm:layoutNode name="BottomArrow">
              <dgm:alg type="sp"/>
              <dgm:shape xmlns:r="http://schemas.openxmlformats.org/officeDocument/2006/relationships" rot="180" type="circularArrow" r:blip="">
                <dgm:adjLst>
                  <dgm:adj idx="1" val="0.125"/>
                  <dgm:adj idx="2" val="19.0387"/>
                  <dgm:adj idx="3" val="-19.0387"/>
                  <dgm:adj idx="4" val="180"/>
                  <dgm:adj idx="5" val="0.125"/>
                </dgm:adjLst>
              </dgm:shape>
              <dgm:presOf/>
            </dgm:layoutNode>
          </dgm:if>
          <dgm:else name="Name17"/>
        </dgm:choose>
      </dgm:if>
      <dgm:else name="Name18"/>
    </dgm:choose>
  </dgm:layoutNode>
</dgm:layoutDef>
</file>

<file path=ppt/diagrams/layout16.xml><?xml version="1.0" encoding="utf-8"?>
<dgm:layoutDef xmlns:dgm="http://schemas.openxmlformats.org/drawingml/2006/diagram" xmlns:a="http://schemas.openxmlformats.org/drawingml/2006/main" uniqueId="urn:microsoft.com/office/officeart/2005/8/layout/arrow3">
  <dgm:title val=""/>
  <dgm:desc val=""/>
  <dgm:catLst>
    <dgm:cat type="relationship" pri="5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Lst>
      <dgm:cxnLst>
        <dgm:cxn modelId="3" srcId="0" destId="1" srcOrd="0" destOrd="0"/>
        <dgm:cxn modelId="4" srcId="0" destId="2" srcOrd="1" destOrd="0"/>
      </dgm:cxnLst>
      <dgm:bg/>
      <dgm:whole/>
    </dgm:dataModel>
  </dgm:clrData>
  <dgm:layoutNode name="compositeShape">
    <dgm:varLst>
      <dgm:chMax val="2"/>
      <dgm:dir/>
      <dgm:resizeHandles val="exact"/>
    </dgm:varLst>
    <dgm:alg type="composite">
      <dgm:param type="horzAlign" val="none"/>
      <dgm:param type="vertAlign" val="none"/>
    </dgm:alg>
    <dgm:shape xmlns:r="http://schemas.openxmlformats.org/officeDocument/2006/relationships" r:blip="">
      <dgm:adjLst/>
    </dgm:shape>
    <dgm:presOf/>
    <dgm:choose name="Name0">
      <dgm:if name="Name1" func="var" arg="dir" op="equ" val="norm">
        <dgm:choose name="Name2">
          <dgm:if name="Name3" axis="ch" ptType="node" func="cnt" op="gte" val="2">
            <dgm:constrLst>
              <dgm:constr type="w" for="ch" forName="divider" refType="w"/>
              <dgm:constr type="h" for="ch" forName="divider" refType="w" fact="0.2"/>
              <dgm:constr type="h" for="ch" forName="divider" refType="h" op="gte" fact="0.2"/>
              <dgm:constr type="h" for="ch" forName="divider" refType="h" op="lte" fact="0.4"/>
              <dgm:constr type="ctrX" for="ch" forName="divider" refType="w" fact="0.5"/>
              <dgm:constr type="ctrY" for="ch" forName="divider" refType="h" fact="0.5"/>
              <dgm:constr type="w" for="ch" forName="downArrow" refType="w" fact="0.3"/>
              <dgm:constr type="h" for="ch" forName="downArrow" refType="h" fact="0.4"/>
              <dgm:constr type="l" for="ch" forName="downArrow" refType="w" fact="0.1"/>
              <dgm:constr type="t" for="ch" forName="downArrow" refType="h" fact="0.05"/>
              <dgm:constr type="lOff" for="ch" forName="downArrow" refType="w" fact="0.02"/>
              <dgm:constr type="w" for="ch" forName="downArrowText" refType="w" fact="0.32"/>
              <dgm:constr type="h" for="ch" forName="downArrowText" refType="h" fact="0.42"/>
              <dgm:constr type="t" for="ch" forName="downArrowText"/>
              <dgm:constr type="r" for="ch" forName="downArrowText" refType="w" fact="0.85"/>
              <dgm:constr type="w" for="ch" forName="upArrow" refType="w" fact="0.3"/>
              <dgm:constr type="h" for="ch" forName="upArrow" refType="h" fact="0.4"/>
              <dgm:constr type="b" for="ch" forName="upArrow" refType="h" fact="0.95"/>
              <dgm:constr type="r" for="ch" forName="upArrow" refType="w" fact="0.9"/>
              <dgm:constr type="rOff" for="ch" forName="upArrow" refType="w" fact="-0.02"/>
              <dgm:constr type="w" for="ch" forName="upArrowText" refType="w" fact="0.32"/>
              <dgm:constr type="h" for="ch" forName="upArrowText" refType="h" fact="0.42"/>
              <dgm:constr type="b" for="ch" forName="upArrowText" refType="h"/>
              <dgm:constr type="l" for="ch" forName="upArrowText" refType="w" fact="0.15"/>
              <dgm:constr type="primFontSz" for="ch" ptType="node" op="equ" val="65"/>
            </dgm:constrLst>
          </dgm:if>
          <dgm:else name="Name4">
            <dgm:constrLst>
              <dgm:constr type="w" for="ch" forName="downArrow" refType="w" fact="0.4"/>
              <dgm:constr type="h" for="ch" forName="downArrow" refType="h" fact="0.8"/>
              <dgm:constr type="l" for="ch" forName="downArrow" refType="w" fact="0.02"/>
              <dgm:constr type="t" for="ch" forName="downArrow" refType="h" fact="0.05"/>
              <dgm:constr type="lOff" for="ch" forName="downArrow" refType="w" fact="0.02"/>
              <dgm:constr type="w" for="ch" forName="downArrowText" refType="w" fact="0.5"/>
              <dgm:constr type="h" for="ch" forName="downArrowText" refType="h"/>
              <dgm:constr type="t" for="ch" forName="downArrowText"/>
              <dgm:constr type="r" for="ch" forName="downArrowText" refType="w"/>
              <dgm:constr type="primFontSz" for="ch" ptType="node" op="equ" val="65"/>
            </dgm:constrLst>
          </dgm:else>
        </dgm:choose>
      </dgm:if>
      <dgm:else name="Name5">
        <dgm:choose name="Name6">
          <dgm:if name="Name7" axis="ch" ptType="node" func="cnt" op="gte" val="2">
            <dgm:constrLst>
              <dgm:constr type="w" for="ch" forName="divider" refType="w"/>
              <dgm:constr type="h" for="ch" forName="divider" refType="w" fact="0.2"/>
              <dgm:constr type="h" for="ch" forName="divider" refType="h" op="gte" fact="0.2"/>
              <dgm:constr type="h" for="ch" forName="divider" refType="h" op="lte" fact="0.4"/>
              <dgm:constr type="ctrX" for="ch" forName="divider" refType="w" fact="0.5"/>
              <dgm:constr type="ctrY" for="ch" forName="divider" refType="h" fact="0.5"/>
              <dgm:constr type="w" for="ch" forName="downArrow" refType="w" fact="0.3"/>
              <dgm:constr type="h" for="ch" forName="downArrow" refType="h" fact="0.4"/>
              <dgm:constr type="r" for="ch" forName="downArrow" refType="w" fact="0.9"/>
              <dgm:constr type="t" for="ch" forName="downArrow" refType="h" fact="0.05"/>
              <dgm:constr type="rOff" for="ch" forName="downArrow" refType="w" fact="-0.02"/>
              <dgm:constr type="w" for="ch" forName="downArrowText" refType="w" fact="0.32"/>
              <dgm:constr type="h" for="ch" forName="downArrowText" refType="h" fact="0.42"/>
              <dgm:constr type="t" for="ch" forName="downArrowText"/>
              <dgm:constr type="l" for="ch" forName="downArrowText" refType="w" fact="0.15"/>
              <dgm:constr type="w" for="ch" forName="upArrow" refType="w" fact="0.3"/>
              <dgm:constr type="h" for="ch" forName="upArrow" refType="h" fact="0.4"/>
              <dgm:constr type="b" for="ch" forName="upArrow" refType="h" fact="0.95"/>
              <dgm:constr type="l" for="ch" forName="upArrow" refType="w" fact="0.1"/>
              <dgm:constr type="lOff" for="ch" forName="upArrow" refType="w" fact="0.02"/>
              <dgm:constr type="w" for="ch" forName="upArrowText" refType="w" fact="0.32"/>
              <dgm:constr type="h" for="ch" forName="upArrowText" refType="h" fact="0.42"/>
              <dgm:constr type="b" for="ch" forName="upArrowText" refType="h"/>
              <dgm:constr type="r" for="ch" forName="upArrowText" refType="w" fact="0.85"/>
              <dgm:constr type="primFontSz" for="ch" ptType="node" op="equ" val="65"/>
            </dgm:constrLst>
          </dgm:if>
          <dgm:else name="Name8">
            <dgm:constrLst>
              <dgm:constr type="w" for="ch" forName="downArrow" refType="w" fact="0.4"/>
              <dgm:constr type="h" for="ch" forName="downArrow" refType="h" fact="0.8"/>
              <dgm:constr type="r" for="ch" forName="downArrow" refType="w" fact="0.98"/>
              <dgm:constr type="t" for="ch" forName="downArrow" refType="h" fact="0.05"/>
              <dgm:constr type="rOff" for="ch" forName="downArrow" refType="w" fact="-0.02"/>
              <dgm:constr type="w" for="ch" forName="downArrowText" refType="w" fact="0.5"/>
              <dgm:constr type="h" for="ch" forName="downArrowText" refType="h"/>
              <dgm:constr type="t" for="ch" forName="downArrowText"/>
              <dgm:constr type="l" for="ch" forName="downArrowText"/>
              <dgm:constr type="primFontSz" for="ch" ptType="node" op="equ" val="65"/>
            </dgm:constrLst>
          </dgm:else>
        </dgm:choose>
      </dgm:else>
    </dgm:choose>
    <dgm:ruleLst/>
    <dgm:choose name="Name9">
      <dgm:if name="Name10" axis="ch" ptType="node" func="cnt" op="gte" val="2">
        <dgm:layoutNode name="divider" styleLbl="fgShp">
          <dgm:alg type="sp"/>
          <dgm:choose name="Name11">
            <dgm:if name="Name12" func="var" arg="dir" op="equ" val="norm">
              <dgm:shape xmlns:r="http://schemas.openxmlformats.org/officeDocument/2006/relationships" rot="-5" type="mathMinus" r:blip="">
                <dgm:adjLst/>
              </dgm:shape>
            </dgm:if>
            <dgm:else name="Name13">
              <dgm:shape xmlns:r="http://schemas.openxmlformats.org/officeDocument/2006/relationships" rot="5" type="mathMinus" r:blip="">
                <dgm:adjLst/>
              </dgm:shape>
            </dgm:else>
          </dgm:choose>
          <dgm:presOf/>
          <dgm:constrLst/>
          <dgm:ruleLst/>
        </dgm:layoutNode>
      </dgm:if>
      <dgm:else name="Name14"/>
    </dgm:choose>
    <dgm:forEach name="Name15" axis="ch" ptType="node" cnt="1">
      <dgm:layoutNode name="downArrow" styleLbl="node1">
        <dgm:alg type="sp"/>
        <dgm:shape xmlns:r="http://schemas.openxmlformats.org/officeDocument/2006/relationships" type="downArrow" r:blip="">
          <dgm:adjLst/>
        </dgm:shape>
        <dgm:presOf/>
        <dgm:constrLst/>
        <dgm:ruleLst/>
      </dgm:layoutNode>
      <dgm:layoutNode name="downArrowText" styleLbl="revTx">
        <dgm:varLst>
          <dgm:bulletEnabled val="1"/>
        </dgm:varLst>
        <dgm:alg type="tx">
          <dgm:param type="txAnchorVertCh" val="mid"/>
        </dgm:alg>
        <dgm:shape xmlns:r="http://schemas.openxmlformats.org/officeDocument/2006/relationships" type="rect" r:blip="">
          <dgm:adjLst/>
        </dgm:shape>
        <dgm:presOf axis="desOrSelf" ptType="node"/>
        <dgm:constrLst/>
        <dgm:ruleLst>
          <dgm:rule type="primFontSz" val="5" fact="NaN" max="NaN"/>
        </dgm:ruleLst>
      </dgm:layoutNode>
    </dgm:forEach>
    <dgm:forEach name="Name16" axis="ch" ptType="node" st="2" cnt="1">
      <dgm:layoutNode name="upArrow" styleLbl="node1">
        <dgm:alg type="sp"/>
        <dgm:shape xmlns:r="http://schemas.openxmlformats.org/officeDocument/2006/relationships" type="upArrow" r:blip="">
          <dgm:adjLst/>
        </dgm:shape>
        <dgm:presOf/>
        <dgm:constrLst/>
        <dgm:ruleLst/>
      </dgm:layoutNode>
      <dgm:layoutNode name="upArrowText" styleLbl="revTx">
        <dgm:varLst>
          <dgm:bulletEnabled val="1"/>
        </dgm:varLst>
        <dgm:alg type="tx">
          <dgm:param type="txAnchorVertCh" val="mid"/>
        </dgm:alg>
        <dgm:shape xmlns:r="http://schemas.openxmlformats.org/officeDocument/2006/relationships" type="rect" r:blip="">
          <dgm:adjLst/>
        </dgm:shape>
        <dgm:presOf axis="desOrSelf" ptType="node"/>
        <dgm:constrLst/>
        <dgm:ruleLst>
          <dgm:rule type="primFontSz" val="5" fact="NaN" max="NaN"/>
        </dgm:ruleLst>
      </dgm:layoutNode>
    </dgm:forEach>
  </dgm:layoutNode>
</dgm:layoutDef>
</file>

<file path=ppt/diagrams/layout17.xml><?xml version="1.0" encoding="utf-8"?>
<dgm:layoutDef xmlns:dgm="http://schemas.openxmlformats.org/drawingml/2006/diagram" xmlns:a="http://schemas.openxmlformats.org/drawingml/2006/main" uniqueId="urn:microsoft.com/office/officeart/2009/3/layout/SubStepProcess">
  <dgm:title val=""/>
  <dgm:desc val=""/>
  <dgm:catLst>
    <dgm:cat type="process" pri="12250"/>
  </dgm:catLst>
  <dgm:sampData>
    <dgm:dataModel>
      <dgm:ptLst>
        <dgm:pt modelId="0" type="doc"/>
        <dgm:pt modelId="1">
          <dgm:prSet phldr="1"/>
        </dgm:pt>
        <dgm:pt modelId="11">
          <dgm:prSet phldr="1"/>
        </dgm:pt>
        <dgm:pt modelId="12">
          <dgm:prSet phldr="1"/>
        </dgm:pt>
        <dgm:pt modelId="2">
          <dgm:prSet phldr="1"/>
        </dgm:pt>
        <dgm:pt modelId="3">
          <dgm:prSet phldr="1"/>
        </dgm:pt>
      </dgm:ptLst>
      <dgm:cxnLst>
        <dgm:cxn modelId="6" srcId="0" destId="1" srcOrd="0" destOrd="0"/>
        <dgm:cxn modelId="61" srcId="1" destId="11" srcOrd="0" destOrd="0"/>
        <dgm:cxn modelId="62" srcId="1" destId="12" srcOrd="1" destOrd="0"/>
        <dgm:cxn modelId="7" srcId="0" destId="2" srcOrd="0" destOrd="0"/>
        <dgm:cxn modelId="8" srcId="0" destId="3" srcOrd="0" destOrd="0"/>
      </dgm:cxnLst>
      <dgm:bg/>
      <dgm:whole/>
    </dgm:dataModel>
  </dgm:sampData>
  <dgm:styleData>
    <dgm:dataModel>
      <dgm:ptLst>
        <dgm:pt modelId="0" type="doc"/>
        <dgm:pt modelId="1">
          <dgm:prSet phldr="1"/>
        </dgm:pt>
        <dgm:pt modelId="11">
          <dgm:prSet phldr="1"/>
        </dgm:pt>
        <dgm:pt modelId="12">
          <dgm:prSet phldr="1"/>
        </dgm:pt>
        <dgm:pt modelId="2">
          <dgm:prSet phldr="1"/>
        </dgm:pt>
      </dgm:ptLst>
      <dgm:cxnLst>
        <dgm:cxn modelId="4" srcId="0" destId="1" srcOrd="0" destOrd="0"/>
        <dgm:cxn modelId="41" srcId="1" destId="11" srcOrd="0" destOrd="0"/>
        <dgm:cxn modelId="42" srcId="1" destId="12" srcOrd="1" destOrd="0"/>
        <dgm:cxn modelId="5" srcId="0" destId="2" srcOrd="0" destOrd="0"/>
      </dgm:cxnLst>
      <dgm:bg/>
      <dgm:whole/>
    </dgm:dataModel>
  </dgm:styleData>
  <dgm:clrData>
    <dgm:dataModel>
      <dgm:ptLst>
        <dgm:pt modelId="0" type="doc"/>
        <dgm:pt modelId="1">
          <dgm:prSet phldr="1"/>
        </dgm:pt>
        <dgm:pt modelId="11">
          <dgm:prSet phldr="1"/>
        </dgm:pt>
        <dgm:pt modelId="12">
          <dgm:prSet phldr="1"/>
        </dgm:pt>
        <dgm:pt modelId="2">
          <dgm:prSet phldr="1"/>
        </dgm:pt>
        <dgm:pt modelId="3">
          <dgm:prSet phldr="1"/>
        </dgm:pt>
        <dgm:pt modelId="4">
          <dgm:prSet phldr="1"/>
        </dgm:pt>
      </dgm:ptLst>
      <dgm:cxnLst>
        <dgm:cxn modelId="8" srcId="0" destId="1" srcOrd="0" destOrd="0"/>
        <dgm:cxn modelId="81" srcId="1" destId="11" srcOrd="0" destOrd="0"/>
        <dgm:cxn modelId="82" srcId="1" destId="12" srcOrd="1" destOrd="0"/>
        <dgm:cxn modelId="9" srcId="0" destId="2" srcOrd="0" destOrd="0"/>
        <dgm:cxn modelId="10" srcId="0" destId="3" srcOrd="0" destOrd="0"/>
        <dgm:cxn modelId="11" srcId="0" destId="4" srcOrd="0" destOrd="0"/>
      </dgm:cxnLst>
      <dgm:bg/>
      <dgm:whole/>
    </dgm:dataModel>
  </dgm:clrData>
  <dgm:layoutNode name="Name0">
    <dgm:varLst>
      <dgm:chMax val="7"/>
      <dgm:dir/>
      <dgm:animOne val="branch"/>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forName="parTx1" refType="w"/>
      <dgm:constr type="w" for="ch" forName="chLin1" refType="w" refFor="ch" refForName="parTx1" fact="1.38"/>
      <dgm:constr type="h" for="ch" forName="chLin1" refType="h"/>
      <dgm:constr type="w" for="ch" forName="spPre1" refType="w" fact="0.27"/>
      <dgm:constr type="w" for="ch" forName="spPost1" refType="w" fact="0.27"/>
      <dgm:constr type="h" for="ch" forName="spPre1" refType="h"/>
      <dgm:constr type="h" for="ch" forName="spPost1" refType="h"/>
      <dgm:constr type="primFontSz" for="ch" forName="parTx1" val="65"/>
      <dgm:constr type="primFontSz" for="des" forName="desTx1" refType="primFontSz" refFor="ch" refForName="parTx1" fact="0.78"/>
      <dgm:constr type="primFontSz" for="des" forName="desTx1" op="equ"/>
      <dgm:constr type="w" for="ch" forName="parTx2" refType="w"/>
      <dgm:constr type="w" for="ch" forName="chLin2" refType="w" refFor="ch" refForName="parTx2" fact="1.38"/>
      <dgm:constr type="h" for="ch" forName="chLin2" refType="h"/>
      <dgm:constr type="w" for="ch" forName="spPre2" refType="w" fact="0.54"/>
      <dgm:constr type="w" for="ch" forName="spPost2" refType="w" fact="0.54"/>
      <dgm:constr type="h" for="ch" forName="spPre2" refType="h"/>
      <dgm:constr type="h" for="ch" forName="spPost2" refType="h"/>
      <dgm:constr type="primFontSz" for="ch" forName="parTx2" refType="primFontSz" refFor="ch" refForName="parTx1" op="equ"/>
      <dgm:constr type="primFontSz" for="des" forName="desTx2" refType="primFontSz" refFor="des" refForName="desTx1" op="equ"/>
      <dgm:constr type="w" for="ch" forName="parTx3" refType="w"/>
      <dgm:constr type="w" for="ch" forName="chLin3" refType="w" refFor="ch" refForName="parTx3" fact="1.38"/>
      <dgm:constr type="h" for="ch" forName="chLin3" refType="h"/>
      <dgm:constr type="w" for="ch" forName="spPre3" refType="w" fact="0.54"/>
      <dgm:constr type="w" for="ch" forName="spPost3" refType="w" fact="0.54"/>
      <dgm:constr type="h" for="ch" forName="spPre3" refType="h"/>
      <dgm:constr type="h" for="ch" forName="spPost3" refType="h"/>
      <dgm:constr type="primFontSz" for="ch" forName="parTx3" refType="primFontSz" refFor="ch" refForName="parTx1" op="equ"/>
      <dgm:constr type="primFontSz" for="des" forName="desTx3" refType="primFontSz" refFor="des" refForName="desTx1" op="equ"/>
      <dgm:constr type="w" for="ch" forName="parTx4" refType="w"/>
      <dgm:constr type="w" for="ch" forName="chLin4" refType="w" refFor="ch" refForName="parTx4" fact="1.38"/>
      <dgm:constr type="h" for="ch" forName="chLin4" refType="h"/>
      <dgm:constr type="w" for="ch" forName="spPre4" refType="w" fact="0.54"/>
      <dgm:constr type="w" for="ch" forName="spPost4" refType="w" fact="0.54"/>
      <dgm:constr type="h" for="ch" forName="spPre4" refType="h"/>
      <dgm:constr type="h" for="ch" forName="spPost4" refType="h"/>
      <dgm:constr type="primFontSz" for="ch" forName="parTx4" refType="primFontSz" refFor="ch" refForName="parTx1" op="equ"/>
      <dgm:constr type="primFontSz" for="des" forName="desTx4" refType="primFontSz" refFor="des" refForName="desTx1" op="equ"/>
      <dgm:constr type="w" for="ch" forName="parTx5" refType="w"/>
      <dgm:constr type="w" for="ch" forName="chLin5" refType="w" refFor="ch" refForName="parTx5" fact="1.38"/>
      <dgm:constr type="h" for="ch" forName="chLin5" refType="h"/>
      <dgm:constr type="w" for="ch" forName="spPre5" refType="w" fact="0.54"/>
      <dgm:constr type="w" for="ch" forName="spPost5" refType="w" fact="0.54"/>
      <dgm:constr type="h" for="ch" forName="spPre5" refType="h"/>
      <dgm:constr type="h" for="ch" forName="spPost5" refType="h"/>
      <dgm:constr type="primFontSz" for="ch" forName="parTx5" refType="primFontSz" refFor="ch" refForName="parTx1" op="equ"/>
      <dgm:constr type="primFontSz" for="des" forName="desTx5" refType="primFontSz" refFor="des" refForName="desTx1" op="equ"/>
      <dgm:constr type="w" for="ch" forName="parTx6" refType="w"/>
      <dgm:constr type="w" for="ch" forName="chLin6" refType="w" refFor="ch" refForName="parTx6" fact="1.38"/>
      <dgm:constr type="h" for="ch" forName="chLin6" refType="h"/>
      <dgm:constr type="w" for="ch" forName="spPre6" refType="w" fact="0.54"/>
      <dgm:constr type="w" for="ch" forName="spPost6" refType="w" fact="0.54"/>
      <dgm:constr type="h" for="ch" forName="spPre6" refType="h"/>
      <dgm:constr type="h" for="ch" forName="spPost6" refType="h"/>
      <dgm:constr type="primFontSz" for="ch" forName="parTx6" refType="primFontSz" refFor="ch" refForName="parTx1" op="equ"/>
      <dgm:constr type="primFontSz" for="des" forName="desTx6" refType="primFontSz" refFor="des" refForName="desTx1" op="equ"/>
      <dgm:constr type="w" for="ch" forName="parTx7" refType="w"/>
      <dgm:constr type="w" for="ch" forName="chLin7" refType="w" refFor="ch" refForName="parTx7" fact="1.38"/>
      <dgm:constr type="h" for="ch" forName="chLin7" refType="h"/>
      <dgm:constr type="w" for="ch" forName="spPre7" refType="w" fact="0.54"/>
      <dgm:constr type="w" for="ch" forName="spPost7" refType="w" fact="0.54"/>
      <dgm:constr type="h" for="ch" forName="spPre7" refType="h"/>
      <dgm:constr type="h" for="ch" forName="spPost7" refType="h"/>
      <dgm:constr type="primFontSz" for="ch" forName="parTx7" refType="primFontSz" refFor="ch" refForName="parTx1" op="equ"/>
      <dgm:constr type="primFontSz" for="des" forName="desTx7" refType="primFontSz" refFor="des" refForName="desTx1" op="equ"/>
    </dgm:constrLst>
    <dgm:forEach name="Name4" axis="ch" ptType="node">
      <dgm:choose name="Name5">
        <dgm:if name="Name6" axis="self" ptType="node" func="pos" op="equ" val="1">
          <dgm:layoutNode name="parTx1" styleLbl="node1">
            <dgm:alg type="tx"/>
            <dgm:shape xmlns:r="http://schemas.openxmlformats.org/officeDocument/2006/relationships" type="ellipse" r:blip="">
              <dgm:adjLst/>
            </dgm:shape>
            <dgm:presOf axis="self" ptType="node"/>
            <dgm:constrLst>
              <dgm:constr type="h" refType="w"/>
              <dgm:constr type="w" refType="h" op="lte"/>
              <dgm:constr type="tMarg"/>
              <dgm:constr type="bMarg"/>
              <dgm:constr type="lMarg"/>
              <dgm:constr type="rMarg"/>
            </dgm:constrLst>
            <dgm:ruleLst>
              <dgm:rule type="primFontSz" val="5" fact="NaN" max="NaN"/>
            </dgm:ruleLst>
          </dgm:layoutNode>
          <dgm:choose name="Name7">
            <dgm:if name="Name8" axis="ch" ptType="node" func="cnt" op="gte" val="1">
              <dgm:layoutNode name="spPre1">
                <dgm:alg type="sp"/>
                <dgm:shape xmlns:r="http://schemas.openxmlformats.org/officeDocument/2006/relationships" r:blip="">
                  <dgm:adjLst/>
                </dgm:shape>
              </dgm:layoutNode>
              <dgm:layoutNode name="chLin1">
                <dgm:alg type="lin">
                  <dgm:param type="linDir" val="fromT"/>
                </dgm:alg>
                <dgm:shape xmlns:r="http://schemas.openxmlformats.org/officeDocument/2006/relationships" r:blip="">
                  <dgm:adjLst/>
                </dgm:shape>
                <dgm:presOf/>
                <dgm:constrLst>
                  <dgm:constr type="w" for="ch" forName="txAndLines1" refType="w" fact="0.77"/>
                  <dgm:constr type="w" for="ch" forName="top1" refType="w" refFor="ch" refForName="txAndLines1" fact="0.78"/>
                </dgm:constrLst>
                <dgm:forEach name="Name9" axis="ch">
                  <dgm:forEach name="Name10" axis="self" ptType="parTrans">
                    <dgm:layoutNode name="Name11" styleLbl="parChTrans1D1">
                      <dgm:choose name="Name12">
                        <dgm:if name="Name13" func="var" arg="dir" op="equ" val="norm">
                          <dgm:alg type="conn">
                            <dgm:param type="dim" val="1D"/>
                            <dgm:param type="begPts" val="midR"/>
                            <dgm:param type="endSty" val="noArr"/>
                            <dgm:param type="dstNode" val="anchor1"/>
                          </dgm:alg>
                        </dgm:if>
                        <dgm:else name="Name14">
                          <dgm:alg type="conn">
                            <dgm:param type="dim" val="1D"/>
                            <dgm:param type="begPts" val="midL"/>
                            <dgm:param type="endSty" val="noArr"/>
                            <dgm:param type="srcNode" val="parTx1"/>
                            <dgm:param type="dstNode" val="anchor1"/>
                          </dgm:alg>
                        </dgm:else>
                      </dgm:choose>
                      <dgm:shape xmlns:r="http://schemas.openxmlformats.org/officeDocument/2006/relationships" type="conn" r:blip="">
                        <dgm:adjLst/>
                      </dgm:shape>
                      <dgm:presOf/>
                      <dgm:constrLst>
                        <dgm:constr type="connDist"/>
                        <dgm:constr type="begPad" refType="connDist" fact="0.11"/>
                        <dgm:constr type="endPad"/>
                      </dgm:constrLst>
                    </dgm:layoutNode>
                  </dgm:forEach>
                  <dgm:forEach name="Name15" axis="self" ptType="node">
                    <dgm:choose name="Name16">
                      <dgm:if name="Name17" axis="par ch" ptType="node node" func="cnt" op="equ" val="1">
                        <dgm:layoutNode name="top1">
                          <dgm:alg type="sp"/>
                          <dgm:shape xmlns:r="http://schemas.openxmlformats.org/officeDocument/2006/relationships" r:blip="">
                            <dgm:adjLst/>
                          </dgm:shape>
                          <dgm:constrLst>
                            <dgm:constr type="h" refType="w" fact="0.6"/>
                          </dgm:constrLst>
                        </dgm:layoutNode>
                      </dgm:if>
                      <dgm:else name="Name18"/>
                    </dgm:choose>
                    <dgm:layoutNode name="txAndLines1">
                      <dgm:choose name="Name19">
                        <dgm:if name="Name20" func="var" arg="dir" op="equ" val="norm">
                          <dgm:alg type="lin"/>
                        </dgm:if>
                        <dgm:else name="Name21">
                          <dgm:alg type="lin">
                            <dgm:param type="linDir" val="fromR"/>
                          </dgm:alg>
                        </dgm:else>
                      </dgm:choose>
                      <dgm:shape xmlns:r="http://schemas.openxmlformats.org/officeDocument/2006/relationships" r:blip="">
                        <dgm:adjLst/>
                      </dgm:shape>
                      <dgm:presOf/>
                      <dgm:choose name="Name22">
                        <dgm:if name="Name23" axis="root ch" ptType="all node" func="cnt" op="gte" val="2">
                          <dgm:constrLst>
                            <dgm:constr type="w" for="ch" forName="anchor1" refType="w"/>
                            <dgm:constr type="w" for="ch" forName="backup1" refType="w" fact="-1"/>
                            <dgm:constr type="w" for="ch" forName="preLine1" refType="w" fact="0.11"/>
                            <dgm:constr type="w" for="ch" forName="desTx1" refType="w" fact="0.78"/>
                            <dgm:constr type="w" for="ch" forName="postLine1" refType="w" fact="0.11"/>
                          </dgm:constrLst>
                        </dgm:if>
                        <dgm:else name="Name24">
                          <dgm:constrLst>
                            <dgm:constr type="w" for="ch" forName="anchor1" refType="w" fact="0.89"/>
                            <dgm:constr type="w" for="ch" forName="backup1" refType="w" fact="-0.89"/>
                            <dgm:constr type="w" for="ch" forName="preLine1" refType="w" fact="0.11"/>
                            <dgm:constr type="w" for="ch" forName="desTx1" refType="w" fact="0.78"/>
                          </dgm:constrLst>
                        </dgm:else>
                      </dgm:choose>
                      <dgm:layoutNode name="anchor1" moveWith="desTx1">
                        <dgm:alg type="sp"/>
                        <dgm:shape xmlns:r="http://schemas.openxmlformats.org/officeDocument/2006/relationships" r:blip="">
                          <dgm:adjLst/>
                        </dgm:shape>
                      </dgm:layoutNode>
                      <dgm:layoutNode name="backup1" moveWith="desTx1">
                        <dgm:alg type="sp"/>
                        <dgm:shape xmlns:r="http://schemas.openxmlformats.org/officeDocument/2006/relationships" r:blip="">
                          <dgm:adjLst/>
                        </dgm:shape>
                      </dgm:layoutNode>
                      <dgm:layoutNode name="preLine1" styleLbl="parChTrans1D1" moveWith="desTx1">
                        <dgm:alg type="sp"/>
                        <dgm:shape xmlns:r="http://schemas.openxmlformats.org/officeDocument/2006/relationships" type="line" r:blip="">
                          <dgm:adjLst/>
                        </dgm:shape>
                        <dgm:presOf/>
                      </dgm:layoutNode>
                      <dgm:layoutNode name="desTx1" styleLbl="revTx">
                        <dgm:varLst>
                          <dgm:bulletEnabled val="1"/>
                        </dgm:varLst>
                        <dgm:alg type="tx"/>
                        <dgm:shape xmlns:r="http://schemas.openxmlformats.org/officeDocument/2006/relationships" type="rect" r:blip="" hideGeom="1">
                          <dgm:adjLst/>
                        </dgm:shape>
                        <dgm:presOf axis="desOrSelf" ptType="node"/>
                        <dgm:constrLst>
                          <dgm:constr type="h" refType="w" fact="0.6"/>
                        </dgm:constrLst>
                        <dgm:ruleLst>
                          <dgm:rule type="primFontSz" val="5" fact="NaN" max="NaN"/>
                        </dgm:ruleLst>
                      </dgm:layoutNode>
                      <dgm:choose name="Name25">
                        <dgm:if name="Name26" axis="root ch" ptType="all node" func="cnt" op="gte" val="2">
                          <dgm:layoutNode name="postLine1" styleLbl="parChTrans1D1" moveWith="desTx1">
                            <dgm:alg type="sp"/>
                            <dgm:shape xmlns:r="http://schemas.openxmlformats.org/officeDocument/2006/relationships" type="line" r:blip="">
                              <dgm:adjLst/>
                            </dgm:shape>
                            <dgm:presOf/>
                          </dgm:layoutNode>
                        </dgm:if>
                        <dgm:else name="Name27"/>
                      </dgm:choose>
                    </dgm:layoutNode>
                  </dgm:forEach>
                  <dgm:choose name="Name28">
                    <dgm:if name="Name29" axis="root ch" ptType="all node" func="cnt" op="gte" val="2">
                      <dgm:forEach name="Name30" axis="self" ptType="parTrans">
                        <dgm:layoutNode name="Name31" styleLbl="parChTrans1D1">
                          <dgm:choose name="Name32">
                            <dgm:if name="Name33" func="var" arg="dir" op="equ" val="norm">
                              <dgm:alg type="conn">
                                <dgm:param type="dim" val="1D"/>
                                <dgm:param type="begPts" val="midL"/>
                                <dgm:param type="srcNode" val="parTx2"/>
                                <dgm:param type="endSty" val="noArr"/>
                                <dgm:param type="dstNode" val="anchor1"/>
                              </dgm:alg>
                            </dgm:if>
                            <dgm:else name="Name34">
                              <dgm:alg type="conn">
                                <dgm:param type="dim" val="1D"/>
                                <dgm:param type="begPts" val="midR"/>
                                <dgm:param type="endSty" val="noArr"/>
                                <dgm:param type="srcNode" val="parTx2"/>
                                <dgm:param type="dstNode" val="anchor1"/>
                              </dgm:alg>
                            </dgm:else>
                          </dgm:choose>
                          <dgm:shape xmlns:r="http://schemas.openxmlformats.org/officeDocument/2006/relationships" type="conn" r:blip="">
                            <dgm:adjLst/>
                          </dgm:shape>
                          <dgm:presOf/>
                          <dgm:constrLst>
                            <dgm:constr type="connDist"/>
                            <dgm:constr type="begPad" refType="connDist" fact="0.11"/>
                            <dgm:constr type="endPad"/>
                          </dgm:constrLst>
                        </dgm:layoutNode>
                      </dgm:forEach>
                    </dgm:if>
                    <dgm:else name="Name35"/>
                  </dgm:choose>
                </dgm:forEach>
              </dgm:layoutNode>
              <dgm:choose name="Name36">
                <dgm:if name="Name37" axis="root ch" ptType="all node" func="cnt" op="gte" val="2">
                  <dgm:layoutNode name="spPost1">
                    <dgm:alg type="sp"/>
                    <dgm:shape xmlns:r="http://schemas.openxmlformats.org/officeDocument/2006/relationships" r:blip="">
                      <dgm:adjLst/>
                    </dgm:shape>
                  </dgm:layoutNode>
                </dgm:if>
                <dgm:else name="Name38"/>
              </dgm:choose>
            </dgm:if>
            <dgm:else name="Name39"/>
          </dgm:choose>
        </dgm:if>
        <dgm:if name="Name40" axis="self" ptType="node" func="pos" op="equ" val="2">
          <dgm:layoutNode name="parTx2" styleLbl="node1">
            <dgm:alg type="tx"/>
            <dgm:shape xmlns:r="http://schemas.openxmlformats.org/officeDocument/2006/relationships" type="ellipse" r:blip="">
              <dgm:adjLst/>
            </dgm:shape>
            <dgm:presOf axis="self" ptType="node"/>
            <dgm:constrLst>
              <dgm:constr type="h" refType="w"/>
              <dgm:constr type="w" refType="h" op="lte"/>
              <dgm:constr type="tMarg"/>
              <dgm:constr type="bMarg"/>
              <dgm:constr type="lMarg"/>
              <dgm:constr type="rMarg"/>
            </dgm:constrLst>
            <dgm:ruleLst>
              <dgm:rule type="primFontSz" val="5" fact="NaN" max="NaN"/>
            </dgm:ruleLst>
          </dgm:layoutNode>
          <dgm:choose name="Name41">
            <dgm:if name="Name42" axis="ch" ptType="node" func="cnt" op="gte" val="1">
              <dgm:layoutNode name="spPre2">
                <dgm:alg type="sp"/>
                <dgm:shape xmlns:r="http://schemas.openxmlformats.org/officeDocument/2006/relationships" r:blip="">
                  <dgm:adjLst/>
                </dgm:shape>
              </dgm:layoutNode>
              <dgm:layoutNode name="chLin2">
                <dgm:alg type="lin">
                  <dgm:param type="linDir" val="fromT"/>
                </dgm:alg>
                <dgm:shape xmlns:r="http://schemas.openxmlformats.org/officeDocument/2006/relationships" r:blip="">
                  <dgm:adjLst/>
                </dgm:shape>
                <dgm:presOf/>
                <dgm:constrLst>
                  <dgm:constr type="w" for="ch" forName="txAndLines2" refType="w" fact="0.77"/>
                  <dgm:constr type="w" for="ch" forName="top2" refType="w" refFor="ch" refForName="txAndLines2" fact="0.78"/>
                </dgm:constrLst>
                <dgm:forEach name="Name43" axis="ch">
                  <dgm:forEach name="Name44" axis="self" ptType="parTrans">
                    <dgm:layoutNode name="Name45" styleLbl="parChTrans1D1">
                      <dgm:choose name="Name46">
                        <dgm:if name="Name47" func="var" arg="dir" op="equ" val="norm">
                          <dgm:alg type="conn">
                            <dgm:param type="dim" val="1D"/>
                            <dgm:param type="begPts" val="midR"/>
                            <dgm:param type="endSty" val="noArr"/>
                            <dgm:param type="dstNode" val="anchor2"/>
                          </dgm:alg>
                        </dgm:if>
                        <dgm:else name="Name48">
                          <dgm:alg type="conn">
                            <dgm:param type="dim" val="1D"/>
                            <dgm:param type="begPts" val="midL"/>
                            <dgm:param type="endSty" val="noArr"/>
                            <dgm:param type="srcNode" val="parTx2"/>
                            <dgm:param type="dstNode" val="anchor2"/>
                          </dgm:alg>
                        </dgm:else>
                      </dgm:choose>
                      <dgm:shape xmlns:r="http://schemas.openxmlformats.org/officeDocument/2006/relationships" type="conn" r:blip="">
                        <dgm:adjLst/>
                      </dgm:shape>
                      <dgm:presOf/>
                      <dgm:constrLst>
                        <dgm:constr type="connDist"/>
                        <dgm:constr type="begPad" refType="connDist" fact="0.11"/>
                        <dgm:constr type="endPad"/>
                      </dgm:constrLst>
                    </dgm:layoutNode>
                  </dgm:forEach>
                  <dgm:forEach name="Name49" axis="self" ptType="node">
                    <dgm:choose name="Name50">
                      <dgm:if name="Name51" axis="par ch" ptType="node node" func="cnt" op="equ" val="1">
                        <dgm:layoutNode name="top2">
                          <dgm:alg type="sp"/>
                          <dgm:shape xmlns:r="http://schemas.openxmlformats.org/officeDocument/2006/relationships" r:blip="">
                            <dgm:adjLst/>
                          </dgm:shape>
                          <dgm:constrLst>
                            <dgm:constr type="h" refType="w" fact="0.6"/>
                          </dgm:constrLst>
                        </dgm:layoutNode>
                      </dgm:if>
                      <dgm:else name="Name52"/>
                    </dgm:choose>
                    <dgm:layoutNode name="txAndLines2">
                      <dgm:choose name="Name53">
                        <dgm:if name="Name54" func="var" arg="dir" op="equ" val="norm">
                          <dgm:alg type="lin"/>
                        </dgm:if>
                        <dgm:else name="Name55">
                          <dgm:alg type="lin">
                            <dgm:param type="linDir" val="fromR"/>
                          </dgm:alg>
                        </dgm:else>
                      </dgm:choose>
                      <dgm:shape xmlns:r="http://schemas.openxmlformats.org/officeDocument/2006/relationships" r:blip="">
                        <dgm:adjLst/>
                      </dgm:shape>
                      <dgm:presOf/>
                      <dgm:choose name="Name56">
                        <dgm:if name="Name57" axis="root ch" ptType="all node" func="cnt" op="gte" val="3">
                          <dgm:constrLst>
                            <dgm:constr type="w" for="ch" forName="anchor2" refType="w"/>
                            <dgm:constr type="w" for="ch" forName="backup2" refType="w" fact="-1"/>
                            <dgm:constr type="w" for="ch" forName="preLine2" refType="w" fact="0.11"/>
                            <dgm:constr type="w" for="ch" forName="desTx2" refType="w" fact="0.78"/>
                            <dgm:constr type="w" for="ch" forName="postLine2" refType="w" fact="0.11"/>
                          </dgm:constrLst>
                        </dgm:if>
                        <dgm:else name="Name58">
                          <dgm:constrLst>
                            <dgm:constr type="w" for="ch" forName="anchor2" refType="w" fact="0.89"/>
                            <dgm:constr type="w" for="ch" forName="backup2" refType="w" fact="-0.89"/>
                            <dgm:constr type="w" for="ch" forName="preLine2" refType="w" fact="0.11"/>
                            <dgm:constr type="w" for="ch" forName="desTx2" refType="w" fact="0.78"/>
                          </dgm:constrLst>
                        </dgm:else>
                      </dgm:choose>
                      <dgm:layoutNode name="anchor2" moveWith="desTx2">
                        <dgm:alg type="sp"/>
                        <dgm:shape xmlns:r="http://schemas.openxmlformats.org/officeDocument/2006/relationships" r:blip="">
                          <dgm:adjLst/>
                        </dgm:shape>
                      </dgm:layoutNode>
                      <dgm:layoutNode name="backup2" moveWith="desTx2">
                        <dgm:alg type="sp"/>
                        <dgm:shape xmlns:r="http://schemas.openxmlformats.org/officeDocument/2006/relationships" r:blip="">
                          <dgm:adjLst/>
                        </dgm:shape>
                      </dgm:layoutNode>
                      <dgm:layoutNode name="preLine2" styleLbl="parChTrans1D1" moveWith="desTx2">
                        <dgm:alg type="sp"/>
                        <dgm:shape xmlns:r="http://schemas.openxmlformats.org/officeDocument/2006/relationships" type="line" r:blip="">
                          <dgm:adjLst/>
                        </dgm:shape>
                        <dgm:presOf/>
                      </dgm:layoutNode>
                      <dgm:layoutNode name="desTx2" styleLbl="revTx">
                        <dgm:varLst>
                          <dgm:bulletEnabled val="1"/>
                        </dgm:varLst>
                        <dgm:alg type="tx"/>
                        <dgm:shape xmlns:r="http://schemas.openxmlformats.org/officeDocument/2006/relationships" type="rect" r:blip="" hideGeom="1">
                          <dgm:adjLst/>
                        </dgm:shape>
                        <dgm:presOf axis="desOrSelf" ptType="node"/>
                        <dgm:constrLst>
                          <dgm:constr type="h" refType="w" fact="0.6"/>
                        </dgm:constrLst>
                        <dgm:ruleLst>
                          <dgm:rule type="primFontSz" val="5" fact="NaN" max="NaN"/>
                        </dgm:ruleLst>
                      </dgm:layoutNode>
                      <dgm:choose name="Name59">
                        <dgm:if name="Name60" axis="root ch" ptType="all node" func="cnt" op="gte" val="3">
                          <dgm:layoutNode name="postLine2" styleLbl="parChTrans1D1" moveWith="desTx2">
                            <dgm:alg type="sp"/>
                            <dgm:shape xmlns:r="http://schemas.openxmlformats.org/officeDocument/2006/relationships" type="line" r:blip="">
                              <dgm:adjLst/>
                            </dgm:shape>
                            <dgm:presOf/>
                          </dgm:layoutNode>
                        </dgm:if>
                        <dgm:else name="Name61"/>
                      </dgm:choose>
                    </dgm:layoutNode>
                  </dgm:forEach>
                  <dgm:choose name="Name62">
                    <dgm:if name="Name63" axis="root ch" ptType="all node" func="cnt" op="gte" val="3">
                      <dgm:forEach name="Name64" axis="self" ptType="parTrans">
                        <dgm:layoutNode name="Name65" styleLbl="parChTrans1D1">
                          <dgm:choose name="Name66">
                            <dgm:if name="Name67" func="var" arg="dir" op="equ" val="norm">
                              <dgm:alg type="conn">
                                <dgm:param type="dim" val="1D"/>
                                <dgm:param type="begPts" val="midL"/>
                                <dgm:param type="srcNode" val="parTx3"/>
                                <dgm:param type="endSty" val="noArr"/>
                                <dgm:param type="dstNode" val="anchor2"/>
                              </dgm:alg>
                            </dgm:if>
                            <dgm:else name="Name68">
                              <dgm:alg type="conn">
                                <dgm:param type="dim" val="1D"/>
                                <dgm:param type="begPts" val="midR"/>
                                <dgm:param type="endSty" val="noArr"/>
                                <dgm:param type="srcNode" val="parTx3"/>
                                <dgm:param type="dstNode" val="anchor2"/>
                              </dgm:alg>
                            </dgm:else>
                          </dgm:choose>
                          <dgm:shape xmlns:r="http://schemas.openxmlformats.org/officeDocument/2006/relationships" type="conn" r:blip="">
                            <dgm:adjLst/>
                          </dgm:shape>
                          <dgm:presOf/>
                          <dgm:constrLst>
                            <dgm:constr type="connDist"/>
                            <dgm:constr type="begPad" refType="connDist" fact="0.11"/>
                            <dgm:constr type="endPad"/>
                          </dgm:constrLst>
                        </dgm:layoutNode>
                      </dgm:forEach>
                    </dgm:if>
                    <dgm:else name="Name69"/>
                  </dgm:choose>
                </dgm:forEach>
              </dgm:layoutNode>
              <dgm:choose name="Name70">
                <dgm:if name="Name71" axis="root ch" ptType="all node" func="cnt" op="gte" val="3">
                  <dgm:layoutNode name="spPost2">
                    <dgm:alg type="sp"/>
                    <dgm:shape xmlns:r="http://schemas.openxmlformats.org/officeDocument/2006/relationships" r:blip="">
                      <dgm:adjLst/>
                    </dgm:shape>
                  </dgm:layoutNode>
                </dgm:if>
                <dgm:else name="Name72"/>
              </dgm:choose>
            </dgm:if>
            <dgm:else name="Name73"/>
          </dgm:choose>
        </dgm:if>
        <dgm:if name="Name74" axis="self" ptType="node" func="pos" op="equ" val="3">
          <dgm:layoutNode name="parTx3" styleLbl="node1">
            <dgm:alg type="tx"/>
            <dgm:shape xmlns:r="http://schemas.openxmlformats.org/officeDocument/2006/relationships" type="ellipse" r:blip="">
              <dgm:adjLst/>
            </dgm:shape>
            <dgm:presOf axis="self" ptType="node"/>
            <dgm:constrLst>
              <dgm:constr type="h" refType="w"/>
              <dgm:constr type="w" refType="h" op="lte"/>
              <dgm:constr type="tMarg"/>
              <dgm:constr type="bMarg"/>
              <dgm:constr type="lMarg"/>
              <dgm:constr type="rMarg"/>
            </dgm:constrLst>
            <dgm:ruleLst>
              <dgm:rule type="primFontSz" val="5" fact="NaN" max="NaN"/>
            </dgm:ruleLst>
          </dgm:layoutNode>
          <dgm:choose name="Name75">
            <dgm:if name="Name76" axis="ch" ptType="node" func="cnt" op="gte" val="1">
              <dgm:layoutNode name="spPre3">
                <dgm:alg type="sp"/>
                <dgm:shape xmlns:r="http://schemas.openxmlformats.org/officeDocument/2006/relationships" r:blip="">
                  <dgm:adjLst/>
                </dgm:shape>
              </dgm:layoutNode>
              <dgm:layoutNode name="chLin3">
                <dgm:alg type="lin">
                  <dgm:param type="linDir" val="fromT"/>
                </dgm:alg>
                <dgm:shape xmlns:r="http://schemas.openxmlformats.org/officeDocument/2006/relationships" r:blip="">
                  <dgm:adjLst/>
                </dgm:shape>
                <dgm:presOf/>
                <dgm:constrLst>
                  <dgm:constr type="w" for="ch" forName="txAndLines3" refType="w" fact="0.77"/>
                  <dgm:constr type="w" for="ch" forName="top3" refType="w" refFor="ch" refForName="txAndLines3" fact="0.78"/>
                </dgm:constrLst>
                <dgm:forEach name="Name77" axis="ch">
                  <dgm:forEach name="Name78" axis="self" ptType="parTrans">
                    <dgm:layoutNode name="Name79" styleLbl="parChTrans1D1">
                      <dgm:choose name="Name80">
                        <dgm:if name="Name81" func="var" arg="dir" op="equ" val="norm">
                          <dgm:alg type="conn">
                            <dgm:param type="dim" val="1D"/>
                            <dgm:param type="begPts" val="midR"/>
                            <dgm:param type="endSty" val="noArr"/>
                            <dgm:param type="dstNode" val="anchor3"/>
                          </dgm:alg>
                        </dgm:if>
                        <dgm:else name="Name82">
                          <dgm:alg type="conn">
                            <dgm:param type="dim" val="1D"/>
                            <dgm:param type="begPts" val="midL"/>
                            <dgm:param type="endSty" val="noArr"/>
                            <dgm:param type="srcNode" val="parTx3"/>
                            <dgm:param type="dstNode" val="anchor3"/>
                          </dgm:alg>
                        </dgm:else>
                      </dgm:choose>
                      <dgm:shape xmlns:r="http://schemas.openxmlformats.org/officeDocument/2006/relationships" type="conn" r:blip="">
                        <dgm:adjLst/>
                      </dgm:shape>
                      <dgm:presOf/>
                      <dgm:constrLst>
                        <dgm:constr type="connDist"/>
                        <dgm:constr type="begPad" refType="connDist" fact="0.11"/>
                        <dgm:constr type="endPad"/>
                      </dgm:constrLst>
                    </dgm:layoutNode>
                  </dgm:forEach>
                  <dgm:forEach name="Name83" axis="self" ptType="node">
                    <dgm:choose name="Name84">
                      <dgm:if name="Name85" axis="par ch" ptType="node node" func="cnt" op="equ" val="1">
                        <dgm:layoutNode name="top3">
                          <dgm:alg type="sp"/>
                          <dgm:shape xmlns:r="http://schemas.openxmlformats.org/officeDocument/2006/relationships" r:blip="">
                            <dgm:adjLst/>
                          </dgm:shape>
                          <dgm:constrLst>
                            <dgm:constr type="h" refType="w" fact="0.6"/>
                          </dgm:constrLst>
                        </dgm:layoutNode>
                      </dgm:if>
                      <dgm:else name="Name86"/>
                    </dgm:choose>
                    <dgm:layoutNode name="txAndLines3">
                      <dgm:choose name="Name87">
                        <dgm:if name="Name88" func="var" arg="dir" op="equ" val="norm">
                          <dgm:alg type="lin"/>
                        </dgm:if>
                        <dgm:else name="Name89">
                          <dgm:alg type="lin">
                            <dgm:param type="linDir" val="fromR"/>
                          </dgm:alg>
                        </dgm:else>
                      </dgm:choose>
                      <dgm:shape xmlns:r="http://schemas.openxmlformats.org/officeDocument/2006/relationships" r:blip="">
                        <dgm:adjLst/>
                      </dgm:shape>
                      <dgm:presOf/>
                      <dgm:choose name="Name90">
                        <dgm:if name="Name91" axis="root ch" ptType="all node" func="cnt" op="gte" val="4">
                          <dgm:constrLst>
                            <dgm:constr type="w" for="ch" forName="anchor3" refType="w"/>
                            <dgm:constr type="w" for="ch" forName="backup3" refType="w" fact="-1"/>
                            <dgm:constr type="w" for="ch" forName="preLine3" refType="w" fact="0.11"/>
                            <dgm:constr type="w" for="ch" forName="desTx3" refType="w" fact="0.78"/>
                            <dgm:constr type="w" for="ch" forName="postLine3" refType="w" fact="0.11"/>
                          </dgm:constrLst>
                        </dgm:if>
                        <dgm:else name="Name92">
                          <dgm:constrLst>
                            <dgm:constr type="w" for="ch" forName="anchor3" refType="w" fact="0.89"/>
                            <dgm:constr type="w" for="ch" forName="backup3" refType="w" fact="-0.89"/>
                            <dgm:constr type="w" for="ch" forName="preLine3" refType="w" fact="0.11"/>
                            <dgm:constr type="w" for="ch" forName="desTx3" refType="w" fact="0.78"/>
                          </dgm:constrLst>
                        </dgm:else>
                      </dgm:choose>
                      <dgm:layoutNode name="anchor3" moveWith="desTx3">
                        <dgm:alg type="sp"/>
                        <dgm:shape xmlns:r="http://schemas.openxmlformats.org/officeDocument/2006/relationships" r:blip="">
                          <dgm:adjLst/>
                        </dgm:shape>
                      </dgm:layoutNode>
                      <dgm:layoutNode name="backup3" moveWith="desTx3">
                        <dgm:alg type="sp"/>
                        <dgm:shape xmlns:r="http://schemas.openxmlformats.org/officeDocument/2006/relationships" r:blip="">
                          <dgm:adjLst/>
                        </dgm:shape>
                      </dgm:layoutNode>
                      <dgm:layoutNode name="preLine3" styleLbl="parChTrans1D1" moveWith="desTx3">
                        <dgm:alg type="sp"/>
                        <dgm:shape xmlns:r="http://schemas.openxmlformats.org/officeDocument/2006/relationships" type="line" r:blip="">
                          <dgm:adjLst/>
                        </dgm:shape>
                        <dgm:presOf/>
                      </dgm:layoutNode>
                      <dgm:layoutNode name="desTx3" styleLbl="revTx">
                        <dgm:varLst>
                          <dgm:bulletEnabled val="1"/>
                        </dgm:varLst>
                        <dgm:alg type="tx"/>
                        <dgm:shape xmlns:r="http://schemas.openxmlformats.org/officeDocument/2006/relationships" type="rect" r:blip="" hideGeom="1">
                          <dgm:adjLst/>
                        </dgm:shape>
                        <dgm:presOf axis="desOrSelf" ptType="node"/>
                        <dgm:constrLst>
                          <dgm:constr type="h" refType="w" fact="0.6"/>
                        </dgm:constrLst>
                        <dgm:ruleLst>
                          <dgm:rule type="primFontSz" val="5" fact="NaN" max="NaN"/>
                        </dgm:ruleLst>
                      </dgm:layoutNode>
                      <dgm:choose name="Name93">
                        <dgm:if name="Name94" axis="root ch" ptType="all node" func="cnt" op="gte" val="4">
                          <dgm:layoutNode name="postLine3" styleLbl="parChTrans1D1" moveWith="desTx3">
                            <dgm:alg type="sp"/>
                            <dgm:shape xmlns:r="http://schemas.openxmlformats.org/officeDocument/2006/relationships" type="line" r:blip="">
                              <dgm:adjLst/>
                            </dgm:shape>
                            <dgm:presOf/>
                          </dgm:layoutNode>
                        </dgm:if>
                        <dgm:else name="Name95"/>
                      </dgm:choose>
                    </dgm:layoutNode>
                  </dgm:forEach>
                  <dgm:choose name="Name96">
                    <dgm:if name="Name97" axis="root ch" ptType="all node" func="cnt" op="gte" val="4">
                      <dgm:forEach name="Name98" axis="self" ptType="parTrans">
                        <dgm:layoutNode name="Name99" styleLbl="parChTrans1D1">
                          <dgm:choose name="Name100">
                            <dgm:if name="Name101" func="var" arg="dir" op="equ" val="norm">
                              <dgm:alg type="conn">
                                <dgm:param type="dim" val="1D"/>
                                <dgm:param type="begPts" val="midL"/>
                                <dgm:param type="srcNode" val="parTx4"/>
                                <dgm:param type="endSty" val="noArr"/>
                                <dgm:param type="dstNode" val="anchor3"/>
                              </dgm:alg>
                            </dgm:if>
                            <dgm:else name="Name102">
                              <dgm:alg type="conn">
                                <dgm:param type="dim" val="1D"/>
                                <dgm:param type="begPts" val="midR"/>
                                <dgm:param type="endSty" val="noArr"/>
                                <dgm:param type="srcNode" val="parTx4"/>
                                <dgm:param type="dstNode" val="anchor3"/>
                              </dgm:alg>
                            </dgm:else>
                          </dgm:choose>
                          <dgm:shape xmlns:r="http://schemas.openxmlformats.org/officeDocument/2006/relationships" type="conn" r:blip="">
                            <dgm:adjLst/>
                          </dgm:shape>
                          <dgm:presOf/>
                          <dgm:constrLst>
                            <dgm:constr type="connDist"/>
                            <dgm:constr type="begPad" refType="connDist" fact="0.11"/>
                            <dgm:constr type="endPad"/>
                          </dgm:constrLst>
                        </dgm:layoutNode>
                      </dgm:forEach>
                    </dgm:if>
                    <dgm:else name="Name103"/>
                  </dgm:choose>
                </dgm:forEach>
              </dgm:layoutNode>
              <dgm:choose name="Name104">
                <dgm:if name="Name105" axis="root ch" ptType="all node" func="cnt" op="gte" val="4">
                  <dgm:layoutNode name="spPost3">
                    <dgm:alg type="sp"/>
                    <dgm:shape xmlns:r="http://schemas.openxmlformats.org/officeDocument/2006/relationships" r:blip="">
                      <dgm:adjLst/>
                    </dgm:shape>
                  </dgm:layoutNode>
                </dgm:if>
                <dgm:else name="Name106"/>
              </dgm:choose>
            </dgm:if>
            <dgm:else name="Name107"/>
          </dgm:choose>
        </dgm:if>
        <dgm:if name="Name108" axis="self" ptType="node" func="pos" op="equ" val="4">
          <dgm:layoutNode name="parTx4" styleLbl="node1">
            <dgm:alg type="tx"/>
            <dgm:shape xmlns:r="http://schemas.openxmlformats.org/officeDocument/2006/relationships" type="ellipse" r:blip="">
              <dgm:adjLst/>
            </dgm:shape>
            <dgm:presOf axis="self" ptType="node"/>
            <dgm:constrLst>
              <dgm:constr type="h" refType="w"/>
              <dgm:constr type="w" refType="h" op="lte"/>
              <dgm:constr type="tMarg"/>
              <dgm:constr type="bMarg"/>
              <dgm:constr type="lMarg"/>
              <dgm:constr type="rMarg"/>
            </dgm:constrLst>
            <dgm:ruleLst>
              <dgm:rule type="primFontSz" val="5" fact="NaN" max="NaN"/>
            </dgm:ruleLst>
          </dgm:layoutNode>
          <dgm:choose name="Name109">
            <dgm:if name="Name110" axis="ch" ptType="node" func="cnt" op="gte" val="1">
              <dgm:layoutNode name="spPre4">
                <dgm:alg type="sp"/>
                <dgm:shape xmlns:r="http://schemas.openxmlformats.org/officeDocument/2006/relationships" r:blip="">
                  <dgm:adjLst/>
                </dgm:shape>
              </dgm:layoutNode>
              <dgm:layoutNode name="chLin4">
                <dgm:alg type="lin">
                  <dgm:param type="linDir" val="fromT"/>
                </dgm:alg>
                <dgm:shape xmlns:r="http://schemas.openxmlformats.org/officeDocument/2006/relationships" r:blip="">
                  <dgm:adjLst/>
                </dgm:shape>
                <dgm:presOf/>
                <dgm:constrLst>
                  <dgm:constr type="w" for="ch" forName="txAndLines4" refType="w" fact="0.77"/>
                  <dgm:constr type="w" for="ch" forName="top4" refType="w" refFor="ch" refForName="txAndLines4" fact="0.78"/>
                </dgm:constrLst>
                <dgm:forEach name="Name111" axis="ch">
                  <dgm:forEach name="Name112" axis="self" ptType="parTrans">
                    <dgm:layoutNode name="Name113" styleLbl="parChTrans1D1">
                      <dgm:choose name="Name114">
                        <dgm:if name="Name115" func="var" arg="dir" op="equ" val="norm">
                          <dgm:alg type="conn">
                            <dgm:param type="dim" val="1D"/>
                            <dgm:param type="begPts" val="midR"/>
                            <dgm:param type="endSty" val="noArr"/>
                            <dgm:param type="dstNode" val="anchor4"/>
                          </dgm:alg>
                        </dgm:if>
                        <dgm:else name="Name116">
                          <dgm:alg type="conn">
                            <dgm:param type="dim" val="1D"/>
                            <dgm:param type="begPts" val="midL"/>
                            <dgm:param type="endSty" val="noArr"/>
                            <dgm:param type="srcNode" val="parTx4"/>
                            <dgm:param type="dstNode" val="anchor4"/>
                          </dgm:alg>
                        </dgm:else>
                      </dgm:choose>
                      <dgm:shape xmlns:r="http://schemas.openxmlformats.org/officeDocument/2006/relationships" type="conn" r:blip="">
                        <dgm:adjLst/>
                      </dgm:shape>
                      <dgm:presOf/>
                      <dgm:constrLst>
                        <dgm:constr type="connDist"/>
                        <dgm:constr type="begPad" refType="connDist" fact="0.11"/>
                        <dgm:constr type="endPad"/>
                      </dgm:constrLst>
                    </dgm:layoutNode>
                  </dgm:forEach>
                  <dgm:forEach name="Name117" axis="self" ptType="node">
                    <dgm:choose name="Name118">
                      <dgm:if name="Name119" axis="par ch" ptType="node node" func="cnt" op="equ" val="1">
                        <dgm:layoutNode name="top4">
                          <dgm:alg type="sp"/>
                          <dgm:shape xmlns:r="http://schemas.openxmlformats.org/officeDocument/2006/relationships" r:blip="">
                            <dgm:adjLst/>
                          </dgm:shape>
                          <dgm:constrLst>
                            <dgm:constr type="h" refType="w" fact="0.6"/>
                          </dgm:constrLst>
                        </dgm:layoutNode>
                      </dgm:if>
                      <dgm:else name="Name120"/>
                    </dgm:choose>
                    <dgm:layoutNode name="txAndLines4">
                      <dgm:choose name="Name121">
                        <dgm:if name="Name122" func="var" arg="dir" op="equ" val="norm">
                          <dgm:alg type="lin"/>
                        </dgm:if>
                        <dgm:else name="Name123">
                          <dgm:alg type="lin">
                            <dgm:param type="linDir" val="fromR"/>
                          </dgm:alg>
                        </dgm:else>
                      </dgm:choose>
                      <dgm:shape xmlns:r="http://schemas.openxmlformats.org/officeDocument/2006/relationships" r:blip="">
                        <dgm:adjLst/>
                      </dgm:shape>
                      <dgm:presOf/>
                      <dgm:choose name="Name124">
                        <dgm:if name="Name125" axis="root ch" ptType="all node" func="cnt" op="gte" val="5">
                          <dgm:constrLst>
                            <dgm:constr type="w" for="ch" forName="anchor4" refType="w"/>
                            <dgm:constr type="w" for="ch" forName="backup4" refType="w" fact="-1"/>
                            <dgm:constr type="w" for="ch" forName="preLine4" refType="w" fact="0.11"/>
                            <dgm:constr type="w" for="ch" forName="desTx4" refType="w" fact="0.78"/>
                            <dgm:constr type="w" for="ch" forName="postLine4" refType="w" fact="0.11"/>
                          </dgm:constrLst>
                        </dgm:if>
                        <dgm:else name="Name126">
                          <dgm:constrLst>
                            <dgm:constr type="w" for="ch" forName="anchor4" refType="w" fact="0.89"/>
                            <dgm:constr type="w" for="ch" forName="backup4" refType="w" fact="-0.89"/>
                            <dgm:constr type="w" for="ch" forName="preLine4" refType="w" fact="0.11"/>
                            <dgm:constr type="w" for="ch" forName="desTx4" refType="w" fact="0.78"/>
                          </dgm:constrLst>
                        </dgm:else>
                      </dgm:choose>
                      <dgm:layoutNode name="anchor4" moveWith="desTx4">
                        <dgm:alg type="sp"/>
                        <dgm:shape xmlns:r="http://schemas.openxmlformats.org/officeDocument/2006/relationships" r:blip="">
                          <dgm:adjLst/>
                        </dgm:shape>
                      </dgm:layoutNode>
                      <dgm:layoutNode name="backup4" moveWith="desTx4">
                        <dgm:alg type="sp"/>
                        <dgm:shape xmlns:r="http://schemas.openxmlformats.org/officeDocument/2006/relationships" r:blip="">
                          <dgm:adjLst/>
                        </dgm:shape>
                      </dgm:layoutNode>
                      <dgm:layoutNode name="preLine4" styleLbl="parChTrans1D1" moveWith="desTx4">
                        <dgm:alg type="sp"/>
                        <dgm:shape xmlns:r="http://schemas.openxmlformats.org/officeDocument/2006/relationships" type="line" r:blip="">
                          <dgm:adjLst/>
                        </dgm:shape>
                        <dgm:presOf/>
                      </dgm:layoutNode>
                      <dgm:layoutNode name="desTx4" styleLbl="revTx">
                        <dgm:varLst>
                          <dgm:bulletEnabled val="1"/>
                        </dgm:varLst>
                        <dgm:alg type="tx"/>
                        <dgm:shape xmlns:r="http://schemas.openxmlformats.org/officeDocument/2006/relationships" type="rect" r:blip="" hideGeom="1">
                          <dgm:adjLst/>
                        </dgm:shape>
                        <dgm:presOf axis="desOrSelf" ptType="node"/>
                        <dgm:constrLst>
                          <dgm:constr type="h" refType="w" fact="0.6"/>
                        </dgm:constrLst>
                        <dgm:ruleLst>
                          <dgm:rule type="primFontSz" val="5" fact="NaN" max="NaN"/>
                        </dgm:ruleLst>
                      </dgm:layoutNode>
                      <dgm:choose name="Name127">
                        <dgm:if name="Name128" axis="root ch" ptType="all node" func="cnt" op="gte" val="5">
                          <dgm:layoutNode name="postLine4" styleLbl="parChTrans1D1" moveWith="desTx4">
                            <dgm:alg type="sp"/>
                            <dgm:shape xmlns:r="http://schemas.openxmlformats.org/officeDocument/2006/relationships" type="line" r:blip="">
                              <dgm:adjLst/>
                            </dgm:shape>
                            <dgm:presOf/>
                          </dgm:layoutNode>
                        </dgm:if>
                        <dgm:else name="Name129"/>
                      </dgm:choose>
                    </dgm:layoutNode>
                  </dgm:forEach>
                  <dgm:choose name="Name130">
                    <dgm:if name="Name131" axis="root ch" ptType="all node" func="cnt" op="gte" val="5">
                      <dgm:forEach name="Name132" axis="self" ptType="parTrans">
                        <dgm:layoutNode name="Name133" styleLbl="parChTrans1D1">
                          <dgm:choose name="Name134">
                            <dgm:if name="Name135" func="var" arg="dir" op="equ" val="norm">
                              <dgm:alg type="conn">
                                <dgm:param type="dim" val="1D"/>
                                <dgm:param type="begPts" val="midL"/>
                                <dgm:param type="srcNode" val="parTx5"/>
                                <dgm:param type="endSty" val="noArr"/>
                                <dgm:param type="dstNode" val="anchor4"/>
                              </dgm:alg>
                            </dgm:if>
                            <dgm:else name="Name136">
                              <dgm:alg type="conn">
                                <dgm:param type="dim" val="1D"/>
                                <dgm:param type="begPts" val="midR"/>
                                <dgm:param type="endSty" val="noArr"/>
                                <dgm:param type="srcNode" val="parTx5"/>
                                <dgm:param type="dstNode" val="anchor4"/>
                              </dgm:alg>
                            </dgm:else>
                          </dgm:choose>
                          <dgm:shape xmlns:r="http://schemas.openxmlformats.org/officeDocument/2006/relationships" type="conn" r:blip="">
                            <dgm:adjLst/>
                          </dgm:shape>
                          <dgm:presOf/>
                          <dgm:constrLst>
                            <dgm:constr type="connDist"/>
                            <dgm:constr type="begPad" refType="connDist" fact="0.11"/>
                            <dgm:constr type="endPad"/>
                          </dgm:constrLst>
                        </dgm:layoutNode>
                      </dgm:forEach>
                    </dgm:if>
                    <dgm:else name="Name137"/>
                  </dgm:choose>
                </dgm:forEach>
              </dgm:layoutNode>
              <dgm:choose name="Name138">
                <dgm:if name="Name139" axis="root ch" ptType="all node" func="cnt" op="gte" val="5">
                  <dgm:layoutNode name="spPost4">
                    <dgm:alg type="sp"/>
                    <dgm:shape xmlns:r="http://schemas.openxmlformats.org/officeDocument/2006/relationships" r:blip="">
                      <dgm:adjLst/>
                    </dgm:shape>
                  </dgm:layoutNode>
                </dgm:if>
                <dgm:else name="Name140"/>
              </dgm:choose>
            </dgm:if>
            <dgm:else name="Name141"/>
          </dgm:choose>
        </dgm:if>
        <dgm:if name="Name142" axis="self" ptType="node" func="pos" op="equ" val="5">
          <dgm:layoutNode name="parTx5" styleLbl="node1">
            <dgm:alg type="tx"/>
            <dgm:shape xmlns:r="http://schemas.openxmlformats.org/officeDocument/2006/relationships" type="ellipse" r:blip="">
              <dgm:adjLst/>
            </dgm:shape>
            <dgm:presOf axis="self" ptType="node"/>
            <dgm:constrLst>
              <dgm:constr type="h" refType="w"/>
              <dgm:constr type="w" refType="h" op="lte"/>
              <dgm:constr type="tMarg"/>
              <dgm:constr type="bMarg"/>
              <dgm:constr type="lMarg"/>
              <dgm:constr type="rMarg"/>
            </dgm:constrLst>
            <dgm:ruleLst>
              <dgm:rule type="primFontSz" val="5" fact="NaN" max="NaN"/>
            </dgm:ruleLst>
          </dgm:layoutNode>
          <dgm:choose name="Name143">
            <dgm:if name="Name144" axis="ch" ptType="node" func="cnt" op="gte" val="1">
              <dgm:layoutNode name="spPre5">
                <dgm:alg type="sp"/>
                <dgm:shape xmlns:r="http://schemas.openxmlformats.org/officeDocument/2006/relationships" r:blip="">
                  <dgm:adjLst/>
                </dgm:shape>
              </dgm:layoutNode>
              <dgm:layoutNode name="chLin5">
                <dgm:alg type="lin">
                  <dgm:param type="linDir" val="fromT"/>
                </dgm:alg>
                <dgm:shape xmlns:r="http://schemas.openxmlformats.org/officeDocument/2006/relationships" r:blip="">
                  <dgm:adjLst/>
                </dgm:shape>
                <dgm:presOf/>
                <dgm:constrLst>
                  <dgm:constr type="w" for="ch" forName="txAndLines5" refType="w" fact="0.77"/>
                  <dgm:constr type="w" for="ch" forName="top5" refType="w" refFor="ch" refForName="txAndLines5" fact="0.78"/>
                </dgm:constrLst>
                <dgm:forEach name="Name145" axis="ch">
                  <dgm:forEach name="Name146" axis="self" ptType="parTrans">
                    <dgm:layoutNode name="Name147" styleLbl="parChTrans1D1">
                      <dgm:choose name="Name148">
                        <dgm:if name="Name149" func="var" arg="dir" op="equ" val="norm">
                          <dgm:alg type="conn">
                            <dgm:param type="dim" val="1D"/>
                            <dgm:param type="begPts" val="midR"/>
                            <dgm:param type="endSty" val="noArr"/>
                            <dgm:param type="dstNode" val="anchor5"/>
                          </dgm:alg>
                        </dgm:if>
                        <dgm:else name="Name150">
                          <dgm:alg type="conn">
                            <dgm:param type="dim" val="1D"/>
                            <dgm:param type="begPts" val="midL"/>
                            <dgm:param type="endSty" val="noArr"/>
                            <dgm:param type="srcNode" val="parTx5"/>
                            <dgm:param type="dstNode" val="anchor5"/>
                          </dgm:alg>
                        </dgm:else>
                      </dgm:choose>
                      <dgm:shape xmlns:r="http://schemas.openxmlformats.org/officeDocument/2006/relationships" type="conn" r:blip="">
                        <dgm:adjLst/>
                      </dgm:shape>
                      <dgm:presOf/>
                      <dgm:constrLst>
                        <dgm:constr type="connDist"/>
                        <dgm:constr type="begPad" refType="connDist" fact="0.11"/>
                        <dgm:constr type="endPad"/>
                      </dgm:constrLst>
                    </dgm:layoutNode>
                  </dgm:forEach>
                  <dgm:forEach name="Name151" axis="self" ptType="node">
                    <dgm:choose name="Name152">
                      <dgm:if name="Name153" axis="par ch" ptType="node node" func="cnt" op="equ" val="1">
                        <dgm:layoutNode name="top5">
                          <dgm:alg type="sp"/>
                          <dgm:shape xmlns:r="http://schemas.openxmlformats.org/officeDocument/2006/relationships" r:blip="">
                            <dgm:adjLst/>
                          </dgm:shape>
                          <dgm:constrLst>
                            <dgm:constr type="h" refType="w" fact="0.6"/>
                          </dgm:constrLst>
                        </dgm:layoutNode>
                      </dgm:if>
                      <dgm:else name="Name154"/>
                    </dgm:choose>
                    <dgm:layoutNode name="txAndLines5">
                      <dgm:choose name="Name155">
                        <dgm:if name="Name156" func="var" arg="dir" op="equ" val="norm">
                          <dgm:alg type="lin"/>
                        </dgm:if>
                        <dgm:else name="Name157">
                          <dgm:alg type="lin">
                            <dgm:param type="linDir" val="fromR"/>
                          </dgm:alg>
                        </dgm:else>
                      </dgm:choose>
                      <dgm:shape xmlns:r="http://schemas.openxmlformats.org/officeDocument/2006/relationships" r:blip="">
                        <dgm:adjLst/>
                      </dgm:shape>
                      <dgm:presOf/>
                      <dgm:choose name="Name158">
                        <dgm:if name="Name159" axis="root ch" ptType="all node" func="cnt" op="gte" val="6">
                          <dgm:constrLst>
                            <dgm:constr type="w" for="ch" forName="anchor5" refType="w"/>
                            <dgm:constr type="w" for="ch" forName="backup5" refType="w" fact="-1"/>
                            <dgm:constr type="w" for="ch" forName="preLine5" refType="w" fact="0.11"/>
                            <dgm:constr type="w" for="ch" forName="desTx5" refType="w" fact="0.78"/>
                            <dgm:constr type="w" for="ch" forName="postLine5" refType="w" fact="0.11"/>
                          </dgm:constrLst>
                        </dgm:if>
                        <dgm:else name="Name160">
                          <dgm:constrLst>
                            <dgm:constr type="w" for="ch" forName="anchor5" refType="w" fact="0.89"/>
                            <dgm:constr type="w" for="ch" forName="backup5" refType="w" fact="-0.89"/>
                            <dgm:constr type="w" for="ch" forName="preLine5" refType="w" fact="0.11"/>
                            <dgm:constr type="w" for="ch" forName="desTx5" refType="w" fact="0.78"/>
                          </dgm:constrLst>
                        </dgm:else>
                      </dgm:choose>
                      <dgm:layoutNode name="anchor5" moveWith="desTx5">
                        <dgm:alg type="sp"/>
                        <dgm:shape xmlns:r="http://schemas.openxmlformats.org/officeDocument/2006/relationships" r:blip="">
                          <dgm:adjLst/>
                        </dgm:shape>
                      </dgm:layoutNode>
                      <dgm:layoutNode name="backup5" moveWith="desTx5">
                        <dgm:alg type="sp"/>
                        <dgm:shape xmlns:r="http://schemas.openxmlformats.org/officeDocument/2006/relationships" r:blip="">
                          <dgm:adjLst/>
                        </dgm:shape>
                      </dgm:layoutNode>
                      <dgm:layoutNode name="preLine5" styleLbl="parChTrans1D1" moveWith="desTx5">
                        <dgm:alg type="sp"/>
                        <dgm:shape xmlns:r="http://schemas.openxmlformats.org/officeDocument/2006/relationships" type="line" r:blip="">
                          <dgm:adjLst/>
                        </dgm:shape>
                        <dgm:presOf/>
                      </dgm:layoutNode>
                      <dgm:layoutNode name="desTx5" styleLbl="revTx">
                        <dgm:varLst>
                          <dgm:bulletEnabled val="1"/>
                        </dgm:varLst>
                        <dgm:alg type="tx"/>
                        <dgm:shape xmlns:r="http://schemas.openxmlformats.org/officeDocument/2006/relationships" type="rect" r:blip="" hideGeom="1">
                          <dgm:adjLst/>
                        </dgm:shape>
                        <dgm:presOf axis="desOrSelf" ptType="node"/>
                        <dgm:constrLst>
                          <dgm:constr type="h" refType="w" fact="0.6"/>
                        </dgm:constrLst>
                        <dgm:ruleLst>
                          <dgm:rule type="primFontSz" val="5" fact="NaN" max="NaN"/>
                        </dgm:ruleLst>
                      </dgm:layoutNode>
                      <dgm:choose name="Name161">
                        <dgm:if name="Name162" axis="root ch" ptType="all node" func="cnt" op="gte" val="6">
                          <dgm:layoutNode name="postLine5" styleLbl="parChTrans1D1" moveWith="desTx5">
                            <dgm:alg type="sp"/>
                            <dgm:shape xmlns:r="http://schemas.openxmlformats.org/officeDocument/2006/relationships" type="line" r:blip="">
                              <dgm:adjLst/>
                            </dgm:shape>
                            <dgm:presOf/>
                          </dgm:layoutNode>
                        </dgm:if>
                        <dgm:else name="Name163"/>
                      </dgm:choose>
                    </dgm:layoutNode>
                  </dgm:forEach>
                  <dgm:choose name="Name164">
                    <dgm:if name="Name165" axis="root ch" ptType="all node" func="cnt" op="gte" val="6">
                      <dgm:forEach name="Name166" axis="self" ptType="parTrans">
                        <dgm:layoutNode name="Name167" styleLbl="parChTrans1D1">
                          <dgm:choose name="Name168">
                            <dgm:if name="Name169" func="var" arg="dir" op="equ" val="norm">
                              <dgm:alg type="conn">
                                <dgm:param type="dim" val="1D"/>
                                <dgm:param type="begPts" val="midL"/>
                                <dgm:param type="srcNode" val="parTx6"/>
                                <dgm:param type="endSty" val="noArr"/>
                                <dgm:param type="dstNode" val="anchor5"/>
                              </dgm:alg>
                            </dgm:if>
                            <dgm:else name="Name170">
                              <dgm:alg type="conn">
                                <dgm:param type="dim" val="1D"/>
                                <dgm:param type="begPts" val="midR"/>
                                <dgm:param type="endSty" val="noArr"/>
                                <dgm:param type="srcNode" val="parTx6"/>
                                <dgm:param type="dstNode" val="anchor5"/>
                              </dgm:alg>
                            </dgm:else>
                          </dgm:choose>
                          <dgm:shape xmlns:r="http://schemas.openxmlformats.org/officeDocument/2006/relationships" type="conn" r:blip="">
                            <dgm:adjLst/>
                          </dgm:shape>
                          <dgm:presOf/>
                          <dgm:constrLst>
                            <dgm:constr type="connDist"/>
                            <dgm:constr type="begPad" refType="connDist" fact="0.11"/>
                            <dgm:constr type="endPad"/>
                          </dgm:constrLst>
                        </dgm:layoutNode>
                      </dgm:forEach>
                    </dgm:if>
                    <dgm:else name="Name171"/>
                  </dgm:choose>
                </dgm:forEach>
              </dgm:layoutNode>
              <dgm:choose name="Name172">
                <dgm:if name="Name173" axis="root ch" ptType="all node" func="cnt" op="gte" val="6">
                  <dgm:layoutNode name="spPost5">
                    <dgm:alg type="sp"/>
                    <dgm:shape xmlns:r="http://schemas.openxmlformats.org/officeDocument/2006/relationships" r:blip="">
                      <dgm:adjLst/>
                    </dgm:shape>
                  </dgm:layoutNode>
                </dgm:if>
                <dgm:else name="Name174"/>
              </dgm:choose>
            </dgm:if>
            <dgm:else name="Name175"/>
          </dgm:choose>
        </dgm:if>
        <dgm:if name="Name176" axis="self" ptType="node" func="pos" op="equ" val="6">
          <dgm:layoutNode name="parTx6" styleLbl="node1">
            <dgm:alg type="tx"/>
            <dgm:shape xmlns:r="http://schemas.openxmlformats.org/officeDocument/2006/relationships" type="ellipse" r:blip="">
              <dgm:adjLst/>
            </dgm:shape>
            <dgm:presOf axis="self" ptType="node"/>
            <dgm:constrLst>
              <dgm:constr type="h" refType="w"/>
              <dgm:constr type="w" refType="h" op="lte"/>
              <dgm:constr type="tMarg"/>
              <dgm:constr type="bMarg"/>
              <dgm:constr type="lMarg"/>
              <dgm:constr type="rMarg"/>
            </dgm:constrLst>
            <dgm:ruleLst>
              <dgm:rule type="primFontSz" val="5" fact="NaN" max="NaN"/>
            </dgm:ruleLst>
          </dgm:layoutNode>
          <dgm:choose name="Name177">
            <dgm:if name="Name178" axis="ch" ptType="node" func="cnt" op="gte" val="1">
              <dgm:layoutNode name="spPre6">
                <dgm:alg type="sp"/>
                <dgm:shape xmlns:r="http://schemas.openxmlformats.org/officeDocument/2006/relationships" r:blip="">
                  <dgm:adjLst/>
                </dgm:shape>
              </dgm:layoutNode>
              <dgm:layoutNode name="chLin6">
                <dgm:alg type="lin">
                  <dgm:param type="linDir" val="fromT"/>
                </dgm:alg>
                <dgm:shape xmlns:r="http://schemas.openxmlformats.org/officeDocument/2006/relationships" r:blip="">
                  <dgm:adjLst/>
                </dgm:shape>
                <dgm:presOf/>
                <dgm:constrLst>
                  <dgm:constr type="w" for="ch" forName="txAndLines6" refType="w" fact="0.77"/>
                  <dgm:constr type="w" for="ch" forName="top6" refType="w" refFor="ch" refForName="txAndLines6" fact="0.78"/>
                </dgm:constrLst>
                <dgm:forEach name="Name179" axis="ch">
                  <dgm:forEach name="Name180" axis="self" ptType="parTrans">
                    <dgm:layoutNode name="Name181" styleLbl="parChTrans1D1">
                      <dgm:choose name="Name182">
                        <dgm:if name="Name183" func="var" arg="dir" op="equ" val="norm">
                          <dgm:alg type="conn">
                            <dgm:param type="dim" val="1D"/>
                            <dgm:param type="begPts" val="midR"/>
                            <dgm:param type="endSty" val="noArr"/>
                            <dgm:param type="dstNode" val="anchor6"/>
                          </dgm:alg>
                        </dgm:if>
                        <dgm:else name="Name184">
                          <dgm:alg type="conn">
                            <dgm:param type="dim" val="1D"/>
                            <dgm:param type="begPts" val="midL"/>
                            <dgm:param type="endSty" val="noArr"/>
                            <dgm:param type="srcNode" val="parTx6"/>
                            <dgm:param type="dstNode" val="anchor6"/>
                          </dgm:alg>
                        </dgm:else>
                      </dgm:choose>
                      <dgm:shape xmlns:r="http://schemas.openxmlformats.org/officeDocument/2006/relationships" type="conn" r:blip="">
                        <dgm:adjLst/>
                      </dgm:shape>
                      <dgm:presOf/>
                      <dgm:constrLst>
                        <dgm:constr type="connDist"/>
                        <dgm:constr type="begPad" refType="connDist" fact="0.11"/>
                        <dgm:constr type="endPad"/>
                      </dgm:constrLst>
                    </dgm:layoutNode>
                  </dgm:forEach>
                  <dgm:forEach name="Name185" axis="self" ptType="node">
                    <dgm:choose name="Name186">
                      <dgm:if name="Name187" axis="par ch" ptType="node node" func="cnt" op="equ" val="1">
                        <dgm:layoutNode name="top6">
                          <dgm:alg type="sp"/>
                          <dgm:shape xmlns:r="http://schemas.openxmlformats.org/officeDocument/2006/relationships" r:blip="">
                            <dgm:adjLst/>
                          </dgm:shape>
                          <dgm:constrLst>
                            <dgm:constr type="h" refType="w" fact="0.6"/>
                          </dgm:constrLst>
                        </dgm:layoutNode>
                      </dgm:if>
                      <dgm:else name="Name188"/>
                    </dgm:choose>
                    <dgm:layoutNode name="txAndLines6">
                      <dgm:choose name="Name189">
                        <dgm:if name="Name190" func="var" arg="dir" op="equ" val="norm">
                          <dgm:alg type="lin"/>
                        </dgm:if>
                        <dgm:else name="Name191">
                          <dgm:alg type="lin">
                            <dgm:param type="linDir" val="fromR"/>
                          </dgm:alg>
                        </dgm:else>
                      </dgm:choose>
                      <dgm:shape xmlns:r="http://schemas.openxmlformats.org/officeDocument/2006/relationships" r:blip="">
                        <dgm:adjLst/>
                      </dgm:shape>
                      <dgm:presOf/>
                      <dgm:choose name="Name192">
                        <dgm:if name="Name193" axis="root ch" ptType="all node" func="cnt" op="gte" val="7">
                          <dgm:constrLst>
                            <dgm:constr type="w" for="ch" forName="anchor6" refType="w"/>
                            <dgm:constr type="w" for="ch" forName="backup6" refType="w" fact="-1"/>
                            <dgm:constr type="w" for="ch" forName="preLine6" refType="w" fact="0.11"/>
                            <dgm:constr type="w" for="ch" forName="desTx6" refType="w" fact="0.78"/>
                            <dgm:constr type="w" for="ch" forName="postLine6" refType="w" fact="0.11"/>
                          </dgm:constrLst>
                        </dgm:if>
                        <dgm:else name="Name194">
                          <dgm:constrLst>
                            <dgm:constr type="w" for="ch" forName="anchor6" refType="w" fact="0.89"/>
                            <dgm:constr type="w" for="ch" forName="backup6" refType="w" fact="-0.89"/>
                            <dgm:constr type="w" for="ch" forName="preLine6" refType="w" fact="0.11"/>
                            <dgm:constr type="w" for="ch" forName="desTx6" refType="w" fact="0.78"/>
                          </dgm:constrLst>
                        </dgm:else>
                      </dgm:choose>
                      <dgm:layoutNode name="anchor6" moveWith="desTx6">
                        <dgm:alg type="sp"/>
                        <dgm:shape xmlns:r="http://schemas.openxmlformats.org/officeDocument/2006/relationships" r:blip="">
                          <dgm:adjLst/>
                        </dgm:shape>
                      </dgm:layoutNode>
                      <dgm:layoutNode name="backup6" moveWith="desTx6">
                        <dgm:alg type="sp"/>
                        <dgm:shape xmlns:r="http://schemas.openxmlformats.org/officeDocument/2006/relationships" r:blip="">
                          <dgm:adjLst/>
                        </dgm:shape>
                      </dgm:layoutNode>
                      <dgm:layoutNode name="preLine6" styleLbl="parChTrans1D1" moveWith="desTx6">
                        <dgm:alg type="sp"/>
                        <dgm:shape xmlns:r="http://schemas.openxmlformats.org/officeDocument/2006/relationships" type="line" r:blip="">
                          <dgm:adjLst/>
                        </dgm:shape>
                        <dgm:presOf/>
                      </dgm:layoutNode>
                      <dgm:layoutNode name="desTx6" styleLbl="revTx">
                        <dgm:varLst>
                          <dgm:bulletEnabled val="1"/>
                        </dgm:varLst>
                        <dgm:alg type="tx"/>
                        <dgm:shape xmlns:r="http://schemas.openxmlformats.org/officeDocument/2006/relationships" type="rect" r:blip="" hideGeom="1">
                          <dgm:adjLst/>
                        </dgm:shape>
                        <dgm:presOf axis="desOrSelf" ptType="node"/>
                        <dgm:constrLst>
                          <dgm:constr type="h" refType="w" fact="0.6"/>
                        </dgm:constrLst>
                        <dgm:ruleLst>
                          <dgm:rule type="primFontSz" val="5" fact="NaN" max="NaN"/>
                        </dgm:ruleLst>
                      </dgm:layoutNode>
                      <dgm:choose name="Name195">
                        <dgm:if name="Name196" axis="root ch" ptType="all node" func="cnt" op="gte" val="7">
                          <dgm:layoutNode name="postLine6" styleLbl="parChTrans1D1" moveWith="desTx6">
                            <dgm:alg type="sp"/>
                            <dgm:shape xmlns:r="http://schemas.openxmlformats.org/officeDocument/2006/relationships" type="line" r:blip="">
                              <dgm:adjLst/>
                            </dgm:shape>
                            <dgm:presOf/>
                          </dgm:layoutNode>
                        </dgm:if>
                        <dgm:else name="Name197"/>
                      </dgm:choose>
                    </dgm:layoutNode>
                  </dgm:forEach>
                  <dgm:choose name="Name198">
                    <dgm:if name="Name199" axis="root ch" ptType="all node" func="cnt" op="gte" val="7">
                      <dgm:forEach name="Name200" axis="self" ptType="parTrans">
                        <dgm:layoutNode name="Name201" styleLbl="parChTrans1D1">
                          <dgm:choose name="Name202">
                            <dgm:if name="Name203" func="var" arg="dir" op="equ" val="norm">
                              <dgm:alg type="conn">
                                <dgm:param type="dim" val="1D"/>
                                <dgm:param type="begPts" val="midL"/>
                                <dgm:param type="srcNode" val="parTx7"/>
                                <dgm:param type="endSty" val="noArr"/>
                                <dgm:param type="dstNode" val="anchor6"/>
                              </dgm:alg>
                            </dgm:if>
                            <dgm:else name="Name204">
                              <dgm:alg type="conn">
                                <dgm:param type="dim" val="1D"/>
                                <dgm:param type="begPts" val="midR"/>
                                <dgm:param type="endSty" val="noArr"/>
                                <dgm:param type="srcNode" val="parTx7"/>
                                <dgm:param type="dstNode" val="anchor6"/>
                              </dgm:alg>
                            </dgm:else>
                          </dgm:choose>
                          <dgm:shape xmlns:r="http://schemas.openxmlformats.org/officeDocument/2006/relationships" type="conn" r:blip="">
                            <dgm:adjLst/>
                          </dgm:shape>
                          <dgm:presOf/>
                          <dgm:constrLst>
                            <dgm:constr type="connDist"/>
                            <dgm:constr type="begPad" refType="connDist" fact="0.11"/>
                            <dgm:constr type="endPad"/>
                          </dgm:constrLst>
                        </dgm:layoutNode>
                      </dgm:forEach>
                    </dgm:if>
                    <dgm:else name="Name205"/>
                  </dgm:choose>
                </dgm:forEach>
              </dgm:layoutNode>
              <dgm:choose name="Name206">
                <dgm:if name="Name207" axis="root ch" ptType="all node" func="cnt" op="gte" val="7">
                  <dgm:layoutNode name="spPost6">
                    <dgm:alg type="sp"/>
                    <dgm:shape xmlns:r="http://schemas.openxmlformats.org/officeDocument/2006/relationships" r:blip="">
                      <dgm:adjLst/>
                    </dgm:shape>
                  </dgm:layoutNode>
                </dgm:if>
                <dgm:else name="Name208"/>
              </dgm:choose>
            </dgm:if>
            <dgm:else name="Name209"/>
          </dgm:choose>
        </dgm:if>
        <dgm:if name="Name210" axis="self" ptType="node" func="pos" op="equ" val="7">
          <dgm:layoutNode name="parTx7" styleLbl="node1">
            <dgm:alg type="tx"/>
            <dgm:shape xmlns:r="http://schemas.openxmlformats.org/officeDocument/2006/relationships" type="ellipse" r:blip="">
              <dgm:adjLst/>
            </dgm:shape>
            <dgm:presOf axis="self" ptType="node"/>
            <dgm:constrLst>
              <dgm:constr type="h" refType="w"/>
              <dgm:constr type="w" refType="h" op="lte"/>
              <dgm:constr type="tMarg"/>
              <dgm:constr type="bMarg"/>
              <dgm:constr type="lMarg"/>
              <dgm:constr type="rMarg"/>
            </dgm:constrLst>
            <dgm:ruleLst>
              <dgm:rule type="primFontSz" val="5" fact="NaN" max="NaN"/>
            </dgm:ruleLst>
          </dgm:layoutNode>
          <dgm:choose name="Name211">
            <dgm:if name="Name212" axis="ch" ptType="node" func="cnt" op="gte" val="1">
              <dgm:layoutNode name="spPre7">
                <dgm:alg type="sp"/>
                <dgm:shape xmlns:r="http://schemas.openxmlformats.org/officeDocument/2006/relationships" r:blip="">
                  <dgm:adjLst/>
                </dgm:shape>
              </dgm:layoutNode>
              <dgm:layoutNode name="chLin7">
                <dgm:alg type="lin">
                  <dgm:param type="linDir" val="fromT"/>
                </dgm:alg>
                <dgm:shape xmlns:r="http://schemas.openxmlformats.org/officeDocument/2006/relationships" r:blip="">
                  <dgm:adjLst/>
                </dgm:shape>
                <dgm:presOf/>
                <dgm:constrLst>
                  <dgm:constr type="w" for="ch" forName="txAndLines7" refType="w" fact="0.77"/>
                  <dgm:constr type="w" for="ch" forName="top7" refType="w" refFor="ch" refForName="txAndLines7" fact="0.78"/>
                </dgm:constrLst>
                <dgm:forEach name="Name213" axis="ch">
                  <dgm:forEach name="Name214" axis="self" ptType="parTrans">
                    <dgm:layoutNode name="Name215" styleLbl="parChTrans1D1">
                      <dgm:choose name="Name216">
                        <dgm:if name="Name217" func="var" arg="dir" op="equ" val="norm">
                          <dgm:alg type="conn">
                            <dgm:param type="dim" val="1D"/>
                            <dgm:param type="begPts" val="midR"/>
                            <dgm:param type="endSty" val="noArr"/>
                            <dgm:param type="dstNode" val="anchor7"/>
                          </dgm:alg>
                        </dgm:if>
                        <dgm:else name="Name218">
                          <dgm:alg type="conn">
                            <dgm:param type="dim" val="1D"/>
                            <dgm:param type="begPts" val="midL"/>
                            <dgm:param type="endSty" val="noArr"/>
                            <dgm:param type="srcNode" val="parTx7"/>
                            <dgm:param type="dstNode" val="anchor7"/>
                          </dgm:alg>
                        </dgm:else>
                      </dgm:choose>
                      <dgm:shape xmlns:r="http://schemas.openxmlformats.org/officeDocument/2006/relationships" type="conn" r:blip="">
                        <dgm:adjLst/>
                      </dgm:shape>
                      <dgm:presOf/>
                      <dgm:constrLst>
                        <dgm:constr type="connDist"/>
                        <dgm:constr type="begPad" refType="connDist" fact="0.11"/>
                        <dgm:constr type="endPad"/>
                      </dgm:constrLst>
                    </dgm:layoutNode>
                  </dgm:forEach>
                  <dgm:forEach name="Name219" axis="self" ptType="node">
                    <dgm:choose name="Name220">
                      <dgm:if name="Name221" axis="par ch" ptType="node node" func="cnt" op="equ" val="1">
                        <dgm:layoutNode name="top7">
                          <dgm:alg type="sp"/>
                          <dgm:shape xmlns:r="http://schemas.openxmlformats.org/officeDocument/2006/relationships" r:blip="">
                            <dgm:adjLst/>
                          </dgm:shape>
                          <dgm:constrLst>
                            <dgm:constr type="h" refType="w" fact="0.6"/>
                          </dgm:constrLst>
                        </dgm:layoutNode>
                      </dgm:if>
                      <dgm:else name="Name222"/>
                    </dgm:choose>
                    <dgm:layoutNode name="txAndLines7">
                      <dgm:choose name="Name223">
                        <dgm:if name="Name224" func="var" arg="dir" op="equ" val="norm">
                          <dgm:alg type="lin"/>
                        </dgm:if>
                        <dgm:else name="Name225">
                          <dgm:alg type="lin">
                            <dgm:param type="linDir" val="fromR"/>
                          </dgm:alg>
                        </dgm:else>
                      </dgm:choose>
                      <dgm:shape xmlns:r="http://schemas.openxmlformats.org/officeDocument/2006/relationships" r:blip="">
                        <dgm:adjLst/>
                      </dgm:shape>
                      <dgm:presOf/>
                      <dgm:constrLst>
                        <dgm:constr type="w" for="ch" forName="anchor7" refType="w" fact="0.89"/>
                        <dgm:constr type="w" for="ch" forName="backup7" refType="w" fact="-0.89"/>
                        <dgm:constr type="w" for="ch" forName="preLine7" refType="w" fact="0.11"/>
                        <dgm:constr type="w" for="ch" forName="desTx7" refType="w" fact="0.78"/>
                      </dgm:constrLst>
                      <dgm:layoutNode name="anchor7" moveWith="desTx7">
                        <dgm:alg type="sp"/>
                        <dgm:shape xmlns:r="http://schemas.openxmlformats.org/officeDocument/2006/relationships" r:blip="">
                          <dgm:adjLst/>
                        </dgm:shape>
                      </dgm:layoutNode>
                      <dgm:layoutNode name="backup7" moveWith="desTx7">
                        <dgm:alg type="sp"/>
                        <dgm:shape xmlns:r="http://schemas.openxmlformats.org/officeDocument/2006/relationships" r:blip="">
                          <dgm:adjLst/>
                        </dgm:shape>
                      </dgm:layoutNode>
                      <dgm:layoutNode name="preLine7" styleLbl="parChTrans1D1" moveWith="desTx7">
                        <dgm:alg type="sp"/>
                        <dgm:shape xmlns:r="http://schemas.openxmlformats.org/officeDocument/2006/relationships" type="line" r:blip="">
                          <dgm:adjLst/>
                        </dgm:shape>
                        <dgm:presOf/>
                      </dgm:layoutNode>
                      <dgm:layoutNode name="desTx7" styleLbl="revTx">
                        <dgm:varLst>
                          <dgm:bulletEnabled val="1"/>
                        </dgm:varLst>
                        <dgm:alg type="tx"/>
                        <dgm:shape xmlns:r="http://schemas.openxmlformats.org/officeDocument/2006/relationships" type="rect" r:blip="" hideGeom="1">
                          <dgm:adjLst/>
                        </dgm:shape>
                        <dgm:presOf axis="desOrSelf" ptType="node"/>
                        <dgm:constrLst>
                          <dgm:constr type="h" refType="w" fact="0.6"/>
                        </dgm:constrLst>
                        <dgm:ruleLst>
                          <dgm:rule type="primFontSz" val="5" fact="NaN" max="NaN"/>
                        </dgm:ruleLst>
                      </dgm:layoutNode>
                    </dgm:layoutNode>
                  </dgm:forEach>
                </dgm:forEach>
              </dgm:layoutNode>
            </dgm:if>
            <dgm:else name="Name226"/>
          </dgm:choose>
        </dgm:if>
        <dgm:else name="Name227"/>
      </dgm:choose>
    </dgm:forEach>
  </dgm:layoutNode>
</dgm:layoutDef>
</file>

<file path=ppt/diagrams/layout18.xml><?xml version="1.0" encoding="utf-8"?>
<dgm:layoutDef xmlns:dgm="http://schemas.openxmlformats.org/drawingml/2006/diagram" xmlns:a="http://schemas.openxmlformats.org/drawingml/2006/main" uniqueId="urn:microsoft.com/office/officeart/2008/layout/AlternatingHexagons">
  <dgm:title val=""/>
  <dgm:desc val=""/>
  <dgm:catLst>
    <dgm:cat type="list" pri="1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1"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Name0">
    <dgm:varLst>
      <dgm:chMax/>
      <dgm:chPref/>
      <dgm:dir/>
      <dgm:animLvl val="lvl"/>
    </dgm:varLst>
    <dgm:alg type="lin">
      <dgm:param type="linDir" val="fromT"/>
    </dgm:alg>
    <dgm:shape xmlns:r="http://schemas.openxmlformats.org/officeDocument/2006/relationships" r:blip="">
      <dgm:adjLst/>
    </dgm:shape>
    <dgm:constrLst>
      <dgm:constr type="primFontSz" for="des" forName="Parent1" val="65"/>
      <dgm:constr type="primFontSz" for="des" forName="Childtext1" refType="primFontSz" refFor="des" refForName="Parent1" op="lte"/>
      <dgm:constr type="w" for="ch" forName="composite" refType="w"/>
      <dgm:constr type="h" for="ch" forName="composite" refType="h"/>
      <dgm:constr type="h" for="ch" forName="spaceBetweenRectangles" refType="w" refFor="ch" refForName="composite" fact="-0.042"/>
      <dgm:constr type="sp" refType="h" refFor="ch" refForName="composite" op="equ" fact="0.1"/>
    </dgm:constrLst>
    <dgm:forEach name="nodesForEach" axis="ch" ptType="node">
      <dgm:layoutNode name="composite">
        <dgm:alg type="composite">
          <dgm:param type="ar" val="3.6"/>
        </dgm:alg>
        <dgm:shape xmlns:r="http://schemas.openxmlformats.org/officeDocument/2006/relationships" r:blip="">
          <dgm:adjLst/>
        </dgm:shape>
        <dgm:choose name="Name1">
          <dgm:if name="Name2" func="var" arg="dir" op="equ" val="norm">
            <dgm:choose name="Name3">
              <dgm:if name="Name4" axis="self" ptType="node" func="posOdd" op="equ" val="1">
                <dgm:constrLst>
                  <dgm:constr type="l" for="ch" forName="Accent1" refType="w" fact="0.18"/>
                  <dgm:constr type="t" for="ch" forName="Accent1" refType="h" fact="0"/>
                  <dgm:constr type="h" for="ch" forName="Accent1" refType="h"/>
                  <dgm:constr type="w" for="ch" forName="Accent1" refType="h" fact="0.87"/>
                  <dgm:constr type="l" for="ch" forName="Accent1Text" refType="w" fact="0.18"/>
                  <dgm:constr type="t" for="ch" forName="Accent1Text" refType="h" fact="0"/>
                  <dgm:constr type="h" for="ch" forName="Accent1Text" refType="h"/>
                  <dgm:constr type="w" for="ch" forName="Accent1Text" refType="h" fact="0.87"/>
                  <dgm:constr type="l" for="ch" forName="Parent1" refType="w" fact="0.441"/>
                  <dgm:constr type="t" for="ch" forName="Parent1" refType="h" fact="0"/>
                  <dgm:constr type="h" for="ch" forName="Parent1" refType="h"/>
                  <dgm:constr type="w" for="ch" forName="Parent1" refType="h" fact="0.87"/>
                  <dgm:constr type="l" for="ch" forName="Childtext1" refType="w" fact="0.69"/>
                  <dgm:constr type="t" for="ch" forName="Childtext1" refType="h" fact="0.2"/>
                  <dgm:constr type="w" for="ch" forName="Childtext1" refType="w" fact="0.31"/>
                  <dgm:constr type="h" for="ch" forName="Childtext1" refType="h" fact="0.6"/>
                  <dgm:constr type="l" for="ch" forName="BalanceSpacing" refType="w" fact="0"/>
                  <dgm:constr type="t" for="ch" forName="BalanceSpacing" refType="h" fact="0"/>
                  <dgm:constr type="w" for="ch" forName="BalanceSpacing" refType="w"/>
                  <dgm:constr type="h" for="ch" forName="BalanceSpacing" refType="h" fact="0.1"/>
                  <dgm:constr type="l" for="ch" forName="BalanceSpacing1" refType="w" fact="0.69"/>
                  <dgm:constr type="t" for="ch" forName="BalanceSpacing1" refType="h" fact="0.2"/>
                  <dgm:constr type="w" for="ch" forName="BalanceSpacing1" refType="w" fact="0.31"/>
                  <dgm:constr type="h" for="ch" forName="BalanceSpacing1" refType="h" fact="0.6"/>
                </dgm:constrLst>
              </dgm:if>
              <dgm:else name="Name5">
                <dgm:constrLst>
                  <dgm:constr type="l" for="ch" forName="Accent1" refType="w" fact="0.571"/>
                  <dgm:constr type="t" for="ch" forName="Accent1" refType="h" fact="0"/>
                  <dgm:constr type="h" for="ch" forName="Accent1" refType="h"/>
                  <dgm:constr type="w" for="ch" forName="Accent1" refType="h" fact="0.87"/>
                  <dgm:constr type="l" for="ch" forName="Accent1Text" refType="w" fact="0.571"/>
                  <dgm:constr type="t" for="ch" forName="Accent1Text" refType="h" fact="0"/>
                  <dgm:constr type="h" for="ch" forName="Accent1Text" refType="h"/>
                  <dgm:constr type="w" for="ch" forName="Accent1Text" refType="h" fact="0.87"/>
                  <dgm:constr type="l" for="ch" forName="Parent1" refType="w" fact="0.31"/>
                  <dgm:constr type="t" for="ch" forName="Parent1" refType="h" fact="0"/>
                  <dgm:constr type="h" for="ch" forName="Parent1" refType="h"/>
                  <dgm:constr type="w" for="ch" forName="Parent1" refType="h" fact="0.87"/>
                  <dgm:constr type="l" for="ch" forName="Childtext1" refType="w" fact="0"/>
                  <dgm:constr type="t" for="ch" forName="Childtext1" refType="h" fact="0.2"/>
                  <dgm:constr type="w" for="ch" forName="Childtext1" refType="w" fact="0.3"/>
                  <dgm:constr type="h" for="ch" forName="Childtext1" refType="h" fact="0.6"/>
                  <dgm:constr type="l" for="ch" forName="BalanceSpacing" refType="w" fact="0.82"/>
                  <dgm:constr type="t" for="ch" forName="BalanceSpacing" refType="h" fact="0"/>
                  <dgm:constr type="w" for="ch" forName="BalanceSpacing" refType="w" fact="0.18"/>
                  <dgm:constr type="h" for="ch" forName="BalanceSpacing" refType="h"/>
                  <dgm:constr type="l" for="ch" forName="BalanceSpacing1" refType="w" fact="0"/>
                  <dgm:constr type="t" for="ch" forName="BalanceSpacing1" refType="h" fact="0.2"/>
                  <dgm:constr type="w" for="ch" forName="BalanceSpacing1" refType="w" fact="0.3"/>
                  <dgm:constr type="h" for="ch" forName="BalanceSpacing1" refType="h" fact="0.6"/>
                </dgm:constrLst>
              </dgm:else>
            </dgm:choose>
          </dgm:if>
          <dgm:else name="Name6">
            <dgm:choose name="Name7">
              <dgm:if name="Name8" axis="self" ptType="node" func="posOdd" op="equ" val="1">
                <dgm:constrLst>
                  <dgm:constr type="l" for="ch" forName="Accent1" refType="w" fact="0.571"/>
                  <dgm:constr type="t" for="ch" forName="Accent1" refType="h" fact="0"/>
                  <dgm:constr type="h" for="ch" forName="Accent1" refType="h"/>
                  <dgm:constr type="w" for="ch" forName="Accent1" refType="h" fact="0.87"/>
                  <dgm:constr type="l" for="ch" forName="Accent1Text" refType="w" fact="0.571"/>
                  <dgm:constr type="t" for="ch" forName="Accent1Text" refType="h" fact="0"/>
                  <dgm:constr type="h" for="ch" forName="Accent1Text" refType="h"/>
                  <dgm:constr type="w" for="ch" forName="Accent1Text" refType="h" fact="0.87"/>
                  <dgm:constr type="l" for="ch" forName="Parent1" refType="w" fact="0.31"/>
                  <dgm:constr type="t" for="ch" forName="Parent1" refType="h" fact="0"/>
                  <dgm:constr type="h" for="ch" forName="Parent1" refType="h"/>
                  <dgm:constr type="w" for="ch" forName="Parent1" refType="h" fact="0.87"/>
                  <dgm:constr type="l" for="ch" forName="Childtext1" refType="w" fact="0"/>
                  <dgm:constr type="t" for="ch" forName="Childtext1" refType="h" fact="0.2"/>
                  <dgm:constr type="w" for="ch" forName="Childtext1" refType="w" fact="0.3"/>
                  <dgm:constr type="h" for="ch" forName="Childtext1" refType="h" fact="0.6"/>
                  <dgm:constr type="l" for="ch" forName="BalanceSpacing" refType="w" fact="0.82"/>
                  <dgm:constr type="t" for="ch" forName="BalanceSpacing" refType="h" fact="0"/>
                  <dgm:constr type="w" for="ch" forName="BalanceSpacing" refType="w" fact="0.18"/>
                  <dgm:constr type="h" for="ch" forName="BalanceSpacing" refType="h"/>
                </dgm:constrLst>
              </dgm:if>
              <dgm:else name="Name9">
                <dgm:constrLst>
                  <dgm:constr type="l" for="ch" forName="Accent1" refType="w" fact="0.18"/>
                  <dgm:constr type="t" for="ch" forName="Accent1" refType="h" fact="0"/>
                  <dgm:constr type="h" for="ch" forName="Accent1" refType="h"/>
                  <dgm:constr type="w" for="ch" forName="Accent1" refType="h" fact="0.87"/>
                  <dgm:constr type="l" for="ch" forName="Accent1Text" refType="w" fact="0.18"/>
                  <dgm:constr type="t" for="ch" forName="Accent1Text" refType="h" fact="0"/>
                  <dgm:constr type="h" for="ch" forName="Accent1Text" refType="h"/>
                  <dgm:constr type="w" for="ch" forName="Accent1Text" refType="h" fact="0.87"/>
                  <dgm:constr type="l" for="ch" forName="Parent1" refType="w" fact="0.441"/>
                  <dgm:constr type="t" for="ch" forName="Parent1" refType="h" fact="0"/>
                  <dgm:constr type="h" for="ch" forName="Parent1" refType="h"/>
                  <dgm:constr type="w" for="ch" forName="Parent1" refType="h" fact="0.87"/>
                  <dgm:constr type="l" for="ch" forName="Childtext1" refType="w" fact="0.69"/>
                  <dgm:constr type="t" for="ch" forName="Childtext1" refType="h" fact="0.2"/>
                  <dgm:constr type="w" for="ch" forName="Childtext1" refType="w" fact="0.31"/>
                  <dgm:constr type="h" for="ch" forName="Childtext1" refType="h" fact="0.6"/>
                  <dgm:constr type="l" for="ch" forName="BalanceSpacing" refType="w" fact="0"/>
                  <dgm:constr type="t" for="ch" forName="BalanceSpacing" refType="h" fact="0"/>
                  <dgm:constr type="w" for="ch" forName="BalanceSpacing" refType="w" fact="0.18"/>
                  <dgm:constr type="h" for="ch" forName="BalanceSpacing" refType="h"/>
                </dgm:constrLst>
              </dgm:else>
            </dgm:choose>
          </dgm:else>
        </dgm:choose>
        <dgm:layoutNode name="Parent1" styleLbl="node1">
          <dgm:varLst>
            <dgm:chMax val="1"/>
            <dgm:chPref val="1"/>
            <dgm:bulletEnabled val="1"/>
          </dgm:varLst>
          <dgm:alg type="tx"/>
          <dgm:shape xmlns:r="http://schemas.openxmlformats.org/officeDocument/2006/relationships" rot="90" type="hexagon" r:blip="">
            <dgm:adjLst>
              <dgm:adj idx="1" val="0.25"/>
              <dgm:adj idx="2" val="1.154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hildtext1" styleLbl="revTx">
          <dgm:varLst>
            <dgm:chMax val="0"/>
            <dgm:chPref val="0"/>
            <dgm:bulletEnabled val="1"/>
          </dgm:varLst>
          <dgm:choose name="Name10">
            <dgm:if name="Name11" func="var" arg="dir" op="equ" val="norm">
              <dgm:choose name="Name12">
                <dgm:if name="Name13" axis="self" ptType="node" func="posOdd" op="equ" val="1">
                  <dgm:alg type="tx">
                    <dgm:param type="parTxLTRAlign" val="l"/>
                  </dgm:alg>
                </dgm:if>
                <dgm:else name="Name14">
                  <dgm:alg type="tx">
                    <dgm:param type="parTxLTRAlign" val="r"/>
                  </dgm:alg>
                </dgm:else>
              </dgm:choose>
            </dgm:if>
            <dgm:else name="Name15">
              <dgm:choose name="Name16">
                <dgm:if name="Name17" axis="self" ptType="node" func="posOdd" op="equ" val="1">
                  <dgm:alg type="tx">
                    <dgm:param type="parTxLTRAlign" val="r"/>
                  </dgm:alg>
                </dgm:if>
                <dgm:else name="Name18">
                  <dgm:alg type="tx">
                    <dgm:param type="parTxLTRAlign" val="l"/>
                  </dgm:alg>
                </dgm:else>
              </dgm:choose>
            </dgm:else>
          </dgm:choose>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BalanceSpacing">
          <dgm:alg type="sp"/>
          <dgm:shape xmlns:r="http://schemas.openxmlformats.org/officeDocument/2006/relationships" r:blip="">
            <dgm:adjLst/>
          </dgm:shape>
        </dgm:layoutNode>
        <dgm:layoutNode name="BalanceSpacing1">
          <dgm:alg type="sp"/>
          <dgm:shape xmlns:r="http://schemas.openxmlformats.org/officeDocument/2006/relationships" r:blip="">
            <dgm:adjLst/>
          </dgm:shape>
        </dgm:layoutNode>
        <dgm:forEach name="Name19" axis="followSib" ptType="sibTrans" hideLastTrans="0" cnt="1">
          <dgm:layoutNode name="Accent1Text" styleLbl="node1">
            <dgm:alg type="tx"/>
            <dgm:shape xmlns:r="http://schemas.openxmlformats.org/officeDocument/2006/relationships" rot="90" type="hexagon" r:blip="">
              <dgm:adjLst>
                <dgm:adj idx="1" val="0.25"/>
                <dgm:adj idx="2" val="1.1547"/>
              </dgm:adjLst>
            </dgm:shape>
            <dgm:presOf axis="self" ptType="sibTrans"/>
            <dgm:constrLst>
              <dgm:constr type="lMarg"/>
              <dgm:constr type="rMarg"/>
              <dgm:constr type="tMarg"/>
              <dgm:constr type="bMarg"/>
            </dgm:constrLst>
            <dgm:ruleLst>
              <dgm:rule type="primFontSz" val="5" fact="NaN" max="NaN"/>
            </dgm:ruleLst>
          </dgm:layoutNode>
        </dgm:forEach>
      </dgm:layoutNode>
      <dgm:forEach name="Name2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19.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funnel1">
  <dgm:title val=""/>
  <dgm:desc val=""/>
  <dgm:catLst>
    <dgm:cat type="relationship" pri="2000"/>
    <dgm:cat type="process" pri="27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4"/>
      <dgm:resizeHandles val="exact"/>
    </dgm:varLst>
    <dgm:alg type="composite">
      <dgm:param type="ar" val="1.25"/>
    </dgm:alg>
    <dgm:shape xmlns:r="http://schemas.openxmlformats.org/officeDocument/2006/relationships" r:blip="">
      <dgm:adjLst/>
    </dgm:shape>
    <dgm:presOf/>
    <dgm:choose name="Name1">
      <dgm:if name="Name2" axis="ch" ptType="node" func="cnt" op="equ" val="2">
        <dgm:constrLst>
          <dgm:constr type="w" for="ch" forName="ellipse" refType="w" fact="0.645"/>
          <dgm:constr type="h" for="ch" forName="ellipse" refType="h" fact="0.28"/>
          <dgm:constr type="t" for="ch" forName="ellipse" refType="w" fact="0.0275"/>
          <dgm:constr type="l" for="ch" forName="ellipse" refType="w" fact="0.0265"/>
          <dgm:constr type="w" for="ch" forName="arrow1" refType="w" fact="0.125"/>
          <dgm:constr type="h" for="ch" forName="arrow1" refType="h" fact="0.1"/>
          <dgm:constr type="t" for="ch" forName="arrow1" refType="h" fact="0.72"/>
          <dgm:constr type="l" for="ch" forName="arrow1" refType="w" fact="0.2875"/>
          <dgm:constr type="w" for="ch" forName="rectangle" refType="w" fact="0.6"/>
          <dgm:constr type="h" for="ch" forName="rectangle" refType="w" refFor="ch" refForName="rectangle" fact="0.25"/>
          <dgm:constr type="t" for="ch" forName="rectangle" refType="h" fact="0.8"/>
          <dgm:constr type="l" for="ch" forName="rectangle" refType="w" fact="0.05"/>
          <dgm:constr type="w" for="ch" forName="item1" refType="w" fact="0.35"/>
          <dgm:constr type="h" for="ch" forName="item1" refType="w" fact="0.35"/>
          <dgm:constr type="t" for="ch" forName="item1" refType="h" fact="0.05"/>
          <dgm:constr type="l" for="ch" forName="item1" refType="w" fact="0.125"/>
          <dgm:constr type="primFontSz" for="ch" forName="item1" op="equ" val="65"/>
          <dgm:constr type="w" for="ch" forName="funnel" refType="w" fact="0.7"/>
          <dgm:constr type="h" for="ch" forName="funnel" refType="h" fact="0.7"/>
          <dgm:constr type="t" for="ch" forName="funnel"/>
          <dgm:constr type="l" for="ch" forName="funnel"/>
        </dgm:constrLst>
      </dgm:if>
      <dgm:else name="Name3">
        <dgm:constrLst>
          <dgm:constr type="w" for="ch" forName="ellipse" refType="w" fact="0.645"/>
          <dgm:constr type="h" for="ch" forName="ellipse" refType="h" fact="0.28"/>
          <dgm:constr type="t" for="ch" forName="ellipse" refType="w" fact="0.0275"/>
          <dgm:constr type="l" for="ch" forName="ellipse" refType="w" fact="0.0265"/>
          <dgm:constr type="w" for="ch" forName="arrow1" refType="w" fact="0.125"/>
          <dgm:constr type="h" for="ch" forName="arrow1" refType="h" fact="0.1"/>
          <dgm:constr type="t" for="ch" forName="arrow1" refType="h" fact="0.72"/>
          <dgm:constr type="l" for="ch" forName="arrow1" refType="w" fact="0.2875"/>
          <dgm:constr type="w" for="ch" forName="rectangle" refType="w" fact="0.6"/>
          <dgm:constr type="h" for="ch" forName="rectangle" refType="w" refFor="ch" refForName="rectangle" fact="0.25"/>
          <dgm:constr type="t" for="ch" forName="rectangle" refType="h" fact="0.8"/>
          <dgm:constr type="l" for="ch" forName="rectangle" refType="w" fact="0.05"/>
          <dgm:constr type="primFontSz" for="ch" forName="rectangle" val="65"/>
          <dgm:constr type="w" for="ch" forName="item1" refType="w" fact="0.225"/>
          <dgm:constr type="h" for="ch" forName="item1" refType="w" fact="0.225"/>
          <dgm:constr type="t" for="ch" forName="item1" refType="h" fact="0.336"/>
          <dgm:constr type="l" for="ch" forName="item1" refType="w" fact="0.261"/>
          <dgm:constr type="primFontSz" for="ch" forName="item1" val="65"/>
          <dgm:constr type="w" for="ch" forName="item2" refType="w" fact="0.225"/>
          <dgm:constr type="h" for="ch" forName="item2" refType="w" fact="0.225"/>
          <dgm:constr type="t" for="ch" forName="item2" refType="h" fact="0.125"/>
          <dgm:constr type="l" for="ch" forName="item2" refType="w" fact="0.1"/>
          <dgm:constr type="primFontSz" for="ch" forName="item2" refType="primFontSz" refFor="ch" refForName="item1" op="equ"/>
          <dgm:constr type="w" for="ch" forName="item3" refType="w" fact="0.225"/>
          <dgm:constr type="h" for="ch" forName="item3" refType="w" fact="0.225"/>
          <dgm:constr type="t" for="ch" forName="item3" refType="h" fact="0.057"/>
          <dgm:constr type="l" for="ch" forName="item3" refType="w" fact="0.33"/>
          <dgm:constr type="primFontSz" for="ch" forName="item3" refType="primFontSz" refFor="ch" refForName="item1" op="equ"/>
          <dgm:constr type="w" for="ch" forName="funnel" refType="w" fact="0.7"/>
          <dgm:constr type="h" for="ch" forName="funnel" refType="h" fact="0.7"/>
          <dgm:constr type="t" for="ch" forName="funnel"/>
          <dgm:constr type="l" for="ch" forName="funnel"/>
        </dgm:constrLst>
      </dgm:else>
    </dgm:choose>
    <dgm:ruleLst/>
    <dgm:choose name="Name4">
      <dgm:if name="Name5" axis="ch" ptType="node" func="cnt" op="gte" val="1">
        <dgm:layoutNode name="ellipse" styleLbl="trBgShp">
          <dgm:alg type="sp"/>
          <dgm:shape xmlns:r="http://schemas.openxmlformats.org/officeDocument/2006/relationships" type="ellipse" r:blip="">
            <dgm:adjLst/>
          </dgm:shape>
          <dgm:presOf/>
          <dgm:constrLst/>
          <dgm:ruleLst/>
        </dgm:layoutNode>
        <dgm:layoutNode name="arrow1" styleLbl="fgShp">
          <dgm:alg type="sp"/>
          <dgm:shape xmlns:r="http://schemas.openxmlformats.org/officeDocument/2006/relationships" type="downArrow" r:blip="">
            <dgm:adjLst/>
          </dgm:shape>
          <dgm:presOf/>
          <dgm:constrLst/>
          <dgm:ruleLst/>
        </dgm:layoutNode>
        <dgm:layoutNode name="rectangle" styleLbl="revTx">
          <dgm:varLst>
            <dgm:bulletEnabled val="1"/>
          </dgm:varLst>
          <dgm:alg type="tx">
            <dgm:param type="txAnchorHorzCh" val="ctr"/>
          </dgm:alg>
          <dgm:shape xmlns:r="http://schemas.openxmlformats.org/officeDocument/2006/relationships" type="rect" r:blip="">
            <dgm:adjLst/>
          </dgm:shape>
          <dgm:choose name="Name6">
            <dgm:if name="Name7" axis="ch" ptType="node" func="cnt" op="equ" val="1">
              <dgm:presOf axis="ch desOrSelf" ptType="node node" st="1 1" cnt="1 0"/>
            </dgm:if>
            <dgm:if name="Name8" axis="ch" ptType="node" func="cnt" op="equ" val="2">
              <dgm:presOf axis="ch desOrSelf" ptType="node node" st="2 1" cnt="1 0"/>
            </dgm:if>
            <dgm:if name="Name9" axis="ch" ptType="node" func="cnt" op="equ" val="3">
              <dgm:presOf axis="ch desOrSelf" ptType="node node" st="3 1" cnt="1 0"/>
            </dgm:if>
            <dgm:else name="Name10">
              <dgm:presOf axis="ch desOrSelf" ptType="node node" st="4 1" cnt="1 0"/>
            </dgm:else>
          </dgm:choose>
          <dgm:constrLst/>
          <dgm:ruleLst>
            <dgm:rule type="primFontSz" val="5" fact="NaN" max="NaN"/>
          </dgm:ruleLst>
        </dgm:layoutNode>
        <dgm:forEach name="Name11" axis="ch" ptType="node" st="2" cnt="1">
          <dgm:layoutNode name="item1" styleLbl="node1">
            <dgm:varLst>
              <dgm:bulletEnabled val="1"/>
            </dgm:varLst>
            <dgm:alg type="tx">
              <dgm:param type="txAnchorVertCh" val="mid"/>
            </dgm:alg>
            <dgm:shape xmlns:r="http://schemas.openxmlformats.org/officeDocument/2006/relationships" type="ellipse" r:blip="">
              <dgm:adjLst/>
            </dgm:shape>
            <dgm:choose name="Name12">
              <dgm:if name="Name13" axis="root ch" ptType="all node" func="cnt" op="equ" val="1">
                <dgm:presOf/>
              </dgm:if>
              <dgm:if name="Name14" axis="root ch" ptType="all node" func="cnt" op="equ" val="2">
                <dgm:presOf axis="root ch desOrSelf" ptType="all node node" st="1 1 1" cnt="0 1 0"/>
              </dgm:if>
              <dgm:if name="Name15" axis="root ch" ptType="all node" func="cnt" op="equ" val="3">
                <dgm:presOf axis="root ch desOrSelf" ptType="all node node" st="1 2 1" cnt="0 1 0"/>
              </dgm:if>
              <dgm:else name="Name16">
                <dgm:presOf axis="root ch desOrSelf" ptType="all node node" st="1 3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name="Name17" axis="ch" ptType="node" st="3" cnt="1">
          <dgm:layoutNode name="item2" styleLbl="node1">
            <dgm:varLst>
              <dgm:bulletEnabled val="1"/>
            </dgm:varLst>
            <dgm:alg type="tx">
              <dgm:param type="txAnchorVertCh" val="mid"/>
            </dgm:alg>
            <dgm:shape xmlns:r="http://schemas.openxmlformats.org/officeDocument/2006/relationships" type="ellipse" r:blip="">
              <dgm:adjLst/>
            </dgm:shape>
            <dgm:choose name="Name18">
              <dgm:if name="Name19" axis="root ch" ptType="all node" func="cnt" op="equ" val="1">
                <dgm:presOf/>
              </dgm:if>
              <dgm:if name="Name20" axis="root ch" ptType="all node" func="cnt" op="equ" val="2">
                <dgm:presOf/>
              </dgm:if>
              <dgm:if name="Name21" axis="root ch" ptType="all node" func="cnt" op="equ" val="3">
                <dgm:presOf axis="root ch desOrSelf" ptType="all node node" st="1 1 1" cnt="0 1 0"/>
              </dgm:if>
              <dgm:else name="Name22">
                <dgm:presOf axis="root ch desOrSelf" ptType="all node node" st="1 2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name="Name23" axis="ch" ptType="node" st="4" cnt="1">
          <dgm:layoutNode name="item3" styleLbl="node1">
            <dgm:varLst>
              <dgm:bulletEnabled val="1"/>
            </dgm:varLst>
            <dgm:alg type="tx">
              <dgm:param type="txAnchorVertCh" val="mid"/>
            </dgm:alg>
            <dgm:shape xmlns:r="http://schemas.openxmlformats.org/officeDocument/2006/relationships" type="ellipse" r:blip="">
              <dgm:adjLst/>
            </dgm:shape>
            <dgm:choose name="Name24">
              <dgm:if name="Name25" axis="root ch" ptType="all node" func="cnt" op="equ" val="1">
                <dgm:presOf/>
              </dgm:if>
              <dgm:if name="Name26" axis="root ch" ptType="all node" func="cnt" op="equ" val="2">
                <dgm:presOf/>
              </dgm:if>
              <dgm:if name="Name27" axis="root ch" ptType="all node" func="cnt" op="equ" val="3">
                <dgm:presOf/>
              </dgm:if>
              <dgm:else name="Name28">
                <dgm:presOf axis="root ch desOrSelf" ptType="all node node" st="1 1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layoutNode name="funnel" styleLbl="trAlignAcc1">
          <dgm:alg type="sp"/>
          <dgm:shape xmlns:r="http://schemas.openxmlformats.org/officeDocument/2006/relationships" type="funnel" r:blip="">
            <dgm:adjLst/>
          </dgm:shape>
          <dgm:presOf/>
          <dgm:constrLst/>
          <dgm:ruleLst/>
        </dgm:layoutNode>
      </dgm:if>
      <dgm:else name="Name29"/>
    </dgm:choose>
  </dgm:layoutNode>
</dgm:layoutDef>
</file>

<file path=ppt/diagrams/layout20.xml><?xml version="1.0" encoding="utf-8"?>
<dgm:layoutDef xmlns:dgm="http://schemas.openxmlformats.org/drawingml/2006/diagram" xmlns:a="http://schemas.openxmlformats.org/drawingml/2006/main" uniqueId="urn:microsoft.com/office/officeart/2009/layout/CirclePictureHierarchy">
  <dgm:title val=""/>
  <dgm:desc val=""/>
  <dgm:catLst>
    <dgm:cat type="hierarchy" pri="1750"/>
    <dgm:cat type="picture" pri="23000"/>
    <dgm:cat type="pictureconvert" pri="23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5"/>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h" for="ch" forName="image" refType="h" fact="0.8"/>
              <dgm:constr type="w" for="ch" forName="image" refType="h" refFor="ch" refForName="image"/>
              <dgm:constr type="t" for="ch" forName="image" refType="h" fact="0.1"/>
              <dgm:constr type="l" for="ch" forName="image"/>
              <dgm:constr type="w" for="ch" forName="text" refType="w" fact="0.6"/>
              <dgm:constr type="h" for="ch" forName="text" refType="h" fact="0.8"/>
              <dgm:constr type="t" for="ch" forName="text" refType="w" fact="0.04"/>
              <dgm:constr type="l" for="ch" forName="text" refType="w" fact="0.4"/>
            </dgm:constrLst>
            <dgm:ruleLst/>
            <dgm:layoutNode name="image" styleLbl="node0">
              <dgm:alg type="sp"/>
              <dgm:shape xmlns:r="http://schemas.openxmlformats.org/officeDocument/2006/relationships" type="ellipse" r:blip="" blipPhldr="1">
                <dgm:adjLst/>
              </dgm:shape>
              <dgm:presOf/>
              <dgm:constrLst/>
              <dgm:ruleLst/>
            </dgm:layoutNode>
            <dgm:layoutNode name="text" styleLbl="revTx">
              <dgm:varLst>
                <dgm:chPref val="3"/>
              </dgm:varLst>
              <dgm:alg type="tx">
                <dgm:param type="parTxLTRAlign" val="l"/>
                <dgm:param type="parTxRTLAlign" val="r"/>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image"/>
                    <dgm:param type="dstNode" val="image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h" for="ch" forName="image2" refType="h" fact="0.8"/>
                      <dgm:constr type="w" for="ch" forName="image2" refType="h" refFor="ch" refForName="image2"/>
                      <dgm:constr type="t" for="ch" forName="image2" refType="h" fact="0.1"/>
                      <dgm:constr type="l" for="ch" forName="image2"/>
                      <dgm:constr type="w" for="ch" forName="text2" refType="w" fact="0.6"/>
                      <dgm:constr type="h" for="ch" forName="text2" refType="h" fact="0.8"/>
                      <dgm:constr type="t" for="ch" forName="text2" refType="w" fact="0.04"/>
                      <dgm:constr type="l" for="ch" forName="text2" refType="w" fact="0.4"/>
                    </dgm:constrLst>
                    <dgm:ruleLst/>
                    <dgm:layoutNode name="image2">
                      <dgm:alg type="sp"/>
                      <dgm:shape xmlns:r="http://schemas.openxmlformats.org/officeDocument/2006/relationships" type="ellipse" r:blip="" blipPhldr="1">
                        <dgm:adjLst/>
                      </dgm:shape>
                      <dgm:presOf/>
                      <dgm:constrLst/>
                      <dgm:ruleLst/>
                    </dgm:layoutNode>
                    <dgm:layoutNode name="text2" styleLbl="revTx">
                      <dgm:varLst>
                        <dgm:chPref val="3"/>
                      </dgm:varLst>
                      <dgm:alg type="tx">
                        <dgm:param type="parTxLTRAlign" val="l"/>
                        <dgm:param type="parTxRTLAlign" val="r"/>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image2"/>
                            <dgm:param type="dstNode" val="image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h" for="ch" forName="image3" refType="h" fact="0.8"/>
                              <dgm:constr type="w" for="ch" forName="image3" refType="h" refFor="ch" refForName="image3"/>
                              <dgm:constr type="t" for="ch" forName="image3" refType="h" fact="0.1"/>
                              <dgm:constr type="l" for="ch" forName="image3"/>
                              <dgm:constr type="w" for="ch" forName="text3" refType="w" fact="0.6"/>
                              <dgm:constr type="h" for="ch" forName="text3" refType="h" fact="0.8"/>
                              <dgm:constr type="t" for="ch" forName="text3" refType="w" fact="0.04"/>
                              <dgm:constr type="l" for="ch" forName="text3" refType="w" fact="0.4"/>
                            </dgm:constrLst>
                            <dgm:ruleLst/>
                            <dgm:layoutNode name="image3">
                              <dgm:alg type="sp"/>
                              <dgm:shape xmlns:r="http://schemas.openxmlformats.org/officeDocument/2006/relationships" type="ellipse" r:blip="" blipPhldr="1">
                                <dgm:adjLst/>
                              </dgm:shape>
                              <dgm:presOf/>
                              <dgm:constrLst/>
                              <dgm:ruleLst/>
                            </dgm:layoutNode>
                            <dgm:layoutNode name="text3" styleLbl="revTx">
                              <dgm:varLst>
                                <dgm:chPref val="3"/>
                              </dgm:varLst>
                              <dgm:alg type="tx">
                                <dgm:param type="parTxLTRAlign" val="l"/>
                                <dgm:param type="parTxRTLAlign" val="r"/>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image3"/>
                                        <dgm:param type="dstNode" val="image4"/>
                                      </dgm:alg>
                                    </dgm:if>
                                    <dgm:else name="Name26">
                                      <dgm:alg type="conn">
                                        <dgm:param type="dim" val="1D"/>
                                        <dgm:param type="endSty" val="noArr"/>
                                        <dgm:param type="connRout" val="bend"/>
                                        <dgm:param type="bendPt" val="end"/>
                                        <dgm:param type="begPts" val="bCtr"/>
                                        <dgm:param type="endPts" val="tCtr"/>
                                        <dgm:param type="srcNode" val="image4"/>
                                        <dgm:param type="dstNode" val="image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h" for="ch" forName="image4" refType="h" fact="0.8"/>
                                      <dgm:constr type="w" for="ch" forName="image4" refType="h" refFor="ch" refForName="image4"/>
                                      <dgm:constr type="t" for="ch" forName="image4" refType="h" fact="0.1"/>
                                      <dgm:constr type="l" for="ch" forName="image4"/>
                                      <dgm:constr type="w" for="ch" forName="text4" refType="w" fact="0.6"/>
                                      <dgm:constr type="h" for="ch" forName="text4" refType="h" fact="0.8"/>
                                      <dgm:constr type="t" for="ch" forName="text4" refType="w" fact="0.04"/>
                                      <dgm:constr type="l" for="ch" forName="text4" refType="w" fact="0.4"/>
                                    </dgm:constrLst>
                                    <dgm:ruleLst/>
                                    <dgm:layoutNode name="image4">
                                      <dgm:alg type="sp"/>
                                      <dgm:shape xmlns:r="http://schemas.openxmlformats.org/officeDocument/2006/relationships" type="ellipse" r:blip="" blipPhldr="1">
                                        <dgm:adjLst/>
                                      </dgm:shape>
                                      <dgm:presOf/>
                                      <dgm:constrLst/>
                                      <dgm:ruleLst/>
                                    </dgm:layoutNode>
                                    <dgm:layoutNode name="text4" styleLbl="revTx">
                                      <dgm:varLst>
                                        <dgm:chPref val="3"/>
                                      </dgm:varLst>
                                      <dgm:alg type="tx">
                                        <dgm:param type="parTxLTRAlign" val="l"/>
                                        <dgm:param type="parTxRTLAlign" val="r"/>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21.xml><?xml version="1.0" encoding="utf-8"?>
<dgm:layoutDef xmlns:dgm="http://schemas.openxmlformats.org/drawingml/2006/diagram" xmlns:a="http://schemas.openxmlformats.org/drawingml/2006/main" uniqueId="urn:microsoft.com/office/officeart/2009/3/layout/PhasedProcess">
  <dgm:title val=""/>
  <dgm:desc val=""/>
  <dgm:catLst>
    <dgm:cat type="process" pri="12500"/>
  </dgm:catLst>
  <dgm:sampData>
    <dgm:dataModel>
      <dgm:ptLst>
        <dgm:pt modelId="0" type="doc"/>
        <dgm:pt modelId="10">
          <dgm:prSet phldr="1"/>
        </dgm:pt>
        <dgm:pt modelId="11">
          <dgm:prSet phldr="1"/>
        </dgm:pt>
        <dgm:pt modelId="12">
          <dgm:prSet phldr="1"/>
        </dgm:pt>
        <dgm:pt modelId="13">
          <dgm:prSet phldr="1"/>
        </dgm:pt>
        <dgm:pt modelId="20">
          <dgm:prSet phldr="1"/>
        </dgm:pt>
        <dgm:pt modelId="21">
          <dgm:prSet phldr="1"/>
        </dgm:pt>
        <dgm:pt modelId="22">
          <dgm:prSet phldr="1"/>
        </dgm:pt>
        <dgm:pt modelId="30">
          <dgm:prSet phldr="1"/>
        </dgm:pt>
        <dgm:pt modelId="31">
          <dgm:prSet phldr="1"/>
        </dgm:pt>
      </dgm:ptLst>
      <dgm:cxnLst>
        <dgm:cxn modelId="40" srcId="0" destId="10" srcOrd="0" destOrd="0"/>
        <dgm:cxn modelId="16" srcId="10" destId="11" srcOrd="0" destOrd="0"/>
        <dgm:cxn modelId="17" srcId="10" destId="12" srcOrd="1" destOrd="0"/>
        <dgm:cxn modelId="18" srcId="10" destId="13" srcOrd="2" destOrd="0"/>
        <dgm:cxn modelId="50" srcId="0" destId="20" srcOrd="1" destOrd="0"/>
        <dgm:cxn modelId="60" srcId="0" destId="30" srcOrd="2" destOrd="0"/>
        <dgm:cxn modelId="32" srcId="30" destId="31" srcOrd="0" destOrd="0"/>
        <dgm:cxn modelId="26" srcId="20" destId="21" srcOrd="0" destOrd="0"/>
        <dgm:cxn modelId="27" srcId="20" destId="22" srcOrd="1" destOrd="0"/>
      </dgm:cxnLst>
      <dgm:bg/>
      <dgm:whole/>
    </dgm:dataModel>
  </dgm:sampData>
  <dgm:styleData>
    <dgm:dataModel>
      <dgm:ptLst>
        <dgm:pt modelId="0" type="doc"/>
        <dgm:pt modelId="10">
          <dgm:prSet phldr="1"/>
        </dgm:pt>
        <dgm:pt modelId="11">
          <dgm:prSet phldr="1"/>
        </dgm:pt>
        <dgm:pt modelId="12">
          <dgm:prSet phldr="1"/>
        </dgm:pt>
        <dgm:pt modelId="13">
          <dgm:prSet phldr="1"/>
        </dgm:pt>
        <dgm:pt modelId="20">
          <dgm:prSet phldr="1"/>
        </dgm:pt>
        <dgm:pt modelId="21">
          <dgm:prSet phldr="1"/>
        </dgm:pt>
        <dgm:pt modelId="22">
          <dgm:prSet phldr="1"/>
        </dgm:pt>
        <dgm:pt modelId="30">
          <dgm:prSet phldr="1"/>
        </dgm:pt>
        <dgm:pt modelId="31">
          <dgm:prSet phldr="1"/>
        </dgm:pt>
      </dgm:ptLst>
      <dgm:cxnLst>
        <dgm:cxn modelId="40" srcId="0" destId="10" srcOrd="0" destOrd="0"/>
        <dgm:cxn modelId="16" srcId="10" destId="11" srcOrd="0" destOrd="0"/>
        <dgm:cxn modelId="17" srcId="10" destId="12" srcOrd="1" destOrd="0"/>
        <dgm:cxn modelId="18" srcId="10" destId="13" srcOrd="2" destOrd="0"/>
        <dgm:cxn modelId="50" srcId="0" destId="20" srcOrd="1" destOrd="0"/>
        <dgm:cxn modelId="60" srcId="0" destId="30" srcOrd="2" destOrd="0"/>
        <dgm:cxn modelId="32" srcId="30" destId="31" srcOrd="0" destOrd="0"/>
        <dgm:cxn modelId="26" srcId="20" destId="21" srcOrd="0" destOrd="0"/>
        <dgm:cxn modelId="27" srcId="20" destId="22" srcOrd="1" destOrd="0"/>
      </dgm:cxnLst>
      <dgm:bg/>
      <dgm:whole/>
    </dgm:dataModel>
  </dgm:styleData>
  <dgm:clrData>
    <dgm:dataModel>
      <dgm:ptLst>
        <dgm:pt modelId="0" type="doc"/>
        <dgm:pt modelId="10">
          <dgm:prSet phldr="1"/>
        </dgm:pt>
        <dgm:pt modelId="11">
          <dgm:prSet phldr="1"/>
        </dgm:pt>
        <dgm:pt modelId="12">
          <dgm:prSet phldr="1"/>
        </dgm:pt>
        <dgm:pt modelId="13">
          <dgm:prSet phldr="1"/>
        </dgm:pt>
        <dgm:pt modelId="20">
          <dgm:prSet phldr="1"/>
        </dgm:pt>
        <dgm:pt modelId="21">
          <dgm:prSet phldr="1"/>
        </dgm:pt>
        <dgm:pt modelId="22">
          <dgm:prSet phldr="1"/>
        </dgm:pt>
        <dgm:pt modelId="30">
          <dgm:prSet phldr="1"/>
        </dgm:pt>
        <dgm:pt modelId="31">
          <dgm:prSet phldr="1"/>
        </dgm:pt>
      </dgm:ptLst>
      <dgm:cxnLst>
        <dgm:cxn modelId="40" srcId="0" destId="10" srcOrd="0" destOrd="0"/>
        <dgm:cxn modelId="16" srcId="10" destId="11" srcOrd="0" destOrd="0"/>
        <dgm:cxn modelId="17" srcId="10" destId="12" srcOrd="1" destOrd="0"/>
        <dgm:cxn modelId="18" srcId="10" destId="13" srcOrd="2" destOrd="0"/>
        <dgm:cxn modelId="50" srcId="0" destId="20" srcOrd="1" destOrd="0"/>
        <dgm:cxn modelId="60" srcId="0" destId="30" srcOrd="2" destOrd="0"/>
        <dgm:cxn modelId="32" srcId="30" destId="31" srcOrd="0" destOrd="0"/>
        <dgm:cxn modelId="26" srcId="20" destId="21" srcOrd="0" destOrd="0"/>
        <dgm:cxn modelId="27" srcId="20" destId="22" srcOrd="1" destOrd="0"/>
      </dgm:cxnLst>
      <dgm:bg/>
      <dgm:whole/>
    </dgm:dataModel>
  </dgm:clrData>
  <dgm:layoutNode name="Name0">
    <dgm:varLst>
      <dgm:chMax val="3"/>
      <dgm:chPref val="3"/>
      <dgm:bulletEnabled val="1"/>
      <dgm:dir/>
      <dgm:animLvl val="lvl"/>
    </dgm:varLst>
    <dgm:shape xmlns:r="http://schemas.openxmlformats.org/officeDocument/2006/relationships" r:blip="">
      <dgm:adjLst/>
    </dgm:shape>
    <dgm:choose name="Name1">
      <dgm:if name="Name2" axis="ch" ptType="node" func="cnt" op="gte" val="3">
        <dgm:alg type="composite">
          <dgm:param type="ar" val="2.8316"/>
        </dgm:alg>
        <dgm:choose name="Name3">
          <dgm:if name="Name4" func="var" arg="dir" op="equ" val="norm">
            <dgm:constrLst>
              <dgm:constr type="primFontSz" for="des" forName="parentText1" val="65"/>
              <dgm:constr type="primFontSz" for="des" forName="childText1_1" val="65"/>
              <dgm:constr type="primFontSz" for="des" forName="circ1Tx" val="65"/>
              <dgm:constr type="primFontSz" for="des" forName="parentText2" refType="primFontSz" refFor="des" refForName="parentText1" op="equ"/>
              <dgm:constr type="primFontSz" for="des" forName="parentText3" refType="primFontSz" refFor="des" refForName="parentText1" op="equ"/>
              <dgm:constr type="primFontSz" for="des" forName="childText1_1" refType="primFontSz" refFor="des" refForName="parentText1" op="lte"/>
              <dgm:constr type="primFontSz" for="des" forName="childText1_2" refType="primFontSz" refFor="des" refForName="parentText1" op="lte"/>
              <dgm:constr type="primFontSz" for="des" forName="childText1_3" refType="primFontSz" refFor="des" refForName="parentText1" op="lte"/>
              <dgm:constr type="primFontSz" for="des" forName="childText1_4" refType="primFontSz" refFor="des" refForName="parentText1" op="lte"/>
              <dgm:constr type="primFontSz" for="des" forName="childText1_1" refType="primFontSz" refFor="des" refForName="parentText2" op="lte"/>
              <dgm:constr type="primFontSz" for="des" forName="childText1_2" refType="primFontSz" refFor="des" refForName="parentText2" op="lte"/>
              <dgm:constr type="primFontSz" for="des" forName="childText1_3" refType="primFontSz" refFor="des" refForName="parentText2" op="lte"/>
              <dgm:constr type="primFontSz" for="des" forName="childText1_4" refType="primFontSz" refFor="des" refForName="parentText2" op="lte"/>
              <dgm:constr type="primFontSz" for="des" forName="childText1_1" refType="primFontSz" refFor="des" refForName="parentText3" op="lte"/>
              <dgm:constr type="primFontSz" for="des" forName="childText1_2" refType="primFontSz" refFor="des" refForName="parentText3" op="lte"/>
              <dgm:constr type="primFontSz" for="des" forName="childText1_3" refType="primFontSz" refFor="des" refForName="parentText3" op="lte"/>
              <dgm:constr type="primFontSz" for="des" forName="childText1_4" refType="primFontSz" refFor="des" refForName="parentText3" op="lte"/>
              <dgm:constr type="primFontSz" for="des" forName="circ1Tx" refType="primFontSz" refFor="des" refForName="parentText1" op="lte"/>
              <dgm:constr type="primFontSz" for="des" forName="circ2Tx" refType="primFontSz" refFor="des" refForName="parentText1" op="lte"/>
              <dgm:constr type="primFontSz" for="des" forName="circ3Tx" refType="primFontSz" refFor="des" refForName="parentText1" op="lte"/>
              <dgm:constr type="primFontSz" for="des" forName="circ4Tx" refType="primFontSz" refFor="des" refForName="parentText1" op="lte"/>
              <dgm:constr type="primFontSz" for="des" forName="circ1Tx" refType="primFontSz" refFor="des" refForName="parentText2" op="lte"/>
              <dgm:constr type="primFontSz" for="des" forName="circ2Tx" refType="primFontSz" refFor="des" refForName="parentText2" op="lte"/>
              <dgm:constr type="primFontSz" for="des" forName="circ3Tx" refType="primFontSz" refFor="des" refForName="parentText2" op="lte"/>
              <dgm:constr type="primFontSz" for="des" forName="circ4Tx" refType="primFontSz" refFor="des" refForName="parentText2" op="lte"/>
              <dgm:constr type="primFontSz" for="des" forName="circ1Tx" refType="primFontSz" refFor="des" refForName="parentText3" op="lte"/>
              <dgm:constr type="primFontSz" for="des" forName="circ2Tx" refType="primFontSz" refFor="des" refForName="parentText3" op="lte"/>
              <dgm:constr type="primFontSz" for="des" forName="circ3Tx" refType="primFontSz" refFor="des" refForName="parentText3" op="lte"/>
              <dgm:constr type="primFontSz" for="des" forName="circ4Tx" refType="primFontSz" refFor="des" refForName="parentText3" op="lte"/>
              <dgm:constr type="primFontSz" for="des" forName="rightChild" refType="primFontSz" refFor="des" refForName="parentText1" op="lte"/>
              <dgm:constr type="primFontSz" for="des" forName="rightChild" refType="primFontSz" refFor="des" refForName="parentText2" op="lte"/>
              <dgm:constr type="primFontSz" for="des" forName="rightChild" refType="primFontSz" refFor="des" refForName="parentText3" op="lte"/>
              <dgm:constr type="primFontSz" for="des" forName="childText1_2" refType="primFontSz" refFor="des" refForName="childText1_1" op="equ"/>
              <dgm:constr type="primFontSz" for="des" forName="childText1_3" refType="primFontSz" refFor="des" refForName="childText1_1" op="equ"/>
              <dgm:constr type="primFontSz" for="des" forName="childText1_4" refType="primFontSz" refFor="des" refForName="childText1_1" op="equ"/>
              <dgm:constr type="primFontSz" for="des" forName="circ2Tx" refType="primFontSz" refFor="des" refForName="circ1Tx" op="equ"/>
              <dgm:constr type="primFontSz" for="des" forName="circ3Tx" refType="primFontSz" refFor="des" refForName="circ1Tx" op="equ"/>
              <dgm:constr type="primFontSz" for="des" forName="circ4Tx" refType="primFontSz" refFor="des" refForName="circ1Tx" op="equ"/>
              <dgm:constr type="l" for="ch" forName="leftComposite" refType="w" fact="0.0567"/>
              <dgm:constr type="t" for="ch" forName="leftComposite" refType="h" fact="0.1159"/>
              <dgm:constr type="w" for="ch" forName="leftComposite" refType="w" fact="0.2455"/>
              <dgm:constr type="h" for="ch" forName="leftComposite" refType="h" fact="0.6953"/>
              <dgm:constr type="l" for="ch" forName="middleComposite" refType="w" fact="0.365"/>
              <dgm:constr type="t" for="ch" forName="middleComposite" refType="h" fact="0.1545"/>
              <dgm:constr type="w" for="ch" forName="middleComposite" refType="w" fact="0.2728"/>
              <dgm:constr type="h" for="ch" forName="middleComposite" refType="h" fact="0.6567"/>
              <dgm:constr type="l" for="ch" forName="arc1" refType="w" fact="0"/>
              <dgm:constr type="t" for="ch" forName="arc1" refType="h" fact="0"/>
              <dgm:constr type="w" for="ch" forName="arc1" refType="w" fact="0.3305"/>
              <dgm:constr type="h" for="ch" forName="arc1" refType="h" fact="0.9357"/>
              <dgm:constr type="l" for="ch" forName="arc2" refType="w" fact="0.3295"/>
              <dgm:constr type="t" for="ch" forName="arc2" refType="h" fact="0"/>
              <dgm:constr type="w" for="ch" forName="arc2" refType="w" fact="0.3305"/>
              <dgm:constr type="h" for="ch" forName="arc2" refType="h" fact="0.9357"/>
              <dgm:constr type="l" for="ch" forName="arc3" refType="w" fact="0.3401"/>
              <dgm:constr type="t" for="ch" forName="arc3" refType="h" fact="0"/>
              <dgm:constr type="w" for="ch" forName="arc3" refType="w" fact="0.3305"/>
              <dgm:constr type="h" for="ch" forName="arc3" refType="h" fact="0.9357"/>
              <dgm:constr type="l" for="ch" forName="arc4" refType="w" fact="0.6695"/>
              <dgm:constr type="t" for="ch" forName="arc4" refType="h" fact="0"/>
              <dgm:constr type="w" for="ch" forName="arc4" refType="w" fact="0.3305"/>
              <dgm:constr type="h" for="ch" forName="arc4" refType="h" fact="0.9357"/>
              <dgm:constr type="l" for="ch" forName="rightChild" refType="w" fact="0.713"/>
              <dgm:constr type="t" for="ch" forName="rightChild" refType="h" fact="0.1934"/>
              <dgm:constr type="w" for="ch" forName="rightChild" refType="w" fact="0.193"/>
              <dgm:constr type="h" for="ch" forName="rightChild" refType="h" fact="0.5464"/>
              <dgm:constr type="l" for="ch" forName="parentText1" refType="w" fact="0.0621"/>
              <dgm:constr type="t" for="ch" forName="parentText1" refType="h" fact="0.8128"/>
              <dgm:constr type="w" for="ch" forName="parentText1" refType="w" fact="0.2509"/>
              <dgm:constr type="h" for="ch" forName="parentText1" refType="h" fact="0.1872"/>
              <dgm:constr type="l" for="ch" forName="parentText2" refType="w" fact="0.3792"/>
              <dgm:constr type="t" for="ch" forName="parentText2" refType="h" fact="0.8128"/>
              <dgm:constr type="w" for="ch" forName="parentText2" refType="w" fact="0.2509"/>
              <dgm:constr type="h" for="ch" forName="parentText2" refType="h" fact="0.1872"/>
              <dgm:constr type="l" for="ch" forName="parentText3" refType="w" fact="0.6845"/>
              <dgm:constr type="t" for="ch" forName="parentText3" refType="h" fact="0.8128"/>
              <dgm:constr type="w" for="ch" forName="parentText3" refType="w" fact="0.2509"/>
              <dgm:constr type="h" for="ch" forName="parentText3" refType="h" fact="0.1872"/>
            </dgm:constrLst>
          </dgm:if>
          <dgm:else name="Name5">
            <dgm:constrLst>
              <dgm:constr type="primFontSz" for="des" forName="parentText1" val="65"/>
              <dgm:constr type="primFontSz" for="des" forName="childText1_1" val="65"/>
              <dgm:constr type="primFontSz" for="des" forName="circ1Tx" val="65"/>
              <dgm:constr type="primFontSz" for="des" forName="parentText2" refType="primFontSz" refFor="des" refForName="parentText1" op="equ"/>
              <dgm:constr type="primFontSz" for="des" forName="parentText3" refType="primFontSz" refFor="des" refForName="parentText1" op="equ"/>
              <dgm:constr type="primFontSz" for="des" forName="childText1_1" refType="primFontSz" refFor="des" refForName="parentText1" op="lte"/>
              <dgm:constr type="primFontSz" for="des" forName="childText1_2" refType="primFontSz" refFor="des" refForName="parentText1" op="lte"/>
              <dgm:constr type="primFontSz" for="des" forName="childText1_3" refType="primFontSz" refFor="des" refForName="parentText1" op="lte"/>
              <dgm:constr type="primFontSz" for="des" forName="childText1_4" refType="primFontSz" refFor="des" refForName="parentText1" op="lte"/>
              <dgm:constr type="primFontSz" for="des" forName="childText1_1" refType="primFontSz" refFor="des" refForName="parentText2" op="lte"/>
              <dgm:constr type="primFontSz" for="des" forName="childText1_2" refType="primFontSz" refFor="des" refForName="parentText2" op="lte"/>
              <dgm:constr type="primFontSz" for="des" forName="childText1_3" refType="primFontSz" refFor="des" refForName="parentText2" op="lte"/>
              <dgm:constr type="primFontSz" for="des" forName="childText1_4" refType="primFontSz" refFor="des" refForName="parentText2" op="lte"/>
              <dgm:constr type="primFontSz" for="des" forName="childText1_1" refType="primFontSz" refFor="des" refForName="parentText3" op="lte"/>
              <dgm:constr type="primFontSz" for="des" forName="childText1_2" refType="primFontSz" refFor="des" refForName="parentText3" op="lte"/>
              <dgm:constr type="primFontSz" for="des" forName="childText1_3" refType="primFontSz" refFor="des" refForName="parentText3" op="lte"/>
              <dgm:constr type="primFontSz" for="des" forName="childText1_4" refType="primFontSz" refFor="des" refForName="parentText3" op="lte"/>
              <dgm:constr type="primFontSz" for="des" forName="circ1Tx" refType="primFontSz" refFor="des" refForName="parentText1" op="lte"/>
              <dgm:constr type="primFontSz" for="des" forName="circ2Tx" refType="primFontSz" refFor="des" refForName="parentText1" op="lte"/>
              <dgm:constr type="primFontSz" for="des" forName="circ3Tx" refType="primFontSz" refFor="des" refForName="parentText1" op="lte"/>
              <dgm:constr type="primFontSz" for="des" forName="circ4Tx" refType="primFontSz" refFor="des" refForName="parentText1" op="lte"/>
              <dgm:constr type="primFontSz" for="des" forName="circ1Tx" refType="primFontSz" refFor="des" refForName="parentText2" op="lte"/>
              <dgm:constr type="primFontSz" for="des" forName="circ2Tx" refType="primFontSz" refFor="des" refForName="parentText2" op="lte"/>
              <dgm:constr type="primFontSz" for="des" forName="circ3Tx" refType="primFontSz" refFor="des" refForName="parentText2" op="lte"/>
              <dgm:constr type="primFontSz" for="des" forName="circ4Tx" refType="primFontSz" refFor="des" refForName="parentText2" op="lte"/>
              <dgm:constr type="primFontSz" for="des" forName="circ1Tx" refType="primFontSz" refFor="des" refForName="parentText3" op="lte"/>
              <dgm:constr type="primFontSz" for="des" forName="circ2Tx" refType="primFontSz" refFor="des" refForName="parentText3" op="lte"/>
              <dgm:constr type="primFontSz" for="des" forName="circ3Tx" refType="primFontSz" refFor="des" refForName="parentText3" op="lte"/>
              <dgm:constr type="primFontSz" for="des" forName="circ4Tx" refType="primFontSz" refFor="des" refForName="parentText3" op="lte"/>
              <dgm:constr type="primFontSz" for="des" forName="rightChild" refType="primFontSz" refFor="des" refForName="parentText1" op="lte"/>
              <dgm:constr type="primFontSz" for="des" forName="rightChild" refType="primFontSz" refFor="des" refForName="parentText2" op="lte"/>
              <dgm:constr type="primFontSz" for="des" forName="rightChild" refType="primFontSz" refFor="des" refForName="parentText3" op="lte"/>
              <dgm:constr type="primFontSz" for="des" forName="childText1_2" refType="primFontSz" refFor="des" refForName="childText1_1" op="equ"/>
              <dgm:constr type="primFontSz" for="des" forName="childText1_3" refType="primFontSz" refFor="des" refForName="childText1_1" op="equ"/>
              <dgm:constr type="primFontSz" for="des" forName="childText1_4" refType="primFontSz" refFor="des" refForName="childText1_1" op="equ"/>
              <dgm:constr type="primFontSz" for="des" forName="circ2Tx" refType="primFontSz" refFor="des" refForName="circ1Tx" op="equ"/>
              <dgm:constr type="primFontSz" for="des" forName="circ3Tx" refType="primFontSz" refFor="des" refForName="circ1Tx" op="equ"/>
              <dgm:constr type="primFontSz" for="des" forName="circ4Tx" refType="primFontSz" refFor="des" refForName="circ1Tx" op="equ"/>
              <dgm:constr type="l" for="ch" forName="leftComposite" refType="w" fact="0.72"/>
              <dgm:constr type="t" for="ch" forName="leftComposite" refType="h" fact="0.1159"/>
              <dgm:constr type="w" for="ch" forName="leftComposite" refType="w" fact="0.2455"/>
              <dgm:constr type="h" for="ch" forName="leftComposite" refType="h" fact="0.6953"/>
              <dgm:constr type="l" for="ch" forName="middleComposite" refType="w" fact="0.365"/>
              <dgm:constr type="t" for="ch" forName="middleComposite" refType="h" fact="0.1545"/>
              <dgm:constr type="w" for="ch" forName="middleComposite" refType="w" fact="0.2728"/>
              <dgm:constr type="h" for="ch" forName="middleComposite" refType="h" fact="0.6567"/>
              <dgm:constr type="l" for="ch" forName="rightChild" refType="w" fact="0.09"/>
              <dgm:constr type="t" for="ch" forName="rightChild" refType="h" fact="0.1934"/>
              <dgm:constr type="w" for="ch" forName="rightChild" refType="w" fact="0.193"/>
              <dgm:constr type="h" for="ch" forName="rightChild" refType="h" fact="0.5464"/>
              <dgm:constr type="l" for="ch" forName="arc1" refType="w" fact="0"/>
              <dgm:constr type="t" for="ch" forName="arc1" refType="h" fact="0"/>
              <dgm:constr type="w" for="ch" forName="arc1" refType="w" fact="0.3305"/>
              <dgm:constr type="h" for="ch" forName="arc1" refType="h" fact="0.9357"/>
              <dgm:constr type="l" for="ch" forName="arc2" refType="w" fact="0.3295"/>
              <dgm:constr type="t" for="ch" forName="arc2" refType="h" fact="0"/>
              <dgm:constr type="w" for="ch" forName="arc2" refType="w" fact="0.3305"/>
              <dgm:constr type="h" for="ch" forName="arc2" refType="h" fact="0.9357"/>
              <dgm:constr type="l" for="ch" forName="arc3" refType="w" fact="0.3401"/>
              <dgm:constr type="t" for="ch" forName="arc3" refType="h" fact="0"/>
              <dgm:constr type="w" for="ch" forName="arc3" refType="w" fact="0.3305"/>
              <dgm:constr type="h" for="ch" forName="arc3" refType="h" fact="0.9357"/>
              <dgm:constr type="l" for="ch" forName="arc4" refType="w" fact="0.6695"/>
              <dgm:constr type="t" for="ch" forName="arc4" refType="h" fact="0"/>
              <dgm:constr type="w" for="ch" forName="arc4" refType="w" fact="0.3305"/>
              <dgm:constr type="h" for="ch" forName="arc4" refType="h" fact="0.9357"/>
              <dgm:constr type="l" for="ch" forName="parentText1" refType="w" fact="0.7"/>
              <dgm:constr type="t" for="ch" forName="parentText1" refType="h" fact="0.8128"/>
              <dgm:constr type="w" for="ch" forName="parentText1" refType="w" fact="0.2509"/>
              <dgm:constr type="h" for="ch" forName="parentText1" refType="h" fact="0.1872"/>
              <dgm:constr type="l" for="ch" forName="parentText2" refType="w" fact="0.3792"/>
              <dgm:constr type="t" for="ch" forName="parentText2" refType="h" fact="0.8128"/>
              <dgm:constr type="w" for="ch" forName="parentText2" refType="w" fact="0.2509"/>
              <dgm:constr type="h" for="ch" forName="parentText2" refType="h" fact="0.1872"/>
              <dgm:constr type="l" for="ch" forName="parentText3" refType="w" fact="0.062"/>
              <dgm:constr type="t" for="ch" forName="parentText3" refType="h" fact="0.8128"/>
              <dgm:constr type="w" for="ch" forName="parentText3" refType="w" fact="0.2509"/>
              <dgm:constr type="h" for="ch" forName="parentText3" refType="h" fact="0.1872"/>
            </dgm:constrLst>
          </dgm:else>
        </dgm:choose>
      </dgm:if>
      <dgm:if name="Name6" axis="ch" ptType="node" func="cnt" op="gte" val="2">
        <dgm:alg type="composite">
          <dgm:param type="ar" val="1.8986"/>
        </dgm:alg>
        <dgm:choose name="Name7">
          <dgm:if name="Name8" func="var" arg="dir" op="equ" val="norm">
            <dgm:constrLst>
              <dgm:constr type="primFontSz" for="des" forName="parentText1" val="65"/>
              <dgm:constr type="primFontSz" for="des" forName="childText1_1" val="65"/>
              <dgm:constr type="primFontSz" for="des" forName="circ1Tx" val="65"/>
              <dgm:constr type="primFontSz" for="des" forName="parentText2" refType="primFontSz" refFor="des" refForName="parentText1" op="equ"/>
              <dgm:constr type="primFontSz" for="des" forName="childText1_1" refType="primFontSz" refFor="des" refForName="parentText1" op="lte"/>
              <dgm:constr type="primFontSz" for="des" forName="childText1_2" refType="primFontSz" refFor="des" refForName="parentText1" op="lte"/>
              <dgm:constr type="primFontSz" for="des" forName="childText1_3" refType="primFontSz" refFor="des" refForName="parentText1" op="lte"/>
              <dgm:constr type="primFontSz" for="des" forName="childText1_4" refType="primFontSz" refFor="des" refForName="parentText1" op="lte"/>
              <dgm:constr type="primFontSz" for="des" forName="childText1_1" refType="primFontSz" refFor="des" refForName="parentText2" op="lte"/>
              <dgm:constr type="primFontSz" for="des" forName="childText1_2" refType="primFontSz" refFor="des" refForName="parentText2" op="lte"/>
              <dgm:constr type="primFontSz" for="des" forName="childText1_3" refType="primFontSz" refFor="des" refForName="parentText2" op="lte"/>
              <dgm:constr type="primFontSz" for="des" forName="childText1_4" refType="primFontSz" refFor="des" refForName="parentText2" op="lte"/>
              <dgm:constr type="primFontSz" for="des" forName="childText1_1" refType="primFontSz" refFor="des" refForName="parentText3" op="lte"/>
              <dgm:constr type="primFontSz" for="des" forName="childText1_2" refType="primFontSz" refFor="des" refForName="parentText3" op="lte"/>
              <dgm:constr type="primFontSz" for="des" forName="childText1_3" refType="primFontSz" refFor="des" refForName="parentText3" op="lte"/>
              <dgm:constr type="primFontSz" for="des" forName="childText1_4" refType="primFontSz" refFor="des" refForName="parentText3" op="lte"/>
              <dgm:constr type="primFontSz" for="des" forName="circ1Tx" refType="primFontSz" refFor="des" refForName="parentText1" op="lte"/>
              <dgm:constr type="primFontSz" for="des" forName="circ2Tx" refType="primFontSz" refFor="des" refForName="parentText1" op="lte"/>
              <dgm:constr type="primFontSz" for="des" forName="circ3Tx" refType="primFontSz" refFor="des" refForName="parentText1" op="lte"/>
              <dgm:constr type="primFontSz" for="des" forName="circ4Tx" refType="primFontSz" refFor="des" refForName="parentText1" op="lte"/>
              <dgm:constr type="primFontSz" for="des" forName="circ1Tx" refType="primFontSz" refFor="des" refForName="parentText2" op="lte"/>
              <dgm:constr type="primFontSz" for="des" forName="circ2Tx" refType="primFontSz" refFor="des" refForName="parentText2" op="lte"/>
              <dgm:constr type="primFontSz" for="des" forName="circ3Tx" refType="primFontSz" refFor="des" refForName="parentText2" op="lte"/>
              <dgm:constr type="primFontSz" for="des" forName="circ4Tx" refType="primFontSz" refFor="des" refForName="parentText2" op="lte"/>
              <dgm:constr type="primFontSz" for="des" forName="circ1Tx" refType="primFontSz" refFor="des" refForName="parentText3" op="lte"/>
              <dgm:constr type="primFontSz" for="des" forName="circ2Tx" refType="primFontSz" refFor="des" refForName="parentText3" op="lte"/>
              <dgm:constr type="primFontSz" for="des" forName="circ3Tx" refType="primFontSz" refFor="des" refForName="parentText3" op="lte"/>
              <dgm:constr type="primFontSz" for="des" forName="circ4Tx" refType="primFontSz" refFor="des" refForName="parentText3" op="lte"/>
              <dgm:constr type="primFontSz" for="des" forName="childText1_2" refType="primFontSz" refFor="des" refForName="childText1_1" op="equ"/>
              <dgm:constr type="primFontSz" for="des" forName="childText1_3" refType="primFontSz" refFor="des" refForName="childText1_1" op="equ"/>
              <dgm:constr type="primFontSz" for="des" forName="childText1_4" refType="primFontSz" refFor="des" refForName="childText1_1" op="equ"/>
              <dgm:constr type="primFontSz" for="des" forName="circ2Tx" refType="primFontSz" refFor="des" refForName="circ1Tx" op="equ"/>
              <dgm:constr type="primFontSz" for="des" forName="circ3Tx" refType="primFontSz" refFor="des" refForName="circ1Tx" op="equ"/>
              <dgm:constr type="primFontSz" for="des" forName="circ4Tx" refType="primFontSz" refFor="des" refForName="circ1Tx" op="equ"/>
              <dgm:constr type="l" for="ch" forName="leftComposite" refType="w" fact="0.0941"/>
              <dgm:constr type="t" for="ch" forName="leftComposite" refType="h" fact="0.1159"/>
              <dgm:constr type="w" for="ch" forName="leftComposite" refType="w" fact="0.3469"/>
              <dgm:constr type="h" for="ch" forName="leftComposite" refType="h" fact="0.6953"/>
              <dgm:constr type="l" for="ch" forName="middleComposite" refType="w" fact="0.5782"/>
              <dgm:constr type="t" for="ch" forName="middleComposite" refType="h" fact="0.1159"/>
              <dgm:constr type="w" for="ch" forName="middleComposite" refType="w" fact="0.3389"/>
              <dgm:constr type="h" for="ch" forName="middleComposite" refType="h" fact="0.6567"/>
              <dgm:constr type="l" for="ch" forName="arc1" refType="w" fact="0"/>
              <dgm:constr type="t" for="ch" forName="arc1" refType="h" fact="0"/>
              <dgm:constr type="w" for="ch" forName="arc1" refType="w" fact="0.4928"/>
              <dgm:constr type="h" for="ch" forName="arc1" refType="h" fact="0.9357"/>
              <dgm:constr type="l" for="ch" forName="arc3" refType="w" fact="0.5072"/>
              <dgm:constr type="t" for="ch" forName="arc3" refType="h" fact="0"/>
              <dgm:constr type="w" for="ch" forName="arc3" refType="w" fact="0.4928"/>
              <dgm:constr type="h" for="ch" forName="arc3" refType="h" fact="0.9357"/>
              <dgm:constr type="l" for="ch" forName="parentText1" refType="w" fact="0.0926"/>
              <dgm:constr type="t" for="ch" forName="parentText1" refType="h" fact="0.8128"/>
              <dgm:constr type="w" for="ch" forName="parentText1" refType="w" fact="0.3742"/>
              <dgm:constr type="h" for="ch" forName="parentText1" refType="h" fact="0.1872"/>
              <dgm:constr type="l" for="ch" forName="parentText2" refType="w" fact="0.5655"/>
              <dgm:constr type="t" for="ch" forName="parentText2" refType="h" fact="0.8128"/>
              <dgm:constr type="w" for="ch" forName="parentText2" refType="w" fact="0.3742"/>
              <dgm:constr type="h" for="ch" forName="parentText2" refType="h" fact="0.1872"/>
            </dgm:constrLst>
          </dgm:if>
          <dgm:else name="Name9">
            <dgm:constrLst>
              <dgm:constr type="primFontSz" for="des" forName="parentText1" val="65"/>
              <dgm:constr type="primFontSz" for="des" forName="childText1_1" val="65"/>
              <dgm:constr type="primFontSz" for="des" forName="circ1Tx" val="65"/>
              <dgm:constr type="primFontSz" for="des" forName="parentText2" refType="primFontSz" refFor="des" refForName="parentText1" op="equ"/>
              <dgm:constr type="primFontSz" for="des" forName="childText1_1" refType="primFontSz" refFor="des" refForName="parentText1" op="lte"/>
              <dgm:constr type="primFontSz" for="des" forName="childText1_2" refType="primFontSz" refFor="des" refForName="parentText1" op="lte"/>
              <dgm:constr type="primFontSz" for="des" forName="childText1_3" refType="primFontSz" refFor="des" refForName="parentText1" op="lte"/>
              <dgm:constr type="primFontSz" for="des" forName="childText1_4" refType="primFontSz" refFor="des" refForName="parentText1" op="lte"/>
              <dgm:constr type="primFontSz" for="des" forName="childText1_1" refType="primFontSz" refFor="des" refForName="parentText2" op="lte"/>
              <dgm:constr type="primFontSz" for="des" forName="childText1_2" refType="primFontSz" refFor="des" refForName="parentText2" op="lte"/>
              <dgm:constr type="primFontSz" for="des" forName="childText1_3" refType="primFontSz" refFor="des" refForName="parentText2" op="lte"/>
              <dgm:constr type="primFontSz" for="des" forName="childText1_4" refType="primFontSz" refFor="des" refForName="parentText2" op="lte"/>
              <dgm:constr type="primFontSz" for="des" forName="childText1_1" refType="primFontSz" refFor="des" refForName="parentText3" op="lte"/>
              <dgm:constr type="primFontSz" for="des" forName="childText1_2" refType="primFontSz" refFor="des" refForName="parentText3" op="lte"/>
              <dgm:constr type="primFontSz" for="des" forName="childText1_3" refType="primFontSz" refFor="des" refForName="parentText3" op="lte"/>
              <dgm:constr type="primFontSz" for="des" forName="childText1_4" refType="primFontSz" refFor="des" refForName="parentText3" op="lte"/>
              <dgm:constr type="primFontSz" for="des" forName="circ1Tx" refType="primFontSz" refFor="des" refForName="parentText1" op="lte"/>
              <dgm:constr type="primFontSz" for="des" forName="circ2Tx" refType="primFontSz" refFor="des" refForName="parentText1" op="lte"/>
              <dgm:constr type="primFontSz" for="des" forName="circ3Tx" refType="primFontSz" refFor="des" refForName="parentText1" op="lte"/>
              <dgm:constr type="primFontSz" for="des" forName="circ4Tx" refType="primFontSz" refFor="des" refForName="parentText1" op="lte"/>
              <dgm:constr type="primFontSz" for="des" forName="circ1Tx" refType="primFontSz" refFor="des" refForName="parentText2" op="lte"/>
              <dgm:constr type="primFontSz" for="des" forName="circ2Tx" refType="primFontSz" refFor="des" refForName="parentText2" op="lte"/>
              <dgm:constr type="primFontSz" for="des" forName="circ3Tx" refType="primFontSz" refFor="des" refForName="parentText2" op="lte"/>
              <dgm:constr type="primFontSz" for="des" forName="circ4Tx" refType="primFontSz" refFor="des" refForName="parentText2" op="lte"/>
              <dgm:constr type="primFontSz" for="des" forName="circ1Tx" refType="primFontSz" refFor="des" refForName="parentText3" op="lte"/>
              <dgm:constr type="primFontSz" for="des" forName="circ2Tx" refType="primFontSz" refFor="des" refForName="parentText3" op="lte"/>
              <dgm:constr type="primFontSz" for="des" forName="circ3Tx" refType="primFontSz" refFor="des" refForName="parentText3" op="lte"/>
              <dgm:constr type="primFontSz" for="des" forName="circ4Tx" refType="primFontSz" refFor="des" refForName="parentText3" op="lte"/>
              <dgm:constr type="primFontSz" for="des" forName="childText1_2" refType="primFontSz" refFor="des" refForName="childText1_1" op="equ"/>
              <dgm:constr type="primFontSz" for="des" forName="childText1_3" refType="primFontSz" refFor="des" refForName="childText1_1" op="equ"/>
              <dgm:constr type="primFontSz" for="des" forName="childText1_4" refType="primFontSz" refFor="des" refForName="childText1_1" op="equ"/>
              <dgm:constr type="primFontSz" for="des" forName="circ2Tx" refType="primFontSz" refFor="des" refForName="circ1Tx" op="equ"/>
              <dgm:constr type="primFontSz" for="des" forName="circ3Tx" refType="primFontSz" refFor="des" refForName="circ1Tx" op="equ"/>
              <dgm:constr type="primFontSz" for="des" forName="circ4Tx" refType="primFontSz" refFor="des" refForName="circ1Tx" op="equ"/>
              <dgm:constr type="l" for="ch" forName="leftComposite" refType="w" fact="0.592"/>
              <dgm:constr type="t" for="ch" forName="leftComposite" refType="h" fact="0.1159"/>
              <dgm:constr type="w" for="ch" forName="leftComposite" refType="w" fact="0.3469"/>
              <dgm:constr type="h" for="ch" forName="leftComposite" refType="h" fact="0.6953"/>
              <dgm:constr type="l" for="ch" forName="middleComposite" refType="w" fact="0.0941"/>
              <dgm:constr type="t" for="ch" forName="middleComposite" refType="h" fact="0.1159"/>
              <dgm:constr type="w" for="ch" forName="middleComposite" refType="w" fact="0.3389"/>
              <dgm:constr type="h" for="ch" forName="middleComposite" refType="h" fact="0.6567"/>
              <dgm:constr type="l" for="ch" forName="arc1" refType="w" fact="0"/>
              <dgm:constr type="t" for="ch" forName="arc1" refType="h" fact="0"/>
              <dgm:constr type="w" for="ch" forName="arc1" refType="w" fact="0.4928"/>
              <dgm:constr type="h" for="ch" forName="arc1" refType="h" fact="0.9357"/>
              <dgm:constr type="l" for="ch" forName="arc3" refType="w" fact="0.5072"/>
              <dgm:constr type="t" for="ch" forName="arc3" refType="h" fact="0"/>
              <dgm:constr type="w" for="ch" forName="arc3" refType="w" fact="0.4928"/>
              <dgm:constr type="h" for="ch" forName="arc3" refType="h" fact="0.9357"/>
              <dgm:constr type="l" for="ch" forName="parentText2" refType="w" fact="0.0926"/>
              <dgm:constr type="t" for="ch" forName="parentText2" refType="h" fact="0.8128"/>
              <dgm:constr type="w" for="ch" forName="parentText2" refType="w" fact="0.3742"/>
              <dgm:constr type="h" for="ch" forName="parentText2" refType="h" fact="0.1872"/>
              <dgm:constr type="l" for="ch" forName="parentText1" refType="w" fact="0.5655"/>
              <dgm:constr type="t" for="ch" forName="parentText1" refType="h" fact="0.8128"/>
              <dgm:constr type="w" for="ch" forName="parentText1" refType="w" fact="0.3742"/>
              <dgm:constr type="h" for="ch" forName="parentText1" refType="h" fact="0.1872"/>
            </dgm:constrLst>
          </dgm:else>
        </dgm:choose>
      </dgm:if>
      <dgm:else name="Name10">
        <dgm:alg type="composite">
          <dgm:param type="ar" val="0.8036"/>
        </dgm:alg>
        <dgm:constrLst>
          <dgm:constr type="primFontSz" for="des" forName="parentText1" val="65"/>
          <dgm:constr type="primFontSz" for="des" forName="childText1_1" val="65"/>
          <dgm:constr type="primFontSz" for="des" forName="childText1_1" refType="primFontSz" refFor="des" refForName="parentText1" op="lte"/>
          <dgm:constr type="primFontSz" for="des" forName="childText1_2" refType="primFontSz" refFor="des" refForName="parentText1" op="lte"/>
          <dgm:constr type="primFontSz" for="des" forName="childText1_3" refType="primFontSz" refFor="des" refForName="parentText1" op="lte"/>
          <dgm:constr type="primFontSz" for="des" forName="childText1_4" refType="primFontSz" refFor="des" refForName="parentText1" op="lte"/>
          <dgm:constr type="primFontSz" for="des" forName="childText1_1" refType="primFontSz" refFor="des" refForName="parentText2" op="lte"/>
          <dgm:constr type="primFontSz" for="des" forName="childText1_2" refType="primFontSz" refFor="des" refForName="parentText2" op="lte"/>
          <dgm:constr type="primFontSz" for="des" forName="childText1_3" refType="primFontSz" refFor="des" refForName="parentText2" op="lte"/>
          <dgm:constr type="primFontSz" for="des" forName="childText1_4" refType="primFontSz" refFor="des" refForName="parentText2" op="lte"/>
          <dgm:constr type="primFontSz" for="des" forName="childText1_1" refType="primFontSz" refFor="des" refForName="parentText3" op="lte"/>
          <dgm:constr type="primFontSz" for="des" forName="childText1_2" refType="primFontSz" refFor="des" refForName="parentText3" op="lte"/>
          <dgm:constr type="primFontSz" for="des" forName="childText1_3" refType="primFontSz" refFor="des" refForName="parentText3" op="lte"/>
          <dgm:constr type="primFontSz" for="des" forName="childText1_4" refType="primFontSz" refFor="des" refForName="parentText3" op="lte"/>
          <dgm:constr type="primFontSz" for="des" forName="childText1_2" refType="primFontSz" refFor="des" refForName="childText1_1" op="equ"/>
          <dgm:constr type="primFontSz" for="des" forName="childText1_3" refType="primFontSz" refFor="des" refForName="childText1_1" op="equ"/>
          <dgm:constr type="primFontSz" for="des" forName="childText1_4" refType="primFontSz" refFor="des" refForName="childText1_1" op="equ"/>
          <dgm:constr type="l" for="ch" forName="leftComposite" refType="w" fact="0"/>
          <dgm:constr type="t" for="ch" forName="leftComposite" refType="h" fact="0.1159"/>
          <dgm:constr type="w" for="ch" forName="leftComposite" refType="w"/>
          <dgm:constr type="h" for="ch" forName="leftComposite" refType="h" fact="0.6953"/>
          <dgm:constr type="l" for="ch" forName="parentText1" refType="w" fact="0"/>
          <dgm:constr type="t" for="ch" forName="parentText1" refType="h" fact="0.8128"/>
          <dgm:constr type="w" for="ch" forName="parentText1" refType="w"/>
          <dgm:constr type="h" for="ch" forName="parentText1" refType="h" fact="0.1872"/>
        </dgm:constrLst>
      </dgm:else>
    </dgm:choose>
    <dgm:choose name="Name11">
      <dgm:if name="Name12" axis="ch" ptType="node" func="cnt" op="gte" val="1">
        <dgm:choose name="Name13">
          <dgm:if name="Name14" axis="ch" ptType="node" func="cnt" op="gte" val="2">
            <dgm:layoutNode name="arc1">
              <dgm:alg type="sp"/>
              <dgm:shape xmlns:r="http://schemas.openxmlformats.org/officeDocument/2006/relationships" rot="90" type="blockArc" r:blip="">
                <dgm:adjLst>
                  <dgm:adj idx="1" val="-135"/>
                  <dgm:adj idx="2" val="-45"/>
                  <dgm:adj idx="3" val="0.0496"/>
                </dgm:adjLst>
              </dgm:shape>
              <dgm:presOf/>
            </dgm:layoutNode>
            <dgm:layoutNode name="arc3">
              <dgm:alg type="sp"/>
              <dgm:shape xmlns:r="http://schemas.openxmlformats.org/officeDocument/2006/relationships" rot="270" type="blockArc" r:blip="">
                <dgm:adjLst>
                  <dgm:adj idx="1" val="-135"/>
                  <dgm:adj idx="2" val="-45"/>
                  <dgm:adj idx="3" val="0.0496"/>
                </dgm:adjLst>
              </dgm:shape>
              <dgm:presOf/>
            </dgm:layoutNode>
            <dgm:layoutNode name="parentText2" styleLbl="revTx">
              <dgm:varLst>
                <dgm:chMax val="4"/>
                <dgm:chPref val="3"/>
                <dgm:bulletEnabled val="1"/>
              </dgm:varLst>
              <dgm:alg type="tx"/>
              <dgm:shape xmlns:r="http://schemas.openxmlformats.org/officeDocument/2006/relationships" type="rect" r:blip="">
                <dgm:adjLst/>
              </dgm:shape>
              <dgm:presOf axis="ch 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5"/>
        </dgm:choose>
        <dgm:choose name="Name16">
          <dgm:if name="Name17" axis="ch" ptType="node" func="cnt" op="gte" val="3">
            <dgm:layoutNode name="arc2">
              <dgm:alg type="sp"/>
              <dgm:shape xmlns:r="http://schemas.openxmlformats.org/officeDocument/2006/relationships" rot="90" type="blockArc" r:blip="">
                <dgm:adjLst>
                  <dgm:adj idx="1" val="-135"/>
                  <dgm:adj idx="2" val="-45"/>
                  <dgm:adj idx="3" val="0.0496"/>
                </dgm:adjLst>
              </dgm:shape>
              <dgm:presOf/>
            </dgm:layoutNode>
            <dgm:layoutNode name="arc4">
              <dgm:alg type="sp"/>
              <dgm:shape xmlns:r="http://schemas.openxmlformats.org/officeDocument/2006/relationships" rot="270" type="blockArc" r:blip="">
                <dgm:adjLst>
                  <dgm:adj idx="1" val="-135"/>
                  <dgm:adj idx="2" val="-45"/>
                  <dgm:adj idx="3" val="0.0496"/>
                </dgm:adjLst>
              </dgm:shape>
              <dgm:presOf/>
            </dgm:layoutNode>
            <dgm:layoutNode name="parentText3" styleLbl="revTx">
              <dgm:varLst>
                <dgm:chMax val="1"/>
                <dgm:chPref val="1"/>
                <dgm:bulletEnabled val="1"/>
              </dgm:varLst>
              <dgm:alg type="tx"/>
              <dgm:shape xmlns:r="http://schemas.openxmlformats.org/officeDocument/2006/relationships" type="rect" r:blip="">
                <dgm:adjLst/>
              </dgm:shape>
              <dgm:presOf axis="ch 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8"/>
        </dgm:choose>
      </dgm:if>
      <dgm:else name="Name19"/>
    </dgm:choose>
    <dgm:layoutNode name="middleComposite">
      <dgm:choose name="Name20">
        <dgm:if name="Name21" axis="ch ch" ptType="node node" st="2 1" cnt="1 0" func="cnt" op="lte" val="1">
          <dgm:alg type="composite">
            <dgm:param type="ar" val="1"/>
          </dgm:alg>
        </dgm:if>
        <dgm:if name="Name22" axis="ch ch" ptType="node node" st="2 1" cnt="1 0" func="cnt" op="equ" val="2">
          <dgm:alg type="composite">
            <dgm:param type="ar" val="1.792"/>
          </dgm:alg>
        </dgm:if>
        <dgm:if name="Name23" axis="ch ch" ptType="node node" st="2 1" cnt="1 0" func="cnt" op="equ" val="3">
          <dgm:alg type="composite">
            <dgm:param type="ar" val="1"/>
          </dgm:alg>
        </dgm:if>
        <dgm:else name="Name24">
          <dgm:alg type="composite">
            <dgm:param type="ar" val="1"/>
          </dgm:alg>
        </dgm:else>
      </dgm:choose>
      <dgm:shape xmlns:r="http://schemas.openxmlformats.org/officeDocument/2006/relationships" r:blip="">
        <dgm:adjLst/>
      </dgm:shape>
      <dgm:presOf/>
      <dgm:choose name="Name25">
        <dgm:if name="Name26" axis="ch ch" ptType="node node" st="2 1" cnt="1 0" func="cnt" op="lte" val="1">
          <dgm:constrLst>
            <dgm:constr type="ctrX" for="ch" forName="circ1" refType="w" fact="0.5"/>
            <dgm:constr type="ctrY" for="ch" forName="circ1" refType="h" fact="0.5"/>
            <dgm:constr type="w" for="ch" forName="circ1" refType="w"/>
            <dgm:constr type="h" for="ch" forName="circ1" refType="h"/>
            <dgm:constr type="l" for="ch" forName="circ1Tx" refType="w" fact="0.2"/>
            <dgm:constr type="t" for="ch" forName="circ1Tx" refType="h" fact="0.1"/>
            <dgm:constr type="w" for="ch" forName="circ1Tx" refType="w" fact="0.6"/>
            <dgm:constr type="h" for="ch" forName="circ1Tx" refType="h" fact="0.8"/>
          </dgm:constrLst>
        </dgm:if>
        <dgm:if name="Name27" axis="ch ch" ptType="node node" st="2 1" cnt="1 0"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Lst>
        </dgm:if>
        <dgm:if name="Name28" axis="ch ch" ptType="node node" st="2 1" cnt="1 0"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Lst>
        </dgm:if>
        <dgm:else name="Name29">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Lst>
        </dgm:else>
      </dgm:choose>
      <dgm:ruleLst/>
      <dgm:forEach name="Name30" axis="ch ch" ptType="node node" st="2 1" cnt="1 1">
        <dgm:layoutNode name="circ1" styleLbl="vennNode1">
          <dgm:alg type="sp"/>
          <dgm:shape xmlns:r="http://schemas.openxmlformats.org/officeDocument/2006/relationships" type="ellipse" r:blip="">
            <dgm:adjLst/>
          </dgm:shape>
          <dgm:presOf axis="desOrSelf" ptType="node"/>
          <dgm:constrLst/>
          <dgm:ruleLst/>
        </dgm:layoutNode>
        <dgm:layoutNode name="circ1Tx" styleLbl="revTx">
          <dgm:varLst>
            <dgm:chMax val="0"/>
            <dgm:chPref val="0"/>
          </dgm:varLst>
          <dgm:alg type="tx">
            <dgm:param type="txAnchorHorzCh" val="ctr"/>
            <dgm:param type="txAnchorVertCh" val="mid"/>
          </dgm:alg>
          <dgm:shape xmlns:r="http://schemas.openxmlformats.org/officeDocument/2006/relationships" type="rect" r:blip="" hideGeom="1">
            <dgm:adjLst/>
          </dgm:shape>
          <dgm:presOf axis="desOrSelf" ptType="node"/>
          <dgm:constrLst>
            <dgm:constr type="tMarg"/>
            <dgm:constr type="bMarg"/>
            <dgm:constr type="lMarg"/>
            <dgm:constr type="rMarg"/>
            <dgm:constr type="primFontSz" val="20"/>
          </dgm:constrLst>
          <dgm:ruleLst>
            <dgm:rule type="primFontSz" val="5" fact="NaN" max="NaN"/>
          </dgm:ruleLst>
        </dgm:layoutNode>
      </dgm:forEach>
      <dgm:forEach name="Name31" axis="ch ch" ptType="node node" st="2 2" cnt="1 1">
        <dgm:layoutNode name="circ2" styleLbl="vennNode1">
          <dgm:alg type="sp"/>
          <dgm:shape xmlns:r="http://schemas.openxmlformats.org/officeDocument/2006/relationships" type="ellipse" r:blip="">
            <dgm:adjLst/>
          </dgm:shape>
          <dgm:presOf axis="desOrSelf" ptType="node"/>
          <dgm:constrLst/>
          <dgm:ruleLst/>
        </dgm:layoutNode>
        <dgm:layoutNode name="circ2Tx" styleLbl="revTx">
          <dgm:varLst>
            <dgm:chMax val="0"/>
            <dgm:chPref val="0"/>
          </dgm:varLst>
          <dgm:alg type="tx">
            <dgm:param type="txAnchorHorzCh" val="ctr"/>
            <dgm:param type="txAnchorVertCh" val="mid"/>
          </dgm:alg>
          <dgm:shape xmlns:r="http://schemas.openxmlformats.org/officeDocument/2006/relationships" type="rect" r:blip="" hideGeom="1">
            <dgm:adjLst/>
          </dgm:shape>
          <dgm:presOf axis="desOrSelf" ptType="node"/>
          <dgm:constrLst>
            <dgm:constr type="tMarg"/>
            <dgm:constr type="bMarg"/>
            <dgm:constr type="lMarg"/>
            <dgm:constr type="rMarg"/>
            <dgm:constr type="primFontSz" val="20"/>
          </dgm:constrLst>
          <dgm:ruleLst>
            <dgm:rule type="primFontSz" val="5" fact="NaN" max="NaN"/>
          </dgm:ruleLst>
        </dgm:layoutNode>
      </dgm:forEach>
      <dgm:forEach name="Name32" axis="ch ch" ptType="node node" st="2 3" cnt="1 1">
        <dgm:layoutNode name="circ3" styleLbl="vennNode1">
          <dgm:alg type="sp"/>
          <dgm:shape xmlns:r="http://schemas.openxmlformats.org/officeDocument/2006/relationships" type="ellipse" r:blip="">
            <dgm:adjLst/>
          </dgm:shape>
          <dgm:presOf axis="desOrSelf" ptType="node"/>
          <dgm:constrLst/>
          <dgm:ruleLst/>
        </dgm:layoutNode>
        <dgm:layoutNode name="circ3Tx" styleLbl="revTx">
          <dgm:varLst>
            <dgm:chMax val="0"/>
            <dgm:chPref val="0"/>
          </dgm:varLst>
          <dgm:alg type="tx">
            <dgm:param type="txAnchorHorzCh" val="ctr"/>
            <dgm:param type="txAnchorVertCh" val="mid"/>
          </dgm:alg>
          <dgm:shape xmlns:r="http://schemas.openxmlformats.org/officeDocument/2006/relationships" type="rect" r:blip="" hideGeom="1">
            <dgm:adjLst/>
          </dgm:shape>
          <dgm:presOf axis="desOrSelf" ptType="node"/>
          <dgm:constrLst>
            <dgm:constr type="tMarg"/>
            <dgm:constr type="bMarg"/>
            <dgm:constr type="lMarg"/>
            <dgm:constr type="rMarg"/>
            <dgm:constr type="primFontSz" val="20"/>
          </dgm:constrLst>
          <dgm:ruleLst>
            <dgm:rule type="primFontSz" val="5" fact="NaN" max="NaN"/>
          </dgm:ruleLst>
        </dgm:layoutNode>
      </dgm:forEach>
      <dgm:forEach name="Name33" axis="ch ch" ptType="node node" st="2 4" cnt="1 1">
        <dgm:layoutNode name="circ4" styleLbl="vennNode1">
          <dgm:alg type="sp"/>
          <dgm:shape xmlns:r="http://schemas.openxmlformats.org/officeDocument/2006/relationships" type="ellipse" r:blip="">
            <dgm:adjLst/>
          </dgm:shape>
          <dgm:presOf axis="desOrSelf" ptType="nod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presOf axis="desOrSelf" ptType="node"/>
          <dgm:constrLst>
            <dgm:constr type="tMarg"/>
            <dgm:constr type="bMarg"/>
            <dgm:constr type="lMarg"/>
            <dgm:constr type="rMarg"/>
            <dgm:constr type="primFontSz" val="20"/>
          </dgm:constrLst>
          <dgm:ruleLst>
            <dgm:rule type="primFontSz" val="5" fact="NaN" max="NaN"/>
          </dgm:ruleLst>
        </dgm:layoutNode>
      </dgm:forEach>
    </dgm:layoutNode>
    <dgm:layoutNode name="leftComposite">
      <dgm:choose name="Name34">
        <dgm:if name="Name35" axis="ch ch" ptType="node node" st="1 1" cnt="1 0" func="cnt" op="lte" val="1">
          <dgm:alg type="composite">
            <dgm:param type="ar" val="1.3085"/>
          </dgm:alg>
          <dgm:constrLst>
            <dgm:constr type="l" for="ch" forName="childText1_1" refType="w" fact="0.2124"/>
            <dgm:constr type="t" for="ch" forName="childText1_1" refType="h" fact="0"/>
            <dgm:constr type="w" for="ch" forName="childText1_1" refType="w" fact="0.5759"/>
            <dgm:constr type="h" for="ch" forName="childText1_1" refType="h" fact="0.7535"/>
            <dgm:constr type="l" for="ch" forName="ellipse1" refType="w" fact="0"/>
            <dgm:constr type="t" for="ch" forName="ellipse1" refType="h" fact="0.63"/>
            <dgm:constr type="w" for="ch" forName="ellipse1" refType="w" fact="0.2828"/>
            <dgm:constr type="h" for="ch" forName="ellipse1" refType="h" fact="0.37"/>
            <dgm:constr type="l" for="ch" forName="ellipse2" refType="w" fact="0.82"/>
            <dgm:constr type="t" for="ch" forName="ellipse2" refType="h" fact="0.17"/>
            <dgm:constr type="w" for="ch" forName="ellipse2" refType="w" fact="0.1645"/>
            <dgm:constr type="h" for="ch" forName="ellipse2" refType="h" fact="0.2153"/>
          </dgm:constrLst>
        </dgm:if>
        <dgm:if name="Name36" axis="ch ch" ptType="node node" st="1 1" cnt="1 0" func="cnt" op="equ" val="2">
          <dgm:alg type="composite">
            <dgm:param type="ar" val="0.8917"/>
          </dgm:alg>
          <dgm:constrLst>
            <dgm:constr type="l" for="ch" forName="childText1_1" refType="w" fact="0.1864"/>
            <dgm:constr type="t" for="ch" forName="childText1_1" refType="h" fact="0"/>
            <dgm:constr type="w" for="ch" forName="childText1_1" refType="w" fact="0.5055"/>
            <dgm:constr type="h" for="ch" forName="childText1_1" refType="h" fact="0.4507"/>
            <dgm:constr type="l" for="ch" forName="childText1_2" refType="w" fact="0.4945"/>
            <dgm:constr type="t" for="ch" forName="childText1_2" refType="h" fact="0.3929"/>
            <dgm:constr type="w" for="ch" forName="childText1_2" refType="w" fact="0.5055"/>
            <dgm:constr type="h" for="ch" forName="childText1_2" refType="h" fact="0.4507"/>
            <dgm:constr type="l" for="ch" forName="ellipse1" refType="w" fact="0"/>
            <dgm:constr type="t" for="ch" forName="ellipse1" refType="h" fact="0.3768"/>
            <dgm:constr type="w" for="ch" forName="ellipse1" refType="w" fact="0.2482"/>
            <dgm:constr type="h" for="ch" forName="ellipse1" refType="h" fact="0.2213"/>
            <dgm:constr type="l" for="ch" forName="ellipse3" refType="w" fact="0.5474"/>
            <dgm:constr type="t" for="ch" forName="ellipse3" refType="h" fact="0.8712"/>
            <dgm:constr type="w" for="ch" forName="ellipse3" refType="w" fact="0.1444"/>
            <dgm:constr type="h" for="ch" forName="ellipse3" refType="h" fact="0.1288"/>
            <dgm:constr type="l" for="ch" forName="ellipse2" refType="w" fact="0.7333"/>
            <dgm:constr type="t" for="ch" forName="ellipse2" refType="h" fact="0.0887"/>
            <dgm:constr type="w" for="ch" forName="ellipse2" refType="w" fact="0.1444"/>
            <dgm:constr type="h" for="ch" forName="ellipse2" refType="h" fact="0.1288"/>
          </dgm:constrLst>
        </dgm:if>
        <dgm:if name="Name37" axis="ch ch" ptType="node node" st="1 1" cnt="1 0" func="cnt" op="equ" val="3">
          <dgm:alg type="composite">
            <dgm:param type="ar" val="1.0811"/>
          </dgm:alg>
          <dgm:constrLst>
            <dgm:constr type="l" for="ch" forName="childText1_3" refType="w" fact="0.1649"/>
            <dgm:constr type="t" for="ch" forName="childText1_3" refType="h" fact="0.5389"/>
            <dgm:constr type="w" for="ch" forName="childText1_3" refType="w" fact="0.4265"/>
            <dgm:constr type="h" for="ch" forName="childText1_3" refType="h" fact="0.4611"/>
            <dgm:constr type="l" for="ch" forName="childText1_1" refType="w" fact="0.1573"/>
            <dgm:constr type="t" for="ch" forName="childText1_1" refType="h" fact="0"/>
            <dgm:constr type="w" for="ch" forName="childText1_1" refType="w" fact="0.4265"/>
            <dgm:constr type="h" for="ch" forName="childText1_1" refType="h" fact="0.4611"/>
            <dgm:constr type="l" for="ch" forName="childText1_2" refType="w" fact="0.5735"/>
            <dgm:constr type="t" for="ch" forName="childText1_2" refType="h" fact="0.2754"/>
            <dgm:constr type="w" for="ch" forName="childText1_2" refType="w" fact="0.4265"/>
            <dgm:constr type="h" for="ch" forName="childText1_2" refType="h" fact="0.4611"/>
            <dgm:constr type="l" for="ch" forName="ellipse1" refType="w" fact="0"/>
            <dgm:constr type="t" for="ch" forName="ellipse1" refType="h" fact="0.3855"/>
            <dgm:constr type="w" for="ch" forName="ellipse1" refType="w" fact="0.2095"/>
            <dgm:constr type="h" for="ch" forName="ellipse1" refType="h" fact="0.2264"/>
            <dgm:constr type="l" for="ch" forName="ellipse3" refType="w" fact="0.6181"/>
            <dgm:constr type="t" for="ch" forName="ellipse3" refType="h" fact="0.7647"/>
            <dgm:constr type="w" for="ch" forName="ellipse3" refType="w" fact="0.1219"/>
            <dgm:constr type="h" for="ch" forName="ellipse3" refType="h" fact="0.1317"/>
            <dgm:constr type="l" for="ch" forName="ellipse2" refType="w" fact="0.6188"/>
            <dgm:constr type="t" for="ch" forName="ellipse2" refType="h" fact="0.0907"/>
            <dgm:constr type="w" for="ch" forName="ellipse2" refType="w" fact="0.1219"/>
            <dgm:constr type="h" for="ch" forName="ellipse2" refType="h" fact="0.1317"/>
          </dgm:constrLst>
        </dgm:if>
        <dgm:else name="Name38">
          <dgm:alg type="composite">
            <dgm:param type="ar" val="0.9472"/>
          </dgm:alg>
          <dgm:constrLst>
            <dgm:constr type="l" for="ch" forName="childText1_3" refType="w" fact="0"/>
            <dgm:constr type="t" for="ch" forName="childText1_3" refType="h" fact="0.6035"/>
            <dgm:constr type="w" for="ch" forName="childText1_3" refType="w" fact="0.4186"/>
            <dgm:constr type="h" for="ch" forName="childText1_3" refType="h" fact="0.3965"/>
            <dgm:constr type="l" for="ch" forName="childText1_1" refType="w" fact="0.0981"/>
            <dgm:constr type="t" for="ch" forName="childText1_1" refType="h" fact="0"/>
            <dgm:constr type="w" for="ch" forName="childText1_1" refType="w" fact="0.4186"/>
            <dgm:constr type="h" for="ch" forName="childText1_1" refType="h" fact="0.3965"/>
            <dgm:constr type="l" for="ch" forName="childText1_2" refType="w" fact="0.5385"/>
            <dgm:constr type="t" for="ch" forName="childText1_2" refType="h" fact="0.1304"/>
            <dgm:constr type="w" for="ch" forName="childText1_2" refType="w" fact="0.4186"/>
            <dgm:constr type="h" for="ch" forName="childText1_2" refType="h" fact="0.3965"/>
            <dgm:constr type="l" for="ch" forName="ellipse4" refType="w" fact="0.3222"/>
            <dgm:constr type="t" for="ch" forName="ellipse4" refType="h" fact="0.4232"/>
            <dgm:constr type="w" for="ch" forName="ellipse4" refType="w" fact="0.2056"/>
            <dgm:constr type="h" for="ch" forName="ellipse4" refType="h" fact="0.1947"/>
            <dgm:constr type="l" for="ch" forName="ellipse1" refType="w" fact="0.1489"/>
            <dgm:constr type="t" for="ch" forName="ellipse1" refType="h" fact="0.4502"/>
            <dgm:constr type="w" for="ch" forName="ellipse1" refType="w" fact="0.1196"/>
            <dgm:constr type="h" for="ch" forName="ellipse1" refType="h" fact="0.1133"/>
            <dgm:constr type="l" for="ch" forName="ellipse2" refType="w" fact="0.5384"/>
            <dgm:constr type="t" for="ch" forName="ellipse2" refType="h" fact="0.0124"/>
            <dgm:constr type="w" for="ch" forName="ellipse2" refType="w" fact="0.1196"/>
            <dgm:constr type="h" for="ch" forName="ellipse2" refType="h" fact="0.1133"/>
            <dgm:constr type="l" for="ch" forName="childText1_4" refType="w" fact="0.4625"/>
            <dgm:constr type="t" for="ch" forName="childText1_4" refType="h" fact="0.5719"/>
            <dgm:constr type="w" for="ch" forName="childText1_4" refType="w" fact="0.4186"/>
            <dgm:constr type="h" for="ch" forName="childText1_4" refType="h" fact="0.3965"/>
            <dgm:constr type="l" for="ch" forName="ellipse3" refType="w" fact="0.8804"/>
            <dgm:constr type="t" for="ch" forName="ellipse3" refType="h" fact="0.5329"/>
            <dgm:constr type="w" for="ch" forName="ellipse3" refType="w" fact="0.1196"/>
            <dgm:constr type="h" for="ch" forName="ellipse3" refType="h" fact="0.1133"/>
            <dgm:constr type="l" for="ch" forName="ellipse5" refType="w" fact="0.0146"/>
            <dgm:constr type="t" for="ch" forName="ellipse5" refType="h" fact="0.5228"/>
            <dgm:constr type="w" for="ch" forName="ellipse5" refType="w" fact="0.0899"/>
            <dgm:constr type="h" for="ch" forName="ellipse5" refType="h" fact="0.0851"/>
          </dgm:constrLst>
        </dgm:else>
      </dgm:choose>
      <dgm:forEach name="Name39" axis="ch ch" ptType="node node" st="1 1" cnt="1 1">
        <dgm:layoutNode name="childText1_1" styleLbl="vennNode1">
          <dgm:varLst>
            <dgm:chMax val="0"/>
            <dgm:chPref val="0"/>
          </dgm:varLst>
          <dgm:alg type="tx"/>
          <dgm:shape xmlns:r="http://schemas.openxmlformats.org/officeDocument/2006/relationships" type="ellipse"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ellipse1" styleLbl="vennNode1">
          <dgm:alg type="sp"/>
          <dgm:shape xmlns:r="http://schemas.openxmlformats.org/officeDocument/2006/relationships" type="ellipse" r:blip="">
            <dgm:adjLst/>
          </dgm:shape>
          <dgm:presOf/>
        </dgm:layoutNode>
        <dgm:layoutNode name="ellipse2" styleLbl="vennNode1">
          <dgm:alg type="sp"/>
          <dgm:shape xmlns:r="http://schemas.openxmlformats.org/officeDocument/2006/relationships" type="ellipse" r:blip="">
            <dgm:adjLst/>
          </dgm:shape>
          <dgm:presOf/>
        </dgm:layoutNode>
      </dgm:forEach>
      <dgm:forEach name="Name40" axis="ch ch" ptType="node node" st="1 2" cnt="1 1">
        <dgm:layoutNode name="childText1_2" styleLbl="vennNode1">
          <dgm:varLst>
            <dgm:chMax val="0"/>
            <dgm:chPref val="0"/>
          </dgm:varLst>
          <dgm:alg type="tx"/>
          <dgm:shape xmlns:r="http://schemas.openxmlformats.org/officeDocument/2006/relationships" type="ellipse"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ellipse3" styleLbl="vennNode1">
          <dgm:alg type="sp"/>
          <dgm:shape xmlns:r="http://schemas.openxmlformats.org/officeDocument/2006/relationships" type="ellipse" r:blip="">
            <dgm:adjLst/>
          </dgm:shape>
          <dgm:presOf/>
        </dgm:layoutNode>
      </dgm:forEach>
      <dgm:forEach name="Name41" axis="ch ch" ptType="node node" st="1 3" cnt="1 1">
        <dgm:layoutNode name="childText1_3" styleLbl="vennNode1">
          <dgm:varLst>
            <dgm:chMax val="0"/>
            <dgm:chPref val="0"/>
          </dgm:varLst>
          <dgm:alg type="tx"/>
          <dgm:shape xmlns:r="http://schemas.openxmlformats.org/officeDocument/2006/relationships" type="ellipse"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forEach name="Name42" axis="ch ch" ptType="node node" st="1 4" cnt="1 1">
        <dgm:layoutNode name="childText1_4" styleLbl="vennNode1">
          <dgm:varLst>
            <dgm:chMax val="0"/>
            <dgm:chPref val="0"/>
          </dgm:varLst>
          <dgm:alg type="tx"/>
          <dgm:shape xmlns:r="http://schemas.openxmlformats.org/officeDocument/2006/relationships" type="ellipse"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ellipse4" styleLbl="vennNode1">
          <dgm:alg type="sp"/>
          <dgm:shape xmlns:r="http://schemas.openxmlformats.org/officeDocument/2006/relationships" type="ellipse" r:blip="">
            <dgm:adjLst/>
          </dgm:shape>
          <dgm:presOf/>
        </dgm:layoutNode>
        <dgm:layoutNode name="ellipse5" styleLbl="vennNode1">
          <dgm:alg type="sp"/>
          <dgm:shape xmlns:r="http://schemas.openxmlformats.org/officeDocument/2006/relationships" type="ellipse" r:blip="">
            <dgm:adjLst/>
          </dgm:shape>
          <dgm:presOf/>
        </dgm:layoutNode>
      </dgm:forEach>
    </dgm:layoutNode>
    <dgm:choose name="Name43">
      <dgm:if name="Name44" axis="ch ch" ptType="node node" st="3 1" cnt="1 0" func="cnt" op="gte" val="1">
        <dgm:layoutNode name="rightChild">
          <dgm:varLst>
            <dgm:chMax val="0"/>
            <dgm:chPref val="0"/>
          </dgm:varLst>
          <dgm:alg type="tx"/>
          <dgm:shape xmlns:r="http://schemas.openxmlformats.org/officeDocument/2006/relationships" type="ellipse" r:blip="">
            <dgm:adjLst/>
          </dgm:shape>
          <dgm:presOf axis="ch des"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5"/>
    </dgm:choose>
    <dgm:layoutNode name="parentText1" styleLbl="revTx">
      <dgm:varLst>
        <dgm:chMax val="4"/>
        <dgm:chPref val="3"/>
        <dgm:bulletEnabled val="1"/>
      </dgm:varLst>
      <dgm:alg type="tx"/>
      <dgm:shape xmlns:r="http://schemas.openxmlformats.org/officeDocument/2006/relationships" type="rect" r:blip="">
        <dgm:adjLst/>
      </dgm:shape>
      <dgm:presOf axis="ch 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dgm:layoutDef>
</file>

<file path=ppt/diagrams/layout22.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3.xml><?xml version="1.0" encoding="utf-8"?>
<dgm:layoutDef xmlns:dgm="http://schemas.openxmlformats.org/drawingml/2006/diagram" xmlns:a="http://schemas.openxmlformats.org/drawingml/2006/main" uniqueId="urn:diagrams.loki3.com/BracketList">
  <dgm:title val="Vertical Bracket List"/>
  <dgm:desc val="Use to show grouped blocks of information.  Works well with large amounts of Level 2 text."/>
  <dgm:catLst>
    <dgm:cat type="list" pri="4110"/>
    <dgm:cat type="officeonline" pri="3000"/>
  </dgm:catLst>
  <dgm:sampData>
    <dgm:dataModel>
      <dgm:ptLst>
        <dgm:pt modelId="0" type="doc"/>
        <dgm:pt modelId="1">
          <dgm:prSet phldr="1"/>
        </dgm:pt>
        <dgm:pt modelId="11">
          <dgm:prSet phldr="1"/>
        </dgm:pt>
        <dgm:pt modelId="2">
          <dgm:prSet phldr="1"/>
        </dgm:pt>
        <dgm:pt modelId="21">
          <dgm:prSet phldr="1"/>
        </dgm:pt>
      </dgm:ptLst>
      <dgm:cxnLst>
        <dgm:cxn modelId="3" srcId="0" destId="1" srcOrd="0" destOrd="0"/>
        <dgm:cxn modelId="4" srcId="1" destId="11" srcOrd="0" destOrd="0"/>
        <dgm:cxn modelId="5" srcId="0" destId="2" srcOrd="0" destOrd="0"/>
        <dgm:cxn modelId="6" srcId="2" destId="21" srcOrd="0" destOrd="0"/>
      </dgm:cxnLst>
      <dgm:bg/>
      <dgm:whole/>
    </dgm:dataModel>
  </dgm:sampData>
  <dgm:styleData useDef="1">
    <dgm:dataModel>
      <dgm:ptLst/>
      <dgm:bg/>
      <dgm:whole/>
    </dgm:dataModel>
  </dgm:styleData>
  <dgm:clrData useDef="1">
    <dgm:dataModel>
      <dgm:pt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V" refType="primFontSz" refFor="des" refForName="parTx" fact="0.1"/>
      <dgm:constr type="primFontSz" for="des" forName="parTx" val="65"/>
      <dgm:constr type="primFontSz" for="des" forName="desTx" refType="primFontSz" refFor="des" refForName="parTx"/>
      <dgm:constr type="h" for="des" forName="parTx" refType="primFontSz" refFor="des" refForName="parTx" fact="0.55"/>
      <dgm:constr type="h" for="des" forName="bracket" refType="primFontSz" refFor="des" refForName="parTx" fact="0.55"/>
      <dgm:constr type="h" for="des" forName="desTx" refType="primFontSz" refFor="des" refForName="parTx" fact="0.55"/>
    </dgm:constrLst>
    <dgm:ruleLst>
      <dgm:rule type="primFontSz" for="des" forName="parTx" val="5" fact="NaN" max="NaN"/>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Tx" refType="w" fact="0.25"/>
          <dgm:constr type="w" for="ch" forName="bracket" refType="w" fact="0.05"/>
          <dgm:constr type="w" for="ch" forName="spH" refType="w" fact="0.02"/>
          <dgm:constr type="w" for="ch" forName="desTx" refType="w" fact="0.68"/>
          <dgm:constr type="h" for="ch" forName="bracket" refType="h" refFor="ch" refForName="desTx" op="gte"/>
          <dgm:constr type="h" for="ch" forName="bracket" refType="h" refFor="ch" refForName="parTx" op="gte"/>
          <dgm:constr type="h" for="ch" forName="desTx" refType="h" refFor="ch" refForName="parTx" op="gte"/>
        </dgm:constrLst>
        <dgm:ruleLst/>
        <dgm:layoutNode name="parTx" styleLbl="revTx">
          <dgm:varLst>
            <dgm:chMax val="1"/>
            <dgm:bulletEnabled val="1"/>
          </dgm:varLst>
          <dgm:choose name="Name8">
            <dgm:if name="Name9" func="var" arg="dir" op="equ" val="norm">
              <dgm:alg type="tx">
                <dgm:param type="parTxLTRAlign" val="r"/>
              </dgm:alg>
            </dgm:if>
            <dgm:else name="Name10">
              <dgm:alg type="tx">
                <dgm:param type="parTxLTRAlign" val="l"/>
              </dgm:alg>
            </dgm:else>
          </dgm:choose>
          <dgm:shape xmlns:r="http://schemas.openxmlformats.org/officeDocument/2006/relationships" type="rect" r:blip="">
            <dgm:adjLst/>
          </dgm:shape>
          <dgm:presOf axis="self" ptType="node"/>
          <dgm:constrLst>
            <dgm:constr type="tMarg" refType="primFontSz" fact="0.2"/>
            <dgm:constr type="bMarg" refType="primFontSz" fact="0.2"/>
          </dgm:constrLst>
          <dgm:ruleLst>
            <dgm:rule type="h" val="INF" fact="NaN" max="NaN"/>
          </dgm:ruleLst>
        </dgm:layoutNode>
        <dgm:layoutNode name="bracket" styleLbl="parChTrans1D1">
          <dgm:alg type="sp"/>
          <dgm:choose name="Name11">
            <dgm:if name="Name12" func="var" arg="dir" op="equ" val="norm">
              <dgm:shape xmlns:r="http://schemas.openxmlformats.org/officeDocument/2006/relationships" type="leftBrace" r:blip="">
                <dgm:adjLst>
                  <dgm:adj idx="1" val="0.35"/>
                </dgm:adjLst>
              </dgm:shape>
            </dgm:if>
            <dgm:else name="Name13">
              <dgm:shape xmlns:r="http://schemas.openxmlformats.org/officeDocument/2006/relationships" rot="180" type="leftBrace" r:blip="">
                <dgm:adjLst>
                  <dgm:adj idx="1" val="0.35"/>
                </dgm:adjLst>
              </dgm:shape>
            </dgm:else>
          </dgm:choose>
          <dgm:presOf/>
        </dgm:layoutNode>
        <dgm:layoutNode name="spH">
          <dgm:alg type="sp"/>
        </dgm:layoutNode>
        <dgm:choose name="Name14">
          <dgm:if name="Name15" axis="ch" ptType="node" func="cnt" op="gte" val="1">
            <dgm:layoutNode name="desTx" styleLbl="node1">
              <dgm:varLst>
                <dgm:bulletEnabled val="1"/>
              </dgm:varLst>
              <dgm:alg type="tx">
                <dgm:param type="stBulletLvl" val="1"/>
                <dgm:param type="txAnchorVertCh" val="mid"/>
              </dgm:alg>
              <dgm:shape xmlns:r="http://schemas.openxmlformats.org/officeDocument/2006/relationships" type="rect" r:blip="">
                <dgm:adjLst/>
              </dgm:shape>
              <dgm:presOf axis="des" ptType="node"/>
              <dgm:constrLst>
                <dgm:constr type="secFontSz" refType="primFontSz"/>
                <dgm:constr type="tMarg" refType="primFontSz" fact="0.3"/>
                <dgm:constr type="bMarg" refType="primFontSz" fact="0.3"/>
                <dgm:constr type="lMarg" refType="primFontSz" fact="0.3"/>
                <dgm:constr type="rMarg" refType="primFontSz" fact="0.3"/>
              </dgm:constrLst>
              <dgm:ruleLst>
                <dgm:rule type="h" val="INF" fact="NaN" max="NaN"/>
              </dgm:ruleLst>
            </dgm:layoutNode>
          </dgm:if>
          <dgm:else name="Name16"/>
        </dgm:choose>
      </dgm:layoutNode>
      <dgm:forEach name="Name17" axis="followSib" ptType="sibTrans" cnt="1">
        <dgm:layoutNode name="spV">
          <dgm:alg type="sp"/>
        </dgm:layoutNode>
      </dgm:forEach>
    </dgm:forEach>
  </dgm:layoutNode>
</dgm:layoutDef>
</file>

<file path=ppt/diagrams/layout24.xml><?xml version="1.0" encoding="utf-8"?>
<dgm:layoutDef xmlns:dgm="http://schemas.openxmlformats.org/drawingml/2006/diagram" xmlns:a="http://schemas.openxmlformats.org/drawingml/2006/main" uniqueId="urn:microsoft.com/office/officeart/2005/8/layout/StepDownProcess">
  <dgm:title val=""/>
  <dgm:desc val=""/>
  <dgm:catLst>
    <dgm:cat type="process" pri="1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60" srcId="0" destId="10" srcOrd="0" destOrd="0"/>
        <dgm:cxn modelId="12" srcId="10" destId="11" srcOrd="0" destOrd="0"/>
        <dgm:cxn modelId="70" srcId="0" destId="20" srcOrd="1" destOrd="0"/>
        <dgm:cxn modelId="22" srcId="20" destId="21" srcOrd="0" destOrd="0"/>
        <dgm:cxn modelId="80" srcId="0" destId="30" srcOrd="2"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tL"/>
          <dgm:param type="flowDir" val="row"/>
          <dgm:param type="off" val="off"/>
          <dgm:param type="bkpt" val="fixed"/>
          <dgm:param type="bkPtFixedVal" val="1"/>
        </dgm:alg>
      </dgm:if>
      <dgm:else name="Name2">
        <dgm:alg type="snake">
          <dgm:param type="grDir" val="tR"/>
          <dgm:param type="flowDir" val="row"/>
          <dgm:param type="off" val="off"/>
          <dgm:param type="bkpt" val="fixed"/>
          <dgm:param type="bkPtFixedVal" val="1"/>
        </dgm:alg>
      </dgm:else>
    </dgm:choose>
    <dgm:shape xmlns:r="http://schemas.openxmlformats.org/officeDocument/2006/relationships" r:blip="">
      <dgm:adjLst/>
    </dgm:shape>
    <dgm:choose name="Name3">
      <dgm:if name="Name4" func="var" arg="dir" op="equ" val="norm">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if>
      <dgm:else name="Name5">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else>
    </dgm:choose>
    <dgm:forEach name="nodesForEach" axis="ch" ptType="node">
      <dgm:layoutNode name="composite">
        <dgm:alg type="composite">
          <dgm:param type="ar" val="1.2439"/>
        </dgm:alg>
        <dgm:shape xmlns:r="http://schemas.openxmlformats.org/officeDocument/2006/relationships" r:blip="">
          <dgm:adjLst/>
        </dgm:shape>
        <dgm:choose name="Name6">
          <dgm:if name="Name7" func="var" arg="dir" op="equ" val="norm">
            <dgm:constrLst>
              <dgm:constr type="l" for="ch" forName="bentUpArrow1" refType="w" fact="0.07"/>
              <dgm:constr type="t" for="ch" forName="bentUpArrow1" refType="h" fact="0.524"/>
              <dgm:constr type="w" for="ch" forName="bentUpArrow1" refType="w" fact="0.3844"/>
              <dgm:constr type="h" for="ch" forName="bentUpArrow1" refType="h" fact="0.42"/>
              <dgm:constr type="l" for="ch" forName="ParentText" refType="w" fact="0"/>
              <dgm:constr type="t" for="ch" forName="ParentText" refType="h" fact="0"/>
              <dgm:constr type="w" for="ch" forName="ParentText" refType="w" fact="0.5684"/>
              <dgm:constr type="h" for="ch" forName="ParentText" refType="h" fact="0.4949"/>
              <dgm:constr type="l" for="ch" forName="ChildText" refType="w" refFor="ch" refForName="ParentText"/>
              <dgm:constr type="t" for="ch" forName="ChildText" refType="h" fact="0.05"/>
              <dgm:constr type="w" for="ch" forName="ChildText" refType="w" fact="0.4134"/>
              <dgm:constr type="h" for="ch" forName="ChildText" refType="h" fact="0.4"/>
              <dgm:constr type="l" for="ch" forName="FinalChildText" refType="w" refFor="ch" refForName="ParentText"/>
              <dgm:constr type="t" for="ch" forName="FinalChildText" refType="h" fact="0.05"/>
              <dgm:constr type="w" for="ch" forName="FinalChildText" refType="w" fact="0.4134"/>
              <dgm:constr type="h" for="ch" forName="FinalChildText" refType="h" fact="0.4"/>
            </dgm:constrLst>
          </dgm:if>
          <dgm:else name="Name8">
            <dgm:constrLst>
              <dgm:constr type="r" for="ch" forName="bentUpArrow1" refType="w" fact="0.97"/>
              <dgm:constr type="t" for="ch" forName="bentUpArrow1" refType="h" fact="0.524"/>
              <dgm:constr type="w" for="ch" forName="bentUpArrow1" refType="w" fact="0.3844"/>
              <dgm:constr type="h" for="ch" forName="bentUpArrow1" refType="h" fact="0.42"/>
              <dgm:constr type="l" for="ch" forName="ParentText" refType="w" fact="0.4316"/>
              <dgm:constr type="t" for="ch" forName="ParentText" refType="h" fact="0"/>
              <dgm:constr type="w" for="ch" forName="ParentText" refType="w" fact="0.5684"/>
              <dgm:constr type="h" for="ch" forName="ParentText" refType="h" fact="0.4949"/>
              <dgm:constr type="l" for="ch" forName="ChildText" refType="w" fact="0"/>
              <dgm:constr type="t" for="ch" forName="ChildText" refType="h" fact="0.05"/>
              <dgm:constr type="w" for="ch" forName="ChildText" refType="w" fact="0.4134"/>
              <dgm:constr type="h" for="ch" forName="ChildText" refType="h" fact="0.4"/>
              <dgm:constr type="l" for="ch" forName="FinalChildText" refType="w" fact="0"/>
              <dgm:constr type="t" for="ch" forName="FinalChildText" refType="h" fact="0.05"/>
              <dgm:constr type="w" for="ch" forName="FinalChildText" refType="w" fact="0.4134"/>
              <dgm:constr type="h" for="ch" forName="FinalChildText" refType="h" fact="0.4"/>
            </dgm:constrLst>
          </dgm:else>
        </dgm:choose>
        <dgm:choose name="Name9">
          <dgm:if name="Name10" axis="followSib" ptType="node" func="cnt" op="gte" val="1">
            <dgm:layoutNode name="bentUpArrow1" styleLbl="alignImgPlace1">
              <dgm:alg type="sp"/>
              <dgm:choose name="Name11">
                <dgm:if name="Name12" func="var" arg="dir" op="equ" val="norm">
                  <dgm:shape xmlns:r="http://schemas.openxmlformats.org/officeDocument/2006/relationships" rot="90" type="bentUpArrow" r:blip="">
                    <dgm:adjLst>
                      <dgm:adj idx="1" val="0.3284"/>
                      <dgm:adj idx="2" val="0.25"/>
                      <dgm:adj idx="3" val="0.3578"/>
                    </dgm:adjLst>
                  </dgm:shape>
                </dgm:if>
                <dgm:else name="Name13">
                  <dgm:shape xmlns:r="http://schemas.openxmlformats.org/officeDocument/2006/relationships" rot="180" type="bentArrow" r:blip="">
                    <dgm:adjLst>
                      <dgm:adj idx="1" val="0.3284"/>
                      <dgm:adj idx="2" val="0.25"/>
                      <dgm:adj idx="3" val="0.3578"/>
                      <dgm:adj idx="4" val="0"/>
                    </dgm:adjLst>
                  </dgm:shape>
                </dgm:else>
              </dgm:choose>
              <dgm:presOf/>
            </dgm:layoutNode>
          </dgm:if>
          <dgm:else name="Name14"/>
        </dgm:choose>
        <dgm:layoutNode name="ParentText" styleLbl="node1">
          <dgm:varLst>
            <dgm:chMax val="1"/>
            <dgm:chPref val="1"/>
            <dgm:bulletEnabled val="1"/>
          </dgm:varLst>
          <dgm:alg type="tx"/>
          <dgm:shape xmlns:r="http://schemas.openxmlformats.org/officeDocument/2006/relationships" type="roundRect" r:blip="">
            <dgm:adjLst>
              <dgm:adj idx="1" val="0.166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15">
          <dgm:if name="Name16" axis="followSib" ptType="node" func="cnt" op="equ" val="0">
            <dgm:choose name="Name17">
              <dgm:if name="Name18" axis="ch" ptType="node" func="cnt" op="gte" val="1">
                <dgm:layoutNode name="Final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9"/>
            </dgm:choose>
          </dgm:if>
          <dgm:else name="Name20">
            <dgm:layoutNode name="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25.xml><?xml version="1.0" encoding="utf-8"?>
<dgm:layoutDef xmlns:dgm="http://schemas.openxmlformats.org/drawingml/2006/diagram" xmlns:a="http://schemas.openxmlformats.org/drawingml/2006/main" uniqueId="urn:microsoft.com/office/officeart/2005/8/layout/equation2">
  <dgm:title val=""/>
  <dgm:desc val=""/>
  <dgm:catLst>
    <dgm:cat type="relationship" pri="18000"/>
    <dgm:cat type="process" pri="26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linDir" val="fromL"/>
          <dgm:param type="fallback" val="2D"/>
        </dgm:alg>
      </dgm:if>
      <dgm:else name="Name3">
        <dgm:alg type="lin">
          <dgm:param type="linDir" val="fromR"/>
          <dgm:param type="fallback" val="2D"/>
        </dgm:alg>
      </dgm:else>
    </dgm:choose>
    <dgm:shape xmlns:r="http://schemas.openxmlformats.org/officeDocument/2006/relationships" r:blip="">
      <dgm:adjLst/>
    </dgm:shape>
    <dgm:presOf/>
    <dgm:choose name="Name4">
      <dgm:if name="Name5" axis="ch" ptType="node" func="cnt" op="gte" val="3">
        <dgm:constrLst>
          <dgm:constr type="h" for="des" forName="node" refType="w" fact="0.5"/>
          <dgm:constr type="w" for="ch" forName="lastNode" refType="w"/>
          <dgm:constr type="w" for="des" forName="node" refType="h" refFor="des" refForName="node"/>
          <dgm:constr type="w" for="ch" forName="sibTransLast" refType="h" refFor="des" refForName="node" fact="0.6"/>
          <dgm:constr type="h" for="des" forName="sibTrans" refType="h" refFor="des" refForName="node" op="equ" fact="0.58"/>
          <dgm:constr type="w" for="des" forName="sibTrans" refType="h" refFor="des" refForName="sibTrans" op="equ"/>
          <dgm:constr type="primFontSz" for="ch" forName="lastNode" op="equ" val="65"/>
          <dgm:constr type="primFontSz" for="des" forName="node" op="equ" val="65"/>
          <dgm:constr type="primFontSz" for="des" forName="sibTrans" val="55"/>
          <dgm:constr type="primFontSz" for="des" forName="sibTrans" refType="primFontSz" refFor="des" refForName="node" op="lte" fact="0.8"/>
          <dgm:constr type="primFontSz" for="des" forName="connectorText" refType="primFontSz" refFor="des" refForName="node" op="lte" fact="0.8"/>
          <dgm:constr type="primFontSz" for="des" forName="connectorText" refType="primFontSz" refFor="des" refForName="sibTrans" op="equ"/>
          <dgm:constr type="h" for="des" forName="spacerT" refType="h" refFor="des" refForName="sibTrans" fact="0.14"/>
          <dgm:constr type="h" for="des" forName="spacerB" refType="h" refFor="des" refForName="sibTrans" fact="0.14"/>
        </dgm:constrLst>
      </dgm:if>
      <dgm:else name="Name6">
        <dgm:constrLst>
          <dgm:constr type="h" for="des" forName="node" refType="w"/>
          <dgm:constr type="w" for="ch" forName="lastNode" refType="w"/>
          <dgm:constr type="w" for="des" forName="node" refType="h" refFor="des" refForName="node"/>
          <dgm:constr type="w" for="ch" forName="sibTransLast" refType="h" refFor="des" refForName="node" fact="0.6"/>
          <dgm:constr type="h" for="des" forName="sibTrans" refType="h" refFor="des" refForName="node" op="equ" fact="0.58"/>
          <dgm:constr type="w" for="des" forName="sibTrans" refType="h" refFor="des" refForName="sibTrans" op="equ"/>
          <dgm:constr type="primFontSz" for="des" forName="node" val="65"/>
          <dgm:constr type="primFontSz" for="ch" forName="lastNode" refType="primFontSz" refFor="des" refForName="node" op="equ"/>
          <dgm:constr type="primFontSz" for="des" forName="sibTrans" val="55"/>
          <dgm:constr type="primFontSz" for="des" forName="connectorText" refType="primFontSz" refFor="des" refForName="node" op="lte" fact="0.8"/>
          <dgm:constr type="primFontSz" for="des" forName="connectorText" refType="primFontSz" refFor="des" refForName="sibTrans" op="equ"/>
          <dgm:constr type="h" for="des" forName="spacerT" refType="h" refFor="des" refForName="sibTrans" fact="0.14"/>
          <dgm:constr type="h" for="des" forName="spacerB" refType="h" refFor="des" refForName="sibTrans" fact="0.14"/>
        </dgm:constrLst>
      </dgm:else>
    </dgm:choose>
    <dgm:ruleLst/>
    <dgm:choose name="Name7">
      <dgm:if name="Name8" axis="ch" ptType="node" func="cnt" op="gte" val="1">
        <dgm:layoutNode name="vNodes">
          <dgm:alg type="lin">
            <dgm:param type="linDir" val="fromT"/>
            <dgm:param type="fallback" val="2D"/>
          </dgm:alg>
          <dgm:shape xmlns:r="http://schemas.openxmlformats.org/officeDocument/2006/relationships" r:blip="">
            <dgm:adjLst/>
          </dgm:shape>
          <dgm:presOf/>
          <dgm:constrLst/>
          <dgm:ruleLst/>
          <dgm:forEach name="Name9" axis="ch" ptType="node">
            <dgm:choose name="Name10">
              <dgm:if name="Name11" axis="self" func="revPos" op="neq" val="1">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choose name="Name12">
                  <dgm:if name="Name13" axis="self" ptType="node" func="revPos" op="gt" val="2">
                    <dgm:forEach name="sibTransForEach" axis="followSib" ptType="sibTrans" cnt="1">
                      <dgm:layoutNode name="spacerT">
                        <dgm:alg type="sp"/>
                        <dgm:shape xmlns:r="http://schemas.openxmlformats.org/officeDocument/2006/relationships" r:blip="">
                          <dgm:adjLst/>
                        </dgm:shape>
                        <dgm:presOf axis="self"/>
                        <dgm:constrLst/>
                        <dgm:ruleLst/>
                      </dgm:layoutNode>
                      <dgm:layoutNode name="sibTrans">
                        <dgm:alg type="tx"/>
                        <dgm:shape xmlns:r="http://schemas.openxmlformats.org/officeDocument/2006/relationships" type="mathPlus" r:blip="">
                          <dgm:adjLst/>
                        </dgm:shape>
                        <dgm:presOf axis="self"/>
                        <dgm:constrLst>
                          <dgm:constr type="h" refType="w"/>
                          <dgm:constr type="lMarg"/>
                          <dgm:constr type="rMarg"/>
                          <dgm:constr type="tMarg"/>
                          <dgm:constr type="bMarg"/>
                        </dgm:constrLst>
                        <dgm:ruleLst>
                          <dgm:rule type="primFontSz" val="5" fact="NaN" max="NaN"/>
                        </dgm:ruleLst>
                      </dgm:layoutNode>
                      <dgm:layoutNode name="spacerB">
                        <dgm:alg type="sp"/>
                        <dgm:shape xmlns:r="http://schemas.openxmlformats.org/officeDocument/2006/relationships" r:blip="">
                          <dgm:adjLst/>
                        </dgm:shape>
                        <dgm:presOf axis="self"/>
                        <dgm:constrLst/>
                        <dgm:ruleLst/>
                      </dgm:layoutNode>
                    </dgm:forEach>
                  </dgm:if>
                  <dgm:else name="Name14"/>
                </dgm:choose>
              </dgm:if>
              <dgm:else name="Name15"/>
            </dgm:choose>
          </dgm:forEach>
        </dgm:layoutNode>
        <dgm:choose name="Name16">
          <dgm:if name="Name17" axis="ch" ptType="node" func="cnt" op="gt" val="1">
            <dgm:layoutNode name="sibTransLast">
              <dgm:alg type="conn">
                <dgm:param type="begPts" val="auto"/>
                <dgm:param type="endPts" val="auto"/>
                <dgm:param type="srcNode" val="vNodes"/>
                <dgm:param type="dstNode" val="lastNode"/>
              </dgm:alg>
              <dgm:shape xmlns:r="http://schemas.openxmlformats.org/officeDocument/2006/relationships" type="conn" r:blip="">
                <dgm:adjLst/>
              </dgm:shape>
              <dgm:presOf axis="ch" ptType="sibTrans" st="-1" cnt="1"/>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ch desOrSelf" ptType="sibTrans sibTrans" st="-1 1" cnt="1 0"/>
                <dgm:constrLst>
                  <dgm:constr type="lMarg"/>
                  <dgm:constr type="rMarg"/>
                  <dgm:constr type="tMarg"/>
                  <dgm:constr type="bMarg"/>
                </dgm:constrLst>
                <dgm:ruleLst>
                  <dgm:rule type="primFontSz" val="5" fact="NaN" max="NaN"/>
                </dgm:ruleLst>
              </dgm:layoutNode>
            </dgm:layoutNode>
          </dgm:if>
          <dgm:else name="Name18"/>
        </dgm:choose>
        <dgm:layoutNode name="lastNode">
          <dgm:varLst>
            <dgm:bulletEnabled val="1"/>
          </dgm:varLst>
          <dgm:alg type="tx">
            <dgm:param type="txAnchorVertCh" val="mid"/>
          </dgm:alg>
          <dgm:shape xmlns:r="http://schemas.openxmlformats.org/officeDocument/2006/relationships" type="ellipse" r:blip="">
            <dgm:adjLst/>
          </dgm:shape>
          <dgm:presOf axis="ch desOrSelf" ptType="node node" st="-1 1" cnt="1 0"/>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if>
      <dgm:else name="Name19"/>
    </dgm:choose>
  </dgm:layoutNode>
</dgm:layoutDef>
</file>

<file path=ppt/diagrams/layout26.xml><?xml version="1.0" encoding="utf-8"?>
<dgm:layoutDef xmlns:dgm="http://schemas.openxmlformats.org/drawingml/2006/diagram" xmlns:a="http://schemas.openxmlformats.org/drawingml/2006/main" uniqueId="urn:microsoft.com/office/officeart/2005/8/layout/cycle8">
  <dgm:title val=""/>
  <dgm:desc val=""/>
  <dgm:catLst>
    <dgm:cat type="cycle" pri="7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clrData>
  <dgm:layoutNode name="compositeShape">
    <dgm:varLst>
      <dgm:chMax val="7"/>
      <dgm:dir/>
      <dgm:resizeHandles val="exact"/>
    </dgm:varLst>
    <dgm:alg type="composite">
      <dgm:param type="horzAlign" val="ctr"/>
      <dgm:param type="vertAlign" val="mid"/>
      <dgm:param type="ar" val="1"/>
    </dgm:alg>
    <dgm:shape xmlns:r="http://schemas.openxmlformats.org/officeDocument/2006/relationships" r:blip="">
      <dgm:adjLst/>
    </dgm:shape>
    <dgm:presOf/>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dummy1a" refType="w" fact="0.5"/>
          <dgm:constr type="t" for="ch" forName="dummy1a" refType="h" fact="0.08"/>
          <dgm:constr type="l" for="ch" forName="dummy1b" refType="w" fact="0.5"/>
          <dgm:constr type="t" for="ch" forName="dummy1b" refType="h" fact="0.08"/>
          <dgm:constr type="l" for="ch" forName="wedge1Tx" refType="w" fact="0.22"/>
          <dgm:constr type="t" for="ch" forName="wedge1Tx" refType="h" fact="0.22"/>
          <dgm:constr type="w" for="ch" forName="wedge1Tx" refType="w" fact="0.56"/>
          <dgm:constr type="h" for="ch" forName="wedge1Tx" refType="h" fact="0.56"/>
          <dgm:constr type="h" for="ch" forName="arrowWedge1single" refType="w" fact="0.08"/>
          <dgm:constr type="diam" for="ch" forName="arrowWedge1single" refType="w" fact="0.84"/>
          <dgm:constr type="l" for="ch" forName="arrowWedge1single" refType="w" fact="0.5"/>
          <dgm:constr type="t" for="ch" forName="arrowWedge1single" refType="w" fact="0.5"/>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dummy1a" refType="w" fact="0.52"/>
          <dgm:constr type="t" for="ch" forName="dummy1a" refType="h" fact="0.08"/>
          <dgm:constr type="l" for="ch" forName="dummy1b" refType="w" fact="0.52"/>
          <dgm:constr type="t" for="ch" forName="dummy1b" refType="h" fact="0.92"/>
          <dgm:constr type="l" for="ch" forName="wedge1Tx" refType="w" fact="0.559"/>
          <dgm:constr type="t" for="ch" forName="wedge1Tx" refType="h" fact="0.3"/>
          <dgm:constr type="w" for="ch" forName="wedge1Tx" refType="w" fact="0.3"/>
          <dgm:constr type="h" for="ch" forName="wedge1Tx" refType="h" fact="0.4"/>
          <dgm:constr type="l" for="ch" forName="wedge2" refType="w" fact="0.06"/>
          <dgm:constr type="t" for="ch" forName="wedge2" refType="w" fact="0.08"/>
          <dgm:constr type="w" for="ch" forName="wedge2" refType="w" fact="0.84"/>
          <dgm:constr type="h" for="ch" forName="wedge2" refType="h" fact="0.84"/>
          <dgm:constr type="l" for="ch" forName="dummy2a" refType="w" fact="0.48"/>
          <dgm:constr type="t" for="ch" forName="dummy2a" refType="h" fact="0.92"/>
          <dgm:constr type="l" for="ch" forName="dummy2b" refType="w" fact="0.48"/>
          <dgm:constr type="t" for="ch" forName="dummy2b" refType="h" fact="0.08"/>
          <dgm:constr type="r" for="ch" forName="wedge2Tx" refType="w" fact="0.441"/>
          <dgm:constr type="t" for="ch" forName="wedge2Tx" refType="h" fact="0.3"/>
          <dgm:constr type="w" for="ch" forName="wedge2Tx" refType="w" fact="0.3"/>
          <dgm:constr type="h" for="ch" forName="wedge2Tx" refType="h" fact="0.4"/>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primFontSz" for="ch" ptType="node" op="equ"/>
        </dgm:constrLst>
      </dgm:if>
      <dgm:if name="Name3" axis="ch" ptType="node" func="cnt" op="equ" val="3">
        <dgm:constrLst>
          <dgm:constr type="l" for="ch" forName="wedge1" refType="w" fact="0.0973"/>
          <dgm:constr type="t" for="ch" forName="wedge1" refType="w" fact="0.07"/>
          <dgm:constr type="w" for="ch" forName="wedge1" refType="w" fact="0.84"/>
          <dgm:constr type="h" for="ch" forName="wedge1" refType="h" fact="0.84"/>
          <dgm:constr type="l" for="ch" forName="dummy1a" refType="w" fact="0.5173"/>
          <dgm:constr type="t" for="ch" forName="dummy1a" refType="h" fact="0.07"/>
          <dgm:constr type="l" for="ch" forName="dummy1b" refType="w" fact="0.8811"/>
          <dgm:constr type="t" for="ch" forName="dummy1b" refType="h" fact="0.7"/>
          <dgm:constr type="l" for="ch" forName="wedge1Tx" refType="w" fact="0.54"/>
          <dgm:constr type="t" for="ch" forName="wedge1Tx" refType="h" fact="0.248"/>
          <dgm:constr type="w" for="ch" forName="wedge1Tx" refType="w" fact="0.3"/>
          <dgm:constr type="h" for="ch" forName="wedge1Tx" refType="h" fact="0.25"/>
          <dgm:constr type="l" for="ch" forName="wedge2" refType="w" fact="0.08"/>
          <dgm:constr type="t" for="ch" forName="wedge2" refType="w" fact="0.1"/>
          <dgm:constr type="w" for="ch" forName="wedge2" refType="w" fact="0.84"/>
          <dgm:constr type="h" for="ch" forName="wedge2" refType="h" fact="0.84"/>
          <dgm:constr type="l" for="ch" forName="dummy2a" refType="w" fact="0.8637"/>
          <dgm:constr type="t" for="ch" forName="dummy2a" refType="h" fact="0.73"/>
          <dgm:constr type="l" for="ch" forName="dummy2b" refType="w" fact="0.1363"/>
          <dgm:constr type="t" for="ch" forName="dummy2b" refType="h" fact="0.73"/>
          <dgm:constr type="l" for="ch" forName="wedge2Tx" refType="w" fact="0.28"/>
          <dgm:constr type="t" for="ch" forName="wedge2Tx" refType="h" fact="0.645"/>
          <dgm:constr type="w" for="ch" forName="wedge2Tx" refType="w" fact="0.45"/>
          <dgm:constr type="h" for="ch" forName="wedge2Tx" refType="h" fact="0.22"/>
          <dgm:constr type="l" for="ch" forName="wedge3" refType="w" fact="0.0627"/>
          <dgm:constr type="t" for="ch" forName="wedge3" refType="w" fact="0.07"/>
          <dgm:constr type="w" for="ch" forName="wedge3" refType="w" fact="0.84"/>
          <dgm:constr type="h" for="ch" forName="wedge3" refType="h" fact="0.84"/>
          <dgm:constr type="l" for="ch" forName="dummy3a" refType="w" fact="0.1189"/>
          <dgm:constr type="t" for="ch" forName="dummy3a" refType="h" fact="0.7"/>
          <dgm:constr type="l" for="ch" forName="dummy3b" refType="w" fact="0.4827"/>
          <dgm:constr type="t" for="ch" forName="dummy3b" refType="h" fact="0.07"/>
          <dgm:constr type="r" for="ch" forName="wedge3Tx" refType="w" fact="0.46"/>
          <dgm:constr type="t" for="ch" forName="wedge3Tx" refType="h" fact="0.248"/>
          <dgm:constr type="w" for="ch" forName="wedge3Tx" refType="w" fact="0.3"/>
          <dgm:constr type="h" for="ch" forName="wedge3Tx" refType="h" fact="0.25"/>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primFontSz" for="ch" ptType="node" op="equ"/>
        </dgm:constrLst>
      </dgm:if>
      <dgm:if name="Name4" axis="ch" ptType="node" func="cnt" op="equ" val="4">
        <dgm:constrLst>
          <dgm:constr type="l" for="ch" forName="wedge1" refType="w" fact="0.0941"/>
          <dgm:constr type="t" for="ch" forName="wedge1" refType="w" fact="0.0659"/>
          <dgm:constr type="w" for="ch" forName="wedge1" refType="w" fact="0.84"/>
          <dgm:constr type="h" for="ch" forName="wedge1" refType="h" fact="0.84"/>
          <dgm:constr type="l" for="ch" forName="dummy1a" refType="w" fact="0.5141"/>
          <dgm:constr type="t" for="ch" forName="dummy1a" refType="h" fact="0.0659"/>
          <dgm:constr type="l" for="ch" forName="dummy1b" refType="w" fact="0.9341"/>
          <dgm:constr type="t" for="ch" forName="dummy1b" refType="h" fact="0.4859"/>
          <dgm:constr type="l" for="ch" forName="wedge1Tx" refType="w" fact="0.54"/>
          <dgm:constr type="t" for="ch" forName="wedge1Tx" refType="h" fact="0.24"/>
          <dgm:constr type="w" for="ch" forName="wedge1Tx" refType="w" fact="0.31"/>
          <dgm:constr type="h" for="ch" forName="wedge1Tx" refType="h" fact="0.23"/>
          <dgm:constr type="l" for="ch" forName="wedge2" refType="w" fact="0.0941"/>
          <dgm:constr type="t" for="ch" forName="wedge2" refType="w" fact="0.0941"/>
          <dgm:constr type="w" for="ch" forName="wedge2" refType="w" fact="0.84"/>
          <dgm:constr type="h" for="ch" forName="wedge2" refType="h" fact="0.84"/>
          <dgm:constr type="l" for="ch" forName="dummy2a" refType="w" fact="0.9341"/>
          <dgm:constr type="t" for="ch" forName="dummy2a" refType="h" fact="0.5141"/>
          <dgm:constr type="l" for="ch" forName="dummy2b" refType="w" fact="0.5141"/>
          <dgm:constr type="t" for="ch" forName="dummy2b" refType="h" fact="0.9341"/>
          <dgm:constr type="l" for="ch" forName="wedge2Tx" refType="w" fact="0.54"/>
          <dgm:constr type="t" for="ch" forName="wedge2Tx" refType="h" fact="0.53"/>
          <dgm:constr type="w" for="ch" forName="wedge2Tx" refType="w" fact="0.31"/>
          <dgm:constr type="h" for="ch" forName="wedge2Tx" refType="h" fact="0.23"/>
          <dgm:constr type="l" for="ch" forName="wedge3" refType="w" fact="0.0659"/>
          <dgm:constr type="t" for="ch" forName="wedge3" refType="w" fact="0.0941"/>
          <dgm:constr type="w" for="ch" forName="wedge3" refType="w" fact="0.84"/>
          <dgm:constr type="h" for="ch" forName="wedge3" refType="h" fact="0.84"/>
          <dgm:constr type="l" for="ch" forName="dummy3a" refType="w" fact="0.4859"/>
          <dgm:constr type="t" for="ch" forName="dummy3a" refType="h" fact="0.9341"/>
          <dgm:constr type="l" for="ch" forName="dummy3b" refType="w" fact="0.0659"/>
          <dgm:constr type="t" for="ch" forName="dummy3b" refType="h" fact="0.5141"/>
          <dgm:constr type="r" for="ch" forName="wedge3Tx" refType="w" fact="0.46"/>
          <dgm:constr type="t" for="ch" forName="wedge3Tx" refType="h" fact="0.53"/>
          <dgm:constr type="w" for="ch" forName="wedge3Tx" refType="w" fact="0.31"/>
          <dgm:constr type="h" for="ch" forName="wedge3Tx" refType="h" fact="0.23"/>
          <dgm:constr type="l" for="ch" forName="wedge4" refType="w" fact="0.0659"/>
          <dgm:constr type="t" for="ch" forName="wedge4" refType="h" fact="0.0659"/>
          <dgm:constr type="w" for="ch" forName="wedge4" refType="w" fact="0.84"/>
          <dgm:constr type="h" for="ch" forName="wedge4" refType="h" fact="0.84"/>
          <dgm:constr type="l" for="ch" forName="dummy4a" refType="w" fact="0.0659"/>
          <dgm:constr type="t" for="ch" forName="dummy4a" refType="h" fact="0.4859"/>
          <dgm:constr type="l" for="ch" forName="dummy4b" refType="w" fact="0.4859"/>
          <dgm:constr type="t" for="ch" forName="dummy4b" refType="h" fact="0.0659"/>
          <dgm:constr type="r" for="ch" forName="wedge4Tx" refType="w" fact="0.46"/>
          <dgm:constr type="t" for="ch" forName="wedge4Tx" refType="h" fact="0.24"/>
          <dgm:constr type="w" for="ch" forName="wedge4Tx" refType="w" fact="0.31"/>
          <dgm:constr type="h" for="ch" forName="wedge4Tx" refType="h" fact="0.23"/>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primFontSz" for="ch" ptType="node" op="equ"/>
        </dgm:constrLst>
      </dgm:if>
      <dgm:if name="Name5" axis="ch" ptType="node" func="cnt" op="equ" val="5">
        <dgm:constrLst>
          <dgm:constr type="l" for="ch" forName="wedge1" refType="w" fact="0.0918"/>
          <dgm:constr type="t" for="ch" forName="wedge1" refType="w" fact="0.0638"/>
          <dgm:constr type="w" for="ch" forName="wedge1" refType="w" fact="0.84"/>
          <dgm:constr type="h" for="ch" forName="wedge1" refType="h" fact="0.84"/>
          <dgm:constr type="l" for="ch" forName="dummy1a" refType="w" fact="0.5118"/>
          <dgm:constr type="t" for="ch" forName="dummy1a" refType="h" fact="0.0638"/>
          <dgm:constr type="l" for="ch" forName="dummy1b" refType="w" fact="0.9112"/>
          <dgm:constr type="t" for="ch" forName="dummy1b" refType="h" fact="0.354"/>
          <dgm:constr type="l" for="ch" forName="wedge1Tx" refType="w" fact="0.53"/>
          <dgm:constr type="t" for="ch" forName="wedge1Tx" refType="h" fact="0.205"/>
          <dgm:constr type="w" for="ch" forName="wedge1Tx" refType="w" fact="0.27"/>
          <dgm:constr type="h" for="ch" forName="wedge1Tx" refType="h" fact="0.18"/>
          <dgm:constr type="l" for="ch" forName="wedge2" refType="w" fact="0.099"/>
          <dgm:constr type="t" for="ch" forName="wedge2" refType="w" fact="0.0862"/>
          <dgm:constr type="w" for="ch" forName="wedge2" refType="w" fact="0.84"/>
          <dgm:constr type="h" for="ch" forName="wedge2" refType="h" fact="0.84"/>
          <dgm:constr type="l" for="ch" forName="dummy2a" refType="w" fact="0.9185"/>
          <dgm:constr type="t" for="ch" forName="dummy2a" refType="h" fact="0.3764"/>
          <dgm:constr type="l" for="ch" forName="dummy2b" refType="w" fact="0.7659"/>
          <dgm:constr type="t" for="ch" forName="dummy2b" refType="h" fact="0.846"/>
          <dgm:constr type="l" for="ch" forName="wedge2Tx" refType="w" fact="0.64"/>
          <dgm:constr type="t" for="ch" forName="wedge2Tx" refType="h" fact="0.47"/>
          <dgm:constr type="w" for="ch" forName="wedge2Tx" refType="w" fact="0.25"/>
          <dgm:constr type="h" for="ch" forName="wedge2Tx" refType="h" fact="0.2"/>
          <dgm:constr type="l" for="ch" forName="wedge3" refType="w" fact="0.08"/>
          <dgm:constr type="t" for="ch" forName="wedge3" refType="w" fact="0.1"/>
          <dgm:constr type="w" for="ch" forName="wedge3" refType="w" fact="0.84"/>
          <dgm:constr type="h" for="ch" forName="wedge3" refType="h" fact="0.84"/>
          <dgm:constr type="l" for="ch" forName="dummy3a" refType="w" fact="0.7469"/>
          <dgm:constr type="t" for="ch" forName="dummy3a" refType="h" fact="0.8598"/>
          <dgm:constr type="l" for="ch" forName="dummy3b" refType="w" fact="0.2531"/>
          <dgm:constr type="t" for="ch" forName="dummy3b" refType="h" fact="0.8598"/>
          <dgm:constr type="l" for="ch" forName="wedge3Tx" refType="w" fact="0.38"/>
          <dgm:constr type="t" for="ch" forName="wedge3Tx" refType="h" fact="0.69"/>
          <dgm:constr type="w" for="ch" forName="wedge3Tx" refType="w" fact="0.24"/>
          <dgm:constr type="h" for="ch" forName="wedge3Tx" refType="h" fact="0.22"/>
          <dgm:constr type="l" for="ch" forName="wedge4" refType="w" fact="0.061"/>
          <dgm:constr type="t" for="ch" forName="wedge4" refType="h" fact="0.0862"/>
          <dgm:constr type="w" for="ch" forName="wedge4" refType="w" fact="0.84"/>
          <dgm:constr type="h" for="ch" forName="wedge4" refType="h" fact="0.84"/>
          <dgm:constr type="l" for="ch" forName="dummy4a" refType="w" fact="0.2341"/>
          <dgm:constr type="t" for="ch" forName="dummy4a" refType="h" fact="0.846"/>
          <dgm:constr type="l" for="ch" forName="dummy4b" refType="w" fact="0.0815"/>
          <dgm:constr type="t" for="ch" forName="dummy4b" refType="h" fact="0.3764"/>
          <dgm:constr type="r" for="ch" forName="wedge4Tx" refType="w" fact="0.36"/>
          <dgm:constr type="t" for="ch" forName="wedge4Tx" refType="h" fact="0.47"/>
          <dgm:constr type="w" for="ch" forName="wedge4Tx" refType="w" fact="0.25"/>
          <dgm:constr type="h" for="ch" forName="wedge4Tx" refType="h" fact="0.2"/>
          <dgm:constr type="l" for="ch" forName="wedge5" refType="w" fact="0.0682"/>
          <dgm:constr type="t" for="ch" forName="wedge5" refType="h" fact="0.0638"/>
          <dgm:constr type="w" for="ch" forName="wedge5" refType="w" fact="0.84"/>
          <dgm:constr type="h" for="ch" forName="wedge5" refType="h" fact="0.84"/>
          <dgm:constr type="l" for="ch" forName="dummy5a" refType="w" fact="0.0888"/>
          <dgm:constr type="t" for="ch" forName="dummy5a" refType="h" fact="0.354"/>
          <dgm:constr type="l" for="ch" forName="dummy5b" refType="w" fact="0.4882"/>
          <dgm:constr type="t" for="ch" forName="dummy5b" refType="h" fact="0.0638"/>
          <dgm:constr type="r" for="ch" forName="wedge5Tx" refType="w" fact="0.47"/>
          <dgm:constr type="t" for="ch" forName="wedge5Tx" refType="h" fact="0.205"/>
          <dgm:constr type="w" for="ch" forName="wedge5Tx" refType="w" fact="0.27"/>
          <dgm:constr type="h" for="ch" forName="wedge5Tx" refType="h" fact="0.18"/>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primFontSz" for="ch" ptType="node" op="equ"/>
        </dgm:constrLst>
      </dgm:if>
      <dgm:if name="Name6" axis="ch" ptType="node" func="cnt" op="equ" val="6">
        <dgm:constrLst>
          <dgm:constr type="l" for="ch" forName="wedge1" refType="w" fact="0.09"/>
          <dgm:constr type="t" for="ch" forName="wedge1" refType="w" fact="0.0627"/>
          <dgm:constr type="w" for="ch" forName="wedge1" refType="w" fact="0.84"/>
          <dgm:constr type="h" for="ch" forName="wedge1" refType="h" fact="0.84"/>
          <dgm:constr type="l" for="ch" forName="dummy1a" refType="w" fact="0.51"/>
          <dgm:constr type="t" for="ch" forName="dummy1a" refType="h" fact="0.0627"/>
          <dgm:constr type="l" for="ch" forName="dummy1b" refType="w" fact="0.8737"/>
          <dgm:constr type="t" for="ch" forName="dummy1b" refType="h" fact="0.2727"/>
          <dgm:constr type="l" for="ch" forName="wedge1Tx" refType="w" fact="0.53"/>
          <dgm:constr type="t" for="ch" forName="wedge1Tx" refType="h" fact="0.17"/>
          <dgm:constr type="w" for="ch" forName="wedge1Tx" refType="w" fact="0.22"/>
          <dgm:constr type="h" for="ch" forName="wedge1Tx" refType="h" fact="0.17"/>
          <dgm:constr type="l" for="ch" forName="wedge2" refType="w" fact="0.1"/>
          <dgm:constr type="t" for="ch" forName="wedge2" refType="w" fact="0.08"/>
          <dgm:constr type="w" for="ch" forName="wedge2" refType="w" fact="0.84"/>
          <dgm:constr type="h" for="ch" forName="wedge2" refType="h" fact="0.84"/>
          <dgm:constr type="l" for="ch" forName="dummy2a" refType="w" fact="0.8837"/>
          <dgm:constr type="t" for="ch" forName="dummy2a" refType="h" fact="0.29"/>
          <dgm:constr type="l" for="ch" forName="dummy2b" refType="w" fact="0.8837"/>
          <dgm:constr type="t" for="ch" forName="dummy2b" refType="h" fact="0.71"/>
          <dgm:constr type="l" for="ch" forName="wedge2Tx" refType="w" fact="0.67"/>
          <dgm:constr type="t" for="ch" forName="wedge2Tx" refType="h" fact="0.42"/>
          <dgm:constr type="w" for="ch" forName="wedge2Tx" refType="w" fact="0.23"/>
          <dgm:constr type="h" for="ch" forName="wedge2Tx" refType="h" fact="0.165"/>
          <dgm:constr type="l" for="ch" forName="wedge3" refType="w" fact="0.09"/>
          <dgm:constr type="t" for="ch" forName="wedge3" refType="w" fact="0.0973"/>
          <dgm:constr type="w" for="ch" forName="wedge3" refType="w" fact="0.84"/>
          <dgm:constr type="h" for="ch" forName="wedge3" refType="h" fact="0.84"/>
          <dgm:constr type="l" for="ch" forName="dummy3a" refType="w" fact="0.8737"/>
          <dgm:constr type="t" for="ch" forName="dummy3a" refType="h" fact="0.7273"/>
          <dgm:constr type="l" for="ch" forName="dummy3b" refType="w" fact="0.51"/>
          <dgm:constr type="t" for="ch" forName="dummy3b" refType="h" fact="0.9373"/>
          <dgm:constr type="l" for="ch" forName="wedge3Tx" refType="w" fact="0.53"/>
          <dgm:constr type="t" for="ch" forName="wedge3Tx" refType="h" fact="0.665"/>
          <dgm:constr type="w" for="ch" forName="wedge3Tx" refType="w" fact="0.22"/>
          <dgm:constr type="h" for="ch" forName="wedge3Tx" refType="h" fact="0.17"/>
          <dgm:constr type="l" for="ch" forName="wedge4" refType="w" fact="0.07"/>
          <dgm:constr type="t" for="ch" forName="wedge4" refType="h" fact="0.0973"/>
          <dgm:constr type="w" for="ch" forName="wedge4" refType="w" fact="0.84"/>
          <dgm:constr type="h" for="ch" forName="wedge4" refType="h" fact="0.84"/>
          <dgm:constr type="l" for="ch" forName="dummy4a" refType="w" fact="0.49"/>
          <dgm:constr type="t" for="ch" forName="dummy4a" refType="h" fact="0.9373"/>
          <dgm:constr type="l" for="ch" forName="dummy4b" refType="w" fact="0.1263"/>
          <dgm:constr type="t" for="ch" forName="dummy4b" refType="h" fact="0.7273"/>
          <dgm:constr type="r" for="ch" forName="wedge4Tx" refType="w" fact="0.47"/>
          <dgm:constr type="t" for="ch" forName="wedge4Tx" refType="h" fact="0.665"/>
          <dgm:constr type="w" for="ch" forName="wedge4Tx" refType="w" fact="0.22"/>
          <dgm:constr type="h" for="ch" forName="wedge4Tx" refType="h" fact="0.17"/>
          <dgm:constr type="l" for="ch" forName="wedge5" refType="w" fact="0.06"/>
          <dgm:constr type="t" for="ch" forName="wedge5" refType="h" fact="0.08"/>
          <dgm:constr type="w" for="ch" forName="wedge5" refType="w" fact="0.84"/>
          <dgm:constr type="h" for="ch" forName="wedge5" refType="h" fact="0.84"/>
          <dgm:constr type="l" for="ch" forName="dummy5a" refType="w" fact="0.1163"/>
          <dgm:constr type="t" for="ch" forName="dummy5a" refType="h" fact="0.71"/>
          <dgm:constr type="l" for="ch" forName="dummy5b" refType="w" fact="0.1163"/>
          <dgm:constr type="t" for="ch" forName="dummy5b" refType="h" fact="0.29"/>
          <dgm:constr type="r" for="ch" forName="wedge5Tx" refType="w" fact="0.33"/>
          <dgm:constr type="t" for="ch" forName="wedge5Tx" refType="h" fact="0.42"/>
          <dgm:constr type="w" for="ch" forName="wedge5Tx" refType="w" fact="0.23"/>
          <dgm:constr type="h" for="ch" forName="wedge5Tx" refType="h" fact="0.165"/>
          <dgm:constr type="l" for="ch" forName="wedge6" refType="w" fact="0.07"/>
          <dgm:constr type="t" for="ch" forName="wedge6" refType="h" fact="0.0627"/>
          <dgm:constr type="w" for="ch" forName="wedge6" refType="w" fact="0.84"/>
          <dgm:constr type="h" for="ch" forName="wedge6" refType="h" fact="0.84"/>
          <dgm:constr type="l" for="ch" forName="dummy6a" refType="w" fact="0.1263"/>
          <dgm:constr type="t" for="ch" forName="dummy6a" refType="h" fact="0.2727"/>
          <dgm:constr type="l" for="ch" forName="dummy6b" refType="w" fact="0.49"/>
          <dgm:constr type="t" for="ch" forName="dummy6b" refType="h" fact="0.0627"/>
          <dgm:constr type="r" for="ch" forName="wedge6Tx" refType="w" fact="0.47"/>
          <dgm:constr type="t" for="ch" forName="wedge6Tx" refType="h" fact="0.17"/>
          <dgm:constr type="w" for="ch" forName="wedge6Tx" refType="w" fact="0.22"/>
          <dgm:constr type="h" for="ch" forName="wedge6Tx" refType="h" fact="0.17"/>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primFontSz" for="ch" ptType="node" op="equ"/>
        </dgm:constrLst>
      </dgm:if>
      <dgm:else name="Name7">
        <dgm:constrLst>
          <dgm:constr type="l" for="ch" forName="wedge1" refType="w" fact="0.0887"/>
          <dgm:constr type="t" for="ch" forName="wedge1" refType="w" fact="0.062"/>
          <dgm:constr type="w" for="ch" forName="wedge1" refType="w" fact="0.84"/>
          <dgm:constr type="h" for="ch" forName="wedge1" refType="h" fact="0.84"/>
          <dgm:constr type="l" for="ch" forName="dummy1a" refType="w" fact="0.5087"/>
          <dgm:constr type="t" for="ch" forName="dummy1a" refType="h" fact="0.062"/>
          <dgm:constr type="l" for="ch" forName="dummy1b" refType="w" fact="0.837"/>
          <dgm:constr type="t" for="ch" forName="dummy1b" refType="h" fact="0.2201"/>
          <dgm:constr type="l" for="ch" forName="wedge1Tx" refType="w" fact="0.53"/>
          <dgm:constr type="t" for="ch" forName="wedge1Tx" refType="h" fact="0.14"/>
          <dgm:constr type="w" for="ch" forName="wedge1Tx" refType="w" fact="0.2"/>
          <dgm:constr type="h" for="ch" forName="wedge1Tx" refType="h" fact="0.16"/>
          <dgm:constr type="l" for="ch" forName="wedge2" refType="w" fact="0.0995"/>
          <dgm:constr type="t" for="ch" forName="wedge2" refType="w" fact="0.0755"/>
          <dgm:constr type="w" for="ch" forName="wedge2" refType="w" fact="0.84"/>
          <dgm:constr type="h" for="ch" forName="wedge2" refType="h" fact="0.84"/>
          <dgm:constr type="l" for="ch" forName="dummy2a" refType="w" fact="0.8479"/>
          <dgm:constr type="t" for="ch" forName="dummy2a" refType="h" fact="0.2337"/>
          <dgm:constr type="l" for="ch" forName="dummy2b" refType="w" fact="0.929"/>
          <dgm:constr type="t" for="ch" forName="dummy2b" refType="h" fact="0.589"/>
          <dgm:constr type="l" for="ch" forName="wedge2Tx" refType="w" fact="0.67"/>
          <dgm:constr type="t" for="ch" forName="wedge2Tx" refType="h" fact="0.38"/>
          <dgm:constr type="w" for="ch" forName="wedge2Tx" refType="w" fact="0.23"/>
          <dgm:constr type="h" for="ch" forName="wedge2Tx" refType="h" fact="0.14"/>
          <dgm:constr type="l" for="ch" forName="wedge3" refType="w" fact="0.0956"/>
          <dgm:constr type="t" for="ch" forName="wedge3" refType="w" fact="0.0925"/>
          <dgm:constr type="w" for="ch" forName="wedge3" refType="w" fact="0.84"/>
          <dgm:constr type="h" for="ch" forName="wedge3" refType="h" fact="0.84"/>
          <dgm:constr type="l" for="ch" forName="dummy3a" refType="w" fact="0.9251"/>
          <dgm:constr type="t" for="ch" forName="dummy3a" refType="h" fact="0.6059"/>
          <dgm:constr type="l" for="ch" forName="dummy3b" refType="w" fact="0.6979"/>
          <dgm:constr type="t" for="ch" forName="dummy3b" refType="h" fact="0.8909"/>
          <dgm:constr type="l" for="ch" forName="wedge3Tx" refType="w" fact="0.635"/>
          <dgm:constr type="t" for="ch" forName="wedge3Tx" refType="h" fact="0.59"/>
          <dgm:constr type="w" for="ch" forName="wedge3Tx" refType="w" fact="0.2"/>
          <dgm:constr type="h" for="ch" forName="wedge3Tx" refType="h" fact="0.155"/>
          <dgm:constr type="l" for="ch" forName="wedge4" refType="w" fact="0.08"/>
          <dgm:constr type="t" for="ch" forName="wedge4" refType="h" fact="0.1"/>
          <dgm:constr type="w" for="ch" forName="wedge4" refType="w" fact="0.84"/>
          <dgm:constr type="h" for="ch" forName="wedge4" refType="h" fact="0.84"/>
          <dgm:constr type="l" for="ch" forName="dummy4a" refType="w" fact="0.6822"/>
          <dgm:constr type="t" for="ch" forName="dummy4a" refType="h" fact="0.8984"/>
          <dgm:constr type="l" for="ch" forName="dummy4b" refType="w" fact="0.3178"/>
          <dgm:constr type="t" for="ch" forName="dummy4b" refType="h" fact="0.8984"/>
          <dgm:constr type="l" for="ch" forName="wedge4Tx" refType="w" fact="0.4025"/>
          <dgm:constr type="t" for="ch" forName="wedge4Tx" refType="h" fact="0.76"/>
          <dgm:constr type="w" for="ch" forName="wedge4Tx" refType="w" fact="0.195"/>
          <dgm:constr type="h" for="ch" forName="wedge4Tx" refType="h" fact="0.14"/>
          <dgm:constr type="l" for="ch" forName="wedge5" refType="w" fact="0.0644"/>
          <dgm:constr type="t" for="ch" forName="wedge5" refType="h" fact="0.0925"/>
          <dgm:constr type="w" for="ch" forName="wedge5" refType="w" fact="0.84"/>
          <dgm:constr type="h" for="ch" forName="wedge5" refType="h" fact="0.84"/>
          <dgm:constr type="l" for="ch" forName="dummy5a" refType="w" fact="0.3021"/>
          <dgm:constr type="t" for="ch" forName="dummy5a" refType="h" fact="0.8909"/>
          <dgm:constr type="l" for="ch" forName="dummy5b" refType="w" fact="0.0749"/>
          <dgm:constr type="t" for="ch" forName="dummy5b" refType="h" fact="0.6059"/>
          <dgm:constr type="r" for="ch" forName="wedge5Tx" refType="w" fact="0.365"/>
          <dgm:constr type="t" for="ch" forName="wedge5Tx" refType="h" fact="0.59"/>
          <dgm:constr type="w" for="ch" forName="wedge5Tx" refType="w" fact="0.2"/>
          <dgm:constr type="h" for="ch" forName="wedge5Tx" refType="h" fact="0.155"/>
          <dgm:constr type="l" for="ch" forName="wedge6" refType="w" fact="0.0605"/>
          <dgm:constr type="t" for="ch" forName="wedge6" refType="h" fact="0.0755"/>
          <dgm:constr type="w" for="ch" forName="wedge6" refType="w" fact="0.84"/>
          <dgm:constr type="h" for="ch" forName="wedge6" refType="h" fact="0.84"/>
          <dgm:constr type="l" for="ch" forName="dummy6a" refType="w" fact="0.071"/>
          <dgm:constr type="t" for="ch" forName="dummy6a" refType="h" fact="0.589"/>
          <dgm:constr type="l" for="ch" forName="dummy6b" refType="w" fact="0.1521"/>
          <dgm:constr type="t" for="ch" forName="dummy6b" refType="h" fact="0.2337"/>
          <dgm:constr type="r" for="ch" forName="wedge6Tx" refType="w" fact="0.33"/>
          <dgm:constr type="t" for="ch" forName="wedge6Tx" refType="h" fact="0.38"/>
          <dgm:constr type="w" for="ch" forName="wedge6Tx" refType="w" fact="0.23"/>
          <dgm:constr type="h" for="ch" forName="wedge6Tx" refType="h" fact="0.14"/>
          <dgm:constr type="l" for="ch" forName="wedge7" refType="w" fact="0.0713"/>
          <dgm:constr type="t" for="ch" forName="wedge7" refType="h" fact="0.062"/>
          <dgm:constr type="w" for="ch" forName="wedge7" refType="w" fact="0.84"/>
          <dgm:constr type="h" for="ch" forName="wedge7" refType="h" fact="0.84"/>
          <dgm:constr type="l" for="ch" forName="dummy7a" refType="w" fact="0.163"/>
          <dgm:constr type="t" for="ch" forName="dummy7a" refType="h" fact="0.2201"/>
          <dgm:constr type="l" for="ch" forName="dummy7b" refType="w" fact="0.4913"/>
          <dgm:constr type="t" for="ch" forName="dummy7b" refType="h" fact="0.062"/>
          <dgm:constr type="r" for="ch" forName="wedge7Tx" refType="w" fact="0.47"/>
          <dgm:constr type="t" for="ch" forName="wedge7Tx" refType="h" fact="0.14"/>
          <dgm:constr type="w" for="ch" forName="wedge7Tx" refType="w" fact="0.2"/>
          <dgm:constr type="h" for="ch" forName="wedge7Tx" refType="h" fact="0.16"/>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h" for="ch" forName="arrowWedge7" refType="w" fact="0.08"/>
          <dgm:constr type="diam" for="ch" forName="arrowWedge7" refType="w" fact="0.84"/>
          <dgm:constr type="l" for="ch" forName="arrowWedge7" refType="w" fact="0.5"/>
          <dgm:constr type="t" for="ch" forName="arrowWedge7" refType="w" fact="0.5"/>
          <dgm:constr type="primFontSz" for="ch" ptType="node" op="equ"/>
        </dgm:constrLst>
      </dgm:else>
    </dgm:choose>
    <dgm:ruleLst/>
    <dgm:choose name="Name8">
      <dgm:if name="Name9" axis="ch" ptType="node" func="cnt" op="gte" val="1">
        <dgm:layoutNode name="wedge1">
          <dgm:alg type="sp"/>
          <dgm:choose name="Name10">
            <dgm:if name="Name11" axis="ch" ptType="node" func="cnt" op="equ" val="1">
              <dgm:shape xmlns:r="http://schemas.openxmlformats.org/officeDocument/2006/relationships" type="ellipse" r:blip="">
                <dgm:adjLst/>
              </dgm:shape>
            </dgm:if>
            <dgm:if name="Name12" axis="ch" ptType="node" func="cnt" op="equ" val="2">
              <dgm:shape xmlns:r="http://schemas.openxmlformats.org/officeDocument/2006/relationships" type="pie" r:blip="">
                <dgm:adjLst>
                  <dgm:adj idx="1" val="270"/>
                  <dgm:adj idx="2" val="90"/>
                </dgm:adjLst>
              </dgm:shape>
            </dgm:if>
            <dgm:if name="Name13" axis="ch" ptType="node" func="cnt" op="equ" val="3">
              <dgm:shape xmlns:r="http://schemas.openxmlformats.org/officeDocument/2006/relationships" type="pie" r:blip="">
                <dgm:adjLst>
                  <dgm:adj idx="1" val="270"/>
                  <dgm:adj idx="2" val="30"/>
                </dgm:adjLst>
              </dgm:shape>
            </dgm:if>
            <dgm:if name="Name14" axis="ch" ptType="node" func="cnt" op="equ" val="4">
              <dgm:shape xmlns:r="http://schemas.openxmlformats.org/officeDocument/2006/relationships" type="pie" r:blip="">
                <dgm:adjLst>
                  <dgm:adj idx="1" val="270"/>
                  <dgm:adj idx="2" val="0"/>
                </dgm:adjLst>
              </dgm:shape>
            </dgm:if>
            <dgm:if name="Name15" axis="ch" ptType="node" func="cnt" op="equ" val="5">
              <dgm:shape xmlns:r="http://schemas.openxmlformats.org/officeDocument/2006/relationships" type="pie" r:blip="">
                <dgm:adjLst>
                  <dgm:adj idx="1" val="270"/>
                  <dgm:adj idx="2" val="342"/>
                </dgm:adjLst>
              </dgm:shape>
            </dgm:if>
            <dgm:if name="Name16" axis="ch" ptType="node" func="cnt" op="equ" val="6">
              <dgm:shape xmlns:r="http://schemas.openxmlformats.org/officeDocument/2006/relationships" type="pie" r:blip="">
                <dgm:adjLst>
                  <dgm:adj idx="1" val="270"/>
                  <dgm:adj idx="2" val="330"/>
                </dgm:adjLst>
              </dgm:shape>
            </dgm:if>
            <dgm:else name="Name17">
              <dgm:shape xmlns:r="http://schemas.openxmlformats.org/officeDocument/2006/relationships" type="pie" r:blip="">
                <dgm:adjLst>
                  <dgm:adj idx="1" val="270"/>
                  <dgm:adj idx="2" val="321.4286"/>
                </dgm:adjLst>
              </dgm:shape>
            </dgm:else>
          </dgm:choose>
          <dgm:choose name="Name18">
            <dgm:if name="Name19" func="var" arg="dir" op="equ" val="norm">
              <dgm:presOf axis="ch desOrSelf" ptType="node node" st="1 1" cnt="1 0"/>
            </dgm:if>
            <dgm:else name="Name20">
              <dgm:choose name="Name21">
                <dgm:if name="Name22" axis="ch" ptType="node" func="cnt" op="equ" val="1">
                  <dgm:presOf axis="ch desOrSelf" ptType="node node" st="1 1" cnt="1 0"/>
                </dgm:if>
                <dgm:if name="Name23" axis="ch" ptType="node" func="cnt" op="equ" val="2">
                  <dgm:presOf axis="ch desOrSelf" ptType="node node" st="2 1" cnt="1 0"/>
                </dgm:if>
                <dgm:if name="Name24" axis="ch" ptType="node" func="cnt" op="equ" val="3">
                  <dgm:presOf axis="ch desOrSelf" ptType="node node" st="3 1" cnt="1 0"/>
                </dgm:if>
                <dgm:if name="Name25" axis="ch" ptType="node" func="cnt" op="equ" val="4">
                  <dgm:presOf axis="ch desOrSelf" ptType="node node" st="4 1" cnt="1 0"/>
                </dgm:if>
                <dgm:if name="Name26" axis="ch" ptType="node" func="cnt" op="equ" val="5">
                  <dgm:presOf axis="ch desOrSelf" ptType="node node" st="5 1" cnt="1 0"/>
                </dgm:if>
                <dgm:if name="Name27" axis="ch" ptType="node" func="cnt" op="equ" val="6">
                  <dgm:presOf axis="ch desOrSelf" ptType="node node" st="6 1" cnt="1 0"/>
                </dgm:if>
                <dgm:else name="Name28">
                  <dgm:presOf axis="ch desOrSelf" ptType="node node" st="7 1" cnt="1 0"/>
                </dgm:else>
              </dgm:choose>
            </dgm:else>
          </dgm:choose>
          <dgm:constrLst/>
          <dgm:ruleLst/>
        </dgm:layoutNode>
        <dgm:layoutNode name="dummy1a" moveWith="wedge1">
          <dgm:alg type="sp"/>
          <dgm:shape xmlns:r="http://schemas.openxmlformats.org/officeDocument/2006/relationships" r:blip="">
            <dgm:adjLst/>
          </dgm:shape>
          <dgm:presOf/>
          <dgm:constrLst>
            <dgm:constr type="w" val="1"/>
            <dgm:constr type="h" val="1"/>
          </dgm:constrLst>
          <dgm:ruleLst/>
        </dgm:layoutNode>
        <dgm:layoutNode name="dummy1b" moveWith="wedge1">
          <dgm:alg type="sp"/>
          <dgm:shape xmlns:r="http://schemas.openxmlformats.org/officeDocument/2006/relationships" r:blip="">
            <dgm:adjLst/>
          </dgm:shape>
          <dgm:presOf/>
          <dgm:constrLst>
            <dgm:constr type="w" val="1"/>
            <dgm:constr type="h" val="1"/>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29">
            <dgm:if name="Name30" func="var" arg="dir" op="equ" val="norm">
              <dgm:presOf axis="ch desOrSelf" ptType="node node" st="1 1" cnt="1 0"/>
            </dgm:if>
            <dgm:else name="Name31">
              <dgm:choose name="Name32">
                <dgm:if name="Name33" axis="ch" ptType="node" func="cnt" op="equ" val="1">
                  <dgm:presOf axis="ch desOrSelf" ptType="node node" st="1 1" cnt="1 0"/>
                </dgm:if>
                <dgm:if name="Name34" axis="ch" ptType="node" func="cnt" op="equ" val="2">
                  <dgm:presOf axis="ch desOrSelf" ptType="node node" st="2 1" cnt="1 0"/>
                </dgm:if>
                <dgm:if name="Name35" axis="ch" ptType="node" func="cnt" op="equ" val="3">
                  <dgm:presOf axis="ch desOrSelf" ptType="node node" st="3 1" cnt="1 0"/>
                </dgm:if>
                <dgm:if name="Name36" axis="ch" ptType="node" func="cnt" op="equ" val="4">
                  <dgm:presOf axis="ch desOrSelf" ptType="node node" st="4 1" cnt="1 0"/>
                </dgm:if>
                <dgm:if name="Name37" axis="ch" ptType="node" func="cnt" op="equ" val="5">
                  <dgm:presOf axis="ch desOrSelf" ptType="node node" st="5 1" cnt="1 0"/>
                </dgm:if>
                <dgm:if name="Name38" axis="ch" ptType="node" func="cnt" op="equ" val="6">
                  <dgm:presOf axis="ch desOrSelf" ptType="node node" st="6 1" cnt="1 0"/>
                </dgm:if>
                <dgm:else name="Name39">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40"/>
    </dgm:choose>
    <dgm:choose name="Name41">
      <dgm:if name="Name42" axis="ch" ptType="node" func="cnt" op="gte" val="2">
        <dgm:layoutNode name="wedge2">
          <dgm:alg type="sp"/>
          <dgm:choose name="Name43">
            <dgm:if name="Name44" axis="ch" ptType="node" func="cnt" op="equ" val="2">
              <dgm:shape xmlns:r="http://schemas.openxmlformats.org/officeDocument/2006/relationships" type="pie" r:blip="">
                <dgm:adjLst>
                  <dgm:adj idx="1" val="90"/>
                  <dgm:adj idx="2" val="270"/>
                </dgm:adjLst>
              </dgm:shape>
            </dgm:if>
            <dgm:if name="Name45" axis="ch" ptType="node" func="cnt" op="equ" val="3">
              <dgm:shape xmlns:r="http://schemas.openxmlformats.org/officeDocument/2006/relationships" type="pie" r:blip="">
                <dgm:adjLst>
                  <dgm:adj idx="1" val="30"/>
                  <dgm:adj idx="2" val="150"/>
                </dgm:adjLst>
              </dgm:shape>
            </dgm:if>
            <dgm:if name="Name46" axis="ch" ptType="node" func="cnt" op="equ" val="4">
              <dgm:shape xmlns:r="http://schemas.openxmlformats.org/officeDocument/2006/relationships" type="pie" r:blip="">
                <dgm:adjLst>
                  <dgm:adj idx="1" val="0"/>
                  <dgm:adj idx="2" val="90"/>
                </dgm:adjLst>
              </dgm:shape>
            </dgm:if>
            <dgm:if name="Name47" axis="ch" ptType="node" func="cnt" op="equ" val="5">
              <dgm:shape xmlns:r="http://schemas.openxmlformats.org/officeDocument/2006/relationships" type="pie" r:blip="">
                <dgm:adjLst>
                  <dgm:adj idx="1" val="342"/>
                  <dgm:adj idx="2" val="54"/>
                </dgm:adjLst>
              </dgm:shape>
            </dgm:if>
            <dgm:if name="Name48" axis="ch" ptType="node" func="cnt" op="equ" val="6">
              <dgm:shape xmlns:r="http://schemas.openxmlformats.org/officeDocument/2006/relationships" type="pie" r:blip="">
                <dgm:adjLst>
                  <dgm:adj idx="1" val="330"/>
                  <dgm:adj idx="2" val="30"/>
                </dgm:adjLst>
              </dgm:shape>
            </dgm:if>
            <dgm:else name="Name49">
              <dgm:shape xmlns:r="http://schemas.openxmlformats.org/officeDocument/2006/relationships" type="pie" r:blip="">
                <dgm:adjLst>
                  <dgm:adj idx="1" val="321.4286"/>
                  <dgm:adj idx="2" val="12.85714"/>
                </dgm:adjLst>
              </dgm:shape>
            </dgm:else>
          </dgm:choose>
          <dgm:choose name="Name50">
            <dgm:if name="Name51" func="var" arg="dir" op="equ" val="norm">
              <dgm:presOf axis="ch desOrSelf" ptType="node node" st="2 1" cnt="1 0"/>
            </dgm:if>
            <dgm:else name="Name52">
              <dgm:choose name="Name53">
                <dgm:if name="Name54" axis="ch" ptType="node" func="cnt" op="equ" val="2">
                  <dgm:presOf axis="ch desOrSelf" ptType="node node" st="1 1" cnt="1 0"/>
                </dgm:if>
                <dgm:if name="Name55" axis="ch" ptType="node" func="cnt" op="equ" val="3">
                  <dgm:presOf axis="ch desOrSelf" ptType="node node" st="2 1" cnt="1 0"/>
                </dgm:if>
                <dgm:if name="Name56" axis="ch" ptType="node" func="cnt" op="equ" val="4">
                  <dgm:presOf axis="ch desOrSelf" ptType="node node" st="3 1" cnt="1 0"/>
                </dgm:if>
                <dgm:if name="Name57" axis="ch" ptType="node" func="cnt" op="equ" val="5">
                  <dgm:presOf axis="ch desOrSelf" ptType="node node" st="4 1" cnt="1 0"/>
                </dgm:if>
                <dgm:if name="Name58" axis="ch" ptType="node" func="cnt" op="equ" val="6">
                  <dgm:presOf axis="ch desOrSelf" ptType="node node" st="5 1" cnt="1 0"/>
                </dgm:if>
                <dgm:else name="Name59">
                  <dgm:presOf axis="ch desOrSelf" ptType="node node" st="6 1" cnt="1 0"/>
                </dgm:else>
              </dgm:choose>
            </dgm:else>
          </dgm:choose>
          <dgm:constrLst/>
          <dgm:ruleLst/>
        </dgm:layoutNode>
        <dgm:layoutNode name="dummy2a" moveWith="wedge2">
          <dgm:alg type="sp"/>
          <dgm:shape xmlns:r="http://schemas.openxmlformats.org/officeDocument/2006/relationships" r:blip="">
            <dgm:adjLst/>
          </dgm:shape>
          <dgm:presOf/>
          <dgm:constrLst>
            <dgm:constr type="w" val="1"/>
            <dgm:constr type="h" val="1"/>
          </dgm:constrLst>
          <dgm:ruleLst/>
        </dgm:layoutNode>
        <dgm:layoutNode name="dummy2b" moveWith="wedge2">
          <dgm:alg type="sp"/>
          <dgm:shape xmlns:r="http://schemas.openxmlformats.org/officeDocument/2006/relationships" r:blip="">
            <dgm:adjLst/>
          </dgm:shape>
          <dgm:presOf/>
          <dgm:constrLst>
            <dgm:constr type="w" val="1"/>
            <dgm:constr type="h" val="1"/>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60">
            <dgm:if name="Name61" func="var" arg="dir" op="equ" val="norm">
              <dgm:presOf axis="ch desOrSelf" ptType="node node" st="2 1" cnt="1 0"/>
            </dgm:if>
            <dgm:else name="Name62">
              <dgm:choose name="Name63">
                <dgm:if name="Name64" axis="ch" ptType="node" func="cnt" op="equ" val="2">
                  <dgm:presOf axis="ch desOrSelf" ptType="node node" st="1 1" cnt="1 0"/>
                </dgm:if>
                <dgm:if name="Name65" axis="ch" ptType="node" func="cnt" op="equ" val="3">
                  <dgm:presOf axis="ch desOrSelf" ptType="node node" st="2 1" cnt="1 0"/>
                </dgm:if>
                <dgm:if name="Name66" axis="ch" ptType="node" func="cnt" op="equ" val="4">
                  <dgm:presOf axis="ch desOrSelf" ptType="node node" st="3 1" cnt="1 0"/>
                </dgm:if>
                <dgm:if name="Name67" axis="ch" ptType="node" func="cnt" op="equ" val="5">
                  <dgm:presOf axis="ch desOrSelf" ptType="node node" st="4 1" cnt="1 0"/>
                </dgm:if>
                <dgm:if name="Name68" axis="ch" ptType="node" func="cnt" op="equ" val="6">
                  <dgm:presOf axis="ch desOrSelf" ptType="node node" st="5 1" cnt="1 0"/>
                </dgm:if>
                <dgm:else name="Name69">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70"/>
    </dgm:choose>
    <dgm:choose name="Name71">
      <dgm:if name="Name72" axis="ch" ptType="node" func="cnt" op="gte" val="3">
        <dgm:layoutNode name="wedge3">
          <dgm:alg type="sp"/>
          <dgm:choose name="Name73">
            <dgm:if name="Name74" axis="ch" ptType="node" func="cnt" op="equ" val="3">
              <dgm:shape xmlns:r="http://schemas.openxmlformats.org/officeDocument/2006/relationships" type="pie" r:blip="">
                <dgm:adjLst>
                  <dgm:adj idx="1" val="150"/>
                  <dgm:adj idx="2" val="270"/>
                </dgm:adjLst>
              </dgm:shape>
            </dgm:if>
            <dgm:if name="Name75" axis="ch" ptType="node" func="cnt" op="equ" val="4">
              <dgm:shape xmlns:r="http://schemas.openxmlformats.org/officeDocument/2006/relationships" type="pie" r:blip="">
                <dgm:adjLst>
                  <dgm:adj idx="1" val="90"/>
                  <dgm:adj idx="2" val="180"/>
                </dgm:adjLst>
              </dgm:shape>
            </dgm:if>
            <dgm:if name="Name76" axis="ch" ptType="node" func="cnt" op="equ" val="5">
              <dgm:shape xmlns:r="http://schemas.openxmlformats.org/officeDocument/2006/relationships" type="pie" r:blip="">
                <dgm:adjLst>
                  <dgm:adj idx="1" val="54"/>
                  <dgm:adj idx="2" val="126"/>
                </dgm:adjLst>
              </dgm:shape>
            </dgm:if>
            <dgm:if name="Name77" axis="ch" ptType="node" func="cnt" op="equ" val="6">
              <dgm:shape xmlns:r="http://schemas.openxmlformats.org/officeDocument/2006/relationships" type="pie" r:blip="">
                <dgm:adjLst>
                  <dgm:adj idx="1" val="30"/>
                  <dgm:adj idx="2" val="90"/>
                </dgm:adjLst>
              </dgm:shape>
            </dgm:if>
            <dgm:else name="Name78">
              <dgm:shape xmlns:r="http://schemas.openxmlformats.org/officeDocument/2006/relationships" type="pie" r:blip="">
                <dgm:adjLst>
                  <dgm:adj idx="1" val="12.85714"/>
                  <dgm:adj idx="2" val="64.28571"/>
                </dgm:adjLst>
              </dgm:shape>
            </dgm:else>
          </dgm:choose>
          <dgm:choose name="Name79">
            <dgm:if name="Name80" func="var" arg="dir" op="equ" val="norm">
              <dgm:presOf axis="ch desOrSelf" ptType="node node" st="3 1" cnt="1 0"/>
            </dgm:if>
            <dgm:else name="Name81">
              <dgm:choose name="Name82">
                <dgm:if name="Name83" axis="ch" ptType="node" func="cnt" op="equ" val="3">
                  <dgm:presOf axis="ch desOrSelf" ptType="node node" st="1 1" cnt="1 0"/>
                </dgm:if>
                <dgm:if name="Name84" axis="ch" ptType="node" func="cnt" op="equ" val="4">
                  <dgm:presOf axis="ch desOrSelf" ptType="node node" st="2 1" cnt="1 0"/>
                </dgm:if>
                <dgm:if name="Name85" axis="ch" ptType="node" func="cnt" op="equ" val="5">
                  <dgm:presOf axis="ch desOrSelf" ptType="node node" st="3 1" cnt="1 0"/>
                </dgm:if>
                <dgm:if name="Name86" axis="ch" ptType="node" func="cnt" op="equ" val="6">
                  <dgm:presOf axis="ch desOrSelf" ptType="node node" st="4 1" cnt="1 0"/>
                </dgm:if>
                <dgm:else name="Name87">
                  <dgm:presOf axis="ch desOrSelf" ptType="node node" st="5 1" cnt="1 0"/>
                </dgm:else>
              </dgm:choose>
            </dgm:else>
          </dgm:choose>
          <dgm:constrLst/>
          <dgm:ruleLst/>
        </dgm:layoutNode>
        <dgm:layoutNode name="dummy3a" moveWith="wedge3">
          <dgm:alg type="sp"/>
          <dgm:shape xmlns:r="http://schemas.openxmlformats.org/officeDocument/2006/relationships" r:blip="">
            <dgm:adjLst/>
          </dgm:shape>
          <dgm:presOf/>
          <dgm:constrLst>
            <dgm:constr type="w" val="1"/>
            <dgm:constr type="h" val="1"/>
          </dgm:constrLst>
          <dgm:ruleLst/>
        </dgm:layoutNode>
        <dgm:layoutNode name="dummy3b" moveWith="wedge3">
          <dgm:alg type="sp"/>
          <dgm:shape xmlns:r="http://schemas.openxmlformats.org/officeDocument/2006/relationships" r:blip="">
            <dgm:adjLst/>
          </dgm:shape>
          <dgm:presOf/>
          <dgm:constrLst>
            <dgm:constr type="w" val="1"/>
            <dgm:constr type="h" val="1"/>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88">
            <dgm:if name="Name89" func="var" arg="dir" op="equ" val="norm">
              <dgm:presOf axis="ch desOrSelf" ptType="node node" st="3 1" cnt="1 0"/>
            </dgm:if>
            <dgm:else name="Name90">
              <dgm:choose name="Name91">
                <dgm:if name="Name92" axis="ch" ptType="node" func="cnt" op="equ" val="3">
                  <dgm:presOf axis="ch desOrSelf" ptType="node node" st="1 1" cnt="1 0"/>
                </dgm:if>
                <dgm:if name="Name93" axis="ch" ptType="node" func="cnt" op="equ" val="4">
                  <dgm:presOf axis="ch desOrSelf" ptType="node node" st="2 1" cnt="1 0"/>
                </dgm:if>
                <dgm:if name="Name94" axis="ch" ptType="node" func="cnt" op="equ" val="5">
                  <dgm:presOf axis="ch desOrSelf" ptType="node node" st="3 1" cnt="1 0"/>
                </dgm:if>
                <dgm:if name="Name95" axis="ch" ptType="node" func="cnt" op="equ" val="6">
                  <dgm:presOf axis="ch desOrSelf" ptType="node node" st="4 1" cnt="1 0"/>
                </dgm:if>
                <dgm:else name="Name96">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97"/>
    </dgm:choose>
    <dgm:choose name="Name98">
      <dgm:if name="Name99" axis="ch" ptType="node" func="cnt" op="gte" val="4">
        <dgm:layoutNode name="wedge4">
          <dgm:alg type="sp"/>
          <dgm:choose name="Name100">
            <dgm:if name="Name101" axis="ch" ptType="node" func="cnt" op="equ" val="4">
              <dgm:shape xmlns:r="http://schemas.openxmlformats.org/officeDocument/2006/relationships" type="pie" r:blip="">
                <dgm:adjLst>
                  <dgm:adj idx="1" val="180"/>
                  <dgm:adj idx="2" val="270"/>
                </dgm:adjLst>
              </dgm:shape>
            </dgm:if>
            <dgm:if name="Name102" axis="ch" ptType="node" func="cnt" op="equ" val="5">
              <dgm:shape xmlns:r="http://schemas.openxmlformats.org/officeDocument/2006/relationships" type="pie" r:blip="">
                <dgm:adjLst>
                  <dgm:adj idx="1" val="126"/>
                  <dgm:adj idx="2" val="198"/>
                </dgm:adjLst>
              </dgm:shape>
            </dgm:if>
            <dgm:if name="Name103" axis="ch" ptType="node" func="cnt" op="equ" val="6">
              <dgm:shape xmlns:r="http://schemas.openxmlformats.org/officeDocument/2006/relationships" type="pie" r:blip="">
                <dgm:adjLst>
                  <dgm:adj idx="1" val="90"/>
                  <dgm:adj idx="2" val="150"/>
                </dgm:adjLst>
              </dgm:shape>
            </dgm:if>
            <dgm:else name="Name104">
              <dgm:shape xmlns:r="http://schemas.openxmlformats.org/officeDocument/2006/relationships" type="pie" r:blip="">
                <dgm:adjLst>
                  <dgm:adj idx="1" val="64.2871"/>
                  <dgm:adj idx="2" val="115.7143"/>
                </dgm:adjLst>
              </dgm:shape>
            </dgm:else>
          </dgm:choose>
          <dgm:choose name="Name105">
            <dgm:if name="Name106" func="var" arg="dir" op="equ" val="norm">
              <dgm:presOf axis="ch desOrSelf" ptType="node node" st="4 1" cnt="1 0"/>
            </dgm:if>
            <dgm:else name="Name107">
              <dgm:choose name="Name108">
                <dgm:if name="Name109" axis="ch" ptType="node" func="cnt" op="equ" val="4">
                  <dgm:presOf axis="ch desOrSelf" ptType="node node" st="1 1" cnt="1 0"/>
                </dgm:if>
                <dgm:if name="Name110" axis="ch" ptType="node" func="cnt" op="equ" val="5">
                  <dgm:presOf axis="ch desOrSelf" ptType="node node" st="2 1" cnt="1 0"/>
                </dgm:if>
                <dgm:if name="Name111" axis="ch" ptType="node" func="cnt" op="equ" val="6">
                  <dgm:presOf axis="ch desOrSelf" ptType="node node" st="3 1" cnt="1 0"/>
                </dgm:if>
                <dgm:else name="Name112">
                  <dgm:presOf axis="ch desOrSelf" ptType="node node" st="4 1" cnt="1 0"/>
                </dgm:else>
              </dgm:choose>
            </dgm:else>
          </dgm:choose>
          <dgm:constrLst/>
          <dgm:ruleLst/>
        </dgm:layoutNode>
        <dgm:layoutNode name="dummy4a" moveWith="wedge4">
          <dgm:alg type="sp"/>
          <dgm:shape xmlns:r="http://schemas.openxmlformats.org/officeDocument/2006/relationships" r:blip="">
            <dgm:adjLst/>
          </dgm:shape>
          <dgm:presOf/>
          <dgm:constrLst>
            <dgm:constr type="w" val="1"/>
            <dgm:constr type="h" val="1"/>
          </dgm:constrLst>
          <dgm:ruleLst/>
        </dgm:layoutNode>
        <dgm:layoutNode name="dummy4b" moveWith="wedge4">
          <dgm:alg type="sp"/>
          <dgm:shape xmlns:r="http://schemas.openxmlformats.org/officeDocument/2006/relationships" r:blip="">
            <dgm:adjLst/>
          </dgm:shape>
          <dgm:presOf/>
          <dgm:constrLst>
            <dgm:constr type="w" val="1"/>
            <dgm:constr type="h" val="1"/>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13">
            <dgm:if name="Name114" func="var" arg="dir" op="equ" val="norm">
              <dgm:presOf axis="ch desOrSelf" ptType="node node" st="4 1" cnt="1 0"/>
            </dgm:if>
            <dgm:else name="Name115">
              <dgm:choose name="Name116">
                <dgm:if name="Name117" axis="ch" ptType="node" func="cnt" op="equ" val="4">
                  <dgm:presOf axis="ch desOrSelf" ptType="node node" st="1 1" cnt="1 0"/>
                </dgm:if>
                <dgm:if name="Name118" axis="ch" ptType="node" func="cnt" op="equ" val="5">
                  <dgm:presOf axis="ch desOrSelf" ptType="node node" st="2 1" cnt="1 0"/>
                </dgm:if>
                <dgm:if name="Name119" axis="ch" ptType="node" func="cnt" op="equ" val="6">
                  <dgm:presOf axis="ch desOrSelf" ptType="node node" st="3 1" cnt="1 0"/>
                </dgm:if>
                <dgm:else name="Name120">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21"/>
    </dgm:choose>
    <dgm:choose name="Name122">
      <dgm:if name="Name123" axis="ch" ptType="node" func="cnt" op="gte" val="5">
        <dgm:layoutNode name="wedge5">
          <dgm:alg type="sp"/>
          <dgm:choose name="Name124">
            <dgm:if name="Name125" axis="ch" ptType="node" func="cnt" op="equ" val="5">
              <dgm:shape xmlns:r="http://schemas.openxmlformats.org/officeDocument/2006/relationships" type="pie" r:blip="">
                <dgm:adjLst>
                  <dgm:adj idx="1" val="198"/>
                  <dgm:adj idx="2" val="270"/>
                </dgm:adjLst>
              </dgm:shape>
            </dgm:if>
            <dgm:if name="Name126" axis="ch" ptType="node" func="cnt" op="equ" val="6">
              <dgm:shape xmlns:r="http://schemas.openxmlformats.org/officeDocument/2006/relationships" type="pie" r:blip="">
                <dgm:adjLst>
                  <dgm:adj idx="1" val="150"/>
                  <dgm:adj idx="2" val="210"/>
                </dgm:adjLst>
              </dgm:shape>
            </dgm:if>
            <dgm:else name="Name127">
              <dgm:shape xmlns:r="http://schemas.openxmlformats.org/officeDocument/2006/relationships" type="pie" r:blip="">
                <dgm:adjLst>
                  <dgm:adj idx="1" val="115.7143"/>
                  <dgm:adj idx="2" val="167.1429"/>
                </dgm:adjLst>
              </dgm:shape>
            </dgm:else>
          </dgm:choose>
          <dgm:choose name="Name128">
            <dgm:if name="Name129" func="var" arg="dir" op="equ" val="norm">
              <dgm:presOf axis="ch desOrSelf" ptType="node node" st="5 1" cnt="1 0"/>
            </dgm:if>
            <dgm:else name="Name130">
              <dgm:choose name="Name131">
                <dgm:if name="Name132" axis="ch" ptType="node" func="cnt" op="equ" val="5">
                  <dgm:presOf axis="ch desOrSelf" ptType="node node" st="1 1" cnt="1 0"/>
                </dgm:if>
                <dgm:if name="Name133" axis="ch" ptType="node" func="cnt" op="equ" val="6">
                  <dgm:presOf axis="ch desOrSelf" ptType="node node" st="2 1" cnt="1 0"/>
                </dgm:if>
                <dgm:else name="Name134">
                  <dgm:presOf axis="ch desOrSelf" ptType="node node" st="3 1" cnt="1 0"/>
                </dgm:else>
              </dgm:choose>
            </dgm:else>
          </dgm:choose>
          <dgm:constrLst/>
          <dgm:ruleLst/>
        </dgm:layoutNode>
        <dgm:layoutNode name="dummy5a" moveWith="wedge5">
          <dgm:alg type="sp"/>
          <dgm:shape xmlns:r="http://schemas.openxmlformats.org/officeDocument/2006/relationships" r:blip="">
            <dgm:adjLst/>
          </dgm:shape>
          <dgm:presOf/>
          <dgm:constrLst>
            <dgm:constr type="w" val="1"/>
            <dgm:constr type="h" val="1"/>
          </dgm:constrLst>
          <dgm:ruleLst/>
        </dgm:layoutNode>
        <dgm:layoutNode name="dummy5b" moveWith="wedge5">
          <dgm:alg type="sp"/>
          <dgm:shape xmlns:r="http://schemas.openxmlformats.org/officeDocument/2006/relationships" r:blip="">
            <dgm:adjLst/>
          </dgm:shape>
          <dgm:presOf/>
          <dgm:constrLst>
            <dgm:constr type="w" val="1"/>
            <dgm:constr type="h" val="1"/>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35">
            <dgm:if name="Name136" func="var" arg="dir" op="equ" val="norm">
              <dgm:presOf axis="ch desOrSelf" ptType="node node" st="5 1" cnt="1 0"/>
            </dgm:if>
            <dgm:else name="Name137">
              <dgm:choose name="Name138">
                <dgm:if name="Name139" axis="ch" ptType="node" func="cnt" op="equ" val="5">
                  <dgm:presOf axis="ch desOrSelf" ptType="node node" st="1 1" cnt="1 0"/>
                </dgm:if>
                <dgm:if name="Name140" axis="ch" ptType="node" func="cnt" op="equ" val="6">
                  <dgm:presOf axis="ch desOrSelf" ptType="node node" st="2 1" cnt="1 0"/>
                </dgm:if>
                <dgm:else name="Name141">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42"/>
    </dgm:choose>
    <dgm:choose name="Name143">
      <dgm:if name="Name144" axis="ch" ptType="node" func="cnt" op="gte" val="6">
        <dgm:layoutNode name="wedge6">
          <dgm:alg type="sp"/>
          <dgm:choose name="Name145">
            <dgm:if name="Name146" axis="ch" ptType="node" func="cnt" op="equ" val="6">
              <dgm:shape xmlns:r="http://schemas.openxmlformats.org/officeDocument/2006/relationships" type="pie" r:blip="">
                <dgm:adjLst>
                  <dgm:adj idx="1" val="210"/>
                  <dgm:adj idx="2" val="270"/>
                </dgm:adjLst>
              </dgm:shape>
            </dgm:if>
            <dgm:else name="Name147">
              <dgm:shape xmlns:r="http://schemas.openxmlformats.org/officeDocument/2006/relationships" type="pie" r:blip="">
                <dgm:adjLst>
                  <dgm:adj idx="1" val="167.1429"/>
                  <dgm:adj idx="2" val="218.5714"/>
                </dgm:adjLst>
              </dgm:shape>
            </dgm:else>
          </dgm:choose>
          <dgm:choose name="Name148">
            <dgm:if name="Name149" func="var" arg="dir" op="equ" val="norm">
              <dgm:presOf axis="ch desOrSelf" ptType="node node" st="6 1" cnt="1 0"/>
            </dgm:if>
            <dgm:else name="Name150">
              <dgm:choose name="Name151">
                <dgm:if name="Name152" axis="ch" ptType="node" func="cnt" op="equ" val="6">
                  <dgm:presOf axis="ch desOrSelf" ptType="node node" st="1 1" cnt="1 0"/>
                </dgm:if>
                <dgm:else name="Name153">
                  <dgm:presOf axis="ch desOrSelf" ptType="node node" st="2 1" cnt="1 0"/>
                </dgm:else>
              </dgm:choose>
            </dgm:else>
          </dgm:choose>
          <dgm:constrLst/>
          <dgm:ruleLst/>
        </dgm:layoutNode>
        <dgm:layoutNode name="dummy6a" moveWith="wedge6">
          <dgm:alg type="sp"/>
          <dgm:shape xmlns:r="http://schemas.openxmlformats.org/officeDocument/2006/relationships" r:blip="">
            <dgm:adjLst/>
          </dgm:shape>
          <dgm:presOf/>
          <dgm:constrLst>
            <dgm:constr type="w" val="1"/>
            <dgm:constr type="h" val="1"/>
          </dgm:constrLst>
          <dgm:ruleLst/>
        </dgm:layoutNode>
        <dgm:layoutNode name="dummy6b" moveWith="wedge6">
          <dgm:alg type="sp"/>
          <dgm:shape xmlns:r="http://schemas.openxmlformats.org/officeDocument/2006/relationships" r:blip="">
            <dgm:adjLst/>
          </dgm:shape>
          <dgm:presOf/>
          <dgm:constrLst>
            <dgm:constr type="w" val="1"/>
            <dgm:constr type="h" val="1"/>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54">
            <dgm:if name="Name155" func="var" arg="dir" op="equ" val="norm">
              <dgm:presOf axis="ch desOrSelf" ptType="node node" st="6 1" cnt="1 0"/>
            </dgm:if>
            <dgm:else name="Name156">
              <dgm:choose name="Name157">
                <dgm:if name="Name158" axis="ch" ptType="node" func="cnt" op="equ" val="6">
                  <dgm:presOf axis="ch desOrSelf" ptType="node node" st="1 1" cnt="1 0"/>
                </dgm:if>
                <dgm:else name="Name159">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0"/>
    </dgm:choose>
    <dgm:choose name="Name161">
      <dgm:if name="Name162" axis="ch" ptType="node" func="cnt" op="gte" val="7">
        <dgm:layoutNode name="wedge7">
          <dgm:alg type="sp"/>
          <dgm:shape xmlns:r="http://schemas.openxmlformats.org/officeDocument/2006/relationships" type="pie" r:blip="">
            <dgm:adjLst>
              <dgm:adj idx="1" val="218.5714"/>
              <dgm:adj idx="2" val="270"/>
            </dgm:adjLst>
          </dgm:shape>
          <dgm:choose name="Name163">
            <dgm:if name="Name164" func="var" arg="dir" op="equ" val="norm">
              <dgm:presOf axis="ch desOrSelf" ptType="node node" st="7 1" cnt="1 0"/>
            </dgm:if>
            <dgm:else name="Name165">
              <dgm:presOf axis="ch desOrSelf" ptType="node node" st="1 1" cnt="1 0"/>
            </dgm:else>
          </dgm:choose>
          <dgm:constrLst/>
          <dgm:ruleLst/>
        </dgm:layoutNode>
        <dgm:layoutNode name="dummy7a" moveWith="wedge7">
          <dgm:alg type="sp"/>
          <dgm:shape xmlns:r="http://schemas.openxmlformats.org/officeDocument/2006/relationships" r:blip="">
            <dgm:adjLst/>
          </dgm:shape>
          <dgm:presOf/>
          <dgm:constrLst>
            <dgm:constr type="w" val="1"/>
            <dgm:constr type="h" val="1"/>
          </dgm:constrLst>
          <dgm:ruleLst/>
        </dgm:layoutNode>
        <dgm:layoutNode name="dummy7b" moveWith="wedge7">
          <dgm:alg type="sp"/>
          <dgm:shape xmlns:r="http://schemas.openxmlformats.org/officeDocument/2006/relationships" r:blip="">
            <dgm:adjLst/>
          </dgm:shape>
          <dgm:presOf/>
          <dgm:constrLst>
            <dgm:constr type="w" val="1"/>
            <dgm:constr type="h" val="1"/>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66">
            <dgm:if name="Name167" func="var" arg="dir" op="equ" val="norm">
              <dgm:presOf axis="ch desOrSelf" ptType="node node" st="7 1" cnt="1 0"/>
            </dgm:if>
            <dgm:else name="Name168">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9"/>
    </dgm:choose>
    <dgm:choose name="Name170">
      <dgm:if name="Name171" axis="ch" ptType="node" func="cnt" op="equ" val="1">
        <dgm:forEach name="Name172" axis="ch" ptType="sibTrans" hideLastTrans="0" cnt="1">
          <dgm:layoutNode name="arrowWedge1single" styleLbl="fgSibTrans2D1">
            <dgm:choose name="Name173">
              <dgm:if name="Name174" func="var" arg="dir" op="equ" val="norm">
                <dgm:alg type="conn">
                  <dgm:param type="connRout" val="longCurve"/>
                  <dgm:param type="srcNode" val="dummy1a"/>
                  <dgm:param type="dstNode" val="dummy1b"/>
                  <dgm:param type="begPts" val="tL"/>
                  <dgm:param type="endPts" val="tR"/>
                  <dgm:param type="begSty" val="arr"/>
                  <dgm:param type="endSty" val="noArr"/>
                </dgm:alg>
              </dgm:if>
              <dgm:else name="Name175">
                <dgm:alg type="conn">
                  <dgm:param type="connRout" val="longCurve"/>
                  <dgm:param type="srcNode" val="dummy1a"/>
                  <dgm:param type="dstNode" val="dummy1b"/>
                  <dgm:param type="begPts" val="tL"/>
                  <dgm:param type="endPts" val="tR"/>
                  <dgm:param type="begSty" val="noArr"/>
                  <dgm:param type="endSty" val="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if name="Name176" axis="ch" ptType="node" func="cnt" op="gte" val="2">
        <dgm:forEach name="Name177" axis="ch" ptType="sibTrans" hideLastTrans="0" cnt="1">
          <dgm:layoutNode name="arrowWedge1" styleLbl="fgSibTrans2D1">
            <dgm:choose name="Name178">
              <dgm:if name="Name179" func="var" arg="dir" op="equ" val="norm">
                <dgm:alg type="conn">
                  <dgm:param type="connRout" val="curve"/>
                  <dgm:param type="srcNode" val="dummy1a"/>
                  <dgm:param type="dstNode" val="dummy1b"/>
                  <dgm:param type="begPts" val="tL"/>
                  <dgm:param type="endPts" val="tL"/>
                  <dgm:param type="begSty" val="noArr"/>
                  <dgm:param type="endSty" val="arr"/>
                </dgm:alg>
              </dgm:if>
              <dgm:else name="Name180">
                <dgm:alg type="conn">
                  <dgm:param type="connRout" val="curve"/>
                  <dgm:param type="srcNode" val="dummy1a"/>
                  <dgm:param type="dstNode" val="dummy1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else name="Name181"/>
    </dgm:choose>
    <dgm:forEach name="Name182" axis="ch" ptType="sibTrans" hideLastTrans="0" st="2" cnt="1">
      <dgm:layoutNode name="arrowWedge2" styleLbl="fgSibTrans2D1">
        <dgm:choose name="Name183">
          <dgm:if name="Name184" func="var" arg="dir" op="equ" val="norm">
            <dgm:alg type="conn">
              <dgm:param type="connRout" val="curve"/>
              <dgm:param type="srcNode" val="dummy2a"/>
              <dgm:param type="dstNode" val="dummy2b"/>
              <dgm:param type="begPts" val="tL"/>
              <dgm:param type="endPts" val="tL"/>
              <dgm:param type="begSty" val="noArr"/>
              <dgm:param type="endSty" val="arr"/>
            </dgm:alg>
          </dgm:if>
          <dgm:else name="Name185">
            <dgm:alg type="conn">
              <dgm:param type="connRout" val="curve"/>
              <dgm:param type="srcNode" val="dummy2a"/>
              <dgm:param type="dstNode" val="dummy2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86" axis="ch" ptType="sibTrans" hideLastTrans="0" st="3" cnt="1">
      <dgm:layoutNode name="arrowWedge3" styleLbl="fgSibTrans2D1">
        <dgm:choose name="Name187">
          <dgm:if name="Name188" func="var" arg="dir" op="equ" val="norm">
            <dgm:alg type="conn">
              <dgm:param type="connRout" val="curve"/>
              <dgm:param type="srcNode" val="dummy3a"/>
              <dgm:param type="dstNode" val="dummy3b"/>
              <dgm:param type="begPts" val="tL"/>
              <dgm:param type="endPts" val="tL"/>
              <dgm:param type="begSty" val="noArr"/>
              <dgm:param type="endSty" val="arr"/>
            </dgm:alg>
          </dgm:if>
          <dgm:else name="Name189">
            <dgm:alg type="conn">
              <dgm:param type="connRout" val="curve"/>
              <dgm:param type="srcNode" val="dummy3a"/>
              <dgm:param type="dstNode" val="dummy3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0" axis="ch" ptType="sibTrans" hideLastTrans="0" st="4" cnt="1">
      <dgm:layoutNode name="arrowWedge4" styleLbl="fgSibTrans2D1">
        <dgm:choose name="Name191">
          <dgm:if name="Name192" func="var" arg="dir" op="equ" val="norm">
            <dgm:alg type="conn">
              <dgm:param type="connRout" val="curve"/>
              <dgm:param type="srcNode" val="dummy4a"/>
              <dgm:param type="dstNode" val="dummy4b"/>
              <dgm:param type="begPts" val="tL"/>
              <dgm:param type="endPts" val="tL"/>
              <dgm:param type="begSty" val="noArr"/>
              <dgm:param type="endSty" val="arr"/>
            </dgm:alg>
          </dgm:if>
          <dgm:else name="Name193">
            <dgm:alg type="conn">
              <dgm:param type="connRout" val="curve"/>
              <dgm:param type="srcNode" val="dummy4a"/>
              <dgm:param type="dstNode" val="dummy4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4" axis="ch" ptType="sibTrans" hideLastTrans="0" st="5" cnt="1">
      <dgm:layoutNode name="arrowWedge5" styleLbl="fgSibTrans2D1">
        <dgm:choose name="Name195">
          <dgm:if name="Name196" func="var" arg="dir" op="equ" val="norm">
            <dgm:alg type="conn">
              <dgm:param type="connRout" val="curve"/>
              <dgm:param type="srcNode" val="dummy5a"/>
              <dgm:param type="dstNode" val="dummy5b"/>
              <dgm:param type="begPts" val="tL"/>
              <dgm:param type="endPts" val="tL"/>
              <dgm:param type="begSty" val="noArr"/>
              <dgm:param type="endSty" val="arr"/>
            </dgm:alg>
          </dgm:if>
          <dgm:else name="Name197">
            <dgm:alg type="conn">
              <dgm:param type="connRout" val="curve"/>
              <dgm:param type="srcNode" val="dummy5a"/>
              <dgm:param type="dstNode" val="dummy5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8" axis="ch" ptType="sibTrans" hideLastTrans="0" st="6" cnt="1">
      <dgm:layoutNode name="arrowWedge6" styleLbl="fgSibTrans2D1">
        <dgm:choose name="Name199">
          <dgm:if name="Name200" func="var" arg="dir" op="equ" val="norm">
            <dgm:alg type="conn">
              <dgm:param type="connRout" val="curve"/>
              <dgm:param type="srcNode" val="dummy6a"/>
              <dgm:param type="dstNode" val="dummy6b"/>
              <dgm:param type="begPts" val="tL"/>
              <dgm:param type="endPts" val="tL"/>
              <dgm:param type="begSty" val="noArr"/>
              <dgm:param type="endSty" val="arr"/>
            </dgm:alg>
          </dgm:if>
          <dgm:else name="Name201">
            <dgm:alg type="conn">
              <dgm:param type="connRout" val="curve"/>
              <dgm:param type="srcNode" val="dummy6a"/>
              <dgm:param type="dstNode" val="dummy6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202" axis="ch" ptType="sibTrans" hideLastTrans="0" st="7" cnt="1">
      <dgm:layoutNode name="arrowWedge7" styleLbl="fgSibTrans2D1">
        <dgm:choose name="Name203">
          <dgm:if name="Name204" func="var" arg="dir" op="equ" val="norm">
            <dgm:alg type="conn">
              <dgm:param type="connRout" val="curve"/>
              <dgm:param type="srcNode" val="dummy7a"/>
              <dgm:param type="dstNode" val="dummy7b"/>
              <dgm:param type="begPts" val="tL"/>
              <dgm:param type="endPts" val="tL"/>
              <dgm:param type="begSty" val="noArr"/>
              <dgm:param type="endSty" val="arr"/>
            </dgm:alg>
          </dgm:if>
          <dgm:else name="Name205">
            <dgm:alg type="conn">
              <dgm:param type="connRout" val="curve"/>
              <dgm:param type="srcNode" val="dummy7a"/>
              <dgm:param type="dstNode" val="dummy7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layoutNode>
</dgm:layoutDef>
</file>

<file path=ppt/diagrams/layout27.xml><?xml version="1.0" encoding="utf-8"?>
<dgm:layoutDef xmlns:dgm="http://schemas.openxmlformats.org/drawingml/2006/diagram" xmlns:a="http://schemas.openxmlformats.org/drawingml/2006/main" uniqueId="urn:microsoft.com/office/officeart/2005/8/layout/bProcess2">
  <dgm:title val=""/>
  <dgm:desc val=""/>
  <dgm:catLst>
    <dgm:cat type="process" pri="24000"/>
  </dgm:catLst>
  <dgm:sampData>
    <dgm:dataModel>
      <dgm:ptLst>
        <dgm:pt modelId="0" type="doc"/>
        <dgm:pt modelId="1">
          <dgm:prSet phldr="1"/>
        </dgm:pt>
        <dgm:pt modelId="2">
          <dgm:prSet phldr="1"/>
        </dgm:pt>
        <dgm:pt modelId="3">
          <dgm:prSet phldr="1"/>
        </dgm:pt>
        <dgm:pt modelId="4">
          <dgm:prSet phldr="1"/>
        </dgm:pt>
        <dgm:pt modelId="5">
          <dgm:prSet phldr="1"/>
        </dgm:pt>
        <dgm:pt modelId="6">
          <dgm:prSet phldr="1"/>
        </dgm:pt>
        <dgm:pt modelId="7">
          <dgm:prSet phldr="1"/>
        </dgm:pt>
        <dgm:pt modelId="8">
          <dgm:prSet phldr="1"/>
        </dgm:pt>
        <dgm:pt modelId="9">
          <dgm:prSet phldr="1"/>
        </dgm:pt>
      </dgm:ptLst>
      <dgm:cxnLst>
        <dgm:cxn modelId="10" srcId="0" destId="1" srcOrd="0" destOrd="0"/>
        <dgm:cxn modelId="11" srcId="0" destId="2" srcOrd="1" destOrd="0"/>
        <dgm:cxn modelId="12" srcId="0" destId="3" srcOrd="2" destOrd="0"/>
        <dgm:cxn modelId="13" srcId="0" destId="4" srcOrd="3" destOrd="0"/>
        <dgm:cxn modelId="14" srcId="0" destId="5" srcOrd="4" destOrd="0"/>
        <dgm:cxn modelId="15" srcId="0" destId="6" srcOrd="5" destOrd="0"/>
        <dgm:cxn modelId="16" srcId="0" destId="7" srcOrd="6" destOrd="0"/>
        <dgm:cxn modelId="17" srcId="0" destId="8" srcOrd="7" destOrd="0"/>
        <dgm:cxn modelId="18" srcId="0" destId="9" srcOrd="8"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dgm:varLst>
    <dgm:choose name="Name0">
      <dgm:if name="Name1" func="var" arg="dir" op="equ" val="norm">
        <dgm:alg type="snake">
          <dgm:param type="grDir" val="tL"/>
          <dgm:param type="flowDir" val="col"/>
          <dgm:param type="contDir" val="revDir"/>
        </dgm:alg>
      </dgm:if>
      <dgm:else name="Name2">
        <dgm:alg type="snake">
          <dgm:param type="grDir" val="tR"/>
          <dgm:param type="flowDir" val="col"/>
          <dgm:param type="contDir" val="revDir"/>
        </dgm:alg>
      </dgm:else>
    </dgm:choose>
    <dgm:shape xmlns:r="http://schemas.openxmlformats.org/officeDocument/2006/relationships" r:blip="">
      <dgm:adjLst/>
    </dgm:shape>
    <dgm:presOf/>
    <dgm:constrLst>
      <dgm:constr type="w" for="ch" forName="firstNode" refType="w"/>
      <dgm:constr type="w" for="ch" forName="lastNode" refType="w" refFor="ch" refForName="firstNode" op="equ"/>
      <dgm:constr type="w" for="ch" forName="middleNode" refType="w" refFor="ch" refForName="firstNode" op="equ"/>
      <dgm:constr type="h" for="ch" ptType="sibTrans" refType="w" refFor="ch" refForName="middleNode" op="equ" fact="0.35"/>
      <dgm:constr type="sp" refType="w" refFor="ch" refForName="middleNode" fact="0.5"/>
      <dgm:constr type="connDist" for="des" ptType="sibTrans" op="equ"/>
      <dgm:constr type="primFontSz" for="ch" forName="firstNode" val="65"/>
      <dgm:constr type="primFontSz" for="ch" forName="lastNode" refType="primFontSz" refFor="ch" refForName="firstNode" op="equ"/>
      <dgm:constr type="primFontSz" for="des" forName="shape" val="65"/>
      <dgm:constr type="primFontSz" for="des" forName="shape" refType="primFontSz" refFor="ch" refForName="firstNode" op="lte"/>
      <dgm:constr type="primFontSz" for="des" forName="shape" refType="primFontSz" refFor="ch" refForName="lastNode" op="lte"/>
    </dgm:constrLst>
    <dgm:ruleLst/>
    <dgm:forEach name="Name3" axis="ch" ptType="node">
      <dgm:choose name="Name4">
        <dgm:if name="Name5" axis="self" ptType="node" func="pos" op="equ" val="1">
          <dgm:layoutNode name="first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if>
        <dgm:if name="Name6" axis="self" ptType="node" func="revPos" op="equ" val="1">
          <dgm:layoutNode name="last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if>
        <dgm:else name="Name7">
          <dgm:layoutNode name="middleNode">
            <dgm:alg type="composite"/>
            <dgm:shape xmlns:r="http://schemas.openxmlformats.org/officeDocument/2006/relationships" r:blip="">
              <dgm:adjLst/>
            </dgm:shape>
            <dgm:presOf/>
            <dgm:constrLst>
              <dgm:constr type="h" refType="w"/>
              <dgm:constr type="w" for="ch" forName="padding" refType="w"/>
              <dgm:constr type="h" for="ch" forName="padding" refType="h"/>
              <dgm:constr type="w" for="ch" forName="shape" refType="w" fact="0.667"/>
              <dgm:constr type="h" for="ch" forName="shape" refType="h" fact="0.667"/>
              <dgm:constr type="ctrX" for="ch" forName="shape" refType="w" fact="0.5"/>
              <dgm:constr type="ctrY" for="ch" forName="shape" refType="h" fact="0.5"/>
            </dgm:constrLst>
            <dgm:ruleLst/>
            <dgm:layoutNode name="padding">
              <dgm:alg type="sp"/>
              <dgm:shape xmlns:r="http://schemas.openxmlformats.org/officeDocument/2006/relationships" type="ellipse" r:blip="" hideGeom="1">
                <dgm:adjLst/>
              </dgm:shape>
              <dgm:presOf/>
              <dgm:constrLst/>
              <dgm:ruleLst/>
            </dgm:layoutNode>
            <dgm:layoutNode name="shap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else>
      </dgm:choose>
      <dgm:forEach name="Name8" axis="followSib" ptType="sibTrans" cnt="1">
        <dgm:layoutNode name="sibTrans">
          <dgm:choose name="Name9">
            <dgm:if name="Name10" func="var" arg="dir" op="equ" val="norm">
              <dgm:choose name="Name11">
                <dgm:if name="Name12" axis="self" ptType="sibTrans" func="pos" op="equ" val="1">
                  <dgm:alg type="conn">
                    <dgm:param type="begPts" val="auto"/>
                    <dgm:param type="endPts" val="auto"/>
                    <dgm:param type="srcNode" val="firstNode"/>
                    <dgm:param type="dstNode" val="shape"/>
                  </dgm:alg>
                </dgm:if>
                <dgm:if name="Name13" axis="self" ptType="sibTrans" func="revPos" op="equ" val="1">
                  <dgm:alg type="conn">
                    <dgm:param type="begPts" val="auto"/>
                    <dgm:param type="endPts" val="auto"/>
                    <dgm:param type="srcNode" val="shape"/>
                    <dgm:param type="dstNode" val="lastNode"/>
                  </dgm:alg>
                </dgm:if>
                <dgm:else name="Name14">
                  <dgm:alg type="conn">
                    <dgm:param type="begPts" val="auto"/>
                    <dgm:param type="endPts" val="auto"/>
                    <dgm:param type="srcNode" val="shape"/>
                    <dgm:param type="dstNode" val="shape"/>
                  </dgm:alg>
                </dgm:else>
              </dgm:choose>
            </dgm:if>
            <dgm:else name="Name15">
              <dgm:choose name="Name16">
                <dgm:if name="Name17" axis="self" ptType="sibTrans" func="pos" op="equ" val="1">
                  <dgm:alg type="conn">
                    <dgm:param type="begPts" val="auto"/>
                    <dgm:param type="endPts" val="auto"/>
                    <dgm:param type="srcNode" val="firstNode"/>
                    <dgm:param type="dstNode" val="shape"/>
                  </dgm:alg>
                </dgm:if>
                <dgm:if name="Name18" axis="self" ptType="sibTrans" func="revPos" op="equ" val="1">
                  <dgm:alg type="conn">
                    <dgm:param type="begPts" val="auto"/>
                    <dgm:param type="endPts" val="auto"/>
                    <dgm:param type="srcNode" val="shape"/>
                    <dgm:param type="dstNode" val="lastNode"/>
                  </dgm:alg>
                </dgm:if>
                <dgm:else name="Name19">
                  <dgm:alg type="conn">
                    <dgm:param type="begPts" val="auto"/>
                    <dgm:param type="endPts" val="auto"/>
                    <dgm:param type="srcNode" val="shape"/>
                    <dgm:param type="dstNode" val="shape"/>
                  </dgm:alg>
                </dgm:else>
              </dgm:choose>
            </dgm:else>
          </dgm:choose>
          <dgm:shape xmlns:r="http://schemas.openxmlformats.org/officeDocument/2006/relationships" rot="90" type="triangle" r:blip="">
            <dgm:adjLst/>
          </dgm:shape>
          <dgm:presOf axis="self"/>
          <dgm:constrLst>
            <dgm:constr type="w" refType="h"/>
            <dgm:constr type="connDist"/>
            <dgm:constr type="begPad" refType="connDist" fact="0.25"/>
            <dgm:constr type="endPad" refType="connDist" fact="0.22"/>
          </dgm:constrLst>
          <dgm:ruleLst/>
        </dgm:layoutNode>
      </dgm:forEach>
    </dgm:forEach>
  </dgm:layoutNode>
</dgm:layoutDef>
</file>

<file path=ppt/diagrams/layout28.xml><?xml version="1.0" encoding="utf-8"?>
<dgm:layoutDef xmlns:dgm="http://schemas.openxmlformats.org/drawingml/2006/diagram" xmlns:a="http://schemas.openxmlformats.org/drawingml/2006/main" uniqueId="urn:microsoft.com/office/officeart/2005/8/layout/funnel1">
  <dgm:title val=""/>
  <dgm:desc val=""/>
  <dgm:catLst>
    <dgm:cat type="relationship" pri="2000"/>
    <dgm:cat type="process" pri="27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4"/>
      <dgm:resizeHandles val="exact"/>
    </dgm:varLst>
    <dgm:alg type="composite">
      <dgm:param type="ar" val="1.25"/>
    </dgm:alg>
    <dgm:shape xmlns:r="http://schemas.openxmlformats.org/officeDocument/2006/relationships" r:blip="">
      <dgm:adjLst/>
    </dgm:shape>
    <dgm:presOf/>
    <dgm:choose name="Name1">
      <dgm:if name="Name2" axis="ch" ptType="node" func="cnt" op="equ" val="2">
        <dgm:constrLst>
          <dgm:constr type="w" for="ch" forName="ellipse" refType="w" fact="0.645"/>
          <dgm:constr type="h" for="ch" forName="ellipse" refType="h" fact="0.28"/>
          <dgm:constr type="t" for="ch" forName="ellipse" refType="w" fact="0.0275"/>
          <dgm:constr type="l" for="ch" forName="ellipse" refType="w" fact="0.0265"/>
          <dgm:constr type="w" for="ch" forName="arrow1" refType="w" fact="0.125"/>
          <dgm:constr type="h" for="ch" forName="arrow1" refType="h" fact="0.1"/>
          <dgm:constr type="t" for="ch" forName="arrow1" refType="h" fact="0.72"/>
          <dgm:constr type="l" for="ch" forName="arrow1" refType="w" fact="0.2875"/>
          <dgm:constr type="w" for="ch" forName="rectangle" refType="w" fact="0.6"/>
          <dgm:constr type="h" for="ch" forName="rectangle" refType="w" refFor="ch" refForName="rectangle" fact="0.25"/>
          <dgm:constr type="t" for="ch" forName="rectangle" refType="h" fact="0.8"/>
          <dgm:constr type="l" for="ch" forName="rectangle" refType="w" fact="0.05"/>
          <dgm:constr type="w" for="ch" forName="item1" refType="w" fact="0.35"/>
          <dgm:constr type="h" for="ch" forName="item1" refType="w" fact="0.35"/>
          <dgm:constr type="t" for="ch" forName="item1" refType="h" fact="0.05"/>
          <dgm:constr type="l" for="ch" forName="item1" refType="w" fact="0.125"/>
          <dgm:constr type="primFontSz" for="ch" forName="item1" op="equ" val="65"/>
          <dgm:constr type="w" for="ch" forName="funnel" refType="w" fact="0.7"/>
          <dgm:constr type="h" for="ch" forName="funnel" refType="h" fact="0.7"/>
          <dgm:constr type="t" for="ch" forName="funnel"/>
          <dgm:constr type="l" for="ch" forName="funnel"/>
        </dgm:constrLst>
      </dgm:if>
      <dgm:else name="Name3">
        <dgm:constrLst>
          <dgm:constr type="w" for="ch" forName="ellipse" refType="w" fact="0.645"/>
          <dgm:constr type="h" for="ch" forName="ellipse" refType="h" fact="0.28"/>
          <dgm:constr type="t" for="ch" forName="ellipse" refType="w" fact="0.0275"/>
          <dgm:constr type="l" for="ch" forName="ellipse" refType="w" fact="0.0265"/>
          <dgm:constr type="w" for="ch" forName="arrow1" refType="w" fact="0.125"/>
          <dgm:constr type="h" for="ch" forName="arrow1" refType="h" fact="0.1"/>
          <dgm:constr type="t" for="ch" forName="arrow1" refType="h" fact="0.72"/>
          <dgm:constr type="l" for="ch" forName="arrow1" refType="w" fact="0.2875"/>
          <dgm:constr type="w" for="ch" forName="rectangle" refType="w" fact="0.6"/>
          <dgm:constr type="h" for="ch" forName="rectangle" refType="w" refFor="ch" refForName="rectangle" fact="0.25"/>
          <dgm:constr type="t" for="ch" forName="rectangle" refType="h" fact="0.8"/>
          <dgm:constr type="l" for="ch" forName="rectangle" refType="w" fact="0.05"/>
          <dgm:constr type="primFontSz" for="ch" forName="rectangle" val="65"/>
          <dgm:constr type="w" for="ch" forName="item1" refType="w" fact="0.225"/>
          <dgm:constr type="h" for="ch" forName="item1" refType="w" fact="0.225"/>
          <dgm:constr type="t" for="ch" forName="item1" refType="h" fact="0.336"/>
          <dgm:constr type="l" for="ch" forName="item1" refType="w" fact="0.261"/>
          <dgm:constr type="primFontSz" for="ch" forName="item1" val="65"/>
          <dgm:constr type="w" for="ch" forName="item2" refType="w" fact="0.225"/>
          <dgm:constr type="h" for="ch" forName="item2" refType="w" fact="0.225"/>
          <dgm:constr type="t" for="ch" forName="item2" refType="h" fact="0.125"/>
          <dgm:constr type="l" for="ch" forName="item2" refType="w" fact="0.1"/>
          <dgm:constr type="primFontSz" for="ch" forName="item2" refType="primFontSz" refFor="ch" refForName="item1" op="equ"/>
          <dgm:constr type="w" for="ch" forName="item3" refType="w" fact="0.225"/>
          <dgm:constr type="h" for="ch" forName="item3" refType="w" fact="0.225"/>
          <dgm:constr type="t" for="ch" forName="item3" refType="h" fact="0.057"/>
          <dgm:constr type="l" for="ch" forName="item3" refType="w" fact="0.33"/>
          <dgm:constr type="primFontSz" for="ch" forName="item3" refType="primFontSz" refFor="ch" refForName="item1" op="equ"/>
          <dgm:constr type="w" for="ch" forName="funnel" refType="w" fact="0.7"/>
          <dgm:constr type="h" for="ch" forName="funnel" refType="h" fact="0.7"/>
          <dgm:constr type="t" for="ch" forName="funnel"/>
          <dgm:constr type="l" for="ch" forName="funnel"/>
        </dgm:constrLst>
      </dgm:else>
    </dgm:choose>
    <dgm:ruleLst/>
    <dgm:choose name="Name4">
      <dgm:if name="Name5" axis="ch" ptType="node" func="cnt" op="gte" val="1">
        <dgm:layoutNode name="ellipse" styleLbl="trBgShp">
          <dgm:alg type="sp"/>
          <dgm:shape xmlns:r="http://schemas.openxmlformats.org/officeDocument/2006/relationships" type="ellipse" r:blip="">
            <dgm:adjLst/>
          </dgm:shape>
          <dgm:presOf/>
          <dgm:constrLst/>
          <dgm:ruleLst/>
        </dgm:layoutNode>
        <dgm:layoutNode name="arrow1" styleLbl="fgShp">
          <dgm:alg type="sp"/>
          <dgm:shape xmlns:r="http://schemas.openxmlformats.org/officeDocument/2006/relationships" type="downArrow" r:blip="">
            <dgm:adjLst/>
          </dgm:shape>
          <dgm:presOf/>
          <dgm:constrLst/>
          <dgm:ruleLst/>
        </dgm:layoutNode>
        <dgm:layoutNode name="rectangle" styleLbl="revTx">
          <dgm:varLst>
            <dgm:bulletEnabled val="1"/>
          </dgm:varLst>
          <dgm:alg type="tx">
            <dgm:param type="txAnchorHorzCh" val="ctr"/>
          </dgm:alg>
          <dgm:shape xmlns:r="http://schemas.openxmlformats.org/officeDocument/2006/relationships" type="rect" r:blip="">
            <dgm:adjLst/>
          </dgm:shape>
          <dgm:choose name="Name6">
            <dgm:if name="Name7" axis="ch" ptType="node" func="cnt" op="equ" val="1">
              <dgm:presOf axis="ch desOrSelf" ptType="node node" st="1 1" cnt="1 0"/>
            </dgm:if>
            <dgm:if name="Name8" axis="ch" ptType="node" func="cnt" op="equ" val="2">
              <dgm:presOf axis="ch desOrSelf" ptType="node node" st="2 1" cnt="1 0"/>
            </dgm:if>
            <dgm:if name="Name9" axis="ch" ptType="node" func="cnt" op="equ" val="3">
              <dgm:presOf axis="ch desOrSelf" ptType="node node" st="3 1" cnt="1 0"/>
            </dgm:if>
            <dgm:else name="Name10">
              <dgm:presOf axis="ch desOrSelf" ptType="node node" st="4 1" cnt="1 0"/>
            </dgm:else>
          </dgm:choose>
          <dgm:constrLst/>
          <dgm:ruleLst>
            <dgm:rule type="primFontSz" val="5" fact="NaN" max="NaN"/>
          </dgm:ruleLst>
        </dgm:layoutNode>
        <dgm:forEach name="Name11" axis="ch" ptType="node" st="2" cnt="1">
          <dgm:layoutNode name="item1" styleLbl="node1">
            <dgm:varLst>
              <dgm:bulletEnabled val="1"/>
            </dgm:varLst>
            <dgm:alg type="tx">
              <dgm:param type="txAnchorVertCh" val="mid"/>
            </dgm:alg>
            <dgm:shape xmlns:r="http://schemas.openxmlformats.org/officeDocument/2006/relationships" type="ellipse" r:blip="">
              <dgm:adjLst/>
            </dgm:shape>
            <dgm:choose name="Name12">
              <dgm:if name="Name13" axis="root ch" ptType="all node" func="cnt" op="equ" val="1">
                <dgm:presOf/>
              </dgm:if>
              <dgm:if name="Name14" axis="root ch" ptType="all node" func="cnt" op="equ" val="2">
                <dgm:presOf axis="root ch desOrSelf" ptType="all node node" st="1 1 1" cnt="0 1 0"/>
              </dgm:if>
              <dgm:if name="Name15" axis="root ch" ptType="all node" func="cnt" op="equ" val="3">
                <dgm:presOf axis="root ch desOrSelf" ptType="all node node" st="1 2 1" cnt="0 1 0"/>
              </dgm:if>
              <dgm:else name="Name16">
                <dgm:presOf axis="root ch desOrSelf" ptType="all node node" st="1 3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name="Name17" axis="ch" ptType="node" st="3" cnt="1">
          <dgm:layoutNode name="item2" styleLbl="node1">
            <dgm:varLst>
              <dgm:bulletEnabled val="1"/>
            </dgm:varLst>
            <dgm:alg type="tx">
              <dgm:param type="txAnchorVertCh" val="mid"/>
            </dgm:alg>
            <dgm:shape xmlns:r="http://schemas.openxmlformats.org/officeDocument/2006/relationships" type="ellipse" r:blip="">
              <dgm:adjLst/>
            </dgm:shape>
            <dgm:choose name="Name18">
              <dgm:if name="Name19" axis="root ch" ptType="all node" func="cnt" op="equ" val="1">
                <dgm:presOf/>
              </dgm:if>
              <dgm:if name="Name20" axis="root ch" ptType="all node" func="cnt" op="equ" val="2">
                <dgm:presOf/>
              </dgm:if>
              <dgm:if name="Name21" axis="root ch" ptType="all node" func="cnt" op="equ" val="3">
                <dgm:presOf axis="root ch desOrSelf" ptType="all node node" st="1 1 1" cnt="0 1 0"/>
              </dgm:if>
              <dgm:else name="Name22">
                <dgm:presOf axis="root ch desOrSelf" ptType="all node node" st="1 2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name="Name23" axis="ch" ptType="node" st="4" cnt="1">
          <dgm:layoutNode name="item3" styleLbl="node1">
            <dgm:varLst>
              <dgm:bulletEnabled val="1"/>
            </dgm:varLst>
            <dgm:alg type="tx">
              <dgm:param type="txAnchorVertCh" val="mid"/>
            </dgm:alg>
            <dgm:shape xmlns:r="http://schemas.openxmlformats.org/officeDocument/2006/relationships" type="ellipse" r:blip="">
              <dgm:adjLst/>
            </dgm:shape>
            <dgm:choose name="Name24">
              <dgm:if name="Name25" axis="root ch" ptType="all node" func="cnt" op="equ" val="1">
                <dgm:presOf/>
              </dgm:if>
              <dgm:if name="Name26" axis="root ch" ptType="all node" func="cnt" op="equ" val="2">
                <dgm:presOf/>
              </dgm:if>
              <dgm:if name="Name27" axis="root ch" ptType="all node" func="cnt" op="equ" val="3">
                <dgm:presOf/>
              </dgm:if>
              <dgm:else name="Name28">
                <dgm:presOf axis="root ch desOrSelf" ptType="all node node" st="1 1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layoutNode name="funnel" styleLbl="trAlignAcc1">
          <dgm:alg type="sp"/>
          <dgm:shape xmlns:r="http://schemas.openxmlformats.org/officeDocument/2006/relationships" type="funnel" r:blip="">
            <dgm:adjLst/>
          </dgm:shape>
          <dgm:presOf/>
          <dgm:constrLst/>
          <dgm:ruleLst/>
        </dgm:layoutNode>
      </dgm:if>
      <dgm:else name="Name29"/>
    </dgm:choose>
  </dgm:layoutNode>
</dgm:layoutDef>
</file>

<file path=ppt/diagrams/layout29.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gear1">
  <dgm:title val=""/>
  <dgm:desc val=""/>
  <dgm:catLst>
    <dgm:cat type="relationship" pri="3000"/>
    <dgm:cat type="process" pri="28000"/>
    <dgm:cat type="cycle" pri="14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useDef="1">
    <dgm:dataModel>
      <dgm:ptLst/>
      <dgm:bg/>
      <dgm:whole/>
    </dgm:dataModel>
  </dgm:clrData>
  <dgm:layoutNode name="composite">
    <dgm:varLst>
      <dgm:chMax val="3"/>
      <dgm:animLvl val="lvl"/>
      <dgm:resizeHandles val="exact"/>
    </dgm:varLst>
    <dgm:alg type="composite">
      <dgm:param type="ar" val="1"/>
    </dgm:alg>
    <dgm:shape xmlns:r="http://schemas.openxmlformats.org/officeDocument/2006/relationships" r:blip="">
      <dgm:adjLst/>
    </dgm:shape>
    <dgm:presOf/>
    <dgm:choose name="Name0">
      <dgm:if name="Name1" axis="ch" ptType="node" func="cnt" op="lte" val="1">
        <dgm:constrLst>
          <dgm:constr type="primFontSz" for="ch" ptType="node" op="equ" val="65"/>
          <dgm:constr type="w" for="ch" forName="gear1" refType="w" fact="0.55"/>
          <dgm:constr type="h" for="ch" forName="gear1" refType="w" fact="0.55"/>
          <dgm:constr type="l" for="ch" forName="gear1" refType="w" fact="0.05"/>
          <dgm:constr type="t" for="ch" forName="gear1" refType="w" fact="0.05"/>
          <dgm:constr type="w" for="ch" forName="gear1srcNode" val="1"/>
          <dgm:constr type="h" for="ch" forName="gear1srcNode" val="1"/>
          <dgm:constr type="l" for="ch" forName="gear1srcNode" refType="w" fact="0.32"/>
          <dgm:constr type="t" for="ch" forName="gear1srcNode"/>
          <dgm:constr type="w" for="ch" forName="gear1dstNode" val="1"/>
          <dgm:constr type="h" for="ch" forName="gear1dstNode" val="1"/>
          <dgm:constr type="r" for="ch" forName="gear1dstNode" refType="w" fact="0.58"/>
          <dgm:constr type="t" for="ch" forName="gear1dstNode" refType="h" fact="0.5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dgm:constr type="b" for="ch" forName="gear1ch" refType="h" fact="0.6"/>
        </dgm:constrLst>
      </dgm:if>
      <dgm:if name="Name2" axis="ch" ptType="node" func="cnt" op="equ" val="2">
        <dgm:constrLst>
          <dgm:constr type="primFontSz" for="ch" ptType="node" op="equ" val="65"/>
          <dgm:constr type="w" for="ch" forName="gear1" refType="w" fact="0.55"/>
          <dgm:constr type="h" for="ch" forName="gear1" refType="w" fact="0.55"/>
          <dgm:constr type="l" for="ch" forName="gear1" refType="w" fact="0.45"/>
          <dgm:constr type="t" for="ch" forName="gear1" refType="w" fact="0.25"/>
          <dgm:constr type="w" for="ch" forName="gear1srcNode" val="1"/>
          <dgm:constr type="h" for="ch" forName="gear1srcNode" val="1"/>
          <dgm:constr type="l" for="ch" forName="gear1srcNode" refType="w" fact="0.72"/>
          <dgm:constr type="t" for="ch" forName="gear1srcNode" refType="w" fact="0.2"/>
          <dgm:constr type="w" for="ch" forName="gear1dstNode" val="1"/>
          <dgm:constr type="h" for="ch" forName="gear1dstNode" val="1"/>
          <dgm:constr type="r" for="ch" forName="gear1dstNode" refType="w" fact="0.98"/>
          <dgm:constr type="t" for="ch" forName="gear1dstNode" refType="h" fact="0.7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w" fact="0.8"/>
          <dgm:constr type="w" for="ch" forName="gear2" refType="w" fact="0.4"/>
          <dgm:constr type="h" for="ch" forName="gear2" refType="w" fact="0.4"/>
          <dgm:constr type="l" for="ch" forName="gear2" refType="w" fact="0.13"/>
          <dgm:constr type="t" for="ch" forName="gear2" refType="w" fact="0.12"/>
          <dgm:constr type="w" for="ch" forName="gear2srcNode" val="1"/>
          <dgm:constr type="h" for="ch" forName="gear2srcNode" val="1"/>
          <dgm:constr type="l" for="ch" forName="gear2srcNode" refType="w" fact="0.23"/>
          <dgm:constr type="t" for="ch" forName="gear2srcNode" refType="w" fact="0.08"/>
          <dgm:constr type="w" for="ch" forName="gear2dstNode" val="1"/>
          <dgm:constr type="h" for="ch" forName="gear2dstNode" val="1"/>
          <dgm:constr type="l" for="ch" forName="gear2dstNode" refType="w" fact="0.1"/>
          <dgm:constr type="t" for="ch" forName="gear2dstNode" refType="h" fact="0.3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refType="w" fact="0.34"/>
          <dgm:constr type="t" for="ch" forName="gear2ch" refType="w" fact="0.04"/>
        </dgm:constrLst>
      </dgm:if>
      <dgm:else name="Name3">
        <dgm:constrLst>
          <dgm:constr type="primFontSz" for="ch" ptType="node" op="equ" val="65"/>
          <dgm:constr type="w" for="ch" forName="gear1" refType="w" fact="0.55"/>
          <dgm:constr type="h" for="ch" forName="gear1" refType="w" fact="0.55"/>
          <dgm:constr type="l" for="ch" forName="gear1" refType="w" fact="0.45"/>
          <dgm:constr type="t" for="ch" forName="gear1" refType="w" fact="0.45"/>
          <dgm:constr type="w" for="ch" forName="gear1srcNode" val="1"/>
          <dgm:constr type="h" for="ch" forName="gear1srcNode" val="1"/>
          <dgm:constr type="l" for="ch" forName="gear1srcNode" refType="w" fact="0.72"/>
          <dgm:constr type="t" for="ch" forName="gear1srcNode" refType="w" fact="0.4"/>
          <dgm:constr type="w" for="ch" forName="gear1dstNode" val="1"/>
          <dgm:constr type="h" for="ch" forName="gear1dstNode" val="1"/>
          <dgm:constr type="r" for="ch" forName="gear1dstNode" refType="w" fact="0.98"/>
          <dgm:constr type="t" for="ch" forName="gear1dstNode" refType="h" fact="0.95"/>
          <dgm:constr type="diam" for="des" forName="connector1" refType="w" refFor="ch" refForName="gear1" op="equ" fact="1.15"/>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h"/>
          <dgm:constr type="w" for="ch" forName="gear2" refType="w" fact="0.4"/>
          <dgm:constr type="h" for="ch" forName="gear2" refType="w" fact="0.4"/>
          <dgm:constr type="l" for="ch" forName="gear2" refType="w" fact="0.13"/>
          <dgm:constr type="t" for="ch" forName="gear2" refType="w" fact="0.32"/>
          <dgm:constr type="w" for="ch" forName="gear2srcNode" val="1"/>
          <dgm:constr type="h" for="ch" forName="gear2srcNode" val="1"/>
          <dgm:constr type="l" for="ch" forName="gear2srcNode" refType="w" fact="0.23"/>
          <dgm:constr type="t" for="ch" forName="gear2srcNode" refType="w" fact="0.28"/>
          <dgm:constr type="w" for="ch" forName="gear2dstNode" val="1"/>
          <dgm:constr type="h" for="ch" forName="gear2dstNode" val="1"/>
          <dgm:constr type="l" for="ch" forName="gear2dstNode" refType="w" fact="0.1"/>
          <dgm:constr type="t" for="ch" forName="gear2dstNode" refType="h" fact="0.5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dgm:constr type="t" for="ch" forName="gear2ch" refType="w" fact="0.58"/>
          <dgm:constr type="w" for="ch" forName="gear3" refType="w" fact="0.48"/>
          <dgm:constr type="h" for="ch" forName="gear3" refType="w" fact="0.48"/>
          <dgm:constr type="l" for="ch" forName="gear3" refType="w" fact="0.31"/>
          <dgm:constr type="t" for="ch" forName="gear3"/>
          <dgm:constr type="w" for="ch" forName="gear3tx" refType="w" fact="0.22"/>
          <dgm:constr type="h" for="ch" forName="gear3tx" refType="w" fact="0.22"/>
          <dgm:constr type="ctrX" for="ch" forName="gear3tx" refType="ctrX" refFor="ch" refForName="gear3"/>
          <dgm:constr type="ctrY" for="ch" forName="gear3tx" refType="ctrY" refFor="ch" refForName="gear3"/>
          <dgm:constr type="w" for="ch" forName="gear3srcNode" val="1"/>
          <dgm:constr type="h" for="ch" forName="gear3srcNode" val="1"/>
          <dgm:constr type="l" for="ch" forName="gear3srcNode" refType="w" fact="0.3"/>
          <dgm:constr type="t" for="ch" forName="gear3srcNode" refType="w" fact="0.25"/>
          <dgm:constr type="w" for="ch" forName="gear3dstNode" val="1"/>
          <dgm:constr type="h" for="ch" forName="gear3dstNode" val="1"/>
          <dgm:constr type="l" for="ch" forName="gear3dstNode" refType="w" fact="0.38"/>
          <dgm:constr type="t" for="ch" forName="gear3dstNode" refType="h" fact="0.05"/>
          <dgm:constr type="diam" for="des" forName="connector3" refType="w" refFor="ch" refForName="gear3" op="equ"/>
          <dgm:constr type="h" for="des" forName="connector3" refType="w" refFor="ch" refForName="gear1" op="equ" fact="0.1"/>
          <dgm:constr type="w" for="ch" forName="gear3ch" refType="w" fact="0.35"/>
          <dgm:constr type="h" for="ch" forName="gear3ch" refType="w" refFor="ch" refForName="gear3ch" fact="0.6"/>
          <dgm:constr type="l" for="ch" forName="gear3ch" refType="w" fact="0.65"/>
          <dgm:constr type="t" for="ch" forName="gear3ch" refType="h" fact="0.13"/>
        </dgm:constrLst>
      </dgm:else>
    </dgm:choose>
    <dgm:ruleLst/>
    <dgm:forEach name="Name4" axis="ch" ptType="node" cnt="1">
      <dgm:layoutNode name="gear1" styleLbl="node1">
        <dgm:varLst>
          <dgm:chMax val="1"/>
          <dgm:bulletEnabled val="1"/>
        </dgm:varLst>
        <dgm:alg type="tx">
          <dgm:param type="txAnchorVertCh" val="mid"/>
        </dgm:alg>
        <dgm:shape xmlns:r="http://schemas.openxmlformats.org/officeDocument/2006/relationships" type="gear9"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1srcNode">
        <dgm:alg type="sp"/>
        <dgm:shape xmlns:r="http://schemas.openxmlformats.org/officeDocument/2006/relationships" type="rect" r:blip="" hideGeom="1">
          <dgm:adjLst/>
        </dgm:shape>
        <dgm:presOf axis="self"/>
        <dgm:constrLst/>
        <dgm:ruleLst/>
      </dgm:layoutNode>
      <dgm:layoutNode name="gear1dstNode">
        <dgm:alg type="sp"/>
        <dgm:shape xmlns:r="http://schemas.openxmlformats.org/officeDocument/2006/relationships" type="rect" r:blip="" hideGeom="1">
          <dgm:adjLst/>
        </dgm:shape>
        <dgm:presOf axis="self"/>
        <dgm:constrLst/>
        <dgm:ruleLst/>
      </dgm:layoutNode>
      <dgm:choose name="Name5">
        <dgm:if name="Name6" axis="ch" ptType="node" func="cnt" op="gte" val="1">
          <dgm:layoutNode name="gear1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7"/>
      </dgm:choose>
    </dgm:forEach>
    <dgm:forEach name="Name8" axis="ch" ptType="node" st="2" cnt="1">
      <dgm:layoutNode name="gear2" styleLbl="node1">
        <dgm:varLst>
          <dgm:chMax val="1"/>
          <dgm:bulletEnabled val="1"/>
        </dgm:varLst>
        <dgm:alg type="tx">
          <dgm:param type="txAnchorVertCh" val="mid"/>
        </dgm:alg>
        <dgm:shape xmlns:r="http://schemas.openxmlformats.org/officeDocument/2006/relationships" type="gear6"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2srcNode">
        <dgm:alg type="sp"/>
        <dgm:shape xmlns:r="http://schemas.openxmlformats.org/officeDocument/2006/relationships" type="rect" r:blip="" hideGeom="1">
          <dgm:adjLst/>
        </dgm:shape>
        <dgm:presOf axis="self"/>
        <dgm:constrLst/>
        <dgm:ruleLst/>
      </dgm:layoutNode>
      <dgm:layoutNode name="gear2dstNode">
        <dgm:alg type="sp"/>
        <dgm:shape xmlns:r="http://schemas.openxmlformats.org/officeDocument/2006/relationships" type="rect" r:blip="" hideGeom="1">
          <dgm:adjLst/>
        </dgm:shape>
        <dgm:presOf axis="self"/>
        <dgm:constrLst/>
        <dgm:ruleLst/>
      </dgm:layoutNode>
      <dgm:choose name="Name9">
        <dgm:if name="Name10" axis="ch" ptType="node" func="cnt" op="gte" val="1">
          <dgm:layoutNode name="gear2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1"/>
      </dgm:choose>
    </dgm:forEach>
    <dgm:forEach name="Name12" axis="ch" ptType="node" st="3" cnt="1">
      <dgm:layoutNode name="gear3" styleLbl="node1">
        <dgm:alg type="sp"/>
        <dgm:shape xmlns:r="http://schemas.openxmlformats.org/officeDocument/2006/relationships" rot="-15" type="gear6" r:blip="">
          <dgm:adjLst/>
        </dgm:shape>
        <dgm:presOf axis="self"/>
        <dgm:constrLst/>
        <dgm:ruleLst/>
      </dgm:layoutNode>
      <dgm:layoutNode name="gear3tx" styleLbl="node1">
        <dgm:varLst>
          <dgm:chMax val="1"/>
          <dgm:bulletEnabled val="1"/>
        </dgm:varLst>
        <dgm:alg type="tx">
          <dgm:param type="txAnchorVertCh" val="mid"/>
        </dgm:alg>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3srcNode">
        <dgm:alg type="sp"/>
        <dgm:shape xmlns:r="http://schemas.openxmlformats.org/officeDocument/2006/relationships" type="rect" r:blip="" hideGeom="1">
          <dgm:adjLst/>
        </dgm:shape>
        <dgm:presOf axis="self"/>
        <dgm:constrLst/>
        <dgm:ruleLst/>
      </dgm:layoutNode>
      <dgm:layoutNode name="gear3dstNode">
        <dgm:alg type="sp"/>
        <dgm:shape xmlns:r="http://schemas.openxmlformats.org/officeDocument/2006/relationships" type="rect" r:blip="" hideGeom="1">
          <dgm:adjLst/>
        </dgm:shape>
        <dgm:presOf axis="self"/>
        <dgm:constrLst/>
        <dgm:ruleLst/>
      </dgm:layoutNode>
      <dgm:choose name="Name13">
        <dgm:if name="Name14" axis="ch" ptType="node" func="cnt" op="gte" val="1">
          <dgm:layoutNode name="gear3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5"/>
      </dgm:choose>
    </dgm:forEach>
    <dgm:forEach name="Name16" axis="ch" ptType="sibTrans" hideLastTrans="0" cnt="1">
      <dgm:layoutNode name="connector1" styleLbl="sibTrans2D1">
        <dgm:alg type="conn">
          <dgm:param type="connRout" val="curve"/>
          <dgm:param type="srcNode" val="gear1srcNode"/>
          <dgm:param type="dstNode" val="gear1dstNode"/>
          <dgm:param type="begPts" val="midR"/>
          <dgm:param type="endPts" val="tCtr"/>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7" axis="ch" ptType="sibTrans" hideLastTrans="0" st="2" cnt="1">
      <dgm:layoutNode name="connector2" styleLbl="sibTrans2D1">
        <dgm:alg type="conn">
          <dgm:param type="connRout" val="curve"/>
          <dgm:param type="srcNode" val="gear2srcNode"/>
          <dgm:param type="dstNode" val="gear2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8" axis="ch" ptType="sibTrans" hideLastTrans="0" st="3" cnt="1">
      <dgm:layoutNode name="connector3" styleLbl="sibTrans2D1">
        <dgm:alg type="conn">
          <dgm:param type="connRout" val="curve"/>
          <dgm:param type="srcNode" val="gear3srcNode"/>
          <dgm:param type="dstNode" val="gear3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layoutNode>
</dgm:layoutDef>
</file>

<file path=ppt/diagrams/layout30.xml><?xml version="1.0" encoding="utf-8"?>
<dgm:layoutDef xmlns:dgm="http://schemas.openxmlformats.org/drawingml/2006/diagram" xmlns:a="http://schemas.openxmlformats.org/drawingml/2006/main" uniqueId="urn:microsoft.com/office/officeart/2005/8/layout/hProcess7">
  <dgm:title val=""/>
  <dgm:desc val=""/>
  <dgm:catLst>
    <dgm:cat type="process" pri="21000"/>
    <dgm:cat type="list" pri="9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2" destOrd="0"/>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h" for="ch" forName="compositeNode" refType="h"/>
      <dgm:constr type="w" for="ch" forName="compositeNode" refType="w"/>
      <dgm:constr type="w" for="ch" forName="hSp" refType="w" refFor="ch" refForName="compositeNode" fact="-0.035"/>
      <dgm:constr type="w" for="des" forName="simulatedConn" refType="w" refFor="ch" refForName="compositeNode" fact="0.15"/>
      <dgm:constr type="h" for="des" forName="simulatedConn" refType="w" refFor="des" refForName="simulatedConn"/>
      <dgm:constr type="h" for="des" forName="vSp1" refType="w" refFor="ch" refForName="compositeNode" fact="0.8"/>
      <dgm:constr type="h" for="des" forName="vSp2" refType="w" refFor="ch" refForName="compositeNode" fact="0.07"/>
      <dgm:constr type="w" for="ch" forName="vProcSp" refType="w" refFor="des" refForName="simulatedConn" op="equ"/>
      <dgm:constr type="h" for="ch" forName="vProcSp" refType="h" refFor="ch" refForName="compositeNode" op="equ"/>
      <dgm:constr type="w" for="ch" forName="sibTrans" refType="w" refFor="ch" refForName="compositeNode" fact="-0.08"/>
      <dgm:constr type="primFontSz" for="des" forName="parentNode" op="equ"/>
      <dgm:constr type="primFontSz" for="des" forName="childNode" op="equ"/>
    </dgm:constrLst>
    <dgm:ruleLst/>
    <dgm:forEach name="Name4" axis="ch" ptType="node">
      <dgm:layoutNode name="compositeNode">
        <dgm:varLst>
          <dgm:bulletEnabled val="1"/>
        </dgm:varLst>
        <dgm:alg type="composite"/>
        <dgm:choose name="Name5">
          <dgm:if name="Name6" func="var" arg="dir" op="equ" val="norm">
            <dgm:constrLst>
              <dgm:constr type="h" refType="w" op="lte" fact="1.2"/>
              <dgm:constr type="w" for="ch" forName="bgRect" refType="w"/>
              <dgm:constr type="h" for="ch" forName="bgRect" refType="h"/>
              <dgm:constr type="t" for="ch" forName="bgRect"/>
              <dgm:constr type="l" for="ch" forName="bgRect"/>
              <dgm:constr type="w" for="ch" forName="parentNode" refType="w" refFor="ch" refForName="bgRect" fact="0.2"/>
              <dgm:constr type="h" for="ch" forName="parentNode" refType="h" fact="0.82"/>
              <dgm:constr type="t" for="ch" forName="parentNode"/>
              <dgm:constr type="l" for="ch" forName="parentNode"/>
              <dgm:constr type="r" for="ch" forName="childNode" refType="r" refFor="ch" refForName="bgRect" fact="0.945"/>
              <dgm:constr type="h" for="ch" forName="childNode" refType="h" refFor="ch" refForName="bgRect" op="equ"/>
              <dgm:constr type="t" for="ch" forName="childNode"/>
              <dgm:constr type="l" for="ch" forName="childNode" refType="r" refFor="ch" refForName="parentNode"/>
            </dgm:constrLst>
          </dgm:if>
          <dgm:else name="Name7">
            <dgm:constrLst>
              <dgm:constr type="h" refType="w" op="lte" fact="1.2"/>
              <dgm:constr type="w" for="ch" forName="bgRect" refType="w"/>
              <dgm:constr type="h" for="ch" forName="bgRect" refType="h"/>
              <dgm:constr type="t" for="ch" forName="bgRect"/>
              <dgm:constr type="r" for="ch" forName="bgRect" refType="w"/>
              <dgm:constr type="w" for="ch" forName="parentNode" refType="w" refFor="ch" refForName="bgRect" fact="0.2"/>
              <dgm:constr type="h" for="ch" forName="parentNode" refType="h" fact="0.82"/>
              <dgm:constr type="t" for="ch" forName="parentNode"/>
              <dgm:constr type="r" for="ch" forName="parentNode" refType="w"/>
              <dgm:constr type="h" for="ch" forName="childNode" refType="h" refFor="ch" refForName="bgRect"/>
              <dgm:constr type="t" for="ch" forName="childNode"/>
              <dgm:constr type="r" for="ch" forName="childNode" refType="l" refFor="ch" refForName="parentNode"/>
              <dgm:constr type="l" for="ch" forName="childNode" refType="w" refFor="ch" refForName="bgRect" fact="0.055"/>
            </dgm:constrLst>
          </dgm:else>
        </dgm:choose>
        <dgm:ruleLst>
          <dgm:rule type="w" for="ch" forName="childNode" val="NaN" fact="NaN" max="30"/>
        </dgm:ruleLst>
        <dgm:layoutNode name="bgRect" styleLbl="node1">
          <dgm:alg type="sp"/>
          <dgm:shape xmlns:r="http://schemas.openxmlformats.org/officeDocument/2006/relationships" type="roundRect" r:blip="" zOrderOff="-1">
            <dgm:adjLst>
              <dgm:adj idx="1" val="0.05"/>
            </dgm:adjLst>
          </dgm:shape>
          <dgm:presOf axis="self"/>
          <dgm:constrLst/>
          <dgm:ruleLst/>
        </dgm:layoutNode>
        <dgm:layoutNode name="parentNode" styleLbl="node1">
          <dgm:varLst>
            <dgm:chMax val="0"/>
            <dgm:bulletEnabled val="1"/>
          </dgm:varLst>
          <dgm:presOf axis="self"/>
          <dgm:choose name="Name8">
            <dgm:if name="Name9" func="var" arg="dir" op="equ" val="norm">
              <dgm:alg type="tx">
                <dgm:param type="autoTxRot" val="grav"/>
                <dgm:param type="txAnchorVert" val="t"/>
                <dgm:param type="parTxLTRAlign" val="r"/>
                <dgm:param type="parTxRTLAlign" val="r"/>
              </dgm:alg>
              <dgm:shape xmlns:r="http://schemas.openxmlformats.org/officeDocument/2006/relationships" rot="270" type="rect" r:blip="" hideGeom="1">
                <dgm:adjLst/>
              </dgm:shape>
              <dgm:constrLst>
                <dgm:constr type="primFontSz" val="65"/>
                <dgm:constr type="lMarg"/>
                <dgm:constr type="rMarg" refType="primFontSz" fact="0.35"/>
                <dgm:constr type="tMarg" refType="primFontSz" fact="0.27"/>
                <dgm:constr type="bMarg"/>
              </dgm:constrLst>
            </dgm:if>
            <dgm:else name="Name10">
              <dgm:alg type="tx">
                <dgm:param type="autoTxRot" val="grav"/>
                <dgm:param type="txAnchorVert" val="t"/>
                <dgm:param type="parTxLTRAlign" val="l"/>
                <dgm:param type="parTxRTLAlign" val="l"/>
              </dgm:alg>
              <dgm:shape xmlns:r="http://schemas.openxmlformats.org/officeDocument/2006/relationships" rot="90" type="rect" r:blip="" hideGeom="1">
                <dgm:adjLst/>
              </dgm:shape>
              <dgm:constrLst>
                <dgm:constr type="primFontSz" val="65"/>
                <dgm:constr type="lMarg" refType="primFontSz" fact="0.35"/>
                <dgm:constr type="rMarg"/>
                <dgm:constr type="tMarg" refType="primFontSz" fact="0.27"/>
                <dgm:constr type="bMarg"/>
              </dgm:constrLst>
            </dgm:else>
          </dgm:choose>
          <dgm:ruleLst>
            <dgm:rule type="primFontSz" val="5" fact="NaN" max="NaN"/>
          </dgm:ruleLst>
        </dgm:layoutNode>
        <dgm:choose name="Name11">
          <dgm:if name="Name12" axis="ch" ptType="node" func="cnt" op="gte" val="1">
            <dgm:layoutNode name="childNode" styleLbl="node1" moveWith="bgRect">
              <dgm:varLst>
                <dgm:bulletEnabled val="1"/>
              </dgm:varLst>
              <dgm:alg type="tx">
                <dgm:param type="parTxLTRAlign" val="l"/>
                <dgm:param type="parTxRTLAlign" val="r"/>
                <dgm:param type="txAnchorVert" val="t"/>
              </dgm:alg>
              <dgm:shape xmlns:r="http://schemas.openxmlformats.org/officeDocument/2006/relationships" type="rect" r:blip="" hideGeom="1">
                <dgm:adjLst/>
              </dgm:shape>
              <dgm:presOf axis="des" ptType="node"/>
              <dgm:constrLst>
                <dgm:constr type="primFontSz" val="65"/>
                <dgm:constr type="lMarg"/>
                <dgm:constr type="bMarg"/>
                <dgm:constr type="tMarg" refType="primFontSz" fact="0.27"/>
                <dgm:constr type="rMarg"/>
              </dgm:constrLst>
              <dgm:ruleLst>
                <dgm:rule type="primFontSz" val="5" fact="NaN" max="NaN"/>
              </dgm:ruleLst>
            </dgm:layoutNode>
          </dgm:if>
          <dgm:else name="Name13"/>
        </dgm:choose>
      </dgm:layoutNode>
      <dgm:forEach name="Name14" axis="followSib" ptType="sibTrans" cnt="1">
        <dgm:layoutNode name="hSp">
          <dgm:alg type="sp"/>
          <dgm:shape xmlns:r="http://schemas.openxmlformats.org/officeDocument/2006/relationships" r:blip="">
            <dgm:adjLst/>
          </dgm:shape>
          <dgm:presOf/>
          <dgm:constrLst/>
          <dgm:ruleLst/>
        </dgm:layoutNode>
        <dgm:layoutNode name="vProcSp" moveWith="bgRect">
          <dgm:alg type="lin">
            <dgm:param type="linDir" val="fromT"/>
          </dgm:alg>
          <dgm:shape xmlns:r="http://schemas.openxmlformats.org/officeDocument/2006/relationships" r:blip="">
            <dgm:adjLst/>
          </dgm:shape>
          <dgm:presOf/>
          <dgm:constrLst>
            <dgm:constr type="w" for="ch" forName="vSp1" refType="w"/>
            <dgm:constr type="w" for="ch" forName="simulatedConn" refType="w"/>
            <dgm:constr type="w" for="ch" forName="vSp2" refType="w"/>
          </dgm:constrLst>
          <dgm:ruleLst/>
          <dgm:layoutNode name="vSp1">
            <dgm:alg type="sp"/>
            <dgm:shape xmlns:r="http://schemas.openxmlformats.org/officeDocument/2006/relationships" r:blip="">
              <dgm:adjLst/>
            </dgm:shape>
            <dgm:presOf/>
            <dgm:constrLst/>
            <dgm:ruleLst/>
          </dgm:layoutNode>
          <dgm:layoutNode name="simulatedConn" styleLbl="solidFgAcc1">
            <dgm:alg type="sp"/>
            <dgm:choose name="Name15">
              <dgm:if name="Name16" func="var" arg="dir" op="equ" val="norm">
                <dgm:shape xmlns:r="http://schemas.openxmlformats.org/officeDocument/2006/relationships" rot="90" type="flowChartExtract" r:blip="">
                  <dgm:adjLst/>
                </dgm:shape>
              </dgm:if>
              <dgm:else name="Name17">
                <dgm:shape xmlns:r="http://schemas.openxmlformats.org/officeDocument/2006/relationships" rot="-90" type="flowChartExtract" r:blip="">
                  <dgm:adjLst/>
                </dgm:shape>
              </dgm:else>
            </dgm:choose>
            <dgm:presOf/>
            <dgm:constrLst/>
            <dgm:ruleLst/>
          </dgm:layoutNode>
          <dgm:layoutNode name="vSp2">
            <dgm:alg type="sp"/>
            <dgm:shape xmlns:r="http://schemas.openxmlformats.org/officeDocument/2006/relationships" r:blip="">
              <dgm:adjLst/>
            </dgm:shape>
            <dgm:presOf/>
            <dgm:constrLst/>
            <dgm:ruleLst/>
          </dgm:layoutNode>
        </dgm:layoutNode>
        <dgm:layoutNode name="sibTrans">
          <dgm:alg type="sp"/>
          <dgm:shape xmlns:r="http://schemas.openxmlformats.org/officeDocument/2006/relationships" r:blip="">
            <dgm:adjLst/>
          </dgm:shape>
          <dgm:presOf/>
          <dgm:constrLst/>
          <dgm:ruleLst/>
        </dgm:layoutNode>
      </dgm:forEach>
    </dgm:forEach>
  </dgm:layoutNode>
</dgm:layoutDef>
</file>

<file path=ppt/diagrams/layout31.xml><?xml version="1.0" encoding="utf-8"?>
<dgm:layoutDef xmlns:dgm="http://schemas.openxmlformats.org/drawingml/2006/diagram" xmlns:a="http://schemas.openxmlformats.org/drawingml/2006/main" uniqueId="urn:microsoft.com/office/officeart/2009/layout/CircleArrowProcess">
  <dgm:title val=""/>
  <dgm:desc val=""/>
  <dgm:catLst>
    <dgm:cat type="process" pri="16500"/>
    <dgm:cat type="cycle" pri="160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clrData>
  <dgm:layoutNode name="Name0">
    <dgm:varLst>
      <dgm:chMax val="7"/>
      <dgm:chPref val="7"/>
      <dgm:dir/>
      <dgm:animLvl val="lvl"/>
    </dgm:varLst>
    <dgm:shape xmlns:r="http://schemas.openxmlformats.org/officeDocument/2006/relationships" r:blip="">
      <dgm:adjLst/>
    </dgm:shape>
    <dgm:choose name="Name1">
      <dgm:if name="Name2" func="var" arg="dir" op="equ" val="norm">
        <dgm:choose name="Name3">
          <dgm:if name="Name4" axis="ch" ptType="node" func="cnt" op="equ" val="1">
            <dgm:alg type="composite">
              <dgm:param type="ar" val="1.5999"/>
            </dgm:alg>
            <dgm:constrLst>
              <dgm:constr type="primFontSz" for="des" forName="Child1" val="65"/>
              <dgm:constr type="primFontSz" for="des" forName="Parent1" val="65"/>
              <dgm:constr type="primFontSz" for="des" forName="Child1" refType="primFontSz" refFor="des" refForName="Parent1" op="lte"/>
              <dgm:constr type="l" for="ch" forName="Child1" refType="w" fact="0.625"/>
              <dgm:constr type="t" for="ch" forName="Child1" refType="h" fact="0.2981"/>
              <dgm:constr type="w" for="ch" forName="Child1" refType="w" fact="0.375"/>
              <dgm:constr type="h" for="ch" forName="Child1" refType="h" fact="0.4001"/>
              <dgm:constr type="l" for="ch" forName="Accent1" refType="w" fact="0"/>
              <dgm:constr type="t" for="ch" forName="Accent1" refType="h" fact="0"/>
              <dgm:constr type="w" for="ch" forName="Accent1" refType="w" fact="0.6249"/>
              <dgm:constr type="h" for="ch" forName="Accent1" refType="h"/>
              <dgm:constr type="l" for="ch" forName="Parent1" refType="w" fact="0.138"/>
              <dgm:constr type="t" for="ch" forName="Parent1" refType="h" fact="0.362"/>
              <dgm:constr type="w" for="ch" forName="Parent1" refType="w" fact="0.3487"/>
              <dgm:constr type="h" for="ch" forName="Parent1" refType="h" fact="0.2789"/>
            </dgm:constrLst>
          </dgm:if>
          <dgm:if name="Name5" axis="ch" ptType="node" func="cnt" op="equ" val="2">
            <dgm:alg type="composite">
              <dgm:param type="ar" val="1.2026"/>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Accent1" refType="w" fact="0.1144"/>
              <dgm:constr type="t" for="ch" forName="Accent1" refType="h" fact="0"/>
              <dgm:constr type="w" for="ch" forName="Accent1" refType="w" fact="0.5542"/>
              <dgm:constr type="h" for="ch" forName="Accent1" refType="h" fact="0.6665"/>
              <dgm:constr type="l" for="ch" forName="Parent1" refType="w" fact="0.2368"/>
              <dgm:constr type="t" for="ch" forName="Parent1" refType="h" fact="0.2413"/>
              <dgm:constr type="w" for="ch" forName="Parent1" refType="w" fact="0.3092"/>
              <dgm:constr type="h" for="ch" forName="Parent1" refType="h" fact="0.1859"/>
              <dgm:constr type="l" for="ch" forName="Parent2" refType="w" fact="0.0822"/>
              <dgm:constr type="t" for="ch" forName="Parent2" refType="h" fact="0.625"/>
              <dgm:constr type="w" for="ch" forName="Parent2" refType="w" fact="0.3092"/>
              <dgm:constr type="h" for="ch" forName="Parent2" refType="h" fact="0.1859"/>
              <dgm:constr type="l" for="ch" forName="Child1" refType="w" fact="0.6678"/>
              <dgm:constr type="t" for="ch" forName="Child1" refType="h" fact="0.1978"/>
              <dgm:constr type="w" for="ch" forName="Child1" refType="w" fact="0.3322"/>
              <dgm:constr type="h" for="ch" forName="Child1" refType="h" fact="0.265"/>
              <dgm:constr type="l" for="ch" forName="Child2" refType="w" fact="0.5164"/>
              <dgm:constr type="t" for="ch" forName="Child2" refType="h" fact="0.5855"/>
              <dgm:constr type="w" for="ch" forName="Child2" refType="w" fact="0.3322"/>
              <dgm:constr type="h" for="ch" forName="Child2" refType="h" fact="0.265"/>
              <dgm:constr type="l" for="ch" forName="Accent2" refType="w" fact="0"/>
              <dgm:constr type="t" for="ch" forName="Accent2" refType="h" fact="0.4272"/>
              <dgm:constr type="w" for="ch" forName="Accent2" refType="w" fact="0.4761"/>
              <dgm:constr type="h" for="ch" forName="Accent2" refType="h" fact="0.5728"/>
            </dgm:constrLst>
          </dgm:if>
          <dgm:if name="Name6" axis="ch" ptType="node" func="cnt" op="equ" val="3">
            <dgm:alg type="composite">
              <dgm:param type="ar" val="0.9039"/>
            </dgm:alg>
            <dgm:shape xmlns:r="http://schemas.openxmlformats.org/officeDocument/2006/relationships" r:blip="">
              <dgm:adjLst/>
            </dgm:shape>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Accent1" refType="w" fact="0.1479"/>
              <dgm:constr type="t" for="ch" forName="Accent1" refType="h" fact="0"/>
              <dgm:constr type="w" for="ch" forName="Accent1" refType="w" fact="0.5325"/>
              <dgm:constr type="h" for="ch" forName="Accent1" refType="h" fact="0.4814"/>
              <dgm:constr type="l" for="ch" forName="Accent2" refType="w" fact="0"/>
              <dgm:constr type="t" for="ch" forName="Accent2" refType="h" fact="0.2766"/>
              <dgm:constr type="w" for="ch" forName="Accent2" refType="w" fact="0.5325"/>
              <dgm:constr type="h" for="ch" forName="Accent2" refType="h" fact="0.4814"/>
              <dgm:constr type="l" for="ch" forName="Parent1" refType="w" fact="0.2656"/>
              <dgm:constr type="t" for="ch" forName="Parent1" refType="h" fact="0.1738"/>
              <dgm:constr type="w" for="ch" forName="Parent1" refType="w" fact="0.2959"/>
              <dgm:constr type="h" for="ch" forName="Parent1" refType="h" fact="0.1337"/>
              <dgm:constr type="l" for="ch" forName="Accent3" refType="w" fact="0.1858"/>
              <dgm:constr type="t" for="ch" forName="Accent3" refType="h" fact="0.5863"/>
              <dgm:constr type="w" for="ch" forName="Accent3" refType="w" fact="0.4575"/>
              <dgm:constr type="h" for="ch" forName="Accent3" refType="h" fact="0.4137"/>
              <dgm:constr type="l" for="ch" forName="Parent2" refType="w" fact="0.1183"/>
              <dgm:constr type="t" for="ch" forName="Parent2" refType="h" fact="0.452"/>
              <dgm:constr type="w" for="ch" forName="Parent2" refType="w" fact="0.2959"/>
              <dgm:constr type="h" for="ch" forName="Parent2" refType="h" fact="0.1337"/>
              <dgm:constr type="l" for="ch" forName="Parent3" refType="w" fact="0.2663"/>
              <dgm:constr type="t" for="ch" forName="Parent3" refType="h" fact="0.7306"/>
              <dgm:constr type="w" for="ch" forName="Parent3" refType="w" fact="0.2959"/>
              <dgm:constr type="h" for="ch" forName="Parent3" refType="h" fact="0.1337"/>
              <dgm:constr type="l" for="ch" forName="Child2" refType="w" fact="0.5325"/>
              <dgm:constr type="t" for="ch" forName="Child2" refType="h" fact="0.4217"/>
              <dgm:constr type="w" for="ch" forName="Child2" refType="w" fact="0.3195"/>
              <dgm:constr type="h" for="ch" forName="Child2" refType="h" fact="0.1926"/>
              <dgm:constr type="l" for="ch" forName="Child1" refType="w" fact="0.6805"/>
              <dgm:constr type="t" for="ch" forName="Child1" refType="h" fact="0.1435"/>
              <dgm:constr type="w" for="ch" forName="Child1" refType="w" fact="0.3195"/>
              <dgm:constr type="h" for="ch" forName="Child1" refType="h" fact="0.1926"/>
              <dgm:constr type="l" for="ch" forName="Child3" refType="w" fact="0.6805"/>
              <dgm:constr type="t" for="ch" forName="Child3" refType="h" fact="0.6998"/>
              <dgm:constr type="w" for="ch" forName="Child3" refType="w" fact="0.3195"/>
              <dgm:constr type="h" for="ch" forName="Child3" refType="h" fact="0.1926"/>
            </dgm:constrLst>
          </dgm:if>
          <dgm:if name="Name7" axis="ch" ptType="node" func="cnt" op="equ" val="4">
            <dgm:alg type="composite">
              <dgm:param type="ar" val="0.707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1" refType="w" fact="0.1481"/>
              <dgm:constr type="t" for="ch" forName="Accent1" refType="h" fact="0"/>
              <dgm:constr type="w" for="ch" forName="Accent1" refType="w" fact="0.5331"/>
              <dgm:constr type="h" for="ch" forName="Accent1" refType="h" fact="0.3771"/>
              <dgm:constr type="l" for="ch" forName="Accent2" refType="w" fact="0"/>
              <dgm:constr type="t" for="ch" forName="Accent2" refType="h" fact="0.2167"/>
              <dgm:constr type="w" for="ch" forName="Accent2" refType="w" fact="0.5331"/>
              <dgm:constr type="h" for="ch" forName="Accent2" refType="h" fact="0.3771"/>
              <dgm:constr type="l" for="ch" forName="Accent3" refType="w" fact="0.1481"/>
              <dgm:constr type="t" for="ch" forName="Accent3" refType="h" fact="0.4342"/>
              <dgm:constr type="w" for="ch" forName="Accent3" refType="w" fact="0.5331"/>
              <dgm:constr type="h" for="ch" forName="Accent3" refType="h" fact="0.3771"/>
              <dgm:constr type="l" for="ch" forName="Parent1" refType="w" fact="0.2658"/>
              <dgm:constr type="t" for="ch" forName="Parent1" refType="h" fact="0.1365"/>
              <dgm:constr type="w" for="ch" forName="Parent1" refType="w" fact="0.2975"/>
              <dgm:constr type="h" for="ch" forName="Parent1" refType="h" fact="0.1052"/>
              <dgm:constr type="l" for="ch" forName="Parent2" refType="w" fact="0.1171"/>
              <dgm:constr type="t" for="ch" forName="Parent2" refType="h" fact="0.3536"/>
              <dgm:constr type="w" for="ch" forName="Parent2" refType="w" fact="0.2975"/>
              <dgm:constr type="h" for="ch" forName="Parent2" refType="h" fact="0.1052"/>
              <dgm:constr type="l" for="ch" forName="Parent3" refType="w" fact="0.2658"/>
              <dgm:constr type="t" for="ch" forName="Parent3" refType="h" fact="0.5707"/>
              <dgm:constr type="w" for="ch" forName="Parent3" refType="w" fact="0.2975"/>
              <dgm:constr type="h" for="ch" forName="Parent3" refType="h" fact="0.1052"/>
              <dgm:constr type="l" for="ch" forName="Parent4" refType="w" fact="0.1171"/>
              <dgm:constr type="t" for="ch" forName="Parent4" refType="h" fact="0.7878"/>
              <dgm:constr type="w" for="ch" forName="Parent4" refType="w" fact="0.2975"/>
              <dgm:constr type="h" for="ch" forName="Parent4" refType="h" fact="0.1052"/>
              <dgm:constr type="l" for="ch" forName="Child1" refType="w" fact="0.6804"/>
              <dgm:constr type="t" for="ch" forName="Child1" refType="h" fact="0.1119"/>
              <dgm:constr type="w" for="ch" forName="Child1" refType="w" fact="0.3196"/>
              <dgm:constr type="h" for="ch" forName="Child1" refType="h" fact="0.15"/>
              <dgm:constr type="l" for="ch" forName="Child2" refType="w" fact="0.5348"/>
              <dgm:constr type="t" for="ch" forName="Child2" refType="h" fact="0.3312"/>
              <dgm:constr type="w" for="ch" forName="Child2" refType="w" fact="0.3196"/>
              <dgm:constr type="h" for="ch" forName="Child2" refType="h" fact="0.15"/>
              <dgm:constr type="l" for="ch" forName="Child3" refType="w" fact="0.6804"/>
              <dgm:constr type="t" for="ch" forName="Child3" refType="h" fact="0.5461"/>
              <dgm:constr type="w" for="ch" forName="Child3" refType="w" fact="0.3196"/>
              <dgm:constr type="h" for="ch" forName="Child3" refType="h" fact="0.15"/>
              <dgm:constr type="l" for="ch" forName="Child4" refType="w" fact="0.5348"/>
              <dgm:constr type="t" for="ch" forName="Child4" refType="h" fact="0.7632"/>
              <dgm:constr type="w" for="ch" forName="Child4" refType="w" fact="0.3196"/>
              <dgm:constr type="h" for="ch" forName="Child4" refType="h" fact="0.15"/>
              <dgm:constr type="l" for="ch" forName="Accent4" refType="w" fact="0.038"/>
              <dgm:constr type="t" for="ch" forName="Accent4" refType="h" fact="0.6759"/>
              <dgm:constr type="w" for="ch" forName="Accent4" refType="w" fact="0.458"/>
              <dgm:constr type="h" for="ch" forName="Accent4" refType="h" fact="0.3241"/>
            </dgm:constrLst>
          </dgm:if>
          <dgm:if name="Name8" axis="ch" ptType="node" func="cnt" op="equ" val="5">
            <dgm:alg type="composite">
              <dgm:param type="ar" val="0.581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1" refType="w" fact="0.1481"/>
              <dgm:constr type="t" for="ch" forName="Accent1" refType="h" fact="0"/>
              <dgm:constr type="w" for="ch" forName="Accent1" refType="w" fact="0.5331"/>
              <dgm:constr type="h" for="ch" forName="Accent1" refType="h" fact="0.3098"/>
              <dgm:constr type="l" for="ch" forName="Accent2" refType="w" fact="0"/>
              <dgm:constr type="t" for="ch" forName="Accent2" refType="h" fact="0.178"/>
              <dgm:constr type="w" for="ch" forName="Accent2" refType="w" fact="0.5331"/>
              <dgm:constr type="h" for="ch" forName="Accent2" refType="h" fact="0.3098"/>
              <dgm:constr type="l" for="ch" forName="Accent3" refType="w" fact="0.1481"/>
              <dgm:constr type="t" for="ch" forName="Accent3" refType="h" fact="0.3568"/>
              <dgm:constr type="w" for="ch" forName="Accent3" refType="w" fact="0.5331"/>
              <dgm:constr type="h" for="ch" forName="Accent3" refType="h" fact="0.3098"/>
              <dgm:constr type="l" for="ch" forName="Accent4" refType="w" fact="0"/>
              <dgm:constr type="t" for="ch" forName="Accent4" refType="h" fact="0.5351"/>
              <dgm:constr type="w" for="ch" forName="Accent4" refType="w" fact="0.5331"/>
              <dgm:constr type="h" for="ch" forName="Accent4" refType="h" fact="0.3098"/>
              <dgm:constr type="l" for="ch" forName="Accent5" refType="w" fact="0.186"/>
              <dgm:constr type="t" for="ch" forName="Accent5" refType="h" fact="0.7337"/>
              <dgm:constr type="w" for="ch" forName="Accent5" refType="w" fact="0.458"/>
              <dgm:constr type="h" for="ch" forName="Accent5" refType="h" fact="0.2663"/>
              <dgm:constr type="l" for="ch" forName="Parent1" refType="w" fact="0.2658"/>
              <dgm:constr type="t" for="ch" forName="Parent1" refType="h" fact="0.1122"/>
              <dgm:constr type="w" for="ch" forName="Parent1" refType="w" fact="0.2975"/>
              <dgm:constr type="h" for="ch" forName="Parent1" refType="h" fact="0.0864"/>
              <dgm:constr type="l" for="ch" forName="Parent2" refType="w" fact="0.1171"/>
              <dgm:constr type="t" for="ch" forName="Parent2" refType="h" fact="0.2906"/>
              <dgm:constr type="w" for="ch" forName="Parent2" refType="w" fact="0.2975"/>
              <dgm:constr type="h" for="ch" forName="Parent2" refType="h" fact="0.0864"/>
              <dgm:constr type="l" for="ch" forName="Parent3" refType="w" fact="0.2658"/>
              <dgm:constr type="t" for="ch" forName="Parent3" refType="h" fact="0.4689"/>
              <dgm:constr type="w" for="ch" forName="Parent3" refType="w" fact="0.2975"/>
              <dgm:constr type="h" for="ch" forName="Parent3" refType="h" fact="0.0864"/>
              <dgm:constr type="l" for="ch" forName="Parent4" refType="w" fact="0.1171"/>
              <dgm:constr type="t" for="ch" forName="Parent4" refType="h" fact="0.6473"/>
              <dgm:constr type="w" for="ch" forName="Parent4" refType="w" fact="0.2975"/>
              <dgm:constr type="h" for="ch" forName="Parent4" refType="h" fact="0.0864"/>
              <dgm:constr type="l" for="ch" forName="Parent5" refType="w" fact="0.2658"/>
              <dgm:constr type="t" for="ch" forName="Parent5" refType="h" fact="0.8257"/>
              <dgm:constr type="w" for="ch" forName="Parent5" refType="w" fact="0.2975"/>
              <dgm:constr type="h" for="ch" forName="Parent5" refType="h" fact="0.0864"/>
              <dgm:constr type="l" for="ch" forName="Child1" refType="w" fact="0.6804"/>
              <dgm:constr type="t" for="ch" forName="Child1" refType="h" fact="0.0919"/>
              <dgm:constr type="w" for="ch" forName="Child1" refType="w" fact="0.3196"/>
              <dgm:constr type="h" for="ch" forName="Child1" refType="h" fact="0.1232"/>
              <dgm:constr type="l" for="ch" forName="Child2" refType="w" fact="0.5348"/>
              <dgm:constr type="t" for="ch" forName="Child2" refType="h" fact="0.2722"/>
              <dgm:constr type="w" for="ch" forName="Child2" refType="w" fact="0.3196"/>
              <dgm:constr type="h" for="ch" forName="Child2" refType="h" fact="0.1232"/>
              <dgm:constr type="l" for="ch" forName="Child3" refType="w" fact="0.6804"/>
              <dgm:constr type="t" for="ch" forName="Child3" refType="h" fact="0.4487"/>
              <dgm:constr type="w" for="ch" forName="Child3" refType="w" fact="0.3196"/>
              <dgm:constr type="h" for="ch" forName="Child3" refType="h" fact="0.1232"/>
              <dgm:constr type="l" for="ch" forName="Child4" refType="w" fact="0.5348"/>
              <dgm:constr type="t" for="ch" forName="Child4" refType="h" fact="0.6271"/>
              <dgm:constr type="w" for="ch" forName="Child4" refType="w" fact="0.3196"/>
              <dgm:constr type="h" for="ch" forName="Child4" refType="h" fact="0.1232"/>
              <dgm:constr type="l" for="ch" forName="Child5" refType="w" fact="0.6804"/>
              <dgm:constr type="t" for="ch" forName="Child5" refType="h" fact="0.8073"/>
              <dgm:constr type="w" for="ch" forName="Child5" refType="w" fact="0.3196"/>
              <dgm:constr type="h" for="ch" forName="Child5" refType="h" fact="0.1232"/>
            </dgm:constrLst>
          </dgm:if>
          <dgm:if name="Name9" axis="ch" ptType="node" func="cnt" op="equ" val="6">
            <dgm:alg type="composite">
              <dgm:param type="ar" val="0.493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Accent1" refType="w" fact="0.1481"/>
              <dgm:constr type="t" for="ch" forName="Accent1" refType="h" fact="0"/>
              <dgm:constr type="w" for="ch" forName="Accent1" refType="w" fact="0.5331"/>
              <dgm:constr type="h" for="ch" forName="Accent1" refType="h" fact="0.2629"/>
              <dgm:constr type="l" for="ch" forName="Accent2" refType="w" fact="0"/>
              <dgm:constr type="t" for="ch" forName="Accent2" refType="h" fact="0.1511"/>
              <dgm:constr type="w" for="ch" forName="Accent2" refType="w" fact="0.5331"/>
              <dgm:constr type="h" for="ch" forName="Accent2" refType="h" fact="0.2629"/>
              <dgm:constr type="l" for="ch" forName="Accent3" refType="w" fact="0.1481"/>
              <dgm:constr type="t" for="ch" forName="Accent3" refType="h" fact="0.3027"/>
              <dgm:constr type="w" for="ch" forName="Accent3" refType="w" fact="0.5331"/>
              <dgm:constr type="h" for="ch" forName="Accent3" refType="h" fact="0.2629"/>
              <dgm:constr type="l" for="ch" forName="Accent4" refType="w" fact="0"/>
              <dgm:constr type="t" for="ch" forName="Accent4" refType="h" fact="0.4541"/>
              <dgm:constr type="w" for="ch" forName="Accent4" refType="w" fact="0.5331"/>
              <dgm:constr type="h" for="ch" forName="Accent4" refType="h" fact="0.2629"/>
              <dgm:constr type="l" for="ch" forName="Parent1" refType="w" fact="0.2658"/>
              <dgm:constr type="t" for="ch" forName="Parent1" refType="h" fact="0.0952"/>
              <dgm:constr type="w" for="ch" forName="Parent1" refType="w" fact="0.2975"/>
              <dgm:constr type="h" for="ch" forName="Parent1" refType="h" fact="0.0733"/>
              <dgm:constr type="l" for="ch" forName="Parent2" refType="w" fact="0.1171"/>
              <dgm:constr type="t" for="ch" forName="Parent2" refType="h" fact="0.2466"/>
              <dgm:constr type="w" for="ch" forName="Parent2" refType="w" fact="0.2975"/>
              <dgm:constr type="h" for="ch" forName="Parent2" refType="h" fact="0.0733"/>
              <dgm:constr type="l" for="ch" forName="Parent3" refType="w" fact="0.2658"/>
              <dgm:constr type="t" for="ch" forName="Parent3" refType="h" fact="0.3979"/>
              <dgm:constr type="w" for="ch" forName="Parent3" refType="w" fact="0.2975"/>
              <dgm:constr type="h" for="ch" forName="Parent3" refType="h" fact="0.0733"/>
              <dgm:constr type="l" for="ch" forName="Parent4" refType="w" fact="0.1171"/>
              <dgm:constr type="t" for="ch" forName="Parent4" refType="h" fact="0.5493"/>
              <dgm:constr type="w" for="ch" forName="Parent4" refType="w" fact="0.2975"/>
              <dgm:constr type="h" for="ch" forName="Parent4" refType="h" fact="0.0733"/>
              <dgm:constr type="l" for="ch" forName="Child1" refType="w" fact="0.6804"/>
              <dgm:constr type="t" for="ch" forName="Child1" refType="h" fact="0.078"/>
              <dgm:constr type="w" for="ch" forName="Child1" refType="w" fact="0.3196"/>
              <dgm:constr type="h" for="ch" forName="Child1" refType="h" fact="0.1046"/>
              <dgm:constr type="l" for="ch" forName="Child2" refType="w" fact="0.5348"/>
              <dgm:constr type="t" for="ch" forName="Child2" refType="h" fact="0.231"/>
              <dgm:constr type="w" for="ch" forName="Child2" refType="w" fact="0.3196"/>
              <dgm:constr type="h" for="ch" forName="Child2" refType="h" fact="0.1046"/>
              <dgm:constr type="l" for="ch" forName="Child3" refType="w" fact="0.6804"/>
              <dgm:constr type="t" for="ch" forName="Child3" refType="h" fact="0.3808"/>
              <dgm:constr type="w" for="ch" forName="Child3" refType="w" fact="0.3196"/>
              <dgm:constr type="h" for="ch" forName="Child3" refType="h" fact="0.1046"/>
              <dgm:constr type="l" for="ch" forName="Child4" refType="w" fact="0.5348"/>
              <dgm:constr type="t" for="ch" forName="Child4" refType="h" fact="0.5322"/>
              <dgm:constr type="w" for="ch" forName="Child4" refType="w" fact="0.3196"/>
              <dgm:constr type="h" for="ch" forName="Child4" refType="h" fact="0.1046"/>
              <dgm:constr type="l" for="ch" forName="Accent5" refType="w" fact="0.1481"/>
              <dgm:constr type="t" for="ch" forName="Accent5" refType="h" fact="0.6053"/>
              <dgm:constr type="w" for="ch" forName="Accent5" refType="w" fact="0.5331"/>
              <dgm:constr type="h" for="ch" forName="Accent5" refType="h" fact="0.2629"/>
              <dgm:constr type="l" for="ch" forName="Accent6" refType="w" fact="0.038"/>
              <dgm:constr type="t" for="ch" forName="Accent6" refType="h" fact="0.774"/>
              <dgm:constr type="w" for="ch" forName="Accent6" refType="w" fact="0.458"/>
              <dgm:constr type="h" for="ch" forName="Accent6" refType="h" fact="0.226"/>
              <dgm:constr type="l" for="ch" forName="Parent5" refType="w" fact="0.2658"/>
              <dgm:constr type="t" for="ch" forName="Parent5" refType="h" fact="0.7005"/>
              <dgm:constr type="w" for="ch" forName="Parent5" refType="w" fact="0.2975"/>
              <dgm:constr type="h" for="ch" forName="Parent5" refType="h" fact="0.0733"/>
              <dgm:constr type="l" for="ch" forName="Parent6" refType="w" fact="0.1171"/>
              <dgm:constr type="t" for="ch" forName="Parent6" refType="h" fact="0.8519"/>
              <dgm:constr type="w" for="ch" forName="Parent6" refType="w" fact="0.2975"/>
              <dgm:constr type="h" for="ch" forName="Parent6" refType="h" fact="0.0733"/>
              <dgm:constr type="l" for="ch" forName="Child5" refType="w" fact="0.6804"/>
              <dgm:constr type="t" for="ch" forName="Child5" refType="h" fact="0.6833"/>
              <dgm:constr type="w" for="ch" forName="Child5" refType="w" fact="0.3196"/>
              <dgm:constr type="h" for="ch" forName="Child5" refType="h" fact="0.1046"/>
              <dgm:constr type="l" for="ch" forName="Child6" refType="w" fact="0.5348"/>
              <dgm:constr type="t" for="ch" forName="Child6" refType="h" fact="0.8347"/>
              <dgm:constr type="w" for="ch" forName="Child6" refType="w" fact="0.3196"/>
              <dgm:constr type="h" for="ch" forName="Child6" refType="h" fact="0.1046"/>
            </dgm:constrLst>
          </dgm:if>
          <dgm:else name="Name10">
            <dgm:alg type="composite">
              <dgm:param type="ar" val="0.428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Accent1" refType="w" fact="0.1481"/>
              <dgm:constr type="t" for="ch" forName="Accent1" refType="h" fact="0"/>
              <dgm:constr type="w" for="ch" forName="Accent1" refType="w" fact="0.5331"/>
              <dgm:constr type="h" for="ch" forName="Accent1" refType="h" fact="0.2284"/>
              <dgm:constr type="l" for="ch" forName="Accent2" refType="w" fact="0"/>
              <dgm:constr type="t" for="ch" forName="Accent2" refType="h" fact="0.1312"/>
              <dgm:constr type="w" for="ch" forName="Accent2" refType="w" fact="0.5331"/>
              <dgm:constr type="h" for="ch" forName="Accent2" refType="h" fact="0.2284"/>
              <dgm:constr type="l" for="ch" forName="Accent3" refType="w" fact="0.1481"/>
              <dgm:constr type="t" for="ch" forName="Accent3" refType="h" fact="0.263"/>
              <dgm:constr type="w" for="ch" forName="Accent3" refType="w" fact="0.5331"/>
              <dgm:constr type="h" for="ch" forName="Accent3" refType="h" fact="0.2284"/>
              <dgm:constr type="l" for="ch" forName="Accent4" refType="w" fact="0"/>
              <dgm:constr type="t" for="ch" forName="Accent4" refType="h" fact="0.3945"/>
              <dgm:constr type="w" for="ch" forName="Accent4" refType="w" fact="0.5331"/>
              <dgm:constr type="h" for="ch" forName="Accent4" refType="h" fact="0.2284"/>
              <dgm:constr type="l" for="ch" forName="Parent1" refType="w" fact="0.2658"/>
              <dgm:constr type="t" for="ch" forName="Parent1" refType="h" fact="0.0827"/>
              <dgm:constr type="w" for="ch" forName="Parent1" refType="w" fact="0.2975"/>
              <dgm:constr type="h" for="ch" forName="Parent1" refType="h" fact="0.0637"/>
              <dgm:constr type="l" for="ch" forName="Parent2" refType="w" fact="0.1171"/>
              <dgm:constr type="t" for="ch" forName="Parent2" refType="h" fact="0.2142"/>
              <dgm:constr type="w" for="ch" forName="Parent2" refType="w" fact="0.2975"/>
              <dgm:constr type="h" for="ch" forName="Parent2" refType="h" fact="0.0637"/>
              <dgm:constr type="l" for="ch" forName="Parent3" refType="w" fact="0.2658"/>
              <dgm:constr type="t" for="ch" forName="Parent3" refType="h" fact="0.3457"/>
              <dgm:constr type="w" for="ch" forName="Parent3" refType="w" fact="0.2975"/>
              <dgm:constr type="h" for="ch" forName="Parent3" refType="h" fact="0.0637"/>
              <dgm:constr type="l" for="ch" forName="Parent4" refType="w" fact="0.1171"/>
              <dgm:constr type="t" for="ch" forName="Parent4" refType="h" fact="0.4772"/>
              <dgm:constr type="w" for="ch" forName="Parent4" refType="w" fact="0.2975"/>
              <dgm:constr type="h" for="ch" forName="Parent4" refType="h" fact="0.0637"/>
              <dgm:constr type="l" for="ch" forName="Child1" refType="w" fact="0.6804"/>
              <dgm:constr type="t" for="ch" forName="Child1" refType="h" fact="0.0678"/>
              <dgm:constr type="w" for="ch" forName="Child1" refType="w" fact="0.3196"/>
              <dgm:constr type="h" for="ch" forName="Child1" refType="h" fact="0.0908"/>
              <dgm:constr type="l" for="ch" forName="Child2" refType="w" fact="0.5348"/>
              <dgm:constr type="t" for="ch" forName="Child2" refType="h" fact="0.2006"/>
              <dgm:constr type="w" for="ch" forName="Child2" refType="w" fact="0.3196"/>
              <dgm:constr type="h" for="ch" forName="Child2" refType="h" fact="0.0908"/>
              <dgm:constr type="l" for="ch" forName="Child3" refType="w" fact="0.6804"/>
              <dgm:constr type="t" for="ch" forName="Child3" refType="h" fact="0.3308"/>
              <dgm:constr type="w" for="ch" forName="Child3" refType="w" fact="0.3196"/>
              <dgm:constr type="h" for="ch" forName="Child3" refType="h" fact="0.0908"/>
              <dgm:constr type="l" for="ch" forName="Child4" refType="w" fact="0.5348"/>
              <dgm:constr type="t" for="ch" forName="Child4" refType="h" fact="0.4623"/>
              <dgm:constr type="w" for="ch" forName="Child4" refType="w" fact="0.3196"/>
              <dgm:constr type="h" for="ch" forName="Child4" refType="h" fact="0.0908"/>
              <dgm:constr type="l" for="ch" forName="Accent5" refType="w" fact="0.1481"/>
              <dgm:constr type="t" for="ch" forName="Accent5" refType="h" fact="0.5258"/>
              <dgm:constr type="w" for="ch" forName="Accent5" refType="w" fact="0.5331"/>
              <dgm:constr type="h" for="ch" forName="Accent5" refType="h" fact="0.2284"/>
              <dgm:constr type="l" for="ch" forName="Accent6" refType="w" fact="0"/>
              <dgm:constr type="t" for="ch" forName="Accent6" refType="h" fact="0.6573"/>
              <dgm:constr type="w" for="ch" forName="Accent6" refType="w" fact="0.5331"/>
              <dgm:constr type="h" for="ch" forName="Accent6" refType="h" fact="0.2284"/>
              <dgm:constr type="l" for="ch" forName="Accent7" refType="w" fact="0.186"/>
              <dgm:constr type="t" for="ch" forName="Accent7" refType="h" fact="0.8037"/>
              <dgm:constr type="w" for="ch" forName="Accent7" refType="w" fact="0.458"/>
              <dgm:constr type="h" for="ch" forName="Accent7" refType="h" fact="0.1963"/>
              <dgm:constr type="l" for="ch" forName="Parent5" refType="w" fact="0.2658"/>
              <dgm:constr type="t" for="ch" forName="Parent5" refType="h" fact="0.6085"/>
              <dgm:constr type="w" for="ch" forName="Parent5" refType="w" fact="0.2975"/>
              <dgm:constr type="h" for="ch" forName="Parent5" refType="h" fact="0.0637"/>
              <dgm:constr type="l" for="ch" forName="Parent6" refType="w" fact="0.1171"/>
              <dgm:constr type="t" for="ch" forName="Parent6" refType="h" fact="0.74"/>
              <dgm:constr type="w" for="ch" forName="Parent6" refType="w" fact="0.2975"/>
              <dgm:constr type="h" for="ch" forName="Parent6" refType="h" fact="0.0637"/>
              <dgm:constr type="l" for="ch" forName="Parent7" refType="w" fact="0.2658"/>
              <dgm:constr type="t" for="ch" forName="Parent7" refType="h" fact="0.8715"/>
              <dgm:constr type="w" for="ch" forName="Parent7" refType="w" fact="0.2975"/>
              <dgm:constr type="h" for="ch" forName="Parent7" refType="h" fact="0.0637"/>
              <dgm:constr type="l" for="ch" forName="Child5" refType="w" fact="0.6804"/>
              <dgm:constr type="t" for="ch" forName="Child5" refType="h" fact="0.5936"/>
              <dgm:constr type="w" for="ch" forName="Child5" refType="w" fact="0.3196"/>
              <dgm:constr type="h" for="ch" forName="Child5" refType="h" fact="0.0908"/>
              <dgm:constr type="l" for="ch" forName="Child6" refType="w" fact="0.5348"/>
              <dgm:constr type="t" for="ch" forName="Child6" refType="h" fact="0.7251"/>
              <dgm:constr type="w" for="ch" forName="Child6" refType="w" fact="0.3196"/>
              <dgm:constr type="h" for="ch" forName="Child6" refType="h" fact="0.0908"/>
              <dgm:constr type="l" for="ch" forName="Child7" refType="w" fact="0.6804"/>
              <dgm:constr type="t" for="ch" forName="Child7" refType="h" fact="0.8579"/>
              <dgm:constr type="w" for="ch" forName="Child7" refType="w" fact="0.3196"/>
              <dgm:constr type="h" for="ch" forName="Child7" refType="h" fact="0.0908"/>
            </dgm:constrLst>
          </dgm:else>
        </dgm:choose>
      </dgm:if>
      <dgm:else name="Name11">
        <dgm:choose name="Name12">
          <dgm:if name="Name13" axis="ch" ptType="node" func="cnt" op="equ" val="1">
            <dgm:alg type="composite">
              <dgm:param type="ar" val="1.5999"/>
            </dgm:alg>
            <dgm:constrLst>
              <dgm:constr type="primFontSz" for="des" forName="Child1" val="65"/>
              <dgm:constr type="primFontSz" for="des" forName="Parent1" val="65"/>
              <dgm:constr type="primFontSz" for="des" forName="Child1" refType="primFontSz" refFor="des" refForName="Parent1" op="lte"/>
              <dgm:constr type="l" for="ch" forName="Child1" refType="w" fact="0.625"/>
              <dgm:constr type="t" for="ch" forName="Child1" refType="h" fact="0.2981"/>
              <dgm:constr type="w" for="ch" forName="Child1" refType="w" fact="0.375"/>
              <dgm:constr type="h" for="ch" forName="Child1" refType="h" fact="0.4001"/>
              <dgm:constr type="l" for="ch" forName="Accent1" refType="w" fact="0"/>
              <dgm:constr type="t" for="ch" forName="Accent1" refType="h" fact="0"/>
              <dgm:constr type="w" for="ch" forName="Accent1" refType="w" fact="0.6249"/>
              <dgm:constr type="h" for="ch" forName="Accent1" refType="h"/>
              <dgm:constr type="l" for="ch" forName="Parent1" refType="w" fact="0.138"/>
              <dgm:constr type="t" for="ch" forName="Parent1" refType="h" fact="0.362"/>
              <dgm:constr type="w" for="ch" forName="Parent1" refType="w" fact="0.3487"/>
              <dgm:constr type="h" for="ch" forName="Parent1" refType="h" fact="0.2789"/>
            </dgm:constrLst>
          </dgm:if>
          <dgm:if name="Name14" axis="ch" ptType="node" func="cnt" op="equ" val="2">
            <dgm:alg type="composite">
              <dgm:param type="ar" val="1.2026"/>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Accent1" refType="w" fact="-0.0407"/>
              <dgm:constr type="t" for="ch" forName="Accent1" refType="h" fact="0"/>
              <dgm:constr type="w" for="ch" forName="Accent1" refType="w" fact="0.5542"/>
              <dgm:constr type="h" for="ch" forName="Accent1" refType="h" fact="0.6665"/>
              <dgm:constr type="l" for="ch" forName="Accent2" refType="w" fact="0.1533"/>
              <dgm:constr type="t" for="ch" forName="Accent2" refType="h" fact="0.4272"/>
              <dgm:constr type="w" for="ch" forName="Accent2" refType="w" fact="0.4761"/>
              <dgm:constr type="h" for="ch" forName="Accent2" refType="h" fact="0.5728"/>
              <dgm:constr type="l" for="ch" forName="Parent1" refType="w" fact="0.0822"/>
              <dgm:constr type="t" for="ch" forName="Parent1" refType="h" fact="0.2413"/>
              <dgm:constr type="w" for="ch" forName="Parent1" refType="w" fact="0.3092"/>
              <dgm:constr type="h" for="ch" forName="Parent1" refType="h" fact="0.1859"/>
              <dgm:constr type="l" for="ch" forName="Parent2" refType="w" fact="0.2368"/>
              <dgm:constr type="t" for="ch" forName="Parent2" refType="h" fact="0.625"/>
              <dgm:constr type="w" for="ch" forName="Parent2" refType="w" fact="0.3092"/>
              <dgm:constr type="h" for="ch" forName="Parent2" refType="h" fact="0.1859"/>
              <dgm:constr type="l" for="ch" forName="Child1" refType="w" fact="0.5164"/>
              <dgm:constr type="t" for="ch" forName="Child1" refType="h" fact="0.1978"/>
              <dgm:constr type="w" for="ch" forName="Child1" refType="w" fact="0.3322"/>
              <dgm:constr type="h" for="ch" forName="Child1" refType="h" fact="0.265"/>
              <dgm:constr type="l" for="ch" forName="Child2" refType="w" fact="0.6678"/>
              <dgm:constr type="t" for="ch" forName="Child2" refType="h" fact="0.5855"/>
              <dgm:constr type="w" for="ch" forName="Child2" refType="w" fact="0.3322"/>
              <dgm:constr type="h" for="ch" forName="Child2" refType="h" fact="0.265"/>
            </dgm:constrLst>
          </dgm:if>
          <dgm:if name="Name15" axis="ch" ptType="node" func="cnt" op="equ" val="3">
            <dgm:alg type="composite">
              <dgm:param type="ar" val="0.9039"/>
            </dgm:alg>
            <dgm:shape xmlns:r="http://schemas.openxmlformats.org/officeDocument/2006/relationships" r:blip="">
              <dgm:adjLst/>
            </dgm:shape>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Accent1" refType="w" fact="0"/>
              <dgm:constr type="t" for="ch" forName="Accent1" refType="h" fact="0"/>
              <dgm:constr type="w" for="ch" forName="Accent1" refType="w" fact="0.5325"/>
              <dgm:constr type="h" for="ch" forName="Accent1" refType="h" fact="0.4814"/>
              <dgm:constr type="l" for="ch" forName="Accent2" refType="w" fact="0.1479"/>
              <dgm:constr type="t" for="ch" forName="Accent2" refType="h" fact="0.2766"/>
              <dgm:constr type="w" for="ch" forName="Accent2" refType="w" fact="0.5325"/>
              <dgm:constr type="h" for="ch" forName="Accent2" refType="h" fact="0.4814"/>
              <dgm:constr type="l" for="ch" forName="Accent3" refType="w" fact="0.0378"/>
              <dgm:constr type="t" for="ch" forName="Accent3" refType="h" fact="0.5863"/>
              <dgm:constr type="w" for="ch" forName="Accent3" refType="w" fact="0.4575"/>
              <dgm:constr type="h" for="ch" forName="Accent3" refType="h" fact="0.4137"/>
              <dgm:constr type="l" for="ch" forName="Parent1" refType="w" fact="0.1183"/>
              <dgm:constr type="t" for="ch" forName="Parent1" refType="h" fact="0.1738"/>
              <dgm:constr type="w" for="ch" forName="Parent1" refType="w" fact="0.2959"/>
              <dgm:constr type="h" for="ch" forName="Parent1" refType="h" fact="0.1337"/>
              <dgm:constr type="l" for="ch" forName="Parent2" refType="w" fact="0.2656"/>
              <dgm:constr type="t" for="ch" forName="Parent2" refType="h" fact="0.452"/>
              <dgm:constr type="w" for="ch" forName="Parent2" refType="w" fact="0.2959"/>
              <dgm:constr type="h" for="ch" forName="Parent2" refType="h" fact="0.1337"/>
              <dgm:constr type="l" for="ch" forName="Parent3" refType="w" fact="0.1183"/>
              <dgm:constr type="t" for="ch" forName="Parent3" refType="h" fact="0.7306"/>
              <dgm:constr type="w" for="ch" forName="Parent3" refType="w" fact="0.2959"/>
              <dgm:constr type="h" for="ch" forName="Parent3" refType="h" fact="0.1337"/>
              <dgm:constr type="l" for="ch" forName="Child1" refType="w" fact="0.5325"/>
              <dgm:constr type="t" for="ch" forName="Child1" refType="h" fact="0.1435"/>
              <dgm:constr type="w" for="ch" forName="Child1" refType="w" fact="0.3195"/>
              <dgm:constr type="h" for="ch" forName="Child1" refType="h" fact="0.1926"/>
              <dgm:constr type="l" for="ch" forName="Child2" refType="w" fact="0.6805"/>
              <dgm:constr type="t" for="ch" forName="Child2" refType="h" fact="0.4217"/>
              <dgm:constr type="w" for="ch" forName="Child2" refType="w" fact="0.3195"/>
              <dgm:constr type="h" for="ch" forName="Child2" refType="h" fact="0.1926"/>
              <dgm:constr type="l" for="ch" forName="Child3" refType="w" fact="0.5325"/>
              <dgm:constr type="t" for="ch" forName="Child3" refType="h" fact="0.6998"/>
              <dgm:constr type="w" for="ch" forName="Child3" refType="w" fact="0.3195"/>
              <dgm:constr type="h" for="ch" forName="Child3" refType="h" fact="0.1926"/>
            </dgm:constrLst>
          </dgm:if>
          <dgm:if name="Name16" axis="ch" ptType="node" func="cnt" op="equ" val="4">
            <dgm:alg type="composite">
              <dgm:param type="ar" val="0.707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1" refType="w" fact="0"/>
              <dgm:constr type="t" for="ch" forName="Accent1" refType="h" fact="0"/>
              <dgm:constr type="w" for="ch" forName="Accent1" refType="w" fact="0.5331"/>
              <dgm:constr type="h" for="ch" forName="Accent1" refType="h" fact="0.3771"/>
              <dgm:constr type="l" for="ch" forName="Accent2" refType="w" fact="0.1481"/>
              <dgm:constr type="t" for="ch" forName="Accent2" refType="h" fact="0.2167"/>
              <dgm:constr type="w" for="ch" forName="Accent2" refType="w" fact="0.5331"/>
              <dgm:constr type="h" for="ch" forName="Accent2" refType="h" fact="0.3771"/>
              <dgm:constr type="l" for="ch" forName="Accent3" refType="w" fact="0"/>
              <dgm:constr type="t" for="ch" forName="Accent3" refType="h" fact="0.4342"/>
              <dgm:constr type="w" for="ch" forName="Accent3" refType="w" fact="0.5331"/>
              <dgm:constr type="h" for="ch" forName="Accent3" refType="h" fact="0.3771"/>
              <dgm:constr type="l" for="ch" forName="Accent4" refType="w" fact="0.186"/>
              <dgm:constr type="t" for="ch" forName="Accent4" refType="h" fact="0.6759"/>
              <dgm:constr type="w" for="ch" forName="Accent4" refType="w" fact="0.458"/>
              <dgm:constr type="h" for="ch" forName="Accent4" refType="h" fact="0.3241"/>
              <dgm:constr type="l" for="ch" forName="Parent1" refType="w" fact="0.1171"/>
              <dgm:constr type="t" for="ch" forName="Parent1" refType="h" fact="0.1365"/>
              <dgm:constr type="w" for="ch" forName="Parent1" refType="w" fact="0.2975"/>
              <dgm:constr type="h" for="ch" forName="Parent1" refType="h" fact="0.1052"/>
              <dgm:constr type="l" for="ch" forName="Parent2" refType="w" fact="0.2658"/>
              <dgm:constr type="t" for="ch" forName="Parent2" refType="h" fact="0.3536"/>
              <dgm:constr type="w" for="ch" forName="Parent2" refType="w" fact="0.2975"/>
              <dgm:constr type="h" for="ch" forName="Parent2" refType="h" fact="0.1052"/>
              <dgm:constr type="l" for="ch" forName="Parent3" refType="w" fact="0.1171"/>
              <dgm:constr type="t" for="ch" forName="Parent3" refType="h" fact="0.5707"/>
              <dgm:constr type="w" for="ch" forName="Parent3" refType="w" fact="0.2975"/>
              <dgm:constr type="h" for="ch" forName="Parent3" refType="h" fact="0.1052"/>
              <dgm:constr type="l" for="ch" forName="Parent4" refType="w" fact="0.2658"/>
              <dgm:constr type="t" for="ch" forName="Parent4" refType="h" fact="0.7878"/>
              <dgm:constr type="w" for="ch" forName="Parent4" refType="w" fact="0.2975"/>
              <dgm:constr type="h" for="ch" forName="Parent4" refType="h" fact="0.1052"/>
              <dgm:constr type="l" for="ch" forName="Child1" refType="w" fact="0.5348"/>
              <dgm:constr type="t" for="ch" forName="Child1" refType="h" fact="0.1119"/>
              <dgm:constr type="w" for="ch" forName="Child1" refType="w" fact="0.3196"/>
              <dgm:constr type="h" for="ch" forName="Child1" refType="h" fact="0.15"/>
              <dgm:constr type="l" for="ch" forName="Child2" refType="w" fact="0.6804"/>
              <dgm:constr type="t" for="ch" forName="Child2" refType="h" fact="0.3312"/>
              <dgm:constr type="w" for="ch" forName="Child2" refType="w" fact="0.3196"/>
              <dgm:constr type="h" for="ch" forName="Child2" refType="h" fact="0.15"/>
              <dgm:constr type="l" for="ch" forName="Child3" refType="w" fact="0.5348"/>
              <dgm:constr type="t" for="ch" forName="Child3" refType="h" fact="0.5461"/>
              <dgm:constr type="w" for="ch" forName="Child3" refType="w" fact="0.3196"/>
              <dgm:constr type="h" for="ch" forName="Child3" refType="h" fact="0.15"/>
              <dgm:constr type="l" for="ch" forName="Child4" refType="w" fact="0.6804"/>
              <dgm:constr type="t" for="ch" forName="Child4" refType="h" fact="0.7632"/>
              <dgm:constr type="w" for="ch" forName="Child4" refType="w" fact="0.3196"/>
              <dgm:constr type="h" for="ch" forName="Child4" refType="h" fact="0.15"/>
            </dgm:constrLst>
          </dgm:if>
          <dgm:if name="Name17" axis="ch" ptType="node" func="cnt" op="equ" val="5">
            <dgm:alg type="composite">
              <dgm:param type="ar" val="0.581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1" refType="w" fact="0"/>
              <dgm:constr type="t" for="ch" forName="Accent1" refType="h" fact="0"/>
              <dgm:constr type="w" for="ch" forName="Accent1" refType="w" fact="0.5331"/>
              <dgm:constr type="h" for="ch" forName="Accent1" refType="h" fact="0.3098"/>
              <dgm:constr type="l" for="ch" forName="Accent2" refType="w" fact="0.1481"/>
              <dgm:constr type="t" for="ch" forName="Accent2" refType="h" fact="0.178"/>
              <dgm:constr type="w" for="ch" forName="Accent2" refType="w" fact="0.5331"/>
              <dgm:constr type="h" for="ch" forName="Accent2" refType="h" fact="0.3098"/>
              <dgm:constr type="l" for="ch" forName="Accent3" refType="w" fact="0"/>
              <dgm:constr type="t" for="ch" forName="Accent3" refType="h" fact="0.3568"/>
              <dgm:constr type="w" for="ch" forName="Accent3" refType="w" fact="0.5331"/>
              <dgm:constr type="h" for="ch" forName="Accent3" refType="h" fact="0.3098"/>
              <dgm:constr type="l" for="ch" forName="Accent4" refType="w" fact="0.1481"/>
              <dgm:constr type="t" for="ch" forName="Accent4" refType="h" fact="0.5351"/>
              <dgm:constr type="w" for="ch" forName="Accent4" refType="w" fact="0.5331"/>
              <dgm:constr type="h" for="ch" forName="Accent4" refType="h" fact="0.3098"/>
              <dgm:constr type="l" for="ch" forName="Accent5" refType="w" fact="0.0378"/>
              <dgm:constr type="t" for="ch" forName="Accent5" refType="h" fact="0.7337"/>
              <dgm:constr type="w" for="ch" forName="Accent5" refType="w" fact="0.458"/>
              <dgm:constr type="h" for="ch" forName="Accent5" refType="h" fact="0.2663"/>
              <dgm:constr type="l" for="ch" forName="Parent1" refType="w" fact="0.1171"/>
              <dgm:constr type="t" for="ch" forName="Parent1" refType="h" fact="0.1122"/>
              <dgm:constr type="w" for="ch" forName="Parent1" refType="w" fact="0.2975"/>
              <dgm:constr type="h" for="ch" forName="Parent1" refType="h" fact="0.0864"/>
              <dgm:constr type="l" for="ch" forName="Parent2" refType="w" fact="0.2658"/>
              <dgm:constr type="t" for="ch" forName="Parent2" refType="h" fact="0.2906"/>
              <dgm:constr type="w" for="ch" forName="Parent2" refType="w" fact="0.2975"/>
              <dgm:constr type="h" for="ch" forName="Parent2" refType="h" fact="0.0864"/>
              <dgm:constr type="l" for="ch" forName="Parent3" refType="w" fact="0.1171"/>
              <dgm:constr type="t" for="ch" forName="Parent3" refType="h" fact="0.4689"/>
              <dgm:constr type="w" for="ch" forName="Parent3" refType="w" fact="0.2975"/>
              <dgm:constr type="h" for="ch" forName="Parent3" refType="h" fact="0.0864"/>
              <dgm:constr type="l" for="ch" forName="Parent4" refType="w" fact="0.2658"/>
              <dgm:constr type="t" for="ch" forName="Parent4" refType="h" fact="0.6473"/>
              <dgm:constr type="w" for="ch" forName="Parent4" refType="w" fact="0.2975"/>
              <dgm:constr type="h" for="ch" forName="Parent4" refType="h" fact="0.0864"/>
              <dgm:constr type="l" for="ch" forName="Parent5" refType="w" fact="0.1171"/>
              <dgm:constr type="t" for="ch" forName="Parent5" refType="h" fact="0.8257"/>
              <dgm:constr type="w" for="ch" forName="Parent5" refType="w" fact="0.2975"/>
              <dgm:constr type="h" for="ch" forName="Parent5" refType="h" fact="0.0864"/>
              <dgm:constr type="l" for="ch" forName="Child1" refType="w" fact="0.5348"/>
              <dgm:constr type="t" for="ch" forName="Child1" refType="h" fact="0.0919"/>
              <dgm:constr type="w" for="ch" forName="Child1" refType="w" fact="0.3196"/>
              <dgm:constr type="h" for="ch" forName="Child1" refType="h" fact="0.1232"/>
              <dgm:constr type="l" for="ch" forName="Child2" refType="w" fact="0.6804"/>
              <dgm:constr type="t" for="ch" forName="Child2" refType="h" fact="0.2722"/>
              <dgm:constr type="w" for="ch" forName="Child2" refType="w" fact="0.3196"/>
              <dgm:constr type="h" for="ch" forName="Child2" refType="h" fact="0.1232"/>
              <dgm:constr type="l" for="ch" forName="Child3" refType="w" fact="0.5348"/>
              <dgm:constr type="t" for="ch" forName="Child3" refType="h" fact="0.4487"/>
              <dgm:constr type="w" for="ch" forName="Child3" refType="w" fact="0.3196"/>
              <dgm:constr type="h" for="ch" forName="Child3" refType="h" fact="0.1232"/>
              <dgm:constr type="l" for="ch" forName="Child4" refType="w" fact="0.6804"/>
              <dgm:constr type="t" for="ch" forName="Child4" refType="h" fact="0.6271"/>
              <dgm:constr type="w" for="ch" forName="Child4" refType="w" fact="0.3196"/>
              <dgm:constr type="h" for="ch" forName="Child4" refType="h" fact="0.1232"/>
              <dgm:constr type="l" for="ch" forName="Child5" refType="w" fact="0.5348"/>
              <dgm:constr type="t" for="ch" forName="Child5" refType="h" fact="0.8073"/>
              <dgm:constr type="w" for="ch" forName="Child5" refType="w" fact="0.3196"/>
              <dgm:constr type="h" for="ch" forName="Child5" refType="h" fact="0.1232"/>
            </dgm:constrLst>
          </dgm:if>
          <dgm:if name="Name18" axis="ch" ptType="node" func="cnt" op="equ" val="6">
            <dgm:alg type="composite">
              <dgm:param type="ar" val="0.493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Accent1" refType="w" fact="0"/>
              <dgm:constr type="t" for="ch" forName="Accent1" refType="h" fact="0"/>
              <dgm:constr type="w" for="ch" forName="Accent1" refType="w" fact="0.5331"/>
              <dgm:constr type="h" for="ch" forName="Accent1" refType="h" fact="0.2629"/>
              <dgm:constr type="l" for="ch" forName="Accent2" refType="w" fact="0.1481"/>
              <dgm:constr type="t" for="ch" forName="Accent2" refType="h" fact="0.1511"/>
              <dgm:constr type="w" for="ch" forName="Accent2" refType="w" fact="0.5331"/>
              <dgm:constr type="h" for="ch" forName="Accent2" refType="h" fact="0.2629"/>
              <dgm:constr type="l" for="ch" forName="Accent3" refType="w" fact="0"/>
              <dgm:constr type="t" for="ch" forName="Accent3" refType="h" fact="0.3027"/>
              <dgm:constr type="w" for="ch" forName="Accent3" refType="w" fact="0.5331"/>
              <dgm:constr type="h" for="ch" forName="Accent3" refType="h" fact="0.2629"/>
              <dgm:constr type="l" for="ch" forName="Accent4" refType="w" fact="0.1481"/>
              <dgm:constr type="t" for="ch" forName="Accent4" refType="h" fact="0.4541"/>
              <dgm:constr type="w" for="ch" forName="Accent4" refType="w" fact="0.5331"/>
              <dgm:constr type="h" for="ch" forName="Accent4" refType="h" fact="0.2629"/>
              <dgm:constr type="l" for="ch" forName="Accent5" refType="w" fact="0"/>
              <dgm:constr type="t" for="ch" forName="Accent5" refType="h" fact="0.6053"/>
              <dgm:constr type="w" for="ch" forName="Accent5" refType="w" fact="0.5331"/>
              <dgm:constr type="h" for="ch" forName="Accent5" refType="h" fact="0.2629"/>
              <dgm:constr type="l" for="ch" forName="Accent6" refType="w" fact="0.186"/>
              <dgm:constr type="t" for="ch" forName="Accent6" refType="h" fact="0.774"/>
              <dgm:constr type="w" for="ch" forName="Accent6" refType="w" fact="0.458"/>
              <dgm:constr type="h" for="ch" forName="Accent6" refType="h" fact="0.226"/>
              <dgm:constr type="l" for="ch" forName="Parent1" refType="w" fact="0.1171"/>
              <dgm:constr type="t" for="ch" forName="Parent1" refType="h" fact="0.0952"/>
              <dgm:constr type="w" for="ch" forName="Parent1" refType="w" fact="0.2975"/>
              <dgm:constr type="h" for="ch" forName="Parent1" refType="h" fact="0.0733"/>
              <dgm:constr type="l" for="ch" forName="Parent2" refType="w" fact="0.2658"/>
              <dgm:constr type="t" for="ch" forName="Parent2" refType="h" fact="0.2466"/>
              <dgm:constr type="w" for="ch" forName="Parent2" refType="w" fact="0.2975"/>
              <dgm:constr type="h" for="ch" forName="Parent2" refType="h" fact="0.0733"/>
              <dgm:constr type="l" for="ch" forName="Parent3" refType="w" fact="0.1171"/>
              <dgm:constr type="t" for="ch" forName="Parent3" refType="h" fact="0.3979"/>
              <dgm:constr type="w" for="ch" forName="Parent3" refType="w" fact="0.2975"/>
              <dgm:constr type="h" for="ch" forName="Parent3" refType="h" fact="0.0733"/>
              <dgm:constr type="l" for="ch" forName="Parent4" refType="w" fact="0.2658"/>
              <dgm:constr type="t" for="ch" forName="Parent4" refType="h" fact="0.5493"/>
              <dgm:constr type="w" for="ch" forName="Parent4" refType="w" fact="0.2975"/>
              <dgm:constr type="h" for="ch" forName="Parent4" refType="h" fact="0.0733"/>
              <dgm:constr type="l" for="ch" forName="Parent5" refType="w" fact="0.1171"/>
              <dgm:constr type="t" for="ch" forName="Parent5" refType="h" fact="0.7005"/>
              <dgm:constr type="w" for="ch" forName="Parent5" refType="w" fact="0.2975"/>
              <dgm:constr type="h" for="ch" forName="Parent5" refType="h" fact="0.0733"/>
              <dgm:constr type="l" for="ch" forName="Parent6" refType="w" fact="0.2658"/>
              <dgm:constr type="t" for="ch" forName="Parent6" refType="h" fact="0.8519"/>
              <dgm:constr type="w" for="ch" forName="Parent6" refType="w" fact="0.2975"/>
              <dgm:constr type="h" for="ch" forName="Parent6" refType="h" fact="0.0733"/>
              <dgm:constr type="l" for="ch" forName="Child1" refType="w" fact="0.5348"/>
              <dgm:constr type="t" for="ch" forName="Child1" refType="h" fact="0.078"/>
              <dgm:constr type="w" for="ch" forName="Child1" refType="w" fact="0.3196"/>
              <dgm:constr type="h" for="ch" forName="Child1" refType="h" fact="0.1046"/>
              <dgm:constr type="l" for="ch" forName="Child2" refType="w" fact="0.6804"/>
              <dgm:constr type="t" for="ch" forName="Child2" refType="h" fact="0.231"/>
              <dgm:constr type="w" for="ch" forName="Child2" refType="w" fact="0.3196"/>
              <dgm:constr type="h" for="ch" forName="Child2" refType="h" fact="0.1046"/>
              <dgm:constr type="l" for="ch" forName="Child3" refType="w" fact="0.5348"/>
              <dgm:constr type="t" for="ch" forName="Child3" refType="h" fact="0.3808"/>
              <dgm:constr type="w" for="ch" forName="Child3" refType="w" fact="0.3196"/>
              <dgm:constr type="h" for="ch" forName="Child3" refType="h" fact="0.1046"/>
              <dgm:constr type="l" for="ch" forName="Child4" refType="w" fact="0.6804"/>
              <dgm:constr type="t" for="ch" forName="Child4" refType="h" fact="0.5322"/>
              <dgm:constr type="w" for="ch" forName="Child4" refType="w" fact="0.3196"/>
              <dgm:constr type="h" for="ch" forName="Child4" refType="h" fact="0.1046"/>
              <dgm:constr type="l" for="ch" forName="Child5" refType="w" fact="0.5348"/>
              <dgm:constr type="t" for="ch" forName="Child5" refType="h" fact="0.6833"/>
              <dgm:constr type="w" for="ch" forName="Child5" refType="w" fact="0.3196"/>
              <dgm:constr type="h" for="ch" forName="Child5" refType="h" fact="0.1046"/>
              <dgm:constr type="l" for="ch" forName="Child6" refType="w" fact="0.6804"/>
              <dgm:constr type="t" for="ch" forName="Child6" refType="h" fact="0.8347"/>
              <dgm:constr type="w" for="ch" forName="Child6" refType="w" fact="0.3196"/>
              <dgm:constr type="h" for="ch" forName="Child6" refType="h" fact="0.1046"/>
            </dgm:constrLst>
          </dgm:if>
          <dgm:else name="Name19">
            <dgm:alg type="composite">
              <dgm:param type="ar" val="0.428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Accent1" refType="w" fact="0"/>
              <dgm:constr type="t" for="ch" forName="Accent1" refType="h" fact="0"/>
              <dgm:constr type="w" for="ch" forName="Accent1" refType="w" fact="0.5331"/>
              <dgm:constr type="h" for="ch" forName="Accent1" refType="h" fact="0.2284"/>
              <dgm:constr type="l" for="ch" forName="Accent2" refType="w" fact="0.1481"/>
              <dgm:constr type="t" for="ch" forName="Accent2" refType="h" fact="0.1312"/>
              <dgm:constr type="w" for="ch" forName="Accent2" refType="w" fact="0.5331"/>
              <dgm:constr type="h" for="ch" forName="Accent2" refType="h" fact="0.2284"/>
              <dgm:constr type="l" for="ch" forName="Accent3" refType="w" fact="0"/>
              <dgm:constr type="t" for="ch" forName="Accent3" refType="h" fact="0.263"/>
              <dgm:constr type="w" for="ch" forName="Accent3" refType="w" fact="0.5331"/>
              <dgm:constr type="h" for="ch" forName="Accent3" refType="h" fact="0.2284"/>
              <dgm:constr type="l" for="ch" forName="Accent4" refType="w" fact="0.1481"/>
              <dgm:constr type="t" for="ch" forName="Accent4" refType="h" fact="0.3945"/>
              <dgm:constr type="w" for="ch" forName="Accent4" refType="w" fact="0.5331"/>
              <dgm:constr type="h" for="ch" forName="Accent4" refType="h" fact="0.2284"/>
              <dgm:constr type="l" for="ch" forName="Accent5" refType="w" fact="0"/>
              <dgm:constr type="t" for="ch" forName="Accent5" refType="h" fact="0.5258"/>
              <dgm:constr type="w" for="ch" forName="Accent5" refType="w" fact="0.5331"/>
              <dgm:constr type="h" for="ch" forName="Accent5" refType="h" fact="0.2284"/>
              <dgm:constr type="l" for="ch" forName="Accent6" refType="w" fact="0.1481"/>
              <dgm:constr type="t" for="ch" forName="Accent6" refType="h" fact="0.6573"/>
              <dgm:constr type="w" for="ch" forName="Accent6" refType="w" fact="0.5331"/>
              <dgm:constr type="h" for="ch" forName="Accent6" refType="h" fact="0.2284"/>
              <dgm:constr type="l" for="ch" forName="Accent7" refType="w" fact="0.0378"/>
              <dgm:constr type="t" for="ch" forName="Accent7" refType="h" fact="0.8037"/>
              <dgm:constr type="w" for="ch" forName="Accent7" refType="w" fact="0.458"/>
              <dgm:constr type="h" for="ch" forName="Accent7" refType="h" fact="0.1963"/>
              <dgm:constr type="l" for="ch" forName="Parent1" refType="w" fact="0.1171"/>
              <dgm:constr type="t" for="ch" forName="Parent1" refType="h" fact="0.0827"/>
              <dgm:constr type="w" for="ch" forName="Parent1" refType="w" fact="0.2975"/>
              <dgm:constr type="h" for="ch" forName="Parent1" refType="h" fact="0.0637"/>
              <dgm:constr type="l" for="ch" forName="Parent2" refType="w" fact="0.2658"/>
              <dgm:constr type="t" for="ch" forName="Parent2" refType="h" fact="0.2142"/>
              <dgm:constr type="w" for="ch" forName="Parent2" refType="w" fact="0.2975"/>
              <dgm:constr type="h" for="ch" forName="Parent2" refType="h" fact="0.0637"/>
              <dgm:constr type="l" for="ch" forName="Parent3" refType="w" fact="0.1171"/>
              <dgm:constr type="t" for="ch" forName="Parent3" refType="h" fact="0.3457"/>
              <dgm:constr type="w" for="ch" forName="Parent3" refType="w" fact="0.2975"/>
              <dgm:constr type="h" for="ch" forName="Parent3" refType="h" fact="0.0637"/>
              <dgm:constr type="l" for="ch" forName="Parent4" refType="w" fact="0.2658"/>
              <dgm:constr type="t" for="ch" forName="Parent4" refType="h" fact="0.4772"/>
              <dgm:constr type="w" for="ch" forName="Parent4" refType="w" fact="0.2975"/>
              <dgm:constr type="h" for="ch" forName="Parent4" refType="h" fact="0.0637"/>
              <dgm:constr type="l" for="ch" forName="Parent5" refType="w" fact="0.1171"/>
              <dgm:constr type="t" for="ch" forName="Parent5" refType="h" fact="0.6085"/>
              <dgm:constr type="w" for="ch" forName="Parent5" refType="w" fact="0.2975"/>
              <dgm:constr type="h" for="ch" forName="Parent5" refType="h" fact="0.0637"/>
              <dgm:constr type="l" for="ch" forName="Parent6" refType="w" fact="0.2658"/>
              <dgm:constr type="t" for="ch" forName="Parent6" refType="h" fact="0.74"/>
              <dgm:constr type="w" for="ch" forName="Parent6" refType="w" fact="0.2975"/>
              <dgm:constr type="h" for="ch" forName="Parent6" refType="h" fact="0.0637"/>
              <dgm:constr type="l" for="ch" forName="Parent7" refType="w" fact="0.1171"/>
              <dgm:constr type="t" for="ch" forName="Parent7" refType="h" fact="0.8715"/>
              <dgm:constr type="w" for="ch" forName="Parent7" refType="w" fact="0.2975"/>
              <dgm:constr type="h" for="ch" forName="Parent7" refType="h" fact="0.0637"/>
              <dgm:constr type="l" for="ch" forName="Child1" refType="w" fact="0.5348"/>
              <dgm:constr type="t" for="ch" forName="Child1" refType="h" fact="0.0678"/>
              <dgm:constr type="w" for="ch" forName="Child1" refType="w" fact="0.3196"/>
              <dgm:constr type="h" for="ch" forName="Child1" refType="h" fact="0.0908"/>
              <dgm:constr type="l" for="ch" forName="Child2" refType="w" fact="0.6804"/>
              <dgm:constr type="t" for="ch" forName="Child2" refType="h" fact="0.2006"/>
              <dgm:constr type="w" for="ch" forName="Child2" refType="w" fact="0.3196"/>
              <dgm:constr type="h" for="ch" forName="Child2" refType="h" fact="0.0908"/>
              <dgm:constr type="l" for="ch" forName="Child3" refType="w" fact="0.5348"/>
              <dgm:constr type="t" for="ch" forName="Child3" refType="h" fact="0.3308"/>
              <dgm:constr type="w" for="ch" forName="Child3" refType="w" fact="0.3196"/>
              <dgm:constr type="h" for="ch" forName="Child3" refType="h" fact="0.0908"/>
              <dgm:constr type="l" for="ch" forName="Child4" refType="w" fact="0.6804"/>
              <dgm:constr type="t" for="ch" forName="Child4" refType="h" fact="0.4623"/>
              <dgm:constr type="w" for="ch" forName="Child4" refType="w" fact="0.3196"/>
              <dgm:constr type="h" for="ch" forName="Child4" refType="h" fact="0.0908"/>
              <dgm:constr type="l" for="ch" forName="Child5" refType="w" fact="0.5348"/>
              <dgm:constr type="t" for="ch" forName="Child5" refType="h" fact="0.5936"/>
              <dgm:constr type="w" for="ch" forName="Child5" refType="w" fact="0.3196"/>
              <dgm:constr type="h" for="ch" forName="Child5" refType="h" fact="0.0908"/>
              <dgm:constr type="l" for="ch" forName="Child6" refType="w" fact="0.6804"/>
              <dgm:constr type="t" for="ch" forName="Child6" refType="h" fact="0.7251"/>
              <dgm:constr type="w" for="ch" forName="Child6" refType="w" fact="0.3196"/>
              <dgm:constr type="h" for="ch" forName="Child6" refType="h" fact="0.0908"/>
              <dgm:constr type="l" for="ch" forName="Child7" refType="w" fact="0.5348"/>
              <dgm:constr type="t" for="ch" forName="Child7" refType="h" fact="0.8579"/>
              <dgm:constr type="w" for="ch" forName="Child7" refType="w" fact="0.3196"/>
              <dgm:constr type="h" for="ch" forName="Child7" refType="h" fact="0.0908"/>
            </dgm:constrLst>
          </dgm:else>
        </dgm:choose>
      </dgm:else>
    </dgm:choose>
    <dgm:forEach name="wrapper" axis="self" ptType="parTrans">
      <dgm:forEach name="accentRepeat" axis="self">
        <dgm:layoutNode name="Accent" styleLbl="node1">
          <dgm:alg type="sp"/>
          <dgm:choose name="Name20">
            <dgm:if name="Name21" func="var" arg="dir" op="equ" val="norm">
              <dgm:choose name="Name22">
                <dgm:if name="Name23" axis="precedSib" ptType="node" func="cnt" op="equ" val="0">
                  <dgm:choose name="Name24">
                    <dgm:if name="Name25" axis="followSib" ptType="node" func="cnt" op="equ" val="0">
                      <dgm:shape xmlns:r="http://schemas.openxmlformats.org/officeDocument/2006/relationships" type="circularArrow" r:blip="">
                        <dgm:adjLst>
                          <dgm:adj idx="1" val="0.1098"/>
                          <dgm:adj idx="2" val="19.0387"/>
                          <dgm:adj idx="3" val="150"/>
                          <dgm:adj idx="4" val="180"/>
                          <dgm:adj idx="5" val="0.125"/>
                        </dgm:adjLst>
                      </dgm:shape>
                    </dgm:if>
                    <dgm:else name="Name26">
                      <dgm:shape xmlns:r="http://schemas.openxmlformats.org/officeDocument/2006/relationships" type="circularArrow" r:blip="">
                        <dgm:adjLst>
                          <dgm:adj idx="1" val="0.1098"/>
                          <dgm:adj idx="2" val="19.0387"/>
                          <dgm:adj idx="3" val="75"/>
                          <dgm:adj idx="4" val="180"/>
                          <dgm:adj idx="5" val="0.125"/>
                        </dgm:adjLst>
                      </dgm:shape>
                    </dgm:else>
                  </dgm:choose>
                </dgm:if>
                <dgm:else name="Name27">
                  <dgm:choose name="Name28">
                    <dgm:if name="Name29" axis="followSib" ptType="node" func="cnt" op="equ" val="0">
                      <dgm:choose name="Name30">
                        <dgm:if name="Name31" axis="precedSib" ptType="node" func="cnt" op="equ" val="1">
                          <dgm:shape xmlns:r="http://schemas.openxmlformats.org/officeDocument/2006/relationships" type="blockArc" r:blip="">
                            <dgm:adjLst>
                              <dgm:adj idx="1" val="0"/>
                              <dgm:adj idx="2" val="-45"/>
                              <dgm:adj idx="3" val="0.1274"/>
                            </dgm:adjLst>
                          </dgm:shape>
                        </dgm:if>
                        <dgm:if name="Name32" axis="precedSib" ptType="node" func="cnt" op="equ" val="2">
                          <dgm:shape xmlns:r="http://schemas.openxmlformats.org/officeDocument/2006/relationships" type="blockArc" r:blip="">
                            <dgm:adjLst>
                              <dgm:adj idx="1" val="-135"/>
                              <dgm:adj idx="2" val="180"/>
                              <dgm:adj idx="3" val="0.1274"/>
                            </dgm:adjLst>
                          </dgm:shape>
                        </dgm:if>
                        <dgm:if name="Name33" axis="precedSib" ptType="node" func="cnt" op="equ" val="3">
                          <dgm:shape xmlns:r="http://schemas.openxmlformats.org/officeDocument/2006/relationships" type="blockArc" r:blip="">
                            <dgm:adjLst>
                              <dgm:adj idx="1" val="0"/>
                              <dgm:adj idx="2" val="-45"/>
                              <dgm:adj idx="3" val="0.1274"/>
                            </dgm:adjLst>
                          </dgm:shape>
                        </dgm:if>
                        <dgm:if name="Name34" axis="precedSib" ptType="node" func="cnt" op="equ" val="4">
                          <dgm:shape xmlns:r="http://schemas.openxmlformats.org/officeDocument/2006/relationships" type="blockArc" r:blip="">
                            <dgm:adjLst>
                              <dgm:adj idx="1" val="-135"/>
                              <dgm:adj idx="2" val="180"/>
                              <dgm:adj idx="3" val="0.1274"/>
                            </dgm:adjLst>
                          </dgm:shape>
                        </dgm:if>
                        <dgm:if name="Name35" axis="precedSib" ptType="node" func="cnt" op="equ" val="5">
                          <dgm:shape xmlns:r="http://schemas.openxmlformats.org/officeDocument/2006/relationships" type="blockArc" r:blip="">
                            <dgm:adjLst>
                              <dgm:adj idx="1" val="0"/>
                              <dgm:adj idx="2" val="-45"/>
                              <dgm:adj idx="3" val="0.1274"/>
                            </dgm:adjLst>
                          </dgm:shape>
                        </dgm:if>
                        <dgm:if name="Name36" axis="precedSib" ptType="node" func="cnt" op="equ" val="6">
                          <dgm:shape xmlns:r="http://schemas.openxmlformats.org/officeDocument/2006/relationships" type="blockArc" r:blip="">
                            <dgm:adjLst>
                              <dgm:adj idx="1" val="-135"/>
                              <dgm:adj idx="2" val="180"/>
                              <dgm:adj idx="3" val="0.1274"/>
                            </dgm:adjLst>
                          </dgm:shape>
                        </dgm:if>
                        <dgm:else name="Name37"/>
                      </dgm:choose>
                    </dgm:if>
                    <dgm:else name="Name38">
                      <dgm:choose name="Name39">
                        <dgm:if name="Name40" axis="precedSib" ptType="node" func="cnt" op="equ" val="0">
                          <dgm:shape xmlns:r="http://schemas.openxmlformats.org/officeDocument/2006/relationships" type="blockArc" r:blip="">
                            <dgm:adjLst>
                              <dgm:adj idx="1" val="-133.1632"/>
                              <dgm:adj idx="2" val="65"/>
                              <dgm:adj idx="3" val="0.13"/>
                            </dgm:adjLst>
                          </dgm:shape>
                        </dgm:if>
                        <dgm:if name="Name41" axis="precedSib" ptType="node" func="cnt" op="equ" val="1">
                          <dgm:shape xmlns:r="http://schemas.openxmlformats.org/officeDocument/2006/relationships" type="leftCircularArrow" r:blip="">
                            <dgm:adjLst>
                              <dgm:adj idx="1" val="0.1098"/>
                              <dgm:adj idx="2" val="19.0387"/>
                              <dgm:adj idx="3" val="105"/>
                              <dgm:adj idx="4" val="-45"/>
                              <dgm:adj idx="5" val="0.125"/>
                            </dgm:adjLst>
                          </dgm:shape>
                        </dgm:if>
                        <dgm:if name="Name42" axis="precedSib" ptType="node" func="cnt" op="equ" val="2">
                          <dgm:shape xmlns:r="http://schemas.openxmlformats.org/officeDocument/2006/relationships" type="circularArrow" r:blip="">
                            <dgm:adjLst>
                              <dgm:adj idx="1" val="0.1098"/>
                              <dgm:adj idx="2" val="19.0387"/>
                              <dgm:adj idx="3" val="75"/>
                              <dgm:adj idx="4" val="-135"/>
                              <dgm:adj idx="5" val="0.125"/>
                            </dgm:adjLst>
                          </dgm:shape>
                        </dgm:if>
                        <dgm:if name="Name43" axis="precedSib" ptType="node" func="cnt" op="equ" val="3">
                          <dgm:shape xmlns:r="http://schemas.openxmlformats.org/officeDocument/2006/relationships" type="leftCircularArrow" r:blip="">
                            <dgm:adjLst>
                              <dgm:adj idx="1" val="0.1098"/>
                              <dgm:adj idx="2" val="19.0387"/>
                              <dgm:adj idx="3" val="105"/>
                              <dgm:adj idx="4" val="-45"/>
                              <dgm:adj idx="5" val="0.125"/>
                            </dgm:adjLst>
                          </dgm:shape>
                        </dgm:if>
                        <dgm:if name="Name44" axis="precedSib" ptType="node" func="cnt" op="equ" val="4">
                          <dgm:shape xmlns:r="http://schemas.openxmlformats.org/officeDocument/2006/relationships" type="circularArrow" r:blip="">
                            <dgm:adjLst>
                              <dgm:adj idx="1" val="0.1098"/>
                              <dgm:adj idx="2" val="19.0387"/>
                              <dgm:adj idx="3" val="75"/>
                              <dgm:adj idx="4" val="-135"/>
                              <dgm:adj idx="5" val="0.125"/>
                            </dgm:adjLst>
                          </dgm:shape>
                        </dgm:if>
                        <dgm:if name="Name45" axis="precedSib" ptType="node" func="cnt" op="equ" val="5">
                          <dgm:shape xmlns:r="http://schemas.openxmlformats.org/officeDocument/2006/relationships" type="leftCircularArrow" r:blip="">
                            <dgm:adjLst>
                              <dgm:adj idx="1" val="0.1098"/>
                              <dgm:adj idx="2" val="19.0387"/>
                              <dgm:adj idx="3" val="105"/>
                              <dgm:adj idx="4" val="-45"/>
                              <dgm:adj idx="5" val="0.125"/>
                            </dgm:adjLst>
                          </dgm:shape>
                        </dgm:if>
                        <dgm:if name="Name46" axis="precedSib" ptType="node" func="cnt" op="equ" val="6">
                          <dgm:shape xmlns:r="http://schemas.openxmlformats.org/officeDocument/2006/relationships" type="blockArc" r:blip="">
                            <dgm:adjLst>
                              <dgm:adj idx="1" val="-135"/>
                              <dgm:adj idx="2" val="180"/>
                              <dgm:adj idx="3" val="0.1274"/>
                            </dgm:adjLst>
                          </dgm:shape>
                        </dgm:if>
                        <dgm:else name="Name47"/>
                      </dgm:choose>
                    </dgm:else>
                  </dgm:choose>
                </dgm:else>
              </dgm:choose>
            </dgm:if>
            <dgm:else name="Name48">
              <dgm:choose name="Name49">
                <dgm:if name="Name50" axis="precedSib" ptType="node" func="cnt" op="equ" val="0">
                  <dgm:choose name="Name51">
                    <dgm:if name="Name52" axis="followSib" ptType="node" func="cnt" op="equ" val="0">
                      <dgm:shape xmlns:r="http://schemas.openxmlformats.org/officeDocument/2006/relationships" type="leftCircularArrow" r:blip="">
                        <dgm:adjLst>
                          <dgm:adj idx="1" val="0.1098"/>
                          <dgm:adj idx="2" val="19.0387"/>
                          <dgm:adj idx="3" val="30"/>
                          <dgm:adj idx="4" val="0"/>
                          <dgm:adj idx="5" val="0.125"/>
                        </dgm:adjLst>
                      </dgm:shape>
                    </dgm:if>
                    <dgm:else name="Name53">
                      <dgm:shape xmlns:r="http://schemas.openxmlformats.org/officeDocument/2006/relationships" type="leftCircularArrow" r:blip="">
                        <dgm:adjLst>
                          <dgm:adj idx="1" val="0.1098"/>
                          <dgm:adj idx="2" val="19.0387"/>
                          <dgm:adj idx="3" val="105"/>
                          <dgm:adj idx="4" val="0"/>
                          <dgm:adj idx="5" val="0.125"/>
                        </dgm:adjLst>
                      </dgm:shape>
                    </dgm:else>
                  </dgm:choose>
                </dgm:if>
                <dgm:else name="Name54">
                  <dgm:choose name="Name55">
                    <dgm:if name="Name56" axis="followSib" ptType="node" func="cnt" op="equ" val="0">
                      <dgm:choose name="Name57">
                        <dgm:if name="Name58" axis="precedSib" ptType="node" func="cnt" op="equ" val="1">
                          <dgm:shape xmlns:r="http://schemas.openxmlformats.org/officeDocument/2006/relationships" type="blockArc" r:blip="">
                            <dgm:adjLst>
                              <dgm:adj idx="1" val="-135"/>
                              <dgm:adj idx="2" val="180"/>
                              <dgm:adj idx="3" val="0.1274"/>
                            </dgm:adjLst>
                          </dgm:shape>
                        </dgm:if>
                        <dgm:if name="Name59" axis="precedSib" ptType="node" func="cnt" op="equ" val="2">
                          <dgm:shape xmlns:r="http://schemas.openxmlformats.org/officeDocument/2006/relationships" type="blockArc" r:blip="">
                            <dgm:adjLst>
                              <dgm:adj idx="1" val="0"/>
                              <dgm:adj idx="2" val="-45"/>
                              <dgm:adj idx="3" val="0.1274"/>
                            </dgm:adjLst>
                          </dgm:shape>
                        </dgm:if>
                        <dgm:if name="Name60" axis="precedSib" ptType="node" func="cnt" op="equ" val="3">
                          <dgm:shape xmlns:r="http://schemas.openxmlformats.org/officeDocument/2006/relationships" type="blockArc" r:blip="">
                            <dgm:adjLst>
                              <dgm:adj idx="1" val="-135"/>
                              <dgm:adj idx="2" val="180"/>
                              <dgm:adj idx="3" val="0.1274"/>
                            </dgm:adjLst>
                          </dgm:shape>
                        </dgm:if>
                        <dgm:if name="Name61" axis="precedSib" ptType="node" func="cnt" op="equ" val="4">
                          <dgm:shape xmlns:r="http://schemas.openxmlformats.org/officeDocument/2006/relationships" type="blockArc" r:blip="">
                            <dgm:adjLst>
                              <dgm:adj idx="1" val="0"/>
                              <dgm:adj idx="2" val="-45"/>
                              <dgm:adj idx="3" val="0.1274"/>
                            </dgm:adjLst>
                          </dgm:shape>
                        </dgm:if>
                        <dgm:if name="Name62" axis="precedSib" ptType="node" func="cnt" op="equ" val="5">
                          <dgm:shape xmlns:r="http://schemas.openxmlformats.org/officeDocument/2006/relationships" type="blockArc" r:blip="">
                            <dgm:adjLst>
                              <dgm:adj idx="1" val="-135"/>
                              <dgm:adj idx="2" val="180"/>
                              <dgm:adj idx="3" val="0.1274"/>
                            </dgm:adjLst>
                          </dgm:shape>
                        </dgm:if>
                        <dgm:if name="Name63" axis="precedSib" ptType="node" func="cnt" op="equ" val="6">
                          <dgm:shape xmlns:r="http://schemas.openxmlformats.org/officeDocument/2006/relationships" type="blockArc" r:blip="">
                            <dgm:adjLst>
                              <dgm:adj idx="1" val="0"/>
                              <dgm:adj idx="2" val="-45"/>
                              <dgm:adj idx="3" val="0.1274"/>
                            </dgm:adjLst>
                          </dgm:shape>
                        </dgm:if>
                        <dgm:else name="Name64"/>
                      </dgm:choose>
                    </dgm:if>
                    <dgm:else name="Name65">
                      <dgm:choose name="Name66">
                        <dgm:if name="Name67" axis="precedSib" ptType="node" func="cnt" op="equ" val="0">
                          <dgm:shape xmlns:r="http://schemas.openxmlformats.org/officeDocument/2006/relationships" type="blockArc" r:blip="">
                            <dgm:adjLst>
                              <dgm:adj idx="1" val="-133.1632"/>
                              <dgm:adj idx="2" val="65"/>
                              <dgm:adj idx="3" val="0.13"/>
                            </dgm:adjLst>
                          </dgm:shape>
                        </dgm:if>
                        <dgm:if name="Name68" axis="precedSib" ptType="node" func="cnt" op="equ" val="1">
                          <dgm:shape xmlns:r="http://schemas.openxmlformats.org/officeDocument/2006/relationships" type="circularArrow" r:blip="">
                            <dgm:adjLst>
                              <dgm:adj idx="1" val="0.1098"/>
                              <dgm:adj idx="2" val="19.0387"/>
                              <dgm:adj idx="3" val="75"/>
                              <dgm:adj idx="4" val="-135"/>
                              <dgm:adj idx="5" val="0.125"/>
                            </dgm:adjLst>
                          </dgm:shape>
                        </dgm:if>
                        <dgm:if name="Name69" axis="precedSib" ptType="node" func="cnt" op="equ" val="2">
                          <dgm:shape xmlns:r="http://schemas.openxmlformats.org/officeDocument/2006/relationships" type="leftCircularArrow" r:blip="">
                            <dgm:adjLst>
                              <dgm:adj idx="1" val="0.1098"/>
                              <dgm:adj idx="2" val="19.0387"/>
                              <dgm:adj idx="3" val="105"/>
                              <dgm:adj idx="4" val="-45"/>
                              <dgm:adj idx="5" val="0.125"/>
                            </dgm:adjLst>
                          </dgm:shape>
                        </dgm:if>
                        <dgm:if name="Name70" axis="precedSib" ptType="node" func="cnt" op="equ" val="3">
                          <dgm:shape xmlns:r="http://schemas.openxmlformats.org/officeDocument/2006/relationships" type="circularArrow" r:blip="">
                            <dgm:adjLst>
                              <dgm:adj idx="1" val="0.1098"/>
                              <dgm:adj idx="2" val="19.0387"/>
                              <dgm:adj idx="3" val="75"/>
                              <dgm:adj idx="4" val="-135"/>
                              <dgm:adj idx="5" val="0.125"/>
                            </dgm:adjLst>
                          </dgm:shape>
                        </dgm:if>
                        <dgm:if name="Name71" axis="precedSib" ptType="node" func="cnt" op="equ" val="4">
                          <dgm:shape xmlns:r="http://schemas.openxmlformats.org/officeDocument/2006/relationships" type="leftCircularArrow" r:blip="">
                            <dgm:adjLst>
                              <dgm:adj idx="1" val="0.1098"/>
                              <dgm:adj idx="2" val="19.0387"/>
                              <dgm:adj idx="3" val="105"/>
                              <dgm:adj idx="4" val="-45"/>
                              <dgm:adj idx="5" val="0.125"/>
                            </dgm:adjLst>
                          </dgm:shape>
                        </dgm:if>
                        <dgm:if name="Name72" axis="precedSib" ptType="node" func="cnt" op="equ" val="5">
                          <dgm:shape xmlns:r="http://schemas.openxmlformats.org/officeDocument/2006/relationships" type="circularArrow" r:blip="">
                            <dgm:adjLst>
                              <dgm:adj idx="1" val="0.1098"/>
                              <dgm:adj idx="2" val="19.0387"/>
                              <dgm:adj idx="3" val="75"/>
                              <dgm:adj idx="4" val="-135"/>
                              <dgm:adj idx="5" val="0.125"/>
                            </dgm:adjLst>
                          </dgm:shape>
                        </dgm:if>
                        <dgm:if name="Name73" axis="precedSib" ptType="node" func="cnt" op="equ" val="6">
                          <dgm:shape xmlns:r="http://schemas.openxmlformats.org/officeDocument/2006/relationships" type="blockArc" r:blip="">
                            <dgm:adjLst>
                              <dgm:adj idx="1" val="0"/>
                              <dgm:adj idx="2" val="-45"/>
                              <dgm:adj idx="3" val="0.1274"/>
                            </dgm:adjLst>
                          </dgm:shape>
                        </dgm:if>
                        <dgm:else name="Name74"/>
                      </dgm:choose>
                    </dgm:else>
                  </dgm:choose>
                </dgm:else>
              </dgm:choose>
            </dgm:else>
          </dgm:choose>
          <dgm:presOf/>
        </dgm:layoutNode>
      </dgm:forEach>
    </dgm:forEach>
    <dgm:forEach name="Name75" axis="ch" ptType="node" cnt="1">
      <dgm:layoutNode name="Accent1">
        <dgm:alg type="sp"/>
        <dgm:shape xmlns:r="http://schemas.openxmlformats.org/officeDocument/2006/relationships" r:blip="">
          <dgm:adjLst/>
        </dgm:shape>
        <dgm:presOf/>
        <dgm:constrLst/>
        <dgm:forEach name="Name76" ref="accentRepeat"/>
      </dgm:layoutNode>
      <dgm:choose name="Name77">
        <dgm:if name="Name78" axis="ch" ptType="node" func="cnt" op="gte" val="1">
          <dgm:layoutNode name="Child1"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79"/>
      </dgm:choose>
      <dgm:layoutNode name="Parent1"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80" axis="ch" ptType="node" st="2" cnt="1">
      <dgm:layoutNode name="Accent2">
        <dgm:alg type="sp"/>
        <dgm:shape xmlns:r="http://schemas.openxmlformats.org/officeDocument/2006/relationships" r:blip="">
          <dgm:adjLst/>
        </dgm:shape>
        <dgm:presOf/>
        <dgm:constrLst/>
        <dgm:forEach name="Name81" ref="accentRepeat"/>
      </dgm:layoutNode>
      <dgm:choose name="Name82">
        <dgm:if name="Name83" axis="ch" ptType="node" func="cnt" op="gte" val="1">
          <dgm:layoutNode name="Child2"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84"/>
      </dgm:choose>
      <dgm:layoutNode name="Parent2"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85" axis="ch" ptType="node" st="3" cnt="1">
      <dgm:layoutNode name="Accent3">
        <dgm:alg type="sp"/>
        <dgm:shape xmlns:r="http://schemas.openxmlformats.org/officeDocument/2006/relationships" r:blip="">
          <dgm:adjLst/>
        </dgm:shape>
        <dgm:presOf/>
        <dgm:constrLst/>
        <dgm:forEach name="Name86" ref="accentRepeat"/>
      </dgm:layoutNode>
      <dgm:choose name="Name87">
        <dgm:if name="Name88" axis="ch" ptType="node" func="cnt" op="gte" val="1">
          <dgm:layoutNode name="Child3"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89"/>
      </dgm:choose>
      <dgm:layoutNode name="Parent3"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90" axis="ch" ptType="node" st="4" cnt="1">
      <dgm:layoutNode name="Accent4">
        <dgm:alg type="sp"/>
        <dgm:shape xmlns:r="http://schemas.openxmlformats.org/officeDocument/2006/relationships" r:blip="">
          <dgm:adjLst/>
        </dgm:shape>
        <dgm:presOf/>
        <dgm:constrLst/>
        <dgm:forEach name="Name91" ref="accentRepeat"/>
      </dgm:layoutNode>
      <dgm:choose name="Name92">
        <dgm:if name="Name93" axis="ch" ptType="node" func="cnt" op="gte" val="1">
          <dgm:layoutNode name="Child4"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94"/>
      </dgm:choose>
      <dgm:layoutNode name="Parent4"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95" axis="ch" ptType="node" st="5" cnt="1">
      <dgm:layoutNode name="Accent5">
        <dgm:alg type="sp"/>
        <dgm:shape xmlns:r="http://schemas.openxmlformats.org/officeDocument/2006/relationships" r:blip="">
          <dgm:adjLst/>
        </dgm:shape>
        <dgm:presOf/>
        <dgm:constrLst/>
        <dgm:forEach name="Name96" ref="accentRepeat"/>
      </dgm:layoutNode>
      <dgm:choose name="Name97">
        <dgm:if name="Name98" axis="ch" ptType="node" func="cnt" op="gte" val="1">
          <dgm:layoutNode name="Child5"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99"/>
      </dgm:choose>
      <dgm:layoutNode name="Parent5"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100" axis="ch" ptType="node" st="6" cnt="1">
      <dgm:layoutNode name="Accent6">
        <dgm:alg type="sp"/>
        <dgm:shape xmlns:r="http://schemas.openxmlformats.org/officeDocument/2006/relationships" r:blip="">
          <dgm:adjLst/>
        </dgm:shape>
        <dgm:presOf/>
        <dgm:constrLst/>
        <dgm:forEach name="Name101" ref="accentRepeat"/>
      </dgm:layoutNode>
      <dgm:choose name="Name102">
        <dgm:if name="Name103" axis="ch" ptType="node" func="cnt" op="gte" val="1">
          <dgm:layoutNode name="Child6"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104"/>
      </dgm:choose>
      <dgm:layoutNode name="Parent6"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105" axis="ch" ptType="node" st="7" cnt="1">
      <dgm:layoutNode name="Accent7">
        <dgm:alg type="sp"/>
        <dgm:shape xmlns:r="http://schemas.openxmlformats.org/officeDocument/2006/relationships" r:blip="">
          <dgm:adjLst/>
        </dgm:shape>
        <dgm:presOf/>
        <dgm:constrLst/>
        <dgm:forEach name="Name106" ref="accentRepeat"/>
      </dgm:layoutNode>
      <dgm:choose name="Name107">
        <dgm:if name="Name108" axis="ch" ptType="node" func="cnt" op="gte" val="1">
          <dgm:layoutNode name="Child7"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109"/>
      </dgm:choose>
      <dgm:layoutNode name="Parent7"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layoutNode>
</dgm:layoutDef>
</file>

<file path=ppt/diagrams/layout32.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layout33.xml><?xml version="1.0" encoding="utf-8"?>
<dgm:layoutDef xmlns:dgm="http://schemas.openxmlformats.org/drawingml/2006/diagram" xmlns:a="http://schemas.openxmlformats.org/drawingml/2006/main" uniqueId="urn:microsoft.com/office/officeart/2005/8/layout/hProcess4">
  <dgm:title val=""/>
  <dgm:desc val=""/>
  <dgm:catLst>
    <dgm:cat type="process"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composite"/>
    <dgm:shape xmlns:r="http://schemas.openxmlformats.org/officeDocument/2006/relationships" r:blip="">
      <dgm:adjLst/>
    </dgm:shape>
    <dgm:presOf/>
    <dgm:constrLst>
      <dgm:constr type="w" for="ch" forName="tSp" refType="w"/>
      <dgm:constr type="h" for="ch" forName="tSp" refType="h" fact="0.15"/>
      <dgm:constr type="l" for="ch" forName="tSp"/>
      <dgm:constr type="t" for="ch" forName="tSp"/>
      <dgm:constr type="w" for="ch" forName="bSp" refType="w"/>
      <dgm:constr type="h" for="ch" forName="bSp" refType="h" fact="0.15"/>
      <dgm:constr type="l" for="ch" forName="bSp"/>
      <dgm:constr type="t" for="ch" forName="bSp" refType="h" fact="0.85"/>
      <dgm:constr type="w" for="ch" forName="process" refType="w"/>
      <dgm:constr type="h" for="ch" forName="process" refType="h" fact="0.7"/>
      <dgm:constr type="l" for="ch" forName="process"/>
      <dgm:constr type="t" for="ch" forName="process" refType="h" fact="0.15"/>
    </dgm:constrLst>
    <dgm:ruleLst/>
    <dgm:layoutNode name="tSp">
      <dgm:alg type="sp"/>
      <dgm:shape xmlns:r="http://schemas.openxmlformats.org/officeDocument/2006/relationships" r:blip="">
        <dgm:adjLst/>
      </dgm:shape>
      <dgm:presOf/>
      <dgm:constrLst/>
      <dgm:ruleLst/>
    </dgm:layoutNode>
    <dgm:layoutNode name="bSp">
      <dgm:alg type="sp"/>
      <dgm:shape xmlns:r="http://schemas.openxmlformats.org/officeDocument/2006/relationships" r:blip="">
        <dgm:adjLst/>
      </dgm:shape>
      <dgm:presOf/>
      <dgm:constrLst/>
      <dgm:ruleLst/>
    </dgm:layoutNode>
    <dgm:layoutNode name="process">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composite1" refType="w"/>
        <dgm:constr type="w" for="ch" forName="composite2" refType="w" refFor="ch" refForName="composite1" op="equ"/>
        <dgm:constr type="h" for="ch" forName="composite1" refType="h"/>
        <dgm:constr type="h" for="ch" forName="composite2" refType="h" refFor="ch" refForName="composite1" op="equ"/>
        <dgm:constr type="primFontSz" for="des" forName="parentNode1" val="65"/>
        <dgm:constr type="primFontSz" for="des" forName="parentNode2" refType="primFontSz" refFor="des" refForName="parentNode1" op="equ"/>
        <dgm:constr type="secFontSz" for="des" forName="childNode1tx" val="65"/>
        <dgm:constr type="secFontSz" for="des" forName="childNode2tx" refType="secFontSz" refFor="des" refForName="childNode1tx" op="equ"/>
        <dgm:constr type="w" for="des" ptType="sibTrans" refType="w" refFor="ch" refForName="composite1" op="equ" fact="0.05"/>
      </dgm:constrLst>
      <dgm:ruleLst/>
      <dgm:forEach name="Name4" axis="ch" ptType="node" step="2">
        <dgm:layoutNode name="composite1">
          <dgm:alg type="composite">
            <dgm:param type="ar" val="0.943"/>
          </dgm:alg>
          <dgm:shape xmlns:r="http://schemas.openxmlformats.org/officeDocument/2006/relationships" r:blip="">
            <dgm:adjLst/>
          </dgm:shape>
          <dgm:presOf/>
          <dgm:choose name="Name5">
            <dgm:if name="Name6" func="var" arg="dir" op="equ" val="norm">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dgm:constr type="w" for="ch" forName="childNode1tx" refType="w" fact="0.9"/>
                <dgm:constr type="h" for="ch" forName="childNode1tx" refType="h" fact="0.55"/>
                <dgm:constr type="t" for="ch" forName="childNode1tx" refType="h" fact="0.15"/>
                <dgm:constr type="l" for="ch" forName="childNode1tx"/>
                <dgm:constr type="w" for="ch" forName="parentNode1" refType="w" fact="0.8"/>
                <dgm:constr type="h" for="ch" forName="parentNode1" refType="h" fact="0.3"/>
                <dgm:constr type="t" for="ch" forName="parentNode1" refType="h" fact="0.7"/>
                <dgm:constr type="l" for="ch" forName="parentNode1" refType="w" fact="0.2"/>
                <dgm:constr type="w" for="ch" forName="connSite1" refType="w" fact="0.01"/>
                <dgm:constr type="h" for="ch" forName="connSite1" refType="h" fact="0.01"/>
                <dgm:constr type="t" for="ch" forName="connSite1"/>
                <dgm:constr type="l" for="ch" forName="connSite1" refType="w" fact="0.35"/>
              </dgm:constrLst>
            </dgm:if>
            <dgm:else name="Name7">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refType="w" fact="0.1"/>
                <dgm:constr type="w" for="ch" forName="childNode1tx" refType="w" fact="0.9"/>
                <dgm:constr type="h" for="ch" forName="childNode1tx" refType="h" fact="0.55"/>
                <dgm:constr type="t" for="ch" forName="childNode1tx" refType="h" fact="0.15"/>
                <dgm:constr type="l" for="ch" forName="childNode1tx" refType="w" fact="0.1"/>
                <dgm:constr type="w" for="ch" forName="parentNode1" refType="w" fact="0.8"/>
                <dgm:constr type="h" for="ch" forName="parentNode1" refType="h" fact="0.3"/>
                <dgm:constr type="t" for="ch" forName="parentNode1" refType="h" fact="0.7"/>
                <dgm:constr type="l" for="ch" forName="parentNode1"/>
                <dgm:constr type="w" for="ch" forName="connSite1" refType="w" fact="0.01"/>
                <dgm:constr type="h" for="ch" forName="connSite1" refType="h" fact="0.01"/>
                <dgm:constr type="t" for="ch" forName="connSite1"/>
                <dgm:constr type="l" for="ch" forName="connSite1" refType="w" fact="0.65"/>
              </dgm:constrLst>
            </dgm:else>
          </dgm:choose>
          <dgm:ruleLst/>
          <dgm:layoutNode name="dummyNode1">
            <dgm:alg type="sp"/>
            <dgm:shape xmlns:r="http://schemas.openxmlformats.org/officeDocument/2006/relationships" type="rect" r:blip="" hideGeom="1">
              <dgm:adjLst/>
            </dgm:shape>
            <dgm:presOf/>
            <dgm:constrLst/>
            <dgm:ruleLst/>
          </dgm:layoutNode>
          <dgm:layoutNode name="childNode1"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1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1" styleLbl="node1">
            <dgm:varLst>
              <dgm:chMax val="1"/>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1" moveWith="childNode1">
            <dgm:alg type="sp"/>
            <dgm:shape xmlns:r="http://schemas.openxmlformats.org/officeDocument/2006/relationships" r:blip="">
              <dgm:adjLst/>
            </dgm:shape>
            <dgm:presOf/>
            <dgm:constrLst/>
            <dgm:ruleLst/>
          </dgm:layoutNode>
        </dgm:layoutNode>
        <dgm:forEach name="Name8" axis="followSib" ptType="sibTrans" cnt="1">
          <dgm:layoutNode name="Name9">
            <dgm:alg type="conn">
              <dgm:param type="connRout" val="curve"/>
              <dgm:param type="srcNode" val="parentNode1"/>
              <dgm:param type="dstNode" val="connSite2"/>
              <dgm:param type="begPts" val="bCtr"/>
              <dgm:param type="endPts" val="bCtr"/>
            </dgm:alg>
            <dgm:shape xmlns:r="http://schemas.openxmlformats.org/officeDocument/2006/relationships" type="conn" r:blip="" zOrderOff="-2">
              <dgm:adjLst/>
            </dgm:shape>
            <dgm:presOf axis="self"/>
            <dgm:choose name="Name10">
              <dgm:if name="Name11" func="var" arg="dir" op="equ" val="norm">
                <dgm:constrLst>
                  <dgm:constr type="h" refType="w" fact="0.35"/>
                  <dgm:constr type="wArH" refType="h"/>
                  <dgm:constr type="hArH" refType="h"/>
                  <dgm:constr type="connDist"/>
                  <dgm:constr type="diam" refType="connDist" fact="-1.15"/>
                  <dgm:constr type="begPad"/>
                  <dgm:constr type="endPad"/>
                </dgm:constrLst>
              </dgm:if>
              <dgm:else name="Name12">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name="Name13" axis="followSib" ptType="node" cnt="1">
          <dgm:layoutNode name="composite2">
            <dgm:alg type="composite">
              <dgm:param type="ar" val="0.943"/>
            </dgm:alg>
            <dgm:shape xmlns:r="http://schemas.openxmlformats.org/officeDocument/2006/relationships" r:blip="">
              <dgm:adjLst/>
            </dgm:shape>
            <dgm:presOf/>
            <dgm:choose name="Name14">
              <dgm:if name="Name15" func="var" arg="dir" op="equ" val="norm">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dgm:constr type="w" for="ch" forName="childNode2tx" refType="w" fact="0.9"/>
                  <dgm:constr type="h" for="ch" forName="childNode2tx" refType="h" fact="0.55"/>
                  <dgm:constr type="t" for="ch" forName="childNode2tx" refType="h" fact="0.3"/>
                  <dgm:constr type="l" for="ch" forName="childNode2tx"/>
                  <dgm:constr type="w" for="ch" forName="parentNode2" refType="w" fact="0.8"/>
                  <dgm:constr type="h" for="ch" forName="parentNode2" refType="h" fact="0.3"/>
                  <dgm:constr type="t" for="ch" forName="parentNode2"/>
                  <dgm:constr type="l" for="ch" forName="parentNode2" refType="w" fact="0.2"/>
                  <dgm:constr type="w" for="ch" forName="connSite2" refType="w" fact="0.01"/>
                  <dgm:constr type="h" for="ch" forName="connSite2" refType="h" fact="0.01"/>
                  <dgm:constr type="t" for="ch" forName="connSite2" refType="h" fact="0.99"/>
                  <dgm:constr type="l" for="ch" forName="connSite2" refType="w" fact="0.25"/>
                </dgm:constrLst>
              </dgm:if>
              <dgm:else name="Name16">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refType="w" fact="0.1"/>
                  <dgm:constr type="w" for="ch" forName="childNode2tx" refType="w" fact="0.9"/>
                  <dgm:constr type="h" for="ch" forName="childNode2tx" refType="h" fact="0.55"/>
                  <dgm:constr type="t" for="ch" forName="childNode2tx" refType="h" fact="0.3"/>
                  <dgm:constr type="l" for="ch" forName="childNode2tx" refType="w" fact="0.1"/>
                  <dgm:constr type="w" for="ch" forName="parentNode2" refType="w" fact="0.8"/>
                  <dgm:constr type="h" for="ch" forName="parentNode2" refType="h" fact="0.3"/>
                  <dgm:constr type="t" for="ch" forName="parentNode2"/>
                  <dgm:constr type="l" for="ch" forName="parentNode2"/>
                  <dgm:constr type="w" for="ch" forName="connSite2" refType="w" fact="0.01"/>
                  <dgm:constr type="h" for="ch" forName="connSite2" refType="h" fact="0.01"/>
                  <dgm:constr type="t" for="ch" forName="connSite2" refType="h" fact="0.99"/>
                  <dgm:constr type="l" for="ch" forName="connSite2" refType="w" fact="0.85"/>
                </dgm:constrLst>
              </dgm:else>
            </dgm:choose>
            <dgm:ruleLst/>
            <dgm:layoutNode name="dummyNode2">
              <dgm:alg type="sp"/>
              <dgm:shape xmlns:r="http://schemas.openxmlformats.org/officeDocument/2006/relationships" type="rect" r:blip="" hideGeom="1">
                <dgm:adjLst/>
              </dgm:shape>
              <dgm:presOf/>
              <dgm:constrLst/>
              <dgm:ruleLst/>
            </dgm:layoutNode>
            <dgm:layoutNode name="childNode2"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2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2" styleLbl="node1">
              <dgm:varLst>
                <dgm:chMax val="0"/>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2" moveWith="childNode2">
              <dgm:alg type="sp"/>
              <dgm:shape xmlns:r="http://schemas.openxmlformats.org/officeDocument/2006/relationships" r:blip="">
                <dgm:adjLst/>
              </dgm:shape>
              <dgm:presOf/>
              <dgm:constrLst/>
              <dgm:ruleLst/>
            </dgm:layoutNode>
          </dgm:layoutNode>
          <dgm:forEach name="Name17" axis="followSib" ptType="sibTrans" cnt="1">
            <dgm:layoutNode name="Name18">
              <dgm:alg type="conn">
                <dgm:param type="connRout" val="curve"/>
                <dgm:param type="srcNode" val="parentNode2"/>
                <dgm:param type="dstNode" val="connSite1"/>
                <dgm:param type="begPts" val="tCtr"/>
                <dgm:param type="endPts" val="tCtr"/>
              </dgm:alg>
              <dgm:shape xmlns:r="http://schemas.openxmlformats.org/officeDocument/2006/relationships" type="conn" r:blip="" zOrderOff="-2">
                <dgm:adjLst/>
              </dgm:shape>
              <dgm:presOf axis="self"/>
              <dgm:choose name="Name19">
                <dgm:if name="Name20" func="var" arg="dir" op="equ" val="norm">
                  <dgm:constrLst>
                    <dgm:constr type="h" refType="w" fact="0.35"/>
                    <dgm:constr type="wArH" refType="h"/>
                    <dgm:constr type="hArH" refType="h"/>
                    <dgm:constr type="connDist"/>
                    <dgm:constr type="diam" refType="connDist" fact="1.15"/>
                    <dgm:constr type="begPad"/>
                    <dgm:constr type="endPad"/>
                  </dgm:constrLst>
                </dgm:if>
                <dgm:else name="Name21">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dgm:forEach>
    </dgm:layoutNode>
  </dgm:layoutNode>
</dgm:layoutDef>
</file>

<file path=ppt/diagrams/layout34.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35.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layout36.xml><?xml version="1.0" encoding="utf-8"?>
<dgm:layoutDef xmlns:dgm="http://schemas.openxmlformats.org/drawingml/2006/diagram" xmlns:a="http://schemas.openxmlformats.org/drawingml/2006/main" uniqueId="urn:microsoft.com/office/officeart/2009/3/layout/CircleRelationship">
  <dgm:title val=""/>
  <dgm:desc val=""/>
  <dgm:catLst>
    <dgm:cat type="relationship" pri="1500"/>
  </dgm:catLst>
  <dgm:sampData>
    <dgm:dataModel>
      <dgm:ptLst>
        <dgm:pt modelId="0" type="doc"/>
        <dgm:pt modelId="10">
          <dgm:prSet phldr="1"/>
        </dgm:pt>
        <dgm:pt modelId="11">
          <dgm:prSet phldr="1"/>
        </dgm:pt>
        <dgm:pt modelId="12">
          <dgm:prSet phldr="1"/>
        </dgm:pt>
      </dgm:ptLst>
      <dgm:cxnLst>
        <dgm:cxn modelId="20" srcId="0" destId="10" srcOrd="0" destOrd="0"/>
        <dgm:cxn modelId="21" srcId="10" destId="11" srcOrd="0" destOrd="0"/>
        <dgm:cxn modelId="22" srcId="10" destId="12" srcOrd="0" destOrd="0"/>
      </dgm:cxnLst>
      <dgm:bg/>
      <dgm:whole/>
    </dgm:dataModel>
  </dgm:sampData>
  <dgm:styleData>
    <dgm:dataModel>
      <dgm:ptLst>
        <dgm:pt modelId="0" type="doc"/>
        <dgm:pt modelId="10">
          <dgm:prSet phldr="1"/>
        </dgm:pt>
        <dgm:pt modelId="11">
          <dgm:prSet phldr="1"/>
        </dgm:pt>
        <dgm:pt modelId="12">
          <dgm:prSet phldr="1"/>
        </dgm:pt>
      </dgm:ptLst>
      <dgm:cxnLst>
        <dgm:cxn modelId="20" srcId="0" destId="10" srcOrd="0" destOrd="0"/>
        <dgm:cxn modelId="21" srcId="10" destId="11" srcOrd="0" destOrd="0"/>
        <dgm:cxn modelId="22" srcId="10" destId="12" srcOrd="0" destOrd="0"/>
      </dgm:cxnLst>
      <dgm:bg/>
      <dgm:whole/>
    </dgm:dataModel>
  </dgm:styleData>
  <dgm:clrData>
    <dgm:dataModel>
      <dgm:ptLst>
        <dgm:pt modelId="0" type="doc"/>
        <dgm:pt modelId="10">
          <dgm:prSet phldr="1"/>
        </dgm:pt>
        <dgm:pt modelId="11">
          <dgm:prSet phldr="1"/>
        </dgm:pt>
        <dgm:pt modelId="12">
          <dgm:prSet phldr="1"/>
        </dgm:pt>
      </dgm:ptLst>
      <dgm:cxnLst>
        <dgm:cxn modelId="20" srcId="0" destId="10" srcOrd="0" destOrd="0"/>
        <dgm:cxn modelId="21" srcId="10" destId="11" srcOrd="0" destOrd="0"/>
        <dgm:cxn modelId="22" srcId="10" destId="12" srcOrd="0" destOrd="0"/>
      </dgm:cxnLst>
      <dgm:bg/>
      <dgm:whole/>
    </dgm:dataModel>
  </dgm:clrData>
  <dgm:layoutNode name="Name0">
    <dgm:varLst>
      <dgm:chMax val="1"/>
      <dgm:chPref val="1"/>
    </dgm:varLst>
    <dgm:shape xmlns:r="http://schemas.openxmlformats.org/officeDocument/2006/relationships" r:blip="">
      <dgm:adjLst/>
    </dgm:shape>
    <dgm:choose name="Name1">
      <dgm:if name="Name2" axis="ch ch" ptType="node node" func="cnt" op="equ" val="0">
        <dgm:alg type="composite">
          <dgm:param type="ar" val="0.98"/>
        </dgm:alg>
        <dgm:constrLst>
          <dgm:constr type="primFontSz" for="des" ptType="node" op="equ" val="65"/>
          <dgm:constr type="l" for="ch" forName="Parent" refType="w" fact="0"/>
          <dgm:constr type="t" for="ch" forName="Parent" refType="h" fact="0.039"/>
          <dgm:constr type="w" for="ch" forName="Parent" refType="w" fact="0.8734"/>
          <dgm:constr type="h" for="ch" forName="Parent" refType="h" fact="0.856"/>
          <dgm:constr type="l" for="ch" forName="Accent1" refType="w" fact="0.4984"/>
          <dgm:constr type="t" for="ch" forName="Accent1" refType="h" fact="0"/>
          <dgm:constr type="w" for="ch" forName="Accent1" refType="w" fact="0.0972"/>
          <dgm:constr type="h" for="ch" forName="Accent1" refType="h" fact="0.0952"/>
          <dgm:constr type="l" for="ch" forName="Accent2" refType="w" fact="0.2684"/>
          <dgm:constr type="t" for="ch" forName="Accent2" refType="h" fact="0.8314"/>
          <dgm:constr type="w" for="ch" forName="Accent2" refType="w" fact="0.0704"/>
          <dgm:constr type="h" for="ch" forName="Accent2" refType="h" fact="0.069"/>
          <dgm:constr type="l" for="ch" forName="Accent3" refType="w" fact="0.9296"/>
          <dgm:constr type="t" for="ch" forName="Accent3" refType="h" fact="0.3864"/>
          <dgm:constr type="w" for="ch" forName="Accent3" refType="w" fact="0.0704"/>
          <dgm:constr type="h" for="ch" forName="Accent3" refType="h" fact="0.069"/>
          <dgm:constr type="l" for="ch" forName="Accent4" refType="w" fact="0.5931"/>
          <dgm:constr type="t" for="ch" forName="Accent4" refType="h" fact="0.9048"/>
          <dgm:constr type="w" for="ch" forName="Accent4" refType="w" fact="0.0972"/>
          <dgm:constr type="h" for="ch" forName="Accent4" refType="h" fact="0.0952"/>
          <dgm:constr type="l" for="ch" forName="Accent5" refType="w" fact="0.2883"/>
          <dgm:constr type="t" for="ch" forName="Accent5" refType="h" fact="0.1353"/>
          <dgm:constr type="w" for="ch" forName="Accent5" refType="w" fact="0.0704"/>
          <dgm:constr type="h" for="ch" forName="Accent5" refType="h" fact="0.069"/>
          <dgm:constr type="l" for="ch" forName="Accent6" refType="w" fact="0.0666"/>
          <dgm:constr type="t" for="ch" forName="Accent6" refType="h" fact="0.53"/>
          <dgm:constr type="w" for="ch" forName="Accent6" refType="w" fact="0.0704"/>
          <dgm:constr type="h" for="ch" forName="Accent6" refType="h" fact="0.069"/>
        </dgm:constrLst>
      </dgm:if>
      <dgm:if name="Name3" axis="ch ch" ptType="node node" func="cnt" op="equ" val="1">
        <dgm:alg type="composite">
          <dgm:param type="ar" val="1.2476"/>
        </dgm:alg>
        <dgm:constrLst>
          <dgm:constr type="primFontSz" for="des" ptType="node" op="equ" val="65"/>
          <dgm:constr type="l" for="ch" forName="Parent" refType="w" fact="0.2145"/>
          <dgm:constr type="t" for="ch" forName="Parent" refType="h" fact="0.039"/>
          <dgm:constr type="w" for="ch" forName="Parent" refType="w" fact="0.6861"/>
          <dgm:constr type="h" for="ch" forName="Parent" refType="h" fact="0.856"/>
          <dgm:constr type="l" for="ch" forName="Accent8" refType="w" fact="0.0262"/>
          <dgm:constr type="t" for="ch" forName="Accent8" refType="h" fact="0.6434"/>
          <dgm:constr type="w" for="ch" forName="Accent8" refType="w" fact="0.138"/>
          <dgm:constr type="h" for="ch" forName="Accent8" refType="h" fact="0.1721"/>
          <dgm:constr type="l" for="ch" forName="Accent1" refType="w" fact="0.6059"/>
          <dgm:constr type="t" for="ch" forName="Accent1" refType="h" fact="0"/>
          <dgm:constr type="w" for="ch" forName="Accent1" refType="w" fact="0.0763"/>
          <dgm:constr type="h" for="ch" forName="Accent1" refType="h" fact="0.0952"/>
          <dgm:constr type="l" for="ch" forName="Accent2" refType="w" fact="0.4253"/>
          <dgm:constr type="t" for="ch" forName="Accent2" refType="h" fact="0.8314"/>
          <dgm:constr type="w" for="ch" forName="Accent2" refType="w" fact="0.0553"/>
          <dgm:constr type="h" for="ch" forName="Accent2" refType="h" fact="0.069"/>
          <dgm:constr type="l" for="ch" forName="Accent3" refType="w" fact="0.9447"/>
          <dgm:constr type="t" for="ch" forName="Accent3" refType="h" fact="0.3864"/>
          <dgm:constr type="w" for="ch" forName="Accent3" refType="w" fact="0.0553"/>
          <dgm:constr type="h" for="ch" forName="Accent3" refType="h" fact="0.069"/>
          <dgm:constr type="l" for="ch" forName="Child1" refType="w" fact="0"/>
          <dgm:constr type="t" for="ch" forName="Child1" refType="h" fact="0.1935"/>
          <dgm:constr type="w" for="ch" forName="Child1" refType="w" fact="0.2789"/>
          <dgm:constr type="h" for="ch" forName="Child1" refType="h" fact="0.3479"/>
          <dgm:constr type="l" for="ch" forName="Accent4" refType="w" fact="0.6803"/>
          <dgm:constr type="t" for="ch" forName="Accent4" refType="h" fact="0.9048"/>
          <dgm:constr type="w" for="ch" forName="Accent4" refType="w" fact="0.0763"/>
          <dgm:constr type="h" for="ch" forName="Accent4" refType="h" fact="0.0952"/>
          <dgm:constr type="l" for="ch" forName="Accent7" refType="w" fact="0.5287"/>
          <dgm:constr type="t" for="ch" forName="Accent7" refType="h" fact="0.1383"/>
          <dgm:constr type="w" for="ch" forName="Accent7" refType="w" fact="0.0763"/>
          <dgm:constr type="h" for="ch" forName="Accent7" refType="h" fact="0.0952"/>
          <dgm:constr type="l" for="ch" forName="Accent5" refType="w" fact="0.4409"/>
          <dgm:constr type="t" for="ch" forName="Accent5" refType="h" fact="0.1353"/>
          <dgm:constr type="w" for="ch" forName="Accent5" refType="w" fact="0.0553"/>
          <dgm:constr type="h" for="ch" forName="Accent5" refType="h" fact="0.069"/>
          <dgm:constr type="l" for="ch" forName="Accent6" refType="w" fact="0.2668"/>
          <dgm:constr type="t" for="ch" forName="Accent6" refType="h" fact="0.53"/>
          <dgm:constr type="w" for="ch" forName="Accent6" refType="w" fact="0.0553"/>
          <dgm:constr type="h" for="ch" forName="Accent6" refType="h" fact="0.069"/>
        </dgm:constrLst>
      </dgm:if>
      <dgm:if name="Name4" axis="ch ch" ptType="node node" func="cnt" op="equ" val="2">
        <dgm:alg type="composite">
          <dgm:param type="ar" val="1.592"/>
        </dgm:alg>
        <dgm:constrLst>
          <dgm:constr type="primFontSz" for="des" ptType="node" op="equ" val="65"/>
          <dgm:constr type="l" for="ch" forName="Parent" refType="w" fact="0.1886"/>
          <dgm:constr type="t" for="ch" forName="Parent" refType="h" fact="0.039"/>
          <dgm:constr type="w" for="ch" forName="Parent" refType="w" fact="0.5377"/>
          <dgm:constr type="h" for="ch" forName="Parent" refType="h" fact="0.856"/>
          <dgm:constr type="l" for="ch" forName="Accent8" refType="w" fact="0.0411"/>
          <dgm:constr type="t" for="ch" forName="Accent8" refType="h" fact="0.6434"/>
          <dgm:constr type="w" for="ch" forName="Accent8" refType="w" fact="0.1081"/>
          <dgm:constr type="h" for="ch" forName="Accent8" refType="h" fact="0.1721"/>
          <dgm:constr type="l" for="ch" forName="Accent1" refType="w" fact="0.4954"/>
          <dgm:constr type="t" for="ch" forName="Accent1" refType="h" fact="0"/>
          <dgm:constr type="w" for="ch" forName="Accent1" refType="w" fact="0.0598"/>
          <dgm:constr type="h" for="ch" forName="Accent1" refType="h" fact="0.0952"/>
          <dgm:constr type="l" for="ch" forName="Accent2" refType="w" fact="0.3538"/>
          <dgm:constr type="t" for="ch" forName="Accent2" refType="h" fact="0.8314"/>
          <dgm:constr type="w" for="ch" forName="Accent2" refType="w" fact="0.0433"/>
          <dgm:constr type="h" for="ch" forName="Accent2" refType="h" fact="0.069"/>
          <dgm:constr type="l" for="ch" forName="Accent3" refType="w" fact="0.7609"/>
          <dgm:constr type="t" for="ch" forName="Accent3" refType="h" fact="0.3864"/>
          <dgm:constr type="w" for="ch" forName="Accent3" refType="w" fact="0.0433"/>
          <dgm:constr type="h" for="ch" forName="Accent3" refType="h" fact="0.069"/>
          <dgm:constr type="l" for="ch" forName="Accent9" refType="w" fact="0.6839"/>
          <dgm:constr type="t" for="ch" forName="Accent9" refType="h" fact="0.27"/>
          <dgm:constr type="w" for="ch" forName="Accent9" refType="w" fact="0.0598"/>
          <dgm:constr type="h" for="ch" forName="Accent9" refType="h" fact="0.0952"/>
          <dgm:constr type="l" for="ch" forName="Child1" refType="w" fact="0.0206"/>
          <dgm:constr type="t" for="ch" forName="Child1" refType="h" fact="0.1935"/>
          <dgm:constr type="w" for="ch" forName="Child1" refType="w" fact="0.2186"/>
          <dgm:constr type="h" for="ch" forName="Child1" refType="h" fact="0.3479"/>
          <dgm:constr type="l" for="ch" forName="Child2" refType="w" fact="0.7814"/>
          <dgm:constr type="t" for="ch" forName="Child2" refType="h" fact="0.0298"/>
          <dgm:constr type="w" for="ch" forName="Child2" refType="w" fact="0.2186"/>
          <dgm:constr type="h" for="ch" forName="Child2" refType="h" fact="0.3479"/>
          <dgm:constr type="l" for="ch" forName="Accent10" refType="w" fact="0"/>
          <dgm:constr type="t" for="ch" forName="Accent10" refType="h" fact="0.8482"/>
          <dgm:constr type="w" for="ch" forName="Accent10" refType="w" fact="0.0433"/>
          <dgm:constr type="h" for="ch" forName="Accent10" refType="h" fact="0.069"/>
          <dgm:constr type="l" for="ch" forName="Accent11" refType="w" fact="0.4318"/>
          <dgm:constr type="t" for="ch" forName="Accent11" refType="h" fact="0.75"/>
          <dgm:constr type="w" for="ch" forName="Accent11" refType="w" fact="0.0433"/>
          <dgm:constr type="h" for="ch" forName="Accent11" refType="h" fact="0.069"/>
          <dgm:constr type="l" for="ch" forName="Accent7" refType="w" fact="0.4349"/>
          <dgm:constr type="t" for="ch" forName="Accent7" refType="h" fact="0.1383"/>
          <dgm:constr type="w" for="ch" forName="Accent7" refType="w" fact="0.0598"/>
          <dgm:constr type="h" for="ch" forName="Accent7" refType="h" fact="0.0952"/>
          <dgm:constr type="l" for="ch" forName="Accent5" refType="w" fact="0.3661"/>
          <dgm:constr type="t" for="ch" forName="Accent5" refType="h" fact="0.1353"/>
          <dgm:constr type="w" for="ch" forName="Accent5" refType="w" fact="0.0433"/>
          <dgm:constr type="h" for="ch" forName="Accent5" refType="h" fact="0.069"/>
          <dgm:constr type="l" for="ch" forName="Accent6" refType="w" fact="0.2296"/>
          <dgm:constr type="t" for="ch" forName="Accent6" refType="h" fact="0.53"/>
          <dgm:constr type="w" for="ch" forName="Accent6" refType="w" fact="0.0433"/>
          <dgm:constr type="h" for="ch" forName="Accent6" refType="h" fact="0.069"/>
          <dgm:constr type="l" for="ch" forName="Accent4" refType="w" fact="0.5537"/>
          <dgm:constr type="t" for="ch" forName="Accent4" refType="h" fact="0.9048"/>
          <dgm:constr type="w" for="ch" forName="Accent4" refType="w" fact="0.0598"/>
          <dgm:constr type="h" for="ch" forName="Accent4" refType="h" fact="0.0952"/>
        </dgm:constrLst>
      </dgm:if>
      <dgm:if name="Name5" axis="ch ch" ptType="node node" func="cnt" op="equ" val="3">
        <dgm:alg type="composite">
          <dgm:param type="ar" val="1.7557"/>
        </dgm:alg>
        <dgm:constrLst>
          <dgm:constr type="primFontSz" for="des" ptType="node" op="equ" val="65"/>
          <dgm:constr type="l" for="ch" forName="Parent" refType="w" fact="0.171"/>
          <dgm:constr type="t" for="ch" forName="Parent" refType="h" fact="0.039"/>
          <dgm:constr type="w" for="ch" forName="Parent" refType="w" fact="0.4875"/>
          <dgm:constr type="h" for="ch" forName="Parent" refType="h" fact="0.856"/>
          <dgm:constr type="l" for="ch" forName="Accent8" refType="w" fact="0.0373"/>
          <dgm:constr type="t" for="ch" forName="Accent8" refType="h" fact="0.6434"/>
          <dgm:constr type="w" for="ch" forName="Accent8" refType="w" fact="0.098"/>
          <dgm:constr type="h" for="ch" forName="Accent8" refType="h" fact="0.1721"/>
          <dgm:constr type="l" for="ch" forName="Accent1" refType="w" fact="0.4492"/>
          <dgm:constr type="t" for="ch" forName="Accent1" refType="h" fact="0"/>
          <dgm:constr type="w" for="ch" forName="Accent1" refType="w" fact="0.0542"/>
          <dgm:constr type="h" for="ch" forName="Accent1" refType="h" fact="0.0952"/>
          <dgm:constr type="l" for="ch" forName="Accent2" refType="w" fact="0.3209"/>
          <dgm:constr type="t" for="ch" forName="Accent2" refType="h" fact="0.8314"/>
          <dgm:constr type="w" for="ch" forName="Accent2" refType="w" fact="0.0393"/>
          <dgm:constr type="h" for="ch" forName="Accent2" refType="h" fact="0.069"/>
          <dgm:constr type="l" for="ch" forName="Accent3" refType="w" fact="0.6899"/>
          <dgm:constr type="t" for="ch" forName="Accent3" refType="h" fact="0.3864"/>
          <dgm:constr type="w" for="ch" forName="Accent3" refType="w" fact="0.0393"/>
          <dgm:constr type="h" for="ch" forName="Accent3" refType="h" fact="0.069"/>
          <dgm:constr type="l" for="ch" forName="Accent9" refType="w" fact="0.6201"/>
          <dgm:constr type="t" for="ch" forName="Accent9" refType="h" fact="0.27"/>
          <dgm:constr type="w" for="ch" forName="Accent9" refType="w" fact="0.0542"/>
          <dgm:constr type="h" for="ch" forName="Accent9" refType="h" fact="0.0952"/>
          <dgm:constr type="l" for="ch" forName="Child1" refType="w" fact="0.0186"/>
          <dgm:constr type="t" for="ch" forName="Child1" refType="h" fact="0.1935"/>
          <dgm:constr type="w" for="ch" forName="Child1" refType="w" fact="0.1982"/>
          <dgm:constr type="h" for="ch" forName="Child1" refType="h" fact="0.3479"/>
          <dgm:constr type="l" for="ch" forName="Child2" refType="w" fact="0.7086"/>
          <dgm:constr type="t" for="ch" forName="Child2" refType="h" fact="0.0298"/>
          <dgm:constr type="w" for="ch" forName="Child2" refType="w" fact="0.1982"/>
          <dgm:constr type="h" for="ch" forName="Child2" refType="h" fact="0.3479"/>
          <dgm:constr type="l" for="ch" forName="Child3" refType="w" fact="0.8018"/>
          <dgm:constr type="t" for="ch" forName="Child3" refType="h" fact="0.6312"/>
          <dgm:constr type="w" for="ch" forName="Child3" refType="w" fact="0.1982"/>
          <dgm:constr type="h" for="ch" forName="Child3" refType="h" fact="0.3479"/>
          <dgm:constr type="l" for="ch" forName="Accent12" refType="w" fact="0.7459"/>
          <dgm:constr type="t" for="ch" forName="Accent12" refType="h" fact="0.619"/>
          <dgm:constr type="w" for="ch" forName="Accent12" refType="w" fact="0.0393"/>
          <dgm:constr type="h" for="ch" forName="Accent12" refType="h" fact="0.069"/>
          <dgm:constr type="l" for="ch" forName="Accent4" refType="w" fact="0.5021"/>
          <dgm:constr type="t" for="ch" forName="Accent4" refType="h" fact="0.9048"/>
          <dgm:constr type="w" for="ch" forName="Accent4" refType="w" fact="0.0542"/>
          <dgm:constr type="h" for="ch" forName="Accent4" refType="h" fact="0.0952"/>
          <dgm:constr type="l" for="ch" forName="Accent10" refType="w" fact="0"/>
          <dgm:constr type="t" for="ch" forName="Accent10" refType="h" fact="0.8482"/>
          <dgm:constr type="w" for="ch" forName="Accent10" refType="w" fact="0.0393"/>
          <dgm:constr type="h" for="ch" forName="Accent10" refType="h" fact="0.069"/>
          <dgm:constr type="l" for="ch" forName="Accent11" refType="w" fact="0.3916"/>
          <dgm:constr type="t" for="ch" forName="Accent11" refType="h" fact="0.75"/>
          <dgm:constr type="w" for="ch" forName="Accent11" refType="w" fact="0.0393"/>
          <dgm:constr type="h" for="ch" forName="Accent11" refType="h" fact="0.069"/>
          <dgm:constr type="l" for="ch" forName="Accent7" refType="w" fact="0.3944"/>
          <dgm:constr type="t" for="ch" forName="Accent7" refType="h" fact="0.1383"/>
          <dgm:constr type="w" for="ch" forName="Accent7" refType="w" fact="0.0542"/>
          <dgm:constr type="h" for="ch" forName="Accent7" refType="h" fact="0.0952"/>
          <dgm:constr type="l" for="ch" forName="Accent5" refType="w" fact="0.3319"/>
          <dgm:constr type="t" for="ch" forName="Accent5" refType="h" fact="0.1353"/>
          <dgm:constr type="w" for="ch" forName="Accent5" refType="w" fact="0.0393"/>
          <dgm:constr type="h" for="ch" forName="Accent5" refType="h" fact="0.069"/>
          <dgm:constr type="l" for="ch" forName="Accent6" refType="w" fact="0.2082"/>
          <dgm:constr type="t" for="ch" forName="Accent6" refType="h" fact="0.53"/>
          <dgm:constr type="w" for="ch" forName="Accent6" refType="w" fact="0.0393"/>
          <dgm:constr type="h" for="ch" forName="Accent6" refType="h" fact="0.069"/>
        </dgm:constrLst>
      </dgm:if>
      <dgm:if name="Name6" axis="ch ch" ptType="node node" func="cnt" op="equ" val="4">
        <dgm:alg type="composite">
          <dgm:param type="ar" val="1.3749"/>
        </dgm:alg>
        <dgm:constrLst>
          <dgm:constr type="primFontSz" for="des" ptType="node" op="equ" val="65"/>
          <dgm:constr type="l" for="ch" forName="Parent" refType="w" fact="0.171"/>
          <dgm:constr type="t" for="ch" forName="Parent" refType="h" fact="0.0306"/>
          <dgm:constr type="w" for="ch" forName="Parent" refType="w" fact="0.4875"/>
          <dgm:constr type="h" for="ch" forName="Parent" refType="h" fact="0.6703"/>
          <dgm:constr type="l" for="ch" forName="Accent8" refType="w" fact="0.0373"/>
          <dgm:constr type="t" for="ch" forName="Accent8" refType="h" fact="0.5038"/>
          <dgm:constr type="w" for="ch" forName="Accent8" refType="w" fact="0.098"/>
          <dgm:constr type="h" for="ch" forName="Accent8" refType="h" fact="0.1348"/>
          <dgm:constr type="l" for="ch" forName="Accent1" refType="w" fact="0.4492"/>
          <dgm:constr type="t" for="ch" forName="Accent1" refType="h" fact="0"/>
          <dgm:constr type="w" for="ch" forName="Accent1" refType="w" fact="0.0542"/>
          <dgm:constr type="h" for="ch" forName="Accent1" refType="h" fact="0.0746"/>
          <dgm:constr type="l" for="ch" forName="Accent2" refType="w" fact="0.3209"/>
          <dgm:constr type="t" for="ch" forName="Accent2" refType="h" fact="0.6511"/>
          <dgm:constr type="w" for="ch" forName="Accent2" refType="w" fact="0.0393"/>
          <dgm:constr type="h" for="ch" forName="Accent2" refType="h" fact="0.054"/>
          <dgm:constr type="l" for="ch" forName="Accent3" refType="w" fact="0.6899"/>
          <dgm:constr type="t" for="ch" forName="Accent3" refType="h" fact="0.3026"/>
          <dgm:constr type="w" for="ch" forName="Accent3" refType="w" fact="0.0393"/>
          <dgm:constr type="h" for="ch" forName="Accent3" refType="h" fact="0.054"/>
          <dgm:constr type="l" for="ch" forName="Accent9" refType="w" fact="0.6201"/>
          <dgm:constr type="t" for="ch" forName="Accent9" refType="h" fact="0.2115"/>
          <dgm:constr type="w" for="ch" forName="Accent9" refType="w" fact="0.0542"/>
          <dgm:constr type="h" for="ch" forName="Accent9" refType="h" fact="0.0746"/>
          <dgm:constr type="l" for="ch" forName="Child1" refType="w" fact="0.0186"/>
          <dgm:constr type="t" for="ch" forName="Child1" refType="h" fact="0.1515"/>
          <dgm:constr type="w" for="ch" forName="Child1" refType="w" fact="0.1982"/>
          <dgm:constr type="h" for="ch" forName="Child1" refType="h" fact="0.2725"/>
          <dgm:constr type="l" for="ch" forName="Child2" refType="w" fact="0.7086"/>
          <dgm:constr type="t" for="ch" forName="Child2" refType="h" fact="0.0233"/>
          <dgm:constr type="w" for="ch" forName="Child2" refType="w" fact="0.1982"/>
          <dgm:constr type="h" for="ch" forName="Child2" refType="h" fact="0.2725"/>
          <dgm:constr type="l" for="ch" forName="Child3" refType="w" fact="0.8018"/>
          <dgm:constr type="t" for="ch" forName="Child3" refType="h" fact="0.4943"/>
          <dgm:constr type="w" for="ch" forName="Child3" refType="w" fact="0.1982"/>
          <dgm:constr type="h" for="ch" forName="Child3" refType="h" fact="0.2725"/>
          <dgm:constr type="l" for="ch" forName="Accent12" refType="w" fact="0.7459"/>
          <dgm:constr type="t" for="ch" forName="Accent12" refType="h" fact="0.4848"/>
          <dgm:constr type="w" for="ch" forName="Accent12" refType="w" fact="0.0393"/>
          <dgm:constr type="h" for="ch" forName="Accent12" refType="h" fact="0.054"/>
          <dgm:constr type="l" for="ch" forName="Accent4" refType="w" fact="0.5021"/>
          <dgm:constr type="t" for="ch" forName="Accent4" refType="h" fact="0.7085"/>
          <dgm:constr type="w" for="ch" forName="Accent4" refType="w" fact="0.0542"/>
          <dgm:constr type="h" for="ch" forName="Accent4" refType="h" fact="0.0746"/>
          <dgm:constr type="l" for="ch" forName="Accent10" refType="w" fact="0"/>
          <dgm:constr type="t" for="ch" forName="Accent10" refType="h" fact="0.6642"/>
          <dgm:constr type="w" for="ch" forName="Accent10" refType="w" fact="0.0393"/>
          <dgm:constr type="h" for="ch" forName="Accent10" refType="h" fact="0.054"/>
          <dgm:constr type="l" for="ch" forName="Accent11" refType="w" fact="0.3916"/>
          <dgm:constr type="t" for="ch" forName="Accent11" refType="h" fact="0.5873"/>
          <dgm:constr type="w" for="ch" forName="Accent11" refType="w" fact="0.0393"/>
          <dgm:constr type="h" for="ch" forName="Accent11" refType="h" fact="0.054"/>
          <dgm:constr type="l" for="ch" forName="Accent7" refType="w" fact="0.3944"/>
          <dgm:constr type="t" for="ch" forName="Accent7" refType="h" fact="0.1083"/>
          <dgm:constr type="w" for="ch" forName="Accent7" refType="w" fact="0.0542"/>
          <dgm:constr type="h" for="ch" forName="Accent7" refType="h" fact="0.0746"/>
          <dgm:constr type="l" for="ch" forName="Accent5" refType="w" fact="0.3319"/>
          <dgm:constr type="t" for="ch" forName="Accent5" refType="h" fact="0.1059"/>
          <dgm:constr type="w" for="ch" forName="Accent5" refType="w" fact="0.0393"/>
          <dgm:constr type="h" for="ch" forName="Accent5" refType="h" fact="0.054"/>
          <dgm:constr type="l" for="ch" forName="Accent6" refType="w" fact="0.2082"/>
          <dgm:constr type="t" for="ch" forName="Accent6" refType="h" fact="0.4151"/>
          <dgm:constr type="w" for="ch" forName="Accent6" refType="w" fact="0.0393"/>
          <dgm:constr type="h" for="ch" forName="Accent6" refType="h" fact="0.054"/>
          <dgm:constr type="l" for="ch" forName="Child4" refType="w" fact="0.2329"/>
          <dgm:constr type="t" for="ch" forName="Child4" refType="h" fact="0.7275"/>
          <dgm:constr type="w" for="ch" forName="Child4" refType="w" fact="0.1982"/>
          <dgm:constr type="h" for="ch" forName="Child4" refType="h" fact="0.2725"/>
          <dgm:constr type="l" for="ch" forName="Accent13" refType="w" fact="0.4099"/>
          <dgm:constr type="t" for="ch" forName="Accent13" refType="h" fact="0.7183"/>
          <dgm:constr type="w" for="ch" forName="Accent13" refType="w" fact="0.0393"/>
          <dgm:constr type="h" for="ch" forName="Accent13" refType="h" fact="0.054"/>
        </dgm:constrLst>
      </dgm:if>
      <dgm:else name="Name7">
        <dgm:alg type="composite">
          <dgm:param type="ar" val="1.1477"/>
        </dgm:alg>
        <dgm:constrLst>
          <dgm:constr type="primFontSz" for="des" ptType="node" op="equ" val="65"/>
          <dgm:constr type="l" for="ch" forName="Parent" refType="w" fact="0.171"/>
          <dgm:constr type="t" for="ch" forName="Parent" refType="h" fact="0.1907"/>
          <dgm:constr type="w" for="ch" forName="Parent" refType="w" fact="0.4875"/>
          <dgm:constr type="h" for="ch" forName="Parent" refType="h" fact="0.5596"/>
          <dgm:constr type="l" for="ch" forName="Accent8" refType="w" fact="0.0373"/>
          <dgm:constr type="t" for="ch" forName="Accent8" refType="h" fact="0.5858"/>
          <dgm:constr type="w" for="ch" forName="Accent8" refType="w" fact="0.098"/>
          <dgm:constr type="h" for="ch" forName="Accent8" refType="h" fact="0.1125"/>
          <dgm:constr type="l" for="ch" forName="Accent1" refType="w" fact="0.4492"/>
          <dgm:constr type="t" for="ch" forName="Accent1" refType="h" fact="0.1652"/>
          <dgm:constr type="w" for="ch" forName="Accent1" refType="w" fact="0.0542"/>
          <dgm:constr type="h" for="ch" forName="Accent1" refType="h" fact="0.0623"/>
          <dgm:constr type="l" for="ch" forName="Accent2" refType="w" fact="0.3209"/>
          <dgm:constr type="t" for="ch" forName="Accent2" refType="h" fact="0.7087"/>
          <dgm:constr type="w" for="ch" forName="Accent2" refType="w" fact="0.0393"/>
          <dgm:constr type="h" for="ch" forName="Accent2" refType="h" fact="0.0451"/>
          <dgm:constr type="l" for="ch" forName="Accent3" refType="w" fact="0.6899"/>
          <dgm:constr type="t" for="ch" forName="Accent3" refType="h" fact="0.4178"/>
          <dgm:constr type="w" for="ch" forName="Accent3" refType="w" fact="0.0393"/>
          <dgm:constr type="h" for="ch" forName="Accent3" refType="h" fact="0.0451"/>
          <dgm:constr type="l" for="ch" forName="Accent9" refType="w" fact="0.6201"/>
          <dgm:constr type="t" for="ch" forName="Accent9" refType="h" fact="0.3417"/>
          <dgm:constr type="w" for="ch" forName="Accent9" refType="w" fact="0.0542"/>
          <dgm:constr type="h" for="ch" forName="Accent9" refType="h" fact="0.0623"/>
          <dgm:constr type="l" for="ch" forName="Child1" refType="w" fact="0.0186"/>
          <dgm:constr type="t" for="ch" forName="Child1" refType="h" fact="0.2917"/>
          <dgm:constr type="w" for="ch" forName="Child1" refType="w" fact="0.1982"/>
          <dgm:constr type="h" for="ch" forName="Child1" refType="h" fact="0.2275"/>
          <dgm:constr type="l" for="ch" forName="Child2" refType="w" fact="0.7086"/>
          <dgm:constr type="t" for="ch" forName="Child2" refType="h" fact="0.1847"/>
          <dgm:constr type="w" for="ch" forName="Child2" refType="w" fact="0.1982"/>
          <dgm:constr type="h" for="ch" forName="Child2" refType="h" fact="0.2275"/>
          <dgm:constr type="l" for="ch" forName="Child3" refType="w" fact="0.8018"/>
          <dgm:constr type="t" for="ch" forName="Child3" refType="h" fact="0.5778"/>
          <dgm:constr type="w" for="ch" forName="Child3" refType="w" fact="0.1982"/>
          <dgm:constr type="h" for="ch" forName="Child3" refType="h" fact="0.2275"/>
          <dgm:constr type="l" for="ch" forName="Accent12" refType="w" fact="0.7459"/>
          <dgm:constr type="t" for="ch" forName="Accent12" refType="h" fact="0.5699"/>
          <dgm:constr type="w" for="ch" forName="Accent12" refType="w" fact="0.0393"/>
          <dgm:constr type="h" for="ch" forName="Accent12" refType="h" fact="0.0451"/>
          <dgm:constr type="l" for="ch" forName="Accent4" refType="w" fact="0.5021"/>
          <dgm:constr type="t" for="ch" forName="Accent4" refType="h" fact="0.7567"/>
          <dgm:constr type="w" for="ch" forName="Accent4" refType="w" fact="0.0542"/>
          <dgm:constr type="h" for="ch" forName="Accent4" refType="h" fact="0.0623"/>
          <dgm:constr type="l" for="ch" forName="Accent10" refType="w" fact="0"/>
          <dgm:constr type="t" for="ch" forName="Accent10" refType="h" fact="0.7197"/>
          <dgm:constr type="w" for="ch" forName="Accent10" refType="w" fact="0.0393"/>
          <dgm:constr type="h" for="ch" forName="Accent10" refType="h" fact="0.0451"/>
          <dgm:constr type="l" for="ch" forName="Accent11" refType="w" fact="0.3916"/>
          <dgm:constr type="t" for="ch" forName="Accent11" refType="h" fact="0.6555"/>
          <dgm:constr type="w" for="ch" forName="Accent11" refType="w" fact="0.0393"/>
          <dgm:constr type="h" for="ch" forName="Accent11" refType="h" fact="0.0451"/>
          <dgm:constr type="l" for="ch" forName="Accent7" refType="w" fact="0.3944"/>
          <dgm:constr type="t" for="ch" forName="Accent7" refType="h" fact="0.2556"/>
          <dgm:constr type="w" for="ch" forName="Accent7" refType="w" fact="0.0542"/>
          <dgm:constr type="h" for="ch" forName="Accent7" refType="h" fact="0.0623"/>
          <dgm:constr type="l" for="ch" forName="Accent5" refType="w" fact="0.3319"/>
          <dgm:constr type="t" for="ch" forName="Accent5" refType="h" fact="0.2536"/>
          <dgm:constr type="w" for="ch" forName="Accent5" refType="w" fact="0.0393"/>
          <dgm:constr type="h" for="ch" forName="Accent5" refType="h" fact="0.0451"/>
          <dgm:constr type="l" for="ch" forName="Accent6" refType="w" fact="0.2082"/>
          <dgm:constr type="t" for="ch" forName="Accent6" refType="h" fact="0.5117"/>
          <dgm:constr type="w" for="ch" forName="Accent6" refType="w" fact="0.0393"/>
          <dgm:constr type="h" for="ch" forName="Accent6" refType="h" fact="0.0451"/>
          <dgm:constr type="l" for="ch" forName="Child5" refType="w" fact="0.4219"/>
          <dgm:constr type="t" for="ch" forName="Child5" refType="h" fact="0"/>
          <dgm:constr type="w" for="ch" forName="Child5" refType="w" fact="0.1982"/>
          <dgm:constr type="h" for="ch" forName="Child5" refType="h" fact="0.2275"/>
          <dgm:constr type="l" for="ch" forName="Child4" refType="w" fact="0.2329"/>
          <dgm:constr type="t" for="ch" forName="Child4" refType="h" fact="0.7725"/>
          <dgm:constr type="w" for="ch" forName="Child4" refType="w" fact="0.1982"/>
          <dgm:constr type="h" for="ch" forName="Child4" refType="h" fact="0.2275"/>
          <dgm:constr type="l" for="ch" forName="Accent15" refType="w" fact="0.1775"/>
          <dgm:constr type="t" for="ch" forName="Accent15" refType="h" fact="0.2466"/>
          <dgm:constr type="w" for="ch" forName="Accent15" refType="w" fact="0.0393"/>
          <dgm:constr type="h" for="ch" forName="Accent15" refType="h" fact="0.0451"/>
          <dgm:constr type="l" for="ch" forName="Accent16" refType="w" fact="0.6351"/>
          <dgm:constr type="t" for="ch" forName="Accent16" refType="h" fact="0.056"/>
          <dgm:constr type="w" for="ch" forName="Accent16" refType="w" fact="0.0393"/>
          <dgm:constr type="h" for="ch" forName="Accent16" refType="h" fact="0.0451"/>
          <dgm:constr type="l" for="ch" forName="Accent13" refType="w" fact="0.4099"/>
          <dgm:constr type="t" for="ch" forName="Accent13" refType="h" fact="0.7648"/>
          <dgm:constr type="w" for="ch" forName="Accent13" refType="w" fact="0.0393"/>
          <dgm:constr type="h" for="ch" forName="Accent13" refType="h" fact="0.0451"/>
        </dgm:constrLst>
      </dgm:else>
    </dgm:choose>
    <dgm:forEach name="wrapper" axis="self" ptType="parTrans">
      <dgm:forEach name="accentRepeat1" axis="self">
        <dgm:layoutNode name="AccentHold1" styleLbl="node1">
          <dgm:alg type="sp"/>
          <dgm:shape xmlns:r="http://schemas.openxmlformats.org/officeDocument/2006/relationships" type="ellipse" r:blip="">
            <dgm:adjLst/>
          </dgm:shape>
          <dgm:presOf/>
        </dgm:layoutNode>
      </dgm:forEach>
      <dgm:forEach name="accentRepeat2" axis="self">
        <dgm:layoutNode name="AccentHold2" styleLbl="node1">
          <dgm:alg type="sp"/>
          <dgm:shape xmlns:r="http://schemas.openxmlformats.org/officeDocument/2006/relationships" type="ellipse" r:blip="">
            <dgm:adjLst/>
          </dgm:shape>
          <dgm:presOf/>
        </dgm:layoutNode>
      </dgm:forEach>
      <dgm:forEach name="accentRepeat3" axis="self">
        <dgm:layoutNode name="AccentHold3" styleLbl="node1">
          <dgm:alg type="sp"/>
          <dgm:shape xmlns:r="http://schemas.openxmlformats.org/officeDocument/2006/relationships" type="ellipse" r:blip="">
            <dgm:adjLst/>
          </dgm:shape>
          <dgm:presOf/>
        </dgm:layoutNode>
      </dgm:forEach>
    </dgm:forEach>
    <dgm:forEach name="Name8" axis="ch" ptType="node" cnt="1">
      <dgm:layoutNode name="Parent" styleLbl="node0">
        <dgm:varLst>
          <dgm:chMax val="5"/>
          <dgm:chPref val="5"/>
        </dgm:varLst>
        <dgm:alg type="tx"/>
        <dgm:shape xmlns:r="http://schemas.openxmlformats.org/officeDocument/2006/relationships" type="ellipse"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9">
        <dgm:if name="Name10" axis="ch" ptType="node" func="cnt" op="lte" val="4">
          <dgm:layoutNode name="Accent1" styleLbl="node1">
            <dgm:alg type="sp"/>
            <dgm:shape xmlns:r="http://schemas.openxmlformats.org/officeDocument/2006/relationships" type="ellipse" r:blip="">
              <dgm:adjLst/>
            </dgm:shape>
            <dgm:presOf/>
            <dgm:constrLst/>
          </dgm:layoutNode>
        </dgm:if>
        <dgm:else name="Name11"/>
      </dgm:choose>
      <dgm:layoutNode name="Accent2" styleLbl="node1">
        <dgm:alg type="sp"/>
        <dgm:shape xmlns:r="http://schemas.openxmlformats.org/officeDocument/2006/relationships" type="ellipse" r:blip="">
          <dgm:adjLst/>
        </dgm:shape>
        <dgm:presOf/>
        <dgm:constrLst/>
      </dgm:layoutNode>
      <dgm:layoutNode name="Accent3" styleLbl="node1">
        <dgm:alg type="sp"/>
        <dgm:shape xmlns:r="http://schemas.openxmlformats.org/officeDocument/2006/relationships" type="ellipse" r:blip="">
          <dgm:adjLst/>
        </dgm:shape>
        <dgm:presOf/>
        <dgm:constrLst/>
      </dgm:layoutNode>
      <dgm:layoutNode name="Accent4" styleLbl="node1">
        <dgm:alg type="sp"/>
        <dgm:shape xmlns:r="http://schemas.openxmlformats.org/officeDocument/2006/relationships" type="ellipse" r:blip="">
          <dgm:adjLst/>
        </dgm:shape>
        <dgm:presOf/>
        <dgm:constrLst/>
      </dgm:layoutNode>
      <dgm:layoutNode name="Accent5" styleLbl="node1">
        <dgm:alg type="sp"/>
        <dgm:shape xmlns:r="http://schemas.openxmlformats.org/officeDocument/2006/relationships" type="ellipse" r:blip="">
          <dgm:adjLst/>
        </dgm:shape>
        <dgm:presOf/>
        <dgm:constrLst/>
      </dgm:layoutNode>
      <dgm:layoutNode name="Accent6" styleLbl="node1">
        <dgm:alg type="sp"/>
        <dgm:shape xmlns:r="http://schemas.openxmlformats.org/officeDocument/2006/relationships" type="ellipse" r:blip="">
          <dgm:adjLst/>
        </dgm:shape>
        <dgm:presOf/>
        <dgm:constrLst/>
      </dgm:layoutNode>
    </dgm:forEach>
    <dgm:forEach name="Name12" axis="ch ch" ptType="node node" st="1 1" cnt="1 1">
      <dgm:layoutNode name="Child1" styleLbl="node1">
        <dgm:varLst>
          <dgm:chMax val="0"/>
          <dgm:chPref val="0"/>
        </dgm:varLst>
        <dgm:alg type="tx">
          <dgm:param type="shpTxLTRAlignCh" val="ctr"/>
          <dgm:param type="txAnchorVertCh" val="mid"/>
        </dgm:alg>
        <dgm:shape xmlns:r="http://schemas.openxmlformats.org/officeDocument/2006/relationships" type="ellipse"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Accent7">
        <dgm:alg type="sp"/>
        <dgm:shape xmlns:r="http://schemas.openxmlformats.org/officeDocument/2006/relationships" r:blip="">
          <dgm:adjLst/>
        </dgm:shape>
        <dgm:presOf/>
        <dgm:constrLst/>
        <dgm:forEach name="Name13" ref="accentRepeat1"/>
      </dgm:layoutNode>
      <dgm:layoutNode name="Accent8">
        <dgm:alg type="sp"/>
        <dgm:shape xmlns:r="http://schemas.openxmlformats.org/officeDocument/2006/relationships" r:blip="">
          <dgm:adjLst/>
        </dgm:shape>
        <dgm:presOf/>
        <dgm:constrLst/>
        <dgm:forEach name="Name14" ref="accentRepeat2"/>
      </dgm:layoutNode>
    </dgm:forEach>
    <dgm:forEach name="Name15" axis="ch ch" ptType="node node" st="1 2" cnt="1 1">
      <dgm:layoutNode name="Child2" styleLbl="node1">
        <dgm:varLst>
          <dgm:chMax val="0"/>
          <dgm:chPref val="0"/>
        </dgm:varLst>
        <dgm:alg type="tx">
          <dgm:param type="shpTxLTRAlignCh" val="ctr"/>
          <dgm:param type="txAnchorVertCh" val="mid"/>
        </dgm:alg>
        <dgm:shape xmlns:r="http://schemas.openxmlformats.org/officeDocument/2006/relationships" type="ellipse"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Accent9">
        <dgm:alg type="sp"/>
        <dgm:shape xmlns:r="http://schemas.openxmlformats.org/officeDocument/2006/relationships" r:blip="">
          <dgm:adjLst/>
        </dgm:shape>
        <dgm:presOf/>
        <dgm:constrLst/>
        <dgm:forEach name="Name16" ref="accentRepeat1"/>
      </dgm:layoutNode>
      <dgm:layoutNode name="Accent10">
        <dgm:alg type="sp"/>
        <dgm:shape xmlns:r="http://schemas.openxmlformats.org/officeDocument/2006/relationships" r:blip="">
          <dgm:adjLst/>
        </dgm:shape>
        <dgm:presOf/>
        <dgm:constrLst/>
        <dgm:forEach name="Name17" ref="accentRepeat2"/>
      </dgm:layoutNode>
      <dgm:layoutNode name="Accent11">
        <dgm:alg type="sp"/>
        <dgm:shape xmlns:r="http://schemas.openxmlformats.org/officeDocument/2006/relationships" r:blip="">
          <dgm:adjLst/>
        </dgm:shape>
        <dgm:presOf/>
        <dgm:constrLst/>
        <dgm:forEach name="Name18" ref="accentRepeat3"/>
      </dgm:layoutNode>
    </dgm:forEach>
    <dgm:forEach name="Name19" axis="ch ch" ptType="node node" st="1 3" cnt="1 1">
      <dgm:layoutNode name="Child3" styleLbl="node1">
        <dgm:varLst>
          <dgm:chMax val="0"/>
          <dgm:chPref val="0"/>
        </dgm:varLst>
        <dgm:alg type="tx">
          <dgm:param type="shpTxLTRAlignCh" val="ctr"/>
          <dgm:param type="txAnchorVertCh" val="mid"/>
        </dgm:alg>
        <dgm:shape xmlns:r="http://schemas.openxmlformats.org/officeDocument/2006/relationships" type="ellipse"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Accent12">
        <dgm:alg type="sp"/>
        <dgm:shape xmlns:r="http://schemas.openxmlformats.org/officeDocument/2006/relationships" r:blip="">
          <dgm:adjLst/>
        </dgm:shape>
        <dgm:presOf/>
        <dgm:constrLst/>
        <dgm:forEach name="Name20" ref="accentRepeat1"/>
      </dgm:layoutNode>
    </dgm:forEach>
    <dgm:forEach name="Name21" axis="ch ch" ptType="node node" st="1 4" cnt="1 1">
      <dgm:layoutNode name="Child4" styleLbl="node1">
        <dgm:varLst>
          <dgm:chMax val="0"/>
          <dgm:chPref val="0"/>
        </dgm:varLst>
        <dgm:alg type="tx">
          <dgm:param type="shpTxLTRAlignCh" val="ctr"/>
          <dgm:param type="txAnchorVertCh" val="mid"/>
        </dgm:alg>
        <dgm:shape xmlns:r="http://schemas.openxmlformats.org/officeDocument/2006/relationships" type="ellipse"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Accent13">
        <dgm:alg type="sp"/>
        <dgm:shape xmlns:r="http://schemas.openxmlformats.org/officeDocument/2006/relationships" r:blip="">
          <dgm:adjLst/>
        </dgm:shape>
        <dgm:presOf/>
        <dgm:constrLst/>
        <dgm:forEach name="Name22" ref="accentRepeat1"/>
      </dgm:layoutNode>
    </dgm:forEach>
    <dgm:forEach name="Name23" axis="ch ch" ptType="node node" st="1 5" cnt="1 1">
      <dgm:layoutNode name="Child5" styleLbl="node1">
        <dgm:varLst>
          <dgm:chMax val="0"/>
          <dgm:chPref val="0"/>
        </dgm:varLst>
        <dgm:alg type="tx">
          <dgm:param type="shpTxLTRAlignCh" val="ctr"/>
          <dgm:param type="txAnchorVertCh" val="mid"/>
        </dgm:alg>
        <dgm:shape xmlns:r="http://schemas.openxmlformats.org/officeDocument/2006/relationships" type="ellipse"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Accent15">
        <dgm:alg type="sp"/>
        <dgm:shape xmlns:r="http://schemas.openxmlformats.org/officeDocument/2006/relationships" r:blip="">
          <dgm:adjLst/>
        </dgm:shape>
        <dgm:presOf/>
        <dgm:constrLst/>
        <dgm:forEach name="Name24" ref="accentRepeat2"/>
      </dgm:layoutNode>
      <dgm:layoutNode name="Accent16">
        <dgm:alg type="sp"/>
        <dgm:shape xmlns:r="http://schemas.openxmlformats.org/officeDocument/2006/relationships" r:blip="">
          <dgm:adjLst/>
        </dgm:shape>
        <dgm:presOf/>
        <dgm:constrLst/>
        <dgm:forEach name="Name25" ref="accentRepeat3"/>
      </dgm:layoutNode>
    </dgm:forEach>
  </dgm:layoutNode>
</dgm:layoutDef>
</file>

<file path=ppt/diagrams/layout37.xml><?xml version="1.0" encoding="utf-8"?>
<dgm:layoutDef xmlns:dgm="http://schemas.openxmlformats.org/drawingml/2006/diagram" xmlns:a="http://schemas.openxmlformats.org/drawingml/2006/main" uniqueId="urn:microsoft.com/office/officeart/2005/8/layout/balance1">
  <dgm:title val=""/>
  <dgm:desc val=""/>
  <dgm:catLst>
    <dgm:cat type="relationship" pri="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23">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25" srcId="2" destId="23" srcOrd="0" destOrd="0"/>
      </dgm:cxnLst>
      <dgm:bg/>
      <dgm:whole/>
    </dgm:dataModel>
  </dgm:sampData>
  <dgm:styleData>
    <dgm:dataModel>
      <dgm:ptLst>
        <dgm:pt modelId="0" type="doc"/>
        <dgm:pt modelId="1"/>
        <dgm:pt modelId="11"/>
        <dgm:pt modelId="12"/>
        <dgm:pt modelId="2"/>
        <dgm:pt modelId="21"/>
        <dgm:pt modelId="22"/>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tyleData>
  <dgm:clrData>
    <dgm:dataModel>
      <dgm:ptLst>
        <dgm:pt modelId="0" type="doc"/>
        <dgm:pt modelId="1"/>
        <dgm:pt modelId="11"/>
        <dgm:pt modelId="12"/>
        <dgm:pt modelId="13"/>
        <dgm:pt modelId="2"/>
        <dgm:pt modelId="21"/>
        <dgm:pt modelId="22"/>
        <dgm:pt modelId="23"/>
      </dgm:ptLst>
      <dgm:cxnLst>
        <dgm:cxn modelId="4" srcId="0" destId="1" srcOrd="0" destOrd="0"/>
        <dgm:cxn modelId="5" srcId="0" destId="2" srcOrd="1" destOrd="0"/>
        <dgm:cxn modelId="15" srcId="1" destId="11" srcOrd="0" destOrd="0"/>
        <dgm:cxn modelId="16" srcId="1" destId="12" srcOrd="0" destOrd="0"/>
        <dgm:cxn modelId="17" srcId="1" destId="13" srcOrd="0" destOrd="0"/>
        <dgm:cxn modelId="25" srcId="2" destId="21" srcOrd="0" destOrd="0"/>
        <dgm:cxn modelId="26" srcId="2" destId="22" srcOrd="0" destOrd="0"/>
        <dgm:cxn modelId="27" srcId="2" destId="23" srcOrd="0" destOrd="0"/>
      </dgm:cxnLst>
      <dgm:bg/>
      <dgm:whole/>
    </dgm:dataModel>
  </dgm:clrData>
  <dgm:layoutNode name="outerComposite">
    <dgm:varLst>
      <dgm:chMax val="2"/>
      <dgm:animLvl val="lvl"/>
      <dgm:resizeHandles val="exact"/>
    </dgm:varLst>
    <dgm:alg type="composite">
      <dgm:param type="ar" val="1"/>
    </dgm:alg>
    <dgm:shape xmlns:r="http://schemas.openxmlformats.org/officeDocument/2006/relationships" r:blip="">
      <dgm:adjLst/>
    </dgm:shape>
    <dgm:presOf/>
    <dgm:constrLst>
      <dgm:constr type="h" for="ch" forName="parentComposite" refType="h" refFor="ch" refForName="dummyMaxCanvas" op="equ" fact="0.2"/>
      <dgm:constr type="t" for="ch" forName="parentComposite"/>
      <dgm:constr type="h" for="ch" forName="childrenComposite" refType="h" refFor="ch" refForName="dummyMaxCanvas" op="equ" fact="0.8"/>
      <dgm:constr type="t" for="ch" forName="childrenComposite" refType="h" refFor="ch" refForName="dummyMaxCanvas" fact="0.2"/>
    </dgm:constrLst>
    <dgm:ruleLst/>
    <dgm:layoutNode name="dummyMaxCanvas">
      <dgm:alg type="sp"/>
      <dgm:shape xmlns:r="http://schemas.openxmlformats.org/officeDocument/2006/relationships" r:blip="">
        <dgm:adjLst/>
      </dgm:shape>
      <dgm:presOf/>
      <dgm:constrLst/>
      <dgm:ruleLst/>
    </dgm:layoutNode>
    <dgm:layoutNode name="parentComposite">
      <dgm:alg type="composite"/>
      <dgm:shape xmlns:r="http://schemas.openxmlformats.org/officeDocument/2006/relationships" r:blip="">
        <dgm:adjLst/>
      </dgm:shape>
      <dgm:presOf/>
      <dgm:constrLst>
        <dgm:constr type="w" for="ch" forName="parent1" refType="w" fact="0.36"/>
        <dgm:constr type="ctrX" for="ch" forName="parent1" refType="w" fact="0.24"/>
        <dgm:constr type="w" for="ch" forName="parent2" refType="w" fact="0.36"/>
        <dgm:constr type="ctrX" for="ch" forName="parent2" refType="w" fact="0.76"/>
        <dgm:constr type="primFontSz" for="ch" ptType="node" op="equ"/>
      </dgm:constrLst>
      <dgm:ruleLst/>
      <dgm:layoutNode name="parent1" styleLbl="alignAccFollowNode1">
        <dgm:varLst>
          <dgm:chMax val="4"/>
        </dgm:varLst>
        <dgm:alg type="tx"/>
        <dgm:shape xmlns:r="http://schemas.openxmlformats.org/officeDocument/2006/relationships" type="roundRect" r:blip="">
          <dgm:adjLst>
            <dgm:adj idx="1" val="0.1"/>
          </dgm:adjLst>
        </dgm:shape>
        <dgm:presOf axis="ch" ptType="node" cnt="1"/>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arent2" styleLbl="alignAccFollowNode1">
        <dgm:varLst>
          <dgm:chMax val="4"/>
        </dgm:varLst>
        <dgm:alg type="tx"/>
        <dgm:shape xmlns:r="http://schemas.openxmlformats.org/officeDocument/2006/relationships" type="roundRect" r:blip="">
          <dgm:adjLst>
            <dgm:adj idx="1" val="0.1"/>
          </dgm:adjLst>
        </dgm:shape>
        <dgm:presOf axis="ch" ptType="node" st="2" cnt="1"/>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dgm:layoutNode name="childrenComposite">
      <dgm:alg type="composite"/>
      <dgm:shape xmlns:r="http://schemas.openxmlformats.org/officeDocument/2006/relationships" r:blip="">
        <dgm:adjLst/>
      </dgm:shape>
      <dgm:presOf/>
      <dgm:constrLst>
        <dgm:constr type="primFontSz" for="ch" ptType="node" op="equ" val="65"/>
        <dgm:constr type="w" for="ch" forName="fulcrum" refType="w" fact="0.15"/>
        <dgm:constr type="h" for="ch" forName="fulcrum" refType="w" refFor="ch" refForName="fulcrum"/>
        <dgm:constr type="b" for="ch" forName="fulcrum" refType="h"/>
        <dgm:constr type="ctrX" for="ch" forName="fulcrum" refType="w" fact="0.5"/>
        <dgm:constr type="w" for="ch" forName="balance_00" refType="w" fact="0.9"/>
        <dgm:constr type="h" for="ch" forName="balance_00" refType="h" fact="0.076"/>
        <dgm:constr type="b" for="ch" forName="balance_00" refType="h" fact="0.81"/>
        <dgm:constr type="ctrX" for="ch" forName="balance_00" refType="w" fact="0.5"/>
        <dgm:constr type="w" for="ch" forName="balance_01" refType="w"/>
        <dgm:constr type="h" for="ch" forName="balance_01" refType="h" fact="0.157"/>
        <dgm:constr type="b" for="ch" forName="balance_01" refType="h" fact="0.85"/>
        <dgm:constr type="ctrX" for="ch" forName="balance_01" refType="w" fact="0.5"/>
        <dgm:constr type="w" for="ch" forName="balance_02" refType="w"/>
        <dgm:constr type="h" for="ch" forName="balance_02" refType="h" fact="0.157"/>
        <dgm:constr type="b" for="ch" forName="balance_02" refType="h" fact="0.85"/>
        <dgm:constr type="ctrX" for="ch" forName="balance_02" refType="w" fact="0.5"/>
        <dgm:constr type="w" for="ch" forName="balance_03" refType="w"/>
        <dgm:constr type="h" for="ch" forName="balance_03" refType="h" fact="0.157"/>
        <dgm:constr type="b" for="ch" forName="balance_03" refType="h" fact="0.85"/>
        <dgm:constr type="ctrX" for="ch" forName="balance_03" refType="w" fact="0.5"/>
        <dgm:constr type="w" for="ch" forName="balance_04" refType="w"/>
        <dgm:constr type="h" for="ch" forName="balance_04" refType="h" fact="0.157"/>
        <dgm:constr type="b" for="ch" forName="balance_04" refType="h" fact="0.85"/>
        <dgm:constr type="ctrX" for="ch" forName="balance_04" refType="w" fact="0.5"/>
        <dgm:constr type="w" for="ch" forName="balance_10" refType="w"/>
        <dgm:constr type="h" for="ch" forName="balance_10" refType="h" fact="0.157"/>
        <dgm:constr type="b" for="ch" forName="balance_10" refType="h" fact="0.85"/>
        <dgm:constr type="ctrX" for="ch" forName="balance_10" refType="w" fact="0.5"/>
        <dgm:constr type="w" for="ch" forName="balance_11" refType="w" fact="0.9"/>
        <dgm:constr type="h" for="ch" forName="balance_11" refType="h" fact="0.076"/>
        <dgm:constr type="b" for="ch" forName="balance_11" refType="h" fact="0.81"/>
        <dgm:constr type="ctrX" for="ch" forName="balance_11" refType="w" fact="0.5"/>
        <dgm:constr type="w" for="ch" forName="balance_12" refType="w"/>
        <dgm:constr type="h" for="ch" forName="balance_12" refType="h" fact="0.157"/>
        <dgm:constr type="b" for="ch" forName="balance_12" refType="h" fact="0.85"/>
        <dgm:constr type="ctrX" for="ch" forName="balance_12" refType="w" fact="0.5"/>
        <dgm:constr type="w" for="ch" forName="balance_13" refType="w"/>
        <dgm:constr type="h" for="ch" forName="balance_13" refType="h" fact="0.157"/>
        <dgm:constr type="b" for="ch" forName="balance_13" refType="h" fact="0.85"/>
        <dgm:constr type="ctrX" for="ch" forName="balance_13" refType="w" fact="0.5"/>
        <dgm:constr type="w" for="ch" forName="balance_14" refType="w"/>
        <dgm:constr type="h" for="ch" forName="balance_14" refType="h" fact="0.157"/>
        <dgm:constr type="b" for="ch" forName="balance_14" refType="h" fact="0.85"/>
        <dgm:constr type="ctrX" for="ch" forName="balance_14" refType="w" fact="0.5"/>
        <dgm:constr type="w" for="ch" forName="balance_20" refType="w"/>
        <dgm:constr type="h" for="ch" forName="balance_20" refType="h" fact="0.157"/>
        <dgm:constr type="b" for="ch" forName="balance_20" refType="h" fact="0.85"/>
        <dgm:constr type="ctrX" for="ch" forName="balance_20" refType="w" fact="0.5"/>
        <dgm:constr type="w" for="ch" forName="balance_21" refType="w"/>
        <dgm:constr type="h" for="ch" forName="balance_21" refType="h" fact="0.157"/>
        <dgm:constr type="b" for="ch" forName="balance_21" refType="h" fact="0.85"/>
        <dgm:constr type="ctrX" for="ch" forName="balance_21" refType="w" fact="0.5"/>
        <dgm:constr type="w" for="ch" forName="balance_22" refType="w" fact="0.9"/>
        <dgm:constr type="h" for="ch" forName="balance_22" refType="h" fact="0.076"/>
        <dgm:constr type="b" for="ch" forName="balance_22" refType="h" fact="0.81"/>
        <dgm:constr type="ctrX" for="ch" forName="balance_22" refType="w" fact="0.5"/>
        <dgm:constr type="w" for="ch" forName="balance_23" refType="w"/>
        <dgm:constr type="h" for="ch" forName="balance_23" refType="h" fact="0.157"/>
        <dgm:constr type="b" for="ch" forName="balance_23" refType="h" fact="0.85"/>
        <dgm:constr type="ctrX" for="ch" forName="balance_23" refType="w" fact="0.5"/>
        <dgm:constr type="w" for="ch" forName="balance_24" refType="w"/>
        <dgm:constr type="h" for="ch" forName="balance_24" refType="h" fact="0.157"/>
        <dgm:constr type="b" for="ch" forName="balance_24" refType="h" fact="0.85"/>
        <dgm:constr type="ctrX" for="ch" forName="balance_24" refType="w" fact="0.5"/>
        <dgm:constr type="w" for="ch" forName="balance_30" refType="w"/>
        <dgm:constr type="h" for="ch" forName="balance_30" refType="h" fact="0.157"/>
        <dgm:constr type="b" for="ch" forName="balance_30" refType="h" fact="0.85"/>
        <dgm:constr type="ctrX" for="ch" forName="balance_30" refType="w" fact="0.5"/>
        <dgm:constr type="w" for="ch" forName="balance_31" refType="w"/>
        <dgm:constr type="h" for="ch" forName="balance_31" refType="h" fact="0.157"/>
        <dgm:constr type="b" for="ch" forName="balance_31" refType="h" fact="0.85"/>
        <dgm:constr type="ctrX" for="ch" forName="balance_31" refType="w" fact="0.5"/>
        <dgm:constr type="w" for="ch" forName="balance_32" refType="w"/>
        <dgm:constr type="h" for="ch" forName="balance_32" refType="h" fact="0.157"/>
        <dgm:constr type="b" for="ch" forName="balance_32" refType="h" fact="0.85"/>
        <dgm:constr type="ctrX" for="ch" forName="balance_32" refType="w" fact="0.5"/>
        <dgm:constr type="w" for="ch" forName="balance_33" refType="w" fact="0.9"/>
        <dgm:constr type="h" for="ch" forName="balance_33" refType="h" fact="0.076"/>
        <dgm:constr type="b" for="ch" forName="balance_33" refType="h" fact="0.81"/>
        <dgm:constr type="ctrX" for="ch" forName="balance_33" refType="w" fact="0.5"/>
        <dgm:constr type="w" for="ch" forName="balance_34" refType="w"/>
        <dgm:constr type="h" for="ch" forName="balance_34" refType="h" fact="0.157"/>
        <dgm:constr type="b" for="ch" forName="balance_34" refType="h" fact="0.85"/>
        <dgm:constr type="ctrX" for="ch" forName="balance_34" refType="w" fact="0.5"/>
        <dgm:constr type="w" for="ch" forName="balance_40" refType="w"/>
        <dgm:constr type="h" for="ch" forName="balance_40" refType="h" fact="0.157"/>
        <dgm:constr type="b" for="ch" forName="balance_40" refType="h" fact="0.85"/>
        <dgm:constr type="ctrX" for="ch" forName="balance_40" refType="w" fact="0.5"/>
        <dgm:constr type="w" for="ch" forName="balance_41" refType="w"/>
        <dgm:constr type="h" for="ch" forName="balance_41" refType="h" fact="0.157"/>
        <dgm:constr type="b" for="ch" forName="balance_41" refType="h" fact="0.85"/>
        <dgm:constr type="ctrX" for="ch" forName="balance_41" refType="w" fact="0.5"/>
        <dgm:constr type="w" for="ch" forName="balance_42" refType="w"/>
        <dgm:constr type="h" for="ch" forName="balance_42" refType="h" fact="0.157"/>
        <dgm:constr type="b" for="ch" forName="balance_42" refType="h" fact="0.85"/>
        <dgm:constr type="ctrX" for="ch" forName="balance_42" refType="w" fact="0.5"/>
        <dgm:constr type="w" for="ch" forName="balance_43" refType="w"/>
        <dgm:constr type="h" for="ch" forName="balance_43" refType="h" fact="0.157"/>
        <dgm:constr type="b" for="ch" forName="balance_43" refType="h" fact="0.85"/>
        <dgm:constr type="ctrX" for="ch" forName="balance_43" refType="w" fact="0.5"/>
        <dgm:constr type="w" for="ch" forName="balance_44" refType="w" fact="0.9"/>
        <dgm:constr type="h" for="ch" forName="balance_44" refType="h" fact="0.076"/>
        <dgm:constr type="b" for="ch" forName="balance_44" refType="h" fact="0.81"/>
        <dgm:constr type="ctrX" for="ch" forName="balance_44" refType="w" fact="0.5"/>
        <dgm:constr type="w" for="ch" forName="right_01_1" refType="w" fact="0.4"/>
        <dgm:constr type="h" for="ch" forName="right_01_1" refType="h" fact="0.7"/>
        <dgm:constr type="b" for="ch" forName="right_01_1" refType="h" fact="0.76"/>
        <dgm:constr type="ctrX" for="ch" forName="right_01_1" refType="w" fact="0.78"/>
        <dgm:constr type="w" for="ch" forName="left_10_1" refType="w" fact="0.4"/>
        <dgm:constr type="h" for="ch" forName="left_10_1" refType="h" fact="0.7"/>
        <dgm:constr type="b" for="ch" forName="left_10_1" refType="h" fact="0.76"/>
        <dgm:constr type="ctrX" for="ch" forName="left_10_1" refType="w" fact="0.22"/>
        <dgm:constr type="w" for="ch" forName="right_11_1" refType="w" fact="0.36"/>
        <dgm:constr type="h" for="ch" forName="right_11_1" refType="h" fact="0.67"/>
        <dgm:constr type="b" for="ch" forName="right_11_1" refType="h" fact="0.725"/>
        <dgm:constr type="ctrX" for="ch" forName="right_11_1" refType="w" fact="0.76"/>
        <dgm:constr type="w" for="ch" forName="left_11_1" refType="w" fact="0.36"/>
        <dgm:constr type="h" for="ch" forName="left_11_1" refType="h" fact="0.67"/>
        <dgm:constr type="b" for="ch" forName="left_11_1" refType="h" fact="0.725"/>
        <dgm:constr type="ctrX" for="ch" forName="left_11_1" refType="w" fact="0.24"/>
        <dgm:constr type="w" for="ch" forName="right_02_1" refType="w" fact="0.388"/>
        <dgm:constr type="h" for="ch" forName="right_02_1" refType="h" fact="0.36"/>
        <dgm:constr type="b" for="ch" forName="right_02_1" refType="h" fact="0.76"/>
        <dgm:constr type="ctrX" for="ch" forName="right_02_1" refType="w" fact="0.77"/>
        <dgm:constr type="w" for="ch" forName="right_02_2" refType="w" fact="0.388"/>
        <dgm:constr type="h" for="ch" forName="right_02_2" refType="h" fact="0.36"/>
        <dgm:constr type="b" for="ch" forName="right_02_2" refType="h" fact="0.42"/>
        <dgm:constr type="ctrX" for="ch" forName="right_02_2" refType="w" fact="0.79"/>
        <dgm:constr type="w" for="ch" forName="left_20_1" refType="w" fact="0.388"/>
        <dgm:constr type="h" for="ch" forName="left_20_1" refType="h" fact="0.36"/>
        <dgm:constr type="b" for="ch" forName="left_20_1" refType="h" fact="0.76"/>
        <dgm:constr type="ctrX" for="ch" forName="left_20_1" refType="w" fact="0.23"/>
        <dgm:constr type="w" for="ch" forName="left_20_2" refType="w" fact="0.388"/>
        <dgm:constr type="h" for="ch" forName="left_20_2" refType="h" fact="0.36"/>
        <dgm:constr type="b" for="ch" forName="left_20_2" refType="h" fact="0.42"/>
        <dgm:constr type="ctrX" for="ch" forName="left_20_2" refType="w" fact="0.21"/>
        <dgm:constr type="w" for="ch" forName="right_12_1" refType="w" fact="0.388"/>
        <dgm:constr type="h" for="ch" forName="right_12_1" refType="h" fact="0.36"/>
        <dgm:constr type="b" for="ch" forName="right_12_1" refType="h" fact="0.76"/>
        <dgm:constr type="ctrX" for="ch" forName="right_12_1" refType="w" fact="0.77"/>
        <dgm:constr type="w" for="ch" forName="right_12_2" refType="w" fact="0.388"/>
        <dgm:constr type="h" for="ch" forName="right_12_2" refType="h" fact="0.36"/>
        <dgm:constr type="b" for="ch" forName="right_12_2" refType="h" fact="0.42"/>
        <dgm:constr type="ctrX" for="ch" forName="right_12_2" refType="w" fact="0.79"/>
        <dgm:constr type="w" for="ch" forName="left_12_1" refType="w" fact="0.388"/>
        <dgm:constr type="h" for="ch" forName="left_12_1" refType="h" fact="0.36"/>
        <dgm:constr type="b" for="ch" forName="left_12_1" refType="h" fact="0.715"/>
        <dgm:constr type="ctrX" for="ch" forName="left_12_1" refType="w" fact="0.255"/>
        <dgm:constr type="w" for="ch" forName="right_22_1" refType="w" fact="0.36"/>
        <dgm:constr type="h" for="ch" forName="right_22_1" refType="h" fact="0.32"/>
        <dgm:constr type="b" for="ch" forName="right_22_1" refType="h" fact="0.725"/>
        <dgm:constr type="ctrX" for="ch" forName="right_22_1" refType="w" fact="0.76"/>
        <dgm:constr type="w" for="ch" forName="right_22_2" refType="w" fact="0.36"/>
        <dgm:constr type="h" for="ch" forName="right_22_2" refType="h" fact="0.32"/>
        <dgm:constr type="b" for="ch" forName="right_22_2" refType="h" fact="0.39"/>
        <dgm:constr type="ctrX" for="ch" forName="right_22_2" refType="w" fact="0.76"/>
        <dgm:constr type="w" for="ch" forName="left_22_1" refType="w" fact="0.36"/>
        <dgm:constr type="h" for="ch" forName="left_22_1" refType="h" fact="0.32"/>
        <dgm:constr type="b" for="ch" forName="left_22_1" refType="h" fact="0.725"/>
        <dgm:constr type="ctrX" for="ch" forName="left_22_1" refType="w" fact="0.24"/>
        <dgm:constr type="w" for="ch" forName="left_22_2" refType="w" fact="0.36"/>
        <dgm:constr type="h" for="ch" forName="left_22_2" refType="h" fact="0.32"/>
        <dgm:constr type="b" for="ch" forName="left_22_2" refType="h" fact="0.39"/>
        <dgm:constr type="ctrX" for="ch" forName="left_22_2" refType="w" fact="0.24"/>
        <dgm:constr type="w" for="ch" forName="left_21_1" refType="w" fact="0.388"/>
        <dgm:constr type="h" for="ch" forName="left_21_1" refType="h" fact="0.36"/>
        <dgm:constr type="b" for="ch" forName="left_21_1" refType="h" fact="0.76"/>
        <dgm:constr type="ctrX" for="ch" forName="left_21_1" refType="w" fact="0.23"/>
        <dgm:constr type="w" for="ch" forName="left_21_2" refType="w" fact="0.388"/>
        <dgm:constr type="h" for="ch" forName="left_21_2" refType="h" fact="0.36"/>
        <dgm:constr type="b" for="ch" forName="left_21_2" refType="h" fact="0.42"/>
        <dgm:constr type="ctrX" for="ch" forName="left_21_2" refType="w" fact="0.21"/>
        <dgm:constr type="w" for="ch" forName="right_21_1" refType="w" fact="0.388"/>
        <dgm:constr type="h" for="ch" forName="right_21_1" refType="h" fact="0.36"/>
        <dgm:constr type="b" for="ch" forName="right_21_1" refType="h" fact="0.715"/>
        <dgm:constr type="ctrX" for="ch" forName="right_21_1" refType="w" fact="0.745"/>
        <dgm:constr type="w" for="ch" forName="right_03_1" refType="w" fact="0.37"/>
        <dgm:constr type="h" for="ch" forName="right_03_1" refType="h" fact="0.24"/>
        <dgm:constr type="b" for="ch" forName="right_03_1" refType="h" fact="0.76"/>
        <dgm:constr type="ctrX" for="ch" forName="right_03_1" refType="w" fact="0.77"/>
        <dgm:constr type="w" for="ch" forName="right_03_2" refType="w" fact="0.37"/>
        <dgm:constr type="h" for="ch" forName="right_03_2" refType="h" fact="0.24"/>
        <dgm:constr type="b" for="ch" forName="right_03_2" refType="h" fact="0.535"/>
        <dgm:constr type="ctrX" for="ch" forName="right_03_2" refType="w" fact="0.783"/>
        <dgm:constr type="w" for="ch" forName="right_03_3" refType="w" fact="0.37"/>
        <dgm:constr type="h" for="ch" forName="right_03_3" refType="h" fact="0.24"/>
        <dgm:constr type="b" for="ch" forName="right_03_3" refType="h" fact="0.315"/>
        <dgm:constr type="ctrX" for="ch" forName="right_03_3" refType="w" fact="0.796"/>
        <dgm:constr type="w" for="ch" forName="left_30_1" refType="w" fact="0.37"/>
        <dgm:constr type="h" for="ch" forName="left_30_1" refType="h" fact="0.24"/>
        <dgm:constr type="b" for="ch" forName="left_30_1" refType="h" fact="0.76"/>
        <dgm:constr type="ctrX" for="ch" forName="left_30_1" refType="w" fact="0.23"/>
        <dgm:constr type="w" for="ch" forName="left_30_2" refType="w" fact="0.37"/>
        <dgm:constr type="h" for="ch" forName="left_30_2" refType="h" fact="0.24"/>
        <dgm:constr type="b" for="ch" forName="left_30_2" refType="h" fact="0.535"/>
        <dgm:constr type="ctrX" for="ch" forName="left_30_2" refType="w" fact="0.217"/>
        <dgm:constr type="w" for="ch" forName="left_30_3" refType="w" fact="0.37"/>
        <dgm:constr type="h" for="ch" forName="left_30_3" refType="h" fact="0.24"/>
        <dgm:constr type="b" for="ch" forName="left_30_3" refType="h" fact="0.315"/>
        <dgm:constr type="ctrX" for="ch" forName="left_30_3" refType="w" fact="0.204"/>
        <dgm:constr type="w" for="ch" forName="right_13_1" refType="w" fact="0.37"/>
        <dgm:constr type="h" for="ch" forName="right_13_1" refType="h" fact="0.24"/>
        <dgm:constr type="b" for="ch" forName="right_13_1" refType="h" fact="0.76"/>
        <dgm:constr type="ctrX" for="ch" forName="right_13_1" refType="w" fact="0.77"/>
        <dgm:constr type="w" for="ch" forName="right_13_2" refType="w" fact="0.37"/>
        <dgm:constr type="h" for="ch" forName="right_13_2" refType="h" fact="0.24"/>
        <dgm:constr type="b" for="ch" forName="right_13_2" refType="h" fact="0.535"/>
        <dgm:constr type="ctrX" for="ch" forName="right_13_2" refType="w" fact="0.783"/>
        <dgm:constr type="w" for="ch" forName="right_13_3" refType="w" fact="0.37"/>
        <dgm:constr type="h" for="ch" forName="right_13_3" refType="h" fact="0.24"/>
        <dgm:constr type="b" for="ch" forName="right_13_3" refType="h" fact="0.315"/>
        <dgm:constr type="ctrX" for="ch" forName="right_13_3" refType="w" fact="0.796"/>
        <dgm:constr type="w" for="ch" forName="left_13_1" refType="w" fact="0.37"/>
        <dgm:constr type="h" for="ch" forName="left_13_1" refType="h" fact="0.24"/>
        <dgm:constr type="b" for="ch" forName="left_13_1" refType="h" fact="0.715"/>
        <dgm:constr type="ctrX" for="ch" forName="left_13_1" refType="w" fact="0.255"/>
        <dgm:constr type="w" for="ch" forName="left_31_1" refType="w" fact="0.37"/>
        <dgm:constr type="h" for="ch" forName="left_31_1" refType="h" fact="0.24"/>
        <dgm:constr type="b" for="ch" forName="left_31_1" refType="h" fact="0.76"/>
        <dgm:constr type="ctrX" for="ch" forName="left_31_1" refType="w" fact="0.23"/>
        <dgm:constr type="w" for="ch" forName="left_31_2" refType="w" fact="0.37"/>
        <dgm:constr type="h" for="ch" forName="left_31_2" refType="h" fact="0.24"/>
        <dgm:constr type="b" for="ch" forName="left_31_2" refType="h" fact="0.535"/>
        <dgm:constr type="ctrX" for="ch" forName="left_31_2" refType="w" fact="0.217"/>
        <dgm:constr type="w" for="ch" forName="left_31_3" refType="w" fact="0.37"/>
        <dgm:constr type="h" for="ch" forName="left_31_3" refType="h" fact="0.24"/>
        <dgm:constr type="b" for="ch" forName="left_31_3" refType="h" fact="0.315"/>
        <dgm:constr type="ctrX" for="ch" forName="left_31_3" refType="w" fact="0.204"/>
        <dgm:constr type="w" for="ch" forName="right_31_1" refType="w" fact="0.37"/>
        <dgm:constr type="h" for="ch" forName="right_31_1" refType="h" fact="0.24"/>
        <dgm:constr type="b" for="ch" forName="right_31_1" refType="h" fact="0.715"/>
        <dgm:constr type="ctrX" for="ch" forName="right_31_1" refType="w" fact="0.745"/>
        <dgm:constr type="w" for="ch" forName="right_23_1" refType="w" fact="0.37"/>
        <dgm:constr type="h" for="ch" forName="right_23_1" refType="h" fact="0.24"/>
        <dgm:constr type="b" for="ch" forName="right_23_1" refType="h" fact="0.76"/>
        <dgm:constr type="ctrX" for="ch" forName="right_23_1" refType="w" fact="0.77"/>
        <dgm:constr type="w" for="ch" forName="right_23_2" refType="w" fact="0.37"/>
        <dgm:constr type="h" for="ch" forName="right_23_2" refType="h" fact="0.24"/>
        <dgm:constr type="b" for="ch" forName="right_23_2" refType="h" fact="0.535"/>
        <dgm:constr type="ctrX" for="ch" forName="right_23_2" refType="w" fact="0.783"/>
        <dgm:constr type="w" for="ch" forName="right_23_3" refType="w" fact="0.37"/>
        <dgm:constr type="h" for="ch" forName="right_23_3" refType="h" fact="0.24"/>
        <dgm:constr type="b" for="ch" forName="right_23_3" refType="h" fact="0.315"/>
        <dgm:constr type="ctrX" for="ch" forName="right_23_3" refType="w" fact="0.796"/>
        <dgm:constr type="w" for="ch" forName="left_23_1" refType="w" fact="0.37"/>
        <dgm:constr type="h" for="ch" forName="left_23_1" refType="h" fact="0.24"/>
        <dgm:constr type="b" for="ch" forName="left_23_1" refType="h" fact="0.715"/>
        <dgm:constr type="ctrX" for="ch" forName="left_23_1" refType="w" fact="0.255"/>
        <dgm:constr type="w" for="ch" forName="left_23_2" refType="w" fact="0.37"/>
        <dgm:constr type="h" for="ch" forName="left_23_2" refType="h" fact="0.24"/>
        <dgm:constr type="b" for="ch" forName="left_23_2" refType="h" fact="0.49"/>
        <dgm:constr type="ctrX" for="ch" forName="left_23_2" refType="w" fact="0.268"/>
        <dgm:constr type="w" for="ch" forName="left_32_1" refType="w" fact="0.37"/>
        <dgm:constr type="h" for="ch" forName="left_32_1" refType="h" fact="0.24"/>
        <dgm:constr type="b" for="ch" forName="left_32_1" refType="h" fact="0.76"/>
        <dgm:constr type="ctrX" for="ch" forName="left_32_1" refType="w" fact="0.23"/>
        <dgm:constr type="w" for="ch" forName="left_32_2" refType="w" fact="0.37"/>
        <dgm:constr type="h" for="ch" forName="left_32_2" refType="h" fact="0.24"/>
        <dgm:constr type="b" for="ch" forName="left_32_2" refType="h" fact="0.535"/>
        <dgm:constr type="ctrX" for="ch" forName="left_32_2" refType="w" fact="0.217"/>
        <dgm:constr type="w" for="ch" forName="left_32_3" refType="w" fact="0.37"/>
        <dgm:constr type="h" for="ch" forName="left_32_3" refType="h" fact="0.24"/>
        <dgm:constr type="b" for="ch" forName="left_32_3" refType="h" fact="0.315"/>
        <dgm:constr type="ctrX" for="ch" forName="left_32_3" refType="w" fact="0.204"/>
        <dgm:constr type="w" for="ch" forName="right_32_1" refType="w" fact="0.37"/>
        <dgm:constr type="h" for="ch" forName="right_32_1" refType="h" fact="0.24"/>
        <dgm:constr type="b" for="ch" forName="right_32_1" refType="h" fact="0.715"/>
        <dgm:constr type="ctrX" for="ch" forName="right_32_1" refType="w" fact="0.745"/>
        <dgm:constr type="w" for="ch" forName="right_32_2" refType="w" fact="0.37"/>
        <dgm:constr type="h" for="ch" forName="right_32_2" refType="h" fact="0.24"/>
        <dgm:constr type="b" for="ch" forName="right_32_2" refType="h" fact="0.49"/>
        <dgm:constr type="ctrX" for="ch" forName="right_32_2" refType="w" fact="0.732"/>
        <dgm:constr type="w" for="ch" forName="right_33_1" refType="w" fact="0.36"/>
        <dgm:constr type="h" for="ch" forName="right_33_1" refType="h" fact="0.21"/>
        <dgm:constr type="b" for="ch" forName="right_33_1" refType="h" fact="0.725"/>
        <dgm:constr type="ctrX" for="ch" forName="right_33_1" refType="w" fact="0.76"/>
        <dgm:constr type="w" for="ch" forName="right_33_2" refType="w" fact="0.36"/>
        <dgm:constr type="h" for="ch" forName="right_33_2" refType="h" fact="0.21"/>
        <dgm:constr type="b" for="ch" forName="right_33_2" refType="h" fact="0.5"/>
        <dgm:constr type="ctrX" for="ch" forName="right_33_2" refType="w" fact="0.76"/>
        <dgm:constr type="w" for="ch" forName="right_33_3" refType="w" fact="0.36"/>
        <dgm:constr type="h" for="ch" forName="right_33_3" refType="h" fact="0.21"/>
        <dgm:constr type="b" for="ch" forName="right_33_3" refType="h" fact="0.275"/>
        <dgm:constr type="ctrX" for="ch" forName="right_33_3" refType="w" fact="0.76"/>
        <dgm:constr type="w" for="ch" forName="left_33_1" refType="w" fact="0.36"/>
        <dgm:constr type="h" for="ch" forName="left_33_1" refType="h" fact="0.21"/>
        <dgm:constr type="b" for="ch" forName="left_33_1" refType="h" fact="0.725"/>
        <dgm:constr type="ctrX" for="ch" forName="left_33_1" refType="w" fact="0.24"/>
        <dgm:constr type="w" for="ch" forName="left_33_2" refType="w" fact="0.36"/>
        <dgm:constr type="h" for="ch" forName="left_33_2" refType="h" fact="0.21"/>
        <dgm:constr type="b" for="ch" forName="left_33_2" refType="h" fact="0.5"/>
        <dgm:constr type="ctrX" for="ch" forName="left_33_2" refType="w" fact="0.24"/>
        <dgm:constr type="w" for="ch" forName="left_33_3" refType="w" fact="0.36"/>
        <dgm:constr type="h" for="ch" forName="left_33_3" refType="h" fact="0.21"/>
        <dgm:constr type="b" for="ch" forName="left_33_3" refType="h" fact="0.275"/>
        <dgm:constr type="ctrX" for="ch" forName="left_33_3" refType="w" fact="0.24"/>
        <dgm:constr type="w" for="ch" forName="right_04_1" refType="w" fact="0.365"/>
        <dgm:constr type="h" for="ch" forName="right_04_1" refType="h" fact="0.185"/>
        <dgm:constr type="b" for="ch" forName="right_04_1" refType="h" fact="0.76"/>
        <dgm:constr type="ctrX" for="ch" forName="right_04_1" refType="w" fact="0.77"/>
        <dgm:constr type="w" for="ch" forName="right_04_2" refType="w" fact="0.365"/>
        <dgm:constr type="h" for="ch" forName="right_04_2" refType="h" fact="0.185"/>
        <dgm:constr type="b" for="ch" forName="right_04_2" refType="h" fact="0.595"/>
        <dgm:constr type="ctrX" for="ch" forName="right_04_2" refType="w" fact="0.78"/>
        <dgm:constr type="w" for="ch" forName="right_04_3" refType="w" fact="0.365"/>
        <dgm:constr type="h" for="ch" forName="right_04_3" refType="h" fact="0.185"/>
        <dgm:constr type="b" for="ch" forName="right_04_3" refType="h" fact="0.43"/>
        <dgm:constr type="ctrX" for="ch" forName="right_04_3" refType="w" fact="0.79"/>
        <dgm:constr type="w" for="ch" forName="right_04_4" refType="w" fact="0.365"/>
        <dgm:constr type="h" for="ch" forName="right_04_4" refType="h" fact="0.185"/>
        <dgm:constr type="b" for="ch" forName="right_04_4" refType="h" fact="0.265"/>
        <dgm:constr type="ctrX" for="ch" forName="right_04_4" refType="w" fact="0.8"/>
        <dgm:constr type="w" for="ch" forName="left_40_1" refType="w" fact="0.365"/>
        <dgm:constr type="h" for="ch" forName="left_40_1" refType="h" fact="0.185"/>
        <dgm:constr type="b" for="ch" forName="left_40_1" refType="h" fact="0.76"/>
        <dgm:constr type="ctrX" for="ch" forName="left_40_1" refType="w" fact="0.23"/>
        <dgm:constr type="w" for="ch" forName="left_40_2" refType="w" fact="0.365"/>
        <dgm:constr type="h" for="ch" forName="left_40_2" refType="h" fact="0.185"/>
        <dgm:constr type="b" for="ch" forName="left_40_2" refType="h" fact="0.595"/>
        <dgm:constr type="ctrX" for="ch" forName="left_40_2" refType="w" fact="0.22"/>
        <dgm:constr type="w" for="ch" forName="left_40_3" refType="w" fact="0.365"/>
        <dgm:constr type="h" for="ch" forName="left_40_3" refType="h" fact="0.185"/>
        <dgm:constr type="b" for="ch" forName="left_40_3" refType="h" fact="0.43"/>
        <dgm:constr type="ctrX" for="ch" forName="left_40_3" refType="w" fact="0.21"/>
        <dgm:constr type="w" for="ch" forName="left_40_4" refType="w" fact="0.365"/>
        <dgm:constr type="h" for="ch" forName="left_40_4" refType="h" fact="0.185"/>
        <dgm:constr type="b" for="ch" forName="left_40_4" refType="h" fact="0.265"/>
        <dgm:constr type="ctrX" for="ch" forName="left_40_4" refType="w" fact="0.2"/>
        <dgm:constr type="w" for="ch" forName="right_14_1" refType="w" fact="0.365"/>
        <dgm:constr type="h" for="ch" forName="right_14_1" refType="h" fact="0.185"/>
        <dgm:constr type="b" for="ch" forName="right_14_1" refType="h" fact="0.76"/>
        <dgm:constr type="ctrX" for="ch" forName="right_14_1" refType="w" fact="0.77"/>
        <dgm:constr type="w" for="ch" forName="right_14_2" refType="w" fact="0.365"/>
        <dgm:constr type="h" for="ch" forName="right_14_2" refType="h" fact="0.185"/>
        <dgm:constr type="b" for="ch" forName="right_14_2" refType="h" fact="0.595"/>
        <dgm:constr type="ctrX" for="ch" forName="right_14_2" refType="w" fact="0.78"/>
        <dgm:constr type="w" for="ch" forName="right_14_3" refType="w" fact="0.365"/>
        <dgm:constr type="h" for="ch" forName="right_14_3" refType="h" fact="0.185"/>
        <dgm:constr type="b" for="ch" forName="right_14_3" refType="h" fact="0.43"/>
        <dgm:constr type="ctrX" for="ch" forName="right_14_3" refType="w" fact="0.79"/>
        <dgm:constr type="w" for="ch" forName="right_14_4" refType="w" fact="0.365"/>
        <dgm:constr type="h" for="ch" forName="right_14_4" refType="h" fact="0.185"/>
        <dgm:constr type="b" for="ch" forName="right_14_4" refType="h" fact="0.265"/>
        <dgm:constr type="ctrX" for="ch" forName="right_14_4" refType="w" fact="0.8"/>
        <dgm:constr type="w" for="ch" forName="left_14_1" refType="w" fact="0.365"/>
        <dgm:constr type="h" for="ch" forName="left_14_1" refType="h" fact="0.185"/>
        <dgm:constr type="b" for="ch" forName="left_14_1" refType="h" fact="0.715"/>
        <dgm:constr type="ctrX" for="ch" forName="left_14_1" refType="w" fact="0.25"/>
        <dgm:constr type="w" for="ch" forName="left_41_1" refType="w" fact="0.365"/>
        <dgm:constr type="h" for="ch" forName="left_41_1" refType="h" fact="0.185"/>
        <dgm:constr type="b" for="ch" forName="left_41_1" refType="h" fact="0.76"/>
        <dgm:constr type="ctrX" for="ch" forName="left_41_1" refType="w" fact="0.23"/>
        <dgm:constr type="w" for="ch" forName="left_41_2" refType="w" fact="0.365"/>
        <dgm:constr type="h" for="ch" forName="left_41_2" refType="h" fact="0.185"/>
        <dgm:constr type="b" for="ch" forName="left_41_2" refType="h" fact="0.595"/>
        <dgm:constr type="ctrX" for="ch" forName="left_41_2" refType="w" fact="0.22"/>
        <dgm:constr type="w" for="ch" forName="left_41_3" refType="w" fact="0.365"/>
        <dgm:constr type="h" for="ch" forName="left_41_3" refType="h" fact="0.185"/>
        <dgm:constr type="b" for="ch" forName="left_41_3" refType="h" fact="0.43"/>
        <dgm:constr type="ctrX" for="ch" forName="left_41_3" refType="w" fact="0.21"/>
        <dgm:constr type="w" for="ch" forName="left_41_4" refType="w" fact="0.365"/>
        <dgm:constr type="h" for="ch" forName="left_41_4" refType="h" fact="0.185"/>
        <dgm:constr type="b" for="ch" forName="left_41_4" refType="h" fact="0.265"/>
        <dgm:constr type="ctrX" for="ch" forName="left_41_4" refType="w" fact="0.2"/>
        <dgm:constr type="w" for="ch" forName="right_41_1" refType="w" fact="0.365"/>
        <dgm:constr type="h" for="ch" forName="right_41_1" refType="h" fact="0.185"/>
        <dgm:constr type="b" for="ch" forName="right_41_1" refType="h" fact="0.715"/>
        <dgm:constr type="ctrX" for="ch" forName="right_41_1" refType="w" fact="0.75"/>
        <dgm:constr type="w" for="ch" forName="right_24_1" refType="w" fact="0.365"/>
        <dgm:constr type="h" for="ch" forName="right_24_1" refType="h" fact="0.185"/>
        <dgm:constr type="b" for="ch" forName="right_24_1" refType="h" fact="0.76"/>
        <dgm:constr type="ctrX" for="ch" forName="right_24_1" refType="w" fact="0.77"/>
        <dgm:constr type="w" for="ch" forName="right_24_2" refType="w" fact="0.365"/>
        <dgm:constr type="h" for="ch" forName="right_24_2" refType="h" fact="0.185"/>
        <dgm:constr type="b" for="ch" forName="right_24_2" refType="h" fact="0.595"/>
        <dgm:constr type="ctrX" for="ch" forName="right_24_2" refType="w" fact="0.78"/>
        <dgm:constr type="w" for="ch" forName="right_24_3" refType="w" fact="0.365"/>
        <dgm:constr type="h" for="ch" forName="right_24_3" refType="h" fact="0.185"/>
        <dgm:constr type="b" for="ch" forName="right_24_3" refType="h" fact="0.43"/>
        <dgm:constr type="ctrX" for="ch" forName="right_24_3" refType="w" fact="0.79"/>
        <dgm:constr type="w" for="ch" forName="right_24_4" refType="w" fact="0.365"/>
        <dgm:constr type="h" for="ch" forName="right_24_4" refType="h" fact="0.185"/>
        <dgm:constr type="b" for="ch" forName="right_24_4" refType="h" fact="0.265"/>
        <dgm:constr type="ctrX" for="ch" forName="right_24_4" refType="w" fact="0.8"/>
        <dgm:constr type="w" for="ch" forName="left_24_1" refType="w" fact="0.365"/>
        <dgm:constr type="h" for="ch" forName="left_24_1" refType="h" fact="0.185"/>
        <dgm:constr type="b" for="ch" forName="left_24_1" refType="h" fact="0.715"/>
        <dgm:constr type="ctrX" for="ch" forName="left_24_1" refType="w" fact="0.25"/>
        <dgm:constr type="w" for="ch" forName="left_24_2" refType="w" fact="0.365"/>
        <dgm:constr type="h" for="ch" forName="left_24_2" refType="h" fact="0.185"/>
        <dgm:constr type="b" for="ch" forName="left_24_2" refType="h" fact="0.55"/>
        <dgm:constr type="ctrX" for="ch" forName="left_24_2" refType="w" fact="0.26"/>
        <dgm:constr type="w" for="ch" forName="left_42_1" refType="w" fact="0.365"/>
        <dgm:constr type="h" for="ch" forName="left_42_1" refType="h" fact="0.185"/>
        <dgm:constr type="b" for="ch" forName="left_42_1" refType="h" fact="0.76"/>
        <dgm:constr type="ctrX" for="ch" forName="left_42_1" refType="w" fact="0.23"/>
        <dgm:constr type="w" for="ch" forName="left_42_2" refType="w" fact="0.365"/>
        <dgm:constr type="h" for="ch" forName="left_42_2" refType="h" fact="0.185"/>
        <dgm:constr type="b" for="ch" forName="left_42_2" refType="h" fact="0.595"/>
        <dgm:constr type="ctrX" for="ch" forName="left_42_2" refType="w" fact="0.22"/>
        <dgm:constr type="w" for="ch" forName="left_42_3" refType="w" fact="0.365"/>
        <dgm:constr type="h" for="ch" forName="left_42_3" refType="h" fact="0.185"/>
        <dgm:constr type="b" for="ch" forName="left_42_3" refType="h" fact="0.43"/>
        <dgm:constr type="ctrX" for="ch" forName="left_42_3" refType="w" fact="0.21"/>
        <dgm:constr type="w" for="ch" forName="left_42_4" refType="w" fact="0.365"/>
        <dgm:constr type="h" for="ch" forName="left_42_4" refType="h" fact="0.185"/>
        <dgm:constr type="b" for="ch" forName="left_42_4" refType="h" fact="0.265"/>
        <dgm:constr type="ctrX" for="ch" forName="left_42_4" refType="w" fact="0.2"/>
        <dgm:constr type="w" for="ch" forName="right_42_1" refType="w" fact="0.365"/>
        <dgm:constr type="h" for="ch" forName="right_42_1" refType="h" fact="0.185"/>
        <dgm:constr type="b" for="ch" forName="right_42_1" refType="h" fact="0.715"/>
        <dgm:constr type="ctrX" for="ch" forName="right_42_1" refType="w" fact="0.75"/>
        <dgm:constr type="w" for="ch" forName="right_42_2" refType="w" fact="0.365"/>
        <dgm:constr type="h" for="ch" forName="right_42_2" refType="h" fact="0.185"/>
        <dgm:constr type="b" for="ch" forName="right_42_2" refType="h" fact="0.55"/>
        <dgm:constr type="ctrX" for="ch" forName="right_42_2" refType="w" fact="0.74"/>
        <dgm:constr type="w" for="ch" forName="right_34_1" refType="w" fact="0.365"/>
        <dgm:constr type="h" for="ch" forName="right_34_1" refType="h" fact="0.185"/>
        <dgm:constr type="b" for="ch" forName="right_34_1" refType="h" fact="0.76"/>
        <dgm:constr type="ctrX" for="ch" forName="right_34_1" refType="w" fact="0.77"/>
        <dgm:constr type="w" for="ch" forName="right_34_2" refType="w" fact="0.365"/>
        <dgm:constr type="h" for="ch" forName="right_34_2" refType="h" fact="0.185"/>
        <dgm:constr type="b" for="ch" forName="right_34_2" refType="h" fact="0.595"/>
        <dgm:constr type="ctrX" for="ch" forName="right_34_2" refType="w" fact="0.78"/>
        <dgm:constr type="w" for="ch" forName="right_34_3" refType="w" fact="0.365"/>
        <dgm:constr type="h" for="ch" forName="right_34_3" refType="h" fact="0.185"/>
        <dgm:constr type="b" for="ch" forName="right_34_3" refType="h" fact="0.43"/>
        <dgm:constr type="ctrX" for="ch" forName="right_34_3" refType="w" fact="0.79"/>
        <dgm:constr type="w" for="ch" forName="right_34_4" refType="w" fact="0.365"/>
        <dgm:constr type="h" for="ch" forName="right_34_4" refType="h" fact="0.185"/>
        <dgm:constr type="b" for="ch" forName="right_34_4" refType="h" fact="0.265"/>
        <dgm:constr type="ctrX" for="ch" forName="right_34_4" refType="w" fact="0.8"/>
        <dgm:constr type="w" for="ch" forName="left_34_1" refType="w" fact="0.365"/>
        <dgm:constr type="h" for="ch" forName="left_34_1" refType="h" fact="0.185"/>
        <dgm:constr type="b" for="ch" forName="left_34_1" refType="h" fact="0.715"/>
        <dgm:constr type="ctrX" for="ch" forName="left_34_1" refType="w" fact="0.25"/>
        <dgm:constr type="w" for="ch" forName="left_34_2" refType="w" fact="0.365"/>
        <dgm:constr type="h" for="ch" forName="left_34_2" refType="h" fact="0.185"/>
        <dgm:constr type="b" for="ch" forName="left_34_2" refType="h" fact="0.55"/>
        <dgm:constr type="ctrX" for="ch" forName="left_34_2" refType="w" fact="0.26"/>
        <dgm:constr type="w" for="ch" forName="left_34_3" refType="w" fact="0.365"/>
        <dgm:constr type="h" for="ch" forName="left_34_3" refType="h" fact="0.185"/>
        <dgm:constr type="b" for="ch" forName="left_34_3" refType="h" fact="0.385"/>
        <dgm:constr type="ctrX" for="ch" forName="left_34_3" refType="w" fact="0.27"/>
        <dgm:constr type="w" for="ch" forName="left_43_1" refType="w" fact="0.365"/>
        <dgm:constr type="h" for="ch" forName="left_43_1" refType="h" fact="0.185"/>
        <dgm:constr type="b" for="ch" forName="left_43_1" refType="h" fact="0.76"/>
        <dgm:constr type="ctrX" for="ch" forName="left_43_1" refType="w" fact="0.23"/>
        <dgm:constr type="w" for="ch" forName="left_43_2" refType="w" fact="0.365"/>
        <dgm:constr type="h" for="ch" forName="left_43_2" refType="h" fact="0.185"/>
        <dgm:constr type="b" for="ch" forName="left_43_2" refType="h" fact="0.595"/>
        <dgm:constr type="ctrX" for="ch" forName="left_43_2" refType="w" fact="0.22"/>
        <dgm:constr type="w" for="ch" forName="left_43_3" refType="w" fact="0.365"/>
        <dgm:constr type="h" for="ch" forName="left_43_3" refType="h" fact="0.185"/>
        <dgm:constr type="b" for="ch" forName="left_43_3" refType="h" fact="0.43"/>
        <dgm:constr type="ctrX" for="ch" forName="left_43_3" refType="w" fact="0.21"/>
        <dgm:constr type="w" for="ch" forName="left_43_4" refType="w" fact="0.365"/>
        <dgm:constr type="h" for="ch" forName="left_43_4" refType="h" fact="0.185"/>
        <dgm:constr type="b" for="ch" forName="left_43_4" refType="h" fact="0.265"/>
        <dgm:constr type="ctrX" for="ch" forName="left_43_4" refType="w" fact="0.2"/>
        <dgm:constr type="w" for="ch" forName="right_43_1" refType="w" fact="0.365"/>
        <dgm:constr type="h" for="ch" forName="right_43_1" refType="h" fact="0.185"/>
        <dgm:constr type="b" for="ch" forName="right_43_1" refType="h" fact="0.715"/>
        <dgm:constr type="ctrX" for="ch" forName="right_43_1" refType="w" fact="0.75"/>
        <dgm:constr type="w" for="ch" forName="right_43_2" refType="w" fact="0.365"/>
        <dgm:constr type="h" for="ch" forName="right_43_2" refType="h" fact="0.185"/>
        <dgm:constr type="b" for="ch" forName="right_43_2" refType="h" fact="0.55"/>
        <dgm:constr type="ctrX" for="ch" forName="right_43_2" refType="w" fact="0.74"/>
        <dgm:constr type="w" for="ch" forName="right_43_3" refType="w" fact="0.365"/>
        <dgm:constr type="h" for="ch" forName="right_43_3" refType="h" fact="0.185"/>
        <dgm:constr type="b" for="ch" forName="right_43_3" refType="h" fact="0.385"/>
        <dgm:constr type="ctrX" for="ch" forName="right_43_3" refType="w" fact="0.73"/>
        <dgm:constr type="w" for="ch" forName="right_44_1" refType="w" fact="0.36"/>
        <dgm:constr type="h" for="ch" forName="right_44_1" refType="h" fact="0.154"/>
        <dgm:constr type="b" for="ch" forName="right_44_1" refType="h" fact="0.725"/>
        <dgm:constr type="ctrX" for="ch" forName="right_44_1" refType="w" fact="0.76"/>
        <dgm:constr type="w" for="ch" forName="right_44_2" refType="w" fact="0.36"/>
        <dgm:constr type="h" for="ch" forName="right_44_2" refType="h" fact="0.154"/>
        <dgm:constr type="b" for="ch" forName="right_44_2" refType="h" fact="0.559"/>
        <dgm:constr type="ctrX" for="ch" forName="right_44_2" refType="w" fact="0.76"/>
        <dgm:constr type="w" for="ch" forName="right_44_3" refType="w" fact="0.36"/>
        <dgm:constr type="h" for="ch" forName="right_44_3" refType="h" fact="0.154"/>
        <dgm:constr type="b" for="ch" forName="right_44_3" refType="h" fact="0.393"/>
        <dgm:constr type="ctrX" for="ch" forName="right_44_3" refType="w" fact="0.76"/>
        <dgm:constr type="w" for="ch" forName="right_44_4" refType="w" fact="0.36"/>
        <dgm:constr type="h" for="ch" forName="right_44_4" refType="h" fact="0.154"/>
        <dgm:constr type="b" for="ch" forName="right_44_4" refType="h" fact="0.224"/>
        <dgm:constr type="ctrX" for="ch" forName="right_44_4" refType="w" fact="0.76"/>
        <dgm:constr type="w" for="ch" forName="left_44_1" refType="w" fact="0.36"/>
        <dgm:constr type="h" for="ch" forName="left_44_1" refType="h" fact="0.154"/>
        <dgm:constr type="b" for="ch" forName="left_44_1" refType="h" fact="0.725"/>
        <dgm:constr type="ctrX" for="ch" forName="left_44_1" refType="w" fact="0.24"/>
        <dgm:constr type="w" for="ch" forName="left_44_2" refType="w" fact="0.36"/>
        <dgm:constr type="h" for="ch" forName="left_44_2" refType="h" fact="0.154"/>
        <dgm:constr type="b" for="ch" forName="left_44_2" refType="h" fact="0.559"/>
        <dgm:constr type="ctrX" for="ch" forName="left_44_2" refType="w" fact="0.24"/>
        <dgm:constr type="w" for="ch" forName="left_44_3" refType="w" fact="0.36"/>
        <dgm:constr type="h" for="ch" forName="left_44_3" refType="h" fact="0.154"/>
        <dgm:constr type="b" for="ch" forName="left_44_3" refType="h" fact="0.393"/>
        <dgm:constr type="ctrX" for="ch" forName="left_44_3" refType="w" fact="0.24"/>
        <dgm:constr type="w" for="ch" forName="left_44_4" refType="w" fact="0.36"/>
        <dgm:constr type="h" for="ch" forName="left_44_4" refType="h" fact="0.154"/>
        <dgm:constr type="b" for="ch" forName="left_44_4" refType="h" fact="0.224"/>
        <dgm:constr type="ctrX" for="ch" forName="left_44_4" refType="w" fact="0.24"/>
      </dgm:constrLst>
      <dgm:ruleLst/>
      <dgm:layoutNode name="dummyMaxCanvas_ChildArea">
        <dgm:alg type="sp"/>
        <dgm:shape xmlns:r="http://schemas.openxmlformats.org/officeDocument/2006/relationships" r:blip="">
          <dgm:adjLst/>
        </dgm:shape>
        <dgm:presOf/>
        <dgm:constrLst/>
        <dgm:ruleLst/>
      </dgm:layoutNode>
      <dgm:layoutNode name="fulcrum" styleLbl="alignAccFollowNode1">
        <dgm:alg type="sp"/>
        <dgm:shape xmlns:r="http://schemas.openxmlformats.org/officeDocument/2006/relationships" type="triangle" r:blip="">
          <dgm:adjLst/>
        </dgm:shape>
        <dgm:presOf/>
        <dgm:constrLst/>
        <dgm:ruleLst/>
      </dgm:layoutNode>
      <dgm:choose name="Name0">
        <dgm:if name="Name1" axis="ch ch" ptType="node node" st="1 1" cnt="1 0" func="cnt" op="equ" val="0">
          <dgm:choose name="Name2">
            <dgm:if name="Name3" axis="ch ch" ptType="node node" st="2 1" cnt="1 0" func="cnt" op="equ" val="0">
              <dgm:layoutNode name="balance_00" styleLbl="alignAccFollowNode1">
                <dgm:varLst>
                  <dgm:bulletEnabled val="1"/>
                </dgm:varLst>
                <dgm:alg type="sp"/>
                <dgm:shape xmlns:r="http://schemas.openxmlformats.org/officeDocument/2006/relationships" type="rect" r:blip="">
                  <dgm:adjLst/>
                </dgm:shape>
                <dgm:presOf/>
                <dgm:constrLst/>
                <dgm:ruleLst/>
              </dgm:layoutNode>
            </dgm:if>
            <dgm:else name="Name4">
              <dgm:choose name="Name5">
                <dgm:if name="Name6" axis="ch ch" ptType="node node" st="2 1" cnt="1 0" func="cnt" op="equ" val="1">
                  <dgm:layoutNode name="balance_01" styleLbl="alignAccFollowNode1">
                    <dgm:varLst>
                      <dgm:bulletEnabled val="1"/>
                    </dgm:varLst>
                    <dgm:alg type="sp"/>
                    <dgm:shape xmlns:r="http://schemas.openxmlformats.org/officeDocument/2006/relationships" rot="4" type="rect" r:blip="">
                      <dgm:adjLst/>
                    </dgm:shape>
                    <dgm:presOf/>
                    <dgm:constrLst/>
                    <dgm:ruleLst/>
                  </dgm:layoutNode>
                  <dgm:layoutNode name="right_01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
                  <dgm:choose name="Name8">
                    <dgm:if name="Name9" axis="ch ch" ptType="node node" st="2 1" cnt="1 0" func="cnt" op="equ" val="2">
                      <dgm:layoutNode name="balance_02" styleLbl="alignAccFollowNode1">
                        <dgm:varLst>
                          <dgm:bulletEnabled val="1"/>
                        </dgm:varLst>
                        <dgm:alg type="sp"/>
                        <dgm:shape xmlns:r="http://schemas.openxmlformats.org/officeDocument/2006/relationships" rot="4" type="rect" r:blip="">
                          <dgm:adjLst/>
                        </dgm:shape>
                        <dgm:presOf/>
                        <dgm:constrLst/>
                        <dgm:ruleLst/>
                      </dgm:layoutNode>
                      <dgm:layoutNode name="right_02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2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0">
                      <dgm:choose name="Name11">
                        <dgm:if name="Name12" axis="ch ch" ptType="node node" st="2 1" cnt="1 0" func="cnt" op="equ" val="3">
                          <dgm:layoutNode name="balance_03" styleLbl="alignAccFollowNode1">
                            <dgm:varLst>
                              <dgm:bulletEnabled val="1"/>
                            </dgm:varLst>
                            <dgm:alg type="sp"/>
                            <dgm:shape xmlns:r="http://schemas.openxmlformats.org/officeDocument/2006/relationships" rot="4" type="rect" r:blip="">
                              <dgm:adjLst/>
                            </dgm:shape>
                            <dgm:presOf/>
                            <dgm:constrLst/>
                            <dgm:ruleLst/>
                          </dgm:layoutNode>
                          <dgm:layoutNode name="right_03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3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3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3">
                          <dgm:choose name="Name14">
                            <dgm:if name="Name15" axis="ch ch" ptType="node node" st="2 1" cnt="1 0" func="cnt" op="gte" val="4">
                              <dgm:layoutNode name="balance_04" styleLbl="alignAccFollowNode1">
                                <dgm:varLst>
                                  <dgm:bulletEnabled val="1"/>
                                </dgm:varLst>
                                <dgm:alg type="sp"/>
                                <dgm:shape xmlns:r="http://schemas.openxmlformats.org/officeDocument/2006/relationships" rot="4" type="rect" r:blip="">
                                  <dgm:adjLst/>
                                </dgm:shape>
                                <dgm:presOf/>
                                <dgm:constrLst/>
                                <dgm:ruleLst/>
                              </dgm:layoutNode>
                              <dgm:layoutNode name="right_04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4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4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4_4" styleLbl="node1">
                                <dgm:varLst>
                                  <dgm:bulletEnabled val="1"/>
                                </dgm:varLst>
                                <dgm:alg type="tx"/>
                                <dgm:shape xmlns:r="http://schemas.openxmlformats.org/officeDocument/2006/relationships" rot="4"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6"/>
                          </dgm:choose>
                        </dgm:else>
                      </dgm:choose>
                    </dgm:else>
                  </dgm:choose>
                </dgm:else>
              </dgm:choose>
            </dgm:else>
          </dgm:choose>
        </dgm:if>
        <dgm:else name="Name17">
          <dgm:choose name="Name18">
            <dgm:if name="Name19" axis="ch ch" ptType="node node" st="1 1" cnt="1 0" func="cnt" op="equ" val="1">
              <dgm:choose name="Name20">
                <dgm:if name="Name21" axis="ch ch" ptType="node node" st="2 1" cnt="1 0" func="cnt" op="equ" val="0">
                  <dgm:layoutNode name="balance_10" styleLbl="alignAccFollowNode1">
                    <dgm:varLst>
                      <dgm:bulletEnabled val="1"/>
                    </dgm:varLst>
                    <dgm:alg type="sp"/>
                    <dgm:shape xmlns:r="http://schemas.openxmlformats.org/officeDocument/2006/relationships" rot="-4" type="rect" r:blip="">
                      <dgm:adjLst/>
                    </dgm:shape>
                    <dgm:presOf/>
                    <dgm:constrLst/>
                    <dgm:ruleLst/>
                  </dgm:layoutNode>
                  <dgm:layoutNode name="left_10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22">
                  <dgm:choose name="Name23">
                    <dgm:if name="Name24" axis="ch ch" ptType="node node" st="2 1" cnt="1 0" func="cnt" op="equ" val="1">
                      <dgm:layoutNode name="balance_11" styleLbl="alignAccFollowNode1">
                        <dgm:varLst>
                          <dgm:bulletEnabled val="1"/>
                        </dgm:varLst>
                        <dgm:alg type="sp"/>
                        <dgm:shape xmlns:r="http://schemas.openxmlformats.org/officeDocument/2006/relationships" type="rect" r:blip="">
                          <dgm:adjLst/>
                        </dgm:shape>
                        <dgm:presOf/>
                        <dgm:constrLst/>
                        <dgm:ruleLst/>
                      </dgm:layoutNode>
                      <dgm:layoutNode name="left_11_1" styleLbl="node1">
                        <dgm:varLst>
                          <dgm:bulletEnabled val="1"/>
                        </dgm:varLst>
                        <dgm:alg type="tx"/>
                        <dgm:shape xmlns:r="http://schemas.openxmlformats.org/officeDocument/2006/relationships"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1_1" styleLbl="node1">
                        <dgm:varLst>
                          <dgm:bulletEnabled val="1"/>
                        </dgm:varLst>
                        <dgm:alg type="tx"/>
                        <dgm:shape xmlns:r="http://schemas.openxmlformats.org/officeDocument/2006/relationships"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25">
                      <dgm:choose name="Name26">
                        <dgm:if name="Name27" axis="ch ch" ptType="node node" st="2 1" cnt="1 0" func="cnt" op="equ" val="2">
                          <dgm:layoutNode name="balance_12" styleLbl="alignAccFollowNode1">
                            <dgm:varLst>
                              <dgm:bulletEnabled val="1"/>
                            </dgm:varLst>
                            <dgm:alg type="sp"/>
                            <dgm:shape xmlns:r="http://schemas.openxmlformats.org/officeDocument/2006/relationships" rot="4" type="rect" r:blip="">
                              <dgm:adjLst/>
                            </dgm:shape>
                            <dgm:presOf/>
                            <dgm:constrLst/>
                            <dgm:ruleLst/>
                          </dgm:layoutNode>
                          <dgm:layoutNode name="right_12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2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12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28">
                          <dgm:choose name="Name29">
                            <dgm:if name="Name30" axis="ch ch" ptType="node node" st="2 1" cnt="1 0" func="cnt" op="equ" val="3">
                              <dgm:layoutNode name="balance_13" styleLbl="alignAccFollowNode1">
                                <dgm:varLst>
                                  <dgm:bulletEnabled val="1"/>
                                </dgm:varLst>
                                <dgm:alg type="sp"/>
                                <dgm:shape xmlns:r="http://schemas.openxmlformats.org/officeDocument/2006/relationships" rot="4" type="rect" r:blip="">
                                  <dgm:adjLst/>
                                </dgm:shape>
                                <dgm:presOf/>
                                <dgm:constrLst/>
                                <dgm:ruleLst/>
                              </dgm:layoutNode>
                              <dgm:layoutNode name="right_13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3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3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13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31">
                              <dgm:choose name="Name32">
                                <dgm:if name="Name33" axis="ch ch" ptType="node node" st="2 1" cnt="1 0" func="cnt" op="gte" val="4">
                                  <dgm:layoutNode name="balance_14" styleLbl="alignAccFollowNode1">
                                    <dgm:varLst>
                                      <dgm:bulletEnabled val="1"/>
                                    </dgm:varLst>
                                    <dgm:alg type="sp"/>
                                    <dgm:shape xmlns:r="http://schemas.openxmlformats.org/officeDocument/2006/relationships" rot="4" type="rect" r:blip="">
                                      <dgm:adjLst/>
                                    </dgm:shape>
                                    <dgm:presOf/>
                                    <dgm:constrLst/>
                                    <dgm:ruleLst/>
                                  </dgm:layoutNode>
                                  <dgm:layoutNode name="right_14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4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4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4_4" styleLbl="node1">
                                    <dgm:varLst>
                                      <dgm:bulletEnabled val="1"/>
                                    </dgm:varLst>
                                    <dgm:alg type="tx"/>
                                    <dgm:shape xmlns:r="http://schemas.openxmlformats.org/officeDocument/2006/relationships" rot="4"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14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34"/>
                              </dgm:choose>
                            </dgm:else>
                          </dgm:choose>
                        </dgm:else>
                      </dgm:choose>
                    </dgm:else>
                  </dgm:choose>
                </dgm:else>
              </dgm:choose>
            </dgm:if>
            <dgm:else name="Name35">
              <dgm:choose name="Name36">
                <dgm:if name="Name37" axis="ch ch" ptType="node node" st="1 1" cnt="1 0" func="cnt" op="equ" val="2">
                  <dgm:choose name="Name38">
                    <dgm:if name="Name39" axis="ch ch" ptType="node node" st="2 1" cnt="1 0" func="cnt" op="equ" val="0">
                      <dgm:layoutNode name="balance_20" styleLbl="alignAccFollowNode1">
                        <dgm:varLst>
                          <dgm:bulletEnabled val="1"/>
                        </dgm:varLst>
                        <dgm:alg type="sp"/>
                        <dgm:shape xmlns:r="http://schemas.openxmlformats.org/officeDocument/2006/relationships" rot="-4" type="rect" r:blip="">
                          <dgm:adjLst/>
                        </dgm:shape>
                        <dgm:presOf/>
                        <dgm:constrLst/>
                        <dgm:ruleLst/>
                      </dgm:layoutNode>
                      <dgm:layoutNode name="left_20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0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0">
                      <dgm:choose name="Name41">
                        <dgm:if name="Name42" axis="ch ch" ptType="node node" st="2 1" cnt="1 0" func="cnt" op="equ" val="1">
                          <dgm:layoutNode name="balance_21" styleLbl="alignAccFollowNode1">
                            <dgm:varLst>
                              <dgm:bulletEnabled val="1"/>
                            </dgm:varLst>
                            <dgm:alg type="sp"/>
                            <dgm:shape xmlns:r="http://schemas.openxmlformats.org/officeDocument/2006/relationships" rot="-4" type="rect" r:blip="">
                              <dgm:adjLst/>
                            </dgm:shape>
                            <dgm:presOf/>
                            <dgm:constrLst/>
                            <dgm:ruleLst/>
                          </dgm:layoutNode>
                          <dgm:layoutNode name="left_21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1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1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3">
                          <dgm:choose name="Name44">
                            <dgm:if name="Name45" axis="ch ch" ptType="node node" st="2 1" cnt="1 0" func="cnt" op="equ" val="2">
                              <dgm:layoutNode name="balance_22" styleLbl="alignAccFollowNode1">
                                <dgm:varLst>
                                  <dgm:bulletEnabled val="1"/>
                                </dgm:varLst>
                                <dgm:alg type="sp"/>
                                <dgm:shape xmlns:r="http://schemas.openxmlformats.org/officeDocument/2006/relationships" type="rect" r:blip="">
                                  <dgm:adjLst/>
                                </dgm:shape>
                                <dgm:presOf/>
                                <dgm:constrLst/>
                                <dgm:ruleLst/>
                              </dgm:layoutNode>
                              <dgm:layoutNode name="right_22_1" styleLbl="node1">
                                <dgm:varLst>
                                  <dgm:bulletEnabled val="1"/>
                                </dgm:varLst>
                                <dgm:alg type="tx"/>
                                <dgm:shape xmlns:r="http://schemas.openxmlformats.org/officeDocument/2006/relationships"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2_2" styleLbl="node1">
                                <dgm:varLst>
                                  <dgm:bulletEnabled val="1"/>
                                </dgm:varLst>
                                <dgm:alg type="tx"/>
                                <dgm:shape xmlns:r="http://schemas.openxmlformats.org/officeDocument/2006/relationships"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2_1" styleLbl="node1">
                                <dgm:varLst>
                                  <dgm:bulletEnabled val="1"/>
                                </dgm:varLst>
                                <dgm:alg type="tx"/>
                                <dgm:shape xmlns:r="http://schemas.openxmlformats.org/officeDocument/2006/relationships"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2_2" styleLbl="node1">
                                <dgm:varLst>
                                  <dgm:bulletEnabled val="1"/>
                                </dgm:varLst>
                                <dgm:alg type="tx"/>
                                <dgm:shape xmlns:r="http://schemas.openxmlformats.org/officeDocument/2006/relationships"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6">
                              <dgm:choose name="Name47">
                                <dgm:if name="Name48" axis="ch ch" ptType="node node" st="2 1" cnt="1 0" func="cnt" op="equ" val="3">
                                  <dgm:layoutNode name="balance_23" styleLbl="alignAccFollowNode1">
                                    <dgm:varLst>
                                      <dgm:bulletEnabled val="1"/>
                                    </dgm:varLst>
                                    <dgm:alg type="sp"/>
                                    <dgm:shape xmlns:r="http://schemas.openxmlformats.org/officeDocument/2006/relationships" rot="4" type="rect" r:blip="">
                                      <dgm:adjLst/>
                                    </dgm:shape>
                                    <dgm:presOf/>
                                    <dgm:constrLst/>
                                    <dgm:ruleLst/>
                                  </dgm:layoutNode>
                                  <dgm:layoutNode name="right_23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3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3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3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3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9">
                                  <dgm:choose name="Name50">
                                    <dgm:if name="Name51" axis="ch ch" ptType="node node" st="2 1" cnt="1 0" func="cnt" op="gte" val="4">
                                      <dgm:layoutNode name="balance_24" styleLbl="alignAccFollowNode1">
                                        <dgm:varLst>
                                          <dgm:bulletEnabled val="1"/>
                                        </dgm:varLst>
                                        <dgm:alg type="sp"/>
                                        <dgm:shape xmlns:r="http://schemas.openxmlformats.org/officeDocument/2006/relationships" rot="4" type="rect" r:blip="">
                                          <dgm:adjLst/>
                                        </dgm:shape>
                                        <dgm:presOf/>
                                        <dgm:constrLst/>
                                        <dgm:ruleLst/>
                                      </dgm:layoutNode>
                                      <dgm:layoutNode name="right_24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4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4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4_4" styleLbl="node1">
                                        <dgm:varLst>
                                          <dgm:bulletEnabled val="1"/>
                                        </dgm:varLst>
                                        <dgm:alg type="tx"/>
                                        <dgm:shape xmlns:r="http://schemas.openxmlformats.org/officeDocument/2006/relationships" rot="4"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4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4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2"/>
                                  </dgm:choose>
                                </dgm:else>
                              </dgm:choose>
                            </dgm:else>
                          </dgm:choose>
                        </dgm:else>
                      </dgm:choose>
                    </dgm:else>
                  </dgm:choose>
                </dgm:if>
                <dgm:else name="Name53">
                  <dgm:choose name="Name54">
                    <dgm:if name="Name55" axis="ch ch" ptType="node node" st="1 1" cnt="1 0" func="cnt" op="equ" val="3">
                      <dgm:choose name="Name56">
                        <dgm:if name="Name57" axis="ch ch" ptType="node node" st="2 1" cnt="1 0" func="cnt" op="equ" val="0">
                          <dgm:layoutNode name="balance_30" styleLbl="alignAccFollowNode1">
                            <dgm:varLst>
                              <dgm:bulletEnabled val="1"/>
                            </dgm:varLst>
                            <dgm:alg type="sp"/>
                            <dgm:shape xmlns:r="http://schemas.openxmlformats.org/officeDocument/2006/relationships" rot="-4" type="rect" r:blip="">
                              <dgm:adjLst/>
                            </dgm:shape>
                            <dgm:presOf/>
                            <dgm:constrLst/>
                            <dgm:ruleLst/>
                          </dgm:layoutNode>
                          <dgm:layoutNode name="left_30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0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0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8">
                          <dgm:choose name="Name59">
                            <dgm:if name="Name60" axis="ch ch" ptType="node node" st="2 1" cnt="1 0" func="cnt" op="equ" val="1">
                              <dgm:layoutNode name="balance_31" styleLbl="alignAccFollowNode1">
                                <dgm:varLst>
                                  <dgm:bulletEnabled val="1"/>
                                </dgm:varLst>
                                <dgm:alg type="sp"/>
                                <dgm:shape xmlns:r="http://schemas.openxmlformats.org/officeDocument/2006/relationships" rot="-4" type="rect" r:blip="">
                                  <dgm:adjLst/>
                                </dgm:shape>
                                <dgm:presOf/>
                                <dgm:constrLst/>
                                <dgm:ruleLst/>
                              </dgm:layoutNode>
                              <dgm:layoutNode name="left_31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1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1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1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1">
                              <dgm:choose name="Name62">
                                <dgm:if name="Name63" axis="ch ch" ptType="node node" st="2 1" cnt="1 0" func="cnt" op="equ" val="2">
                                  <dgm:layoutNode name="balance_32" styleLbl="alignAccFollowNode1">
                                    <dgm:varLst>
                                      <dgm:bulletEnabled val="1"/>
                                    </dgm:varLst>
                                    <dgm:alg type="sp"/>
                                    <dgm:shape xmlns:r="http://schemas.openxmlformats.org/officeDocument/2006/relationships" rot="-4" type="rect" r:blip="">
                                      <dgm:adjLst/>
                                    </dgm:shape>
                                    <dgm:presOf/>
                                    <dgm:constrLst/>
                                    <dgm:ruleLst/>
                                  </dgm:layoutNode>
                                  <dgm:layoutNode name="left_32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2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2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2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2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4">
                                  <dgm:choose name="Name65">
                                    <dgm:if name="Name66" axis="ch ch" ptType="node node" st="2 1" cnt="1 0" func="cnt" op="equ" val="3">
                                      <dgm:layoutNode name="balance_33" styleLbl="alignAccFollowNode1">
                                        <dgm:varLst>
                                          <dgm:bulletEnabled val="1"/>
                                        </dgm:varLst>
                                        <dgm:alg type="sp"/>
                                        <dgm:shape xmlns:r="http://schemas.openxmlformats.org/officeDocument/2006/relationships" type="rect" r:blip="">
                                          <dgm:adjLst/>
                                        </dgm:shape>
                                        <dgm:presOf/>
                                        <dgm:constrLst/>
                                        <dgm:ruleLst/>
                                      </dgm:layoutNode>
                                      <dgm:layoutNode name="right_33_1" styleLbl="node1">
                                        <dgm:varLst>
                                          <dgm:bulletEnabled val="1"/>
                                        </dgm:varLst>
                                        <dgm:alg type="tx"/>
                                        <dgm:shape xmlns:r="http://schemas.openxmlformats.org/officeDocument/2006/relationships"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3_2" styleLbl="node1">
                                        <dgm:varLst>
                                          <dgm:bulletEnabled val="1"/>
                                        </dgm:varLst>
                                        <dgm:alg type="tx"/>
                                        <dgm:shape xmlns:r="http://schemas.openxmlformats.org/officeDocument/2006/relationships"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3_3" styleLbl="node1">
                                        <dgm:varLst>
                                          <dgm:bulletEnabled val="1"/>
                                        </dgm:varLst>
                                        <dgm:alg type="tx"/>
                                        <dgm:shape xmlns:r="http://schemas.openxmlformats.org/officeDocument/2006/relationships"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3_1" styleLbl="node1">
                                        <dgm:varLst>
                                          <dgm:bulletEnabled val="1"/>
                                        </dgm:varLst>
                                        <dgm:alg type="tx"/>
                                        <dgm:shape xmlns:r="http://schemas.openxmlformats.org/officeDocument/2006/relationships"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3_2" styleLbl="node1">
                                        <dgm:varLst>
                                          <dgm:bulletEnabled val="1"/>
                                        </dgm:varLst>
                                        <dgm:alg type="tx"/>
                                        <dgm:shape xmlns:r="http://schemas.openxmlformats.org/officeDocument/2006/relationships"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3_3" styleLbl="node1">
                                        <dgm:varLst>
                                          <dgm:bulletEnabled val="1"/>
                                        </dgm:varLst>
                                        <dgm:alg type="tx"/>
                                        <dgm:shape xmlns:r="http://schemas.openxmlformats.org/officeDocument/2006/relationships"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7">
                                      <dgm:choose name="Name68">
                                        <dgm:if name="Name69" axis="ch ch" ptType="node node" st="2 1" cnt="1 0" func="cnt" op="gte" val="4">
                                          <dgm:layoutNode name="balance_34" styleLbl="alignAccFollowNode1">
                                            <dgm:varLst>
                                              <dgm:bulletEnabled val="1"/>
                                            </dgm:varLst>
                                            <dgm:alg type="sp"/>
                                            <dgm:shape xmlns:r="http://schemas.openxmlformats.org/officeDocument/2006/relationships" rot="4" type="rect" r:blip="">
                                              <dgm:adjLst/>
                                            </dgm:shape>
                                            <dgm:presOf/>
                                            <dgm:constrLst/>
                                            <dgm:ruleLst/>
                                          </dgm:layoutNode>
                                          <dgm:layoutNode name="right_34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4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4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4_4" styleLbl="node1">
                                            <dgm:varLst>
                                              <dgm:bulletEnabled val="1"/>
                                            </dgm:varLst>
                                            <dgm:alg type="tx"/>
                                            <dgm:shape xmlns:r="http://schemas.openxmlformats.org/officeDocument/2006/relationships" rot="4"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4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4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4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0"/>
                                      </dgm:choose>
                                    </dgm:else>
                                  </dgm:choose>
                                </dgm:else>
                              </dgm:choose>
                            </dgm:else>
                          </dgm:choose>
                        </dgm:else>
                      </dgm:choose>
                    </dgm:if>
                    <dgm:else name="Name71">
                      <dgm:choose name="Name72">
                        <dgm:if name="Name73" axis="ch ch" ptType="node node" st="1 1" cnt="1 0" func="cnt" op="gte" val="4">
                          <dgm:choose name="Name74">
                            <dgm:if name="Name75" axis="ch ch" ptType="node node" st="2 1" cnt="1 0" func="cnt" op="equ" val="0">
                              <dgm:layoutNode name="balance_40" styleLbl="alignAccFollowNode1">
                                <dgm:varLst>
                                  <dgm:bulletEnabled val="1"/>
                                </dgm:varLst>
                                <dgm:alg type="sp"/>
                                <dgm:shape xmlns:r="http://schemas.openxmlformats.org/officeDocument/2006/relationships" rot="-4" type="rect" r:blip="">
                                  <dgm:adjLst/>
                                </dgm:shape>
                                <dgm:presOf/>
                                <dgm:constrLst/>
                                <dgm:ruleLst/>
                              </dgm:layoutNode>
                              <dgm:layoutNode name="left_40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0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0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0_4" styleLbl="node1">
                                <dgm:varLst>
                                  <dgm:bulletEnabled val="1"/>
                                </dgm:varLst>
                                <dgm:alg type="tx"/>
                                <dgm:shape xmlns:r="http://schemas.openxmlformats.org/officeDocument/2006/relationships" rot="-4"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6">
                              <dgm:choose name="Name77">
                                <dgm:if name="Name78" axis="ch ch" ptType="node node" st="2 1" cnt="1 0" func="cnt" op="equ" val="1">
                                  <dgm:layoutNode name="balance_41" styleLbl="alignAccFollowNode1">
                                    <dgm:varLst>
                                      <dgm:bulletEnabled val="1"/>
                                    </dgm:varLst>
                                    <dgm:alg type="sp"/>
                                    <dgm:shape xmlns:r="http://schemas.openxmlformats.org/officeDocument/2006/relationships" rot="-4" type="rect" r:blip="">
                                      <dgm:adjLst/>
                                    </dgm:shape>
                                    <dgm:presOf/>
                                    <dgm:constrLst/>
                                    <dgm:ruleLst/>
                                  </dgm:layoutNode>
                                  <dgm:layoutNode name="left_41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1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1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1_4" styleLbl="node1">
                                    <dgm:varLst>
                                      <dgm:bulletEnabled val="1"/>
                                    </dgm:varLst>
                                    <dgm:alg type="tx"/>
                                    <dgm:shape xmlns:r="http://schemas.openxmlformats.org/officeDocument/2006/relationships" rot="-4"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1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9">
                                  <dgm:choose name="Name80">
                                    <dgm:if name="Name81" axis="ch ch" ptType="node node" st="2 1" cnt="1 0" func="cnt" op="equ" val="2">
                                      <dgm:layoutNode name="balance_42" styleLbl="alignAccFollowNode1">
                                        <dgm:varLst>
                                          <dgm:bulletEnabled val="1"/>
                                        </dgm:varLst>
                                        <dgm:alg type="sp"/>
                                        <dgm:shape xmlns:r="http://schemas.openxmlformats.org/officeDocument/2006/relationships" rot="-4" type="rect" r:blip="">
                                          <dgm:adjLst/>
                                        </dgm:shape>
                                        <dgm:presOf/>
                                        <dgm:constrLst/>
                                        <dgm:ruleLst/>
                                      </dgm:layoutNode>
                                      <dgm:layoutNode name="left_42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2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2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2_4" styleLbl="node1">
                                        <dgm:varLst>
                                          <dgm:bulletEnabled val="1"/>
                                        </dgm:varLst>
                                        <dgm:alg type="tx"/>
                                        <dgm:shape xmlns:r="http://schemas.openxmlformats.org/officeDocument/2006/relationships" rot="-4"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2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2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2">
                                      <dgm:choose name="Name83">
                                        <dgm:if name="Name84" axis="ch ch" ptType="node node" st="2 1" cnt="1 0" func="cnt" op="equ" val="3">
                                          <dgm:layoutNode name="balance_43" styleLbl="alignAccFollowNode1">
                                            <dgm:varLst>
                                              <dgm:bulletEnabled val="1"/>
                                            </dgm:varLst>
                                            <dgm:alg type="sp"/>
                                            <dgm:shape xmlns:r="http://schemas.openxmlformats.org/officeDocument/2006/relationships" rot="-4" type="rect" r:blip="">
                                              <dgm:adjLst/>
                                            </dgm:shape>
                                            <dgm:presOf/>
                                            <dgm:constrLst/>
                                            <dgm:ruleLst/>
                                          </dgm:layoutNode>
                                          <dgm:layoutNode name="left_43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3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3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3_4" styleLbl="node1">
                                            <dgm:varLst>
                                              <dgm:bulletEnabled val="1"/>
                                            </dgm:varLst>
                                            <dgm:alg type="tx"/>
                                            <dgm:shape xmlns:r="http://schemas.openxmlformats.org/officeDocument/2006/relationships" rot="-4"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3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3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3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5">
                                          <dgm:choose name="Name86">
                                            <dgm:if name="Name87" axis="ch ch" ptType="node node" st="2 1" cnt="1 0" func="cnt" op="gte" val="4">
                                              <dgm:layoutNode name="balance_44" styleLbl="alignAccFollowNode1">
                                                <dgm:varLst>
                                                  <dgm:bulletEnabled val="1"/>
                                                </dgm:varLst>
                                                <dgm:alg type="sp"/>
                                                <dgm:shape xmlns:r="http://schemas.openxmlformats.org/officeDocument/2006/relationships" type="rect" r:blip="">
                                                  <dgm:adjLst/>
                                                </dgm:shape>
                                                <dgm:presOf/>
                                                <dgm:constrLst/>
                                                <dgm:ruleLst/>
                                              </dgm:layoutNode>
                                              <dgm:layoutNode name="right_44_1" styleLbl="node1">
                                                <dgm:varLst>
                                                  <dgm:bulletEnabled val="1"/>
                                                </dgm:varLst>
                                                <dgm:alg type="tx"/>
                                                <dgm:shape xmlns:r="http://schemas.openxmlformats.org/officeDocument/2006/relationships"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4_2" styleLbl="node1">
                                                <dgm:varLst>
                                                  <dgm:bulletEnabled val="1"/>
                                                </dgm:varLst>
                                                <dgm:alg type="tx"/>
                                                <dgm:shape xmlns:r="http://schemas.openxmlformats.org/officeDocument/2006/relationships"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4_3" styleLbl="node1">
                                                <dgm:varLst>
                                                  <dgm:bulletEnabled val="1"/>
                                                </dgm:varLst>
                                                <dgm:alg type="tx"/>
                                                <dgm:shape xmlns:r="http://schemas.openxmlformats.org/officeDocument/2006/relationships"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4_4" styleLbl="node1">
                                                <dgm:varLst>
                                                  <dgm:bulletEnabled val="1"/>
                                                </dgm:varLst>
                                                <dgm:alg type="tx"/>
                                                <dgm:shape xmlns:r="http://schemas.openxmlformats.org/officeDocument/2006/relationships"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4_1" styleLbl="node1">
                                                <dgm:varLst>
                                                  <dgm:bulletEnabled val="1"/>
                                                </dgm:varLst>
                                                <dgm:alg type="tx"/>
                                                <dgm:shape xmlns:r="http://schemas.openxmlformats.org/officeDocument/2006/relationships"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4_2" styleLbl="node1">
                                                <dgm:varLst>
                                                  <dgm:bulletEnabled val="1"/>
                                                </dgm:varLst>
                                                <dgm:alg type="tx"/>
                                                <dgm:shape xmlns:r="http://schemas.openxmlformats.org/officeDocument/2006/relationships"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4_3" styleLbl="node1">
                                                <dgm:varLst>
                                                  <dgm:bulletEnabled val="1"/>
                                                </dgm:varLst>
                                                <dgm:alg type="tx"/>
                                                <dgm:shape xmlns:r="http://schemas.openxmlformats.org/officeDocument/2006/relationships"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4_4" styleLbl="node1">
                                                <dgm:varLst>
                                                  <dgm:bulletEnabled val="1"/>
                                                </dgm:varLst>
                                                <dgm:alg type="tx"/>
                                                <dgm:shape xmlns:r="http://schemas.openxmlformats.org/officeDocument/2006/relationships"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8"/>
                                          </dgm:choose>
                                        </dgm:else>
                                      </dgm:choose>
                                    </dgm:else>
                                  </dgm:choose>
                                </dgm:else>
                              </dgm:choose>
                            </dgm:else>
                          </dgm:choose>
                        </dgm:if>
                        <dgm:else name="Name89"/>
                      </dgm:choose>
                    </dgm:else>
                  </dgm:choose>
                </dgm:else>
              </dgm:choose>
            </dgm:else>
          </dgm:choose>
        </dgm:else>
      </dgm:choose>
    </dgm:layoutNode>
  </dgm:layoutNode>
</dgm:layoutDef>
</file>

<file path=ppt/diagrams/layout38.xml><?xml version="1.0" encoding="utf-8"?>
<dgm:layoutDef xmlns:dgm="http://schemas.openxmlformats.org/drawingml/2006/diagram" xmlns:a="http://schemas.openxmlformats.org/drawingml/2006/main" uniqueId="urn:microsoft.com/office/officeart/2005/8/layout/arrow4">
  <dgm:title val=""/>
  <dgm:desc val=""/>
  <dgm:catLst>
    <dgm:cat type="relationship" pri="8000"/>
    <dgm:cat type="process" pri="30000"/>
  </dgm:catLst>
  <dgm:samp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Lst>
      <dgm:cxnLst>
        <dgm:cxn modelId="3" srcId="0" destId="1" srcOrd="0" destOrd="0"/>
        <dgm:cxn modelId="4" srcId="0" destId="2" srcOrd="1" destOrd="0"/>
      </dgm:cxnLst>
      <dgm:bg/>
      <dgm:whole/>
    </dgm:dataModel>
  </dgm:clrData>
  <dgm:layoutNode name="compositeShape">
    <dgm:varLst>
      <dgm:chMax val="2"/>
      <dgm:dir/>
      <dgm:resizeHandles val="exact"/>
    </dgm:varLst>
    <dgm:alg type="composite"/>
    <dgm:shape xmlns:r="http://schemas.openxmlformats.org/officeDocument/2006/relationships" r:blip="">
      <dgm:adjLst/>
    </dgm:shape>
    <dgm:presOf/>
    <dgm:choose name="Name0">
      <dgm:if name="Name1" func="var" arg="dir" op="equ" val="norm">
        <dgm:choose name="Name2">
          <dgm:if name="Name3" axis="ch" ptType="node" func="cnt" op="lte" val="1">
            <dgm:constrLst>
              <dgm:constr type="primFontSz" for="des" ptType="node" op="equ" val="65"/>
              <dgm:constr type="w" for="ch" forName="upArrow" refType="w" fact="0.33"/>
              <dgm:constr type="h" for="ch" forName="upArrow" refType="h"/>
              <dgm:constr type="b" for="ch" forName="upArrow" refType="h" fact="0.48"/>
              <dgm:constr type="l" for="ch" forName="upArrow"/>
              <dgm:constr type="h" for="ch" forName="upArrow" refType="w" refFor="ch" refForName="upArrow" op="gte" fact="0.75"/>
              <dgm:constr type="w" for="ch" forName="upArrowText" refType="w" fact="0.56"/>
              <dgm:constr type="h" for="ch" forName="upArrowText" refType="h"/>
              <dgm:constr type="b" for="ch" forName="upArrowText" refType="h" fact="0.48"/>
              <dgm:constr type="l" for="ch" forName="upArrowText" refType="w" refFor="ch" refForName="upArrow" fact="1.03"/>
            </dgm:constrLst>
          </dgm:if>
          <dgm:else name="Name4">
            <dgm:constrLst>
              <dgm:constr type="primFontSz" for="des" ptType="node" op="equ" val="65"/>
              <dgm:constr type="w" for="ch" forName="upArrow" refType="w" fact="0.33"/>
              <dgm:constr type="h" for="ch" forName="upArrow" refType="h" fact="0.48"/>
              <dgm:constr type="b" for="ch" forName="upArrow" refType="h" fact="0.48"/>
              <dgm:constr type="l" for="ch" forName="upArrow"/>
              <dgm:constr type="h" for="ch" forName="upArrow" refType="w" refFor="ch" refForName="upArrow" op="gte" fact="0.75"/>
              <dgm:constr type="w" for="ch" forName="upArrowText" refType="w" fact="0.56"/>
              <dgm:constr type="h" for="ch" forName="upArrowText" refType="h" fact="0.48"/>
              <dgm:constr type="b" for="ch" forName="upArrowText" refType="h" fact="0.48"/>
              <dgm:constr type="l" for="ch" forName="upArrowText" refType="w" refFor="ch" refForName="upArrow" fact="1.03"/>
              <dgm:constr type="w" for="ch" forName="downArrow" refType="w" fact="0.33"/>
              <dgm:constr type="h" for="ch" forName="downArrow" refType="h" fact="0.48"/>
              <dgm:constr type="t" for="ch" forName="downArrow" refType="h" fact="0.52"/>
              <dgm:constr type="l" for="ch" forName="downArrow" refType="w" refFor="ch" refForName="downArrow" fact="0.3"/>
              <dgm:constr type="h" for="ch" forName="downArrow" refType="w" refFor="ch" refForName="downArrow" op="gte" fact="0.75"/>
              <dgm:constr type="w" for="ch" forName="downArrowText" refType="w" fact="0.56"/>
              <dgm:constr type="h" for="ch" forName="downArrowText" refType="h" fact="0.48"/>
              <dgm:constr type="t" for="ch" forName="downArrowText" refType="h" fact="0.52"/>
              <dgm:constr type="l" for="ch" forName="downArrowText" refType="w" refFor="ch" refForName="downArrow" fact="1.33"/>
            </dgm:constrLst>
          </dgm:else>
        </dgm:choose>
      </dgm:if>
      <dgm:else name="Name5">
        <dgm:choose name="Name6">
          <dgm:if name="Name7" axis="ch" ptType="node" func="cnt" op="lte" val="1">
            <dgm:constrLst>
              <dgm:constr type="primFontSz" for="des" ptType="node" op="equ" val="65"/>
              <dgm:constr type="w" for="ch" forName="upArrow" refType="w" fact="0.33"/>
              <dgm:constr type="h" for="ch" forName="upArrow" refType="h"/>
              <dgm:constr type="t" for="ch" forName="upArrow"/>
              <dgm:constr type="l" for="ch" forName="upArrow" refType="w" fact="0.67"/>
              <dgm:constr type="h" for="ch" forName="upArrow" refType="w" refFor="ch" refForName="upArrow" op="gte" fact="0.75"/>
              <dgm:constr type="w" for="ch" forName="upArrowText" refType="w" fact="0.56"/>
              <dgm:constr type="h" for="ch" forName="upArrowText" refType="h"/>
              <dgm:constr type="t" for="ch" forName="upArrowText"/>
              <dgm:constr type="l" for="ch" forName="upArrowText" refType="w" fact="0.1"/>
            </dgm:constrLst>
          </dgm:if>
          <dgm:else name="Name8">
            <dgm:constrLst>
              <dgm:constr type="primFontSz" for="des" ptType="node" op="equ" val="65"/>
              <dgm:constr type="w" for="ch" forName="upArrow" refType="w" fact="0.33"/>
              <dgm:constr type="h" for="ch" forName="upArrow" refType="h" fact="0.48"/>
              <dgm:constr type="t" for="ch" forName="upArrow"/>
              <dgm:constr type="l" for="ch" forName="upArrow" refType="w" fact="0.67"/>
              <dgm:constr type="h" for="ch" forName="upArrow" refType="w" refFor="ch" refForName="upArrow" op="gte" fact="0.75"/>
              <dgm:constr type="w" for="ch" forName="upArrowText" refType="w" fact="0.56"/>
              <dgm:constr type="h" for="ch" forName="upArrowText" refType="h" fact="0.48"/>
              <dgm:constr type="t" for="ch" forName="upArrowText"/>
              <dgm:constr type="l" for="ch" forName="upArrowText" refType="w" fact="0.1"/>
              <dgm:constr type="w" for="ch" forName="downArrow" refType="w" fact="0.33"/>
              <dgm:constr type="h" for="ch" forName="downArrow" refType="h" fact="0.48"/>
              <dgm:constr type="t" for="ch" forName="downArrow" refType="h" fact="0.52"/>
              <dgm:constr type="l" for="ch" forName="downArrow" refType="w" fact="0.57"/>
              <dgm:constr type="h" for="ch" forName="downArrow" refType="w" refFor="ch" refForName="downArrow" op="gte" fact="0.75"/>
              <dgm:constr type="w" for="ch" forName="downArrowText" refType="w" fact="0.56"/>
              <dgm:constr type="h" for="ch" forName="downArrowText" refType="h" fact="0.48"/>
              <dgm:constr type="t" for="ch" forName="downArrowText" refType="h" fact="0.52"/>
              <dgm:constr type="l" for="ch" forName="downArrowText"/>
            </dgm:constrLst>
          </dgm:else>
        </dgm:choose>
      </dgm:else>
    </dgm:choose>
    <dgm:ruleLst/>
    <dgm:forEach name="Name9" axis="ch" ptType="node" cnt="1">
      <dgm:layoutNode name="upArrow" styleLbl="node1">
        <dgm:alg type="sp"/>
        <dgm:shape xmlns:r="http://schemas.openxmlformats.org/officeDocument/2006/relationships" type="upArrow" r:blip="">
          <dgm:adjLst/>
        </dgm:shape>
        <dgm:presOf/>
        <dgm:constrLst/>
        <dgm:ruleLst/>
      </dgm:layoutNode>
      <dgm:layoutNode name="upArrowText" styleLbl="revTx">
        <dgm:varLst>
          <dgm:chMax val="0"/>
          <dgm:bulletEnabled val="1"/>
        </dgm:varLst>
        <dgm:choose name="Name10">
          <dgm:if name="Name11" axis="root des" ptType="all node" func="maxDepth" op="gt" val="1">
            <dgm:alg type="tx">
              <dgm:param type="parTxLTRAlign" val="l"/>
              <dgm:param type="parTxRTLAlign" val="r"/>
              <dgm:param type="txAnchorVertCh" val="mid"/>
            </dgm:alg>
          </dgm:if>
          <dgm:else name="Name12">
            <dgm:choose name="Name13">
              <dgm:if name="Name14" func="var" arg="dir" op="equ" val="norm">
                <dgm:alg type="tx">
                  <dgm:param type="parTxLTRAlign" val="l"/>
                  <dgm:param type="parTxRTLAlign" val="l"/>
                  <dgm:param type="txAnchorVertCh" val="mid"/>
                </dgm:alg>
              </dgm:if>
              <dgm:else name="Name15">
                <dgm:alg type="tx">
                  <dgm:param type="parTxLTRAlign" val="r"/>
                  <dgm:param type="parTxRTLAlign" val="r"/>
                  <dgm:param type="txAnchorVertCh" val="mid"/>
                </dgm:alg>
              </dgm:else>
            </dgm:choose>
          </dgm:else>
        </dgm:choose>
        <dgm:shape xmlns:r="http://schemas.openxmlformats.org/officeDocument/2006/relationships" type="rect" r:blip="">
          <dgm:adjLst/>
        </dgm:shape>
        <dgm:presOf axis="desOrSelf" ptType="node"/>
        <dgm:constrLst>
          <dgm:constr type="tMarg"/>
        </dgm:constrLst>
        <dgm:ruleLst>
          <dgm:rule type="primFontSz" val="5" fact="NaN" max="NaN"/>
        </dgm:ruleLst>
      </dgm:layoutNode>
    </dgm:forEach>
    <dgm:forEach name="Name16" axis="ch" ptType="node" st="2" cnt="1">
      <dgm:layoutNode name="downArrow" styleLbl="node1">
        <dgm:alg type="sp"/>
        <dgm:shape xmlns:r="http://schemas.openxmlformats.org/officeDocument/2006/relationships" type="downArrow" r:blip="">
          <dgm:adjLst/>
        </dgm:shape>
        <dgm:presOf/>
        <dgm:constrLst/>
        <dgm:ruleLst/>
      </dgm:layoutNode>
      <dgm:layoutNode name="downArrowText" styleLbl="revTx">
        <dgm:varLst>
          <dgm:chMax val="0"/>
          <dgm:bulletEnabled val="1"/>
        </dgm:varLst>
        <dgm:choose name="Name17">
          <dgm:if name="Name18" axis="root des" ptType="all node" func="maxDepth" op="gt" val="1">
            <dgm:alg type="tx">
              <dgm:param type="parTxLTRAlign" val="l"/>
              <dgm:param type="parTxRTLAlign" val="r"/>
              <dgm:param type="txAnchorVertCh" val="mid"/>
            </dgm:alg>
          </dgm:if>
          <dgm:else name="Name19">
            <dgm:choose name="Name20">
              <dgm:if name="Name21" func="var" arg="dir" op="equ" val="norm">
                <dgm:alg type="tx">
                  <dgm:param type="parTxLTRAlign" val="l"/>
                  <dgm:param type="parTxRTLAlign" val="l"/>
                  <dgm:param type="txAnchorVertCh" val="mid"/>
                </dgm:alg>
              </dgm:if>
              <dgm:else name="Name22">
                <dgm:alg type="tx">
                  <dgm:param type="parTxLTRAlign" val="r"/>
                  <dgm:param type="parTxRTLAlign" val="r"/>
                  <dgm:param type="txAnchorVertCh" val="mid"/>
                </dgm:alg>
              </dgm:else>
            </dgm:choose>
          </dgm:else>
        </dgm:choose>
        <dgm:shape xmlns:r="http://schemas.openxmlformats.org/officeDocument/2006/relationships" type="rect" r:blip="">
          <dgm:adjLst/>
        </dgm:shape>
        <dgm:presOf axis="desOrSelf" ptType="node"/>
        <dgm:constrLst>
          <dgm:constr type="tMarg"/>
        </dgm:constrLst>
        <dgm:ruleLst>
          <dgm:rule type="primFontSz" val="5" fact="NaN" max="NaN"/>
        </dgm:ruleLst>
      </dgm:layoutNode>
    </dgm:forEach>
  </dgm:layoutNode>
</dgm:layoutDef>
</file>

<file path=ppt/diagrams/layout39.xml><?xml version="1.0" encoding="utf-8"?>
<dgm:layoutDef xmlns:dgm="http://schemas.openxmlformats.org/drawingml/2006/diagram" xmlns:a="http://schemas.openxmlformats.org/drawingml/2006/main" uniqueId="urn:microsoft.com/office/officeart/2005/8/layout/cycle7">
  <dgm:title val=""/>
  <dgm:desc val=""/>
  <dgm:catLst>
    <dgm:cat type="cycle" pri="6000"/>
  </dgm:catLst>
  <dgm:sampData>
    <dgm:dataModel>
      <dgm:ptLst>
        <dgm:pt modelId="0" type="doc"/>
        <dgm:pt modelId="1">
          <dgm:prSet phldr="1"/>
        </dgm:pt>
        <dgm:pt modelId="2">
          <dgm:prSet phldr="1"/>
        </dgm:pt>
        <dgm:pt modelId="3">
          <dgm:prSet phldr="1"/>
        </dgm:pt>
      </dgm:ptLst>
      <dgm:cxnLst>
        <dgm:cxn modelId="6" srcId="0" destId="1" srcOrd="0" destOrd="0"/>
        <dgm:cxn modelId="7" srcId="0" destId="2" srcOrd="1" destOrd="0"/>
        <dgm:cxn modelId="8" srcId="0" destId="3" srcOrd="2"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func="var" arg="dir" op="equ" val="norm">
        <dgm:alg type="cycle">
          <dgm:param type="stAng" val="0"/>
          <dgm:param type="spanAng" val="360"/>
        </dgm:alg>
      </dgm:if>
      <dgm:else name="Name3">
        <dgm:alg type="cycle">
          <dgm:param type="stAng" val="0"/>
          <dgm:param type="spanAng" val="-360"/>
        </dgm:alg>
      </dgm:else>
    </dgm:choose>
    <dgm:shape xmlns:r="http://schemas.openxmlformats.org/officeDocument/2006/relationships" r:blip="">
      <dgm:adjLst/>
    </dgm:shape>
    <dgm:presOf/>
    <dgm:constrLst>
      <dgm:constr type="diam" refType="w"/>
      <dgm:constr type="w" for="ch" ptType="node" refType="w"/>
      <dgm:constr type="primFontSz" for="ch" ptType="node" op="equ" val="65"/>
      <dgm:constr type="w" for="ch" forName="sibTrans" refType="w" refFor="ch" refPtType="node" op="equ" fact="0.35"/>
      <dgm:constr type="connDist" for="ch" forName="sibTrans" op="equ"/>
      <dgm:constr type="primFontSz" for="des" forName="connectorText" op="equ" val="55"/>
      <dgm:constr type="primFontSz" for="des" forName="connectorText" refType="primFontSz" refFor="ch" refPtType="node" op="lte" fact="0.8"/>
      <dgm:constr type="sibSp" refType="w" refFor="ch" refPtType="node" op="equ" fact="0.65"/>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4">
        <dgm:if name="Name5" axis="par ch" ptType="doc node" func="cnt" op="gt" val="1">
          <dgm:forEach name="sibTransForEach" axis="followSib" ptType="sibTrans" hideLastTrans="0" cnt="1">
            <dgm:layoutNode name="sibTrans">
              <dgm:choose name="Name6">
                <dgm:if name="Name7" axis="par ch" ptType="doc node" func="posEven" op="equ" val="1">
                  <dgm:alg type="conn">
                    <dgm:param type="begPts" val="radial"/>
                    <dgm:param type="endPts" val="radial"/>
                    <dgm:param type="begSty" val="arr"/>
                    <dgm:param type="endSty" val="arr"/>
                  </dgm:alg>
                </dgm:if>
                <dgm:else name="Name8">
                  <dgm:alg type="conn">
                    <dgm:param type="begPts" val="auto"/>
                    <dgm:param type="endPts" val="auto"/>
                    <dgm:param type="begSty" val="arr"/>
                    <dgm:param type="endSty" val="arr"/>
                  </dgm:alg>
                </dgm:else>
              </dgm:choose>
              <dgm:shape xmlns:r="http://schemas.openxmlformats.org/officeDocument/2006/relationships" type="conn" r:blip="">
                <dgm:adjLst/>
              </dgm:shape>
              <dgm:presOf axis="self"/>
              <dgm:constrLst>
                <dgm:constr type="h" refType="w" fact="0.5"/>
                <dgm:constr type="connDist"/>
                <dgm:constr type="begPad" refType="connDist" fact="0.1"/>
                <dgm:constr type="endPad" refType="connDist" fact="0.1"/>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9"/>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40.xml><?xml version="1.0" encoding="utf-8"?>
<dgm:layoutDef xmlns:dgm="http://schemas.openxmlformats.org/drawingml/2006/diagram" xmlns:a="http://schemas.openxmlformats.org/drawingml/2006/main" uniqueId="urn:microsoft.com/office/officeart/2009/layout/CircleArrowProcess">
  <dgm:title val=""/>
  <dgm:desc val=""/>
  <dgm:catLst>
    <dgm:cat type="process" pri="16500"/>
    <dgm:cat type="cycle" pri="160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clrData>
  <dgm:layoutNode name="Name0">
    <dgm:varLst>
      <dgm:chMax val="7"/>
      <dgm:chPref val="7"/>
      <dgm:dir/>
      <dgm:animLvl val="lvl"/>
    </dgm:varLst>
    <dgm:shape xmlns:r="http://schemas.openxmlformats.org/officeDocument/2006/relationships" r:blip="">
      <dgm:adjLst/>
    </dgm:shape>
    <dgm:choose name="Name1">
      <dgm:if name="Name2" func="var" arg="dir" op="equ" val="norm">
        <dgm:choose name="Name3">
          <dgm:if name="Name4" axis="ch" ptType="node" func="cnt" op="equ" val="1">
            <dgm:alg type="composite">
              <dgm:param type="ar" val="1.5999"/>
            </dgm:alg>
            <dgm:constrLst>
              <dgm:constr type="primFontSz" for="des" forName="Child1" val="65"/>
              <dgm:constr type="primFontSz" for="des" forName="Parent1" val="65"/>
              <dgm:constr type="primFontSz" for="des" forName="Child1" refType="primFontSz" refFor="des" refForName="Parent1" op="lte"/>
              <dgm:constr type="l" for="ch" forName="Child1" refType="w" fact="0.625"/>
              <dgm:constr type="t" for="ch" forName="Child1" refType="h" fact="0.2981"/>
              <dgm:constr type="w" for="ch" forName="Child1" refType="w" fact="0.375"/>
              <dgm:constr type="h" for="ch" forName="Child1" refType="h" fact="0.4001"/>
              <dgm:constr type="l" for="ch" forName="Accent1" refType="w" fact="0"/>
              <dgm:constr type="t" for="ch" forName="Accent1" refType="h" fact="0"/>
              <dgm:constr type="w" for="ch" forName="Accent1" refType="w" fact="0.6249"/>
              <dgm:constr type="h" for="ch" forName="Accent1" refType="h"/>
              <dgm:constr type="l" for="ch" forName="Parent1" refType="w" fact="0.138"/>
              <dgm:constr type="t" for="ch" forName="Parent1" refType="h" fact="0.362"/>
              <dgm:constr type="w" for="ch" forName="Parent1" refType="w" fact="0.3487"/>
              <dgm:constr type="h" for="ch" forName="Parent1" refType="h" fact="0.2789"/>
            </dgm:constrLst>
          </dgm:if>
          <dgm:if name="Name5" axis="ch" ptType="node" func="cnt" op="equ" val="2">
            <dgm:alg type="composite">
              <dgm:param type="ar" val="1.2026"/>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Accent1" refType="w" fact="0.1144"/>
              <dgm:constr type="t" for="ch" forName="Accent1" refType="h" fact="0"/>
              <dgm:constr type="w" for="ch" forName="Accent1" refType="w" fact="0.5542"/>
              <dgm:constr type="h" for="ch" forName="Accent1" refType="h" fact="0.6665"/>
              <dgm:constr type="l" for="ch" forName="Parent1" refType="w" fact="0.2368"/>
              <dgm:constr type="t" for="ch" forName="Parent1" refType="h" fact="0.2413"/>
              <dgm:constr type="w" for="ch" forName="Parent1" refType="w" fact="0.3092"/>
              <dgm:constr type="h" for="ch" forName="Parent1" refType="h" fact="0.1859"/>
              <dgm:constr type="l" for="ch" forName="Parent2" refType="w" fact="0.0822"/>
              <dgm:constr type="t" for="ch" forName="Parent2" refType="h" fact="0.625"/>
              <dgm:constr type="w" for="ch" forName="Parent2" refType="w" fact="0.3092"/>
              <dgm:constr type="h" for="ch" forName="Parent2" refType="h" fact="0.1859"/>
              <dgm:constr type="l" for="ch" forName="Child1" refType="w" fact="0.6678"/>
              <dgm:constr type="t" for="ch" forName="Child1" refType="h" fact="0.1978"/>
              <dgm:constr type="w" for="ch" forName="Child1" refType="w" fact="0.3322"/>
              <dgm:constr type="h" for="ch" forName="Child1" refType="h" fact="0.265"/>
              <dgm:constr type="l" for="ch" forName="Child2" refType="w" fact="0.5164"/>
              <dgm:constr type="t" for="ch" forName="Child2" refType="h" fact="0.5855"/>
              <dgm:constr type="w" for="ch" forName="Child2" refType="w" fact="0.3322"/>
              <dgm:constr type="h" for="ch" forName="Child2" refType="h" fact="0.265"/>
              <dgm:constr type="l" for="ch" forName="Accent2" refType="w" fact="0"/>
              <dgm:constr type="t" for="ch" forName="Accent2" refType="h" fact="0.4272"/>
              <dgm:constr type="w" for="ch" forName="Accent2" refType="w" fact="0.4761"/>
              <dgm:constr type="h" for="ch" forName="Accent2" refType="h" fact="0.5728"/>
            </dgm:constrLst>
          </dgm:if>
          <dgm:if name="Name6" axis="ch" ptType="node" func="cnt" op="equ" val="3">
            <dgm:alg type="composite">
              <dgm:param type="ar" val="0.9039"/>
            </dgm:alg>
            <dgm:shape xmlns:r="http://schemas.openxmlformats.org/officeDocument/2006/relationships" r:blip="">
              <dgm:adjLst/>
            </dgm:shape>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Accent1" refType="w" fact="0.1479"/>
              <dgm:constr type="t" for="ch" forName="Accent1" refType="h" fact="0"/>
              <dgm:constr type="w" for="ch" forName="Accent1" refType="w" fact="0.5325"/>
              <dgm:constr type="h" for="ch" forName="Accent1" refType="h" fact="0.4814"/>
              <dgm:constr type="l" for="ch" forName="Accent2" refType="w" fact="0"/>
              <dgm:constr type="t" for="ch" forName="Accent2" refType="h" fact="0.2766"/>
              <dgm:constr type="w" for="ch" forName="Accent2" refType="w" fact="0.5325"/>
              <dgm:constr type="h" for="ch" forName="Accent2" refType="h" fact="0.4814"/>
              <dgm:constr type="l" for="ch" forName="Parent1" refType="w" fact="0.2656"/>
              <dgm:constr type="t" for="ch" forName="Parent1" refType="h" fact="0.1738"/>
              <dgm:constr type="w" for="ch" forName="Parent1" refType="w" fact="0.2959"/>
              <dgm:constr type="h" for="ch" forName="Parent1" refType="h" fact="0.1337"/>
              <dgm:constr type="l" for="ch" forName="Accent3" refType="w" fact="0.1858"/>
              <dgm:constr type="t" for="ch" forName="Accent3" refType="h" fact="0.5863"/>
              <dgm:constr type="w" for="ch" forName="Accent3" refType="w" fact="0.4575"/>
              <dgm:constr type="h" for="ch" forName="Accent3" refType="h" fact="0.4137"/>
              <dgm:constr type="l" for="ch" forName="Parent2" refType="w" fact="0.1183"/>
              <dgm:constr type="t" for="ch" forName="Parent2" refType="h" fact="0.452"/>
              <dgm:constr type="w" for="ch" forName="Parent2" refType="w" fact="0.2959"/>
              <dgm:constr type="h" for="ch" forName="Parent2" refType="h" fact="0.1337"/>
              <dgm:constr type="l" for="ch" forName="Parent3" refType="w" fact="0.2663"/>
              <dgm:constr type="t" for="ch" forName="Parent3" refType="h" fact="0.7306"/>
              <dgm:constr type="w" for="ch" forName="Parent3" refType="w" fact="0.2959"/>
              <dgm:constr type="h" for="ch" forName="Parent3" refType="h" fact="0.1337"/>
              <dgm:constr type="l" for="ch" forName="Child2" refType="w" fact="0.5325"/>
              <dgm:constr type="t" for="ch" forName="Child2" refType="h" fact="0.4217"/>
              <dgm:constr type="w" for="ch" forName="Child2" refType="w" fact="0.3195"/>
              <dgm:constr type="h" for="ch" forName="Child2" refType="h" fact="0.1926"/>
              <dgm:constr type="l" for="ch" forName="Child1" refType="w" fact="0.6805"/>
              <dgm:constr type="t" for="ch" forName="Child1" refType="h" fact="0.1435"/>
              <dgm:constr type="w" for="ch" forName="Child1" refType="w" fact="0.3195"/>
              <dgm:constr type="h" for="ch" forName="Child1" refType="h" fact="0.1926"/>
              <dgm:constr type="l" for="ch" forName="Child3" refType="w" fact="0.6805"/>
              <dgm:constr type="t" for="ch" forName="Child3" refType="h" fact="0.6998"/>
              <dgm:constr type="w" for="ch" forName="Child3" refType="w" fact="0.3195"/>
              <dgm:constr type="h" for="ch" forName="Child3" refType="h" fact="0.1926"/>
            </dgm:constrLst>
          </dgm:if>
          <dgm:if name="Name7" axis="ch" ptType="node" func="cnt" op="equ" val="4">
            <dgm:alg type="composite">
              <dgm:param type="ar" val="0.707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1" refType="w" fact="0.1481"/>
              <dgm:constr type="t" for="ch" forName="Accent1" refType="h" fact="0"/>
              <dgm:constr type="w" for="ch" forName="Accent1" refType="w" fact="0.5331"/>
              <dgm:constr type="h" for="ch" forName="Accent1" refType="h" fact="0.3771"/>
              <dgm:constr type="l" for="ch" forName="Accent2" refType="w" fact="0"/>
              <dgm:constr type="t" for="ch" forName="Accent2" refType="h" fact="0.2167"/>
              <dgm:constr type="w" for="ch" forName="Accent2" refType="w" fact="0.5331"/>
              <dgm:constr type="h" for="ch" forName="Accent2" refType="h" fact="0.3771"/>
              <dgm:constr type="l" for="ch" forName="Accent3" refType="w" fact="0.1481"/>
              <dgm:constr type="t" for="ch" forName="Accent3" refType="h" fact="0.4342"/>
              <dgm:constr type="w" for="ch" forName="Accent3" refType="w" fact="0.5331"/>
              <dgm:constr type="h" for="ch" forName="Accent3" refType="h" fact="0.3771"/>
              <dgm:constr type="l" for="ch" forName="Parent1" refType="w" fact="0.2658"/>
              <dgm:constr type="t" for="ch" forName="Parent1" refType="h" fact="0.1365"/>
              <dgm:constr type="w" for="ch" forName="Parent1" refType="w" fact="0.2975"/>
              <dgm:constr type="h" for="ch" forName="Parent1" refType="h" fact="0.1052"/>
              <dgm:constr type="l" for="ch" forName="Parent2" refType="w" fact="0.1171"/>
              <dgm:constr type="t" for="ch" forName="Parent2" refType="h" fact="0.3536"/>
              <dgm:constr type="w" for="ch" forName="Parent2" refType="w" fact="0.2975"/>
              <dgm:constr type="h" for="ch" forName="Parent2" refType="h" fact="0.1052"/>
              <dgm:constr type="l" for="ch" forName="Parent3" refType="w" fact="0.2658"/>
              <dgm:constr type="t" for="ch" forName="Parent3" refType="h" fact="0.5707"/>
              <dgm:constr type="w" for="ch" forName="Parent3" refType="w" fact="0.2975"/>
              <dgm:constr type="h" for="ch" forName="Parent3" refType="h" fact="0.1052"/>
              <dgm:constr type="l" for="ch" forName="Parent4" refType="w" fact="0.1171"/>
              <dgm:constr type="t" for="ch" forName="Parent4" refType="h" fact="0.7878"/>
              <dgm:constr type="w" for="ch" forName="Parent4" refType="w" fact="0.2975"/>
              <dgm:constr type="h" for="ch" forName="Parent4" refType="h" fact="0.1052"/>
              <dgm:constr type="l" for="ch" forName="Child1" refType="w" fact="0.6804"/>
              <dgm:constr type="t" for="ch" forName="Child1" refType="h" fact="0.1119"/>
              <dgm:constr type="w" for="ch" forName="Child1" refType="w" fact="0.3196"/>
              <dgm:constr type="h" for="ch" forName="Child1" refType="h" fact="0.15"/>
              <dgm:constr type="l" for="ch" forName="Child2" refType="w" fact="0.5348"/>
              <dgm:constr type="t" for="ch" forName="Child2" refType="h" fact="0.3312"/>
              <dgm:constr type="w" for="ch" forName="Child2" refType="w" fact="0.3196"/>
              <dgm:constr type="h" for="ch" forName="Child2" refType="h" fact="0.15"/>
              <dgm:constr type="l" for="ch" forName="Child3" refType="w" fact="0.6804"/>
              <dgm:constr type="t" for="ch" forName="Child3" refType="h" fact="0.5461"/>
              <dgm:constr type="w" for="ch" forName="Child3" refType="w" fact="0.3196"/>
              <dgm:constr type="h" for="ch" forName="Child3" refType="h" fact="0.15"/>
              <dgm:constr type="l" for="ch" forName="Child4" refType="w" fact="0.5348"/>
              <dgm:constr type="t" for="ch" forName="Child4" refType="h" fact="0.7632"/>
              <dgm:constr type="w" for="ch" forName="Child4" refType="w" fact="0.3196"/>
              <dgm:constr type="h" for="ch" forName="Child4" refType="h" fact="0.15"/>
              <dgm:constr type="l" for="ch" forName="Accent4" refType="w" fact="0.038"/>
              <dgm:constr type="t" for="ch" forName="Accent4" refType="h" fact="0.6759"/>
              <dgm:constr type="w" for="ch" forName="Accent4" refType="w" fact="0.458"/>
              <dgm:constr type="h" for="ch" forName="Accent4" refType="h" fact="0.3241"/>
            </dgm:constrLst>
          </dgm:if>
          <dgm:if name="Name8" axis="ch" ptType="node" func="cnt" op="equ" val="5">
            <dgm:alg type="composite">
              <dgm:param type="ar" val="0.581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1" refType="w" fact="0.1481"/>
              <dgm:constr type="t" for="ch" forName="Accent1" refType="h" fact="0"/>
              <dgm:constr type="w" for="ch" forName="Accent1" refType="w" fact="0.5331"/>
              <dgm:constr type="h" for="ch" forName="Accent1" refType="h" fact="0.3098"/>
              <dgm:constr type="l" for="ch" forName="Accent2" refType="w" fact="0"/>
              <dgm:constr type="t" for="ch" forName="Accent2" refType="h" fact="0.178"/>
              <dgm:constr type="w" for="ch" forName="Accent2" refType="w" fact="0.5331"/>
              <dgm:constr type="h" for="ch" forName="Accent2" refType="h" fact="0.3098"/>
              <dgm:constr type="l" for="ch" forName="Accent3" refType="w" fact="0.1481"/>
              <dgm:constr type="t" for="ch" forName="Accent3" refType="h" fact="0.3568"/>
              <dgm:constr type="w" for="ch" forName="Accent3" refType="w" fact="0.5331"/>
              <dgm:constr type="h" for="ch" forName="Accent3" refType="h" fact="0.3098"/>
              <dgm:constr type="l" for="ch" forName="Accent4" refType="w" fact="0"/>
              <dgm:constr type="t" for="ch" forName="Accent4" refType="h" fact="0.5351"/>
              <dgm:constr type="w" for="ch" forName="Accent4" refType="w" fact="0.5331"/>
              <dgm:constr type="h" for="ch" forName="Accent4" refType="h" fact="0.3098"/>
              <dgm:constr type="l" for="ch" forName="Accent5" refType="w" fact="0.186"/>
              <dgm:constr type="t" for="ch" forName="Accent5" refType="h" fact="0.7337"/>
              <dgm:constr type="w" for="ch" forName="Accent5" refType="w" fact="0.458"/>
              <dgm:constr type="h" for="ch" forName="Accent5" refType="h" fact="0.2663"/>
              <dgm:constr type="l" for="ch" forName="Parent1" refType="w" fact="0.2658"/>
              <dgm:constr type="t" for="ch" forName="Parent1" refType="h" fact="0.1122"/>
              <dgm:constr type="w" for="ch" forName="Parent1" refType="w" fact="0.2975"/>
              <dgm:constr type="h" for="ch" forName="Parent1" refType="h" fact="0.0864"/>
              <dgm:constr type="l" for="ch" forName="Parent2" refType="w" fact="0.1171"/>
              <dgm:constr type="t" for="ch" forName="Parent2" refType="h" fact="0.2906"/>
              <dgm:constr type="w" for="ch" forName="Parent2" refType="w" fact="0.2975"/>
              <dgm:constr type="h" for="ch" forName="Parent2" refType="h" fact="0.0864"/>
              <dgm:constr type="l" for="ch" forName="Parent3" refType="w" fact="0.2658"/>
              <dgm:constr type="t" for="ch" forName="Parent3" refType="h" fact="0.4689"/>
              <dgm:constr type="w" for="ch" forName="Parent3" refType="w" fact="0.2975"/>
              <dgm:constr type="h" for="ch" forName="Parent3" refType="h" fact="0.0864"/>
              <dgm:constr type="l" for="ch" forName="Parent4" refType="w" fact="0.1171"/>
              <dgm:constr type="t" for="ch" forName="Parent4" refType="h" fact="0.6473"/>
              <dgm:constr type="w" for="ch" forName="Parent4" refType="w" fact="0.2975"/>
              <dgm:constr type="h" for="ch" forName="Parent4" refType="h" fact="0.0864"/>
              <dgm:constr type="l" for="ch" forName="Parent5" refType="w" fact="0.2658"/>
              <dgm:constr type="t" for="ch" forName="Parent5" refType="h" fact="0.8257"/>
              <dgm:constr type="w" for="ch" forName="Parent5" refType="w" fact="0.2975"/>
              <dgm:constr type="h" for="ch" forName="Parent5" refType="h" fact="0.0864"/>
              <dgm:constr type="l" for="ch" forName="Child1" refType="w" fact="0.6804"/>
              <dgm:constr type="t" for="ch" forName="Child1" refType="h" fact="0.0919"/>
              <dgm:constr type="w" for="ch" forName="Child1" refType="w" fact="0.3196"/>
              <dgm:constr type="h" for="ch" forName="Child1" refType="h" fact="0.1232"/>
              <dgm:constr type="l" for="ch" forName="Child2" refType="w" fact="0.5348"/>
              <dgm:constr type="t" for="ch" forName="Child2" refType="h" fact="0.2722"/>
              <dgm:constr type="w" for="ch" forName="Child2" refType="w" fact="0.3196"/>
              <dgm:constr type="h" for="ch" forName="Child2" refType="h" fact="0.1232"/>
              <dgm:constr type="l" for="ch" forName="Child3" refType="w" fact="0.6804"/>
              <dgm:constr type="t" for="ch" forName="Child3" refType="h" fact="0.4487"/>
              <dgm:constr type="w" for="ch" forName="Child3" refType="w" fact="0.3196"/>
              <dgm:constr type="h" for="ch" forName="Child3" refType="h" fact="0.1232"/>
              <dgm:constr type="l" for="ch" forName="Child4" refType="w" fact="0.5348"/>
              <dgm:constr type="t" for="ch" forName="Child4" refType="h" fact="0.6271"/>
              <dgm:constr type="w" for="ch" forName="Child4" refType="w" fact="0.3196"/>
              <dgm:constr type="h" for="ch" forName="Child4" refType="h" fact="0.1232"/>
              <dgm:constr type="l" for="ch" forName="Child5" refType="w" fact="0.6804"/>
              <dgm:constr type="t" for="ch" forName="Child5" refType="h" fact="0.8073"/>
              <dgm:constr type="w" for="ch" forName="Child5" refType="w" fact="0.3196"/>
              <dgm:constr type="h" for="ch" forName="Child5" refType="h" fact="0.1232"/>
            </dgm:constrLst>
          </dgm:if>
          <dgm:if name="Name9" axis="ch" ptType="node" func="cnt" op="equ" val="6">
            <dgm:alg type="composite">
              <dgm:param type="ar" val="0.493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Accent1" refType="w" fact="0.1481"/>
              <dgm:constr type="t" for="ch" forName="Accent1" refType="h" fact="0"/>
              <dgm:constr type="w" for="ch" forName="Accent1" refType="w" fact="0.5331"/>
              <dgm:constr type="h" for="ch" forName="Accent1" refType="h" fact="0.2629"/>
              <dgm:constr type="l" for="ch" forName="Accent2" refType="w" fact="0"/>
              <dgm:constr type="t" for="ch" forName="Accent2" refType="h" fact="0.1511"/>
              <dgm:constr type="w" for="ch" forName="Accent2" refType="w" fact="0.5331"/>
              <dgm:constr type="h" for="ch" forName="Accent2" refType="h" fact="0.2629"/>
              <dgm:constr type="l" for="ch" forName="Accent3" refType="w" fact="0.1481"/>
              <dgm:constr type="t" for="ch" forName="Accent3" refType="h" fact="0.3027"/>
              <dgm:constr type="w" for="ch" forName="Accent3" refType="w" fact="0.5331"/>
              <dgm:constr type="h" for="ch" forName="Accent3" refType="h" fact="0.2629"/>
              <dgm:constr type="l" for="ch" forName="Accent4" refType="w" fact="0"/>
              <dgm:constr type="t" for="ch" forName="Accent4" refType="h" fact="0.4541"/>
              <dgm:constr type="w" for="ch" forName="Accent4" refType="w" fact="0.5331"/>
              <dgm:constr type="h" for="ch" forName="Accent4" refType="h" fact="0.2629"/>
              <dgm:constr type="l" for="ch" forName="Parent1" refType="w" fact="0.2658"/>
              <dgm:constr type="t" for="ch" forName="Parent1" refType="h" fact="0.0952"/>
              <dgm:constr type="w" for="ch" forName="Parent1" refType="w" fact="0.2975"/>
              <dgm:constr type="h" for="ch" forName="Parent1" refType="h" fact="0.0733"/>
              <dgm:constr type="l" for="ch" forName="Parent2" refType="w" fact="0.1171"/>
              <dgm:constr type="t" for="ch" forName="Parent2" refType="h" fact="0.2466"/>
              <dgm:constr type="w" for="ch" forName="Parent2" refType="w" fact="0.2975"/>
              <dgm:constr type="h" for="ch" forName="Parent2" refType="h" fact="0.0733"/>
              <dgm:constr type="l" for="ch" forName="Parent3" refType="w" fact="0.2658"/>
              <dgm:constr type="t" for="ch" forName="Parent3" refType="h" fact="0.3979"/>
              <dgm:constr type="w" for="ch" forName="Parent3" refType="w" fact="0.2975"/>
              <dgm:constr type="h" for="ch" forName="Parent3" refType="h" fact="0.0733"/>
              <dgm:constr type="l" for="ch" forName="Parent4" refType="w" fact="0.1171"/>
              <dgm:constr type="t" for="ch" forName="Parent4" refType="h" fact="0.5493"/>
              <dgm:constr type="w" for="ch" forName="Parent4" refType="w" fact="0.2975"/>
              <dgm:constr type="h" for="ch" forName="Parent4" refType="h" fact="0.0733"/>
              <dgm:constr type="l" for="ch" forName="Child1" refType="w" fact="0.6804"/>
              <dgm:constr type="t" for="ch" forName="Child1" refType="h" fact="0.078"/>
              <dgm:constr type="w" for="ch" forName="Child1" refType="w" fact="0.3196"/>
              <dgm:constr type="h" for="ch" forName="Child1" refType="h" fact="0.1046"/>
              <dgm:constr type="l" for="ch" forName="Child2" refType="w" fact="0.5348"/>
              <dgm:constr type="t" for="ch" forName="Child2" refType="h" fact="0.231"/>
              <dgm:constr type="w" for="ch" forName="Child2" refType="w" fact="0.3196"/>
              <dgm:constr type="h" for="ch" forName="Child2" refType="h" fact="0.1046"/>
              <dgm:constr type="l" for="ch" forName="Child3" refType="w" fact="0.6804"/>
              <dgm:constr type="t" for="ch" forName="Child3" refType="h" fact="0.3808"/>
              <dgm:constr type="w" for="ch" forName="Child3" refType="w" fact="0.3196"/>
              <dgm:constr type="h" for="ch" forName="Child3" refType="h" fact="0.1046"/>
              <dgm:constr type="l" for="ch" forName="Child4" refType="w" fact="0.5348"/>
              <dgm:constr type="t" for="ch" forName="Child4" refType="h" fact="0.5322"/>
              <dgm:constr type="w" for="ch" forName="Child4" refType="w" fact="0.3196"/>
              <dgm:constr type="h" for="ch" forName="Child4" refType="h" fact="0.1046"/>
              <dgm:constr type="l" for="ch" forName="Accent5" refType="w" fact="0.1481"/>
              <dgm:constr type="t" for="ch" forName="Accent5" refType="h" fact="0.6053"/>
              <dgm:constr type="w" for="ch" forName="Accent5" refType="w" fact="0.5331"/>
              <dgm:constr type="h" for="ch" forName="Accent5" refType="h" fact="0.2629"/>
              <dgm:constr type="l" for="ch" forName="Accent6" refType="w" fact="0.038"/>
              <dgm:constr type="t" for="ch" forName="Accent6" refType="h" fact="0.774"/>
              <dgm:constr type="w" for="ch" forName="Accent6" refType="w" fact="0.458"/>
              <dgm:constr type="h" for="ch" forName="Accent6" refType="h" fact="0.226"/>
              <dgm:constr type="l" for="ch" forName="Parent5" refType="w" fact="0.2658"/>
              <dgm:constr type="t" for="ch" forName="Parent5" refType="h" fact="0.7005"/>
              <dgm:constr type="w" for="ch" forName="Parent5" refType="w" fact="0.2975"/>
              <dgm:constr type="h" for="ch" forName="Parent5" refType="h" fact="0.0733"/>
              <dgm:constr type="l" for="ch" forName="Parent6" refType="w" fact="0.1171"/>
              <dgm:constr type="t" for="ch" forName="Parent6" refType="h" fact="0.8519"/>
              <dgm:constr type="w" for="ch" forName="Parent6" refType="w" fact="0.2975"/>
              <dgm:constr type="h" for="ch" forName="Parent6" refType="h" fact="0.0733"/>
              <dgm:constr type="l" for="ch" forName="Child5" refType="w" fact="0.6804"/>
              <dgm:constr type="t" for="ch" forName="Child5" refType="h" fact="0.6833"/>
              <dgm:constr type="w" for="ch" forName="Child5" refType="w" fact="0.3196"/>
              <dgm:constr type="h" for="ch" forName="Child5" refType="h" fact="0.1046"/>
              <dgm:constr type="l" for="ch" forName="Child6" refType="w" fact="0.5348"/>
              <dgm:constr type="t" for="ch" forName="Child6" refType="h" fact="0.8347"/>
              <dgm:constr type="w" for="ch" forName="Child6" refType="w" fact="0.3196"/>
              <dgm:constr type="h" for="ch" forName="Child6" refType="h" fact="0.1046"/>
            </dgm:constrLst>
          </dgm:if>
          <dgm:else name="Name10">
            <dgm:alg type="composite">
              <dgm:param type="ar" val="0.428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Accent1" refType="w" fact="0.1481"/>
              <dgm:constr type="t" for="ch" forName="Accent1" refType="h" fact="0"/>
              <dgm:constr type="w" for="ch" forName="Accent1" refType="w" fact="0.5331"/>
              <dgm:constr type="h" for="ch" forName="Accent1" refType="h" fact="0.2284"/>
              <dgm:constr type="l" for="ch" forName="Accent2" refType="w" fact="0"/>
              <dgm:constr type="t" for="ch" forName="Accent2" refType="h" fact="0.1312"/>
              <dgm:constr type="w" for="ch" forName="Accent2" refType="w" fact="0.5331"/>
              <dgm:constr type="h" for="ch" forName="Accent2" refType="h" fact="0.2284"/>
              <dgm:constr type="l" for="ch" forName="Accent3" refType="w" fact="0.1481"/>
              <dgm:constr type="t" for="ch" forName="Accent3" refType="h" fact="0.263"/>
              <dgm:constr type="w" for="ch" forName="Accent3" refType="w" fact="0.5331"/>
              <dgm:constr type="h" for="ch" forName="Accent3" refType="h" fact="0.2284"/>
              <dgm:constr type="l" for="ch" forName="Accent4" refType="w" fact="0"/>
              <dgm:constr type="t" for="ch" forName="Accent4" refType="h" fact="0.3945"/>
              <dgm:constr type="w" for="ch" forName="Accent4" refType="w" fact="0.5331"/>
              <dgm:constr type="h" for="ch" forName="Accent4" refType="h" fact="0.2284"/>
              <dgm:constr type="l" for="ch" forName="Parent1" refType="w" fact="0.2658"/>
              <dgm:constr type="t" for="ch" forName="Parent1" refType="h" fact="0.0827"/>
              <dgm:constr type="w" for="ch" forName="Parent1" refType="w" fact="0.2975"/>
              <dgm:constr type="h" for="ch" forName="Parent1" refType="h" fact="0.0637"/>
              <dgm:constr type="l" for="ch" forName="Parent2" refType="w" fact="0.1171"/>
              <dgm:constr type="t" for="ch" forName="Parent2" refType="h" fact="0.2142"/>
              <dgm:constr type="w" for="ch" forName="Parent2" refType="w" fact="0.2975"/>
              <dgm:constr type="h" for="ch" forName="Parent2" refType="h" fact="0.0637"/>
              <dgm:constr type="l" for="ch" forName="Parent3" refType="w" fact="0.2658"/>
              <dgm:constr type="t" for="ch" forName="Parent3" refType="h" fact="0.3457"/>
              <dgm:constr type="w" for="ch" forName="Parent3" refType="w" fact="0.2975"/>
              <dgm:constr type="h" for="ch" forName="Parent3" refType="h" fact="0.0637"/>
              <dgm:constr type="l" for="ch" forName="Parent4" refType="w" fact="0.1171"/>
              <dgm:constr type="t" for="ch" forName="Parent4" refType="h" fact="0.4772"/>
              <dgm:constr type="w" for="ch" forName="Parent4" refType="w" fact="0.2975"/>
              <dgm:constr type="h" for="ch" forName="Parent4" refType="h" fact="0.0637"/>
              <dgm:constr type="l" for="ch" forName="Child1" refType="w" fact="0.6804"/>
              <dgm:constr type="t" for="ch" forName="Child1" refType="h" fact="0.0678"/>
              <dgm:constr type="w" for="ch" forName="Child1" refType="w" fact="0.3196"/>
              <dgm:constr type="h" for="ch" forName="Child1" refType="h" fact="0.0908"/>
              <dgm:constr type="l" for="ch" forName="Child2" refType="w" fact="0.5348"/>
              <dgm:constr type="t" for="ch" forName="Child2" refType="h" fact="0.2006"/>
              <dgm:constr type="w" for="ch" forName="Child2" refType="w" fact="0.3196"/>
              <dgm:constr type="h" for="ch" forName="Child2" refType="h" fact="0.0908"/>
              <dgm:constr type="l" for="ch" forName="Child3" refType="w" fact="0.6804"/>
              <dgm:constr type="t" for="ch" forName="Child3" refType="h" fact="0.3308"/>
              <dgm:constr type="w" for="ch" forName="Child3" refType="w" fact="0.3196"/>
              <dgm:constr type="h" for="ch" forName="Child3" refType="h" fact="0.0908"/>
              <dgm:constr type="l" for="ch" forName="Child4" refType="w" fact="0.5348"/>
              <dgm:constr type="t" for="ch" forName="Child4" refType="h" fact="0.4623"/>
              <dgm:constr type="w" for="ch" forName="Child4" refType="w" fact="0.3196"/>
              <dgm:constr type="h" for="ch" forName="Child4" refType="h" fact="0.0908"/>
              <dgm:constr type="l" for="ch" forName="Accent5" refType="w" fact="0.1481"/>
              <dgm:constr type="t" for="ch" forName="Accent5" refType="h" fact="0.5258"/>
              <dgm:constr type="w" for="ch" forName="Accent5" refType="w" fact="0.5331"/>
              <dgm:constr type="h" for="ch" forName="Accent5" refType="h" fact="0.2284"/>
              <dgm:constr type="l" for="ch" forName="Accent6" refType="w" fact="0"/>
              <dgm:constr type="t" for="ch" forName="Accent6" refType="h" fact="0.6573"/>
              <dgm:constr type="w" for="ch" forName="Accent6" refType="w" fact="0.5331"/>
              <dgm:constr type="h" for="ch" forName="Accent6" refType="h" fact="0.2284"/>
              <dgm:constr type="l" for="ch" forName="Accent7" refType="w" fact="0.186"/>
              <dgm:constr type="t" for="ch" forName="Accent7" refType="h" fact="0.8037"/>
              <dgm:constr type="w" for="ch" forName="Accent7" refType="w" fact="0.458"/>
              <dgm:constr type="h" for="ch" forName="Accent7" refType="h" fact="0.1963"/>
              <dgm:constr type="l" for="ch" forName="Parent5" refType="w" fact="0.2658"/>
              <dgm:constr type="t" for="ch" forName="Parent5" refType="h" fact="0.6085"/>
              <dgm:constr type="w" for="ch" forName="Parent5" refType="w" fact="0.2975"/>
              <dgm:constr type="h" for="ch" forName="Parent5" refType="h" fact="0.0637"/>
              <dgm:constr type="l" for="ch" forName="Parent6" refType="w" fact="0.1171"/>
              <dgm:constr type="t" for="ch" forName="Parent6" refType="h" fact="0.74"/>
              <dgm:constr type="w" for="ch" forName="Parent6" refType="w" fact="0.2975"/>
              <dgm:constr type="h" for="ch" forName="Parent6" refType="h" fact="0.0637"/>
              <dgm:constr type="l" for="ch" forName="Parent7" refType="w" fact="0.2658"/>
              <dgm:constr type="t" for="ch" forName="Parent7" refType="h" fact="0.8715"/>
              <dgm:constr type="w" for="ch" forName="Parent7" refType="w" fact="0.2975"/>
              <dgm:constr type="h" for="ch" forName="Parent7" refType="h" fact="0.0637"/>
              <dgm:constr type="l" for="ch" forName="Child5" refType="w" fact="0.6804"/>
              <dgm:constr type="t" for="ch" forName="Child5" refType="h" fact="0.5936"/>
              <dgm:constr type="w" for="ch" forName="Child5" refType="w" fact="0.3196"/>
              <dgm:constr type="h" for="ch" forName="Child5" refType="h" fact="0.0908"/>
              <dgm:constr type="l" for="ch" forName="Child6" refType="w" fact="0.5348"/>
              <dgm:constr type="t" for="ch" forName="Child6" refType="h" fact="0.7251"/>
              <dgm:constr type="w" for="ch" forName="Child6" refType="w" fact="0.3196"/>
              <dgm:constr type="h" for="ch" forName="Child6" refType="h" fact="0.0908"/>
              <dgm:constr type="l" for="ch" forName="Child7" refType="w" fact="0.6804"/>
              <dgm:constr type="t" for="ch" forName="Child7" refType="h" fact="0.8579"/>
              <dgm:constr type="w" for="ch" forName="Child7" refType="w" fact="0.3196"/>
              <dgm:constr type="h" for="ch" forName="Child7" refType="h" fact="0.0908"/>
            </dgm:constrLst>
          </dgm:else>
        </dgm:choose>
      </dgm:if>
      <dgm:else name="Name11">
        <dgm:choose name="Name12">
          <dgm:if name="Name13" axis="ch" ptType="node" func="cnt" op="equ" val="1">
            <dgm:alg type="composite">
              <dgm:param type="ar" val="1.5999"/>
            </dgm:alg>
            <dgm:constrLst>
              <dgm:constr type="primFontSz" for="des" forName="Child1" val="65"/>
              <dgm:constr type="primFontSz" for="des" forName="Parent1" val="65"/>
              <dgm:constr type="primFontSz" for="des" forName="Child1" refType="primFontSz" refFor="des" refForName="Parent1" op="lte"/>
              <dgm:constr type="l" for="ch" forName="Child1" refType="w" fact="0.625"/>
              <dgm:constr type="t" for="ch" forName="Child1" refType="h" fact="0.2981"/>
              <dgm:constr type="w" for="ch" forName="Child1" refType="w" fact="0.375"/>
              <dgm:constr type="h" for="ch" forName="Child1" refType="h" fact="0.4001"/>
              <dgm:constr type="l" for="ch" forName="Accent1" refType="w" fact="0"/>
              <dgm:constr type="t" for="ch" forName="Accent1" refType="h" fact="0"/>
              <dgm:constr type="w" for="ch" forName="Accent1" refType="w" fact="0.6249"/>
              <dgm:constr type="h" for="ch" forName="Accent1" refType="h"/>
              <dgm:constr type="l" for="ch" forName="Parent1" refType="w" fact="0.138"/>
              <dgm:constr type="t" for="ch" forName="Parent1" refType="h" fact="0.362"/>
              <dgm:constr type="w" for="ch" forName="Parent1" refType="w" fact="0.3487"/>
              <dgm:constr type="h" for="ch" forName="Parent1" refType="h" fact="0.2789"/>
            </dgm:constrLst>
          </dgm:if>
          <dgm:if name="Name14" axis="ch" ptType="node" func="cnt" op="equ" val="2">
            <dgm:alg type="composite">
              <dgm:param type="ar" val="1.2026"/>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Accent1" refType="w" fact="-0.0407"/>
              <dgm:constr type="t" for="ch" forName="Accent1" refType="h" fact="0"/>
              <dgm:constr type="w" for="ch" forName="Accent1" refType="w" fact="0.5542"/>
              <dgm:constr type="h" for="ch" forName="Accent1" refType="h" fact="0.6665"/>
              <dgm:constr type="l" for="ch" forName="Accent2" refType="w" fact="0.1533"/>
              <dgm:constr type="t" for="ch" forName="Accent2" refType="h" fact="0.4272"/>
              <dgm:constr type="w" for="ch" forName="Accent2" refType="w" fact="0.4761"/>
              <dgm:constr type="h" for="ch" forName="Accent2" refType="h" fact="0.5728"/>
              <dgm:constr type="l" for="ch" forName="Parent1" refType="w" fact="0.0822"/>
              <dgm:constr type="t" for="ch" forName="Parent1" refType="h" fact="0.2413"/>
              <dgm:constr type="w" for="ch" forName="Parent1" refType="w" fact="0.3092"/>
              <dgm:constr type="h" for="ch" forName="Parent1" refType="h" fact="0.1859"/>
              <dgm:constr type="l" for="ch" forName="Parent2" refType="w" fact="0.2368"/>
              <dgm:constr type="t" for="ch" forName="Parent2" refType="h" fact="0.625"/>
              <dgm:constr type="w" for="ch" forName="Parent2" refType="w" fact="0.3092"/>
              <dgm:constr type="h" for="ch" forName="Parent2" refType="h" fact="0.1859"/>
              <dgm:constr type="l" for="ch" forName="Child1" refType="w" fact="0.5164"/>
              <dgm:constr type="t" for="ch" forName="Child1" refType="h" fact="0.1978"/>
              <dgm:constr type="w" for="ch" forName="Child1" refType="w" fact="0.3322"/>
              <dgm:constr type="h" for="ch" forName="Child1" refType="h" fact="0.265"/>
              <dgm:constr type="l" for="ch" forName="Child2" refType="w" fact="0.6678"/>
              <dgm:constr type="t" for="ch" forName="Child2" refType="h" fact="0.5855"/>
              <dgm:constr type="w" for="ch" forName="Child2" refType="w" fact="0.3322"/>
              <dgm:constr type="h" for="ch" forName="Child2" refType="h" fact="0.265"/>
            </dgm:constrLst>
          </dgm:if>
          <dgm:if name="Name15" axis="ch" ptType="node" func="cnt" op="equ" val="3">
            <dgm:alg type="composite">
              <dgm:param type="ar" val="0.9039"/>
            </dgm:alg>
            <dgm:shape xmlns:r="http://schemas.openxmlformats.org/officeDocument/2006/relationships" r:blip="">
              <dgm:adjLst/>
            </dgm:shape>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Accent1" refType="w" fact="0"/>
              <dgm:constr type="t" for="ch" forName="Accent1" refType="h" fact="0"/>
              <dgm:constr type="w" for="ch" forName="Accent1" refType="w" fact="0.5325"/>
              <dgm:constr type="h" for="ch" forName="Accent1" refType="h" fact="0.4814"/>
              <dgm:constr type="l" for="ch" forName="Accent2" refType="w" fact="0.1479"/>
              <dgm:constr type="t" for="ch" forName="Accent2" refType="h" fact="0.2766"/>
              <dgm:constr type="w" for="ch" forName="Accent2" refType="w" fact="0.5325"/>
              <dgm:constr type="h" for="ch" forName="Accent2" refType="h" fact="0.4814"/>
              <dgm:constr type="l" for="ch" forName="Accent3" refType="w" fact="0.0378"/>
              <dgm:constr type="t" for="ch" forName="Accent3" refType="h" fact="0.5863"/>
              <dgm:constr type="w" for="ch" forName="Accent3" refType="w" fact="0.4575"/>
              <dgm:constr type="h" for="ch" forName="Accent3" refType="h" fact="0.4137"/>
              <dgm:constr type="l" for="ch" forName="Parent1" refType="w" fact="0.1183"/>
              <dgm:constr type="t" for="ch" forName="Parent1" refType="h" fact="0.1738"/>
              <dgm:constr type="w" for="ch" forName="Parent1" refType="w" fact="0.2959"/>
              <dgm:constr type="h" for="ch" forName="Parent1" refType="h" fact="0.1337"/>
              <dgm:constr type="l" for="ch" forName="Parent2" refType="w" fact="0.2656"/>
              <dgm:constr type="t" for="ch" forName="Parent2" refType="h" fact="0.452"/>
              <dgm:constr type="w" for="ch" forName="Parent2" refType="w" fact="0.2959"/>
              <dgm:constr type="h" for="ch" forName="Parent2" refType="h" fact="0.1337"/>
              <dgm:constr type="l" for="ch" forName="Parent3" refType="w" fact="0.1183"/>
              <dgm:constr type="t" for="ch" forName="Parent3" refType="h" fact="0.7306"/>
              <dgm:constr type="w" for="ch" forName="Parent3" refType="w" fact="0.2959"/>
              <dgm:constr type="h" for="ch" forName="Parent3" refType="h" fact="0.1337"/>
              <dgm:constr type="l" for="ch" forName="Child1" refType="w" fact="0.5325"/>
              <dgm:constr type="t" for="ch" forName="Child1" refType="h" fact="0.1435"/>
              <dgm:constr type="w" for="ch" forName="Child1" refType="w" fact="0.3195"/>
              <dgm:constr type="h" for="ch" forName="Child1" refType="h" fact="0.1926"/>
              <dgm:constr type="l" for="ch" forName="Child2" refType="w" fact="0.6805"/>
              <dgm:constr type="t" for="ch" forName="Child2" refType="h" fact="0.4217"/>
              <dgm:constr type="w" for="ch" forName="Child2" refType="w" fact="0.3195"/>
              <dgm:constr type="h" for="ch" forName="Child2" refType="h" fact="0.1926"/>
              <dgm:constr type="l" for="ch" forName="Child3" refType="w" fact="0.5325"/>
              <dgm:constr type="t" for="ch" forName="Child3" refType="h" fact="0.6998"/>
              <dgm:constr type="w" for="ch" forName="Child3" refType="w" fact="0.3195"/>
              <dgm:constr type="h" for="ch" forName="Child3" refType="h" fact="0.1926"/>
            </dgm:constrLst>
          </dgm:if>
          <dgm:if name="Name16" axis="ch" ptType="node" func="cnt" op="equ" val="4">
            <dgm:alg type="composite">
              <dgm:param type="ar" val="0.707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1" refType="w" fact="0"/>
              <dgm:constr type="t" for="ch" forName="Accent1" refType="h" fact="0"/>
              <dgm:constr type="w" for="ch" forName="Accent1" refType="w" fact="0.5331"/>
              <dgm:constr type="h" for="ch" forName="Accent1" refType="h" fact="0.3771"/>
              <dgm:constr type="l" for="ch" forName="Accent2" refType="w" fact="0.1481"/>
              <dgm:constr type="t" for="ch" forName="Accent2" refType="h" fact="0.2167"/>
              <dgm:constr type="w" for="ch" forName="Accent2" refType="w" fact="0.5331"/>
              <dgm:constr type="h" for="ch" forName="Accent2" refType="h" fact="0.3771"/>
              <dgm:constr type="l" for="ch" forName="Accent3" refType="w" fact="0"/>
              <dgm:constr type="t" for="ch" forName="Accent3" refType="h" fact="0.4342"/>
              <dgm:constr type="w" for="ch" forName="Accent3" refType="w" fact="0.5331"/>
              <dgm:constr type="h" for="ch" forName="Accent3" refType="h" fact="0.3771"/>
              <dgm:constr type="l" for="ch" forName="Accent4" refType="w" fact="0.186"/>
              <dgm:constr type="t" for="ch" forName="Accent4" refType="h" fact="0.6759"/>
              <dgm:constr type="w" for="ch" forName="Accent4" refType="w" fact="0.458"/>
              <dgm:constr type="h" for="ch" forName="Accent4" refType="h" fact="0.3241"/>
              <dgm:constr type="l" for="ch" forName="Parent1" refType="w" fact="0.1171"/>
              <dgm:constr type="t" for="ch" forName="Parent1" refType="h" fact="0.1365"/>
              <dgm:constr type="w" for="ch" forName="Parent1" refType="w" fact="0.2975"/>
              <dgm:constr type="h" for="ch" forName="Parent1" refType="h" fact="0.1052"/>
              <dgm:constr type="l" for="ch" forName="Parent2" refType="w" fact="0.2658"/>
              <dgm:constr type="t" for="ch" forName="Parent2" refType="h" fact="0.3536"/>
              <dgm:constr type="w" for="ch" forName="Parent2" refType="w" fact="0.2975"/>
              <dgm:constr type="h" for="ch" forName="Parent2" refType="h" fact="0.1052"/>
              <dgm:constr type="l" for="ch" forName="Parent3" refType="w" fact="0.1171"/>
              <dgm:constr type="t" for="ch" forName="Parent3" refType="h" fact="0.5707"/>
              <dgm:constr type="w" for="ch" forName="Parent3" refType="w" fact="0.2975"/>
              <dgm:constr type="h" for="ch" forName="Parent3" refType="h" fact="0.1052"/>
              <dgm:constr type="l" for="ch" forName="Parent4" refType="w" fact="0.2658"/>
              <dgm:constr type="t" for="ch" forName="Parent4" refType="h" fact="0.7878"/>
              <dgm:constr type="w" for="ch" forName="Parent4" refType="w" fact="0.2975"/>
              <dgm:constr type="h" for="ch" forName="Parent4" refType="h" fact="0.1052"/>
              <dgm:constr type="l" for="ch" forName="Child1" refType="w" fact="0.5348"/>
              <dgm:constr type="t" for="ch" forName="Child1" refType="h" fact="0.1119"/>
              <dgm:constr type="w" for="ch" forName="Child1" refType="w" fact="0.3196"/>
              <dgm:constr type="h" for="ch" forName="Child1" refType="h" fact="0.15"/>
              <dgm:constr type="l" for="ch" forName="Child2" refType="w" fact="0.6804"/>
              <dgm:constr type="t" for="ch" forName="Child2" refType="h" fact="0.3312"/>
              <dgm:constr type="w" for="ch" forName="Child2" refType="w" fact="0.3196"/>
              <dgm:constr type="h" for="ch" forName="Child2" refType="h" fact="0.15"/>
              <dgm:constr type="l" for="ch" forName="Child3" refType="w" fact="0.5348"/>
              <dgm:constr type="t" for="ch" forName="Child3" refType="h" fact="0.5461"/>
              <dgm:constr type="w" for="ch" forName="Child3" refType="w" fact="0.3196"/>
              <dgm:constr type="h" for="ch" forName="Child3" refType="h" fact="0.15"/>
              <dgm:constr type="l" for="ch" forName="Child4" refType="w" fact="0.6804"/>
              <dgm:constr type="t" for="ch" forName="Child4" refType="h" fact="0.7632"/>
              <dgm:constr type="w" for="ch" forName="Child4" refType="w" fact="0.3196"/>
              <dgm:constr type="h" for="ch" forName="Child4" refType="h" fact="0.15"/>
            </dgm:constrLst>
          </dgm:if>
          <dgm:if name="Name17" axis="ch" ptType="node" func="cnt" op="equ" val="5">
            <dgm:alg type="composite">
              <dgm:param type="ar" val="0.581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1" refType="w" fact="0"/>
              <dgm:constr type="t" for="ch" forName="Accent1" refType="h" fact="0"/>
              <dgm:constr type="w" for="ch" forName="Accent1" refType="w" fact="0.5331"/>
              <dgm:constr type="h" for="ch" forName="Accent1" refType="h" fact="0.3098"/>
              <dgm:constr type="l" for="ch" forName="Accent2" refType="w" fact="0.1481"/>
              <dgm:constr type="t" for="ch" forName="Accent2" refType="h" fact="0.178"/>
              <dgm:constr type="w" for="ch" forName="Accent2" refType="w" fact="0.5331"/>
              <dgm:constr type="h" for="ch" forName="Accent2" refType="h" fact="0.3098"/>
              <dgm:constr type="l" for="ch" forName="Accent3" refType="w" fact="0"/>
              <dgm:constr type="t" for="ch" forName="Accent3" refType="h" fact="0.3568"/>
              <dgm:constr type="w" for="ch" forName="Accent3" refType="w" fact="0.5331"/>
              <dgm:constr type="h" for="ch" forName="Accent3" refType="h" fact="0.3098"/>
              <dgm:constr type="l" for="ch" forName="Accent4" refType="w" fact="0.1481"/>
              <dgm:constr type="t" for="ch" forName="Accent4" refType="h" fact="0.5351"/>
              <dgm:constr type="w" for="ch" forName="Accent4" refType="w" fact="0.5331"/>
              <dgm:constr type="h" for="ch" forName="Accent4" refType="h" fact="0.3098"/>
              <dgm:constr type="l" for="ch" forName="Accent5" refType="w" fact="0.0378"/>
              <dgm:constr type="t" for="ch" forName="Accent5" refType="h" fact="0.7337"/>
              <dgm:constr type="w" for="ch" forName="Accent5" refType="w" fact="0.458"/>
              <dgm:constr type="h" for="ch" forName="Accent5" refType="h" fact="0.2663"/>
              <dgm:constr type="l" for="ch" forName="Parent1" refType="w" fact="0.1171"/>
              <dgm:constr type="t" for="ch" forName="Parent1" refType="h" fact="0.1122"/>
              <dgm:constr type="w" for="ch" forName="Parent1" refType="w" fact="0.2975"/>
              <dgm:constr type="h" for="ch" forName="Parent1" refType="h" fact="0.0864"/>
              <dgm:constr type="l" for="ch" forName="Parent2" refType="w" fact="0.2658"/>
              <dgm:constr type="t" for="ch" forName="Parent2" refType="h" fact="0.2906"/>
              <dgm:constr type="w" for="ch" forName="Parent2" refType="w" fact="0.2975"/>
              <dgm:constr type="h" for="ch" forName="Parent2" refType="h" fact="0.0864"/>
              <dgm:constr type="l" for="ch" forName="Parent3" refType="w" fact="0.1171"/>
              <dgm:constr type="t" for="ch" forName="Parent3" refType="h" fact="0.4689"/>
              <dgm:constr type="w" for="ch" forName="Parent3" refType="w" fact="0.2975"/>
              <dgm:constr type="h" for="ch" forName="Parent3" refType="h" fact="0.0864"/>
              <dgm:constr type="l" for="ch" forName="Parent4" refType="w" fact="0.2658"/>
              <dgm:constr type="t" for="ch" forName="Parent4" refType="h" fact="0.6473"/>
              <dgm:constr type="w" for="ch" forName="Parent4" refType="w" fact="0.2975"/>
              <dgm:constr type="h" for="ch" forName="Parent4" refType="h" fact="0.0864"/>
              <dgm:constr type="l" for="ch" forName="Parent5" refType="w" fact="0.1171"/>
              <dgm:constr type="t" for="ch" forName="Parent5" refType="h" fact="0.8257"/>
              <dgm:constr type="w" for="ch" forName="Parent5" refType="w" fact="0.2975"/>
              <dgm:constr type="h" for="ch" forName="Parent5" refType="h" fact="0.0864"/>
              <dgm:constr type="l" for="ch" forName="Child1" refType="w" fact="0.5348"/>
              <dgm:constr type="t" for="ch" forName="Child1" refType="h" fact="0.0919"/>
              <dgm:constr type="w" for="ch" forName="Child1" refType="w" fact="0.3196"/>
              <dgm:constr type="h" for="ch" forName="Child1" refType="h" fact="0.1232"/>
              <dgm:constr type="l" for="ch" forName="Child2" refType="w" fact="0.6804"/>
              <dgm:constr type="t" for="ch" forName="Child2" refType="h" fact="0.2722"/>
              <dgm:constr type="w" for="ch" forName="Child2" refType="w" fact="0.3196"/>
              <dgm:constr type="h" for="ch" forName="Child2" refType="h" fact="0.1232"/>
              <dgm:constr type="l" for="ch" forName="Child3" refType="w" fact="0.5348"/>
              <dgm:constr type="t" for="ch" forName="Child3" refType="h" fact="0.4487"/>
              <dgm:constr type="w" for="ch" forName="Child3" refType="w" fact="0.3196"/>
              <dgm:constr type="h" for="ch" forName="Child3" refType="h" fact="0.1232"/>
              <dgm:constr type="l" for="ch" forName="Child4" refType="w" fact="0.6804"/>
              <dgm:constr type="t" for="ch" forName="Child4" refType="h" fact="0.6271"/>
              <dgm:constr type="w" for="ch" forName="Child4" refType="w" fact="0.3196"/>
              <dgm:constr type="h" for="ch" forName="Child4" refType="h" fact="0.1232"/>
              <dgm:constr type="l" for="ch" forName="Child5" refType="w" fact="0.5348"/>
              <dgm:constr type="t" for="ch" forName="Child5" refType="h" fact="0.8073"/>
              <dgm:constr type="w" for="ch" forName="Child5" refType="w" fact="0.3196"/>
              <dgm:constr type="h" for="ch" forName="Child5" refType="h" fact="0.1232"/>
            </dgm:constrLst>
          </dgm:if>
          <dgm:if name="Name18" axis="ch" ptType="node" func="cnt" op="equ" val="6">
            <dgm:alg type="composite">
              <dgm:param type="ar" val="0.493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Accent1" refType="w" fact="0"/>
              <dgm:constr type="t" for="ch" forName="Accent1" refType="h" fact="0"/>
              <dgm:constr type="w" for="ch" forName="Accent1" refType="w" fact="0.5331"/>
              <dgm:constr type="h" for="ch" forName="Accent1" refType="h" fact="0.2629"/>
              <dgm:constr type="l" for="ch" forName="Accent2" refType="w" fact="0.1481"/>
              <dgm:constr type="t" for="ch" forName="Accent2" refType="h" fact="0.1511"/>
              <dgm:constr type="w" for="ch" forName="Accent2" refType="w" fact="0.5331"/>
              <dgm:constr type="h" for="ch" forName="Accent2" refType="h" fact="0.2629"/>
              <dgm:constr type="l" for="ch" forName="Accent3" refType="w" fact="0"/>
              <dgm:constr type="t" for="ch" forName="Accent3" refType="h" fact="0.3027"/>
              <dgm:constr type="w" for="ch" forName="Accent3" refType="w" fact="0.5331"/>
              <dgm:constr type="h" for="ch" forName="Accent3" refType="h" fact="0.2629"/>
              <dgm:constr type="l" for="ch" forName="Accent4" refType="w" fact="0.1481"/>
              <dgm:constr type="t" for="ch" forName="Accent4" refType="h" fact="0.4541"/>
              <dgm:constr type="w" for="ch" forName="Accent4" refType="w" fact="0.5331"/>
              <dgm:constr type="h" for="ch" forName="Accent4" refType="h" fact="0.2629"/>
              <dgm:constr type="l" for="ch" forName="Accent5" refType="w" fact="0"/>
              <dgm:constr type="t" for="ch" forName="Accent5" refType="h" fact="0.6053"/>
              <dgm:constr type="w" for="ch" forName="Accent5" refType="w" fact="0.5331"/>
              <dgm:constr type="h" for="ch" forName="Accent5" refType="h" fact="0.2629"/>
              <dgm:constr type="l" for="ch" forName="Accent6" refType="w" fact="0.186"/>
              <dgm:constr type="t" for="ch" forName="Accent6" refType="h" fact="0.774"/>
              <dgm:constr type="w" for="ch" forName="Accent6" refType="w" fact="0.458"/>
              <dgm:constr type="h" for="ch" forName="Accent6" refType="h" fact="0.226"/>
              <dgm:constr type="l" for="ch" forName="Parent1" refType="w" fact="0.1171"/>
              <dgm:constr type="t" for="ch" forName="Parent1" refType="h" fact="0.0952"/>
              <dgm:constr type="w" for="ch" forName="Parent1" refType="w" fact="0.2975"/>
              <dgm:constr type="h" for="ch" forName="Parent1" refType="h" fact="0.0733"/>
              <dgm:constr type="l" for="ch" forName="Parent2" refType="w" fact="0.2658"/>
              <dgm:constr type="t" for="ch" forName="Parent2" refType="h" fact="0.2466"/>
              <dgm:constr type="w" for="ch" forName="Parent2" refType="w" fact="0.2975"/>
              <dgm:constr type="h" for="ch" forName="Parent2" refType="h" fact="0.0733"/>
              <dgm:constr type="l" for="ch" forName="Parent3" refType="w" fact="0.1171"/>
              <dgm:constr type="t" for="ch" forName="Parent3" refType="h" fact="0.3979"/>
              <dgm:constr type="w" for="ch" forName="Parent3" refType="w" fact="0.2975"/>
              <dgm:constr type="h" for="ch" forName="Parent3" refType="h" fact="0.0733"/>
              <dgm:constr type="l" for="ch" forName="Parent4" refType="w" fact="0.2658"/>
              <dgm:constr type="t" for="ch" forName="Parent4" refType="h" fact="0.5493"/>
              <dgm:constr type="w" for="ch" forName="Parent4" refType="w" fact="0.2975"/>
              <dgm:constr type="h" for="ch" forName="Parent4" refType="h" fact="0.0733"/>
              <dgm:constr type="l" for="ch" forName="Parent5" refType="w" fact="0.1171"/>
              <dgm:constr type="t" for="ch" forName="Parent5" refType="h" fact="0.7005"/>
              <dgm:constr type="w" for="ch" forName="Parent5" refType="w" fact="0.2975"/>
              <dgm:constr type="h" for="ch" forName="Parent5" refType="h" fact="0.0733"/>
              <dgm:constr type="l" for="ch" forName="Parent6" refType="w" fact="0.2658"/>
              <dgm:constr type="t" for="ch" forName="Parent6" refType="h" fact="0.8519"/>
              <dgm:constr type="w" for="ch" forName="Parent6" refType="w" fact="0.2975"/>
              <dgm:constr type="h" for="ch" forName="Parent6" refType="h" fact="0.0733"/>
              <dgm:constr type="l" for="ch" forName="Child1" refType="w" fact="0.5348"/>
              <dgm:constr type="t" for="ch" forName="Child1" refType="h" fact="0.078"/>
              <dgm:constr type="w" for="ch" forName="Child1" refType="w" fact="0.3196"/>
              <dgm:constr type="h" for="ch" forName="Child1" refType="h" fact="0.1046"/>
              <dgm:constr type="l" for="ch" forName="Child2" refType="w" fact="0.6804"/>
              <dgm:constr type="t" for="ch" forName="Child2" refType="h" fact="0.231"/>
              <dgm:constr type="w" for="ch" forName="Child2" refType="w" fact="0.3196"/>
              <dgm:constr type="h" for="ch" forName="Child2" refType="h" fact="0.1046"/>
              <dgm:constr type="l" for="ch" forName="Child3" refType="w" fact="0.5348"/>
              <dgm:constr type="t" for="ch" forName="Child3" refType="h" fact="0.3808"/>
              <dgm:constr type="w" for="ch" forName="Child3" refType="w" fact="0.3196"/>
              <dgm:constr type="h" for="ch" forName="Child3" refType="h" fact="0.1046"/>
              <dgm:constr type="l" for="ch" forName="Child4" refType="w" fact="0.6804"/>
              <dgm:constr type="t" for="ch" forName="Child4" refType="h" fact="0.5322"/>
              <dgm:constr type="w" for="ch" forName="Child4" refType="w" fact="0.3196"/>
              <dgm:constr type="h" for="ch" forName="Child4" refType="h" fact="0.1046"/>
              <dgm:constr type="l" for="ch" forName="Child5" refType="w" fact="0.5348"/>
              <dgm:constr type="t" for="ch" forName="Child5" refType="h" fact="0.6833"/>
              <dgm:constr type="w" for="ch" forName="Child5" refType="w" fact="0.3196"/>
              <dgm:constr type="h" for="ch" forName="Child5" refType="h" fact="0.1046"/>
              <dgm:constr type="l" for="ch" forName="Child6" refType="w" fact="0.6804"/>
              <dgm:constr type="t" for="ch" forName="Child6" refType="h" fact="0.8347"/>
              <dgm:constr type="w" for="ch" forName="Child6" refType="w" fact="0.3196"/>
              <dgm:constr type="h" for="ch" forName="Child6" refType="h" fact="0.1046"/>
            </dgm:constrLst>
          </dgm:if>
          <dgm:else name="Name19">
            <dgm:alg type="composite">
              <dgm:param type="ar" val="0.428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Accent1" refType="w" fact="0"/>
              <dgm:constr type="t" for="ch" forName="Accent1" refType="h" fact="0"/>
              <dgm:constr type="w" for="ch" forName="Accent1" refType="w" fact="0.5331"/>
              <dgm:constr type="h" for="ch" forName="Accent1" refType="h" fact="0.2284"/>
              <dgm:constr type="l" for="ch" forName="Accent2" refType="w" fact="0.1481"/>
              <dgm:constr type="t" for="ch" forName="Accent2" refType="h" fact="0.1312"/>
              <dgm:constr type="w" for="ch" forName="Accent2" refType="w" fact="0.5331"/>
              <dgm:constr type="h" for="ch" forName="Accent2" refType="h" fact="0.2284"/>
              <dgm:constr type="l" for="ch" forName="Accent3" refType="w" fact="0"/>
              <dgm:constr type="t" for="ch" forName="Accent3" refType="h" fact="0.263"/>
              <dgm:constr type="w" for="ch" forName="Accent3" refType="w" fact="0.5331"/>
              <dgm:constr type="h" for="ch" forName="Accent3" refType="h" fact="0.2284"/>
              <dgm:constr type="l" for="ch" forName="Accent4" refType="w" fact="0.1481"/>
              <dgm:constr type="t" for="ch" forName="Accent4" refType="h" fact="0.3945"/>
              <dgm:constr type="w" for="ch" forName="Accent4" refType="w" fact="0.5331"/>
              <dgm:constr type="h" for="ch" forName="Accent4" refType="h" fact="0.2284"/>
              <dgm:constr type="l" for="ch" forName="Accent5" refType="w" fact="0"/>
              <dgm:constr type="t" for="ch" forName="Accent5" refType="h" fact="0.5258"/>
              <dgm:constr type="w" for="ch" forName="Accent5" refType="w" fact="0.5331"/>
              <dgm:constr type="h" for="ch" forName="Accent5" refType="h" fact="0.2284"/>
              <dgm:constr type="l" for="ch" forName="Accent6" refType="w" fact="0.1481"/>
              <dgm:constr type="t" for="ch" forName="Accent6" refType="h" fact="0.6573"/>
              <dgm:constr type="w" for="ch" forName="Accent6" refType="w" fact="0.5331"/>
              <dgm:constr type="h" for="ch" forName="Accent6" refType="h" fact="0.2284"/>
              <dgm:constr type="l" for="ch" forName="Accent7" refType="w" fact="0.0378"/>
              <dgm:constr type="t" for="ch" forName="Accent7" refType="h" fact="0.8037"/>
              <dgm:constr type="w" for="ch" forName="Accent7" refType="w" fact="0.458"/>
              <dgm:constr type="h" for="ch" forName="Accent7" refType="h" fact="0.1963"/>
              <dgm:constr type="l" for="ch" forName="Parent1" refType="w" fact="0.1171"/>
              <dgm:constr type="t" for="ch" forName="Parent1" refType="h" fact="0.0827"/>
              <dgm:constr type="w" for="ch" forName="Parent1" refType="w" fact="0.2975"/>
              <dgm:constr type="h" for="ch" forName="Parent1" refType="h" fact="0.0637"/>
              <dgm:constr type="l" for="ch" forName="Parent2" refType="w" fact="0.2658"/>
              <dgm:constr type="t" for="ch" forName="Parent2" refType="h" fact="0.2142"/>
              <dgm:constr type="w" for="ch" forName="Parent2" refType="w" fact="0.2975"/>
              <dgm:constr type="h" for="ch" forName="Parent2" refType="h" fact="0.0637"/>
              <dgm:constr type="l" for="ch" forName="Parent3" refType="w" fact="0.1171"/>
              <dgm:constr type="t" for="ch" forName="Parent3" refType="h" fact="0.3457"/>
              <dgm:constr type="w" for="ch" forName="Parent3" refType="w" fact="0.2975"/>
              <dgm:constr type="h" for="ch" forName="Parent3" refType="h" fact="0.0637"/>
              <dgm:constr type="l" for="ch" forName="Parent4" refType="w" fact="0.2658"/>
              <dgm:constr type="t" for="ch" forName="Parent4" refType="h" fact="0.4772"/>
              <dgm:constr type="w" for="ch" forName="Parent4" refType="w" fact="0.2975"/>
              <dgm:constr type="h" for="ch" forName="Parent4" refType="h" fact="0.0637"/>
              <dgm:constr type="l" for="ch" forName="Parent5" refType="w" fact="0.1171"/>
              <dgm:constr type="t" for="ch" forName="Parent5" refType="h" fact="0.6085"/>
              <dgm:constr type="w" for="ch" forName="Parent5" refType="w" fact="0.2975"/>
              <dgm:constr type="h" for="ch" forName="Parent5" refType="h" fact="0.0637"/>
              <dgm:constr type="l" for="ch" forName="Parent6" refType="w" fact="0.2658"/>
              <dgm:constr type="t" for="ch" forName="Parent6" refType="h" fact="0.74"/>
              <dgm:constr type="w" for="ch" forName="Parent6" refType="w" fact="0.2975"/>
              <dgm:constr type="h" for="ch" forName="Parent6" refType="h" fact="0.0637"/>
              <dgm:constr type="l" for="ch" forName="Parent7" refType="w" fact="0.1171"/>
              <dgm:constr type="t" for="ch" forName="Parent7" refType="h" fact="0.8715"/>
              <dgm:constr type="w" for="ch" forName="Parent7" refType="w" fact="0.2975"/>
              <dgm:constr type="h" for="ch" forName="Parent7" refType="h" fact="0.0637"/>
              <dgm:constr type="l" for="ch" forName="Child1" refType="w" fact="0.5348"/>
              <dgm:constr type="t" for="ch" forName="Child1" refType="h" fact="0.0678"/>
              <dgm:constr type="w" for="ch" forName="Child1" refType="w" fact="0.3196"/>
              <dgm:constr type="h" for="ch" forName="Child1" refType="h" fact="0.0908"/>
              <dgm:constr type="l" for="ch" forName="Child2" refType="w" fact="0.6804"/>
              <dgm:constr type="t" for="ch" forName="Child2" refType="h" fact="0.2006"/>
              <dgm:constr type="w" for="ch" forName="Child2" refType="w" fact="0.3196"/>
              <dgm:constr type="h" for="ch" forName="Child2" refType="h" fact="0.0908"/>
              <dgm:constr type="l" for="ch" forName="Child3" refType="w" fact="0.5348"/>
              <dgm:constr type="t" for="ch" forName="Child3" refType="h" fact="0.3308"/>
              <dgm:constr type="w" for="ch" forName="Child3" refType="w" fact="0.3196"/>
              <dgm:constr type="h" for="ch" forName="Child3" refType="h" fact="0.0908"/>
              <dgm:constr type="l" for="ch" forName="Child4" refType="w" fact="0.6804"/>
              <dgm:constr type="t" for="ch" forName="Child4" refType="h" fact="0.4623"/>
              <dgm:constr type="w" for="ch" forName="Child4" refType="w" fact="0.3196"/>
              <dgm:constr type="h" for="ch" forName="Child4" refType="h" fact="0.0908"/>
              <dgm:constr type="l" for="ch" forName="Child5" refType="w" fact="0.5348"/>
              <dgm:constr type="t" for="ch" forName="Child5" refType="h" fact="0.5936"/>
              <dgm:constr type="w" for="ch" forName="Child5" refType="w" fact="0.3196"/>
              <dgm:constr type="h" for="ch" forName="Child5" refType="h" fact="0.0908"/>
              <dgm:constr type="l" for="ch" forName="Child6" refType="w" fact="0.6804"/>
              <dgm:constr type="t" for="ch" forName="Child6" refType="h" fact="0.7251"/>
              <dgm:constr type="w" for="ch" forName="Child6" refType="w" fact="0.3196"/>
              <dgm:constr type="h" for="ch" forName="Child6" refType="h" fact="0.0908"/>
              <dgm:constr type="l" for="ch" forName="Child7" refType="w" fact="0.5348"/>
              <dgm:constr type="t" for="ch" forName="Child7" refType="h" fact="0.8579"/>
              <dgm:constr type="w" for="ch" forName="Child7" refType="w" fact="0.3196"/>
              <dgm:constr type="h" for="ch" forName="Child7" refType="h" fact="0.0908"/>
            </dgm:constrLst>
          </dgm:else>
        </dgm:choose>
      </dgm:else>
    </dgm:choose>
    <dgm:forEach name="wrapper" axis="self" ptType="parTrans">
      <dgm:forEach name="accentRepeat" axis="self">
        <dgm:layoutNode name="Accent" styleLbl="node1">
          <dgm:alg type="sp"/>
          <dgm:choose name="Name20">
            <dgm:if name="Name21" func="var" arg="dir" op="equ" val="norm">
              <dgm:choose name="Name22">
                <dgm:if name="Name23" axis="precedSib" ptType="node" func="cnt" op="equ" val="0">
                  <dgm:choose name="Name24">
                    <dgm:if name="Name25" axis="followSib" ptType="node" func="cnt" op="equ" val="0">
                      <dgm:shape xmlns:r="http://schemas.openxmlformats.org/officeDocument/2006/relationships" type="circularArrow" r:blip="">
                        <dgm:adjLst>
                          <dgm:adj idx="1" val="0.1098"/>
                          <dgm:adj idx="2" val="19.0387"/>
                          <dgm:adj idx="3" val="150"/>
                          <dgm:adj idx="4" val="180"/>
                          <dgm:adj idx="5" val="0.125"/>
                        </dgm:adjLst>
                      </dgm:shape>
                    </dgm:if>
                    <dgm:else name="Name26">
                      <dgm:shape xmlns:r="http://schemas.openxmlformats.org/officeDocument/2006/relationships" type="circularArrow" r:blip="">
                        <dgm:adjLst>
                          <dgm:adj idx="1" val="0.1098"/>
                          <dgm:adj idx="2" val="19.0387"/>
                          <dgm:adj idx="3" val="75"/>
                          <dgm:adj idx="4" val="180"/>
                          <dgm:adj idx="5" val="0.125"/>
                        </dgm:adjLst>
                      </dgm:shape>
                    </dgm:else>
                  </dgm:choose>
                </dgm:if>
                <dgm:else name="Name27">
                  <dgm:choose name="Name28">
                    <dgm:if name="Name29" axis="followSib" ptType="node" func="cnt" op="equ" val="0">
                      <dgm:choose name="Name30">
                        <dgm:if name="Name31" axis="precedSib" ptType="node" func="cnt" op="equ" val="1">
                          <dgm:shape xmlns:r="http://schemas.openxmlformats.org/officeDocument/2006/relationships" type="blockArc" r:blip="">
                            <dgm:adjLst>
                              <dgm:adj idx="1" val="0"/>
                              <dgm:adj idx="2" val="-45"/>
                              <dgm:adj idx="3" val="0.1274"/>
                            </dgm:adjLst>
                          </dgm:shape>
                        </dgm:if>
                        <dgm:if name="Name32" axis="precedSib" ptType="node" func="cnt" op="equ" val="2">
                          <dgm:shape xmlns:r="http://schemas.openxmlformats.org/officeDocument/2006/relationships" type="blockArc" r:blip="">
                            <dgm:adjLst>
                              <dgm:adj idx="1" val="-135"/>
                              <dgm:adj idx="2" val="180"/>
                              <dgm:adj idx="3" val="0.1274"/>
                            </dgm:adjLst>
                          </dgm:shape>
                        </dgm:if>
                        <dgm:if name="Name33" axis="precedSib" ptType="node" func="cnt" op="equ" val="3">
                          <dgm:shape xmlns:r="http://schemas.openxmlformats.org/officeDocument/2006/relationships" type="blockArc" r:blip="">
                            <dgm:adjLst>
                              <dgm:adj idx="1" val="0"/>
                              <dgm:adj idx="2" val="-45"/>
                              <dgm:adj idx="3" val="0.1274"/>
                            </dgm:adjLst>
                          </dgm:shape>
                        </dgm:if>
                        <dgm:if name="Name34" axis="precedSib" ptType="node" func="cnt" op="equ" val="4">
                          <dgm:shape xmlns:r="http://schemas.openxmlformats.org/officeDocument/2006/relationships" type="blockArc" r:blip="">
                            <dgm:adjLst>
                              <dgm:adj idx="1" val="-135"/>
                              <dgm:adj idx="2" val="180"/>
                              <dgm:adj idx="3" val="0.1274"/>
                            </dgm:adjLst>
                          </dgm:shape>
                        </dgm:if>
                        <dgm:if name="Name35" axis="precedSib" ptType="node" func="cnt" op="equ" val="5">
                          <dgm:shape xmlns:r="http://schemas.openxmlformats.org/officeDocument/2006/relationships" type="blockArc" r:blip="">
                            <dgm:adjLst>
                              <dgm:adj idx="1" val="0"/>
                              <dgm:adj idx="2" val="-45"/>
                              <dgm:adj idx="3" val="0.1274"/>
                            </dgm:adjLst>
                          </dgm:shape>
                        </dgm:if>
                        <dgm:if name="Name36" axis="precedSib" ptType="node" func="cnt" op="equ" val="6">
                          <dgm:shape xmlns:r="http://schemas.openxmlformats.org/officeDocument/2006/relationships" type="blockArc" r:blip="">
                            <dgm:adjLst>
                              <dgm:adj idx="1" val="-135"/>
                              <dgm:adj idx="2" val="180"/>
                              <dgm:adj idx="3" val="0.1274"/>
                            </dgm:adjLst>
                          </dgm:shape>
                        </dgm:if>
                        <dgm:else name="Name37"/>
                      </dgm:choose>
                    </dgm:if>
                    <dgm:else name="Name38">
                      <dgm:choose name="Name39">
                        <dgm:if name="Name40" axis="precedSib" ptType="node" func="cnt" op="equ" val="0">
                          <dgm:shape xmlns:r="http://schemas.openxmlformats.org/officeDocument/2006/relationships" type="blockArc" r:blip="">
                            <dgm:adjLst>
                              <dgm:adj idx="1" val="-133.1632"/>
                              <dgm:adj idx="2" val="65"/>
                              <dgm:adj idx="3" val="0.13"/>
                            </dgm:adjLst>
                          </dgm:shape>
                        </dgm:if>
                        <dgm:if name="Name41" axis="precedSib" ptType="node" func="cnt" op="equ" val="1">
                          <dgm:shape xmlns:r="http://schemas.openxmlformats.org/officeDocument/2006/relationships" type="leftCircularArrow" r:blip="">
                            <dgm:adjLst>
                              <dgm:adj idx="1" val="0.1098"/>
                              <dgm:adj idx="2" val="19.0387"/>
                              <dgm:adj idx="3" val="105"/>
                              <dgm:adj idx="4" val="-45"/>
                              <dgm:adj idx="5" val="0.125"/>
                            </dgm:adjLst>
                          </dgm:shape>
                        </dgm:if>
                        <dgm:if name="Name42" axis="precedSib" ptType="node" func="cnt" op="equ" val="2">
                          <dgm:shape xmlns:r="http://schemas.openxmlformats.org/officeDocument/2006/relationships" type="circularArrow" r:blip="">
                            <dgm:adjLst>
                              <dgm:adj idx="1" val="0.1098"/>
                              <dgm:adj idx="2" val="19.0387"/>
                              <dgm:adj idx="3" val="75"/>
                              <dgm:adj idx="4" val="-135"/>
                              <dgm:adj idx="5" val="0.125"/>
                            </dgm:adjLst>
                          </dgm:shape>
                        </dgm:if>
                        <dgm:if name="Name43" axis="precedSib" ptType="node" func="cnt" op="equ" val="3">
                          <dgm:shape xmlns:r="http://schemas.openxmlformats.org/officeDocument/2006/relationships" type="leftCircularArrow" r:blip="">
                            <dgm:adjLst>
                              <dgm:adj idx="1" val="0.1098"/>
                              <dgm:adj idx="2" val="19.0387"/>
                              <dgm:adj idx="3" val="105"/>
                              <dgm:adj idx="4" val="-45"/>
                              <dgm:adj idx="5" val="0.125"/>
                            </dgm:adjLst>
                          </dgm:shape>
                        </dgm:if>
                        <dgm:if name="Name44" axis="precedSib" ptType="node" func="cnt" op="equ" val="4">
                          <dgm:shape xmlns:r="http://schemas.openxmlformats.org/officeDocument/2006/relationships" type="circularArrow" r:blip="">
                            <dgm:adjLst>
                              <dgm:adj idx="1" val="0.1098"/>
                              <dgm:adj idx="2" val="19.0387"/>
                              <dgm:adj idx="3" val="75"/>
                              <dgm:adj idx="4" val="-135"/>
                              <dgm:adj idx="5" val="0.125"/>
                            </dgm:adjLst>
                          </dgm:shape>
                        </dgm:if>
                        <dgm:if name="Name45" axis="precedSib" ptType="node" func="cnt" op="equ" val="5">
                          <dgm:shape xmlns:r="http://schemas.openxmlformats.org/officeDocument/2006/relationships" type="leftCircularArrow" r:blip="">
                            <dgm:adjLst>
                              <dgm:adj idx="1" val="0.1098"/>
                              <dgm:adj idx="2" val="19.0387"/>
                              <dgm:adj idx="3" val="105"/>
                              <dgm:adj idx="4" val="-45"/>
                              <dgm:adj idx="5" val="0.125"/>
                            </dgm:adjLst>
                          </dgm:shape>
                        </dgm:if>
                        <dgm:if name="Name46" axis="precedSib" ptType="node" func="cnt" op="equ" val="6">
                          <dgm:shape xmlns:r="http://schemas.openxmlformats.org/officeDocument/2006/relationships" type="blockArc" r:blip="">
                            <dgm:adjLst>
                              <dgm:adj idx="1" val="-135"/>
                              <dgm:adj idx="2" val="180"/>
                              <dgm:adj idx="3" val="0.1274"/>
                            </dgm:adjLst>
                          </dgm:shape>
                        </dgm:if>
                        <dgm:else name="Name47"/>
                      </dgm:choose>
                    </dgm:else>
                  </dgm:choose>
                </dgm:else>
              </dgm:choose>
            </dgm:if>
            <dgm:else name="Name48">
              <dgm:choose name="Name49">
                <dgm:if name="Name50" axis="precedSib" ptType="node" func="cnt" op="equ" val="0">
                  <dgm:choose name="Name51">
                    <dgm:if name="Name52" axis="followSib" ptType="node" func="cnt" op="equ" val="0">
                      <dgm:shape xmlns:r="http://schemas.openxmlformats.org/officeDocument/2006/relationships" type="leftCircularArrow" r:blip="">
                        <dgm:adjLst>
                          <dgm:adj idx="1" val="0.1098"/>
                          <dgm:adj idx="2" val="19.0387"/>
                          <dgm:adj idx="3" val="30"/>
                          <dgm:adj idx="4" val="0"/>
                          <dgm:adj idx="5" val="0.125"/>
                        </dgm:adjLst>
                      </dgm:shape>
                    </dgm:if>
                    <dgm:else name="Name53">
                      <dgm:shape xmlns:r="http://schemas.openxmlformats.org/officeDocument/2006/relationships" type="leftCircularArrow" r:blip="">
                        <dgm:adjLst>
                          <dgm:adj idx="1" val="0.1098"/>
                          <dgm:adj idx="2" val="19.0387"/>
                          <dgm:adj idx="3" val="105"/>
                          <dgm:adj idx="4" val="0"/>
                          <dgm:adj idx="5" val="0.125"/>
                        </dgm:adjLst>
                      </dgm:shape>
                    </dgm:else>
                  </dgm:choose>
                </dgm:if>
                <dgm:else name="Name54">
                  <dgm:choose name="Name55">
                    <dgm:if name="Name56" axis="followSib" ptType="node" func="cnt" op="equ" val="0">
                      <dgm:choose name="Name57">
                        <dgm:if name="Name58" axis="precedSib" ptType="node" func="cnt" op="equ" val="1">
                          <dgm:shape xmlns:r="http://schemas.openxmlformats.org/officeDocument/2006/relationships" type="blockArc" r:blip="">
                            <dgm:adjLst>
                              <dgm:adj idx="1" val="-135"/>
                              <dgm:adj idx="2" val="180"/>
                              <dgm:adj idx="3" val="0.1274"/>
                            </dgm:adjLst>
                          </dgm:shape>
                        </dgm:if>
                        <dgm:if name="Name59" axis="precedSib" ptType="node" func="cnt" op="equ" val="2">
                          <dgm:shape xmlns:r="http://schemas.openxmlformats.org/officeDocument/2006/relationships" type="blockArc" r:blip="">
                            <dgm:adjLst>
                              <dgm:adj idx="1" val="0"/>
                              <dgm:adj idx="2" val="-45"/>
                              <dgm:adj idx="3" val="0.1274"/>
                            </dgm:adjLst>
                          </dgm:shape>
                        </dgm:if>
                        <dgm:if name="Name60" axis="precedSib" ptType="node" func="cnt" op="equ" val="3">
                          <dgm:shape xmlns:r="http://schemas.openxmlformats.org/officeDocument/2006/relationships" type="blockArc" r:blip="">
                            <dgm:adjLst>
                              <dgm:adj idx="1" val="-135"/>
                              <dgm:adj idx="2" val="180"/>
                              <dgm:adj idx="3" val="0.1274"/>
                            </dgm:adjLst>
                          </dgm:shape>
                        </dgm:if>
                        <dgm:if name="Name61" axis="precedSib" ptType="node" func="cnt" op="equ" val="4">
                          <dgm:shape xmlns:r="http://schemas.openxmlformats.org/officeDocument/2006/relationships" type="blockArc" r:blip="">
                            <dgm:adjLst>
                              <dgm:adj idx="1" val="0"/>
                              <dgm:adj idx="2" val="-45"/>
                              <dgm:adj idx="3" val="0.1274"/>
                            </dgm:adjLst>
                          </dgm:shape>
                        </dgm:if>
                        <dgm:if name="Name62" axis="precedSib" ptType="node" func="cnt" op="equ" val="5">
                          <dgm:shape xmlns:r="http://schemas.openxmlformats.org/officeDocument/2006/relationships" type="blockArc" r:blip="">
                            <dgm:adjLst>
                              <dgm:adj idx="1" val="-135"/>
                              <dgm:adj idx="2" val="180"/>
                              <dgm:adj idx="3" val="0.1274"/>
                            </dgm:adjLst>
                          </dgm:shape>
                        </dgm:if>
                        <dgm:if name="Name63" axis="precedSib" ptType="node" func="cnt" op="equ" val="6">
                          <dgm:shape xmlns:r="http://schemas.openxmlformats.org/officeDocument/2006/relationships" type="blockArc" r:blip="">
                            <dgm:adjLst>
                              <dgm:adj idx="1" val="0"/>
                              <dgm:adj idx="2" val="-45"/>
                              <dgm:adj idx="3" val="0.1274"/>
                            </dgm:adjLst>
                          </dgm:shape>
                        </dgm:if>
                        <dgm:else name="Name64"/>
                      </dgm:choose>
                    </dgm:if>
                    <dgm:else name="Name65">
                      <dgm:choose name="Name66">
                        <dgm:if name="Name67" axis="precedSib" ptType="node" func="cnt" op="equ" val="0">
                          <dgm:shape xmlns:r="http://schemas.openxmlformats.org/officeDocument/2006/relationships" type="blockArc" r:blip="">
                            <dgm:adjLst>
                              <dgm:adj idx="1" val="-133.1632"/>
                              <dgm:adj idx="2" val="65"/>
                              <dgm:adj idx="3" val="0.13"/>
                            </dgm:adjLst>
                          </dgm:shape>
                        </dgm:if>
                        <dgm:if name="Name68" axis="precedSib" ptType="node" func="cnt" op="equ" val="1">
                          <dgm:shape xmlns:r="http://schemas.openxmlformats.org/officeDocument/2006/relationships" type="circularArrow" r:blip="">
                            <dgm:adjLst>
                              <dgm:adj idx="1" val="0.1098"/>
                              <dgm:adj idx="2" val="19.0387"/>
                              <dgm:adj idx="3" val="75"/>
                              <dgm:adj idx="4" val="-135"/>
                              <dgm:adj idx="5" val="0.125"/>
                            </dgm:adjLst>
                          </dgm:shape>
                        </dgm:if>
                        <dgm:if name="Name69" axis="precedSib" ptType="node" func="cnt" op="equ" val="2">
                          <dgm:shape xmlns:r="http://schemas.openxmlformats.org/officeDocument/2006/relationships" type="leftCircularArrow" r:blip="">
                            <dgm:adjLst>
                              <dgm:adj idx="1" val="0.1098"/>
                              <dgm:adj idx="2" val="19.0387"/>
                              <dgm:adj idx="3" val="105"/>
                              <dgm:adj idx="4" val="-45"/>
                              <dgm:adj idx="5" val="0.125"/>
                            </dgm:adjLst>
                          </dgm:shape>
                        </dgm:if>
                        <dgm:if name="Name70" axis="precedSib" ptType="node" func="cnt" op="equ" val="3">
                          <dgm:shape xmlns:r="http://schemas.openxmlformats.org/officeDocument/2006/relationships" type="circularArrow" r:blip="">
                            <dgm:adjLst>
                              <dgm:adj idx="1" val="0.1098"/>
                              <dgm:adj idx="2" val="19.0387"/>
                              <dgm:adj idx="3" val="75"/>
                              <dgm:adj idx="4" val="-135"/>
                              <dgm:adj idx="5" val="0.125"/>
                            </dgm:adjLst>
                          </dgm:shape>
                        </dgm:if>
                        <dgm:if name="Name71" axis="precedSib" ptType="node" func="cnt" op="equ" val="4">
                          <dgm:shape xmlns:r="http://schemas.openxmlformats.org/officeDocument/2006/relationships" type="leftCircularArrow" r:blip="">
                            <dgm:adjLst>
                              <dgm:adj idx="1" val="0.1098"/>
                              <dgm:adj idx="2" val="19.0387"/>
                              <dgm:adj idx="3" val="105"/>
                              <dgm:adj idx="4" val="-45"/>
                              <dgm:adj idx="5" val="0.125"/>
                            </dgm:adjLst>
                          </dgm:shape>
                        </dgm:if>
                        <dgm:if name="Name72" axis="precedSib" ptType="node" func="cnt" op="equ" val="5">
                          <dgm:shape xmlns:r="http://schemas.openxmlformats.org/officeDocument/2006/relationships" type="circularArrow" r:blip="">
                            <dgm:adjLst>
                              <dgm:adj idx="1" val="0.1098"/>
                              <dgm:adj idx="2" val="19.0387"/>
                              <dgm:adj idx="3" val="75"/>
                              <dgm:adj idx="4" val="-135"/>
                              <dgm:adj idx="5" val="0.125"/>
                            </dgm:adjLst>
                          </dgm:shape>
                        </dgm:if>
                        <dgm:if name="Name73" axis="precedSib" ptType="node" func="cnt" op="equ" val="6">
                          <dgm:shape xmlns:r="http://schemas.openxmlformats.org/officeDocument/2006/relationships" type="blockArc" r:blip="">
                            <dgm:adjLst>
                              <dgm:adj idx="1" val="0"/>
                              <dgm:adj idx="2" val="-45"/>
                              <dgm:adj idx="3" val="0.1274"/>
                            </dgm:adjLst>
                          </dgm:shape>
                        </dgm:if>
                        <dgm:else name="Name74"/>
                      </dgm:choose>
                    </dgm:else>
                  </dgm:choose>
                </dgm:else>
              </dgm:choose>
            </dgm:else>
          </dgm:choose>
          <dgm:presOf/>
        </dgm:layoutNode>
      </dgm:forEach>
    </dgm:forEach>
    <dgm:forEach name="Name75" axis="ch" ptType="node" cnt="1">
      <dgm:layoutNode name="Accent1">
        <dgm:alg type="sp"/>
        <dgm:shape xmlns:r="http://schemas.openxmlformats.org/officeDocument/2006/relationships" r:blip="">
          <dgm:adjLst/>
        </dgm:shape>
        <dgm:presOf/>
        <dgm:constrLst/>
        <dgm:forEach name="Name76" ref="accentRepeat"/>
      </dgm:layoutNode>
      <dgm:choose name="Name77">
        <dgm:if name="Name78" axis="ch" ptType="node" func="cnt" op="gte" val="1">
          <dgm:layoutNode name="Child1"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79"/>
      </dgm:choose>
      <dgm:layoutNode name="Parent1"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80" axis="ch" ptType="node" st="2" cnt="1">
      <dgm:layoutNode name="Accent2">
        <dgm:alg type="sp"/>
        <dgm:shape xmlns:r="http://schemas.openxmlformats.org/officeDocument/2006/relationships" r:blip="">
          <dgm:adjLst/>
        </dgm:shape>
        <dgm:presOf/>
        <dgm:constrLst/>
        <dgm:forEach name="Name81" ref="accentRepeat"/>
      </dgm:layoutNode>
      <dgm:choose name="Name82">
        <dgm:if name="Name83" axis="ch" ptType="node" func="cnt" op="gte" val="1">
          <dgm:layoutNode name="Child2"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84"/>
      </dgm:choose>
      <dgm:layoutNode name="Parent2"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85" axis="ch" ptType="node" st="3" cnt="1">
      <dgm:layoutNode name="Accent3">
        <dgm:alg type="sp"/>
        <dgm:shape xmlns:r="http://schemas.openxmlformats.org/officeDocument/2006/relationships" r:blip="">
          <dgm:adjLst/>
        </dgm:shape>
        <dgm:presOf/>
        <dgm:constrLst/>
        <dgm:forEach name="Name86" ref="accentRepeat"/>
      </dgm:layoutNode>
      <dgm:choose name="Name87">
        <dgm:if name="Name88" axis="ch" ptType="node" func="cnt" op="gte" val="1">
          <dgm:layoutNode name="Child3"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89"/>
      </dgm:choose>
      <dgm:layoutNode name="Parent3"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90" axis="ch" ptType="node" st="4" cnt="1">
      <dgm:layoutNode name="Accent4">
        <dgm:alg type="sp"/>
        <dgm:shape xmlns:r="http://schemas.openxmlformats.org/officeDocument/2006/relationships" r:blip="">
          <dgm:adjLst/>
        </dgm:shape>
        <dgm:presOf/>
        <dgm:constrLst/>
        <dgm:forEach name="Name91" ref="accentRepeat"/>
      </dgm:layoutNode>
      <dgm:choose name="Name92">
        <dgm:if name="Name93" axis="ch" ptType="node" func="cnt" op="gte" val="1">
          <dgm:layoutNode name="Child4"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94"/>
      </dgm:choose>
      <dgm:layoutNode name="Parent4"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95" axis="ch" ptType="node" st="5" cnt="1">
      <dgm:layoutNode name="Accent5">
        <dgm:alg type="sp"/>
        <dgm:shape xmlns:r="http://schemas.openxmlformats.org/officeDocument/2006/relationships" r:blip="">
          <dgm:adjLst/>
        </dgm:shape>
        <dgm:presOf/>
        <dgm:constrLst/>
        <dgm:forEach name="Name96" ref="accentRepeat"/>
      </dgm:layoutNode>
      <dgm:choose name="Name97">
        <dgm:if name="Name98" axis="ch" ptType="node" func="cnt" op="gte" val="1">
          <dgm:layoutNode name="Child5"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99"/>
      </dgm:choose>
      <dgm:layoutNode name="Parent5"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100" axis="ch" ptType="node" st="6" cnt="1">
      <dgm:layoutNode name="Accent6">
        <dgm:alg type="sp"/>
        <dgm:shape xmlns:r="http://schemas.openxmlformats.org/officeDocument/2006/relationships" r:blip="">
          <dgm:adjLst/>
        </dgm:shape>
        <dgm:presOf/>
        <dgm:constrLst/>
        <dgm:forEach name="Name101" ref="accentRepeat"/>
      </dgm:layoutNode>
      <dgm:choose name="Name102">
        <dgm:if name="Name103" axis="ch" ptType="node" func="cnt" op="gte" val="1">
          <dgm:layoutNode name="Child6"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104"/>
      </dgm:choose>
      <dgm:layoutNode name="Parent6"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105" axis="ch" ptType="node" st="7" cnt="1">
      <dgm:layoutNode name="Accent7">
        <dgm:alg type="sp"/>
        <dgm:shape xmlns:r="http://schemas.openxmlformats.org/officeDocument/2006/relationships" r:blip="">
          <dgm:adjLst/>
        </dgm:shape>
        <dgm:presOf/>
        <dgm:constrLst/>
        <dgm:forEach name="Name106" ref="accentRepeat"/>
      </dgm:layoutNode>
      <dgm:choose name="Name107">
        <dgm:if name="Name108" axis="ch" ptType="node" func="cnt" op="gte" val="1">
          <dgm:layoutNode name="Child7"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109"/>
      </dgm:choose>
      <dgm:layoutNode name="Parent7"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layoutNode>
</dgm:layoutDef>
</file>

<file path=ppt/diagrams/layout41.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layout42.xml><?xml version="1.0" encoding="utf-8"?>
<dgm:layoutDef xmlns:dgm="http://schemas.openxmlformats.org/drawingml/2006/diagram" xmlns:a="http://schemas.openxmlformats.org/drawingml/2006/main" uniqueId="urn:microsoft.com/office/officeart/2005/8/layout/arrow6">
  <dgm:title val=""/>
  <dgm:desc val=""/>
  <dgm:catLst>
    <dgm:cat type="relationship" pri="4000"/>
    <dgm:cat type="process" pri="29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Lst>
      <dgm:cxnLst>
        <dgm:cxn modelId="3" srcId="0" destId="1" srcOrd="0" destOrd="0"/>
        <dgm:cxn modelId="4" srcId="0" destId="2" srcOrd="1" destOrd="0"/>
      </dgm:cxnLst>
      <dgm:bg/>
      <dgm:whole/>
    </dgm:dataModel>
  </dgm:clrData>
  <dgm:layoutNode name="compositeShape">
    <dgm:varLst>
      <dgm:chMax val="2"/>
      <dgm:dir/>
      <dgm:resizeHandles val="exact"/>
    </dgm:varLst>
    <dgm:alg type="composite">
      <dgm:param type="horzAlign" val="ctr"/>
      <dgm:param type="vertAlign" val="mid"/>
      <dgm:param type="ar" val="2.5"/>
    </dgm:alg>
    <dgm:shape xmlns:r="http://schemas.openxmlformats.org/officeDocument/2006/relationships" r:blip="">
      <dgm:adjLst/>
    </dgm:shape>
    <dgm:presOf/>
    <dgm:constrLst>
      <dgm:constr type="primFontSz" for="des" ptType="node" op="equ"/>
      <dgm:constr type="w" for="ch" forName="ribbon" refType="h" refFor="ch" refForName="ribbon" fact="2.5"/>
      <dgm:constr type="h" for="ch" forName="leftArrowText" refType="h" fact="0.49"/>
      <dgm:constr type="ctrY" for="ch" forName="leftArrowText" refType="ctrY" refFor="ch" refForName="ribbon"/>
      <dgm:constr type="ctrYOff" for="ch" forName="leftArrowText" refType="h" refFor="ch" refForName="ribbon" fact="-0.08"/>
      <dgm:constr type="l" for="ch" forName="leftArrowText" refType="w" refFor="ch" refForName="ribbon" fact="0.12"/>
      <dgm:constr type="r" for="ch" forName="leftArrowText" refType="w" refFor="ch" refForName="ribbon" fact="0.45"/>
      <dgm:constr type="h" for="ch" forName="rightArrowText" refType="h" fact="0.49"/>
      <dgm:constr type="ctrY" for="ch" forName="rightArrowText" refType="ctrY" refFor="ch" refForName="ribbon"/>
      <dgm:constr type="ctrYOff" for="ch" forName="rightArrowText" refType="h" refFor="ch" refForName="ribbon" fact="0.08"/>
      <dgm:constr type="l" for="ch" forName="rightArrowText" refType="w" refFor="ch" refForName="ribbon" fact="0.5"/>
      <dgm:constr type="r" for="ch" forName="rightArrowText" refType="w" refFor="ch" refForName="ribbon" fact="0.89"/>
    </dgm:constrLst>
    <dgm:ruleLst/>
    <dgm:choose name="Name0">
      <dgm:if name="Name1" axis="ch" ptType="node" func="cnt" op="gte" val="1">
        <dgm:layoutNode name="ribbon" styleLbl="node1">
          <dgm:alg type="sp"/>
          <dgm:shape xmlns:r="http://schemas.openxmlformats.org/officeDocument/2006/relationships" type="leftRightRibbon" r:blip="">
            <dgm:adjLst/>
          </dgm:shape>
          <dgm:presOf/>
          <dgm:constrLst/>
          <dgm:ruleLst/>
        </dgm:layoutNode>
        <dgm:layoutNode name="leftArrowText" styleLbl="node1">
          <dgm:varLst>
            <dgm:chMax val="0"/>
            <dgm:bulletEnabled val="1"/>
          </dgm:varLst>
          <dgm:alg type="tx">
            <dgm:param type="txAnchorVertCh" val="mid"/>
          </dgm:alg>
          <dgm:shape xmlns:r="http://schemas.openxmlformats.org/officeDocument/2006/relationships" type="rect" r:blip="" hideGeom="1">
            <dgm:adjLst/>
          </dgm:shape>
          <dgm:choose name="Name2">
            <dgm:if name="Name3" func="var" arg="dir" op="equ" val="norm">
              <dgm:presOf axis="ch desOrSelf" ptType="node node" st="1 1" cnt="1 0"/>
            </dgm:if>
            <dgm:else name="Name4">
              <dgm:presOf axis="ch desOrSelf" ptType="node node" st="2 1" cnt="1 0"/>
            </dgm:else>
          </dgm:choose>
          <dgm:constrLst>
            <dgm:constr type="primFontSz" val="65"/>
            <dgm:constr type="tMarg" refType="primFontSz" fact="0.28"/>
            <dgm:constr type="lMarg"/>
            <dgm:constr type="bMarg" refType="primFontSz" fact="0.3"/>
            <dgm:constr type="rMarg"/>
          </dgm:constrLst>
          <dgm:ruleLst>
            <dgm:rule type="primFontSz" val="5" fact="NaN" max="NaN"/>
          </dgm:ruleLst>
        </dgm:layoutNode>
        <dgm:layoutNode name="rightArrowText" styleLbl="node1">
          <dgm:varLst>
            <dgm:chMax val="0"/>
            <dgm:bulletEnabled val="1"/>
          </dgm:varLst>
          <dgm:alg type="tx">
            <dgm:param type="txAnchorVertCh" val="mid"/>
          </dgm:alg>
          <dgm:shape xmlns:r="http://schemas.openxmlformats.org/officeDocument/2006/relationships" type="rect" r:blip="" hideGeom="1">
            <dgm:adjLst/>
          </dgm:shape>
          <dgm:choose name="Name5">
            <dgm:if name="Name6" func="var" arg="dir" op="equ" val="norm">
              <dgm:presOf axis="ch desOrSelf" ptType="node node" st="2 1" cnt="1 0"/>
            </dgm:if>
            <dgm:else name="Name7">
              <dgm:presOf axis="ch desOrSelf" ptType="node node" st="1 1" cnt="1 0"/>
            </dgm:else>
          </dgm:choose>
          <dgm:constrLst>
            <dgm:constr type="primFontSz" val="65"/>
            <dgm:constr type="tMarg" refType="primFontSz" fact="0.28"/>
            <dgm:constr type="lMarg"/>
            <dgm:constr type="bMarg" refType="primFontSz" fact="0.3"/>
            <dgm:constr type="rMarg"/>
          </dgm:constrLst>
          <dgm:ruleLst>
            <dgm:rule type="primFontSz" val="5" fact="NaN" max="NaN"/>
          </dgm:ruleLst>
        </dgm:layoutNode>
      </dgm:if>
      <dgm:else name="Name8"/>
    </dgm:choose>
  </dgm:layoutNode>
</dgm:layoutDef>
</file>

<file path=ppt/diagrams/layout43.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44.xml><?xml version="1.0" encoding="utf-8"?>
<dgm:layoutDef xmlns:dgm="http://schemas.openxmlformats.org/drawingml/2006/diagram" xmlns:a="http://schemas.openxmlformats.org/drawingml/2006/main" uniqueId="urn:microsoft.com/office/officeart/2008/layout/CircleAccentTimeline">
  <dgm:title val=""/>
  <dgm:desc val=""/>
  <dgm:catLst>
    <dgm:cat type="process" pri="75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41" srcId="1" destId="11" srcOrd="0" destOrd="0"/>
        <dgm:cxn modelId="42" srcId="1" destId="12" srcOrd="1" destOrd="0"/>
        <dgm:cxn modelId="5" srcId="0" destId="2" srcOrd="0" destOrd="0"/>
        <dgm:cxn modelId="51" srcId="2" destId="21" srcOrd="0" destOrd="0"/>
        <dgm:cxn modelId="52" srcId="2" destId="22" srcOrd="1" destOrd="0"/>
      </dgm:cxnLst>
      <dgm:bg/>
      <dgm:whole/>
    </dgm:dataModel>
  </dgm:sampData>
  <dgm:style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41" srcId="1" destId="11" srcOrd="0" destOrd="0"/>
        <dgm:cxn modelId="5" srcId="0" destId="2" srcOrd="0" destOrd="0"/>
        <dgm:cxn modelId="51" srcId="2" destId="21" srcOrd="0" destOrd="0"/>
      </dgm:cxnLst>
      <dgm:bg/>
      <dgm:whole/>
    </dgm:dataModel>
  </dgm:styleData>
  <dgm:clr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41" srcId="1" destId="11" srcOrd="0" destOrd="0"/>
        <dgm:cxn modelId="5" srcId="0" destId="2" srcOrd="0" destOrd="0"/>
        <dgm:cxn modelId="51" srcId="2" destId="21" srcOrd="0" destOrd="0"/>
      </dgm:cxnLst>
      <dgm:bg/>
      <dgm:whole/>
    </dgm:dataModel>
  </dgm:clrData>
  <dgm:layoutNode name="Name0">
    <dgm:varLst>
      <dgm:dir/>
    </dgm:varLst>
    <dgm:choose name="Name1">
      <dgm:if name="Name2" func="var" arg="dir" op="equ" val="norm">
        <dgm:alg type="lin">
          <dgm:param type="fallback" val="2D"/>
          <dgm:param type="nodeVertAlign" val="b"/>
        </dgm:alg>
      </dgm:if>
      <dgm:else name="Name3">
        <dgm:alg type="lin">
          <dgm:param type="fallback" val="2D"/>
          <dgm:param type="nodeVertAlign" val="b"/>
          <dgm:param type="linDir" val="fromR"/>
        </dgm:alg>
      </dgm:else>
    </dgm:choose>
    <dgm:shape xmlns:r="http://schemas.openxmlformats.org/officeDocument/2006/relationships" r:blip="">
      <dgm:adjLst/>
    </dgm:shape>
    <dgm:constrLst>
      <dgm:constr type="h" for="ch" forName="parComposite" refType="h"/>
      <dgm:constr type="w" for="ch" forName="parComposite" refType="h" refFor="ch" refForName="parComposite" fact="0.4986"/>
      <dgm:constr type="h" for="ch" forName="desComposite" refType="h" fact="0.8722"/>
      <dgm:constr type="w" for="ch" forName="desComposite" refType="h" refFor="ch" refForName="desComposite" fact="0.6056"/>
      <dgm:constr type="w" for="ch" forName="parBackupNorm" refType="w" refFor="ch" refForName="parComposite" fact="-0.3369"/>
      <dgm:constr type="w" for="ch" forName="parBackupRTL" refType="w" refFor="ch" refForName="parComposite" fact="-0.3369"/>
      <dgm:constr type="w" for="ch" forName="parBackupRev" refType="w" refFor="ch" refForName="parComposite" fact="0"/>
      <dgm:constr type="w" for="ch" forName="desBackupLeftNorm" refType="w" refFor="ch" refForName="desComposite" fact="-0.3376"/>
      <dgm:constr type="w" for="ch" forName="desBackupLeftRev" refType="w" refFor="ch" refForName="desComposite" fact="-0.3376"/>
      <dgm:constr type="w" for="ch" forName="desBackupRightNorm" refType="w" refFor="ch" refForName="desComposite" fact="-0.3376"/>
      <dgm:constr type="w" for="ch" forName="desBackupRightRev" refType="w" refFor="ch" refForName="desComposite" fact="-0.3376"/>
      <dgm:constr type="w" for="ch" forName="parSpace" refType="w" refFor="ch" refForName="parComposite" fact="0.05"/>
      <dgm:constr type="w" for="ch" forName="desSpace" refType="w" refFor="ch" refForName="parComposite" fact="0.05"/>
      <dgm:constr type="primFontSz" for="des" forName="parTx" op="equ" val="65"/>
      <dgm:constr type="primFontSz" for="des" forName="chTx" refType="primFontSz" refFor="des" refForName="parTx" op="lte" val="65"/>
      <dgm:constr type="primFontSz" for="des" forName="desTx" refType="primFontSz" refFor="des" refForName="chTx" op="lte" val="65"/>
      <dgm:constr type="primFontSz" for="des" forName="desTx" refType="primFontSz" refFor="des" refForName="parTx" op="lte"/>
    </dgm:constrLst>
    <dgm:forEach name="Name4" axis="ch" ptType="node">
      <dgm:layoutNode name="parComposite">
        <dgm:alg type="composite"/>
        <dgm:shape xmlns:r="http://schemas.openxmlformats.org/officeDocument/2006/relationships" r:blip="">
          <dgm:adjLst/>
        </dgm:shape>
        <dgm:choose name="Name5">
          <dgm:if name="Name6" func="var" arg="dir" op="equ" val="norm">
            <dgm:constrLst>
              <dgm:constr type="l" for="ch" forName="parBigCircle"/>
              <dgm:constr type="ctrY" for="ch" forName="parBigCircle" refType="h" fact="0.5639"/>
              <dgm:constr type="w" for="ch" forName="parBigCircle" refType="w" fact="0.6631"/>
              <dgm:constr type="h" for="ch" forName="parBigCircle" refType="w" refFor="ch" refForName="parBigCircle"/>
              <dgm:constr type="r" for="ch" forName="parTx" refType="w"/>
              <dgm:constr type="t" for="ch" forName="parTx"/>
              <dgm:constr type="w" for="ch" forName="parTx" refType="w" fact="0.7084"/>
              <dgm:constr type="h" for="ch" forName="parTx" refType="h" fact="0.4562"/>
              <dgm:constr type="t" for="ch" forName="bSpace" refType="ctrY" refFor="ch" refForName="parBigCircle"/>
              <dgm:constr type="b" for="ch" forName="bSpace" refType="h"/>
              <dgm:constr type="l" for="ch" forName="bSpace"/>
              <dgm:constr type="w" for="ch" forName="bSpace" val="1"/>
            </dgm:constrLst>
          </dgm:if>
          <dgm:else name="Name7">
            <dgm:constrLst>
              <dgm:constr type="r" for="ch" forName="parBigCircle" refType="w"/>
              <dgm:constr type="ctrY" for="ch" forName="parBigCircle" refType="h" fact="0.5639"/>
              <dgm:constr type="w" for="ch" forName="parBigCircle" refType="w" fact="0.6631"/>
              <dgm:constr type="h" for="ch" forName="parBigCircle" refType="w" refFor="ch" refForName="parBigCircle"/>
              <dgm:constr type="l" for="ch" forName="parTx" fact="0"/>
              <dgm:constr type="t" for="ch" forName="parTx"/>
              <dgm:constr type="w" for="ch" forName="parTx" refType="w" fact="0.7084"/>
              <dgm:constr type="h" for="ch" forName="parTx" refType="h" fact="0.4562"/>
              <dgm:constr type="t" for="ch" forName="bSpace" refType="ctrY" refFor="ch" refForName="parBigCircle"/>
              <dgm:constr type="b" for="ch" forName="bSpace" refType="h"/>
              <dgm:constr type="r" for="ch" forName="bSpace"/>
              <dgm:constr type="w" for="ch" forName="bSpace" val="1"/>
            </dgm:constrLst>
          </dgm:else>
        </dgm:choose>
        <dgm:layoutNode name="parBigCircle" styleLbl="node0">
          <dgm:alg type="sp"/>
          <dgm:shape xmlns:r="http://schemas.openxmlformats.org/officeDocument/2006/relationships" type="donut" r:blip="">
            <dgm:adjLst>
              <dgm:adj idx="1" val="0.2"/>
            </dgm:adjLst>
          </dgm:shape>
          <dgm:presOf/>
          <dgm:constrLst>
            <dgm:constr type="h" refType="w" op="equ"/>
          </dgm:constrLst>
        </dgm:layoutNode>
        <dgm:layoutNode name="parTx" styleLbl="revTx">
          <dgm:choose name="Name8">
            <dgm:if name="Name9" func="var" arg="dir" op="equ" val="norm">
              <dgm:alg type="tx">
                <dgm:param type="autoTxRot" val="grav"/>
                <dgm:param type="parTxLTRAlign" val="l"/>
              </dgm:alg>
              <dgm:shape xmlns:r="http://schemas.openxmlformats.org/officeDocument/2006/relationships" rot="295" type="rect" r:blip="">
                <dgm:adjLst/>
              </dgm:shape>
              <dgm:presOf axis="self" ptType="node"/>
              <dgm:constrLst>
                <dgm:constr type="lMarg" refType="primFontSz" fact="0.2"/>
                <dgm:constr type="rMarg"/>
                <dgm:constr type="tMarg"/>
                <dgm:constr type="bMarg"/>
              </dgm:constrLst>
            </dgm:if>
            <dgm:else name="Name10">
              <dgm:alg type="tx">
                <dgm:param type="autoTxRot" val="grav"/>
                <dgm:param type="parTxLTRAlign" val="r"/>
              </dgm:alg>
              <dgm:shape xmlns:r="http://schemas.openxmlformats.org/officeDocument/2006/relationships" rot="65" type="rect" r:blip="">
                <dgm:adjLst/>
              </dgm:shape>
              <dgm:presOf axis="self" ptType="node"/>
              <dgm:constrLst>
                <dgm:constr type="lMarg"/>
                <dgm:constr type="rMarg" refType="primFontSz" fact="0.2"/>
                <dgm:constr type="tMarg"/>
                <dgm:constr type="bMarg"/>
              </dgm:constrLst>
            </dgm:else>
          </dgm:choose>
          <dgm:ruleLst>
            <dgm:rule type="primFontSz" val="5" fact="NaN" max="NaN"/>
          </dgm:ruleLst>
        </dgm:layoutNode>
        <dgm:layoutNode name="bSpace">
          <dgm:alg type="sp"/>
          <dgm:shape xmlns:r="http://schemas.openxmlformats.org/officeDocument/2006/relationships" r:blip="">
            <dgm:adjLst/>
          </dgm:shape>
          <dgm:presOf/>
        </dgm:layoutNode>
      </dgm:layoutNode>
      <dgm:choose name="Name11">
        <dgm:if name="Name12" func="var" arg="dir" op="equ" val="norm">
          <dgm:layoutNode name="parBackupNorm">
            <dgm:alg type="sp"/>
            <dgm:shape xmlns:r="http://schemas.openxmlformats.org/officeDocument/2006/relationships" r:blip="">
              <dgm:adjLst/>
            </dgm:shape>
            <dgm:presOf/>
          </dgm:layoutNode>
        </dgm:if>
        <dgm:else name="Name13">
          <dgm:layoutNode name="parBackupRTL">
            <dgm:alg type="sp"/>
            <dgm:shape xmlns:r="http://schemas.openxmlformats.org/officeDocument/2006/relationships" r:blip="">
              <dgm:adjLst/>
            </dgm:shape>
            <dgm:presOf/>
          </dgm:layoutNode>
        </dgm:else>
      </dgm:choose>
      <dgm:forEach name="Name14" axis="followSib" ptType="sibTrans" hideLastTrans="0" cnt="1">
        <dgm:layoutNode name="parSpace">
          <dgm:alg type="sp"/>
          <dgm:shape xmlns:r="http://schemas.openxmlformats.org/officeDocument/2006/relationships" r:blip="">
            <dgm:adjLst/>
          </dgm:shape>
          <dgm:presOf/>
        </dgm:layoutNode>
      </dgm:forEach>
      <dgm:forEach name="Name15" axis="ch" ptType="node">
        <dgm:choose name="Name16">
          <dgm:if name="Name17" func="var" arg="dir" op="equ" val="norm">
            <dgm:layoutNode name="desBackupLeftNorm">
              <dgm:alg type="sp"/>
              <dgm:shape xmlns:r="http://schemas.openxmlformats.org/officeDocument/2006/relationships" r:blip="">
                <dgm:adjLst/>
              </dgm:shape>
              <dgm:presOf/>
            </dgm:layoutNode>
          </dgm:if>
          <dgm:else name="Name18">
            <dgm:choose name="Name19">
              <dgm:if name="Name20" axis="self" ptType="node" func="pos" op="equ" val="1">
                <dgm:layoutNode name="desBackupRightRev">
                  <dgm:alg type="sp"/>
                  <dgm:shape xmlns:r="http://schemas.openxmlformats.org/officeDocument/2006/relationships" r:blip="">
                    <dgm:adjLst/>
                  </dgm:shape>
                  <dgm:presOf/>
                </dgm:layoutNode>
              </dgm:if>
              <dgm:else name="Name21"/>
            </dgm:choose>
          </dgm:else>
        </dgm:choose>
        <dgm:layoutNode name="desComposite">
          <dgm:alg type="composite"/>
          <dgm:shape xmlns:r="http://schemas.openxmlformats.org/officeDocument/2006/relationships" r:blip="">
            <dgm:adjLst/>
          </dgm:shape>
          <dgm:choose name="Name22">
            <dgm:if name="Name23" func="var" arg="dir" op="equ" val="norm">
              <dgm:constrLst>
                <dgm:constr type="ctrX" for="ch" forName="desCircle" refType="w" fact="0.5"/>
                <dgm:constr type="ctrY" for="ch" forName="desCircle" refType="h" fact="0.5"/>
                <dgm:constr type="w" for="ch" forName="desCircle" refType="w" fact="0.3249"/>
                <dgm:constr type="h" for="ch" forName="desCircle" refType="w" refFor="ch" refForName="desCircle"/>
                <dgm:constr type="l" for="ch" forName="chTx"/>
                <dgm:constr type="b" for="ch" forName="chTx" refType="h"/>
                <dgm:constr type="w" for="ch" forName="chTx" refType="w" fact="0.5786"/>
                <dgm:constr type="h" for="ch" forName="chTx" refType="h" fact="0.4525"/>
                <dgm:constr type="r" for="ch" forName="desTx" refType="w"/>
                <dgm:constr type="t" for="ch" forName="desTx"/>
                <dgm:constr type="w" for="ch" forName="desTx" refType="w" fact="0.5786"/>
                <dgm:constr type="h" for="ch" forName="desTx" refType="h" fact="0.4525"/>
              </dgm:constrLst>
            </dgm:if>
            <dgm:else name="Name24">
              <dgm:constrLst>
                <dgm:constr type="ctrX" for="ch" forName="desCircle" refType="w" fact="0.5"/>
                <dgm:constr type="ctrY" for="ch" forName="desCircle" refType="h" fact="0.5"/>
                <dgm:constr type="w" for="ch" forName="desCircle" refType="w" fact="0.3249"/>
                <dgm:constr type="h" for="ch" forName="desCircle" refType="w" refFor="ch" refForName="desCircle"/>
                <dgm:constr type="r" for="ch" forName="chTx" refType="w"/>
                <dgm:constr type="b" for="ch" forName="chTx" refType="h"/>
                <dgm:constr type="w" for="ch" forName="chTx" refType="w" fact="0.5786"/>
                <dgm:constr type="h" for="ch" forName="chTx" refType="h" fact="0.4525"/>
                <dgm:constr type="l" for="ch" forName="desTx"/>
                <dgm:constr type="t" for="ch" forName="desTx"/>
                <dgm:constr type="w" for="ch" forName="desTx" refType="w" fact="0.5786"/>
                <dgm:constr type="h" for="ch" forName="desTx" refType="h" fact="0.4525"/>
              </dgm:constrLst>
            </dgm:else>
          </dgm:choose>
          <dgm:layoutNode name="desCircle" styleLbl="node1">
            <dgm:alg type="sp"/>
            <dgm:shape xmlns:r="http://schemas.openxmlformats.org/officeDocument/2006/relationships" type="ellipse" r:blip="">
              <dgm:adjLst/>
            </dgm:shape>
            <dgm:presOf/>
            <dgm:constrLst>
              <dgm:constr type="h" refType="w" op="equ"/>
            </dgm:constrLst>
          </dgm:layoutNode>
          <dgm:layoutNode name="chTx" styleLbl="revTx">
            <dgm:choose name="Name25">
              <dgm:if name="Name26" func="var" arg="dir" op="equ" val="norm">
                <dgm:alg type="tx">
                  <dgm:param type="autoTxRot" val="grav"/>
                  <dgm:param type="parTxLTRAlign" val="r"/>
                  <dgm:param type="txAnchorVert" val="mid"/>
                  <dgm:param type="txAnchorVertCh" val="mid"/>
                </dgm:alg>
                <dgm:shape xmlns:r="http://schemas.openxmlformats.org/officeDocument/2006/relationships" rot="295" type="rect" r:blip="">
                  <dgm:adjLst/>
                </dgm:shape>
                <dgm:presOf axis="self" ptType="node"/>
              </dgm:if>
              <dgm:else name="Name27">
                <dgm:alg type="tx">
                  <dgm:param type="autoTxRot" val="grav"/>
                  <dgm:param type="parTxLTRAlign" val="l"/>
                  <dgm:param type="txAnchorVert" val="mid"/>
                  <dgm:param type="txAnchorVertCh" val="mid"/>
                </dgm:alg>
                <dgm:shape xmlns:r="http://schemas.openxmlformats.org/officeDocument/2006/relationships" rot="65" type="rect" r:blip="">
                  <dgm:adjLst/>
                </dgm:shape>
                <dgm:presOf axis="self" ptType="node"/>
              </dgm:else>
            </dgm:choose>
            <dgm:choose name="Name28">
              <dgm:if name="Name29" func="var" arg="dir" op="equ" val="norm">
                <dgm:constrLst>
                  <dgm:constr type="lMarg"/>
                  <dgm:constr type="rMarg" refType="primFontSz" fact="0.2"/>
                  <dgm:constr type="tMarg"/>
                  <dgm:constr type="bMarg"/>
                </dgm:constrLst>
              </dgm:if>
              <dgm:else name="Name30">
                <dgm:constrLst>
                  <dgm:constr type="rMarg"/>
                  <dgm:constr type="lMarg" refType="primFontSz" fact="0.2"/>
                  <dgm:constr type="tMarg"/>
                  <dgm:constr type="bMarg"/>
                </dgm:constrLst>
              </dgm:else>
            </dgm:choose>
            <dgm:ruleLst>
              <dgm:rule type="primFontSz" val="5" fact="NaN" max="NaN"/>
            </dgm:ruleLst>
          </dgm:layoutNode>
          <dgm:layoutNode name="desTx" styleLbl="revTx">
            <dgm:varLst>
              <dgm:bulletEnabled val="1"/>
            </dgm:varLst>
            <dgm:choose name="Name31">
              <dgm:if name="Name32" func="var" arg="dir" op="equ" val="norm">
                <dgm:alg type="tx">
                  <dgm:param type="autoTxRot" val="grav"/>
                  <dgm:param type="parTxLTRAlign" val="l"/>
                  <dgm:param type="shpTxLTRAlignCh" val="l"/>
                  <dgm:param type="stBulletLvl" val="1"/>
                  <dgm:param type="txAnchorVert" val="mid"/>
                </dgm:alg>
                <dgm:shape xmlns:r="http://schemas.openxmlformats.org/officeDocument/2006/relationships" rot="295" type="rect" r:blip="">
                  <dgm:adjLst/>
                </dgm:shape>
                <dgm:presOf axis="des" ptType="node"/>
              </dgm:if>
              <dgm:else name="Name33">
                <dgm:alg type="tx">
                  <dgm:param type="autoTxRot" val="grav"/>
                  <dgm:param type="parTxLTRAlign" val="r"/>
                  <dgm:param type="shpTxLTRAlignCh" val="r"/>
                  <dgm:param type="stBulletLvl" val="1"/>
                  <dgm:param type="txAnchorVert" val="mid"/>
                </dgm:alg>
                <dgm:shape xmlns:r="http://schemas.openxmlformats.org/officeDocument/2006/relationships" rot="65" type="rect" r:blip="">
                  <dgm:adjLst/>
                </dgm:shape>
                <dgm:presOf axis="des" ptType="node"/>
              </dgm:else>
            </dgm:choose>
            <dgm:choose name="Name34">
              <dgm:if name="Name35" func="var" arg="dir" op="equ" val="norm">
                <dgm:constrLst>
                  <dgm:constr type="rMarg"/>
                  <dgm:constr type="lMarg" refType="primFontSz" fact="0.2"/>
                  <dgm:constr type="tMarg"/>
                  <dgm:constr type="bMarg"/>
                </dgm:constrLst>
              </dgm:if>
              <dgm:else name="Name36">
                <dgm:constrLst>
                  <dgm:constr type="lMarg"/>
                  <dgm:constr type="rMarg" refType="primFontSz" fact="0.2"/>
                  <dgm:constr type="tMarg"/>
                  <dgm:constr type="bMarg"/>
                </dgm:constrLst>
              </dgm:else>
            </dgm:choose>
            <dgm:ruleLst>
              <dgm:rule type="primFontSz" val="5" fact="NaN" max="NaN"/>
            </dgm:ruleLst>
          </dgm:layoutNode>
        </dgm:layoutNode>
        <dgm:layoutNode name="desBackupRightNorm">
          <dgm:alg type="sp"/>
          <dgm:shape xmlns:r="http://schemas.openxmlformats.org/officeDocument/2006/relationships" r:blip="">
            <dgm:adjLst/>
          </dgm:shape>
          <dgm:presOf/>
        </dgm:layoutNode>
        <dgm:choose name="Name37">
          <dgm:if name="Name38" func="var" arg="dir" op="neq" val="norm">
            <dgm:choose name="Name39">
              <dgm:if name="Name40" axis="self" ptType="node" func="revPos" op="neq" val="1">
                <dgm:layoutNode name="desBackupLeftRev">
                  <dgm:alg type="sp"/>
                  <dgm:shape xmlns:r="http://schemas.openxmlformats.org/officeDocument/2006/relationships" r:blip="">
                    <dgm:adjLst/>
                  </dgm:shape>
                  <dgm:presOf/>
                </dgm:layoutNode>
              </dgm:if>
              <dgm:else name="Name41"/>
            </dgm:choose>
          </dgm:if>
          <dgm:else name="Name42"/>
        </dgm:choose>
        <dgm:forEach name="Name43" axis="followSib" ptType="sibTrans" hideLastTrans="0" cnt="1">
          <dgm:layoutNode name="desSpace">
            <dgm:alg type="sp"/>
            <dgm:shape xmlns:r="http://schemas.openxmlformats.org/officeDocument/2006/relationships" r:blip="">
              <dgm:adjLst/>
            </dgm:shape>
            <dgm:presOf/>
          </dgm:layoutNode>
        </dgm:forEach>
      </dgm:forEach>
      <dgm:choose name="Name44">
        <dgm:if name="Name45" func="var" arg="dir" op="neq" val="norm">
          <dgm:layoutNode name="parBackupRev">
            <dgm:alg type="sp"/>
            <dgm:shape xmlns:r="http://schemas.openxmlformats.org/officeDocument/2006/relationships" r:blip="">
              <dgm:adjLst/>
            </dgm:shape>
            <dgm:presOf/>
          </dgm:layoutNode>
        </dgm:if>
        <dgm:else name="Name46"/>
      </dgm:choose>
    </dgm:forEach>
  </dgm:layoutNode>
</dgm:layoutDef>
</file>

<file path=ppt/diagrams/layout45.xml><?xml version="1.0" encoding="utf-8"?>
<dgm:layoutDef xmlns:dgm="http://schemas.openxmlformats.org/drawingml/2006/diagram" xmlns:a="http://schemas.openxmlformats.org/drawingml/2006/main" uniqueId="urn:microsoft.com/office/officeart/2005/8/layout/process5">
  <dgm:title val=""/>
  <dgm:desc val=""/>
  <dgm:catLst>
    <dgm:cat type="process" pri="17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self" func="var" arg="dir" op="equ" val="norm">
        <dgm:alg type="snake">
          <dgm:param type="grDir" val="tL"/>
          <dgm:param type="flowDir" val="row"/>
          <dgm:param type="contDir" val="revDir"/>
          <dgm:param type="bkpt" val="endCnv"/>
        </dgm:alg>
      </dgm:if>
      <dgm:else name="Name2">
        <dgm:alg type="snake">
          <dgm:param type="grDir" val="tR"/>
          <dgm:param type="flowDir" val="row"/>
          <dgm:param type="contDir" val="rev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4"/>
      <dgm:constr type="sp" refType="w" refFor="ch" refForName="sibTrans"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46.xml><?xml version="1.0" encoding="utf-8"?>
<dgm:layoutDef xmlns:dgm="http://schemas.openxmlformats.org/drawingml/2006/diagram" xmlns:a="http://schemas.openxmlformats.org/drawingml/2006/main" uniqueId="urn:microsoft.com/office/officeart/2005/8/layout/bProcess2">
  <dgm:title val=""/>
  <dgm:desc val=""/>
  <dgm:catLst>
    <dgm:cat type="process" pri="24000"/>
  </dgm:catLst>
  <dgm:sampData>
    <dgm:dataModel>
      <dgm:ptLst>
        <dgm:pt modelId="0" type="doc"/>
        <dgm:pt modelId="1">
          <dgm:prSet phldr="1"/>
        </dgm:pt>
        <dgm:pt modelId="2">
          <dgm:prSet phldr="1"/>
        </dgm:pt>
        <dgm:pt modelId="3">
          <dgm:prSet phldr="1"/>
        </dgm:pt>
        <dgm:pt modelId="4">
          <dgm:prSet phldr="1"/>
        </dgm:pt>
        <dgm:pt modelId="5">
          <dgm:prSet phldr="1"/>
        </dgm:pt>
        <dgm:pt modelId="6">
          <dgm:prSet phldr="1"/>
        </dgm:pt>
        <dgm:pt modelId="7">
          <dgm:prSet phldr="1"/>
        </dgm:pt>
        <dgm:pt modelId="8">
          <dgm:prSet phldr="1"/>
        </dgm:pt>
        <dgm:pt modelId="9">
          <dgm:prSet phldr="1"/>
        </dgm:pt>
      </dgm:ptLst>
      <dgm:cxnLst>
        <dgm:cxn modelId="10" srcId="0" destId="1" srcOrd="0" destOrd="0"/>
        <dgm:cxn modelId="11" srcId="0" destId="2" srcOrd="1" destOrd="0"/>
        <dgm:cxn modelId="12" srcId="0" destId="3" srcOrd="2" destOrd="0"/>
        <dgm:cxn modelId="13" srcId="0" destId="4" srcOrd="3" destOrd="0"/>
        <dgm:cxn modelId="14" srcId="0" destId="5" srcOrd="4" destOrd="0"/>
        <dgm:cxn modelId="15" srcId="0" destId="6" srcOrd="5" destOrd="0"/>
        <dgm:cxn modelId="16" srcId="0" destId="7" srcOrd="6" destOrd="0"/>
        <dgm:cxn modelId="17" srcId="0" destId="8" srcOrd="7" destOrd="0"/>
        <dgm:cxn modelId="18" srcId="0" destId="9" srcOrd="8"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dgm:varLst>
    <dgm:choose name="Name0">
      <dgm:if name="Name1" func="var" arg="dir" op="equ" val="norm">
        <dgm:alg type="snake">
          <dgm:param type="grDir" val="tL"/>
          <dgm:param type="flowDir" val="col"/>
          <dgm:param type="contDir" val="revDir"/>
        </dgm:alg>
      </dgm:if>
      <dgm:else name="Name2">
        <dgm:alg type="snake">
          <dgm:param type="grDir" val="tR"/>
          <dgm:param type="flowDir" val="col"/>
          <dgm:param type="contDir" val="revDir"/>
        </dgm:alg>
      </dgm:else>
    </dgm:choose>
    <dgm:shape xmlns:r="http://schemas.openxmlformats.org/officeDocument/2006/relationships" r:blip="">
      <dgm:adjLst/>
    </dgm:shape>
    <dgm:presOf/>
    <dgm:constrLst>
      <dgm:constr type="w" for="ch" forName="firstNode" refType="w"/>
      <dgm:constr type="w" for="ch" forName="lastNode" refType="w" refFor="ch" refForName="firstNode" op="equ"/>
      <dgm:constr type="w" for="ch" forName="middleNode" refType="w" refFor="ch" refForName="firstNode" op="equ"/>
      <dgm:constr type="h" for="ch" ptType="sibTrans" refType="w" refFor="ch" refForName="middleNode" op="equ" fact="0.35"/>
      <dgm:constr type="sp" refType="w" refFor="ch" refForName="middleNode" fact="0.5"/>
      <dgm:constr type="connDist" for="des" ptType="sibTrans" op="equ"/>
      <dgm:constr type="primFontSz" for="ch" forName="firstNode" val="65"/>
      <dgm:constr type="primFontSz" for="ch" forName="lastNode" refType="primFontSz" refFor="ch" refForName="firstNode" op="equ"/>
      <dgm:constr type="primFontSz" for="des" forName="shape" val="65"/>
      <dgm:constr type="primFontSz" for="des" forName="shape" refType="primFontSz" refFor="ch" refForName="firstNode" op="lte"/>
      <dgm:constr type="primFontSz" for="des" forName="shape" refType="primFontSz" refFor="ch" refForName="lastNode" op="lte"/>
    </dgm:constrLst>
    <dgm:ruleLst/>
    <dgm:forEach name="Name3" axis="ch" ptType="node">
      <dgm:choose name="Name4">
        <dgm:if name="Name5" axis="self" ptType="node" func="pos" op="equ" val="1">
          <dgm:layoutNode name="first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if>
        <dgm:if name="Name6" axis="self" ptType="node" func="revPos" op="equ" val="1">
          <dgm:layoutNode name="last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if>
        <dgm:else name="Name7">
          <dgm:layoutNode name="middleNode">
            <dgm:alg type="composite"/>
            <dgm:shape xmlns:r="http://schemas.openxmlformats.org/officeDocument/2006/relationships" r:blip="">
              <dgm:adjLst/>
            </dgm:shape>
            <dgm:presOf/>
            <dgm:constrLst>
              <dgm:constr type="h" refType="w"/>
              <dgm:constr type="w" for="ch" forName="padding" refType="w"/>
              <dgm:constr type="h" for="ch" forName="padding" refType="h"/>
              <dgm:constr type="w" for="ch" forName="shape" refType="w" fact="0.667"/>
              <dgm:constr type="h" for="ch" forName="shape" refType="h" fact="0.667"/>
              <dgm:constr type="ctrX" for="ch" forName="shape" refType="w" fact="0.5"/>
              <dgm:constr type="ctrY" for="ch" forName="shape" refType="h" fact="0.5"/>
            </dgm:constrLst>
            <dgm:ruleLst/>
            <dgm:layoutNode name="padding">
              <dgm:alg type="sp"/>
              <dgm:shape xmlns:r="http://schemas.openxmlformats.org/officeDocument/2006/relationships" type="ellipse" r:blip="" hideGeom="1">
                <dgm:adjLst/>
              </dgm:shape>
              <dgm:presOf/>
              <dgm:constrLst/>
              <dgm:ruleLst/>
            </dgm:layoutNode>
            <dgm:layoutNode name="shap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else>
      </dgm:choose>
      <dgm:forEach name="Name8" axis="followSib" ptType="sibTrans" cnt="1">
        <dgm:layoutNode name="sibTrans">
          <dgm:choose name="Name9">
            <dgm:if name="Name10" func="var" arg="dir" op="equ" val="norm">
              <dgm:choose name="Name11">
                <dgm:if name="Name12" axis="self" ptType="sibTrans" func="pos" op="equ" val="1">
                  <dgm:alg type="conn">
                    <dgm:param type="begPts" val="auto"/>
                    <dgm:param type="endPts" val="auto"/>
                    <dgm:param type="srcNode" val="firstNode"/>
                    <dgm:param type="dstNode" val="shape"/>
                  </dgm:alg>
                </dgm:if>
                <dgm:if name="Name13" axis="self" ptType="sibTrans" func="revPos" op="equ" val="1">
                  <dgm:alg type="conn">
                    <dgm:param type="begPts" val="auto"/>
                    <dgm:param type="endPts" val="auto"/>
                    <dgm:param type="srcNode" val="shape"/>
                    <dgm:param type="dstNode" val="lastNode"/>
                  </dgm:alg>
                </dgm:if>
                <dgm:else name="Name14">
                  <dgm:alg type="conn">
                    <dgm:param type="begPts" val="auto"/>
                    <dgm:param type="endPts" val="auto"/>
                    <dgm:param type="srcNode" val="shape"/>
                    <dgm:param type="dstNode" val="shape"/>
                  </dgm:alg>
                </dgm:else>
              </dgm:choose>
            </dgm:if>
            <dgm:else name="Name15">
              <dgm:choose name="Name16">
                <dgm:if name="Name17" axis="self" ptType="sibTrans" func="pos" op="equ" val="1">
                  <dgm:alg type="conn">
                    <dgm:param type="begPts" val="auto"/>
                    <dgm:param type="endPts" val="auto"/>
                    <dgm:param type="srcNode" val="firstNode"/>
                    <dgm:param type="dstNode" val="shape"/>
                  </dgm:alg>
                </dgm:if>
                <dgm:if name="Name18" axis="self" ptType="sibTrans" func="revPos" op="equ" val="1">
                  <dgm:alg type="conn">
                    <dgm:param type="begPts" val="auto"/>
                    <dgm:param type="endPts" val="auto"/>
                    <dgm:param type="srcNode" val="shape"/>
                    <dgm:param type="dstNode" val="lastNode"/>
                  </dgm:alg>
                </dgm:if>
                <dgm:else name="Name19">
                  <dgm:alg type="conn">
                    <dgm:param type="begPts" val="auto"/>
                    <dgm:param type="endPts" val="auto"/>
                    <dgm:param type="srcNode" val="shape"/>
                    <dgm:param type="dstNode" val="shape"/>
                  </dgm:alg>
                </dgm:else>
              </dgm:choose>
            </dgm:else>
          </dgm:choose>
          <dgm:shape xmlns:r="http://schemas.openxmlformats.org/officeDocument/2006/relationships" rot="90" type="triangle" r:blip="">
            <dgm:adjLst/>
          </dgm:shape>
          <dgm:presOf axis="self"/>
          <dgm:constrLst>
            <dgm:constr type="w" refType="h"/>
            <dgm:constr type="connDist"/>
            <dgm:constr type="begPad" refType="connDist" fact="0.25"/>
            <dgm:constr type="endPad" refType="connDist" fact="0.22"/>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arrow4">
  <dgm:title val=""/>
  <dgm:desc val=""/>
  <dgm:catLst>
    <dgm:cat type="relationship" pri="8000"/>
    <dgm:cat type="process" pri="30000"/>
  </dgm:catLst>
  <dgm:samp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Lst>
      <dgm:cxnLst>
        <dgm:cxn modelId="3" srcId="0" destId="1" srcOrd="0" destOrd="0"/>
        <dgm:cxn modelId="4" srcId="0" destId="2" srcOrd="1" destOrd="0"/>
      </dgm:cxnLst>
      <dgm:bg/>
      <dgm:whole/>
    </dgm:dataModel>
  </dgm:clrData>
  <dgm:layoutNode name="compositeShape">
    <dgm:varLst>
      <dgm:chMax val="2"/>
      <dgm:dir/>
      <dgm:resizeHandles val="exact"/>
    </dgm:varLst>
    <dgm:alg type="composite"/>
    <dgm:shape xmlns:r="http://schemas.openxmlformats.org/officeDocument/2006/relationships" r:blip="">
      <dgm:adjLst/>
    </dgm:shape>
    <dgm:presOf/>
    <dgm:choose name="Name0">
      <dgm:if name="Name1" func="var" arg="dir" op="equ" val="norm">
        <dgm:choose name="Name2">
          <dgm:if name="Name3" axis="ch" ptType="node" func="cnt" op="lte" val="1">
            <dgm:constrLst>
              <dgm:constr type="primFontSz" for="des" ptType="node" op="equ" val="65"/>
              <dgm:constr type="w" for="ch" forName="upArrow" refType="w" fact="0.33"/>
              <dgm:constr type="h" for="ch" forName="upArrow" refType="h"/>
              <dgm:constr type="b" for="ch" forName="upArrow" refType="h" fact="0.48"/>
              <dgm:constr type="l" for="ch" forName="upArrow"/>
              <dgm:constr type="h" for="ch" forName="upArrow" refType="w" refFor="ch" refForName="upArrow" op="gte" fact="0.75"/>
              <dgm:constr type="w" for="ch" forName="upArrowText" refType="w" fact="0.56"/>
              <dgm:constr type="h" for="ch" forName="upArrowText" refType="h"/>
              <dgm:constr type="b" for="ch" forName="upArrowText" refType="h" fact="0.48"/>
              <dgm:constr type="l" for="ch" forName="upArrowText" refType="w" refFor="ch" refForName="upArrow" fact="1.03"/>
            </dgm:constrLst>
          </dgm:if>
          <dgm:else name="Name4">
            <dgm:constrLst>
              <dgm:constr type="primFontSz" for="des" ptType="node" op="equ" val="65"/>
              <dgm:constr type="w" for="ch" forName="upArrow" refType="w" fact="0.33"/>
              <dgm:constr type="h" for="ch" forName="upArrow" refType="h" fact="0.48"/>
              <dgm:constr type="b" for="ch" forName="upArrow" refType="h" fact="0.48"/>
              <dgm:constr type="l" for="ch" forName="upArrow"/>
              <dgm:constr type="h" for="ch" forName="upArrow" refType="w" refFor="ch" refForName="upArrow" op="gte" fact="0.75"/>
              <dgm:constr type="w" for="ch" forName="upArrowText" refType="w" fact="0.56"/>
              <dgm:constr type="h" for="ch" forName="upArrowText" refType="h" fact="0.48"/>
              <dgm:constr type="b" for="ch" forName="upArrowText" refType="h" fact="0.48"/>
              <dgm:constr type="l" for="ch" forName="upArrowText" refType="w" refFor="ch" refForName="upArrow" fact="1.03"/>
              <dgm:constr type="w" for="ch" forName="downArrow" refType="w" fact="0.33"/>
              <dgm:constr type="h" for="ch" forName="downArrow" refType="h" fact="0.48"/>
              <dgm:constr type="t" for="ch" forName="downArrow" refType="h" fact="0.52"/>
              <dgm:constr type="l" for="ch" forName="downArrow" refType="w" refFor="ch" refForName="downArrow" fact="0.3"/>
              <dgm:constr type="h" for="ch" forName="downArrow" refType="w" refFor="ch" refForName="downArrow" op="gte" fact="0.75"/>
              <dgm:constr type="w" for="ch" forName="downArrowText" refType="w" fact="0.56"/>
              <dgm:constr type="h" for="ch" forName="downArrowText" refType="h" fact="0.48"/>
              <dgm:constr type="t" for="ch" forName="downArrowText" refType="h" fact="0.52"/>
              <dgm:constr type="l" for="ch" forName="downArrowText" refType="w" refFor="ch" refForName="downArrow" fact="1.33"/>
            </dgm:constrLst>
          </dgm:else>
        </dgm:choose>
      </dgm:if>
      <dgm:else name="Name5">
        <dgm:choose name="Name6">
          <dgm:if name="Name7" axis="ch" ptType="node" func="cnt" op="lte" val="1">
            <dgm:constrLst>
              <dgm:constr type="primFontSz" for="des" ptType="node" op="equ" val="65"/>
              <dgm:constr type="w" for="ch" forName="upArrow" refType="w" fact="0.33"/>
              <dgm:constr type="h" for="ch" forName="upArrow" refType="h"/>
              <dgm:constr type="t" for="ch" forName="upArrow"/>
              <dgm:constr type="l" for="ch" forName="upArrow" refType="w" fact="0.67"/>
              <dgm:constr type="h" for="ch" forName="upArrow" refType="w" refFor="ch" refForName="upArrow" op="gte" fact="0.75"/>
              <dgm:constr type="w" for="ch" forName="upArrowText" refType="w" fact="0.56"/>
              <dgm:constr type="h" for="ch" forName="upArrowText" refType="h"/>
              <dgm:constr type="t" for="ch" forName="upArrowText"/>
              <dgm:constr type="l" for="ch" forName="upArrowText" refType="w" fact="0.1"/>
            </dgm:constrLst>
          </dgm:if>
          <dgm:else name="Name8">
            <dgm:constrLst>
              <dgm:constr type="primFontSz" for="des" ptType="node" op="equ" val="65"/>
              <dgm:constr type="w" for="ch" forName="upArrow" refType="w" fact="0.33"/>
              <dgm:constr type="h" for="ch" forName="upArrow" refType="h" fact="0.48"/>
              <dgm:constr type="t" for="ch" forName="upArrow"/>
              <dgm:constr type="l" for="ch" forName="upArrow" refType="w" fact="0.67"/>
              <dgm:constr type="h" for="ch" forName="upArrow" refType="w" refFor="ch" refForName="upArrow" op="gte" fact="0.75"/>
              <dgm:constr type="w" for="ch" forName="upArrowText" refType="w" fact="0.56"/>
              <dgm:constr type="h" for="ch" forName="upArrowText" refType="h" fact="0.48"/>
              <dgm:constr type="t" for="ch" forName="upArrowText"/>
              <dgm:constr type="l" for="ch" forName="upArrowText" refType="w" fact="0.1"/>
              <dgm:constr type="w" for="ch" forName="downArrow" refType="w" fact="0.33"/>
              <dgm:constr type="h" for="ch" forName="downArrow" refType="h" fact="0.48"/>
              <dgm:constr type="t" for="ch" forName="downArrow" refType="h" fact="0.52"/>
              <dgm:constr type="l" for="ch" forName="downArrow" refType="w" fact="0.57"/>
              <dgm:constr type="h" for="ch" forName="downArrow" refType="w" refFor="ch" refForName="downArrow" op="gte" fact="0.75"/>
              <dgm:constr type="w" for="ch" forName="downArrowText" refType="w" fact="0.56"/>
              <dgm:constr type="h" for="ch" forName="downArrowText" refType="h" fact="0.48"/>
              <dgm:constr type="t" for="ch" forName="downArrowText" refType="h" fact="0.52"/>
              <dgm:constr type="l" for="ch" forName="downArrowText"/>
            </dgm:constrLst>
          </dgm:else>
        </dgm:choose>
      </dgm:else>
    </dgm:choose>
    <dgm:ruleLst/>
    <dgm:forEach name="Name9" axis="ch" ptType="node" cnt="1">
      <dgm:layoutNode name="upArrow" styleLbl="node1">
        <dgm:alg type="sp"/>
        <dgm:shape xmlns:r="http://schemas.openxmlformats.org/officeDocument/2006/relationships" type="upArrow" r:blip="">
          <dgm:adjLst/>
        </dgm:shape>
        <dgm:presOf/>
        <dgm:constrLst/>
        <dgm:ruleLst/>
      </dgm:layoutNode>
      <dgm:layoutNode name="upArrowText" styleLbl="revTx">
        <dgm:varLst>
          <dgm:chMax val="0"/>
          <dgm:bulletEnabled val="1"/>
        </dgm:varLst>
        <dgm:choose name="Name10">
          <dgm:if name="Name11" axis="root des" ptType="all node" func="maxDepth" op="gt" val="1">
            <dgm:alg type="tx">
              <dgm:param type="parTxLTRAlign" val="l"/>
              <dgm:param type="parTxRTLAlign" val="r"/>
              <dgm:param type="txAnchorVertCh" val="mid"/>
            </dgm:alg>
          </dgm:if>
          <dgm:else name="Name12">
            <dgm:choose name="Name13">
              <dgm:if name="Name14" func="var" arg="dir" op="equ" val="norm">
                <dgm:alg type="tx">
                  <dgm:param type="parTxLTRAlign" val="l"/>
                  <dgm:param type="parTxRTLAlign" val="l"/>
                  <dgm:param type="txAnchorVertCh" val="mid"/>
                </dgm:alg>
              </dgm:if>
              <dgm:else name="Name15">
                <dgm:alg type="tx">
                  <dgm:param type="parTxLTRAlign" val="r"/>
                  <dgm:param type="parTxRTLAlign" val="r"/>
                  <dgm:param type="txAnchorVertCh" val="mid"/>
                </dgm:alg>
              </dgm:else>
            </dgm:choose>
          </dgm:else>
        </dgm:choose>
        <dgm:shape xmlns:r="http://schemas.openxmlformats.org/officeDocument/2006/relationships" type="rect" r:blip="">
          <dgm:adjLst/>
        </dgm:shape>
        <dgm:presOf axis="desOrSelf" ptType="node"/>
        <dgm:constrLst>
          <dgm:constr type="tMarg"/>
        </dgm:constrLst>
        <dgm:ruleLst>
          <dgm:rule type="primFontSz" val="5" fact="NaN" max="NaN"/>
        </dgm:ruleLst>
      </dgm:layoutNode>
    </dgm:forEach>
    <dgm:forEach name="Name16" axis="ch" ptType="node" st="2" cnt="1">
      <dgm:layoutNode name="downArrow" styleLbl="node1">
        <dgm:alg type="sp"/>
        <dgm:shape xmlns:r="http://schemas.openxmlformats.org/officeDocument/2006/relationships" type="downArrow" r:blip="">
          <dgm:adjLst/>
        </dgm:shape>
        <dgm:presOf/>
        <dgm:constrLst/>
        <dgm:ruleLst/>
      </dgm:layoutNode>
      <dgm:layoutNode name="downArrowText" styleLbl="revTx">
        <dgm:varLst>
          <dgm:chMax val="0"/>
          <dgm:bulletEnabled val="1"/>
        </dgm:varLst>
        <dgm:choose name="Name17">
          <dgm:if name="Name18" axis="root des" ptType="all node" func="maxDepth" op="gt" val="1">
            <dgm:alg type="tx">
              <dgm:param type="parTxLTRAlign" val="l"/>
              <dgm:param type="parTxRTLAlign" val="r"/>
              <dgm:param type="txAnchorVertCh" val="mid"/>
            </dgm:alg>
          </dgm:if>
          <dgm:else name="Name19">
            <dgm:choose name="Name20">
              <dgm:if name="Name21" func="var" arg="dir" op="equ" val="norm">
                <dgm:alg type="tx">
                  <dgm:param type="parTxLTRAlign" val="l"/>
                  <dgm:param type="parTxRTLAlign" val="l"/>
                  <dgm:param type="txAnchorVertCh" val="mid"/>
                </dgm:alg>
              </dgm:if>
              <dgm:else name="Name22">
                <dgm:alg type="tx">
                  <dgm:param type="parTxLTRAlign" val="r"/>
                  <dgm:param type="parTxRTLAlign" val="r"/>
                  <dgm:param type="txAnchorVertCh" val="mid"/>
                </dgm:alg>
              </dgm:else>
            </dgm:choose>
          </dgm:else>
        </dgm:choose>
        <dgm:shape xmlns:r="http://schemas.openxmlformats.org/officeDocument/2006/relationships" type="rect" r:blip="">
          <dgm:adjLst/>
        </dgm:shape>
        <dgm:presOf axis="desOrSelf" ptType="node"/>
        <dgm:constrLst>
          <dgm:constr type="tMarg"/>
        </dgm:constrLst>
        <dgm:ruleLst>
          <dgm:rule type="primFontSz" val="5" fact="NaN" max="NaN"/>
        </dgm:ruleLst>
      </dgm:layoutNode>
    </dgm:forEach>
  </dgm:layoutNode>
</dgm:layoutDef>
</file>

<file path=ppt/diagrams/layout6.xml><?xml version="1.0" encoding="utf-8"?>
<dgm:layoutDef xmlns:dgm="http://schemas.openxmlformats.org/drawingml/2006/diagram" xmlns:a="http://schemas.openxmlformats.org/drawingml/2006/main" uniqueId="urn:microsoft.com/office/officeart/2005/8/layout/arrow5">
  <dgm:title val=""/>
  <dgm:desc val=""/>
  <dgm:catLst>
    <dgm:cat type="relationship" pri="6000"/>
    <dgm:cat type="process" pri="31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ch" ptType="node" func="cnt" op="equ" val="2">
        <dgm:choose name="Name2">
          <dgm:if name="Name3" func="var" arg="dir" op="equ" val="norm">
            <dgm:alg type="cycle">
              <dgm:param type="rotPath" val="alongPath"/>
              <dgm:param type="stAng" val="270"/>
            </dgm:alg>
          </dgm:if>
          <dgm:else name="Name4">
            <dgm:alg type="cycle">
              <dgm:param type="rotPath" val="alongPath"/>
              <dgm:param type="stAng" val="90"/>
              <dgm:param type="spanAng" val="-360"/>
            </dgm:alg>
          </dgm:else>
        </dgm:choose>
      </dgm:if>
      <dgm:else name="Name5">
        <dgm:choose name="Name6">
          <dgm:if name="Name7" func="var" arg="dir" op="equ" val="norm">
            <dgm:alg type="cycle">
              <dgm:param type="rotPath" val="alongPath"/>
            </dgm:alg>
          </dgm:if>
          <dgm:else name="Name8">
            <dgm:alg type="cycle">
              <dgm:param type="rotPath" val="alongPath"/>
              <dgm:param type="spanAng" val="-360"/>
            </dgm:alg>
          </dgm:else>
        </dgm:choose>
      </dgm:else>
    </dgm:choose>
    <dgm:shape xmlns:r="http://schemas.openxmlformats.org/officeDocument/2006/relationships" r:blip="">
      <dgm:adjLst/>
    </dgm:shape>
    <dgm:presOf/>
    <dgm:choose name="Name9">
      <dgm:if name="Name10" axis="ch" ptType="node" func="cnt" op="lte" val="2">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 type="diam" refType="w" refFor="ch" refPtType="node" op="equ" fact="1.1"/>
        </dgm:constrLst>
      </dgm:if>
      <dgm:if name="Name11" axis="ch" ptType="node" func="cnt" op="equ" val="5">
        <dgm:constrLst>
          <dgm:constr type="primFontSz" for="ch" ptType="node" op="equ" val="65"/>
          <dgm:constr type="w" for="ch" ptType="node" refType="w"/>
          <dgm:constr type="h" for="ch" ptType="node" refType="w" refFor="ch" refPtType="node" op="equ"/>
          <dgm:constr type="sibSp" refType="w" refFor="ch" refPtType="node" fact="-0.2"/>
          <dgm:constr type="sibSp" refType="h" op="lte" fact="0.1"/>
        </dgm:constrLst>
      </dgm:if>
      <dgm:if name="Name12" axis="ch" ptType="node" func="cnt" op="equ" val="6">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3" axis="ch" ptType="node" func="cnt" op="equ" val="7">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4" axis="ch" ptType="node" func="cnt" op="equ" val="8">
        <dgm:constrLst>
          <dgm:constr type="primFontSz" for="ch" ptType="node" op="equ" val="65"/>
          <dgm:constr type="w" for="ch" ptType="node" refType="w"/>
          <dgm:constr type="h" for="ch" ptType="node" refType="w" refFor="ch" refPtType="node" op="equ"/>
          <dgm:constr type="sibSp"/>
          <dgm:constr type="sibSp" refType="h" op="lte" fact="0.1"/>
        </dgm:constrLst>
      </dgm:if>
      <dgm:if name="Name15" axis="ch" ptType="node" func="cnt" op="gte" val="9">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else name="Name16">
        <dgm:constrLst>
          <dgm:constr type="primFontSz" for="ch" ptType="node" op="equ" val="65"/>
          <dgm:constr type="w" for="ch" ptType="node" refType="w"/>
          <dgm:constr type="h" for="ch" ptType="node" refType="w" refFor="ch" refPtType="node" op="equ"/>
          <dgm:constr type="sibSp" refType="w" refFor="ch" refPtType="node" fact="-0.35"/>
        </dgm:constrLst>
      </dgm:else>
    </dgm:choose>
    <dgm:ruleLst/>
    <dgm:forEach name="Name17" axis="ch" ptType="node">
      <dgm:layoutNode name="arrow">
        <dgm:varLst>
          <dgm:bulletEnabled val="1"/>
        </dgm:varLst>
        <dgm:alg type="tx"/>
        <dgm:shape xmlns:r="http://schemas.openxmlformats.org/officeDocument/2006/relationships" type="downArrow" r:blip="">
          <dgm:adjLst>
            <dgm:adj idx="2" val="0.35"/>
          </dgm:adjLst>
        </dgm:shape>
        <dgm:presOf axis="desOrSelf" ptType="node"/>
        <dgm:constrLst/>
        <dgm:ruleLst>
          <dgm:rule type="primFontSz" val="5" fact="NaN" max="NaN"/>
        </dgm:ruleLst>
      </dgm:layoutNode>
    </dgm:forEach>
  </dgm:layoutNode>
</dgm:layoutDef>
</file>

<file path=ppt/diagrams/layout7.xml><?xml version="1.0" encoding="utf-8"?>
<dgm:layoutDef xmlns:dgm="http://schemas.openxmlformats.org/drawingml/2006/diagram" xmlns:a="http://schemas.openxmlformats.org/drawingml/2006/main" uniqueId="urn:microsoft.com/office/officeart/2011/layout/InterconnectedBlockProcess">
  <dgm:title val="Interconnected Block Process"/>
  <dgm:desc val="Use to show sequential steps in a process. Works best with small amounts of Level 1 text and medium amounts of Level 2 text."/>
  <dgm:catLst>
    <dgm:cat type="process" pri="5500"/>
    <dgm:cat type="officeonline" pri="3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ampData>
  <dgm:styleData>
    <dgm:dataModel>
      <dgm:ptLst>
        <dgm:pt modelId="0" type="doc"/>
        <dgm:pt modelId="10">
          <dgm:prSet phldr="1"/>
        </dgm:pt>
        <dgm:pt modelId="11">
          <dgm:prSet phldr="1"/>
        </dgm:pt>
        <dgm:pt modelId="20">
          <dgm:prSet phldr="1"/>
        </dgm:pt>
        <dgm:pt modelId="21">
          <dgm:prSet phldr="1"/>
        </dgm:pt>
      </dgm:ptLst>
      <dgm:cxnLst>
        <dgm:cxn modelId="40" srcId="0" destId="10" srcOrd="0" destOrd="0"/>
        <dgm:cxn modelId="12" srcId="10" destId="11" srcOrd="0" destOrd="0"/>
        <dgm:cxn modelId="50" srcId="0" destId="20" srcOrd="1" destOrd="0"/>
        <dgm:cxn modelId="22" srcId="20" destId="21" srcOrd="0" destOrd="0"/>
      </dgm:cxnLst>
      <dgm:bg/>
      <dgm:whole/>
    </dgm:dataModel>
  </dgm:styleData>
  <dgm:clr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 modelId="40">
          <dgm:prSet phldr="1"/>
        </dgm:pt>
        <dgm:pt modelId="4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 modelId="70" srcId="0" destId="40" srcOrd="2" destOrd="0"/>
        <dgm:cxn modelId="42" srcId="40" destId="41" srcOrd="0" destOrd="0"/>
      </dgm:cxnLst>
      <dgm:bg/>
      <dgm:whole/>
    </dgm:dataModel>
  </dgm:clrData>
  <dgm:layoutNode name="Name0">
    <dgm:varLst>
      <dgm:chMax val="7"/>
      <dgm:chPref val="5"/>
      <dgm:dir/>
      <dgm:animOne val="branch"/>
      <dgm:animLvl val="lvl"/>
    </dgm:varLst>
    <dgm:shape xmlns:r="http://schemas.openxmlformats.org/officeDocument/2006/relationships" r:blip="">
      <dgm:adjLst/>
    </dgm:shape>
    <dgm:choose name="Name1">
      <dgm:if name="Name2" func="var" arg="dir" op="equ" val="norm">
        <dgm:choose name="Name3">
          <dgm:if name="Name4" axis="ch" ptType="node" func="cnt" op="equ" val="1">
            <dgm:alg type="composite">
              <dgm:param type="ar" val="0.45"/>
            </dgm:alg>
            <dgm:constrLst>
              <dgm:constr type="primFontSz" for="des" forName="Child1" val="65"/>
              <dgm:constr type="primFontSz" for="des" forName="Parent1" val="65"/>
              <dgm:constr type="primFontSz" for="des" forName="Child1" refType="primFontSz" refFor="des" refForName="Parent1" op="lte"/>
              <dgm:constr type="l" for="ch" forName="ChildAccent1" refType="w" fact="0"/>
              <dgm:constr type="t" for="ch" forName="ChildAccent1" refType="h" fact="0.1429"/>
              <dgm:constr type="w" for="ch" forName="ChildAccent1" refType="w"/>
              <dgm:constr type="h" for="ch" forName="ChildAccent1" refType="h" fact="0.8571"/>
              <dgm:constr type="l" for="ch" forName="Child1" refType="w" fact="0.127"/>
              <dgm:constr type="t" for="ch" forName="Child1" refType="h" fact="0.1429"/>
              <dgm:constr type="w" for="ch" forName="Child1" refType="w" fact="0.873"/>
              <dgm:constr type="h" for="ch" forName="Child1" refType="h" fact="0.8571"/>
              <dgm:constr type="l" for="ch" forName="Parent1" refType="w" fact="0"/>
              <dgm:constr type="t" for="ch" forName="Parent1" refType="h" fact="0"/>
              <dgm:constr type="w" for="ch" forName="Parent1" refType="w"/>
              <dgm:constr type="h" for="ch" forName="Parent1" refType="h" fact="0.1429"/>
            </dgm:constrLst>
          </dgm:if>
          <dgm:if name="Name5" axis="ch" ptType="node" func="cnt" op="equ" val="2">
            <dgm:alg type="composite">
              <dgm:param type="ar" val="0.812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ChildAccent1" refType="w" fact="0"/>
              <dgm:constr type="t" for="ch" forName="ChildAccent1" refType="h" fact="0.1613"/>
              <dgm:constr type="w" for="ch" forName="ChildAccent1" refType="w" fact="0.5"/>
              <dgm:constr type="h" for="ch" forName="ChildAccent1" refType="h" fact="0.7742"/>
              <dgm:constr type="l" for="ch" forName="Child1" refType="w" fact="0.0635"/>
              <dgm:constr type="t" for="ch" forName="Child1" refType="h" fact="0.1613"/>
              <dgm:constr type="w" for="ch" forName="Child1" refType="w" fact="0.4365"/>
              <dgm:constr type="h" for="ch" forName="Child1" refType="h" fact="0.7742"/>
              <dgm:constr type="l" for="ch" forName="Parent1" refType="w" fact="0"/>
              <dgm:constr type="t" for="ch" forName="Parent1" refType="h" fact="0.0323"/>
              <dgm:constr type="w" for="ch" forName="Parent1" refType="w" fact="0.5"/>
              <dgm:constr type="h" for="ch" forName="Parent1" refType="h" fact="0.129"/>
              <dgm:constr type="l" for="ch" forName="ChildAccent2" refType="w" fact="0.5"/>
              <dgm:constr type="t" for="ch" forName="ChildAccent2" refType="h" fact="0.1613"/>
              <dgm:constr type="w" for="ch" forName="ChildAccent2" refType="w" fact="0.5"/>
              <dgm:constr type="h" for="ch" forName="ChildAccent2" refType="h" fact="0.8387"/>
              <dgm:constr type="l" for="ch" forName="Child2" refType="w" fact="0.5635"/>
              <dgm:constr type="t" for="ch" forName="Child2" refType="h" fact="0.1613"/>
              <dgm:constr type="w" for="ch" forName="Child2" refType="w" fact="0.4365"/>
              <dgm:constr type="h" for="ch" forName="Child2" refType="h" fact="0.8387"/>
              <dgm:constr type="l" for="ch" forName="Parent2" refType="w" fact="0.5"/>
              <dgm:constr type="t" for="ch" forName="Parent2" refType="h" fact="0"/>
              <dgm:constr type="w" for="ch" forName="Parent2" refType="w" fact="0.5"/>
              <dgm:constr type="h" for="ch" forName="Parent2" refType="h" fact="0.1613"/>
            </dgm:constrLst>
          </dgm:if>
          <dgm:if name="Name6" axis="ch" ptType="node" func="cnt" op="equ" val="3">
            <dgm:alg type="composite">
              <dgm:param type="ar" val="1.112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ChildAccent1" refType="w" fact="0"/>
              <dgm:constr type="t" for="ch" forName="ChildAccent1" refType="h" fact="0.1757"/>
              <dgm:constr type="w" for="ch" forName="ChildAccent1" refType="w" fact="0.3333"/>
              <dgm:constr type="h" for="ch" forName="ChildAccent1" refType="h" fact="0.7066"/>
              <dgm:constr type="l" for="ch" forName="Child1" refType="w" fact="0.0423"/>
              <dgm:constr type="t" for="ch" forName="Child1" refType="h" fact="0.1757"/>
              <dgm:constr type="w" for="ch" forName="Child1" refType="w" fact="0.291"/>
              <dgm:constr type="h" for="ch" forName="Child1" refType="h" fact="0.7066"/>
              <dgm:constr type="l" for="ch" forName="Parent1" refType="w" fact="0"/>
              <dgm:constr type="t" for="ch" forName="Parent1" refType="h" fact="0.0579"/>
              <dgm:constr type="w" for="ch" forName="Parent1" refType="w" fact="0.3333"/>
              <dgm:constr type="h" for="ch" forName="Parent1" refType="h" fact="0.1178"/>
              <dgm:constr type="l" for="ch" forName="ChildAccent2" refType="w" fact="0.3333"/>
              <dgm:constr type="t" for="ch" forName="ChildAccent2" refType="h" fact="0.1757"/>
              <dgm:constr type="w" for="ch" forName="ChildAccent2" refType="w" fact="0.3333"/>
              <dgm:constr type="h" for="ch" forName="ChildAccent2" refType="h" fact="0.7655"/>
              <dgm:constr type="l" for="ch" forName="Child2" refType="w" fact="0.3756"/>
              <dgm:constr type="t" for="ch" forName="Child2" refType="h" fact="0.1757"/>
              <dgm:constr type="w" for="ch" forName="Child2" refType="w" fact="0.291"/>
              <dgm:constr type="h" for="ch" forName="Child2" refType="h" fact="0.7655"/>
              <dgm:constr type="l" for="ch" forName="Parent2" refType="w" fact="0.3333"/>
              <dgm:constr type="t" for="ch" forName="Parent2" refType="h" fact="0.0285"/>
              <dgm:constr type="w" for="ch" forName="Parent2" refType="w" fact="0.3333"/>
              <dgm:constr type="h" for="ch" forName="Parent2" refType="h" fact="0.1472"/>
              <dgm:constr type="l" for="ch" forName="ChildAccent3" refType="w" fact="0.6667"/>
              <dgm:constr type="t" for="ch" forName="ChildAccent3" refType="h" fact="0.1757"/>
              <dgm:constr type="w" for="ch" forName="ChildAccent3" refType="w" fact="0.3333"/>
              <dgm:constr type="h" for="ch" forName="ChildAccent3" refType="h" fact="0.8243"/>
              <dgm:constr type="l" for="ch" forName="Child3" refType="w" fact="0.709"/>
              <dgm:constr type="t" for="ch" forName="Child3" refType="h" fact="0.1757"/>
              <dgm:constr type="w" for="ch" forName="Child3" refType="w" fact="0.291"/>
              <dgm:constr type="h" for="ch" forName="Child3" refType="h" fact="0.8243"/>
              <dgm:constr type="l" for="ch" forName="Parent3" refType="w" fact="0.6667"/>
              <dgm:constr type="t" for="ch" forName="Parent3" refType="h" fact="0"/>
              <dgm:constr type="w" for="ch" forName="Parent3" refType="w" fact="0.3333"/>
              <dgm:constr type="h" for="ch" forName="Parent3" refType="h" fact="0.176"/>
            </dgm:constrLst>
          </dgm:if>
          <dgm:if name="Name7" axis="ch" ptType="node" func="cnt" op="equ" val="4">
            <dgm:alg type="composite">
              <dgm:param type="ar" val="1.3622"/>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ChildAccent1" refType="w" fact="0"/>
              <dgm:constr type="t" for="ch" forName="ChildAccent1" refType="h" fact="0.1892"/>
              <dgm:constr type="w" for="ch" forName="ChildAccent1" refType="w" fact="0.25"/>
              <dgm:constr type="h" for="ch" forName="ChildAccent1" refType="h" fact="0.6486"/>
              <dgm:constr type="l" for="ch" forName="Child1" refType="w" fact="0.0317"/>
              <dgm:constr type="t" for="ch" forName="Child1" refType="h" fact="0.1892"/>
              <dgm:constr type="w" for="ch" forName="Child1" refType="w" fact="0.2183"/>
              <dgm:constr type="h" for="ch" forName="Child1" refType="h" fact="0.6486"/>
              <dgm:constr type="l" for="ch" forName="Parent1" refType="w" fact="0"/>
              <dgm:constr type="t" for="ch" forName="Parent1" refType="h" fact="0.0811"/>
              <dgm:constr type="w" for="ch" forName="Parent1" refType="w" fact="0.25"/>
              <dgm:constr type="h" for="ch" forName="Parent1" refType="h" fact="0.1081"/>
              <dgm:constr type="l" for="ch" forName="ChildAccent2" refType="w" fact="0.25"/>
              <dgm:constr type="t" for="ch" forName="ChildAccent2" refType="h" fact="0.1892"/>
              <dgm:constr type="w" for="ch" forName="ChildAccent2" refType="w" fact="0.25"/>
              <dgm:constr type="h" for="ch" forName="ChildAccent2" refType="h" fact="0.7027"/>
              <dgm:constr type="l" for="ch" forName="Child2" refType="w" fact="0.2817"/>
              <dgm:constr type="t" for="ch" forName="Child2" refType="h" fact="0.1892"/>
              <dgm:constr type="w" for="ch" forName="Child2" refType="w" fact="0.2183"/>
              <dgm:constr type="h" for="ch" forName="Child2" refType="h" fact="0.7027"/>
              <dgm:constr type="l" for="ch" forName="Parent2" refType="w" fact="0.25"/>
              <dgm:constr type="t" for="ch" forName="Parent2" refType="h" fact="0.0541"/>
              <dgm:constr type="w" for="ch" forName="Parent2" refType="w" fact="0.25"/>
              <dgm:constr type="h" for="ch" forName="Parent2" refType="h" fact="0.1351"/>
              <dgm:constr type="l" for="ch" forName="ChildAccent3" refType="w" fact="0.5"/>
              <dgm:constr type="t" for="ch" forName="ChildAccent3" refType="h" fact="0.1892"/>
              <dgm:constr type="w" for="ch" forName="ChildAccent3" refType="w" fact="0.25"/>
              <dgm:constr type="h" for="ch" forName="ChildAccent3" refType="h" fact="0.7568"/>
              <dgm:constr type="l" for="ch" forName="Child3" refType="w" fact="0.5317"/>
              <dgm:constr type="t" for="ch" forName="Child3" refType="h" fact="0.1892"/>
              <dgm:constr type="w" for="ch" forName="Child3" refType="w" fact="0.2183"/>
              <dgm:constr type="h" for="ch" forName="Child3" refType="h" fact="0.7568"/>
              <dgm:constr type="l" for="ch" forName="Parent3" refType="w" fact="0.5"/>
              <dgm:constr type="t" for="ch" forName="Parent3" refType="h" fact="0.0275"/>
              <dgm:constr type="w" for="ch" forName="Parent3" refType="w" fact="0.25"/>
              <dgm:constr type="h" for="ch" forName="Parent3" refType="h" fact="0.1622"/>
              <dgm:constr type="l" for="ch" forName="ChildAccent4" refType="w" fact="0.75"/>
              <dgm:constr type="t" for="ch" forName="ChildAccent4" refType="h" fact="0.1892"/>
              <dgm:constr type="w" for="ch" forName="ChildAccent4" refType="w" fact="0.25"/>
              <dgm:constr type="h" for="ch" forName="ChildAccent4" refType="h" fact="0.8108"/>
              <dgm:constr type="l" for="ch" forName="Child4" refType="w" fact="0.7817"/>
              <dgm:constr type="t" for="ch" forName="Child4" refType="h" fact="0.1892"/>
              <dgm:constr type="w" for="ch" forName="Child4" refType="w" fact="0.2183"/>
              <dgm:constr type="h" for="ch" forName="Child4" refType="h" fact="0.8108"/>
              <dgm:constr type="l" for="ch" forName="Parent4" refType="w" fact="0.75"/>
              <dgm:constr type="t" for="ch" forName="Parent4" refType="h" fact="0"/>
              <dgm:constr type="w" for="ch" forName="Parent4" refType="w" fact="0.25"/>
              <dgm:constr type="h" for="ch" forName="Parent4" refType="h" fact="0.1892"/>
            </dgm:constrLst>
          </dgm:if>
          <dgm:if name="Name8" axis="ch" ptType="node" func="cnt" op="equ" val="5">
            <dgm:alg type="composite">
              <dgm:param type="ar" val="1.5742"/>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ChildAccent1" refType="w" fact="0"/>
              <dgm:constr type="t" for="ch" forName="ChildAccent1" refType="h" fact="0.2"/>
              <dgm:constr type="w" for="ch" forName="ChildAccent1" refType="w" fact="0.2001"/>
              <dgm:constr type="h" for="ch" forName="ChildAccent1" refType="h" fact="0.6"/>
              <dgm:constr type="l" for="ch" forName="Child1" refType="w" fact="0.0254"/>
              <dgm:constr type="t" for="ch" forName="Child1" refType="h" fact="0.2"/>
              <dgm:constr type="w" for="ch" forName="Child1" refType="w" fact="0.1747"/>
              <dgm:constr type="h" for="ch" forName="Child1" refType="h" fact="0.6"/>
              <dgm:constr type="l" for="ch" forName="Parent1" refType="w" fact="0"/>
              <dgm:constr type="t" for="ch" forName="Parent1" refType="h" fact="0.1"/>
              <dgm:constr type="w" for="ch" forName="Parent1" refType="w" fact="0.2001"/>
              <dgm:constr type="h" for="ch" forName="Parent1" refType="h" fact="0.1"/>
              <dgm:constr type="l" for="ch" forName="ChildAccent2" refType="w" fact="0.2001"/>
              <dgm:constr type="t" for="ch" forName="ChildAccent2" refType="h" fact="0.2"/>
              <dgm:constr type="w" for="ch" forName="ChildAccent2" refType="w" fact="0.2001"/>
              <dgm:constr type="h" for="ch" forName="ChildAccent2" refType="h" fact="0.65"/>
              <dgm:constr type="l" for="ch" forName="Child2" refType="w" fact="0.2255"/>
              <dgm:constr type="t" for="ch" forName="Child2" refType="h" fact="0.2"/>
              <dgm:constr type="w" for="ch" forName="Child2" refType="w" fact="0.1747"/>
              <dgm:constr type="h" for="ch" forName="Child2" refType="h" fact="0.65"/>
              <dgm:constr type="l" for="ch" forName="Parent2" refType="w" fact="0.2001"/>
              <dgm:constr type="t" for="ch" forName="Parent2" refType="h" fact="0.075"/>
              <dgm:constr type="w" for="ch" forName="Parent2" refType="w" fact="0.2001"/>
              <dgm:constr type="h" for="ch" forName="Parent2" refType="h" fact="0.125"/>
              <dgm:constr type="l" for="ch" forName="ChildAccent3" refType="w" fact="0.4002"/>
              <dgm:constr type="t" for="ch" forName="ChildAccent3" refType="h" fact="0.2"/>
              <dgm:constr type="w" for="ch" forName="ChildAccent3" refType="w" fact="0.2001"/>
              <dgm:constr type="h" for="ch" forName="ChildAccent3" refType="h" fact="0.7"/>
              <dgm:constr type="l" for="ch" forName="Child3" refType="w" fact="0.4256"/>
              <dgm:constr type="t" for="ch" forName="Child3" refType="h" fact="0.2"/>
              <dgm:constr type="w" for="ch" forName="Child3" refType="w" fact="0.1747"/>
              <dgm:constr type="h" for="ch" forName="Child3" refType="h" fact="0.7"/>
              <dgm:constr type="l" for="ch" forName="Parent3" refType="w" fact="0.4002"/>
              <dgm:constr type="t" for="ch" forName="Parent3" refType="h" fact="0.0508"/>
              <dgm:constr type="w" for="ch" forName="Parent3" refType="w" fact="0.2001"/>
              <dgm:constr type="h" for="ch" forName="Parent3" refType="h" fact="0.15"/>
              <dgm:constr type="l" for="ch" forName="ChildAccent4" refType="w" fact="0.6003"/>
              <dgm:constr type="t" for="ch" forName="ChildAccent4" refType="h" fact="0.2"/>
              <dgm:constr type="w" for="ch" forName="ChildAccent4" refType="w" fact="0.2001"/>
              <dgm:constr type="h" for="ch" forName="ChildAccent4" refType="h" fact="0.75"/>
              <dgm:constr type="l" for="ch" forName="Child4" refType="w" fact="0.6257"/>
              <dgm:constr type="t" for="ch" forName="Child4" refType="h" fact="0.2"/>
              <dgm:constr type="w" for="ch" forName="Child4" refType="w" fact="0.1747"/>
              <dgm:constr type="h" for="ch" forName="Child4" refType="h" fact="0.75"/>
              <dgm:constr type="l" for="ch" forName="Parent4" refType="w" fact="0.6003"/>
              <dgm:constr type="t" for="ch" forName="Parent4" refType="h" fact="0.025"/>
              <dgm:constr type="w" for="ch" forName="Parent4" refType="w" fact="0.2001"/>
              <dgm:constr type="h" for="ch" forName="Parent4" refType="h" fact="0.175"/>
              <dgm:constr type="l" for="ch" forName="ChildAccent5" refType="w" fact="0.7999"/>
              <dgm:constr type="t" for="ch" forName="ChildAccent5" refType="h" fact="0.2"/>
              <dgm:constr type="w" for="ch" forName="ChildAccent5" refType="w" fact="0.2001"/>
              <dgm:constr type="h" for="ch" forName="ChildAccent5" refType="h" fact="0.8"/>
              <dgm:constr type="l" for="ch" forName="Child5" refType="w" fact="0.8253"/>
              <dgm:constr type="t" for="ch" forName="Child5" refType="h" fact="0.2"/>
              <dgm:constr type="w" for="ch" forName="Child5" refType="w" fact="0.1747"/>
              <dgm:constr type="h" for="ch" forName="Child5" refType="h" fact="0.8"/>
              <dgm:constr type="l" for="ch" forName="Parent5" refType="w" fact="0.7999"/>
              <dgm:constr type="t" for="ch" forName="Parent5" refType="h" fact="0"/>
              <dgm:constr type="w" for="ch" forName="Parent5" refType="w" fact="0.2001"/>
              <dgm:constr type="h" for="ch" forName="Parent5" refType="h" fact="0.2"/>
            </dgm:constrLst>
          </dgm:if>
          <dgm:if name="Name9" axis="ch" ptType="node" func="cnt" op="equ" val="6">
            <dgm:alg type="composite">
              <dgm:param type="ar" val="1.756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ChildAccent1" refType="w" fact="0"/>
              <dgm:constr type="t" for="ch" forName="ChildAccent1" refType="h" fact="0.2087"/>
              <dgm:constr type="w" for="ch" forName="ChildAccent1" refType="w" fact="0.167"/>
              <dgm:constr type="h" for="ch" forName="ChildAccent1" refType="h" fact="0.5586"/>
              <dgm:constr type="l" for="ch" forName="Child1" refType="w" fact="0.0212"/>
              <dgm:constr type="t" for="ch" forName="Child1" refType="h" fact="0.2087"/>
              <dgm:constr type="w" for="ch" forName="Child1" refType="w" fact="0.1458"/>
              <dgm:constr type="h" for="ch" forName="Child1" refType="h" fact="0.5586"/>
              <dgm:constr type="l" for="ch" forName="Parent1" refType="w" fact="0"/>
              <dgm:constr type="t" for="ch" forName="Parent1" refType="h" fact="0.1156"/>
              <dgm:constr type="w" for="ch" forName="Parent1" refType="w" fact="0.167"/>
              <dgm:constr type="h" for="ch" forName="Parent1" refType="h" fact="0.0931"/>
              <dgm:constr type="l" for="ch" forName="ChildAccent2" refType="w" fact="0.167"/>
              <dgm:constr type="t" for="ch" forName="ChildAccent2" refType="h" fact="0.2087"/>
              <dgm:constr type="w" for="ch" forName="ChildAccent2" refType="w" fact="0.167"/>
              <dgm:constr type="h" for="ch" forName="ChildAccent2" refType="h" fact="0.6051"/>
              <dgm:constr type="l" for="ch" forName="Child2" refType="w" fact="0.1888"/>
              <dgm:constr type="t" for="ch" forName="Child2" refType="h" fact="0.2087"/>
              <dgm:constr type="w" for="ch" forName="Child2" refType="w" fact="0.1458"/>
              <dgm:constr type="h" for="ch" forName="Child2" refType="h" fact="0.6051"/>
              <dgm:constr type="l" for="ch" forName="Parent2" refType="w" fact="0.167"/>
              <dgm:constr type="t" for="ch" forName="Parent2" refType="h" fact="0.0923"/>
              <dgm:constr type="w" for="ch" forName="Parent2" refType="w" fact="0.167"/>
              <dgm:constr type="h" for="ch" forName="Parent2" refType="h" fact="0.1164"/>
              <dgm:constr type="l" for="ch" forName="ChildAccent3" refType="w" fact="0.3339"/>
              <dgm:constr type="t" for="ch" forName="ChildAccent3" refType="h" fact="0.2087"/>
              <dgm:constr type="w" for="ch" forName="ChildAccent3" refType="w" fact="0.167"/>
              <dgm:constr type="h" for="ch" forName="ChildAccent3" refType="h" fact="0.6517"/>
              <dgm:constr type="l" for="ch" forName="Child3" refType="w" fact="0.3551"/>
              <dgm:constr type="t" for="ch" forName="Child3" refType="h" fact="0.2087"/>
              <dgm:constr type="w" for="ch" forName="Child3" refType="w" fact="0.1458"/>
              <dgm:constr type="h" for="ch" forName="Child3" refType="h" fact="0.6517"/>
              <dgm:constr type="l" for="ch" forName="Parent3" refType="w" fact="0.3339"/>
              <dgm:constr type="t" for="ch" forName="Parent3" refType="h" fact="0.0698"/>
              <dgm:constr type="w" for="ch" forName="Parent3" refType="w" fact="0.167"/>
              <dgm:constr type="h" for="ch" forName="Parent3" refType="h" fact="0.1396"/>
              <dgm:constr type="l" for="ch" forName="ChildAccent4" refType="w" fact="0.5009"/>
              <dgm:constr type="t" for="ch" forName="ChildAccent4" refType="h" fact="0.2087"/>
              <dgm:constr type="w" for="ch" forName="ChildAccent4" refType="w" fact="0.167"/>
              <dgm:constr type="h" for="ch" forName="ChildAccent4" refType="h" fact="0.6982"/>
              <dgm:constr type="l" for="ch" forName="Child4" refType="w" fact="0.5221"/>
              <dgm:constr type="t" for="ch" forName="Child4" refType="h" fact="0.2087"/>
              <dgm:constr type="w" for="ch" forName="Child4" refType="w" fact="0.1458"/>
              <dgm:constr type="h" for="ch" forName="Child4" refType="h" fact="0.6982"/>
              <dgm:constr type="l" for="ch" forName="Parent4" refType="w" fact="0.501"/>
              <dgm:constr type="t" for="ch" forName="Parent4" refType="h" fact="0.0458"/>
              <dgm:constr type="w" for="ch" forName="Parent4" refType="w" fact="0.167"/>
              <dgm:constr type="h" for="ch" forName="Parent4" refType="h" fact="0.1629"/>
              <dgm:constr type="l" for="ch" forName="ChildAccent5" refType="w" fact="0.6674"/>
              <dgm:constr type="t" for="ch" forName="ChildAccent5" refType="h" fact="0.2087"/>
              <dgm:constr type="w" for="ch" forName="ChildAccent5" refType="w" fact="0.167"/>
              <dgm:constr type="h" for="ch" forName="ChildAccent5" refType="h" fact="0.7448"/>
              <dgm:constr type="l" for="ch" forName="Child5" refType="w" fact="0.6886"/>
              <dgm:constr type="t" for="ch" forName="Child5" refType="h" fact="0.2087"/>
              <dgm:constr type="w" for="ch" forName="Child5" refType="w" fact="0.1458"/>
              <dgm:constr type="h" for="ch" forName="Child5" refType="h" fact="0.7448"/>
              <dgm:constr type="l" for="ch" forName="Parent5" refType="w" fact="0.668"/>
              <dgm:constr type="t" for="ch" forName="Parent5" refType="h" fact="0.0225"/>
              <dgm:constr type="w" for="ch" forName="Parent5" refType="w" fact="0.167"/>
              <dgm:constr type="h" for="ch" forName="Parent5" refType="h" fact="0.1862"/>
              <dgm:constr type="l" for="ch" forName="ChildAccent6" refType="w" fact="0.833"/>
              <dgm:constr type="t" for="ch" forName="ChildAccent6" refType="h" fact="0.2087"/>
              <dgm:constr type="w" for="ch" forName="ChildAccent6" refType="w" fact="0.167"/>
              <dgm:constr type="h" for="ch" forName="ChildAccent6" refType="h" fact="0.7913"/>
              <dgm:constr type="l" for="ch" forName="Child6" refType="w" fact="0.8542"/>
              <dgm:constr type="t" for="ch" forName="Child6" refType="h" fact="0.2087"/>
              <dgm:constr type="w" for="ch" forName="Child6" refType="w" fact="0.1458"/>
              <dgm:constr type="h" for="ch" forName="Child6" refType="h" fact="0.7913"/>
              <dgm:constr type="l" for="ch" forName="Parent6" refType="w" fact="0.835"/>
              <dgm:constr type="t" for="ch" forName="Parent6" refType="h" fact="0"/>
              <dgm:constr type="w" for="ch" forName="Parent6" refType="w" fact="0.165"/>
              <dgm:constr type="h" for="ch" forName="Parent6" refType="h" fact="0.2095"/>
            </dgm:constrLst>
          </dgm:if>
          <dgm:else name="Name10">
            <dgm:alg type="composite">
              <dgm:param type="ar" val="1.9137"/>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ChildAccent1" refType="w" fact="0"/>
              <dgm:constr type="t" for="ch" forName="ChildAccent1" refType="h" fact="0.2168"/>
              <dgm:constr type="w" for="ch" forName="ChildAccent1" refType="w" fact="0.1432"/>
              <dgm:constr type="h" for="ch" forName="ChildAccent1" refType="h" fact="0.5221"/>
              <dgm:constr type="l" for="ch" forName="Child1" refType="w" fact="0.0182"/>
              <dgm:constr type="t" for="ch" forName="Child1" refType="h" fact="0.2168"/>
              <dgm:constr type="w" for="ch" forName="Child1" refType="w" fact="0.125"/>
              <dgm:constr type="h" for="ch" forName="Child1" refType="h" fact="0.5221"/>
              <dgm:constr type="l" for="ch" forName="Parent1" refType="w" fact="0"/>
              <dgm:constr type="t" for="ch" forName="Parent1" refType="h" fact="0.1298"/>
              <dgm:constr type="w" for="ch" forName="Parent1" refType="w" fact="0.1432"/>
              <dgm:constr type="h" for="ch" forName="Parent1" refType="h" fact="0.087"/>
              <dgm:constr type="l" for="ch" forName="ChildAccent2" refType="w" fact="0.1432"/>
              <dgm:constr type="t" for="ch" forName="ChildAccent2" refType="h" fact="0.2168"/>
              <dgm:constr type="w" for="ch" forName="ChildAccent2" refType="w" fact="0.1432"/>
              <dgm:constr type="h" for="ch" forName="ChildAccent2" refType="h" fact="0.5656"/>
              <dgm:constr type="l" for="ch" forName="Child2" refType="w" fact="0.1614"/>
              <dgm:constr type="t" for="ch" forName="Child2" refType="h" fact="0.2168"/>
              <dgm:constr type="w" for="ch" forName="Child2" refType="w" fact="0.125"/>
              <dgm:constr type="h" for="ch" forName="Child2" refType="h" fact="0.5656"/>
              <dgm:constr type="l" for="ch" forName="Parent2" refType="w" fact="0.1432"/>
              <dgm:constr type="t" for="ch" forName="Parent2" refType="h" fact="0.108"/>
              <dgm:constr type="w" for="ch" forName="Parent2" refType="w" fact="0.1432"/>
              <dgm:constr type="h" for="ch" forName="Parent2" refType="h" fact="0.1088"/>
              <dgm:constr type="l" for="ch" forName="ChildAccent3" refType="w" fact="0.2865"/>
              <dgm:constr type="t" for="ch" forName="ChildAccent3" refType="h" fact="0.2168"/>
              <dgm:constr type="w" for="ch" forName="ChildAccent3" refType="w" fact="0.1432"/>
              <dgm:constr type="h" for="ch" forName="ChildAccent3" refType="h" fact="0.6091"/>
              <dgm:constr type="l" for="ch" forName="Child3" refType="w" fact="0.3047"/>
              <dgm:constr type="t" for="ch" forName="Child3" refType="h" fact="0.2168"/>
              <dgm:constr type="w" for="ch" forName="Child3" refType="w" fact="0.125"/>
              <dgm:constr type="h" for="ch" forName="Child3" refType="h" fact="0.6091"/>
              <dgm:constr type="l" for="ch" forName="Parent3" refType="w" fact="0.2865"/>
              <dgm:constr type="t" for="ch" forName="Parent3" refType="h" fact="0.087"/>
              <dgm:constr type="w" for="ch" forName="Parent3" refType="w" fact="0.1432"/>
              <dgm:constr type="h" for="ch" forName="Parent3" refType="h" fact="0.1305"/>
              <dgm:constr type="l" for="ch" forName="ChildAccent4" refType="w" fact="0.4297"/>
              <dgm:constr type="t" for="ch" forName="ChildAccent4" refType="h" fact="0.2168"/>
              <dgm:constr type="w" for="ch" forName="ChildAccent4" refType="w" fact="0.1432"/>
              <dgm:constr type="h" for="ch" forName="ChildAccent4" refType="h" fact="0.6526"/>
              <dgm:constr type="l" for="ch" forName="Child4" refType="w" fact="0.4479"/>
              <dgm:constr type="t" for="ch" forName="Child4" refType="h" fact="0.2168"/>
              <dgm:constr type="w" for="ch" forName="Child4" refType="w" fact="0.125"/>
              <dgm:constr type="h" for="ch" forName="Child4" refType="h" fact="0.6526"/>
              <dgm:constr type="l" for="ch" forName="Parent4" refType="w" fact="0.4297"/>
              <dgm:constr type="t" for="ch" forName="Parent4" refType="h" fact="0.0645"/>
              <dgm:constr type="w" for="ch" forName="Parent4" refType="w" fact="0.1432"/>
              <dgm:constr type="h" for="ch" forName="Parent4" refType="h" fact="0.1523"/>
              <dgm:constr type="l" for="ch" forName="ChildAccent5" refType="w" fact="0.5726"/>
              <dgm:constr type="t" for="ch" forName="ChildAccent5" refType="h" fact="0.2168"/>
              <dgm:constr type="w" for="ch" forName="ChildAccent5" refType="w" fact="0.1432"/>
              <dgm:constr type="h" for="ch" forName="ChildAccent5" refType="h" fact="0.6962"/>
              <dgm:constr type="l" for="ch" forName="Child5" refType="w" fact="0.5908"/>
              <dgm:constr type="t" for="ch" forName="Child5" refType="h" fact="0.2168"/>
              <dgm:constr type="w" for="ch" forName="Child5" refType="w" fact="0.125"/>
              <dgm:constr type="h" for="ch" forName="Child5" refType="h" fact="0.6962"/>
              <dgm:constr type="l" for="ch" forName="Parent5" refType="w" fact="0.5726"/>
              <dgm:constr type="t" for="ch" forName="Parent5" refType="h" fact="0.0428"/>
              <dgm:constr type="w" for="ch" forName="Parent5" refType="w" fact="0.1432"/>
              <dgm:constr type="h" for="ch" forName="Parent5" refType="h" fact="0.174"/>
              <dgm:constr type="l" for="ch" forName="ChildAccent6" refType="w" fact="0.7147"/>
              <dgm:constr type="t" for="ch" forName="ChildAccent6" refType="h" fact="0.2168"/>
              <dgm:constr type="w" for="ch" forName="ChildAccent6" refType="w" fact="0.1432"/>
              <dgm:constr type="h" for="ch" forName="ChildAccent6" refType="h" fact="0.7397"/>
              <dgm:constr type="l" for="ch" forName="Child6" refType="w" fact="0.7329"/>
              <dgm:constr type="t" for="ch" forName="Child6" refType="h" fact="0.2168"/>
              <dgm:constr type="w" for="ch" forName="Child6" refType="w" fact="0.125"/>
              <dgm:constr type="h" for="ch" forName="Child6" refType="h" fact="0.7397"/>
              <dgm:constr type="l" for="ch" forName="Parent6" refType="w" fact="0.716"/>
              <dgm:constr type="t" for="ch" forName="Parent6" refType="h" fact="0.0217"/>
              <dgm:constr type="w" for="ch" forName="Parent6" refType="w" fact="0.1424"/>
              <dgm:constr type="h" for="ch" forName="Parent6" refType="h" fact="0.1958"/>
              <dgm:constr type="l" for="ch" forName="ChildAccent7" refType="w" fact="0.8568"/>
              <dgm:constr type="t" for="ch" forName="ChildAccent7" refType="h" fact="0.2168"/>
              <dgm:constr type="w" for="ch" forName="ChildAccent7" refType="w" fact="0.1432"/>
              <dgm:constr type="h" for="ch" forName="ChildAccent7" refType="h" fact="0.7832"/>
              <dgm:constr type="l" for="ch" forName="Child7" refType="w" fact="0.875"/>
              <dgm:constr type="t" for="ch" forName="Child7" refType="h" fact="0.2168"/>
              <dgm:constr type="w" for="ch" forName="Child7" refType="w" fact="0.125"/>
              <dgm:constr type="h" for="ch" forName="Child7" refType="h" fact="0.7832"/>
              <dgm:constr type="l" for="ch" forName="Parent7" refType="w" fact="0.8577"/>
              <dgm:constr type="t" for="ch" forName="Parent7" refType="h" fact="0"/>
              <dgm:constr type="w" for="ch" forName="Parent7" refType="w" fact="0.1423"/>
              <dgm:constr type="h" for="ch" forName="Parent7" refType="h" fact="0.2175"/>
            </dgm:constrLst>
          </dgm:else>
        </dgm:choose>
      </dgm:if>
      <dgm:else name="Name11">
        <dgm:choose name="Name12">
          <dgm:if name="Name13" axis="ch" ptType="node" func="cnt" op="equ" val="1">
            <dgm:alg type="composite">
              <dgm:param type="ar" val="0.45"/>
            </dgm:alg>
            <dgm:constrLst>
              <dgm:constr type="primFontSz" for="des" forName="Child1" val="65"/>
              <dgm:constr type="primFontSz" for="des" forName="Parent1" val="65"/>
              <dgm:constr type="primFontSz" for="des" forName="Child1" refType="primFontSz" refFor="des" refForName="Parent1" op="lte"/>
              <dgm:constr type="l" for="ch" forName="ChildAccent1" refType="w" fact="0"/>
              <dgm:constr type="t" for="ch" forName="ChildAccent1" refType="h" fact="0.1429"/>
              <dgm:constr type="w" for="ch" forName="ChildAccent1" refType="w"/>
              <dgm:constr type="h" for="ch" forName="ChildAccent1" refType="h" fact="0.8571"/>
              <dgm:constr type="l" for="ch" forName="Child1" refType="w" fact="0"/>
              <dgm:constr type="t" for="ch" forName="Child1" refType="h" fact="0.1429"/>
              <dgm:constr type="w" for="ch" forName="Child1" refType="w" fact="0.873"/>
              <dgm:constr type="h" for="ch" forName="Child1" refType="h" fact="0.8571"/>
              <dgm:constr type="l" for="ch" forName="Parent1" refType="w" fact="0"/>
              <dgm:constr type="t" for="ch" forName="Parent1" refType="h" fact="0"/>
              <dgm:constr type="w" for="ch" forName="Parent1" refType="w"/>
              <dgm:constr type="h" for="ch" forName="Parent1" refType="h" fact="0.1429"/>
            </dgm:constrLst>
          </dgm:if>
          <dgm:if name="Name14" axis="ch" ptType="node" func="cnt" op="equ" val="2">
            <dgm:alg type="composite">
              <dgm:param type="ar" val="0.812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Child2" refType="w" fact="0"/>
              <dgm:constr type="t" for="ch" forName="Child2" refType="h" fact="0.1613"/>
              <dgm:constr type="w" for="ch" forName="Child2" refType="w" fact="0.4365"/>
              <dgm:constr type="h" for="ch" forName="Child2" refType="h" fact="0.8387"/>
              <dgm:constr type="l" for="ch" forName="Child1" refType="w" fact="0.5"/>
              <dgm:constr type="t" for="ch" forName="Child1" refType="h" fact="0.1613"/>
              <dgm:constr type="w" for="ch" forName="Child1" refType="w" fact="0.4365"/>
              <dgm:constr type="h" for="ch" forName="Child1" refType="h" fact="0.7742"/>
              <dgm:constr type="l" for="ch" forName="ChildAccent1" refType="w" fact="0.5"/>
              <dgm:constr type="t" for="ch" forName="ChildAccent1" refType="h" fact="0.1613"/>
              <dgm:constr type="w" for="ch" forName="ChildAccent1" refType="w" fact="0.5"/>
              <dgm:constr type="h" for="ch" forName="ChildAccent1" refType="h" fact="0.7742"/>
              <dgm:constr type="l" for="ch" forName="Parent1" refType="w" fact="0.5"/>
              <dgm:constr type="t" for="ch" forName="Parent1" refType="h" fact="0.0323"/>
              <dgm:constr type="w" for="ch" forName="Parent1" refType="w" fact="0.5"/>
              <dgm:constr type="h" for="ch" forName="Parent1" refType="h" fact="0.129"/>
              <dgm:constr type="l" for="ch" forName="ChildAccent2" refType="w" fact="0"/>
              <dgm:constr type="t" for="ch" forName="ChildAccent2" refType="h" fact="0.1613"/>
              <dgm:constr type="w" for="ch" forName="ChildAccent2" refType="w" fact="0.5"/>
              <dgm:constr type="h" for="ch" forName="ChildAccent2" refType="h" fact="0.8387"/>
              <dgm:constr type="l" for="ch" forName="Parent2" refType="w" fact="0"/>
              <dgm:constr type="t" for="ch" forName="Parent2" refType="h" fact="0"/>
              <dgm:constr type="w" for="ch" forName="Parent2" refType="w" fact="0.5"/>
              <dgm:constr type="h" for="ch" forName="Parent2" refType="h" fact="0.1613"/>
            </dgm:constrLst>
          </dgm:if>
          <dgm:if name="Name15" axis="ch" ptType="node" func="cnt" op="equ" val="3">
            <dgm:alg type="composite">
              <dgm:param type="ar" val="1.112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Child3" refType="w" fact="0"/>
              <dgm:constr type="t" for="ch" forName="Child3" refType="h" fact="0.1757"/>
              <dgm:constr type="w" for="ch" forName="Child3" refType="w" fact="0.291"/>
              <dgm:constr type="h" for="ch" forName="Child3" refType="h" fact="0.8243"/>
              <dgm:constr type="l" for="ch" forName="Child2" refType="w" fact="0.3333"/>
              <dgm:constr type="t" for="ch" forName="Child2" refType="h" fact="0.1757"/>
              <dgm:constr type="w" for="ch" forName="Child2" refType="w" fact="0.291"/>
              <dgm:constr type="h" for="ch" forName="Child2" refType="h" fact="0.7655"/>
              <dgm:constr type="l" for="ch" forName="Child1" refType="w" fact="0.6667"/>
              <dgm:constr type="t" for="ch" forName="Child1" refType="h" fact="0.1757"/>
              <dgm:constr type="w" for="ch" forName="Child1" refType="w" fact="0.291"/>
              <dgm:constr type="h" for="ch" forName="Child1" refType="h" fact="0.7066"/>
              <dgm:constr type="l" for="ch" forName="ChildAccent1" refType="w" fact="0.6667"/>
              <dgm:constr type="t" for="ch" forName="ChildAccent1" refType="h" fact="0.1757"/>
              <dgm:constr type="w" for="ch" forName="ChildAccent1" refType="w" fact="0.3333"/>
              <dgm:constr type="h" for="ch" forName="ChildAccent1" refType="h" fact="0.7066"/>
              <dgm:constr type="l" for="ch" forName="Parent1" refType="w" fact="0.6667"/>
              <dgm:constr type="t" for="ch" forName="Parent1" refType="h" fact="0.0579"/>
              <dgm:constr type="w" for="ch" forName="Parent1" refType="w" fact="0.3333"/>
              <dgm:constr type="h" for="ch" forName="Parent1" refType="h" fact="0.1178"/>
              <dgm:constr type="l" for="ch" forName="ChildAccent2" refType="w" fact="0.3333"/>
              <dgm:constr type="t" for="ch" forName="ChildAccent2" refType="h" fact="0.1757"/>
              <dgm:constr type="w" for="ch" forName="ChildAccent2" refType="w" fact="0.3333"/>
              <dgm:constr type="h" for="ch" forName="ChildAccent2" refType="h" fact="0.7655"/>
              <dgm:constr type="l" for="ch" forName="Parent2" refType="w" fact="0.3333"/>
              <dgm:constr type="t" for="ch" forName="Parent2" refType="h" fact="0.0285"/>
              <dgm:constr type="w" for="ch" forName="Parent2" refType="w" fact="0.3333"/>
              <dgm:constr type="h" for="ch" forName="Parent2" refType="h" fact="0.1472"/>
              <dgm:constr type="l" for="ch" forName="ChildAccent3" refType="w" fact="0"/>
              <dgm:constr type="t" for="ch" forName="ChildAccent3" refType="h" fact="0.1757"/>
              <dgm:constr type="w" for="ch" forName="ChildAccent3" refType="w" fact="0.3333"/>
              <dgm:constr type="h" for="ch" forName="ChildAccent3" refType="h" fact="0.8243"/>
              <dgm:constr type="l" for="ch" forName="Parent3" refType="w" fact="0"/>
              <dgm:constr type="t" for="ch" forName="Parent3" refType="h" fact="0"/>
              <dgm:constr type="w" for="ch" forName="Parent3" refType="w" fact="0.3333"/>
              <dgm:constr type="h" for="ch" forName="Parent3" refType="h" fact="0.176"/>
            </dgm:constrLst>
          </dgm:if>
          <dgm:if name="Name16" axis="ch" ptType="node" func="cnt" op="equ" val="4">
            <dgm:alg type="composite">
              <dgm:param type="ar" val="1.3622"/>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Child4" refType="w" fact="0"/>
              <dgm:constr type="t" for="ch" forName="Child4" refType="h" fact="0.1892"/>
              <dgm:constr type="w" for="ch" forName="Child4" refType="w" fact="0.2183"/>
              <dgm:constr type="h" for="ch" forName="Child4" refType="h" fact="0.8108"/>
              <dgm:constr type="l" for="ch" forName="Child3" refType="w" fact="0.25"/>
              <dgm:constr type="t" for="ch" forName="Child3" refType="h" fact="0.1892"/>
              <dgm:constr type="w" for="ch" forName="Child3" refType="w" fact="0.2183"/>
              <dgm:constr type="h" for="ch" forName="Child3" refType="h" fact="0.7568"/>
              <dgm:constr type="l" for="ch" forName="Child2" refType="w" fact="0.5"/>
              <dgm:constr type="t" for="ch" forName="Child2" refType="h" fact="0.1892"/>
              <dgm:constr type="w" for="ch" forName="Child2" refType="w" fact="0.2183"/>
              <dgm:constr type="h" for="ch" forName="Child2" refType="h" fact="0.7027"/>
              <dgm:constr type="l" for="ch" forName="Child1" refType="w" fact="0.75"/>
              <dgm:constr type="t" for="ch" forName="Child1" refType="h" fact="0.1892"/>
              <dgm:constr type="w" for="ch" forName="Child1" refType="w" fact="0.2183"/>
              <dgm:constr type="h" for="ch" forName="Child1" refType="h" fact="0.6486"/>
              <dgm:constr type="l" for="ch" forName="ChildAccent1" refType="w" fact="0.75"/>
              <dgm:constr type="t" for="ch" forName="ChildAccent1" refType="h" fact="0.1892"/>
              <dgm:constr type="w" for="ch" forName="ChildAccent1" refType="w" fact="0.25"/>
              <dgm:constr type="h" for="ch" forName="ChildAccent1" refType="h" fact="0.6486"/>
              <dgm:constr type="l" for="ch" forName="Parent1" refType="w" fact="0.75"/>
              <dgm:constr type="t" for="ch" forName="Parent1" refType="h" fact="0.0811"/>
              <dgm:constr type="w" for="ch" forName="Parent1" refType="w" fact="0.25"/>
              <dgm:constr type="h" for="ch" forName="Parent1" refType="h" fact="0.1081"/>
              <dgm:constr type="l" for="ch" forName="ChildAccent2" refType="w" fact="0.5"/>
              <dgm:constr type="t" for="ch" forName="ChildAccent2" refType="h" fact="0.1892"/>
              <dgm:constr type="w" for="ch" forName="ChildAccent2" refType="w" fact="0.25"/>
              <dgm:constr type="h" for="ch" forName="ChildAccent2" refType="h" fact="0.7027"/>
              <dgm:constr type="l" for="ch" forName="Parent2" refType="w" fact="0.5"/>
              <dgm:constr type="t" for="ch" forName="Parent2" refType="h" fact="0.0541"/>
              <dgm:constr type="w" for="ch" forName="Parent2" refType="w" fact="0.25"/>
              <dgm:constr type="h" for="ch" forName="Parent2" refType="h" fact="0.1351"/>
              <dgm:constr type="l" for="ch" forName="ChildAccent3" refType="w" fact="0.25"/>
              <dgm:constr type="t" for="ch" forName="ChildAccent3" refType="h" fact="0.1892"/>
              <dgm:constr type="w" for="ch" forName="ChildAccent3" refType="w" fact="0.25"/>
              <dgm:constr type="h" for="ch" forName="ChildAccent3" refType="h" fact="0.7568"/>
              <dgm:constr type="l" for="ch" forName="Parent3" refType="w" fact="0.25"/>
              <dgm:constr type="t" for="ch" forName="Parent3" refType="h" fact="0.0279"/>
              <dgm:constr type="w" for="ch" forName="Parent3" refType="w" fact="0.25"/>
              <dgm:constr type="h" for="ch" forName="Parent3" refType="h" fact="0.161"/>
              <dgm:constr type="l" for="ch" forName="ChildAccent4" refType="w" fact="0"/>
              <dgm:constr type="t" for="ch" forName="ChildAccent4" refType="h" fact="0.1892"/>
              <dgm:constr type="w" for="ch" forName="ChildAccent4" refType="w" fact="0.25"/>
              <dgm:constr type="h" for="ch" forName="ChildAccent4" refType="h" fact="0.8108"/>
              <dgm:constr type="l" for="ch" forName="Parent4" refType="w" fact="0"/>
              <dgm:constr type="t" for="ch" forName="Parent4" refType="h" fact="0"/>
              <dgm:constr type="w" for="ch" forName="Parent4" refType="w" fact="0.25"/>
              <dgm:constr type="h" for="ch" forName="Parent4" refType="h" fact="0.1892"/>
            </dgm:constrLst>
          </dgm:if>
          <dgm:if name="Name17" axis="ch" ptType="node" func="cnt" op="equ" val="5">
            <dgm:alg type="composite">
              <dgm:param type="ar" val="1.5742"/>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Child5" refType="w" fact="0"/>
              <dgm:constr type="t" for="ch" forName="Child5" refType="h" fact="0.2"/>
              <dgm:constr type="w" for="ch" forName="Child5" refType="w" fact="0.1747"/>
              <dgm:constr type="h" for="ch" forName="Child5" refType="h" fact="0.8"/>
              <dgm:constr type="l" for="ch" forName="Child4" refType="w" fact="0.2001"/>
              <dgm:constr type="t" for="ch" forName="Child4" refType="h" fact="0.2"/>
              <dgm:constr type="w" for="ch" forName="Child4" refType="w" fact="0.1747"/>
              <dgm:constr type="h" for="ch" forName="Child4" refType="h" fact="0.75"/>
              <dgm:constr type="l" for="ch" forName="Child3" refType="w" fact="0.4002"/>
              <dgm:constr type="t" for="ch" forName="Child3" refType="h" fact="0.2"/>
              <dgm:constr type="w" for="ch" forName="Child3" refType="w" fact="0.1747"/>
              <dgm:constr type="h" for="ch" forName="Child3" refType="h" fact="0.7"/>
              <dgm:constr type="l" for="ch" forName="Child2" refType="w" fact="0.6003"/>
              <dgm:constr type="t" for="ch" forName="Child2" refType="h" fact="0.2"/>
              <dgm:constr type="w" for="ch" forName="Child2" refType="w" fact="0.1747"/>
              <dgm:constr type="h" for="ch" forName="Child2" refType="h" fact="0.65"/>
              <dgm:constr type="l" for="ch" forName="Child1" refType="w" fact="0.7999"/>
              <dgm:constr type="t" for="ch" forName="Child1" refType="h" fact="0.2"/>
              <dgm:constr type="w" for="ch" forName="Child1" refType="w" fact="0.1747"/>
              <dgm:constr type="h" for="ch" forName="Child1" refType="h" fact="0.6"/>
              <dgm:constr type="l" for="ch" forName="ChildAccent1" refType="w" fact="0.7999"/>
              <dgm:constr type="t" for="ch" forName="ChildAccent1" refType="h" fact="0.2"/>
              <dgm:constr type="w" for="ch" forName="ChildAccent1" refType="w" fact="0.2001"/>
              <dgm:constr type="h" for="ch" forName="ChildAccent1" refType="h" fact="0.6"/>
              <dgm:constr type="l" for="ch" forName="Parent1" refType="w" fact="0.7999"/>
              <dgm:constr type="t" for="ch" forName="Parent1" refType="h" fact="0.1"/>
              <dgm:constr type="w" for="ch" forName="Parent1" refType="w" fact="0.2001"/>
              <dgm:constr type="h" for="ch" forName="Parent1" refType="h" fact="0.1"/>
              <dgm:constr type="l" for="ch" forName="ChildAccent2" refType="w" fact="0.6003"/>
              <dgm:constr type="t" for="ch" forName="ChildAccent2" refType="h" fact="0.2"/>
              <dgm:constr type="w" for="ch" forName="ChildAccent2" refType="w" fact="0.2001"/>
              <dgm:constr type="h" for="ch" forName="ChildAccent2" refType="h" fact="0.65"/>
              <dgm:constr type="l" for="ch" forName="Parent2" refType="w" fact="0.6003"/>
              <dgm:constr type="t" for="ch" forName="Parent2" refType="h" fact="0.075"/>
              <dgm:constr type="w" for="ch" forName="Parent2" refType="w" fact="0.2001"/>
              <dgm:constr type="h" for="ch" forName="Parent2" refType="h" fact="0.125"/>
              <dgm:constr type="l" for="ch" forName="ChildAccent3" refType="w" fact="0.4002"/>
              <dgm:constr type="t" for="ch" forName="ChildAccent3" refType="h" fact="0.2"/>
              <dgm:constr type="w" for="ch" forName="ChildAccent3" refType="w" fact="0.2001"/>
              <dgm:constr type="h" for="ch" forName="ChildAccent3" refType="h" fact="0.7"/>
              <dgm:constr type="l" for="ch" forName="Parent3" refType="w" fact="0.4002"/>
              <dgm:constr type="t" for="ch" forName="Parent3" refType="h" fact="0.0508"/>
              <dgm:constr type="w" for="ch" forName="Parent3" refType="w" fact="0.2001"/>
              <dgm:constr type="h" for="ch" forName="Parent3" refType="h" fact="0.15"/>
              <dgm:constr type="l" for="ch" forName="ChildAccent4" refType="w" fact="0.2001"/>
              <dgm:constr type="t" for="ch" forName="ChildAccent4" refType="h" fact="0.2"/>
              <dgm:constr type="w" for="ch" forName="ChildAccent4" refType="w" fact="0.2001"/>
              <dgm:constr type="h" for="ch" forName="ChildAccent4" refType="h" fact="0.75"/>
              <dgm:constr type="l" for="ch" forName="Parent4" refType="w" fact="0.2001"/>
              <dgm:constr type="t" for="ch" forName="Parent4" refType="h" fact="0.025"/>
              <dgm:constr type="w" for="ch" forName="Parent4" refType="w" fact="0.2001"/>
              <dgm:constr type="h" for="ch" forName="Parent4" refType="h" fact="0.175"/>
              <dgm:constr type="l" for="ch" forName="ChildAccent5" refType="w" fact="0"/>
              <dgm:constr type="t" for="ch" forName="ChildAccent5" refType="h" fact="0.2"/>
              <dgm:constr type="w" for="ch" forName="ChildAccent5" refType="w" fact="0.2001"/>
              <dgm:constr type="h" for="ch" forName="ChildAccent5" refType="h" fact="0.8"/>
              <dgm:constr type="l" for="ch" forName="Parent5" refType="w" fact="0"/>
              <dgm:constr type="t" for="ch" forName="Parent5" refType="h" fact="0"/>
              <dgm:constr type="w" for="ch" forName="Parent5" refType="w" fact="0.2001"/>
              <dgm:constr type="h" for="ch" forName="Parent5" refType="h" fact="0.2"/>
            </dgm:constrLst>
          </dgm:if>
          <dgm:if name="Name18" axis="ch" ptType="node" func="cnt" op="equ" val="6">
            <dgm:alg type="composite">
              <dgm:param type="ar" val="1.756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Child6" refType="w" fact="0"/>
              <dgm:constr type="t" for="ch" forName="Child6" refType="h" fact="0.2087"/>
              <dgm:constr type="w" for="ch" forName="Child6" refType="w" fact="0.1458"/>
              <dgm:constr type="h" for="ch" forName="Child6" refType="h" fact="0.7913"/>
              <dgm:constr type="l" for="ch" forName="Child5" refType="w" fact="0.167"/>
              <dgm:constr type="t" for="ch" forName="Child5" refType="h" fact="0.2087"/>
              <dgm:constr type="w" for="ch" forName="Child5" refType="w" fact="0.1458"/>
              <dgm:constr type="h" for="ch" forName="Child5" refType="h" fact="0.7448"/>
              <dgm:constr type="l" for="ch" forName="Child4" refType="w" fact="0.3339"/>
              <dgm:constr type="t" for="ch" forName="Child4" refType="h" fact="0.2087"/>
              <dgm:constr type="w" for="ch" forName="Child4" refType="w" fact="0.1458"/>
              <dgm:constr type="h" for="ch" forName="Child4" refType="h" fact="0.6982"/>
              <dgm:constr type="l" for="ch" forName="Child3" refType="w" fact="0.5009"/>
              <dgm:constr type="t" for="ch" forName="Child3" refType="h" fact="0.2087"/>
              <dgm:constr type="w" for="ch" forName="Child3" refType="w" fact="0.1458"/>
              <dgm:constr type="h" for="ch" forName="Child3" refType="h" fact="0.6517"/>
              <dgm:constr type="l" for="ch" forName="Child2" refType="w" fact="0.6674"/>
              <dgm:constr type="t" for="ch" forName="Child2" refType="h" fact="0.2087"/>
              <dgm:constr type="w" for="ch" forName="Child2" refType="w" fact="0.1458"/>
              <dgm:constr type="h" for="ch" forName="Child2" refType="h" fact="0.6051"/>
              <dgm:constr type="l" for="ch" forName="Child1" refType="w" fact="0.833"/>
              <dgm:constr type="t" for="ch" forName="Child1" refType="h" fact="0.2087"/>
              <dgm:constr type="w" for="ch" forName="Child1" refType="w" fact="0.1458"/>
              <dgm:constr type="h" for="ch" forName="Child1" refType="h" fact="0.5586"/>
              <dgm:constr type="l" for="ch" forName="ChildAccent1" refType="w" fact="0.833"/>
              <dgm:constr type="t" for="ch" forName="ChildAccent1" refType="h" fact="0.2087"/>
              <dgm:constr type="w" for="ch" forName="ChildAccent1" refType="w" fact="0.167"/>
              <dgm:constr type="h" for="ch" forName="ChildAccent1" refType="h" fact="0.5586"/>
              <dgm:constr type="l" for="ch" forName="Parent1" refType="w" fact="0.833"/>
              <dgm:constr type="t" for="ch" forName="Parent1" refType="h" fact="0.1156"/>
              <dgm:constr type="w" for="ch" forName="Parent1" refType="w" fact="0.167"/>
              <dgm:constr type="h" for="ch" forName="Parent1" refType="h" fact="0.0931"/>
              <dgm:constr type="l" for="ch" forName="ChildAccent2" refType="w" fact="0.6674"/>
              <dgm:constr type="t" for="ch" forName="ChildAccent2" refType="h" fact="0.2087"/>
              <dgm:constr type="w" for="ch" forName="ChildAccent2" refType="w" fact="0.167"/>
              <dgm:constr type="h" for="ch" forName="ChildAccent2" refType="h" fact="0.6051"/>
              <dgm:constr type="l" for="ch" forName="Parent2" refType="w" fact="0.6674"/>
              <dgm:constr type="t" for="ch" forName="Parent2" refType="h" fact="0.0923"/>
              <dgm:constr type="w" for="ch" forName="Parent2" refType="w" fact="0.165"/>
              <dgm:constr type="h" for="ch" forName="Parent2" refType="h" fact="0.1164"/>
              <dgm:constr type="l" for="ch" forName="ChildAccent3" refType="w" fact="0.5009"/>
              <dgm:constr type="t" for="ch" forName="ChildAccent3" refType="h" fact="0.2087"/>
              <dgm:constr type="w" for="ch" forName="ChildAccent3" refType="w" fact="0.167"/>
              <dgm:constr type="h" for="ch" forName="ChildAccent3" refType="h" fact="0.6517"/>
              <dgm:constr type="l" for="ch" forName="Parent3" refType="w" fact="0.5009"/>
              <dgm:constr type="t" for="ch" forName="Parent3" refType="h" fact="0.0698"/>
              <dgm:constr type="w" for="ch" forName="Parent3" refType="w" fact="0.166"/>
              <dgm:constr type="h" for="ch" forName="Parent3" refType="h" fact="0.1396"/>
              <dgm:constr type="l" for="ch" forName="ChildAccent4" refType="w" fact="0.3339"/>
              <dgm:constr type="t" for="ch" forName="ChildAccent4" refType="h" fact="0.2087"/>
              <dgm:constr type="w" for="ch" forName="ChildAccent4" refType="w" fact="0.167"/>
              <dgm:constr type="h" for="ch" forName="ChildAccent4" refType="h" fact="0.6982"/>
              <dgm:constr type="l" for="ch" forName="Parent4" refType="w" fact="0.3339"/>
              <dgm:constr type="t" for="ch" forName="Parent4" refType="h" fact="0.0458"/>
              <dgm:constr type="w" for="ch" forName="Parent4" refType="w" fact="0.167"/>
              <dgm:constr type="h" for="ch" forName="Parent4" refType="h" fact="0.1629"/>
              <dgm:constr type="l" for="ch" forName="ChildAccent5" refType="w" fact="0.167"/>
              <dgm:constr type="t" for="ch" forName="ChildAccent5" refType="h" fact="0.2087"/>
              <dgm:constr type="w" for="ch" forName="ChildAccent5" refType="w" fact="0.167"/>
              <dgm:constr type="h" for="ch" forName="ChildAccent5" refType="h" fact="0.7448"/>
              <dgm:constr type="l" for="ch" forName="Parent5" refType="w" fact="0.167"/>
              <dgm:constr type="t" for="ch" forName="Parent5" refType="h" fact="0.0225"/>
              <dgm:constr type="w" for="ch" forName="Parent5" refType="w" fact="0.167"/>
              <dgm:constr type="h" for="ch" forName="Parent5" refType="h" fact="0.1862"/>
              <dgm:constr type="l" for="ch" forName="ChildAccent6" refType="w" fact="0"/>
              <dgm:constr type="t" for="ch" forName="ChildAccent6" refType="h" fact="0.2087"/>
              <dgm:constr type="w" for="ch" forName="ChildAccent6" refType="w" fact="0.167"/>
              <dgm:constr type="h" for="ch" forName="ChildAccent6" refType="h" fact="0.7913"/>
              <dgm:constr type="l" for="ch" forName="Parent6" refType="w" fact="0"/>
              <dgm:constr type="t" for="ch" forName="Parent6" refType="h" fact="0"/>
              <dgm:constr type="w" for="ch" forName="Parent6" refType="w" fact="0.167"/>
              <dgm:constr type="h" for="ch" forName="Parent6" refType="h" fact="0.2095"/>
            </dgm:constrLst>
          </dgm:if>
          <dgm:else name="Name19">
            <dgm:alg type="composite">
              <dgm:param type="ar" val="1.9137"/>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Child7" refType="w" fact="0"/>
              <dgm:constr type="t" for="ch" forName="Child7" refType="h" fact="0.2168"/>
              <dgm:constr type="w" for="ch" forName="Child7" refType="w" fact="0.125"/>
              <dgm:constr type="h" for="ch" forName="Child7" refType="h" fact="0.7832"/>
              <dgm:constr type="l" for="ch" forName="Child6" refType="w" fact="0.1432"/>
              <dgm:constr type="t" for="ch" forName="Child6" refType="h" fact="0.2168"/>
              <dgm:constr type="w" for="ch" forName="Child6" refType="w" fact="0.125"/>
              <dgm:constr type="h" for="ch" forName="Child6" refType="h" fact="0.7397"/>
              <dgm:constr type="l" for="ch" forName="Child5" refType="w" fact="0.2865"/>
              <dgm:constr type="t" for="ch" forName="Child5" refType="h" fact="0.2168"/>
              <dgm:constr type="w" for="ch" forName="Child5" refType="w" fact="0.125"/>
              <dgm:constr type="h" for="ch" forName="Child5" refType="h" fact="0.6962"/>
              <dgm:constr type="l" for="ch" forName="Child4" refType="w" fact="0.4297"/>
              <dgm:constr type="t" for="ch" forName="Child4" refType="h" fact="0.2168"/>
              <dgm:constr type="w" for="ch" forName="Child4" refType="w" fact="0.125"/>
              <dgm:constr type="h" for="ch" forName="Child4" refType="h" fact="0.6526"/>
              <dgm:constr type="l" for="ch" forName="Child3" refType="w" fact="0.5726"/>
              <dgm:constr type="t" for="ch" forName="Child3" refType="h" fact="0.2168"/>
              <dgm:constr type="w" for="ch" forName="Child3" refType="w" fact="0.125"/>
              <dgm:constr type="h" for="ch" forName="Child3" refType="h" fact="0.6091"/>
              <dgm:constr type="l" for="ch" forName="Child2" refType="w" fact="0.7147"/>
              <dgm:constr type="t" for="ch" forName="Child2" refType="h" fact="0.2168"/>
              <dgm:constr type="w" for="ch" forName="Child2" refType="w" fact="0.125"/>
              <dgm:constr type="h" for="ch" forName="Child2" refType="h" fact="0.5656"/>
              <dgm:constr type="l" for="ch" forName="Child1" refType="w" fact="0.8568"/>
              <dgm:constr type="t" for="ch" forName="Child1" refType="h" fact="0.2168"/>
              <dgm:constr type="w" for="ch" forName="Child1" refType="w" fact="0.125"/>
              <dgm:constr type="h" for="ch" forName="Child1" refType="h" fact="0.5221"/>
              <dgm:constr type="l" for="ch" forName="ChildAccent1" refType="w" fact="0.8568"/>
              <dgm:constr type="t" for="ch" forName="ChildAccent1" refType="h" fact="0.2168"/>
              <dgm:constr type="w" for="ch" forName="ChildAccent1" refType="w" fact="0.1432"/>
              <dgm:constr type="h" for="ch" forName="ChildAccent1" refType="h" fact="0.5221"/>
              <dgm:constr type="l" for="ch" forName="Parent1" refType="w" fact="0.8568"/>
              <dgm:constr type="t" for="ch" forName="Parent1" refType="h" fact="0.1298"/>
              <dgm:constr type="w" for="ch" forName="Parent1" refType="w" fact="0.1432"/>
              <dgm:constr type="h" for="ch" forName="Parent1" refType="h" fact="0.087"/>
              <dgm:constr type="l" for="ch" forName="ChildAccent2" refType="w" fact="0.7147"/>
              <dgm:constr type="t" for="ch" forName="ChildAccent2" refType="h" fact="0.2168"/>
              <dgm:constr type="w" for="ch" forName="ChildAccent2" refType="w" fact="0.1432"/>
              <dgm:constr type="h" for="ch" forName="ChildAccent2" refType="h" fact="0.5656"/>
              <dgm:constr type="l" for="ch" forName="Parent2" refType="w" fact="0.7147"/>
              <dgm:constr type="t" for="ch" forName="Parent2" refType="h" fact="0.108"/>
              <dgm:constr type="w" for="ch" forName="Parent2" refType="w" fact="0.1425"/>
              <dgm:constr type="h" for="ch" forName="Parent2" refType="h" fact="0.1088"/>
              <dgm:constr type="l" for="ch" forName="ChildAccent3" refType="w" fact="0.5726"/>
              <dgm:constr type="t" for="ch" forName="ChildAccent3" refType="h" fact="0.2168"/>
              <dgm:constr type="w" for="ch" forName="ChildAccent3" refType="w" fact="0.1432"/>
              <dgm:constr type="h" for="ch" forName="ChildAccent3" refType="h" fact="0.6091"/>
              <dgm:constr type="l" for="ch" forName="Parent3" refType="w" fact="0.5726"/>
              <dgm:constr type="t" for="ch" forName="Parent3" refType="h" fact="0.087"/>
              <dgm:constr type="w" for="ch" forName="Parent3" refType="w" fact="0.142"/>
              <dgm:constr type="h" for="ch" forName="Parent3" refType="h" fact="0.1305"/>
              <dgm:constr type="l" for="ch" forName="ChildAccent4" refType="w" fact="0.4297"/>
              <dgm:constr type="t" for="ch" forName="ChildAccent4" refType="h" fact="0.2168"/>
              <dgm:constr type="w" for="ch" forName="ChildAccent4" refType="w" fact="0.1432"/>
              <dgm:constr type="h" for="ch" forName="ChildAccent4" refType="h" fact="0.6526"/>
              <dgm:constr type="l" for="ch" forName="Parent4" refType="w" fact="0.4297"/>
              <dgm:constr type="t" for="ch" forName="Parent4" refType="h" fact="0.0645"/>
              <dgm:constr type="w" for="ch" forName="Parent4" refType="w" fact="0.1432"/>
              <dgm:constr type="h" for="ch" forName="Parent4" refType="h" fact="0.1523"/>
              <dgm:constr type="l" for="ch" forName="ChildAccent5" refType="w" fact="0.2865"/>
              <dgm:constr type="t" for="ch" forName="ChildAccent5" refType="h" fact="0.2168"/>
              <dgm:constr type="w" for="ch" forName="ChildAccent5" refType="w" fact="0.1432"/>
              <dgm:constr type="h" for="ch" forName="ChildAccent5" refType="h" fact="0.6962"/>
              <dgm:constr type="l" for="ch" forName="Parent5" refType="w" fact="0.2865"/>
              <dgm:constr type="t" for="ch" forName="Parent5" refType="h" fact="0.0428"/>
              <dgm:constr type="w" for="ch" forName="Parent5" refType="w" fact="0.1432"/>
              <dgm:constr type="h" for="ch" forName="Parent5" refType="h" fact="0.174"/>
              <dgm:constr type="l" for="ch" forName="ChildAccent6" refType="w" fact="0.1432"/>
              <dgm:constr type="t" for="ch" forName="ChildAccent6" refType="h" fact="0.2168"/>
              <dgm:constr type="w" for="ch" forName="ChildAccent6" refType="w" fact="0.1432"/>
              <dgm:constr type="h" for="ch" forName="ChildAccent6" refType="h" fact="0.7397"/>
              <dgm:constr type="l" for="ch" forName="Parent6" refType="w" fact="0.1432"/>
              <dgm:constr type="t" for="ch" forName="Parent6" refType="h" fact="0.0217"/>
              <dgm:constr type="w" for="ch" forName="Parent6" refType="w" fact="0.1432"/>
              <dgm:constr type="h" for="ch" forName="Parent6" refType="h" fact="0.1958"/>
              <dgm:constr type="l" for="ch" forName="ChildAccent7" refType="w" fact="0"/>
              <dgm:constr type="t" for="ch" forName="ChildAccent7" refType="h" fact="0.2168"/>
              <dgm:constr type="w" for="ch" forName="ChildAccent7" refType="w" fact="0.1432"/>
              <dgm:constr type="h" for="ch" forName="ChildAccent7" refType="h" fact="0.7832"/>
              <dgm:constr type="l" for="ch" forName="Parent7" refType="w" fact="0"/>
              <dgm:constr type="t" for="ch" forName="Parent7" refType="h" fact="0"/>
              <dgm:constr type="w" for="ch" forName="Parent7" refType="w" fact="0.1432"/>
              <dgm:constr type="h" for="ch" forName="Parent7" refType="h" fact="0.2175"/>
            </dgm:constrLst>
          </dgm:else>
        </dgm:choose>
      </dgm:else>
    </dgm:choose>
    <dgm:forEach name="wrapper" axis="self" ptType="parTrans">
      <dgm:forEach name="accentRepeat" axis="self">
        <dgm:layoutNode name="ChildAccent" styleLbl="alignImgPlace1">
          <dgm:alg type="sp"/>
          <dgm:choose name="Name20">
            <dgm:if name="Name21" axis="followSib" ptType="node" func="cnt" op="equ" val="0">
              <dgm:shape xmlns:r="http://schemas.openxmlformats.org/officeDocument/2006/relationships" type="wedgeRectCallout" r:blip="">
                <dgm:adjLst>
                  <dgm:adj idx="1" val="0"/>
                  <dgm:adj idx="2" val="0"/>
                </dgm:adjLst>
              </dgm:shape>
            </dgm:if>
            <dgm:else name="Name22">
              <dgm:choose name="Name23">
                <dgm:if name="Name24" axis="precedSib" ptType="node" func="cnt" op="equ" val="6">
                  <dgm:shape xmlns:r="http://schemas.openxmlformats.org/officeDocument/2006/relationships" type="wedgeRectCallout" r:blip="">
                    <dgm:adjLst>
                      <dgm:adj idx="1" val="0"/>
                      <dgm:adj idx="2" val="0"/>
                    </dgm:adjLst>
                  </dgm:shape>
                </dgm:if>
                <dgm:else name="Name25">
                  <dgm:choose name="Name26">
                    <dgm:if name="Name27" func="var" arg="dir" op="equ" val="norm">
                      <dgm:shape xmlns:r="http://schemas.openxmlformats.org/officeDocument/2006/relationships" type="wedgeRectCallout" r:blip="">
                        <dgm:adjLst>
                          <dgm:adj idx="1" val="0.625"/>
                          <dgm:adj idx="2" val="0.2083"/>
                        </dgm:adjLst>
                      </dgm:shape>
                    </dgm:if>
                    <dgm:else name="Name28">
                      <dgm:shape xmlns:r="http://schemas.openxmlformats.org/officeDocument/2006/relationships" type="wedgeRectCallout" r:blip="">
                        <dgm:adjLst>
                          <dgm:adj idx="1" val="-0.625"/>
                          <dgm:adj idx="2" val="0.2083"/>
                        </dgm:adjLst>
                      </dgm:shape>
                    </dgm:else>
                  </dgm:choose>
                </dgm:else>
              </dgm:choose>
            </dgm:else>
          </dgm:choose>
          <dgm:presOf axis="des" ptType="node"/>
        </dgm:layoutNode>
      </dgm:forEach>
    </dgm:forEach>
    <dgm:forEach name="Name29" axis="ch" ptType="node" st="7" cnt="1">
      <dgm:layoutNode name="ChildAccent7">
        <dgm:alg type="sp"/>
        <dgm:shape xmlns:r="http://schemas.openxmlformats.org/officeDocument/2006/relationships" r:blip="">
          <dgm:adjLst/>
        </dgm:shape>
        <dgm:presOf/>
        <dgm:constrLst/>
        <dgm:forEach name="Name30" ref="accentRepeat"/>
      </dgm:layoutNode>
      <dgm:layoutNode name="Child7" styleLbl="revTx">
        <dgm:varLst>
          <dgm:chMax val="0"/>
          <dgm:chPref val="0"/>
          <dgm:bulletEnabled val="1"/>
        </dgm:varLst>
        <dgm:choose name="Name31">
          <dgm:if name="Name32" func="var" arg="dir" op="equ" val="norm">
            <dgm:alg type="tx">
              <dgm:param type="parTxLTRAlign" val="r"/>
              <dgm:param type="shpTxLTRAlignCh" val="r"/>
              <dgm:param type="txAnchorVert" val="t"/>
            </dgm:alg>
          </dgm:if>
          <dgm:else name="Name33">
            <dgm:alg type="tx">
              <dgm:param type="parTxLTRAlign" val="l"/>
              <dgm:param type="shpTxLTRAlignCh" val="l"/>
              <dgm:param type="txAnchorVert" val="t"/>
            </dgm:alg>
          </dgm:else>
        </dgm:choose>
        <dgm:shape xmlns:r="http://schemas.openxmlformats.org/officeDocument/2006/relationships" type="rect" r:blip="" hideGeom="1">
          <dgm:adjLst/>
        </dgm:shape>
        <dgm:presOf axis="des" ptType="node"/>
        <dgm:constrLst>
          <dgm:constr type="lMarg" refType="primFontSz" fact="0.25"/>
          <dgm:constr type="rMarg" refType="primFontSz" fact="0.25"/>
          <dgm:constr type="tMarg" refType="primFontSz" fact="0.25"/>
          <dgm:constr type="bMarg" refType="primFontSz" fact="0.25"/>
        </dgm:constrLst>
        <dgm:ruleLst>
          <dgm:rule type="primFontSz" val="5" fact="NaN" max="NaN"/>
        </dgm:ruleLst>
      </dgm:layoutNode>
      <dgm:layoutNode name="Parent7" styleLbl="node1">
        <dgm:varLst>
          <dgm:chMax val="2"/>
          <dgm:chPref val="1"/>
          <dgm:bulletEnabled val="1"/>
        </dgm:varLst>
        <dgm:alg type="tx">
          <dgm:param type="shpTxLTRAlignCh" val="ctr"/>
          <dgm:param type="txAnchorVertCh" val="mid"/>
        </dgm:alg>
        <dgm:shape xmlns:r="http://schemas.openxmlformats.org/officeDocument/2006/relationships" type="rect" r:blip="">
          <dgm:adjLst/>
        </dgm:shape>
        <dgm:presOf axis="self"/>
        <dgm:constrLst>
          <dgm:constr type="lMarg" refType="primFontSz" fact="0.25"/>
          <dgm:constr type="rMarg" refType="primFontSz" fact="0.25"/>
          <dgm:constr type="tMarg" refType="primFontSz" fact="0.25"/>
          <dgm:constr type="bMarg" refType="primFontSz" fact="0.25"/>
        </dgm:constrLst>
        <dgm:ruleLst>
          <dgm:rule type="primFontSz" val="5" fact="NaN" max="NaN"/>
        </dgm:ruleLst>
      </dgm:layoutNode>
    </dgm:forEach>
    <dgm:forEach name="Name34" axis="ch" ptType="node" st="6" cnt="1">
      <dgm:layoutNode name="ChildAccent6">
        <dgm:alg type="sp"/>
        <dgm:shape xmlns:r="http://schemas.openxmlformats.org/officeDocument/2006/relationships" r:blip="">
          <dgm:adjLst/>
        </dgm:shape>
        <dgm:presOf/>
        <dgm:constrLst/>
        <dgm:forEach name="Name35" ref="accentRepeat"/>
      </dgm:layoutNode>
      <dgm:layoutNode name="Child6" styleLbl="revTx">
        <dgm:varLst>
          <dgm:chMax val="0"/>
          <dgm:chPref val="0"/>
          <dgm:bulletEnabled val="1"/>
        </dgm:varLst>
        <dgm:choose name="Name36">
          <dgm:if name="Name37" func="var" arg="dir" op="equ" val="norm">
            <dgm:alg type="tx">
              <dgm:param type="parTxLTRAlign" val="r"/>
              <dgm:param type="shpTxLTRAlignCh" val="r"/>
              <dgm:param type="txAnchorVert" val="t"/>
            </dgm:alg>
          </dgm:if>
          <dgm:else name="Name38">
            <dgm:alg type="tx">
              <dgm:param type="parTxLTRAlign" val="l"/>
              <dgm:param type="shpTxLTRAlignCh" val="l"/>
              <dgm:param type="txAnchorVert" val="t"/>
            </dgm:alg>
          </dgm:else>
        </dgm:choose>
        <dgm:shape xmlns:r="http://schemas.openxmlformats.org/officeDocument/2006/relationships" type="rect" r:blip="" hideGeom="1">
          <dgm:adjLst/>
        </dgm:shape>
        <dgm:presOf axis="des" ptType="node"/>
        <dgm:constrLst>
          <dgm:constr type="lMarg" refType="primFontSz" fact="0.25"/>
          <dgm:constr type="rMarg" refType="primFontSz" fact="0.25"/>
          <dgm:constr type="tMarg" refType="primFontSz" fact="0.25"/>
          <dgm:constr type="bMarg" refType="primFontSz" fact="0.25"/>
        </dgm:constrLst>
        <dgm:ruleLst>
          <dgm:rule type="primFontSz" val="5" fact="NaN" max="NaN"/>
        </dgm:ruleLst>
      </dgm:layoutNode>
      <dgm:layoutNode name="Parent6" styleLbl="node1">
        <dgm:varLst>
          <dgm:chMax val="2"/>
          <dgm:chPref val="1"/>
          <dgm:bulletEnabled val="1"/>
        </dgm:varLst>
        <dgm:alg type="tx">
          <dgm:param type="shpTxLTRAlignCh" val="ctr"/>
          <dgm:param type="txAnchorVertCh" val="mid"/>
        </dgm:alg>
        <dgm:shape xmlns:r="http://schemas.openxmlformats.org/officeDocument/2006/relationships" type="rect" r:blip="">
          <dgm:adjLst/>
        </dgm:shape>
        <dgm:presOf axis="self"/>
        <dgm:constrLst>
          <dgm:constr type="lMarg" refType="primFontSz" fact="0.25"/>
          <dgm:constr type="rMarg" refType="primFontSz" fact="0.25"/>
          <dgm:constr type="tMarg" refType="primFontSz" fact="0.25"/>
          <dgm:constr type="bMarg" refType="primFontSz" fact="0.25"/>
        </dgm:constrLst>
        <dgm:ruleLst>
          <dgm:rule type="primFontSz" val="5" fact="NaN" max="NaN"/>
        </dgm:ruleLst>
      </dgm:layoutNode>
    </dgm:forEach>
    <dgm:forEach name="Name39" axis="ch" ptType="node" st="5" cnt="1">
      <dgm:layoutNode name="ChildAccent5">
        <dgm:alg type="sp"/>
        <dgm:shape xmlns:r="http://schemas.openxmlformats.org/officeDocument/2006/relationships" r:blip="">
          <dgm:adjLst/>
        </dgm:shape>
        <dgm:presOf/>
        <dgm:constrLst/>
        <dgm:forEach name="Name40" ref="accentRepeat"/>
      </dgm:layoutNode>
      <dgm:layoutNode name="Child5" styleLbl="revTx">
        <dgm:varLst>
          <dgm:chMax val="0"/>
          <dgm:chPref val="0"/>
          <dgm:bulletEnabled val="1"/>
        </dgm:varLst>
        <dgm:choose name="Name41">
          <dgm:if name="Name42" func="var" arg="dir" op="equ" val="norm">
            <dgm:alg type="tx">
              <dgm:param type="parTxLTRAlign" val="r"/>
              <dgm:param type="shpTxLTRAlignCh" val="r"/>
              <dgm:param type="txAnchorVert" val="t"/>
            </dgm:alg>
          </dgm:if>
          <dgm:else name="Name43">
            <dgm:alg type="tx">
              <dgm:param type="parTxLTRAlign" val="l"/>
              <dgm:param type="shpTxLTRAlignCh" val="l"/>
              <dgm:param type="txAnchorVert" val="t"/>
            </dgm:alg>
          </dgm:else>
        </dgm:choose>
        <dgm:shape xmlns:r="http://schemas.openxmlformats.org/officeDocument/2006/relationships" type="rect" r:blip="" hideGeom="1">
          <dgm:adjLst/>
        </dgm:shape>
        <dgm:presOf axis="des" ptType="node"/>
        <dgm:constrLst>
          <dgm:constr type="lMarg" refType="primFontSz" fact="0.25"/>
          <dgm:constr type="rMarg" refType="primFontSz" fact="0.25"/>
          <dgm:constr type="tMarg" refType="primFontSz" fact="0.25"/>
          <dgm:constr type="bMarg" refType="primFontSz" fact="0.25"/>
        </dgm:constrLst>
        <dgm:ruleLst>
          <dgm:rule type="primFontSz" val="5" fact="NaN" max="NaN"/>
        </dgm:ruleLst>
      </dgm:layoutNode>
      <dgm:layoutNode name="Parent5" styleLbl="node1">
        <dgm:varLst>
          <dgm:chMax val="2"/>
          <dgm:chPref val="1"/>
          <dgm:bulletEnabled val="1"/>
        </dgm:varLst>
        <dgm:alg type="tx">
          <dgm:param type="shpTxLTRAlignCh" val="ctr"/>
          <dgm:param type="txAnchorVertCh" val="mid"/>
        </dgm:alg>
        <dgm:shape xmlns:r="http://schemas.openxmlformats.org/officeDocument/2006/relationships" type="rect" r:blip="">
          <dgm:adjLst/>
        </dgm:shape>
        <dgm:presOf axis="self"/>
        <dgm:constrLst>
          <dgm:constr type="lMarg" refType="primFontSz" fact="0.25"/>
          <dgm:constr type="rMarg" refType="primFontSz" fact="0.25"/>
          <dgm:constr type="tMarg" refType="primFontSz" fact="0.25"/>
          <dgm:constr type="bMarg" refType="primFontSz" fact="0.25"/>
        </dgm:constrLst>
        <dgm:ruleLst>
          <dgm:rule type="primFontSz" val="5" fact="NaN" max="NaN"/>
        </dgm:ruleLst>
      </dgm:layoutNode>
    </dgm:forEach>
    <dgm:forEach name="Name44" axis="ch" ptType="node" st="4" cnt="1">
      <dgm:layoutNode name="ChildAccent4">
        <dgm:alg type="sp"/>
        <dgm:shape xmlns:r="http://schemas.openxmlformats.org/officeDocument/2006/relationships" r:blip="">
          <dgm:adjLst/>
        </dgm:shape>
        <dgm:presOf/>
        <dgm:constrLst/>
        <dgm:forEach name="Name45" ref="accentRepeat"/>
      </dgm:layoutNode>
      <dgm:layoutNode name="Child4" styleLbl="revTx">
        <dgm:varLst>
          <dgm:chMax val="0"/>
          <dgm:chPref val="0"/>
          <dgm:bulletEnabled val="1"/>
        </dgm:varLst>
        <dgm:choose name="Name46">
          <dgm:if name="Name47" func="var" arg="dir" op="equ" val="norm">
            <dgm:alg type="tx">
              <dgm:param type="parTxLTRAlign" val="r"/>
              <dgm:param type="shpTxLTRAlignCh" val="r"/>
              <dgm:param type="txAnchorVert" val="t"/>
            </dgm:alg>
          </dgm:if>
          <dgm:else name="Name48">
            <dgm:alg type="tx">
              <dgm:param type="parTxLTRAlign" val="l"/>
              <dgm:param type="shpTxLTRAlignCh" val="l"/>
              <dgm:param type="txAnchorVert" val="t"/>
            </dgm:alg>
          </dgm:else>
        </dgm:choose>
        <dgm:shape xmlns:r="http://schemas.openxmlformats.org/officeDocument/2006/relationships" type="rect" r:blip="" hideGeom="1">
          <dgm:adjLst/>
        </dgm:shape>
        <dgm:presOf axis="des" ptType="node"/>
        <dgm:constrLst>
          <dgm:constr type="lMarg" refType="primFontSz" fact="0.25"/>
          <dgm:constr type="rMarg" refType="primFontSz" fact="0.25"/>
          <dgm:constr type="tMarg" refType="primFontSz" fact="0.25"/>
          <dgm:constr type="bMarg" refType="primFontSz" fact="0.25"/>
        </dgm:constrLst>
        <dgm:ruleLst>
          <dgm:rule type="primFontSz" val="5" fact="NaN" max="NaN"/>
        </dgm:ruleLst>
      </dgm:layoutNode>
      <dgm:layoutNode name="Parent4" styleLbl="node1">
        <dgm:varLst>
          <dgm:chMax val="2"/>
          <dgm:chPref val="1"/>
          <dgm:bulletEnabled val="1"/>
        </dgm:varLst>
        <dgm:alg type="tx">
          <dgm:param type="shpTxLTRAlignCh" val="ctr"/>
          <dgm:param type="txAnchorVertCh" val="mid"/>
        </dgm:alg>
        <dgm:shape xmlns:r="http://schemas.openxmlformats.org/officeDocument/2006/relationships" type="rect" r:blip="">
          <dgm:adjLst/>
        </dgm:shape>
        <dgm:presOf axis="self"/>
        <dgm:constrLst>
          <dgm:constr type="lMarg" refType="primFontSz" fact="0.25"/>
          <dgm:constr type="rMarg" refType="primFontSz" fact="0.25"/>
          <dgm:constr type="tMarg" refType="primFontSz" fact="0.25"/>
          <dgm:constr type="bMarg" refType="primFontSz" fact="0.25"/>
        </dgm:constrLst>
        <dgm:ruleLst>
          <dgm:rule type="primFontSz" val="5" fact="NaN" max="NaN"/>
        </dgm:ruleLst>
      </dgm:layoutNode>
    </dgm:forEach>
    <dgm:forEach name="Name49" axis="ch" ptType="node" st="3" cnt="1">
      <dgm:layoutNode name="ChildAccent3">
        <dgm:alg type="sp"/>
        <dgm:shape xmlns:r="http://schemas.openxmlformats.org/officeDocument/2006/relationships" r:blip="">
          <dgm:adjLst/>
        </dgm:shape>
        <dgm:presOf/>
        <dgm:constrLst/>
        <dgm:forEach name="Name50" ref="accentRepeat"/>
      </dgm:layoutNode>
      <dgm:layoutNode name="Child3" styleLbl="revTx">
        <dgm:varLst>
          <dgm:chMax val="0"/>
          <dgm:chPref val="0"/>
          <dgm:bulletEnabled val="1"/>
        </dgm:varLst>
        <dgm:choose name="Name51">
          <dgm:if name="Name52" func="var" arg="dir" op="equ" val="norm">
            <dgm:alg type="tx">
              <dgm:param type="parTxLTRAlign" val="r"/>
              <dgm:param type="shpTxLTRAlignCh" val="r"/>
              <dgm:param type="txAnchorVert" val="t"/>
            </dgm:alg>
          </dgm:if>
          <dgm:else name="Name53">
            <dgm:alg type="tx">
              <dgm:param type="parTxLTRAlign" val="l"/>
              <dgm:param type="shpTxLTRAlignCh" val="l"/>
              <dgm:param type="txAnchorVert" val="t"/>
            </dgm:alg>
          </dgm:else>
        </dgm:choose>
        <dgm:shape xmlns:r="http://schemas.openxmlformats.org/officeDocument/2006/relationships" type="rect" r:blip="" hideGeom="1">
          <dgm:adjLst/>
        </dgm:shape>
        <dgm:presOf axis="des" ptType="node"/>
        <dgm:constrLst>
          <dgm:constr type="lMarg" refType="primFontSz" fact="0.25"/>
          <dgm:constr type="rMarg" refType="primFontSz" fact="0.25"/>
          <dgm:constr type="tMarg" refType="primFontSz" fact="0.25"/>
          <dgm:constr type="bMarg" refType="primFontSz" fact="0.25"/>
        </dgm:constrLst>
        <dgm:ruleLst>
          <dgm:rule type="primFontSz" val="5" fact="NaN" max="NaN"/>
        </dgm:ruleLst>
      </dgm:layoutNode>
      <dgm:layoutNode name="Parent3" styleLbl="node1">
        <dgm:varLst>
          <dgm:chMax val="2"/>
          <dgm:chPref val="1"/>
          <dgm:bulletEnabled val="1"/>
        </dgm:varLst>
        <dgm:alg type="tx">
          <dgm:param type="shpTxLTRAlignCh" val="ctr"/>
          <dgm:param type="txAnchorVertCh" val="mid"/>
        </dgm:alg>
        <dgm:shape xmlns:r="http://schemas.openxmlformats.org/officeDocument/2006/relationships" type="rect" r:blip="">
          <dgm:adjLst/>
        </dgm:shape>
        <dgm:presOf axis="self"/>
        <dgm:constrLst>
          <dgm:constr type="lMarg" refType="primFontSz" fact="0.25"/>
          <dgm:constr type="rMarg" refType="primFontSz" fact="0.25"/>
          <dgm:constr type="tMarg" refType="primFontSz" fact="0.25"/>
          <dgm:constr type="bMarg" refType="primFontSz" fact="0.25"/>
        </dgm:constrLst>
        <dgm:ruleLst>
          <dgm:rule type="primFontSz" val="5" fact="NaN" max="NaN"/>
        </dgm:ruleLst>
      </dgm:layoutNode>
    </dgm:forEach>
    <dgm:forEach name="Name54" axis="ch" ptType="node" st="2" cnt="1">
      <dgm:layoutNode name="ChildAccent2">
        <dgm:alg type="sp"/>
        <dgm:shape xmlns:r="http://schemas.openxmlformats.org/officeDocument/2006/relationships" r:blip="">
          <dgm:adjLst/>
        </dgm:shape>
        <dgm:presOf/>
        <dgm:constrLst/>
        <dgm:forEach name="Name55" ref="accentRepeat"/>
      </dgm:layoutNode>
      <dgm:layoutNode name="Child2" styleLbl="revTx">
        <dgm:varLst>
          <dgm:chMax val="0"/>
          <dgm:chPref val="0"/>
          <dgm:bulletEnabled val="1"/>
        </dgm:varLst>
        <dgm:choose name="Name56">
          <dgm:if name="Name57" func="var" arg="dir" op="equ" val="norm">
            <dgm:alg type="tx">
              <dgm:param type="parTxLTRAlign" val="r"/>
              <dgm:param type="shpTxLTRAlignCh" val="r"/>
              <dgm:param type="txAnchorVert" val="t"/>
            </dgm:alg>
          </dgm:if>
          <dgm:else name="Name58">
            <dgm:alg type="tx">
              <dgm:param type="parTxLTRAlign" val="l"/>
              <dgm:param type="shpTxLTRAlignCh" val="l"/>
              <dgm:param type="txAnchorVert" val="t"/>
            </dgm:alg>
          </dgm:else>
        </dgm:choose>
        <dgm:shape xmlns:r="http://schemas.openxmlformats.org/officeDocument/2006/relationships" type="rect" r:blip="" hideGeom="1">
          <dgm:adjLst/>
        </dgm:shape>
        <dgm:presOf axis="des" ptType="node"/>
        <dgm:presOf axis="des" ptType="node"/>
        <dgm:constrLst>
          <dgm:constr type="lMarg" refType="primFontSz" fact="0.25"/>
          <dgm:constr type="rMarg" refType="primFontSz" fact="0.25"/>
          <dgm:constr type="tMarg" refType="primFontSz" fact="0.25"/>
          <dgm:constr type="bMarg" refType="primFontSz" fact="0.25"/>
        </dgm:constrLst>
        <dgm:ruleLst>
          <dgm:rule type="primFontSz" val="5" fact="NaN" max="NaN"/>
        </dgm:ruleLst>
      </dgm:layoutNode>
      <dgm:layoutNode name="Parent2" styleLbl="node1">
        <dgm:varLst>
          <dgm:chMax val="2"/>
          <dgm:chPref val="1"/>
          <dgm:bulletEnabled val="1"/>
        </dgm:varLst>
        <dgm:alg type="tx">
          <dgm:param type="shpTxLTRAlignCh" val="ctr"/>
          <dgm:param type="txAnchorVertCh" val="mid"/>
        </dgm:alg>
        <dgm:shape xmlns:r="http://schemas.openxmlformats.org/officeDocument/2006/relationships" type="rect" r:blip="">
          <dgm:adjLst/>
        </dgm:shape>
        <dgm:presOf axis="self"/>
        <dgm:constrLst>
          <dgm:constr type="lMarg" refType="primFontSz" fact="0.25"/>
          <dgm:constr type="rMarg" refType="primFontSz" fact="0.25"/>
          <dgm:constr type="tMarg" refType="primFontSz" fact="0.25"/>
          <dgm:constr type="bMarg" refType="primFontSz" fact="0.25"/>
        </dgm:constrLst>
        <dgm:ruleLst>
          <dgm:rule type="primFontSz" val="5" fact="NaN" max="NaN"/>
        </dgm:ruleLst>
      </dgm:layoutNode>
    </dgm:forEach>
    <dgm:forEach name="Name59" axis="ch" ptType="node" cnt="1">
      <dgm:layoutNode name="ChildAccent1">
        <dgm:alg type="sp"/>
        <dgm:shape xmlns:r="http://schemas.openxmlformats.org/officeDocument/2006/relationships" r:blip="">
          <dgm:adjLst/>
        </dgm:shape>
        <dgm:presOf/>
        <dgm:constrLst/>
        <dgm:forEach name="Name60" ref="accentRepeat"/>
      </dgm:layoutNode>
      <dgm:layoutNode name="Child1" styleLbl="revTx">
        <dgm:varLst>
          <dgm:chMax val="0"/>
          <dgm:chPref val="0"/>
          <dgm:bulletEnabled val="1"/>
        </dgm:varLst>
        <dgm:choose name="Name61">
          <dgm:if name="Name62" func="var" arg="dir" op="equ" val="norm">
            <dgm:alg type="tx">
              <dgm:param type="parTxLTRAlign" val="r"/>
              <dgm:param type="shpTxLTRAlignCh" val="r"/>
              <dgm:param type="txAnchorVert" val="t"/>
            </dgm:alg>
          </dgm:if>
          <dgm:else name="Name63">
            <dgm:alg type="tx">
              <dgm:param type="parTxLTRAlign" val="l"/>
              <dgm:param type="shpTxLTRAlignCh" val="l"/>
              <dgm:param type="txAnchorVert" val="t"/>
            </dgm:alg>
          </dgm:else>
        </dgm:choose>
        <dgm:shape xmlns:r="http://schemas.openxmlformats.org/officeDocument/2006/relationships" type="rect" r:blip="" hideGeom="1">
          <dgm:adjLst/>
        </dgm:shape>
        <dgm:presOf axis="des" ptType="node"/>
        <dgm:constrLst>
          <dgm:constr type="lMarg" refType="primFontSz" fact="0.25"/>
          <dgm:constr type="rMarg" refType="primFontSz" fact="0.25"/>
          <dgm:constr type="tMarg" refType="primFontSz" fact="0.25"/>
          <dgm:constr type="bMarg" refType="primFontSz" fact="0.25"/>
        </dgm:constrLst>
        <dgm:ruleLst>
          <dgm:rule type="primFontSz" val="5" fact="NaN" max="NaN"/>
        </dgm:ruleLst>
      </dgm:layoutNode>
      <dgm:layoutNode name="Parent1" styleLbl="node1">
        <dgm:varLst>
          <dgm:chMax val="2"/>
          <dgm:chPref val="1"/>
          <dgm:bulletEnabled val="1"/>
        </dgm:varLst>
        <dgm:alg type="tx">
          <dgm:param type="shpTxLTRAlignCh" val="ctr"/>
          <dgm:param type="txAnchorVertCh" val="mid"/>
        </dgm:alg>
        <dgm:shape xmlns:r="http://schemas.openxmlformats.org/officeDocument/2006/relationships" type="rect" r:blip="">
          <dgm:adjLst/>
        </dgm:shape>
        <dgm:presOf axis="self"/>
        <dgm:constrLst>
          <dgm:constr type="lMarg" refType="primFontSz" fact="0.25"/>
          <dgm:constr type="rMarg" refType="primFontSz" fact="0.25"/>
          <dgm:constr type="tMarg" refType="primFontSz" fact="0.25"/>
          <dgm:constr type="bMarg" refType="primFontSz" fact="0.25"/>
        </dgm:constrLst>
        <dgm:ruleLst>
          <dgm:rule type="primFontSz" val="5" fact="NaN" max="NaN"/>
        </dgm:ruleLst>
      </dgm:layoutNode>
    </dgm:forEach>
  </dgm:layoutNode>
</dgm:layoutDef>
</file>

<file path=ppt/diagrams/layout8.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target1">
  <dgm:title val=""/>
  <dgm:desc val=""/>
  <dgm:catLst>
    <dgm:cat type="relationship" pri="25000"/>
    <dgm:cat type="convert" pri="2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ite">
    <dgm:varLst>
      <dgm:chMax val="5"/>
      <dgm:dir/>
      <dgm:resizeHandles val="exact"/>
    </dgm:varLst>
    <dgm:alg type="composite">
      <dgm:param type="ar" val="1.25"/>
    </dgm:alg>
    <dgm:shape xmlns:r="http://schemas.openxmlformats.org/officeDocument/2006/relationships" r:blip="">
      <dgm:adjLst/>
    </dgm:shape>
    <dgm:presOf/>
    <dgm:choose name="Name0">
      <dgm:if name="Name1" func="var" arg="dir" op="equ" val="norm">
        <dgm:choose name="Name2">
          <dgm:if name="Name3" axis="ch" ptType="node" func="cnt" op="equ" val="0">
            <dgm:constrLst/>
          </dgm:if>
          <dgm:if name="Name4" axis="ch" ptType="node" func="cnt" op="equ" val="1">
            <dgm:constrLst>
              <dgm:constr type="primFontSz" for="des" ptType="node" op="equ" val="65"/>
              <dgm:constr type="w" for="ch" forName="circle1" refType="w" fact="0.6"/>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3125"/>
              <dgm:constr type="r" for="ch" forName="text1" refType="w"/>
              <dgm:constr type="t" for="ch" forName="text1"/>
              <dgm:constr type="l" for="ch" forName="line1" refType="w" fact="0.625"/>
              <dgm:constr type="ctrY" for="ch" forName="line1" refType="ctrY" refFor="ch" refForName="text1"/>
              <dgm:constr type="r" for="ch" forName="line1" refType="l" refFor="ch" refForName="text1"/>
              <dgm:constr type="h" for="ch" forName="line1"/>
              <dgm:constr type="l" for="ch" forName="d1" refType="w" fact="0.3"/>
              <dgm:constr type="b" for="ch" forName="d1" refType="h" fact="0.625"/>
              <dgm:constr type="w" for="ch" forName="d1" refType="w" fact="0.32475"/>
              <dgm:constr type="h" for="ch" forName="d1" refType="h" fact="0.469"/>
            </dgm:constrLst>
          </dgm:if>
          <dgm:if name="Name5" axis="ch" ptType="node" func="cnt" op="equ" val="2">
            <dgm:constrLst>
              <dgm:constr type="primFontSz" for="des" ptType="node" op="equ" val="65"/>
              <dgm:constr type="w" for="ch" forName="circle1" refType="w" fact="0.2"/>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3125"/>
              <dgm:constr type="r" for="ch" forName="text1" refType="w"/>
              <dgm:constr type="t" for="ch" forName="text1"/>
              <dgm:constr type="l" for="ch" forName="line1" refType="w" fact="0.625"/>
              <dgm:constr type="ctrY" for="ch" forName="line1" refType="ctrY" refFor="ch" refForName="text1"/>
              <dgm:constr type="w" for="ch" forName="line1" refType="w" fact="0.075"/>
              <dgm:constr type="h" for="ch" forName="line1"/>
              <dgm:constr type="l" for="ch" forName="d1" refType="w" fact="0.3"/>
              <dgm:constr type="b" for="ch" forName="d1" refType="h" fact="0.625"/>
              <dgm:constr type="w" for="ch" forName="d1" refType="w" fact="0.32475"/>
              <dgm:constr type="h" for="ch" forName="d1" refType="h" fact="0.469"/>
              <dgm:constr type="w" for="ch" forName="circle2" refType="w" fact="0.6"/>
              <dgm:constr type="h" for="ch" forName="circle2" refType="w" refFor="ch" refForName="circle2"/>
              <dgm:constr type="ctrX" for="ch" forName="circle2" refType="w" fact="0.3"/>
              <dgm:constr type="ctrY" for="ch" forName="circle2" refType="h" fact="0.625"/>
              <dgm:constr type="w" for="ch" forName="text2" refType="w" fact="0.3"/>
              <dgm:constr type="h" for="ch" forName="text2" refType="h" fact="0.3125"/>
              <dgm:constr type="r" for="ch" forName="text2" refType="w"/>
              <dgm:constr type="t" for="ch" forName="text2" refType="b" refFor="ch" refForName="text1"/>
              <dgm:constr type="l" for="ch" forName="line2" refType="w" fact="0.625"/>
              <dgm:constr type="ctrY" for="ch" forName="line2" refType="ctrY" refFor="ch" refForName="text2"/>
              <dgm:constr type="w" for="ch" forName="line2" refType="w" fact="0.075"/>
              <dgm:constr type="h" for="ch" forName="line2"/>
              <dgm:constr type="l" for="ch" forName="d2" refType="w" fact="0.44325"/>
              <dgm:constr type="b" for="ch" forName="d2" refType="h" fact="0.7975"/>
              <dgm:constr type="w" for="ch" forName="d2" refType="w" fact="0.1815"/>
              <dgm:constr type="h" for="ch" forName="d2" refType="h" fact="0.3283"/>
            </dgm:constrLst>
          </dgm:if>
          <dgm:if name="Name6" axis="ch" ptType="node" func="cnt" op="equ" val="3">
            <dgm:constrLst>
              <dgm:constr type="primFontSz" for="des" ptType="node" op="equ" val="65"/>
              <dgm:constr type="w" for="ch" forName="circle1" refType="w" fact="0.12"/>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21875"/>
              <dgm:constr type="r" for="ch" forName="text1" refType="w"/>
              <dgm:constr type="t" for="ch" forName="text1"/>
              <dgm:constr type="l" for="ch" forName="line1" refType="w" fact="0.625"/>
              <dgm:constr type="ctrY" for="ch" forName="line1" refType="ctrY" refFor="ch" refForName="text1"/>
              <dgm:constr type="w" for="ch" forName="line1" refType="w" fact="0.075"/>
              <dgm:constr type="h" for="ch" forName="line1"/>
              <dgm:constr type="l" for="ch" forName="d1" refType="w" fact="0.3"/>
              <dgm:constr type="b" for="ch" forName="d1" refType="h" fact="0.625"/>
              <dgm:constr type="w" for="ch" forName="d1" refType="w" fact="0.3247"/>
              <dgm:constr type="h" for="ch" forName="d1" refType="h" fact="0.5155"/>
              <dgm:constr type="w" for="ch" forName="circle2" refType="w" fact="0.36"/>
              <dgm:constr type="h" for="ch" forName="circle2" refType="w" refFor="ch" refForName="circle2"/>
              <dgm:constr type="ctrX" for="ch" forName="circle2" refType="w" fact="0.3"/>
              <dgm:constr type="ctrY" for="ch" forName="circle2" refType="h" fact="0.625"/>
              <dgm:constr type="w" for="ch" forName="text2" refType="w" fact="0.3"/>
              <dgm:constr type="h" for="ch" forName="text2" refType="h" fact="0.21875"/>
              <dgm:constr type="r" for="ch" forName="text2" refType="w"/>
              <dgm:constr type="t" for="ch" forName="text2" refType="b" refFor="ch" refForName="text1"/>
              <dgm:constr type="l" for="ch" forName="line2" refType="w" fact="0.625"/>
              <dgm:constr type="ctrY" for="ch" forName="line2" refType="ctrY" refFor="ch" refForName="text2"/>
              <dgm:constr type="w" for="ch" forName="line2" refType="w" fact="0.075"/>
              <dgm:constr type="h" for="ch" forName="line2"/>
              <dgm:constr type="l" for="ch" forName="d2" refType="w" fact="0.386"/>
              <dgm:constr type="b" for="ch" forName="d2" refType="h" fact="0.72969"/>
              <dgm:constr type="w" for="ch" forName="d2" refType="w" fact="0.2387"/>
              <dgm:constr type="h" for="ch" forName="d2" refType="h" fact="0.4017"/>
              <dgm:constr type="w" for="ch" forName="circle3" refType="w" fact="0.6"/>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21875"/>
              <dgm:constr type="r" for="ch" forName="text3" refType="w"/>
              <dgm:constr type="t" for="ch" forName="text3" refType="b" refFor="ch" refForName="text2"/>
              <dgm:constr type="l" for="ch" forName="line3" refType="w" fact="0.625"/>
              <dgm:constr type="ctrY" for="ch" forName="line3" refType="ctrY" refFor="ch" refForName="text3"/>
              <dgm:constr type="w" for="ch" forName="line3" refType="w" fact="0.075"/>
              <dgm:constr type="h" for="ch" forName="line3"/>
              <dgm:constr type="l" for="ch" forName="d3" refType="w" fact="0.47175"/>
              <dgm:constr type="b" for="ch" forName="d3" refType="h" fact="0.83375"/>
              <dgm:constr type="w" for="ch" forName="d3" refType="w" fact="0.1527"/>
              <dgm:constr type="h" for="ch" forName="d3" refType="h" fact="0.287"/>
            </dgm:constrLst>
          </dgm:if>
          <dgm:if name="Name7" axis="ch" ptType="node" func="cnt" op="equ" val="4">
            <dgm:constrLst>
              <dgm:constr type="primFontSz" for="des" ptType="node" op="equ" val="65"/>
              <dgm:constr type="w" for="ch" forName="circle1" refType="w" fact="0.0857"/>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17938"/>
              <dgm:constr type="r" for="ch" forName="text1" refType="w"/>
              <dgm:constr type="t" for="ch" forName="text1"/>
              <dgm:constr type="l" for="ch" forName="line1" refType="w" fact="0.625"/>
              <dgm:constr type="ctrY" for="ch" forName="line1" refType="ctrY" refFor="ch" refForName="text1"/>
              <dgm:constr type="w" for="ch" forName="line1" refType="w" fact="0.075"/>
              <dgm:constr type="h" for="ch" forName="line1"/>
              <dgm:constr type="l" for="ch" forName="d1" refType="w" fact="0.295"/>
              <dgm:constr type="b" for="ch" forName="d1" refType="h" fact="0.62"/>
              <dgm:constr type="w" for="ch" forName="d1" refType="w" fact="0.33"/>
              <dgm:constr type="h" for="ch" forName="d1" refType="h" fact="0.53"/>
              <dgm:constr type="w" for="ch" forName="circle2" refType="w" fact="0.2571"/>
              <dgm:constr type="h" for="ch" forName="circle2" refType="w" refFor="ch" refForName="circle2"/>
              <dgm:constr type="ctrX" for="ch" forName="circle2" refType="w" fact="0.3"/>
              <dgm:constr type="ctrY" for="ch" forName="circle2" refType="h" fact="0.625"/>
              <dgm:constr type="w" for="ch" forName="text2" refType="w" fact="0.3"/>
              <dgm:constr type="h" for="ch" forName="text2" refType="h" fact="0.17938"/>
              <dgm:constr type="r" for="ch" forName="text2" refType="w"/>
              <dgm:constr type="t" for="ch" forName="text2" refType="b" refFor="ch" refForName="text1"/>
              <dgm:constr type="l" for="ch" forName="line2" refType="w" fact="0.625"/>
              <dgm:constr type="ctrY" for="ch" forName="line2" refType="ctrY" refFor="ch" refForName="text2"/>
              <dgm:constr type="w" for="ch" forName="line2" refType="w" fact="0.075"/>
              <dgm:constr type="h" for="ch" forName="line2"/>
              <dgm:constr type="l" for="ch" forName="d2" refType="w" fact="0.36625"/>
              <dgm:constr type="b" for="ch" forName="d2" refType="h" fact="0.70438"/>
              <dgm:constr type="w" for="ch" forName="d2" refType="w" fact="0.2585"/>
              <dgm:constr type="h" for="ch" forName="d2" refType="h" fact="0.43525"/>
              <dgm:constr type="w" for="ch" forName="circle3" refType="w" fact="0.4285"/>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17938"/>
              <dgm:constr type="r" for="ch" forName="text3" refType="w"/>
              <dgm:constr type="t" for="ch" forName="text3" refType="b" refFor="ch" refForName="text2"/>
              <dgm:constr type="l" for="ch" forName="line3" refType="w" fact="0.625"/>
              <dgm:constr type="ctrY" for="ch" forName="line3" refType="ctrY" refFor="ch" refForName="text3"/>
              <dgm:constr type="w" for="ch" forName="line3" refType="w" fact="0.075"/>
              <dgm:constr type="h" for="ch" forName="line3"/>
              <dgm:constr type="l" for="ch" forName="d3" refType="w" fact="0.4255"/>
              <dgm:constr type="b" for="ch" forName="d3" refType="h" fact="0.78031"/>
              <dgm:constr type="w" for="ch" forName="d3" refType="w" fact="0.1995"/>
              <dgm:constr type="h" for="ch" forName="d3" refType="h" fact="0.332"/>
              <dgm:constr type="w" for="ch" forName="circle4" refType="w" fact="0.6"/>
              <dgm:constr type="h" for="ch" forName="circle4" refType="w" refFor="ch" refForName="circle4"/>
              <dgm:constr type="ctrX" for="ch" forName="circle4" refType="ctrX" refFor="ch" refForName="circle1"/>
              <dgm:constr type="ctrY" for="ch" forName="circle4" refType="ctrY" refFor="ch" refForName="circle1"/>
              <dgm:constr type="w" for="ch" forName="text4" refType="w" fact="0.3"/>
              <dgm:constr type="h" for="ch" forName="text4" refType="h" fact="0.17938"/>
              <dgm:constr type="r" for="ch" forName="text4" refType="w"/>
              <dgm:constr type="t" for="ch" forName="text4" refType="b" refFor="ch" refForName="text3"/>
              <dgm:constr type="l" for="ch" forName="line4" refType="w" fact="0.625"/>
              <dgm:constr type="ctrY" for="ch" forName="line4" refType="ctrY" refFor="ch" refForName="text4"/>
              <dgm:constr type="w" for="ch" forName="line4" refType="w" fact="0.075"/>
              <dgm:constr type="h" for="ch" forName="line4"/>
              <dgm:constr type="l" for="ch" forName="d4" refType="w" fact="0.48525"/>
              <dgm:constr type="b" for="ch" forName="d4" refType="h" fact="0.85594"/>
              <dgm:constr type="w" for="ch" forName="d4" refType="w" fact="0.1394"/>
              <dgm:constr type="h" for="ch" forName="d4" refType="h" fact="0.2282"/>
            </dgm:constrLst>
          </dgm:if>
          <dgm:if name="Name8" axis="ch" ptType="node" func="cnt" op="gte" val="5">
            <dgm:constrLst>
              <dgm:constr type="primFontSz" for="des" ptType="node" op="equ" val="65"/>
              <dgm:constr type="w" for="ch" forName="circle1" refType="w" fact="0.0667"/>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1324"/>
              <dgm:constr type="r" for="ch" forName="text1" refType="w"/>
              <dgm:constr type="ctrY" for="ch" forName="text1" refType="h" fact="0.13"/>
              <dgm:constr type="l" for="ch" forName="line1" refType="w" fact="0.625"/>
              <dgm:constr type="ctrY" for="ch" forName="line1" refType="ctrY" refFor="ch" refForName="text1"/>
              <dgm:constr type="w" for="ch" forName="line1" refType="w" fact="0.075"/>
              <dgm:constr type="h" for="ch" forName="line1"/>
              <dgm:constr type="l" for="ch" forName="d1" refType="w" fact="0.3"/>
              <dgm:constr type="b" for="ch" forName="d1" refType="h" fact="0.625"/>
              <dgm:constr type="w" for="ch" forName="d1" refType="w" fact="0.3245"/>
              <dgm:constr type="h" for="ch" forName="d1" refType="h" fact="0.495"/>
              <dgm:constr type="w" for="ch" forName="circle2" refType="w" fact="0.2"/>
              <dgm:constr type="h" for="ch" forName="circle2" refType="w" refFor="ch" refForName="circle2"/>
              <dgm:constr type="ctrX" for="ch" forName="circle2" refType="w" fact="0.3"/>
              <dgm:constr type="ctrY" for="ch" forName="circle2" refType="h" fact="0.625"/>
              <dgm:constr type="w" for="ch" forName="text2" refType="w" fact="0.3"/>
              <dgm:constr type="h" for="ch" forName="text2" refType="h" fact="0.1324"/>
              <dgm:constr type="r" for="ch" forName="text2" refType="w"/>
              <dgm:constr type="ctrY" for="ch" forName="text2" refType="h" fact="0.27"/>
              <dgm:constr type="l" for="ch" forName="line2" refType="w" fact="0.625"/>
              <dgm:constr type="ctrY" for="ch" forName="line2" refType="ctrY" refFor="ch" refForName="text2"/>
              <dgm:constr type="w" for="ch" forName="line2" refType="w" fact="0.075"/>
              <dgm:constr type="h" for="ch" forName="line2"/>
              <dgm:constr type="l" for="ch" forName="d2" refType="w" fact="0.3498"/>
              <dgm:constr type="b" for="ch" forName="d2" refType="h" fact="0.682"/>
              <dgm:constr type="w" for="ch" forName="d2" refType="w" fact="0.275"/>
              <dgm:constr type="h" for="ch" forName="d2" refType="h" fact="0.41215"/>
              <dgm:constr type="w" for="ch" forName="circle3" refType="w" fact="0.3334"/>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1324"/>
              <dgm:constr type="r" for="ch" forName="text3" refType="w"/>
              <dgm:constr type="ctrY" for="ch" forName="text3" refType="h" fact="0.41"/>
              <dgm:constr type="l" for="ch" forName="line3" refType="w" fact="0.625"/>
              <dgm:constr type="ctrY" for="ch" forName="line3" refType="ctrY" refFor="ch" refForName="text3"/>
              <dgm:constr type="w" for="ch" forName="line3" refType="w" fact="0.075"/>
              <dgm:constr type="h" for="ch" forName="line3"/>
              <dgm:constr type="l" for="ch" forName="d3" refType="w" fact="0.394"/>
              <dgm:constr type="b" for="ch" forName="d3" refType="h" fact="0.735"/>
              <dgm:constr type="w" for="ch" forName="d3" refType="w" fact="0.231"/>
              <dgm:constr type="h" for="ch" forName="d3" refType="h" fact="0.325"/>
              <dgm:constr type="w" for="ch" forName="circle4" refType="w" fact="0.4667"/>
              <dgm:constr type="h" for="ch" forName="circle4" refType="w" refFor="ch" refForName="circle4"/>
              <dgm:constr type="ctrX" for="ch" forName="circle4" refType="ctrX" refFor="ch" refForName="circle1"/>
              <dgm:constr type="ctrY" for="ch" forName="circle4" refType="ctrY" refFor="ch" refForName="circle1"/>
              <dgm:constr type="w" for="ch" forName="text4" refType="w" fact="0.3"/>
              <dgm:constr type="h" for="ch" forName="text4" refType="h" fact="0.1324"/>
              <dgm:constr type="r" for="ch" forName="text4" refType="w"/>
              <dgm:constr type="ctrY" for="ch" forName="text4" refType="h" fact="0.547"/>
              <dgm:constr type="l" for="ch" forName="line4" refType="w" fact="0.625"/>
              <dgm:constr type="ctrY" for="ch" forName="line4" refType="ctrY" refFor="ch" refForName="text4"/>
              <dgm:constr type="w" for="ch" forName="line4" refType="w" fact="0.075"/>
              <dgm:constr type="h" for="ch" forName="line4"/>
              <dgm:constr type="l" for="ch" forName="d4" refType="w" fact="0.446"/>
              <dgm:constr type="b" for="ch" forName="d4" refType="h" fact="0.795"/>
              <dgm:constr type="w" for="ch" forName="d4" refType="w" fact="0.179"/>
              <dgm:constr type="h" for="ch" forName="d4" refType="h" fact="0.248"/>
              <dgm:constr type="w" for="ch" forName="circle5" refType="w" fact="0.6"/>
              <dgm:constr type="h" for="ch" forName="circle5" refType="w" refFor="ch" refForName="circle5"/>
              <dgm:constr type="ctrX" for="ch" forName="circle5" refType="ctrX" refFor="ch" refForName="circle1"/>
              <dgm:constr type="ctrY" for="ch" forName="circle5" refType="ctrY" refFor="ch" refForName="circle1"/>
              <dgm:constr type="w" for="ch" forName="text5" refType="w" fact="0.3"/>
              <dgm:constr type="h" for="ch" forName="text5" refType="h" fact="0.1324"/>
              <dgm:constr type="r" for="ch" forName="text5" refType="w"/>
              <dgm:constr type="ctrY" for="ch" forName="text5" refType="h" fact="0.68"/>
              <dgm:constr type="l" for="ch" forName="line5" refType="w" fact="0.625"/>
              <dgm:constr type="ctrY" for="ch" forName="line5" refType="ctrY" refFor="ch" refForName="text5"/>
              <dgm:constr type="w" for="ch" forName="line5" refType="w" fact="0.075"/>
              <dgm:constr type="h" for="ch" forName="line5"/>
              <dgm:constr type="l" for="ch" forName="d5" refType="w" fact="0.495"/>
              <dgm:constr type="b" for="ch" forName="d5" refType="h" fact="0.855"/>
              <dgm:constr type="w" for="ch" forName="d5" refType="w" fact="0.13"/>
              <dgm:constr type="h" for="ch" forName="d5" refType="h" fact="0.175"/>
            </dgm:constrLst>
          </dgm:if>
          <dgm:else name="Name9"/>
        </dgm:choose>
      </dgm:if>
      <dgm:else name="Name10">
        <dgm:choose name="Name11">
          <dgm:if name="Name12" axis="ch" ptType="node" func="cnt" op="equ" val="0">
            <dgm:constrLst/>
          </dgm:if>
          <dgm:if name="Name13" axis="ch" ptType="node" func="cnt" op="equ" val="1">
            <dgm:constrLst>
              <dgm:constr type="primFontSz" for="des" ptType="node" op="equ" val="65"/>
              <dgm:constr type="w" for="ch" forName="circle1" refType="w" fact="0.6"/>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3125"/>
              <dgm:constr type="l" for="ch" forName="text1"/>
              <dgm:constr type="t" for="ch" forName="text1"/>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
              <dgm:constr type="b" for="ch" forName="d1" refType="h" fact="0.625"/>
              <dgm:constr type="w" for="ch" forName="d1" refType="w" fact="0.32475"/>
              <dgm:constr type="h" for="ch" forName="d1" refType="h" fact="0.469"/>
            </dgm:constrLst>
          </dgm:if>
          <dgm:if name="Name14" axis="ch" ptType="node" func="cnt" op="equ" val="2">
            <dgm:constrLst>
              <dgm:constr type="primFontSz" for="des" ptType="node" op="equ" val="65"/>
              <dgm:constr type="w" for="ch" forName="circle1" refType="w" fact="0.2"/>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3125"/>
              <dgm:constr type="l" for="ch" forName="text1"/>
              <dgm:constr type="t" for="ch" forName="text1"/>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
              <dgm:constr type="b" for="ch" forName="d1" refType="h" fact="0.625"/>
              <dgm:constr type="w" for="ch" forName="d1" refType="w" fact="0.32475"/>
              <dgm:constr type="h" for="ch" forName="d1" refType="h" fact="0.469"/>
              <dgm:constr type="w" for="ch" forName="circle2" refType="w" fact="0.6"/>
              <dgm:constr type="h" for="ch" forName="circle2" refType="w" refFor="ch" refForName="circle2"/>
              <dgm:constr type="ctrX" for="ch" forName="circle2" refType="w" fact="0.7"/>
              <dgm:constr type="ctrY" for="ch" forName="circle2" refType="h" fact="0.625"/>
              <dgm:constr type="w" for="ch" forName="text2" refType="w" fact="0.3"/>
              <dgm:constr type="h" for="ch" forName="text2" refType="h" fact="0.3125"/>
              <dgm:constr type="l" for="ch" forName="text2"/>
              <dgm:constr type="t" for="ch" forName="text2" refType="b" refFor="ch" refForName="text1"/>
              <dgm:constr type="l" for="ch" forName="line2" refType="r" refFor="ch" refForName="text2"/>
              <dgm:constr type="ctrY" for="ch" forName="line2" refType="ctrY" refFor="ch" refForName="text2"/>
              <dgm:constr type="r" for="ch" forName="line2" refType="w" fact="0.375"/>
              <dgm:constr type="h" for="ch" forName="line2"/>
              <dgm:constr type="r" for="ch" forName="d2" refType="w" fact="0.55675"/>
              <dgm:constr type="b" for="ch" forName="d2" refType="h" fact="0.7975"/>
              <dgm:constr type="w" for="ch" forName="d2" refType="w" fact="0.1815"/>
              <dgm:constr type="h" for="ch" forName="d2" refType="h" fact="0.3283"/>
            </dgm:constrLst>
          </dgm:if>
          <dgm:if name="Name15" axis="ch" ptType="node" func="cnt" op="equ" val="3">
            <dgm:constrLst>
              <dgm:constr type="primFontSz" for="des" ptType="node" op="equ" val="65"/>
              <dgm:constr type="w" for="ch" forName="circle1" refType="w" fact="0.12"/>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21875"/>
              <dgm:constr type="l" for="ch" forName="text1"/>
              <dgm:constr type="t" for="ch" forName="text1"/>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
              <dgm:constr type="b" for="ch" forName="d1" refType="h" fact="0.625"/>
              <dgm:constr type="w" for="ch" forName="d1" refType="w" fact="0.3247"/>
              <dgm:constr type="h" for="ch" forName="d1" refType="h" fact="0.5155"/>
              <dgm:constr type="w" for="ch" forName="circle2" refType="w" fact="0.36"/>
              <dgm:constr type="h" for="ch" forName="circle2" refType="w" refFor="ch" refForName="circle2"/>
              <dgm:constr type="ctrX" for="ch" forName="circle2" refType="w" fact="0.7"/>
              <dgm:constr type="ctrY" for="ch" forName="circle2" refType="h" fact="0.625"/>
              <dgm:constr type="w" for="ch" forName="text2" refType="w" fact="0.3"/>
              <dgm:constr type="h" for="ch" forName="text2" refType="h" fact="0.21875"/>
              <dgm:constr type="l" for="ch" forName="text2"/>
              <dgm:constr type="t" for="ch" forName="text2" refType="b" refFor="ch" refForName="text1"/>
              <dgm:constr type="l" for="ch" forName="line2" refType="r" refFor="ch" refForName="text2"/>
              <dgm:constr type="ctrY" for="ch" forName="line2" refType="ctrY" refFor="ch" refForName="text2"/>
              <dgm:constr type="r" for="ch" forName="line2" refType="w" fact="0.375"/>
              <dgm:constr type="h" for="ch" forName="line2"/>
              <dgm:constr type="r" for="ch" forName="d2" refType="w" fact="0.614"/>
              <dgm:constr type="b" for="ch" forName="d2" refType="h" fact="0.72969"/>
              <dgm:constr type="w" for="ch" forName="d2" refType="w" fact="0.2387"/>
              <dgm:constr type="h" for="ch" forName="d2" refType="h" fact="0.4017"/>
              <dgm:constr type="w" for="ch" forName="circle3" refType="w" fact="0.6"/>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21875"/>
              <dgm:constr type="l" for="ch" forName="text3"/>
              <dgm:constr type="t" for="ch" forName="text3" refType="b" refFor="ch" refForName="text2"/>
              <dgm:constr type="l" for="ch" forName="line3" refType="r" refFor="ch" refForName="text3"/>
              <dgm:constr type="ctrY" for="ch" forName="line3" refType="ctrY" refFor="ch" refForName="text3"/>
              <dgm:constr type="r" for="ch" forName="line3" refType="w" fact="0.375"/>
              <dgm:constr type="h" for="ch" forName="line3"/>
              <dgm:constr type="r" for="ch" forName="d3" refType="w" fact="0.52825"/>
              <dgm:constr type="b" for="ch" forName="d3" refType="h" fact="0.83375"/>
              <dgm:constr type="w" for="ch" forName="d3" refType="w" fact="0.1527"/>
              <dgm:constr type="h" for="ch" forName="d3" refType="h" fact="0.287"/>
            </dgm:constrLst>
          </dgm:if>
          <dgm:if name="Name16" axis="ch" ptType="node" func="cnt" op="equ" val="4">
            <dgm:constrLst>
              <dgm:constr type="primFontSz" for="des" ptType="node" op="equ" val="65"/>
              <dgm:constr type="w" for="ch" forName="circle1" refType="w" fact="0.0857"/>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17938"/>
              <dgm:constr type="l" for="ch" forName="text1"/>
              <dgm:constr type="t" for="ch" forName="text1"/>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05"/>
              <dgm:constr type="b" for="ch" forName="d1" refType="h" fact="0.62"/>
              <dgm:constr type="w" for="ch" forName="d1" refType="w" fact="0.33"/>
              <dgm:constr type="h" for="ch" forName="d1" refType="h" fact="0.53"/>
              <dgm:constr type="w" for="ch" forName="circle2" refType="w" fact="0.2571"/>
              <dgm:constr type="h" for="ch" forName="circle2" refType="w" refFor="ch" refForName="circle2"/>
              <dgm:constr type="ctrX" for="ch" forName="circle2" refType="w" fact="0.7"/>
              <dgm:constr type="ctrY" for="ch" forName="circle2" refType="h" fact="0.625"/>
              <dgm:constr type="w" for="ch" forName="text2" refType="w" fact="0.3"/>
              <dgm:constr type="h" for="ch" forName="text2" refType="h" fact="0.17938"/>
              <dgm:constr type="l" for="ch" forName="text2"/>
              <dgm:constr type="t" for="ch" forName="text2" refType="b" refFor="ch" refForName="text1"/>
              <dgm:constr type="l" for="ch" forName="line2" refType="r" refFor="ch" refForName="text2"/>
              <dgm:constr type="ctrY" for="ch" forName="line2" refType="ctrY" refFor="ch" refForName="text2"/>
              <dgm:constr type="r" for="ch" forName="line2" refType="w" fact="0.375"/>
              <dgm:constr type="h" for="ch" forName="line2"/>
              <dgm:constr type="r" for="ch" forName="d2" refType="w" fact="0.63375"/>
              <dgm:constr type="b" for="ch" forName="d2" refType="h" fact="0.70438"/>
              <dgm:constr type="w" for="ch" forName="d2" refType="w" fact="0.2585"/>
              <dgm:constr type="h" for="ch" forName="d2" refType="h" fact="0.43525"/>
              <dgm:constr type="w" for="ch" forName="circle3" refType="w" fact="0.4285"/>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17938"/>
              <dgm:constr type="l" for="ch" forName="text3"/>
              <dgm:constr type="t" for="ch" forName="text3" refType="b" refFor="ch" refForName="text2"/>
              <dgm:constr type="l" for="ch" forName="line3" refType="r" refFor="ch" refForName="text3"/>
              <dgm:constr type="ctrY" for="ch" forName="line3" refType="ctrY" refFor="ch" refForName="text3"/>
              <dgm:constr type="r" for="ch" forName="line3" refType="w" fact="0.375"/>
              <dgm:constr type="h" for="ch" forName="line3"/>
              <dgm:constr type="r" for="ch" forName="d3" refType="w" fact="0.5745"/>
              <dgm:constr type="b" for="ch" forName="d3" refType="h" fact="0.78031"/>
              <dgm:constr type="w" for="ch" forName="d3" refType="w" fact="0.1995"/>
              <dgm:constr type="h" for="ch" forName="d3" refType="h" fact="0.332"/>
              <dgm:constr type="w" for="ch" forName="circle4" refType="w" fact="0.6"/>
              <dgm:constr type="h" for="ch" forName="circle4" refType="w" refFor="ch" refForName="circle4"/>
              <dgm:constr type="ctrX" for="ch" forName="circle4" refType="ctrX" refFor="ch" refForName="circle1"/>
              <dgm:constr type="ctrY" for="ch" forName="circle4" refType="ctrY" refFor="ch" refForName="circle1"/>
              <dgm:constr type="w" for="ch" forName="text4" refType="w" fact="0.3"/>
              <dgm:constr type="h" for="ch" forName="text4" refType="h" fact="0.17938"/>
              <dgm:constr type="l" for="ch" forName="text4"/>
              <dgm:constr type="t" for="ch" forName="text4" refType="b" refFor="ch" refForName="text3"/>
              <dgm:constr type="l" for="ch" forName="line4" refType="r" refFor="ch" refForName="text4"/>
              <dgm:constr type="ctrY" for="ch" forName="line4" refType="ctrY" refFor="ch" refForName="text4"/>
              <dgm:constr type="r" for="ch" forName="line4" refType="w" fact="0.375"/>
              <dgm:constr type="h" for="ch" forName="line4"/>
              <dgm:constr type="r" for="ch" forName="d4" refType="w" fact="0.51475"/>
              <dgm:constr type="b" for="ch" forName="d4" refType="h" fact="0.85594"/>
              <dgm:constr type="w" for="ch" forName="d4" refType="w" fact="0.1394"/>
              <dgm:constr type="h" for="ch" forName="d4" refType="h" fact="0.2282"/>
            </dgm:constrLst>
          </dgm:if>
          <dgm:if name="Name17" axis="ch" ptType="node" func="cnt" op="gte" val="5">
            <dgm:constrLst>
              <dgm:constr type="primFontSz" for="des" ptType="node" op="equ" val="65"/>
              <dgm:constr type="w" for="ch" forName="circle1" refType="w" fact="0.0667"/>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1324"/>
              <dgm:constr type="l" for="ch" forName="text1"/>
              <dgm:constr type="ctrY" for="ch" forName="text1" refType="h" fact="0.13"/>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
              <dgm:constr type="b" for="ch" forName="d1" refType="h" fact="0.625"/>
              <dgm:constr type="w" for="ch" forName="d1" refType="w" fact="0.3245"/>
              <dgm:constr type="h" for="ch" forName="d1" refType="h" fact="0.495"/>
              <dgm:constr type="w" for="ch" forName="circle2" refType="w" fact="0.2"/>
              <dgm:constr type="h" for="ch" forName="circle2" refType="w" refFor="ch" refForName="circle2"/>
              <dgm:constr type="ctrX" for="ch" forName="circle2" refType="w" fact="0.7"/>
              <dgm:constr type="ctrY" for="ch" forName="circle2" refType="h" fact="0.625"/>
              <dgm:constr type="w" for="ch" forName="text2" refType="w" fact="0.3"/>
              <dgm:constr type="h" for="ch" forName="text2" refType="h" fact="0.1324"/>
              <dgm:constr type="l" for="ch" forName="text2"/>
              <dgm:constr type="ctrY" for="ch" forName="text2" refType="h" fact="0.27"/>
              <dgm:constr type="l" for="ch" forName="line2" refType="r" refFor="ch" refForName="text2"/>
              <dgm:constr type="ctrY" for="ch" forName="line2" refType="ctrY" refFor="ch" refForName="text2"/>
              <dgm:constr type="r" for="ch" forName="line2" refType="w" fact="0.375"/>
              <dgm:constr type="h" for="ch" forName="line2"/>
              <dgm:constr type="r" for="ch" forName="d2" refType="w" fact="0.6502"/>
              <dgm:constr type="b" for="ch" forName="d2" refType="h" fact="0.682"/>
              <dgm:constr type="w" for="ch" forName="d2" refType="w" fact="0.275"/>
              <dgm:constr type="h" for="ch" forName="d2" refType="h" fact="0.41215"/>
              <dgm:constr type="w" for="ch" forName="circle3" refType="w" fact="0.3334"/>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1324"/>
              <dgm:constr type="l" for="ch" forName="text3"/>
              <dgm:constr type="ctrY" for="ch" forName="text3" refType="h" fact="0.41"/>
              <dgm:constr type="l" for="ch" forName="line3" refType="r" refFor="ch" refForName="text3"/>
              <dgm:constr type="ctrY" for="ch" forName="line3" refType="ctrY" refFor="ch" refForName="text3"/>
              <dgm:constr type="r" for="ch" forName="line3" refType="w" fact="0.375"/>
              <dgm:constr type="h" for="ch" forName="line3"/>
              <dgm:constr type="r" for="ch" forName="d3" refType="w" fact="0.606"/>
              <dgm:constr type="b" for="ch" forName="d3" refType="h" fact="0.735"/>
              <dgm:constr type="w" for="ch" forName="d3" refType="w" fact="0.231"/>
              <dgm:constr type="h" for="ch" forName="d3" refType="h" fact="0.325"/>
              <dgm:constr type="w" for="ch" forName="circle4" refType="w" fact="0.4667"/>
              <dgm:constr type="h" for="ch" forName="circle4" refType="w" refFor="ch" refForName="circle4"/>
              <dgm:constr type="ctrX" for="ch" forName="circle4" refType="ctrX" refFor="ch" refForName="circle1"/>
              <dgm:constr type="ctrY" for="ch" forName="circle4" refType="ctrY" refFor="ch" refForName="circle1"/>
              <dgm:constr type="w" for="ch" forName="text4" refType="w" fact="0.3"/>
              <dgm:constr type="h" for="ch" forName="text4" refType="h" fact="0.1324"/>
              <dgm:constr type="l" for="ch" forName="text4"/>
              <dgm:constr type="ctrY" for="ch" forName="text4" refType="h" fact="0.547"/>
              <dgm:constr type="l" for="ch" forName="line4" refType="r" refFor="ch" refForName="text4"/>
              <dgm:constr type="ctrY" for="ch" forName="line4" refType="ctrY" refFor="ch" refForName="text4"/>
              <dgm:constr type="r" for="ch" forName="line4" refType="w" fact="0.375"/>
              <dgm:constr type="h" for="ch" forName="line4"/>
              <dgm:constr type="r" for="ch" forName="d4" refType="w" fact="0.554"/>
              <dgm:constr type="b" for="ch" forName="d4" refType="h" fact="0.795"/>
              <dgm:constr type="w" for="ch" forName="d4" refType="w" fact="0.179"/>
              <dgm:constr type="h" for="ch" forName="d4" refType="h" fact="0.248"/>
              <dgm:constr type="w" for="ch" forName="circle5" refType="w" fact="0.6"/>
              <dgm:constr type="h" for="ch" forName="circle5" refType="w" refFor="ch" refForName="circle5"/>
              <dgm:constr type="ctrX" for="ch" forName="circle5" refType="ctrX" refFor="ch" refForName="circle1"/>
              <dgm:constr type="ctrY" for="ch" forName="circle5" refType="ctrY" refFor="ch" refForName="circle1"/>
              <dgm:constr type="w" for="ch" forName="text5" refType="w" fact="0.3"/>
              <dgm:constr type="h" for="ch" forName="text5" refType="h" fact="0.1324"/>
              <dgm:constr type="l" for="ch" forName="text5"/>
              <dgm:constr type="ctrY" for="ch" forName="text5" refType="h" fact="0.68"/>
              <dgm:constr type="l" for="ch" forName="line5" refType="r" refFor="ch" refForName="text5"/>
              <dgm:constr type="ctrY" for="ch" forName="line5" refType="ctrY" refFor="ch" refForName="text5"/>
              <dgm:constr type="r" for="ch" forName="line5" refType="w" fact="0.375"/>
              <dgm:constr type="h" for="ch" forName="line5"/>
              <dgm:constr type="r" for="ch" forName="d5" refType="w" fact="0.505"/>
              <dgm:constr type="b" for="ch" forName="d5" refType="h" fact="0.855"/>
              <dgm:constr type="w" for="ch" forName="d5" refType="w" fact="0.13"/>
              <dgm:constr type="h" for="ch" forName="d5" refType="h" fact="0.175"/>
            </dgm:constrLst>
          </dgm:if>
          <dgm:else name="Name18"/>
        </dgm:choose>
      </dgm:else>
    </dgm:choose>
    <dgm:ruleLst/>
    <dgm:forEach name="Name19" axis="ch" ptType="node" cnt="1">
      <dgm:layoutNode name="circle1" styleLbl="lnNode1">
        <dgm:alg type="sp"/>
        <dgm:shape xmlns:r="http://schemas.openxmlformats.org/officeDocument/2006/relationships" type="ellipse" r:blip="">
          <dgm:adjLst/>
        </dgm:shape>
        <dgm:presOf/>
        <dgm:constrLst/>
        <dgm:ruleLst/>
      </dgm:layoutNode>
      <dgm:layoutNode name="text1" styleLbl="revTx">
        <dgm:varLst>
          <dgm:bulletEnabled val="1"/>
        </dgm:varLst>
        <dgm:choose name="Name20">
          <dgm:if name="Name21" func="var" arg="dir" op="equ" val="norm">
            <dgm:choose name="Name22">
              <dgm:if name="Name23" axis="root des" ptType="all node" func="maxDepth" op="gt" val="1">
                <dgm:alg type="tx">
                  <dgm:param type="parTxLTRAlign" val="l"/>
                  <dgm:param type="parTxRTLAlign" val="r"/>
                </dgm:alg>
              </dgm:if>
              <dgm:else name="Name24">
                <dgm:alg type="tx">
                  <dgm:param type="parTxLTRAlign" val="l"/>
                  <dgm:param type="parTxRTLAlign" val="l"/>
                </dgm:alg>
              </dgm:else>
            </dgm:choose>
          </dgm:if>
          <dgm:else name="Name25">
            <dgm:choose name="Name26">
              <dgm:if name="Name27" axis="root des" ptType="all node" func="maxDepth" op="gt" val="1">
                <dgm:alg type="tx">
                  <dgm:param type="parTxLTRAlign" val="l"/>
                  <dgm:param type="parTxRTLAlign" val="r"/>
                </dgm:alg>
              </dgm:if>
              <dgm:else name="Name28">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29">
          <dgm:if name="Name30" func="var" arg="dir" op="equ" val="norm">
            <dgm:constrLst>
              <dgm:constr type="tMarg" refType="primFontSz" fact="0.1"/>
              <dgm:constr type="bMarg" refType="primFontSz" fact="0.1"/>
              <dgm:constr type="rMarg" refType="primFontSz" fact="0.1"/>
            </dgm:constrLst>
          </dgm:if>
          <dgm:else name="Name31">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1" styleLbl="callout">
        <dgm:alg type="sp"/>
        <dgm:shape xmlns:r="http://schemas.openxmlformats.org/officeDocument/2006/relationships" type="line" r:blip="">
          <dgm:adjLst/>
        </dgm:shape>
        <dgm:presOf/>
        <dgm:constrLst/>
        <dgm:ruleLst/>
      </dgm:layoutNode>
      <dgm:layoutNode name="d1" styleLbl="callout">
        <dgm:alg type="sp"/>
        <dgm:choose name="Name32">
          <dgm:if name="Name33" func="var" arg="dir" op="equ" val="norm">
            <dgm:shape xmlns:r="http://schemas.openxmlformats.org/officeDocument/2006/relationships" rot="90" type="line" r:blip="">
              <dgm:adjLst/>
            </dgm:shape>
          </dgm:if>
          <dgm:else name="Name34">
            <dgm:shape xmlns:r="http://schemas.openxmlformats.org/officeDocument/2006/relationships" rot="180" type="line" r:blip="">
              <dgm:adjLst/>
            </dgm:shape>
          </dgm:else>
        </dgm:choose>
        <dgm:presOf/>
        <dgm:constrLst/>
        <dgm:ruleLst/>
      </dgm:layoutNode>
    </dgm:forEach>
    <dgm:forEach name="Name35" axis="ch" ptType="node" st="2" cnt="1">
      <dgm:layoutNode name="circle2" styleLbl="lnNode1">
        <dgm:alg type="sp"/>
        <dgm:shape xmlns:r="http://schemas.openxmlformats.org/officeDocument/2006/relationships" type="ellipse" r:blip="" zOrderOff="-5">
          <dgm:adjLst/>
        </dgm:shape>
        <dgm:presOf/>
        <dgm:constrLst/>
        <dgm:ruleLst/>
      </dgm:layoutNode>
      <dgm:layoutNode name="text2" styleLbl="revTx">
        <dgm:varLst>
          <dgm:bulletEnabled val="1"/>
        </dgm:varLst>
        <dgm:choose name="Name36">
          <dgm:if name="Name37" func="var" arg="dir" op="equ" val="norm">
            <dgm:choose name="Name38">
              <dgm:if name="Name39" axis="root des" ptType="all node" func="maxDepth" op="gt" val="1">
                <dgm:alg type="tx">
                  <dgm:param type="parTxLTRAlign" val="l"/>
                  <dgm:param type="parTxRTLAlign" val="r"/>
                </dgm:alg>
              </dgm:if>
              <dgm:else name="Name40">
                <dgm:alg type="tx">
                  <dgm:param type="parTxLTRAlign" val="l"/>
                  <dgm:param type="parTxRTLAlign" val="l"/>
                </dgm:alg>
              </dgm:else>
            </dgm:choose>
          </dgm:if>
          <dgm:else name="Name41">
            <dgm:choose name="Name42">
              <dgm:if name="Name43" axis="root des" ptType="all node" func="maxDepth" op="gt" val="1">
                <dgm:alg type="tx">
                  <dgm:param type="parTxLTRAlign" val="l"/>
                  <dgm:param type="parTxRTLAlign" val="r"/>
                </dgm:alg>
              </dgm:if>
              <dgm:else name="Name44">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45">
          <dgm:if name="Name46" func="var" arg="dir" op="equ" val="norm">
            <dgm:constrLst>
              <dgm:constr type="tMarg" refType="primFontSz" fact="0.1"/>
              <dgm:constr type="bMarg" refType="primFontSz" fact="0.1"/>
              <dgm:constr type="rMarg" refType="primFontSz" fact="0.1"/>
            </dgm:constrLst>
          </dgm:if>
          <dgm:else name="Name47">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2" styleLbl="callout">
        <dgm:alg type="sp"/>
        <dgm:shape xmlns:r="http://schemas.openxmlformats.org/officeDocument/2006/relationships" type="line" r:blip="">
          <dgm:adjLst/>
        </dgm:shape>
        <dgm:presOf/>
        <dgm:constrLst/>
        <dgm:ruleLst/>
      </dgm:layoutNode>
      <dgm:layoutNode name="d2" styleLbl="callout">
        <dgm:alg type="sp"/>
        <dgm:choose name="Name48">
          <dgm:if name="Name49" func="var" arg="dir" op="equ" val="norm">
            <dgm:shape xmlns:r="http://schemas.openxmlformats.org/officeDocument/2006/relationships" rot="90" type="line" r:blip="">
              <dgm:adjLst/>
            </dgm:shape>
          </dgm:if>
          <dgm:else name="Name50">
            <dgm:shape xmlns:r="http://schemas.openxmlformats.org/officeDocument/2006/relationships" rot="180" type="line" r:blip="">
              <dgm:adjLst/>
            </dgm:shape>
          </dgm:else>
        </dgm:choose>
        <dgm:presOf/>
        <dgm:constrLst/>
        <dgm:ruleLst/>
      </dgm:layoutNode>
    </dgm:forEach>
    <dgm:forEach name="Name51" axis="ch" ptType="node" st="3" cnt="1">
      <dgm:layoutNode name="circle3" styleLbl="lnNode1">
        <dgm:alg type="sp"/>
        <dgm:shape xmlns:r="http://schemas.openxmlformats.org/officeDocument/2006/relationships" type="ellipse" r:blip="" zOrderOff="-10">
          <dgm:adjLst/>
        </dgm:shape>
        <dgm:presOf/>
        <dgm:constrLst/>
        <dgm:ruleLst/>
      </dgm:layoutNode>
      <dgm:layoutNode name="text3" styleLbl="revTx">
        <dgm:varLst>
          <dgm:bulletEnabled val="1"/>
        </dgm:varLst>
        <dgm:choose name="Name52">
          <dgm:if name="Name53" func="var" arg="dir" op="equ" val="norm">
            <dgm:choose name="Name54">
              <dgm:if name="Name55" axis="root des" ptType="all node" func="maxDepth" op="gt" val="1">
                <dgm:alg type="tx">
                  <dgm:param type="parTxLTRAlign" val="l"/>
                  <dgm:param type="parTxRTLAlign" val="r"/>
                </dgm:alg>
              </dgm:if>
              <dgm:else name="Name56">
                <dgm:alg type="tx">
                  <dgm:param type="parTxLTRAlign" val="l"/>
                  <dgm:param type="parTxRTLAlign" val="l"/>
                </dgm:alg>
              </dgm:else>
            </dgm:choose>
          </dgm:if>
          <dgm:else name="Name57">
            <dgm:choose name="Name58">
              <dgm:if name="Name59" axis="root des" ptType="all node" func="maxDepth" op="gt" val="1">
                <dgm:alg type="tx">
                  <dgm:param type="parTxLTRAlign" val="l"/>
                  <dgm:param type="parTxRTLAlign" val="r"/>
                </dgm:alg>
              </dgm:if>
              <dgm:else name="Name60">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61">
          <dgm:if name="Name62" func="var" arg="dir" op="equ" val="norm">
            <dgm:constrLst>
              <dgm:constr type="tMarg" refType="primFontSz" fact="0.1"/>
              <dgm:constr type="bMarg" refType="primFontSz" fact="0.1"/>
              <dgm:constr type="rMarg" refType="primFontSz" fact="0.1"/>
            </dgm:constrLst>
          </dgm:if>
          <dgm:else name="Name63">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3" styleLbl="callout">
        <dgm:alg type="sp"/>
        <dgm:shape xmlns:r="http://schemas.openxmlformats.org/officeDocument/2006/relationships" type="line" r:blip="">
          <dgm:adjLst/>
        </dgm:shape>
        <dgm:presOf/>
        <dgm:constrLst/>
        <dgm:ruleLst/>
      </dgm:layoutNode>
      <dgm:layoutNode name="d3" styleLbl="callout">
        <dgm:alg type="sp"/>
        <dgm:choose name="Name64">
          <dgm:if name="Name65" func="var" arg="dir" op="equ" val="norm">
            <dgm:shape xmlns:r="http://schemas.openxmlformats.org/officeDocument/2006/relationships" rot="90" type="line" r:blip="">
              <dgm:adjLst/>
            </dgm:shape>
          </dgm:if>
          <dgm:else name="Name66">
            <dgm:shape xmlns:r="http://schemas.openxmlformats.org/officeDocument/2006/relationships" rot="180" type="line" r:blip="">
              <dgm:adjLst/>
            </dgm:shape>
          </dgm:else>
        </dgm:choose>
        <dgm:presOf/>
        <dgm:constrLst/>
        <dgm:ruleLst/>
      </dgm:layoutNode>
    </dgm:forEach>
    <dgm:forEach name="Name67" axis="ch" ptType="node" st="4" cnt="1">
      <dgm:layoutNode name="circle4" styleLbl="lnNode1">
        <dgm:alg type="sp"/>
        <dgm:shape xmlns:r="http://schemas.openxmlformats.org/officeDocument/2006/relationships" type="ellipse" r:blip="" zOrderOff="-15">
          <dgm:adjLst/>
        </dgm:shape>
        <dgm:presOf/>
        <dgm:constrLst/>
        <dgm:ruleLst/>
      </dgm:layoutNode>
      <dgm:layoutNode name="text4" styleLbl="revTx">
        <dgm:varLst>
          <dgm:bulletEnabled val="1"/>
        </dgm:varLst>
        <dgm:choose name="Name68">
          <dgm:if name="Name69" func="var" arg="dir" op="equ" val="norm">
            <dgm:choose name="Name70">
              <dgm:if name="Name71" axis="root des" ptType="all node" func="maxDepth" op="gt" val="1">
                <dgm:alg type="tx">
                  <dgm:param type="parTxLTRAlign" val="l"/>
                  <dgm:param type="parTxRTLAlign" val="r"/>
                </dgm:alg>
              </dgm:if>
              <dgm:else name="Name72">
                <dgm:alg type="tx">
                  <dgm:param type="parTxLTRAlign" val="l"/>
                  <dgm:param type="parTxRTLAlign" val="l"/>
                </dgm:alg>
              </dgm:else>
            </dgm:choose>
          </dgm:if>
          <dgm:else name="Name73">
            <dgm:choose name="Name74">
              <dgm:if name="Name75" axis="root des" ptType="all node" func="maxDepth" op="gt" val="1">
                <dgm:alg type="tx">
                  <dgm:param type="parTxLTRAlign" val="l"/>
                  <dgm:param type="parTxRTLAlign" val="r"/>
                </dgm:alg>
              </dgm:if>
              <dgm:else name="Name76">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77">
          <dgm:if name="Name78" func="var" arg="dir" op="equ" val="norm">
            <dgm:constrLst>
              <dgm:constr type="tMarg" refType="primFontSz" fact="0.1"/>
              <dgm:constr type="bMarg" refType="primFontSz" fact="0.1"/>
              <dgm:constr type="rMarg" refType="primFontSz" fact="0.1"/>
            </dgm:constrLst>
          </dgm:if>
          <dgm:else name="Name79">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4" styleLbl="callout">
        <dgm:alg type="sp"/>
        <dgm:shape xmlns:r="http://schemas.openxmlformats.org/officeDocument/2006/relationships" type="line" r:blip="">
          <dgm:adjLst/>
        </dgm:shape>
        <dgm:presOf/>
        <dgm:constrLst/>
        <dgm:ruleLst/>
      </dgm:layoutNode>
      <dgm:layoutNode name="d4" styleLbl="callout">
        <dgm:alg type="sp"/>
        <dgm:choose name="Name80">
          <dgm:if name="Name81" func="var" arg="dir" op="equ" val="norm">
            <dgm:shape xmlns:r="http://schemas.openxmlformats.org/officeDocument/2006/relationships" rot="90" type="line" r:blip="">
              <dgm:adjLst/>
            </dgm:shape>
          </dgm:if>
          <dgm:else name="Name82">
            <dgm:shape xmlns:r="http://schemas.openxmlformats.org/officeDocument/2006/relationships" rot="180" type="line" r:blip="">
              <dgm:adjLst/>
            </dgm:shape>
          </dgm:else>
        </dgm:choose>
        <dgm:presOf/>
        <dgm:constrLst/>
        <dgm:ruleLst/>
      </dgm:layoutNode>
    </dgm:forEach>
    <dgm:forEach name="Name83" axis="ch" ptType="node" st="5" cnt="1">
      <dgm:layoutNode name="circle5" styleLbl="lnNode1">
        <dgm:alg type="sp"/>
        <dgm:shape xmlns:r="http://schemas.openxmlformats.org/officeDocument/2006/relationships" type="ellipse" r:blip="" zOrderOff="-20">
          <dgm:adjLst/>
        </dgm:shape>
        <dgm:presOf/>
        <dgm:constrLst/>
        <dgm:ruleLst/>
      </dgm:layoutNode>
      <dgm:layoutNode name="text5" styleLbl="revTx">
        <dgm:varLst>
          <dgm:bulletEnabled val="1"/>
        </dgm:varLst>
        <dgm:choose name="Name84">
          <dgm:if name="Name85" func="var" arg="dir" op="equ" val="norm">
            <dgm:choose name="Name86">
              <dgm:if name="Name87" axis="root des" ptType="all node" func="maxDepth" op="gt" val="1">
                <dgm:alg type="tx">
                  <dgm:param type="parTxLTRAlign" val="l"/>
                  <dgm:param type="parTxRTLAlign" val="r"/>
                </dgm:alg>
              </dgm:if>
              <dgm:else name="Name88">
                <dgm:alg type="tx">
                  <dgm:param type="parTxLTRAlign" val="l"/>
                  <dgm:param type="parTxRTLAlign" val="l"/>
                </dgm:alg>
              </dgm:else>
            </dgm:choose>
          </dgm:if>
          <dgm:else name="Name89">
            <dgm:choose name="Name90">
              <dgm:if name="Name91" axis="root des" ptType="all node" func="maxDepth" op="gt" val="1">
                <dgm:alg type="tx">
                  <dgm:param type="parTxLTRAlign" val="l"/>
                  <dgm:param type="parTxRTLAlign" val="r"/>
                </dgm:alg>
              </dgm:if>
              <dgm:else name="Name92">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93">
          <dgm:if name="Name94" func="var" arg="dir" op="equ" val="norm">
            <dgm:constrLst>
              <dgm:constr type="tMarg" refType="primFontSz" fact="0.1"/>
              <dgm:constr type="bMarg" refType="primFontSz" fact="0.1"/>
              <dgm:constr type="rMarg" refType="primFontSz" fact="0.1"/>
            </dgm:constrLst>
          </dgm:if>
          <dgm:else name="Name95">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5" styleLbl="callout">
        <dgm:alg type="sp"/>
        <dgm:shape xmlns:r="http://schemas.openxmlformats.org/officeDocument/2006/relationships" type="line" r:blip="">
          <dgm:adjLst/>
        </dgm:shape>
        <dgm:presOf/>
        <dgm:constrLst/>
        <dgm:ruleLst/>
      </dgm:layoutNode>
      <dgm:layoutNode name="d5" styleLbl="callout">
        <dgm:alg type="sp"/>
        <dgm:choose name="Name96">
          <dgm:if name="Name97" func="var" arg="dir" op="equ" val="norm">
            <dgm:shape xmlns:r="http://schemas.openxmlformats.org/officeDocument/2006/relationships" rot="90" type="line" r:blip="">
              <dgm:adjLst/>
            </dgm:shape>
          </dgm:if>
          <dgm:else name="Name98">
            <dgm:shape xmlns:r="http://schemas.openxmlformats.org/officeDocument/2006/relationships" rot="180" type="line" r:blip="">
              <dgm:adjLst/>
            </dgm:shape>
          </dgm:else>
        </dgm:choose>
        <dgm:presOf/>
        <dgm:constrLst/>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8.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2.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3.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5.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6.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7.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2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4.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40A3CD19-40DF-4AA0-8B4D-AD5ED9C162FC}" type="datetimeFigureOut">
              <a:rPr lang="en-GB"/>
              <a:pPr>
                <a:defRPr/>
              </a:pPr>
              <a:t>08/11/2018</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GB"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anose="020F0502020204030204" pitchFamily="34" charset="0"/>
              </a:defRPr>
            </a:lvl1pPr>
          </a:lstStyle>
          <a:p>
            <a:fld id="{26F2DFD7-627E-4D5B-8CF9-D40B243C9E34}" type="slidenum">
              <a:rPr lang="en-GB" altLang="en-US"/>
              <a:pPr/>
              <a:t>‹#›</a:t>
            </a:fld>
            <a:endParaRPr lang="en-GB" altLang="en-US"/>
          </a:p>
        </p:txBody>
      </p:sp>
    </p:spTree>
    <p:extLst>
      <p:ext uri="{BB962C8B-B14F-4D97-AF65-F5344CB8AC3E}">
        <p14:creationId xmlns:p14="http://schemas.microsoft.com/office/powerpoint/2010/main" val="401482266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73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altLang="en-US"/>
          </a:p>
        </p:txBody>
      </p:sp>
      <p:sp>
        <p:nvSpPr>
          <p:cNvPr id="15364" name="Slide Number Placeholder 3"/>
          <p:cNvSpPr>
            <a:spLocks noGrp="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A1765E1E-81B7-46B4-B4A1-E6B6308EAE26}" type="slidenum">
              <a:rPr lang="en-GB" altLang="en-US">
                <a:latin typeface="Calibri" panose="020F0502020204030204" pitchFamily="34" charset="0"/>
              </a:rPr>
              <a:pPr eaLnBrk="1" hangingPunct="1"/>
              <a:t>1</a:t>
            </a:fld>
            <a:endParaRPr lang="en-GB" altLang="en-US">
              <a:latin typeface="Calibri" panose="020F0502020204030204" pitchFamily="34" charset="0"/>
            </a:endParaRPr>
          </a:p>
        </p:txBody>
      </p:sp>
    </p:spTree>
    <p:extLst>
      <p:ext uri="{BB962C8B-B14F-4D97-AF65-F5344CB8AC3E}">
        <p14:creationId xmlns:p14="http://schemas.microsoft.com/office/powerpoint/2010/main" val="38770017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83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GB" altLang="en-US"/>
          </a:p>
        </p:txBody>
      </p:sp>
      <p:sp>
        <p:nvSpPr>
          <p:cNvPr id="4" name="Slide Number Placeholder 3"/>
          <p:cNvSpPr>
            <a:spLocks noGrp="1"/>
          </p:cNvSpPr>
          <p:nvPr>
            <p:ph type="sldNum" sz="quarter" idx="5"/>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48D9418D-B0A4-4081-9D39-B43BDE9D4A71}" type="slidenum">
              <a:rPr lang="en-GB" altLang="en-US">
                <a:latin typeface="Calibri" panose="020F0502020204030204" pitchFamily="34" charset="0"/>
              </a:rPr>
              <a:pPr eaLnBrk="1" hangingPunct="1"/>
              <a:t>49</a:t>
            </a:fld>
            <a:endParaRPr lang="en-GB" altLang="en-US">
              <a:latin typeface="Calibri" panose="020F0502020204030204" pitchFamily="34" charset="0"/>
            </a:endParaRPr>
          </a:p>
        </p:txBody>
      </p:sp>
    </p:spTree>
    <p:extLst>
      <p:ext uri="{BB962C8B-B14F-4D97-AF65-F5344CB8AC3E}">
        <p14:creationId xmlns:p14="http://schemas.microsoft.com/office/powerpoint/2010/main" val="7769535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lvl1pPr>
              <a:defRPr/>
            </a:lvl1pPr>
          </a:lstStyle>
          <a:p>
            <a:pPr>
              <a:defRPr/>
            </a:pPr>
            <a:fld id="{816F26EE-683A-40CD-A492-0B2962A65439}" type="datetimeFigureOut">
              <a:rPr lang="en-GB"/>
              <a:pPr>
                <a:defRPr/>
              </a:pPr>
              <a:t>08/11/2018</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fld id="{95150FB0-E681-40FB-82C4-790998535A79}" type="slidenum">
              <a:rPr lang="en-GB" altLang="en-US"/>
              <a:pPr/>
              <a:t>‹#›</a:t>
            </a:fld>
            <a:endParaRPr lang="en-GB" altLang="en-US"/>
          </a:p>
        </p:txBody>
      </p:sp>
    </p:spTree>
    <p:extLst>
      <p:ext uri="{BB962C8B-B14F-4D97-AF65-F5344CB8AC3E}">
        <p14:creationId xmlns:p14="http://schemas.microsoft.com/office/powerpoint/2010/main" val="41353936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pPr>
              <a:defRPr/>
            </a:pPr>
            <a:fld id="{F971419C-4164-4042-8ABB-322570DD0FCB}" type="datetimeFigureOut">
              <a:rPr lang="en-GB"/>
              <a:pPr>
                <a:defRPr/>
              </a:pPr>
              <a:t>08/11/2018</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fld id="{14BFB229-CD60-4EB2-99FB-DFF5E3D66D47}" type="slidenum">
              <a:rPr lang="en-GB" altLang="en-US"/>
              <a:pPr/>
              <a:t>‹#›</a:t>
            </a:fld>
            <a:endParaRPr lang="en-GB" altLang="en-US"/>
          </a:p>
        </p:txBody>
      </p:sp>
    </p:spTree>
    <p:extLst>
      <p:ext uri="{BB962C8B-B14F-4D97-AF65-F5344CB8AC3E}">
        <p14:creationId xmlns:p14="http://schemas.microsoft.com/office/powerpoint/2010/main" val="38762890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pPr>
              <a:defRPr/>
            </a:pPr>
            <a:fld id="{0B33EDBB-921E-4475-BFF7-596BAA1798DC}" type="datetimeFigureOut">
              <a:rPr lang="en-GB"/>
              <a:pPr>
                <a:defRPr/>
              </a:pPr>
              <a:t>08/11/2018</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fld id="{254B8105-248C-42EA-90D3-08A9C484A4B5}" type="slidenum">
              <a:rPr lang="en-GB" altLang="en-US"/>
              <a:pPr/>
              <a:t>‹#›</a:t>
            </a:fld>
            <a:endParaRPr lang="en-GB" altLang="en-US"/>
          </a:p>
        </p:txBody>
      </p:sp>
    </p:spTree>
    <p:extLst>
      <p:ext uri="{BB962C8B-B14F-4D97-AF65-F5344CB8AC3E}">
        <p14:creationId xmlns:p14="http://schemas.microsoft.com/office/powerpoint/2010/main" val="10993813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pPr>
              <a:defRPr/>
            </a:pPr>
            <a:fld id="{94AB3823-3C07-4A70-887B-93A52773E96D}" type="datetimeFigureOut">
              <a:rPr lang="en-GB"/>
              <a:pPr>
                <a:defRPr/>
              </a:pPr>
              <a:t>08/11/2018</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fld id="{6E80ACC6-4C4F-43B1-9791-0D3A469D5D6D}" type="slidenum">
              <a:rPr lang="en-GB" altLang="en-US"/>
              <a:pPr/>
              <a:t>‹#›</a:t>
            </a:fld>
            <a:endParaRPr lang="en-GB" altLang="en-US"/>
          </a:p>
        </p:txBody>
      </p:sp>
    </p:spTree>
    <p:extLst>
      <p:ext uri="{BB962C8B-B14F-4D97-AF65-F5344CB8AC3E}">
        <p14:creationId xmlns:p14="http://schemas.microsoft.com/office/powerpoint/2010/main" val="34422881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4E4ACF99-9F30-445F-8B83-AA5377ADB556}" type="datetimeFigureOut">
              <a:rPr lang="en-GB"/>
              <a:pPr>
                <a:defRPr/>
              </a:pPr>
              <a:t>08/11/2018</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fld id="{87F92EAA-6F5D-41EE-84AA-C7EB64E67B16}" type="slidenum">
              <a:rPr lang="en-GB" altLang="en-US"/>
              <a:pPr/>
              <a:t>‹#›</a:t>
            </a:fld>
            <a:endParaRPr lang="en-GB" altLang="en-US"/>
          </a:p>
        </p:txBody>
      </p:sp>
    </p:spTree>
    <p:extLst>
      <p:ext uri="{BB962C8B-B14F-4D97-AF65-F5344CB8AC3E}">
        <p14:creationId xmlns:p14="http://schemas.microsoft.com/office/powerpoint/2010/main" val="35057919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3"/>
          <p:cNvSpPr>
            <a:spLocks noGrp="1"/>
          </p:cNvSpPr>
          <p:nvPr>
            <p:ph type="dt" sz="half" idx="10"/>
          </p:nvPr>
        </p:nvSpPr>
        <p:spPr/>
        <p:txBody>
          <a:bodyPr/>
          <a:lstStyle>
            <a:lvl1pPr>
              <a:defRPr/>
            </a:lvl1pPr>
          </a:lstStyle>
          <a:p>
            <a:pPr>
              <a:defRPr/>
            </a:pPr>
            <a:fld id="{33ED3564-31C9-477F-8227-01003EE96DD6}" type="datetimeFigureOut">
              <a:rPr lang="en-GB"/>
              <a:pPr>
                <a:defRPr/>
              </a:pPr>
              <a:t>08/11/2018</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fld id="{BA415275-7B3D-4175-8F85-97AB4F037A48}" type="slidenum">
              <a:rPr lang="en-GB" altLang="en-US"/>
              <a:pPr/>
              <a:t>‹#›</a:t>
            </a:fld>
            <a:endParaRPr lang="en-GB" altLang="en-US"/>
          </a:p>
        </p:txBody>
      </p:sp>
    </p:spTree>
    <p:extLst>
      <p:ext uri="{BB962C8B-B14F-4D97-AF65-F5344CB8AC3E}">
        <p14:creationId xmlns:p14="http://schemas.microsoft.com/office/powerpoint/2010/main" val="20806732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3"/>
          <p:cNvSpPr>
            <a:spLocks noGrp="1"/>
          </p:cNvSpPr>
          <p:nvPr>
            <p:ph type="dt" sz="half" idx="10"/>
          </p:nvPr>
        </p:nvSpPr>
        <p:spPr/>
        <p:txBody>
          <a:bodyPr/>
          <a:lstStyle>
            <a:lvl1pPr>
              <a:defRPr/>
            </a:lvl1pPr>
          </a:lstStyle>
          <a:p>
            <a:pPr>
              <a:defRPr/>
            </a:pPr>
            <a:fld id="{EADFB276-82A2-45CB-B8E8-0651A790032E}" type="datetimeFigureOut">
              <a:rPr lang="en-GB"/>
              <a:pPr>
                <a:defRPr/>
              </a:pPr>
              <a:t>08/11/2018</a:t>
            </a:fld>
            <a:endParaRPr lang="en-GB"/>
          </a:p>
        </p:txBody>
      </p:sp>
      <p:sp>
        <p:nvSpPr>
          <p:cNvPr id="8" name="Footer Placeholder 4"/>
          <p:cNvSpPr>
            <a:spLocks noGrp="1"/>
          </p:cNvSpPr>
          <p:nvPr>
            <p:ph type="ftr" sz="quarter" idx="11"/>
          </p:nvPr>
        </p:nvSpPr>
        <p:spPr/>
        <p:txBody>
          <a:bodyPr/>
          <a:lstStyle>
            <a:lvl1pPr>
              <a:defRPr/>
            </a:lvl1pPr>
          </a:lstStyle>
          <a:p>
            <a:pPr>
              <a:defRPr/>
            </a:pPr>
            <a:endParaRPr lang="en-GB"/>
          </a:p>
        </p:txBody>
      </p:sp>
      <p:sp>
        <p:nvSpPr>
          <p:cNvPr id="9" name="Slide Number Placeholder 5"/>
          <p:cNvSpPr>
            <a:spLocks noGrp="1"/>
          </p:cNvSpPr>
          <p:nvPr>
            <p:ph type="sldNum" sz="quarter" idx="12"/>
          </p:nvPr>
        </p:nvSpPr>
        <p:spPr/>
        <p:txBody>
          <a:bodyPr/>
          <a:lstStyle>
            <a:lvl1pPr>
              <a:defRPr/>
            </a:lvl1pPr>
          </a:lstStyle>
          <a:p>
            <a:fld id="{52398E34-07D6-4BA3-83A0-BE9DB9E063E5}" type="slidenum">
              <a:rPr lang="en-GB" altLang="en-US"/>
              <a:pPr/>
              <a:t>‹#›</a:t>
            </a:fld>
            <a:endParaRPr lang="en-GB" altLang="en-US"/>
          </a:p>
        </p:txBody>
      </p:sp>
    </p:spTree>
    <p:extLst>
      <p:ext uri="{BB962C8B-B14F-4D97-AF65-F5344CB8AC3E}">
        <p14:creationId xmlns:p14="http://schemas.microsoft.com/office/powerpoint/2010/main" val="13578871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3"/>
          <p:cNvSpPr>
            <a:spLocks noGrp="1"/>
          </p:cNvSpPr>
          <p:nvPr>
            <p:ph type="dt" sz="half" idx="10"/>
          </p:nvPr>
        </p:nvSpPr>
        <p:spPr/>
        <p:txBody>
          <a:bodyPr/>
          <a:lstStyle>
            <a:lvl1pPr>
              <a:defRPr/>
            </a:lvl1pPr>
          </a:lstStyle>
          <a:p>
            <a:pPr>
              <a:defRPr/>
            </a:pPr>
            <a:fld id="{69E0752B-AD14-4A0D-AE76-D04CFFE640B1}" type="datetimeFigureOut">
              <a:rPr lang="en-GB"/>
              <a:pPr>
                <a:defRPr/>
              </a:pPr>
              <a:t>08/11/2018</a:t>
            </a:fld>
            <a:endParaRPr lang="en-GB"/>
          </a:p>
        </p:txBody>
      </p:sp>
      <p:sp>
        <p:nvSpPr>
          <p:cNvPr id="4" name="Footer Placeholder 4"/>
          <p:cNvSpPr>
            <a:spLocks noGrp="1"/>
          </p:cNvSpPr>
          <p:nvPr>
            <p:ph type="ftr" sz="quarter" idx="11"/>
          </p:nvPr>
        </p:nvSpPr>
        <p:spPr/>
        <p:txBody>
          <a:bodyPr/>
          <a:lstStyle>
            <a:lvl1pPr>
              <a:defRPr/>
            </a:lvl1pPr>
          </a:lstStyle>
          <a:p>
            <a:pPr>
              <a:defRPr/>
            </a:pPr>
            <a:endParaRPr lang="en-GB"/>
          </a:p>
        </p:txBody>
      </p:sp>
      <p:sp>
        <p:nvSpPr>
          <p:cNvPr id="5" name="Slide Number Placeholder 5"/>
          <p:cNvSpPr>
            <a:spLocks noGrp="1"/>
          </p:cNvSpPr>
          <p:nvPr>
            <p:ph type="sldNum" sz="quarter" idx="12"/>
          </p:nvPr>
        </p:nvSpPr>
        <p:spPr/>
        <p:txBody>
          <a:bodyPr/>
          <a:lstStyle>
            <a:lvl1pPr>
              <a:defRPr/>
            </a:lvl1pPr>
          </a:lstStyle>
          <a:p>
            <a:fld id="{4CDE79E4-6EAA-420A-B5DE-A6CF8350C234}" type="slidenum">
              <a:rPr lang="en-GB" altLang="en-US"/>
              <a:pPr/>
              <a:t>‹#›</a:t>
            </a:fld>
            <a:endParaRPr lang="en-GB" altLang="en-US"/>
          </a:p>
        </p:txBody>
      </p:sp>
    </p:spTree>
    <p:extLst>
      <p:ext uri="{BB962C8B-B14F-4D97-AF65-F5344CB8AC3E}">
        <p14:creationId xmlns:p14="http://schemas.microsoft.com/office/powerpoint/2010/main" val="13180325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DE2CF059-EFE7-4BF3-BD4C-B567D2909849}" type="datetimeFigureOut">
              <a:rPr lang="en-GB"/>
              <a:pPr>
                <a:defRPr/>
              </a:pPr>
              <a:t>08/11/2018</a:t>
            </a:fld>
            <a:endParaRPr lang="en-GB"/>
          </a:p>
        </p:txBody>
      </p:sp>
      <p:sp>
        <p:nvSpPr>
          <p:cNvPr id="3" name="Footer Placeholder 4"/>
          <p:cNvSpPr>
            <a:spLocks noGrp="1"/>
          </p:cNvSpPr>
          <p:nvPr>
            <p:ph type="ftr" sz="quarter" idx="11"/>
          </p:nvPr>
        </p:nvSpPr>
        <p:spPr/>
        <p:txBody>
          <a:bodyPr/>
          <a:lstStyle>
            <a:lvl1pPr>
              <a:defRPr/>
            </a:lvl1pPr>
          </a:lstStyle>
          <a:p>
            <a:pPr>
              <a:defRPr/>
            </a:pPr>
            <a:endParaRPr lang="en-GB"/>
          </a:p>
        </p:txBody>
      </p:sp>
      <p:sp>
        <p:nvSpPr>
          <p:cNvPr id="4" name="Slide Number Placeholder 5"/>
          <p:cNvSpPr>
            <a:spLocks noGrp="1"/>
          </p:cNvSpPr>
          <p:nvPr>
            <p:ph type="sldNum" sz="quarter" idx="12"/>
          </p:nvPr>
        </p:nvSpPr>
        <p:spPr/>
        <p:txBody>
          <a:bodyPr/>
          <a:lstStyle>
            <a:lvl1pPr>
              <a:defRPr/>
            </a:lvl1pPr>
          </a:lstStyle>
          <a:p>
            <a:fld id="{1A05388C-C65E-452F-9FAE-BE661D589EF5}" type="slidenum">
              <a:rPr lang="en-GB" altLang="en-US"/>
              <a:pPr/>
              <a:t>‹#›</a:t>
            </a:fld>
            <a:endParaRPr lang="en-GB" altLang="en-US"/>
          </a:p>
        </p:txBody>
      </p:sp>
    </p:spTree>
    <p:extLst>
      <p:ext uri="{BB962C8B-B14F-4D97-AF65-F5344CB8AC3E}">
        <p14:creationId xmlns:p14="http://schemas.microsoft.com/office/powerpoint/2010/main" val="15533630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A87FC141-8657-43A7-9EE1-1784ABA6E841}" type="datetimeFigureOut">
              <a:rPr lang="en-GB"/>
              <a:pPr>
                <a:defRPr/>
              </a:pPr>
              <a:t>08/11/2018</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fld id="{85627A39-4C21-40FB-9BA4-093EEC06C45B}" type="slidenum">
              <a:rPr lang="en-GB" altLang="en-US"/>
              <a:pPr/>
              <a:t>‹#›</a:t>
            </a:fld>
            <a:endParaRPr lang="en-GB" altLang="en-US"/>
          </a:p>
        </p:txBody>
      </p:sp>
    </p:spTree>
    <p:extLst>
      <p:ext uri="{BB962C8B-B14F-4D97-AF65-F5344CB8AC3E}">
        <p14:creationId xmlns:p14="http://schemas.microsoft.com/office/powerpoint/2010/main" val="96065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BA244A26-A313-41A2-B953-2491903B7284}" type="datetimeFigureOut">
              <a:rPr lang="en-GB"/>
              <a:pPr>
                <a:defRPr/>
              </a:pPr>
              <a:t>08/11/2018</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fld id="{3ED01563-6DA2-4E60-8336-CA2489EAF785}" type="slidenum">
              <a:rPr lang="en-GB" altLang="en-US"/>
              <a:pPr/>
              <a:t>‹#›</a:t>
            </a:fld>
            <a:endParaRPr lang="en-GB" altLang="en-US"/>
          </a:p>
        </p:txBody>
      </p:sp>
    </p:spTree>
    <p:extLst>
      <p:ext uri="{BB962C8B-B14F-4D97-AF65-F5344CB8AC3E}">
        <p14:creationId xmlns:p14="http://schemas.microsoft.com/office/powerpoint/2010/main" val="1280972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GB" altLang="en-US"/>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GB" alt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E84E3746-F469-4761-9EB3-2584337BD8F5}" type="datetimeFigureOut">
              <a:rPr lang="en-GB"/>
              <a:pPr>
                <a:defRPr/>
              </a:pPr>
              <a:t>08/11/2018</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panose="020F0502020204030204" pitchFamily="34" charset="0"/>
              </a:defRPr>
            </a:lvl1pPr>
          </a:lstStyle>
          <a:p>
            <a:fld id="{88FAE754-BC33-4D01-BCEE-3770C45B06DC}" type="slidenum">
              <a:rPr lang="en-GB" altLang="en-US"/>
              <a:pPr/>
              <a:t>‹#›</a:t>
            </a:fld>
            <a:endParaRPr lang="en-GB"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www.google.co.uk/imgres?imgurl=http://etc.usf.edu/clipart/41700/41757/FC_Therefore_41757_lg.gif&amp;imgrefurl=http://etc.usf.edu/clipart/41700/41757/fc_therefore_41757.htm&amp;usg=__eSYa9QIdV2gT4vx0M4EurzVg9wY=&amp;h=700&amp;w=541&amp;sz=3&amp;hl=en&amp;start=2&amp;zoom=1&amp;um=1&amp;itbs=1&amp;tbnid=1LpMn4WF6er1SM:&amp;tbnh=140&amp;tbnw=108&amp;prev=/images?q%3Dtherefore%2Bsymbol%26um%3D1%26hl%3Den%26tbs%3Disch:1" TargetMode="External"/><Relationship Id="rId1" Type="http://schemas.openxmlformats.org/officeDocument/2006/relationships/slideLayout" Target="../slideLayouts/slideLayout2.xml"/><Relationship Id="rId5" Type="http://schemas.openxmlformats.org/officeDocument/2006/relationships/image" Target="../media/image2.jpeg"/><Relationship Id="rId4" Type="http://schemas.openxmlformats.org/officeDocument/2006/relationships/slide" Target="slide3.xml"/></Relationships>
</file>

<file path=ppt/slides/_rels/slide11.xml.rels><?xml version="1.0" encoding="UTF-8" standalone="yes"?>
<Relationships xmlns="http://schemas.openxmlformats.org/package/2006/relationships"><Relationship Id="rId8" Type="http://schemas.openxmlformats.org/officeDocument/2006/relationships/diagramColors" Target="../diagrams/colors6.xml"/><Relationship Id="rId3" Type="http://schemas.openxmlformats.org/officeDocument/2006/relationships/slide" Target="slide3.xml"/><Relationship Id="rId7" Type="http://schemas.openxmlformats.org/officeDocument/2006/relationships/diagramQuickStyle" Target="../diagrams/quickStyle6.xml"/><Relationship Id="rId2" Type="http://schemas.openxmlformats.org/officeDocument/2006/relationships/hyperlink" Target="http://en.wikipedia.org/wiki/Paradox" TargetMode="External"/><Relationship Id="rId1" Type="http://schemas.openxmlformats.org/officeDocument/2006/relationships/slideLayout" Target="../slideLayouts/slideLayout2.xml"/><Relationship Id="rId6" Type="http://schemas.openxmlformats.org/officeDocument/2006/relationships/diagramLayout" Target="../diagrams/layout6.xml"/><Relationship Id="rId5" Type="http://schemas.openxmlformats.org/officeDocument/2006/relationships/diagramData" Target="../diagrams/data6.xml"/><Relationship Id="rId4" Type="http://schemas.openxmlformats.org/officeDocument/2006/relationships/image" Target="../media/image2.jpeg"/><Relationship Id="rId9" Type="http://schemas.microsoft.com/office/2007/relationships/diagramDrawing" Target="../diagrams/drawing6.xml"/></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 Target="slide3.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8" Type="http://schemas.microsoft.com/office/2007/relationships/diagramDrawing" Target="../diagrams/drawing7.xml"/><Relationship Id="rId3" Type="http://schemas.openxmlformats.org/officeDocument/2006/relationships/image" Target="../media/image2.jpeg"/><Relationship Id="rId7" Type="http://schemas.openxmlformats.org/officeDocument/2006/relationships/diagramColors" Target="../diagrams/colors7.xml"/><Relationship Id="rId2" Type="http://schemas.openxmlformats.org/officeDocument/2006/relationships/slide" Target="slide3.xml"/><Relationship Id="rId1" Type="http://schemas.openxmlformats.org/officeDocument/2006/relationships/slideLayout" Target="../slideLayouts/slideLayout2.xml"/><Relationship Id="rId6" Type="http://schemas.openxmlformats.org/officeDocument/2006/relationships/diagramQuickStyle" Target="../diagrams/quickStyle7.xml"/><Relationship Id="rId5" Type="http://schemas.openxmlformats.org/officeDocument/2006/relationships/diagramLayout" Target="../diagrams/layout7.xml"/><Relationship Id="rId4" Type="http://schemas.openxmlformats.org/officeDocument/2006/relationships/diagramData" Target="../diagrams/data7.xml"/></Relationships>
</file>

<file path=ppt/slides/_rels/slide14.xml.rels><?xml version="1.0" encoding="UTF-8" standalone="yes"?>
<Relationships xmlns="http://schemas.openxmlformats.org/package/2006/relationships"><Relationship Id="rId8" Type="http://schemas.microsoft.com/office/2007/relationships/diagramDrawing" Target="../diagrams/drawing8.xml"/><Relationship Id="rId3" Type="http://schemas.openxmlformats.org/officeDocument/2006/relationships/slide" Target="slide3.xml"/><Relationship Id="rId7" Type="http://schemas.openxmlformats.org/officeDocument/2006/relationships/diagramColors" Target="../diagrams/colors8.xml"/><Relationship Id="rId2" Type="http://schemas.openxmlformats.org/officeDocument/2006/relationships/image" Target="../media/image2.jpeg"/><Relationship Id="rId1" Type="http://schemas.openxmlformats.org/officeDocument/2006/relationships/slideLayout" Target="../slideLayouts/slideLayout2.xml"/><Relationship Id="rId6" Type="http://schemas.openxmlformats.org/officeDocument/2006/relationships/diagramQuickStyle" Target="../diagrams/quickStyle8.xml"/><Relationship Id="rId5" Type="http://schemas.openxmlformats.org/officeDocument/2006/relationships/diagramLayout" Target="../diagrams/layout8.xml"/><Relationship Id="rId4" Type="http://schemas.openxmlformats.org/officeDocument/2006/relationships/diagramData" Target="../diagrams/data8.xml"/></Relationships>
</file>

<file path=ppt/slides/_rels/slide15.xml.rels><?xml version="1.0" encoding="UTF-8" standalone="yes"?>
<Relationships xmlns="http://schemas.openxmlformats.org/package/2006/relationships"><Relationship Id="rId8" Type="http://schemas.microsoft.com/office/2007/relationships/diagramDrawing" Target="../diagrams/drawing9.xml"/><Relationship Id="rId3" Type="http://schemas.openxmlformats.org/officeDocument/2006/relationships/image" Target="../media/image2.jpeg"/><Relationship Id="rId7" Type="http://schemas.openxmlformats.org/officeDocument/2006/relationships/diagramColors" Target="../diagrams/colors9.xml"/><Relationship Id="rId2" Type="http://schemas.openxmlformats.org/officeDocument/2006/relationships/slide" Target="slide3.xml"/><Relationship Id="rId1" Type="http://schemas.openxmlformats.org/officeDocument/2006/relationships/slideLayout" Target="../slideLayouts/slideLayout2.xml"/><Relationship Id="rId6" Type="http://schemas.openxmlformats.org/officeDocument/2006/relationships/diagramQuickStyle" Target="../diagrams/quickStyle9.xml"/><Relationship Id="rId5" Type="http://schemas.openxmlformats.org/officeDocument/2006/relationships/diagramLayout" Target="../diagrams/layout9.xml"/><Relationship Id="rId4" Type="http://schemas.openxmlformats.org/officeDocument/2006/relationships/diagramData" Target="../diagrams/data9.xml"/></Relationships>
</file>

<file path=ppt/slides/_rels/slide16.xml.rels><?xml version="1.0" encoding="UTF-8" standalone="yes"?>
<Relationships xmlns="http://schemas.openxmlformats.org/package/2006/relationships"><Relationship Id="rId8" Type="http://schemas.microsoft.com/office/2007/relationships/diagramDrawing" Target="../diagrams/drawing10.xml"/><Relationship Id="rId3" Type="http://schemas.openxmlformats.org/officeDocument/2006/relationships/image" Target="../media/image2.jpeg"/><Relationship Id="rId7" Type="http://schemas.openxmlformats.org/officeDocument/2006/relationships/diagramColors" Target="../diagrams/colors10.xml"/><Relationship Id="rId2" Type="http://schemas.openxmlformats.org/officeDocument/2006/relationships/slide" Target="slide3.xml"/><Relationship Id="rId1" Type="http://schemas.openxmlformats.org/officeDocument/2006/relationships/slideLayout" Target="../slideLayouts/slideLayout2.xml"/><Relationship Id="rId6" Type="http://schemas.openxmlformats.org/officeDocument/2006/relationships/diagramQuickStyle" Target="../diagrams/quickStyle10.xml"/><Relationship Id="rId5" Type="http://schemas.openxmlformats.org/officeDocument/2006/relationships/diagramLayout" Target="../diagrams/layout10.xml"/><Relationship Id="rId4" Type="http://schemas.openxmlformats.org/officeDocument/2006/relationships/diagramData" Target="../diagrams/data10.xml"/></Relationships>
</file>

<file path=ppt/slides/_rels/slide17.xml.rels><?xml version="1.0" encoding="UTF-8" standalone="yes"?>
<Relationships xmlns="http://schemas.openxmlformats.org/package/2006/relationships"><Relationship Id="rId8" Type="http://schemas.microsoft.com/office/2007/relationships/diagramDrawing" Target="../diagrams/drawing11.xml"/><Relationship Id="rId3" Type="http://schemas.openxmlformats.org/officeDocument/2006/relationships/image" Target="../media/image2.jpeg"/><Relationship Id="rId7" Type="http://schemas.openxmlformats.org/officeDocument/2006/relationships/diagramColors" Target="../diagrams/colors11.xml"/><Relationship Id="rId2" Type="http://schemas.openxmlformats.org/officeDocument/2006/relationships/slide" Target="slide3.xml"/><Relationship Id="rId1" Type="http://schemas.openxmlformats.org/officeDocument/2006/relationships/slideLayout" Target="../slideLayouts/slideLayout2.xml"/><Relationship Id="rId6" Type="http://schemas.openxmlformats.org/officeDocument/2006/relationships/diagramQuickStyle" Target="../diagrams/quickStyle11.xml"/><Relationship Id="rId5" Type="http://schemas.openxmlformats.org/officeDocument/2006/relationships/diagramLayout" Target="../diagrams/layout11.xml"/><Relationship Id="rId4" Type="http://schemas.openxmlformats.org/officeDocument/2006/relationships/diagramData" Target="../diagrams/data11.xml"/></Relationships>
</file>

<file path=ppt/slides/_rels/slide18.xml.rels><?xml version="1.0" encoding="UTF-8" standalone="yes"?>
<Relationships xmlns="http://schemas.openxmlformats.org/package/2006/relationships"><Relationship Id="rId8" Type="http://schemas.microsoft.com/office/2007/relationships/diagramDrawing" Target="../diagrams/drawing12.xml"/><Relationship Id="rId3" Type="http://schemas.openxmlformats.org/officeDocument/2006/relationships/image" Target="../media/image2.jpeg"/><Relationship Id="rId7" Type="http://schemas.openxmlformats.org/officeDocument/2006/relationships/diagramColors" Target="../diagrams/colors12.xml"/><Relationship Id="rId2" Type="http://schemas.openxmlformats.org/officeDocument/2006/relationships/slide" Target="slide3.xml"/><Relationship Id="rId1" Type="http://schemas.openxmlformats.org/officeDocument/2006/relationships/slideLayout" Target="../slideLayouts/slideLayout2.xml"/><Relationship Id="rId6" Type="http://schemas.openxmlformats.org/officeDocument/2006/relationships/diagramQuickStyle" Target="../diagrams/quickStyle12.xml"/><Relationship Id="rId5" Type="http://schemas.openxmlformats.org/officeDocument/2006/relationships/diagramLayout" Target="../diagrams/layout12.xml"/><Relationship Id="rId4" Type="http://schemas.openxmlformats.org/officeDocument/2006/relationships/diagramData" Target="../diagrams/data12.xml"/></Relationships>
</file>

<file path=ppt/slides/_rels/slide19.xml.rels><?xml version="1.0" encoding="UTF-8" standalone="yes"?>
<Relationships xmlns="http://schemas.openxmlformats.org/package/2006/relationships"><Relationship Id="rId8" Type="http://schemas.microsoft.com/office/2007/relationships/diagramDrawing" Target="../diagrams/drawing13.xml"/><Relationship Id="rId3" Type="http://schemas.openxmlformats.org/officeDocument/2006/relationships/image" Target="../media/image2.jpeg"/><Relationship Id="rId7" Type="http://schemas.openxmlformats.org/officeDocument/2006/relationships/diagramColors" Target="../diagrams/colors13.xml"/><Relationship Id="rId2" Type="http://schemas.openxmlformats.org/officeDocument/2006/relationships/slide" Target="slide3.xml"/><Relationship Id="rId1" Type="http://schemas.openxmlformats.org/officeDocument/2006/relationships/slideLayout" Target="../slideLayouts/slideLayout2.xml"/><Relationship Id="rId6" Type="http://schemas.openxmlformats.org/officeDocument/2006/relationships/diagramQuickStyle" Target="../diagrams/quickStyle13.xml"/><Relationship Id="rId5" Type="http://schemas.openxmlformats.org/officeDocument/2006/relationships/diagramLayout" Target="../diagrams/layout13.xml"/><Relationship Id="rId4" Type="http://schemas.openxmlformats.org/officeDocument/2006/relationships/diagramData" Target="../diagrams/data13.xml"/></Relationships>
</file>

<file path=ppt/slides/_rels/slide2.xml.rels><?xml version="1.0" encoding="UTF-8" standalone="yes"?>
<Relationships xmlns="http://schemas.openxmlformats.org/package/2006/relationships"><Relationship Id="rId8" Type="http://schemas.openxmlformats.org/officeDocument/2006/relationships/hyperlink" Target="http://www.sacred-texts.com/bud/zen/sayings.htm" TargetMode="External"/><Relationship Id="rId3" Type="http://schemas.openxmlformats.org/officeDocument/2006/relationships/hyperlink" Target="http://www.tru.ca/ae/php/phil/mclaughl/courses/ethics/bioeth/dilemmas.htm" TargetMode="External"/><Relationship Id="rId7" Type="http://schemas.openxmlformats.org/officeDocument/2006/relationships/hyperlink" Target="http://www.poetryarchive.org/" TargetMode="External"/><Relationship Id="rId12" Type="http://schemas.openxmlformats.org/officeDocument/2006/relationships/image" Target="../media/image1.jpeg"/><Relationship Id="rId2" Type="http://schemas.openxmlformats.org/officeDocument/2006/relationships/hyperlink" Target="http://www.friesian.com/valley/dilemmas.htm" TargetMode="External"/><Relationship Id="rId1" Type="http://schemas.openxmlformats.org/officeDocument/2006/relationships/slideLayout" Target="../slideLayouts/slideLayout2.xml"/><Relationship Id="rId6" Type="http://schemas.openxmlformats.org/officeDocument/2006/relationships/hyperlink" Target="http://famouspoetsandpoems.com/" TargetMode="External"/><Relationship Id="rId11" Type="http://schemas.openxmlformats.org/officeDocument/2006/relationships/hyperlink" Target="http://www.thefreedictionary.com/counterfactual" TargetMode="External"/><Relationship Id="rId5" Type="http://schemas.openxmlformats.org/officeDocument/2006/relationships/hyperlink" Target="http://www.poemhunter.com/" TargetMode="External"/><Relationship Id="rId10" Type="http://schemas.openxmlformats.org/officeDocument/2006/relationships/hyperlink" Target="http://www.debonogroup.com/six_thinking_hats.php" TargetMode="External"/><Relationship Id="rId4" Type="http://schemas.openxmlformats.org/officeDocument/2006/relationships/hyperlink" Target="http://www.edwarddebono.com/" TargetMode="External"/><Relationship Id="rId9" Type="http://schemas.openxmlformats.org/officeDocument/2006/relationships/hyperlink" Target="http://www.wikipedia.org/" TargetMode="External"/></Relationships>
</file>

<file path=ppt/slides/_rels/slide20.xml.rels><?xml version="1.0" encoding="UTF-8" standalone="yes"?>
<Relationships xmlns="http://schemas.openxmlformats.org/package/2006/relationships"><Relationship Id="rId8" Type="http://schemas.microsoft.com/office/2007/relationships/diagramDrawing" Target="../diagrams/drawing14.xml"/><Relationship Id="rId3" Type="http://schemas.openxmlformats.org/officeDocument/2006/relationships/image" Target="../media/image2.jpeg"/><Relationship Id="rId7" Type="http://schemas.openxmlformats.org/officeDocument/2006/relationships/diagramColors" Target="../diagrams/colors14.xml"/><Relationship Id="rId2" Type="http://schemas.openxmlformats.org/officeDocument/2006/relationships/slide" Target="slide3.xml"/><Relationship Id="rId1" Type="http://schemas.openxmlformats.org/officeDocument/2006/relationships/slideLayout" Target="../slideLayouts/slideLayout2.xml"/><Relationship Id="rId6" Type="http://schemas.openxmlformats.org/officeDocument/2006/relationships/diagramQuickStyle" Target="../diagrams/quickStyle14.xml"/><Relationship Id="rId5" Type="http://schemas.openxmlformats.org/officeDocument/2006/relationships/diagramLayout" Target="../diagrams/layout14.xml"/><Relationship Id="rId4" Type="http://schemas.openxmlformats.org/officeDocument/2006/relationships/diagramData" Target="../diagrams/data14.xml"/></Relationships>
</file>

<file path=ppt/slides/_rels/slide21.xml.rels><?xml version="1.0" encoding="UTF-8" standalone="yes"?>
<Relationships xmlns="http://schemas.openxmlformats.org/package/2006/relationships"><Relationship Id="rId8" Type="http://schemas.microsoft.com/office/2007/relationships/diagramDrawing" Target="../diagrams/drawing15.xml"/><Relationship Id="rId3" Type="http://schemas.openxmlformats.org/officeDocument/2006/relationships/image" Target="../media/image2.jpeg"/><Relationship Id="rId7" Type="http://schemas.openxmlformats.org/officeDocument/2006/relationships/diagramColors" Target="../diagrams/colors15.xml"/><Relationship Id="rId2" Type="http://schemas.openxmlformats.org/officeDocument/2006/relationships/slide" Target="slide3.xml"/><Relationship Id="rId1" Type="http://schemas.openxmlformats.org/officeDocument/2006/relationships/slideLayout" Target="../slideLayouts/slideLayout2.xml"/><Relationship Id="rId6" Type="http://schemas.openxmlformats.org/officeDocument/2006/relationships/diagramQuickStyle" Target="../diagrams/quickStyle15.xml"/><Relationship Id="rId5" Type="http://schemas.openxmlformats.org/officeDocument/2006/relationships/diagramLayout" Target="../diagrams/layout15.xml"/><Relationship Id="rId4" Type="http://schemas.openxmlformats.org/officeDocument/2006/relationships/diagramData" Target="../diagrams/data15.xml"/></Relationships>
</file>

<file path=ppt/slides/_rels/slide22.xml.rels><?xml version="1.0" encoding="UTF-8" standalone="yes"?>
<Relationships xmlns="http://schemas.openxmlformats.org/package/2006/relationships"><Relationship Id="rId8" Type="http://schemas.microsoft.com/office/2007/relationships/diagramDrawing" Target="../diagrams/drawing16.xml"/><Relationship Id="rId3" Type="http://schemas.openxmlformats.org/officeDocument/2006/relationships/image" Target="../media/image2.jpeg"/><Relationship Id="rId7" Type="http://schemas.openxmlformats.org/officeDocument/2006/relationships/diagramColors" Target="../diagrams/colors16.xml"/><Relationship Id="rId2" Type="http://schemas.openxmlformats.org/officeDocument/2006/relationships/slide" Target="slide3.xml"/><Relationship Id="rId1" Type="http://schemas.openxmlformats.org/officeDocument/2006/relationships/slideLayout" Target="../slideLayouts/slideLayout2.xml"/><Relationship Id="rId6" Type="http://schemas.openxmlformats.org/officeDocument/2006/relationships/diagramQuickStyle" Target="../diagrams/quickStyle16.xml"/><Relationship Id="rId5" Type="http://schemas.openxmlformats.org/officeDocument/2006/relationships/diagramLayout" Target="../diagrams/layout16.xml"/><Relationship Id="rId4" Type="http://schemas.openxmlformats.org/officeDocument/2006/relationships/diagramData" Target="../diagrams/data16.xml"/></Relationships>
</file>

<file path=ppt/slides/_rels/slide23.xml.rels><?xml version="1.0" encoding="UTF-8" standalone="yes"?>
<Relationships xmlns="http://schemas.openxmlformats.org/package/2006/relationships"><Relationship Id="rId8" Type="http://schemas.openxmlformats.org/officeDocument/2006/relationships/diagramLayout" Target="../diagrams/layout17.xml"/><Relationship Id="rId3" Type="http://schemas.openxmlformats.org/officeDocument/2006/relationships/hyperlink" Target="http://en.wikipedia.org/wiki/List_of_fallacies" TargetMode="External"/><Relationship Id="rId7" Type="http://schemas.openxmlformats.org/officeDocument/2006/relationships/diagramData" Target="../diagrams/data17.xml"/><Relationship Id="rId2" Type="http://schemas.openxmlformats.org/officeDocument/2006/relationships/hyperlink" Target="http://www.butterfliesandwheels.org/badmoves/" TargetMode="External"/><Relationship Id="rId1" Type="http://schemas.openxmlformats.org/officeDocument/2006/relationships/slideLayout" Target="../slideLayouts/slideLayout2.xml"/><Relationship Id="rId6" Type="http://schemas.openxmlformats.org/officeDocument/2006/relationships/image" Target="../media/image2.jpeg"/><Relationship Id="rId11" Type="http://schemas.microsoft.com/office/2007/relationships/diagramDrawing" Target="../diagrams/drawing17.xml"/><Relationship Id="rId5" Type="http://schemas.openxmlformats.org/officeDocument/2006/relationships/slide" Target="slide3.xml"/><Relationship Id="rId10" Type="http://schemas.openxmlformats.org/officeDocument/2006/relationships/diagramColors" Target="../diagrams/colors17.xml"/><Relationship Id="rId4" Type="http://schemas.openxmlformats.org/officeDocument/2006/relationships/hyperlink" Target="http://www.nizkor.org/features/fallacies/" TargetMode="External"/><Relationship Id="rId9" Type="http://schemas.openxmlformats.org/officeDocument/2006/relationships/diagramQuickStyle" Target="../diagrams/quickStyle17.xml"/></Relationships>
</file>

<file path=ppt/slides/_rels/slide24.xml.rels><?xml version="1.0" encoding="UTF-8" standalone="yes"?>
<Relationships xmlns="http://schemas.openxmlformats.org/package/2006/relationships"><Relationship Id="rId8" Type="http://schemas.openxmlformats.org/officeDocument/2006/relationships/diagramColors" Target="../diagrams/colors18.xml"/><Relationship Id="rId3" Type="http://schemas.openxmlformats.org/officeDocument/2006/relationships/slide" Target="slide3.xml"/><Relationship Id="rId7" Type="http://schemas.openxmlformats.org/officeDocument/2006/relationships/diagramQuickStyle" Target="../diagrams/quickStyle18.xml"/><Relationship Id="rId2" Type="http://schemas.openxmlformats.org/officeDocument/2006/relationships/hyperlink" Target="http://www.debonogroup.com/six_thinking_hats.php" TargetMode="External"/><Relationship Id="rId1" Type="http://schemas.openxmlformats.org/officeDocument/2006/relationships/slideLayout" Target="../slideLayouts/slideLayout1.xml"/><Relationship Id="rId6" Type="http://schemas.openxmlformats.org/officeDocument/2006/relationships/diagramLayout" Target="../diagrams/layout18.xml"/><Relationship Id="rId5" Type="http://schemas.openxmlformats.org/officeDocument/2006/relationships/diagramData" Target="../diagrams/data18.xml"/><Relationship Id="rId4" Type="http://schemas.openxmlformats.org/officeDocument/2006/relationships/image" Target="../media/image2.jpeg"/><Relationship Id="rId9" Type="http://schemas.microsoft.com/office/2007/relationships/diagramDrawing" Target="../diagrams/drawing18.xml"/></Relationships>
</file>

<file path=ppt/slides/_rels/slide25.xml.rels><?xml version="1.0" encoding="UTF-8" standalone="yes"?>
<Relationships xmlns="http://schemas.openxmlformats.org/package/2006/relationships"><Relationship Id="rId8" Type="http://schemas.microsoft.com/office/2007/relationships/diagramDrawing" Target="../diagrams/drawing19.xml"/><Relationship Id="rId3" Type="http://schemas.openxmlformats.org/officeDocument/2006/relationships/image" Target="../media/image2.jpeg"/><Relationship Id="rId7" Type="http://schemas.openxmlformats.org/officeDocument/2006/relationships/diagramColors" Target="../diagrams/colors19.xml"/><Relationship Id="rId2" Type="http://schemas.openxmlformats.org/officeDocument/2006/relationships/slide" Target="slide3.xml"/><Relationship Id="rId1" Type="http://schemas.openxmlformats.org/officeDocument/2006/relationships/slideLayout" Target="../slideLayouts/slideLayout1.xml"/><Relationship Id="rId6" Type="http://schemas.openxmlformats.org/officeDocument/2006/relationships/diagramQuickStyle" Target="../diagrams/quickStyle19.xml"/><Relationship Id="rId5" Type="http://schemas.openxmlformats.org/officeDocument/2006/relationships/diagramLayout" Target="../diagrams/layout19.xml"/><Relationship Id="rId4" Type="http://schemas.openxmlformats.org/officeDocument/2006/relationships/diagramData" Target="../diagrams/data19.xml"/></Relationships>
</file>

<file path=ppt/slides/_rels/slide26.xml.rels><?xml version="1.0" encoding="UTF-8" standalone="yes"?>
<Relationships xmlns="http://schemas.openxmlformats.org/package/2006/relationships"><Relationship Id="rId8" Type="http://schemas.microsoft.com/office/2007/relationships/diagramDrawing" Target="../diagrams/drawing20.xml"/><Relationship Id="rId3" Type="http://schemas.openxmlformats.org/officeDocument/2006/relationships/slide" Target="slide3.xml"/><Relationship Id="rId7" Type="http://schemas.openxmlformats.org/officeDocument/2006/relationships/diagramColors" Target="../diagrams/colors20.xml"/><Relationship Id="rId2" Type="http://schemas.openxmlformats.org/officeDocument/2006/relationships/image" Target="../media/image2.jpeg"/><Relationship Id="rId1" Type="http://schemas.openxmlformats.org/officeDocument/2006/relationships/slideLayout" Target="../slideLayouts/slideLayout1.xml"/><Relationship Id="rId6" Type="http://schemas.openxmlformats.org/officeDocument/2006/relationships/diagramQuickStyle" Target="../diagrams/quickStyle20.xml"/><Relationship Id="rId5" Type="http://schemas.openxmlformats.org/officeDocument/2006/relationships/diagramLayout" Target="../diagrams/layout20.xml"/><Relationship Id="rId4" Type="http://schemas.openxmlformats.org/officeDocument/2006/relationships/diagramData" Target="../diagrams/data20.xml"/></Relationships>
</file>

<file path=ppt/slides/_rels/slide27.xml.rels><?xml version="1.0" encoding="UTF-8" standalone="yes"?>
<Relationships xmlns="http://schemas.openxmlformats.org/package/2006/relationships"><Relationship Id="rId8" Type="http://schemas.microsoft.com/office/2007/relationships/diagramDrawing" Target="../diagrams/drawing21.xml"/><Relationship Id="rId3" Type="http://schemas.openxmlformats.org/officeDocument/2006/relationships/image" Target="../media/image2.jpeg"/><Relationship Id="rId7" Type="http://schemas.openxmlformats.org/officeDocument/2006/relationships/diagramColors" Target="../diagrams/colors21.xml"/><Relationship Id="rId2" Type="http://schemas.openxmlformats.org/officeDocument/2006/relationships/slide" Target="slide3.xml"/><Relationship Id="rId1" Type="http://schemas.openxmlformats.org/officeDocument/2006/relationships/slideLayout" Target="../slideLayouts/slideLayout1.xml"/><Relationship Id="rId6" Type="http://schemas.openxmlformats.org/officeDocument/2006/relationships/diagramQuickStyle" Target="../diagrams/quickStyle21.xml"/><Relationship Id="rId5" Type="http://schemas.openxmlformats.org/officeDocument/2006/relationships/diagramLayout" Target="../diagrams/layout21.xml"/><Relationship Id="rId4" Type="http://schemas.openxmlformats.org/officeDocument/2006/relationships/diagramData" Target="../diagrams/data21.xml"/></Relationships>
</file>

<file path=ppt/slides/_rels/slide28.xml.rels><?xml version="1.0" encoding="UTF-8" standalone="yes"?>
<Relationships xmlns="http://schemas.openxmlformats.org/package/2006/relationships"><Relationship Id="rId8" Type="http://schemas.microsoft.com/office/2007/relationships/diagramDrawing" Target="../diagrams/drawing22.xml"/><Relationship Id="rId3" Type="http://schemas.openxmlformats.org/officeDocument/2006/relationships/slide" Target="slide3.xml"/><Relationship Id="rId7" Type="http://schemas.openxmlformats.org/officeDocument/2006/relationships/diagramColors" Target="../diagrams/colors22.xml"/><Relationship Id="rId2" Type="http://schemas.openxmlformats.org/officeDocument/2006/relationships/image" Target="../media/image2.jpeg"/><Relationship Id="rId1" Type="http://schemas.openxmlformats.org/officeDocument/2006/relationships/slideLayout" Target="../slideLayouts/slideLayout1.xml"/><Relationship Id="rId6" Type="http://schemas.openxmlformats.org/officeDocument/2006/relationships/diagramQuickStyle" Target="../diagrams/quickStyle22.xml"/><Relationship Id="rId5" Type="http://schemas.openxmlformats.org/officeDocument/2006/relationships/diagramLayout" Target="../diagrams/layout22.xml"/><Relationship Id="rId4" Type="http://schemas.openxmlformats.org/officeDocument/2006/relationships/diagramData" Target="../diagrams/data22.xml"/></Relationships>
</file>

<file path=ppt/slides/_rels/slide2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 Target="slide3.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3" Type="http://schemas.openxmlformats.org/officeDocument/2006/relationships/slide" Target="slide15.xml"/><Relationship Id="rId18" Type="http://schemas.openxmlformats.org/officeDocument/2006/relationships/slide" Target="slide20.xml"/><Relationship Id="rId26" Type="http://schemas.openxmlformats.org/officeDocument/2006/relationships/slide" Target="slide28.xml"/><Relationship Id="rId39" Type="http://schemas.openxmlformats.org/officeDocument/2006/relationships/slide" Target="slide41.xml"/><Relationship Id="rId3" Type="http://schemas.openxmlformats.org/officeDocument/2006/relationships/slide" Target="slide5.xml"/><Relationship Id="rId21" Type="http://schemas.openxmlformats.org/officeDocument/2006/relationships/slide" Target="slide23.xml"/><Relationship Id="rId34" Type="http://schemas.openxmlformats.org/officeDocument/2006/relationships/slide" Target="slide36.xml"/><Relationship Id="rId42" Type="http://schemas.openxmlformats.org/officeDocument/2006/relationships/slide" Target="slide44.xml"/><Relationship Id="rId47" Type="http://schemas.openxmlformats.org/officeDocument/2006/relationships/slide" Target="slide49.xml"/><Relationship Id="rId50" Type="http://schemas.openxmlformats.org/officeDocument/2006/relationships/slide" Target="slide52.xml"/><Relationship Id="rId7" Type="http://schemas.openxmlformats.org/officeDocument/2006/relationships/slide" Target="slide9.xml"/><Relationship Id="rId12" Type="http://schemas.openxmlformats.org/officeDocument/2006/relationships/slide" Target="slide14.xml"/><Relationship Id="rId17" Type="http://schemas.openxmlformats.org/officeDocument/2006/relationships/slide" Target="slide19.xml"/><Relationship Id="rId25" Type="http://schemas.openxmlformats.org/officeDocument/2006/relationships/slide" Target="slide27.xml"/><Relationship Id="rId33" Type="http://schemas.openxmlformats.org/officeDocument/2006/relationships/slide" Target="slide35.xml"/><Relationship Id="rId38" Type="http://schemas.openxmlformats.org/officeDocument/2006/relationships/slide" Target="slide40.xml"/><Relationship Id="rId46" Type="http://schemas.openxmlformats.org/officeDocument/2006/relationships/slide" Target="slide48.xml"/><Relationship Id="rId2" Type="http://schemas.openxmlformats.org/officeDocument/2006/relationships/slide" Target="slide4.xml"/><Relationship Id="rId16" Type="http://schemas.openxmlformats.org/officeDocument/2006/relationships/slide" Target="slide18.xml"/><Relationship Id="rId20" Type="http://schemas.openxmlformats.org/officeDocument/2006/relationships/slide" Target="slide22.xml"/><Relationship Id="rId29" Type="http://schemas.openxmlformats.org/officeDocument/2006/relationships/slide" Target="slide31.xml"/><Relationship Id="rId41" Type="http://schemas.openxmlformats.org/officeDocument/2006/relationships/slide" Target="slide43.xml"/><Relationship Id="rId1" Type="http://schemas.openxmlformats.org/officeDocument/2006/relationships/slideLayout" Target="../slideLayouts/slideLayout2.xml"/><Relationship Id="rId6" Type="http://schemas.openxmlformats.org/officeDocument/2006/relationships/slide" Target="slide8.xml"/><Relationship Id="rId11" Type="http://schemas.openxmlformats.org/officeDocument/2006/relationships/slide" Target="slide13.xml"/><Relationship Id="rId24" Type="http://schemas.openxmlformats.org/officeDocument/2006/relationships/slide" Target="slide26.xml"/><Relationship Id="rId32" Type="http://schemas.openxmlformats.org/officeDocument/2006/relationships/slide" Target="slide34.xml"/><Relationship Id="rId37" Type="http://schemas.openxmlformats.org/officeDocument/2006/relationships/slide" Target="slide39.xml"/><Relationship Id="rId40" Type="http://schemas.openxmlformats.org/officeDocument/2006/relationships/slide" Target="slide42.xml"/><Relationship Id="rId45" Type="http://schemas.openxmlformats.org/officeDocument/2006/relationships/slide" Target="slide47.xml"/><Relationship Id="rId5" Type="http://schemas.openxmlformats.org/officeDocument/2006/relationships/slide" Target="slide7.xml"/><Relationship Id="rId15" Type="http://schemas.openxmlformats.org/officeDocument/2006/relationships/slide" Target="slide17.xml"/><Relationship Id="rId23" Type="http://schemas.openxmlformats.org/officeDocument/2006/relationships/slide" Target="slide25.xml"/><Relationship Id="rId28" Type="http://schemas.openxmlformats.org/officeDocument/2006/relationships/slide" Target="slide30.xml"/><Relationship Id="rId36" Type="http://schemas.openxmlformats.org/officeDocument/2006/relationships/slide" Target="slide38.xml"/><Relationship Id="rId49" Type="http://schemas.openxmlformats.org/officeDocument/2006/relationships/slide" Target="slide51.xml"/><Relationship Id="rId10" Type="http://schemas.openxmlformats.org/officeDocument/2006/relationships/slide" Target="slide12.xml"/><Relationship Id="rId19" Type="http://schemas.openxmlformats.org/officeDocument/2006/relationships/slide" Target="slide21.xml"/><Relationship Id="rId31" Type="http://schemas.openxmlformats.org/officeDocument/2006/relationships/slide" Target="slide33.xml"/><Relationship Id="rId44" Type="http://schemas.openxmlformats.org/officeDocument/2006/relationships/slide" Target="slide46.xml"/><Relationship Id="rId52" Type="http://schemas.openxmlformats.org/officeDocument/2006/relationships/image" Target="../media/image1.jpeg"/><Relationship Id="rId4" Type="http://schemas.openxmlformats.org/officeDocument/2006/relationships/slide" Target="slide6.xml"/><Relationship Id="rId9" Type="http://schemas.openxmlformats.org/officeDocument/2006/relationships/slide" Target="slide11.xml"/><Relationship Id="rId14" Type="http://schemas.openxmlformats.org/officeDocument/2006/relationships/slide" Target="slide16.xml"/><Relationship Id="rId22" Type="http://schemas.openxmlformats.org/officeDocument/2006/relationships/slide" Target="slide24.xml"/><Relationship Id="rId27" Type="http://schemas.openxmlformats.org/officeDocument/2006/relationships/slide" Target="slide29.xml"/><Relationship Id="rId30" Type="http://schemas.openxmlformats.org/officeDocument/2006/relationships/slide" Target="slide32.xml"/><Relationship Id="rId35" Type="http://schemas.openxmlformats.org/officeDocument/2006/relationships/slide" Target="slide37.xml"/><Relationship Id="rId43" Type="http://schemas.openxmlformats.org/officeDocument/2006/relationships/slide" Target="slide45.xml"/><Relationship Id="rId48" Type="http://schemas.openxmlformats.org/officeDocument/2006/relationships/slide" Target="slide50.xml"/><Relationship Id="rId8" Type="http://schemas.openxmlformats.org/officeDocument/2006/relationships/slide" Target="slide10.xml"/><Relationship Id="rId51" Type="http://schemas.openxmlformats.org/officeDocument/2006/relationships/slide" Target="slide53.xml"/></Relationships>
</file>

<file path=ppt/slides/_rels/slide30.xml.rels><?xml version="1.0" encoding="UTF-8" standalone="yes"?>
<Relationships xmlns="http://schemas.openxmlformats.org/package/2006/relationships"><Relationship Id="rId8" Type="http://schemas.microsoft.com/office/2007/relationships/diagramDrawing" Target="../diagrams/drawing23.xml"/><Relationship Id="rId3" Type="http://schemas.openxmlformats.org/officeDocument/2006/relationships/slide" Target="slide3.xml"/><Relationship Id="rId7" Type="http://schemas.openxmlformats.org/officeDocument/2006/relationships/diagramColors" Target="../diagrams/colors23.xml"/><Relationship Id="rId2" Type="http://schemas.openxmlformats.org/officeDocument/2006/relationships/image" Target="../media/image2.jpeg"/><Relationship Id="rId1" Type="http://schemas.openxmlformats.org/officeDocument/2006/relationships/slideLayout" Target="../slideLayouts/slideLayout1.xml"/><Relationship Id="rId6" Type="http://schemas.openxmlformats.org/officeDocument/2006/relationships/diagramQuickStyle" Target="../diagrams/quickStyle23.xml"/><Relationship Id="rId5" Type="http://schemas.openxmlformats.org/officeDocument/2006/relationships/diagramLayout" Target="../diagrams/layout23.xml"/><Relationship Id="rId4" Type="http://schemas.openxmlformats.org/officeDocument/2006/relationships/diagramData" Target="../diagrams/data23.xml"/></Relationships>
</file>

<file path=ppt/slides/_rels/slide31.xml.rels><?xml version="1.0" encoding="UTF-8" standalone="yes"?>
<Relationships xmlns="http://schemas.openxmlformats.org/package/2006/relationships"><Relationship Id="rId8" Type="http://schemas.microsoft.com/office/2007/relationships/diagramDrawing" Target="../diagrams/drawing24.xml"/><Relationship Id="rId3" Type="http://schemas.openxmlformats.org/officeDocument/2006/relationships/slide" Target="slide3.xml"/><Relationship Id="rId7" Type="http://schemas.openxmlformats.org/officeDocument/2006/relationships/diagramColors" Target="../diagrams/colors24.xml"/><Relationship Id="rId2" Type="http://schemas.openxmlformats.org/officeDocument/2006/relationships/image" Target="../media/image2.jpeg"/><Relationship Id="rId1" Type="http://schemas.openxmlformats.org/officeDocument/2006/relationships/slideLayout" Target="../slideLayouts/slideLayout1.xml"/><Relationship Id="rId6" Type="http://schemas.openxmlformats.org/officeDocument/2006/relationships/diagramQuickStyle" Target="../diagrams/quickStyle24.xml"/><Relationship Id="rId5" Type="http://schemas.openxmlformats.org/officeDocument/2006/relationships/diagramLayout" Target="../diagrams/layout24.xml"/><Relationship Id="rId4" Type="http://schemas.openxmlformats.org/officeDocument/2006/relationships/diagramData" Target="../diagrams/data24.xml"/></Relationships>
</file>

<file path=ppt/slides/_rels/slide32.xml.rels><?xml version="1.0" encoding="UTF-8" standalone="yes"?>
<Relationships xmlns="http://schemas.openxmlformats.org/package/2006/relationships"><Relationship Id="rId8" Type="http://schemas.microsoft.com/office/2007/relationships/diagramDrawing" Target="../diagrams/drawing25.xml"/><Relationship Id="rId3" Type="http://schemas.openxmlformats.org/officeDocument/2006/relationships/slide" Target="slide3.xml"/><Relationship Id="rId7" Type="http://schemas.openxmlformats.org/officeDocument/2006/relationships/diagramColors" Target="../diagrams/colors25.xml"/><Relationship Id="rId2" Type="http://schemas.openxmlformats.org/officeDocument/2006/relationships/image" Target="../media/image2.jpeg"/><Relationship Id="rId1" Type="http://schemas.openxmlformats.org/officeDocument/2006/relationships/slideLayout" Target="../slideLayouts/slideLayout1.xml"/><Relationship Id="rId6" Type="http://schemas.openxmlformats.org/officeDocument/2006/relationships/diagramQuickStyle" Target="../diagrams/quickStyle25.xml"/><Relationship Id="rId5" Type="http://schemas.openxmlformats.org/officeDocument/2006/relationships/diagramLayout" Target="../diagrams/layout25.xml"/><Relationship Id="rId4" Type="http://schemas.openxmlformats.org/officeDocument/2006/relationships/diagramData" Target="../diagrams/data25.xml"/></Relationships>
</file>

<file path=ppt/slides/_rels/slide33.xml.rels><?xml version="1.0" encoding="UTF-8" standalone="yes"?>
<Relationships xmlns="http://schemas.openxmlformats.org/package/2006/relationships"><Relationship Id="rId8" Type="http://schemas.microsoft.com/office/2007/relationships/diagramDrawing" Target="../diagrams/drawing26.xml"/><Relationship Id="rId3" Type="http://schemas.openxmlformats.org/officeDocument/2006/relationships/slide" Target="slide3.xml"/><Relationship Id="rId7" Type="http://schemas.openxmlformats.org/officeDocument/2006/relationships/diagramColors" Target="../diagrams/colors26.xml"/><Relationship Id="rId2" Type="http://schemas.openxmlformats.org/officeDocument/2006/relationships/image" Target="../media/image2.jpeg"/><Relationship Id="rId1" Type="http://schemas.openxmlformats.org/officeDocument/2006/relationships/slideLayout" Target="../slideLayouts/slideLayout1.xml"/><Relationship Id="rId6" Type="http://schemas.openxmlformats.org/officeDocument/2006/relationships/diagramQuickStyle" Target="../diagrams/quickStyle26.xml"/><Relationship Id="rId5" Type="http://schemas.openxmlformats.org/officeDocument/2006/relationships/diagramLayout" Target="../diagrams/layout26.xml"/><Relationship Id="rId4" Type="http://schemas.openxmlformats.org/officeDocument/2006/relationships/diagramData" Target="../diagrams/data26.xml"/></Relationships>
</file>

<file path=ppt/slides/_rels/slide34.xml.rels><?xml version="1.0" encoding="UTF-8" standalone="yes"?>
<Relationships xmlns="http://schemas.openxmlformats.org/package/2006/relationships"><Relationship Id="rId8" Type="http://schemas.microsoft.com/office/2007/relationships/diagramDrawing" Target="../diagrams/drawing27.xml"/><Relationship Id="rId3" Type="http://schemas.openxmlformats.org/officeDocument/2006/relationships/slide" Target="slide3.xml"/><Relationship Id="rId7" Type="http://schemas.openxmlformats.org/officeDocument/2006/relationships/diagramColors" Target="../diagrams/colors27.xml"/><Relationship Id="rId2" Type="http://schemas.openxmlformats.org/officeDocument/2006/relationships/image" Target="../media/image2.jpeg"/><Relationship Id="rId1" Type="http://schemas.openxmlformats.org/officeDocument/2006/relationships/slideLayout" Target="../slideLayouts/slideLayout1.xml"/><Relationship Id="rId6" Type="http://schemas.openxmlformats.org/officeDocument/2006/relationships/diagramQuickStyle" Target="../diagrams/quickStyle27.xml"/><Relationship Id="rId5" Type="http://schemas.openxmlformats.org/officeDocument/2006/relationships/diagramLayout" Target="../diagrams/layout27.xml"/><Relationship Id="rId4" Type="http://schemas.openxmlformats.org/officeDocument/2006/relationships/diagramData" Target="../diagrams/data27.xml"/></Relationships>
</file>

<file path=ppt/slides/_rels/slide35.xml.rels><?xml version="1.0" encoding="UTF-8" standalone="yes"?>
<Relationships xmlns="http://schemas.openxmlformats.org/package/2006/relationships"><Relationship Id="rId8" Type="http://schemas.microsoft.com/office/2007/relationships/diagramDrawing" Target="../diagrams/drawing28.xml"/><Relationship Id="rId3" Type="http://schemas.openxmlformats.org/officeDocument/2006/relationships/image" Target="../media/image2.jpeg"/><Relationship Id="rId7" Type="http://schemas.openxmlformats.org/officeDocument/2006/relationships/diagramColors" Target="../diagrams/colors28.xml"/><Relationship Id="rId2" Type="http://schemas.openxmlformats.org/officeDocument/2006/relationships/slide" Target="slide3.xml"/><Relationship Id="rId1" Type="http://schemas.openxmlformats.org/officeDocument/2006/relationships/slideLayout" Target="../slideLayouts/slideLayout1.xml"/><Relationship Id="rId6" Type="http://schemas.openxmlformats.org/officeDocument/2006/relationships/diagramQuickStyle" Target="../diagrams/quickStyle28.xml"/><Relationship Id="rId5" Type="http://schemas.openxmlformats.org/officeDocument/2006/relationships/diagramLayout" Target="../diagrams/layout28.xml"/><Relationship Id="rId4" Type="http://schemas.openxmlformats.org/officeDocument/2006/relationships/diagramData" Target="../diagrams/data28.xml"/></Relationships>
</file>

<file path=ppt/slides/_rels/slide36.xml.rels><?xml version="1.0" encoding="UTF-8" standalone="yes"?>
<Relationships xmlns="http://schemas.openxmlformats.org/package/2006/relationships"><Relationship Id="rId8" Type="http://schemas.microsoft.com/office/2007/relationships/diagramDrawing" Target="../diagrams/drawing29.xml"/><Relationship Id="rId3" Type="http://schemas.openxmlformats.org/officeDocument/2006/relationships/slide" Target="slide3.xml"/><Relationship Id="rId7" Type="http://schemas.openxmlformats.org/officeDocument/2006/relationships/diagramColors" Target="../diagrams/colors29.xml"/><Relationship Id="rId2" Type="http://schemas.openxmlformats.org/officeDocument/2006/relationships/image" Target="../media/image2.jpeg"/><Relationship Id="rId1" Type="http://schemas.openxmlformats.org/officeDocument/2006/relationships/slideLayout" Target="../slideLayouts/slideLayout1.xml"/><Relationship Id="rId6" Type="http://schemas.openxmlformats.org/officeDocument/2006/relationships/diagramQuickStyle" Target="../diagrams/quickStyle29.xml"/><Relationship Id="rId5" Type="http://schemas.openxmlformats.org/officeDocument/2006/relationships/diagramLayout" Target="../diagrams/layout29.xml"/><Relationship Id="rId4" Type="http://schemas.openxmlformats.org/officeDocument/2006/relationships/diagramData" Target="../diagrams/data29.xml"/></Relationships>
</file>

<file path=ppt/slides/_rels/slide37.xml.rels><?xml version="1.0" encoding="UTF-8" standalone="yes"?>
<Relationships xmlns="http://schemas.openxmlformats.org/package/2006/relationships"><Relationship Id="rId8" Type="http://schemas.microsoft.com/office/2007/relationships/diagramDrawing" Target="../diagrams/drawing30.xml"/><Relationship Id="rId3" Type="http://schemas.openxmlformats.org/officeDocument/2006/relationships/image" Target="../media/image2.jpeg"/><Relationship Id="rId7" Type="http://schemas.openxmlformats.org/officeDocument/2006/relationships/diagramColors" Target="../diagrams/colors30.xml"/><Relationship Id="rId2" Type="http://schemas.openxmlformats.org/officeDocument/2006/relationships/slide" Target="slide3.xml"/><Relationship Id="rId1" Type="http://schemas.openxmlformats.org/officeDocument/2006/relationships/slideLayout" Target="../slideLayouts/slideLayout1.xml"/><Relationship Id="rId6" Type="http://schemas.openxmlformats.org/officeDocument/2006/relationships/diagramQuickStyle" Target="../diagrams/quickStyle30.xml"/><Relationship Id="rId5" Type="http://schemas.openxmlformats.org/officeDocument/2006/relationships/diagramLayout" Target="../diagrams/layout30.xml"/><Relationship Id="rId4" Type="http://schemas.openxmlformats.org/officeDocument/2006/relationships/diagramData" Target="../diagrams/data30.xml"/></Relationships>
</file>

<file path=ppt/slides/_rels/slide38.xml.rels><?xml version="1.0" encoding="UTF-8" standalone="yes"?>
<Relationships xmlns="http://schemas.openxmlformats.org/package/2006/relationships"><Relationship Id="rId8" Type="http://schemas.microsoft.com/office/2007/relationships/diagramDrawing" Target="../diagrams/drawing31.xml"/><Relationship Id="rId3" Type="http://schemas.openxmlformats.org/officeDocument/2006/relationships/slide" Target="slide3.xml"/><Relationship Id="rId7" Type="http://schemas.openxmlformats.org/officeDocument/2006/relationships/diagramColors" Target="../diagrams/colors31.xml"/><Relationship Id="rId2" Type="http://schemas.openxmlformats.org/officeDocument/2006/relationships/image" Target="../media/image2.jpeg"/><Relationship Id="rId1" Type="http://schemas.openxmlformats.org/officeDocument/2006/relationships/slideLayout" Target="../slideLayouts/slideLayout1.xml"/><Relationship Id="rId6" Type="http://schemas.openxmlformats.org/officeDocument/2006/relationships/diagramQuickStyle" Target="../diagrams/quickStyle31.xml"/><Relationship Id="rId5" Type="http://schemas.openxmlformats.org/officeDocument/2006/relationships/diagramLayout" Target="../diagrams/layout31.xml"/><Relationship Id="rId4" Type="http://schemas.openxmlformats.org/officeDocument/2006/relationships/diagramData" Target="../diagrams/data31.xml"/></Relationships>
</file>

<file path=ppt/slides/_rels/slide39.xml.rels><?xml version="1.0" encoding="UTF-8" standalone="yes"?>
<Relationships xmlns="http://schemas.openxmlformats.org/package/2006/relationships"><Relationship Id="rId8" Type="http://schemas.microsoft.com/office/2007/relationships/diagramDrawing" Target="../diagrams/drawing32.xml"/><Relationship Id="rId3" Type="http://schemas.openxmlformats.org/officeDocument/2006/relationships/slide" Target="slide3.xml"/><Relationship Id="rId7" Type="http://schemas.openxmlformats.org/officeDocument/2006/relationships/diagramColors" Target="../diagrams/colors32.xml"/><Relationship Id="rId2" Type="http://schemas.openxmlformats.org/officeDocument/2006/relationships/image" Target="../media/image2.jpeg"/><Relationship Id="rId1" Type="http://schemas.openxmlformats.org/officeDocument/2006/relationships/slideLayout" Target="../slideLayouts/slideLayout1.xml"/><Relationship Id="rId6" Type="http://schemas.openxmlformats.org/officeDocument/2006/relationships/diagramQuickStyle" Target="../diagrams/quickStyle32.xml"/><Relationship Id="rId5" Type="http://schemas.openxmlformats.org/officeDocument/2006/relationships/diagramLayout" Target="../diagrams/layout32.xml"/><Relationship Id="rId4" Type="http://schemas.openxmlformats.org/officeDocument/2006/relationships/diagramData" Target="../diagrams/data32.xml"/></Relationships>
</file>

<file path=ppt/slides/_rels/slide4.xml.rels><?xml version="1.0" encoding="UTF-8" standalone="yes"?>
<Relationships xmlns="http://schemas.openxmlformats.org/package/2006/relationships"><Relationship Id="rId8" Type="http://schemas.microsoft.com/office/2007/relationships/diagramDrawing" Target="../diagrams/drawing2.xml"/><Relationship Id="rId3" Type="http://schemas.openxmlformats.org/officeDocument/2006/relationships/image" Target="../media/image2.jpeg"/><Relationship Id="rId7" Type="http://schemas.openxmlformats.org/officeDocument/2006/relationships/diagramColors" Target="../diagrams/colors2.xml"/><Relationship Id="rId2" Type="http://schemas.openxmlformats.org/officeDocument/2006/relationships/slide" Target="slide3.xml"/><Relationship Id="rId1" Type="http://schemas.openxmlformats.org/officeDocument/2006/relationships/slideLayout" Target="../slideLayouts/slideLayout2.xml"/><Relationship Id="rId6" Type="http://schemas.openxmlformats.org/officeDocument/2006/relationships/diagramQuickStyle" Target="../diagrams/quickStyle2.xml"/><Relationship Id="rId5" Type="http://schemas.openxmlformats.org/officeDocument/2006/relationships/diagramLayout" Target="../diagrams/layout2.xml"/><Relationship Id="rId4" Type="http://schemas.openxmlformats.org/officeDocument/2006/relationships/diagramData" Target="../diagrams/data2.xml"/></Relationships>
</file>

<file path=ppt/slides/_rels/slide40.xml.rels><?xml version="1.0" encoding="UTF-8" standalone="yes"?>
<Relationships xmlns="http://schemas.openxmlformats.org/package/2006/relationships"><Relationship Id="rId8" Type="http://schemas.microsoft.com/office/2007/relationships/diagramDrawing" Target="../diagrams/drawing33.xml"/><Relationship Id="rId3" Type="http://schemas.openxmlformats.org/officeDocument/2006/relationships/image" Target="../media/image2.jpeg"/><Relationship Id="rId7" Type="http://schemas.openxmlformats.org/officeDocument/2006/relationships/diagramColors" Target="../diagrams/colors33.xml"/><Relationship Id="rId2" Type="http://schemas.openxmlformats.org/officeDocument/2006/relationships/slide" Target="slide3.xml"/><Relationship Id="rId1" Type="http://schemas.openxmlformats.org/officeDocument/2006/relationships/slideLayout" Target="../slideLayouts/slideLayout1.xml"/><Relationship Id="rId6" Type="http://schemas.openxmlformats.org/officeDocument/2006/relationships/diagramQuickStyle" Target="../diagrams/quickStyle33.xml"/><Relationship Id="rId5" Type="http://schemas.openxmlformats.org/officeDocument/2006/relationships/diagramLayout" Target="../diagrams/layout33.xml"/><Relationship Id="rId4" Type="http://schemas.openxmlformats.org/officeDocument/2006/relationships/diagramData" Target="../diagrams/data33.xml"/></Relationships>
</file>

<file path=ppt/slides/_rels/slide41.xml.rels><?xml version="1.0" encoding="UTF-8" standalone="yes"?>
<Relationships xmlns="http://schemas.openxmlformats.org/package/2006/relationships"><Relationship Id="rId8" Type="http://schemas.microsoft.com/office/2007/relationships/diagramDrawing" Target="../diagrams/drawing34.xml"/><Relationship Id="rId3" Type="http://schemas.openxmlformats.org/officeDocument/2006/relationships/image" Target="../media/image2.jpeg"/><Relationship Id="rId7" Type="http://schemas.openxmlformats.org/officeDocument/2006/relationships/diagramColors" Target="../diagrams/colors34.xml"/><Relationship Id="rId2" Type="http://schemas.openxmlformats.org/officeDocument/2006/relationships/slide" Target="slide3.xml"/><Relationship Id="rId1" Type="http://schemas.openxmlformats.org/officeDocument/2006/relationships/slideLayout" Target="../slideLayouts/slideLayout1.xml"/><Relationship Id="rId6" Type="http://schemas.openxmlformats.org/officeDocument/2006/relationships/diagramQuickStyle" Target="../diagrams/quickStyle34.xml"/><Relationship Id="rId5" Type="http://schemas.openxmlformats.org/officeDocument/2006/relationships/diagramLayout" Target="../diagrams/layout34.xml"/><Relationship Id="rId4" Type="http://schemas.openxmlformats.org/officeDocument/2006/relationships/diagramData" Target="../diagrams/data34.xml"/></Relationships>
</file>

<file path=ppt/slides/_rels/slide42.xml.rels><?xml version="1.0" encoding="UTF-8" standalone="yes"?>
<Relationships xmlns="http://schemas.openxmlformats.org/package/2006/relationships"><Relationship Id="rId8" Type="http://schemas.microsoft.com/office/2007/relationships/diagramDrawing" Target="../diagrams/drawing35.xml"/><Relationship Id="rId3" Type="http://schemas.openxmlformats.org/officeDocument/2006/relationships/slide" Target="slide3.xml"/><Relationship Id="rId7" Type="http://schemas.openxmlformats.org/officeDocument/2006/relationships/diagramColors" Target="../diagrams/colors35.xml"/><Relationship Id="rId2" Type="http://schemas.openxmlformats.org/officeDocument/2006/relationships/image" Target="../media/image2.jpeg"/><Relationship Id="rId1" Type="http://schemas.openxmlformats.org/officeDocument/2006/relationships/slideLayout" Target="../slideLayouts/slideLayout1.xml"/><Relationship Id="rId6" Type="http://schemas.openxmlformats.org/officeDocument/2006/relationships/diagramQuickStyle" Target="../diagrams/quickStyle35.xml"/><Relationship Id="rId5" Type="http://schemas.openxmlformats.org/officeDocument/2006/relationships/diagramLayout" Target="../diagrams/layout35.xml"/><Relationship Id="rId4" Type="http://schemas.openxmlformats.org/officeDocument/2006/relationships/diagramData" Target="../diagrams/data35.xml"/></Relationships>
</file>

<file path=ppt/slides/_rels/slide43.xml.rels><?xml version="1.0" encoding="UTF-8" standalone="yes"?>
<Relationships xmlns="http://schemas.openxmlformats.org/package/2006/relationships"><Relationship Id="rId8" Type="http://schemas.openxmlformats.org/officeDocument/2006/relationships/slide" Target="slide3.xml"/><Relationship Id="rId3" Type="http://schemas.openxmlformats.org/officeDocument/2006/relationships/diagramLayout" Target="../diagrams/layout36.xml"/><Relationship Id="rId7" Type="http://schemas.openxmlformats.org/officeDocument/2006/relationships/image" Target="../media/image2.jpeg"/><Relationship Id="rId2" Type="http://schemas.openxmlformats.org/officeDocument/2006/relationships/diagramData" Target="../diagrams/data36.xml"/><Relationship Id="rId1" Type="http://schemas.openxmlformats.org/officeDocument/2006/relationships/slideLayout" Target="../slideLayouts/slideLayout1.xml"/><Relationship Id="rId6" Type="http://schemas.microsoft.com/office/2007/relationships/diagramDrawing" Target="../diagrams/drawing36.xml"/><Relationship Id="rId5" Type="http://schemas.openxmlformats.org/officeDocument/2006/relationships/diagramColors" Target="../diagrams/colors36.xml"/><Relationship Id="rId4" Type="http://schemas.openxmlformats.org/officeDocument/2006/relationships/diagramQuickStyle" Target="../diagrams/quickStyle36.xml"/></Relationships>
</file>

<file path=ppt/slides/_rels/slide44.xml.rels><?xml version="1.0" encoding="UTF-8" standalone="yes"?>
<Relationships xmlns="http://schemas.openxmlformats.org/package/2006/relationships"><Relationship Id="rId8" Type="http://schemas.microsoft.com/office/2007/relationships/diagramDrawing" Target="../diagrams/drawing37.xml"/><Relationship Id="rId3" Type="http://schemas.openxmlformats.org/officeDocument/2006/relationships/image" Target="../media/image2.jpeg"/><Relationship Id="rId7" Type="http://schemas.openxmlformats.org/officeDocument/2006/relationships/diagramColors" Target="../diagrams/colors37.xml"/><Relationship Id="rId2" Type="http://schemas.openxmlformats.org/officeDocument/2006/relationships/slide" Target="slide3.xml"/><Relationship Id="rId1" Type="http://schemas.openxmlformats.org/officeDocument/2006/relationships/slideLayout" Target="../slideLayouts/slideLayout1.xml"/><Relationship Id="rId6" Type="http://schemas.openxmlformats.org/officeDocument/2006/relationships/diagramQuickStyle" Target="../diagrams/quickStyle37.xml"/><Relationship Id="rId5" Type="http://schemas.openxmlformats.org/officeDocument/2006/relationships/diagramLayout" Target="../diagrams/layout37.xml"/><Relationship Id="rId4" Type="http://schemas.openxmlformats.org/officeDocument/2006/relationships/diagramData" Target="../diagrams/data37.xml"/></Relationships>
</file>

<file path=ppt/slides/_rels/slide45.xml.rels><?xml version="1.0" encoding="UTF-8" standalone="yes"?>
<Relationships xmlns="http://schemas.openxmlformats.org/package/2006/relationships"><Relationship Id="rId8" Type="http://schemas.microsoft.com/office/2007/relationships/diagramDrawing" Target="../diagrams/drawing38.xml"/><Relationship Id="rId3" Type="http://schemas.openxmlformats.org/officeDocument/2006/relationships/image" Target="../media/image2.jpeg"/><Relationship Id="rId7" Type="http://schemas.openxmlformats.org/officeDocument/2006/relationships/diagramColors" Target="../diagrams/colors38.xml"/><Relationship Id="rId2" Type="http://schemas.openxmlformats.org/officeDocument/2006/relationships/slide" Target="slide3.xml"/><Relationship Id="rId1" Type="http://schemas.openxmlformats.org/officeDocument/2006/relationships/slideLayout" Target="../slideLayouts/slideLayout1.xml"/><Relationship Id="rId6" Type="http://schemas.openxmlformats.org/officeDocument/2006/relationships/diagramQuickStyle" Target="../diagrams/quickStyle38.xml"/><Relationship Id="rId5" Type="http://schemas.openxmlformats.org/officeDocument/2006/relationships/diagramLayout" Target="../diagrams/layout38.xml"/><Relationship Id="rId4" Type="http://schemas.openxmlformats.org/officeDocument/2006/relationships/diagramData" Target="../diagrams/data38.xml"/></Relationships>
</file>

<file path=ppt/slides/_rels/slide46.xml.rels><?xml version="1.0" encoding="UTF-8" standalone="yes"?>
<Relationships xmlns="http://schemas.openxmlformats.org/package/2006/relationships"><Relationship Id="rId8" Type="http://schemas.microsoft.com/office/2007/relationships/diagramDrawing" Target="../diagrams/drawing39.xml"/><Relationship Id="rId3" Type="http://schemas.openxmlformats.org/officeDocument/2006/relationships/image" Target="../media/image2.jpeg"/><Relationship Id="rId7" Type="http://schemas.openxmlformats.org/officeDocument/2006/relationships/diagramColors" Target="../diagrams/colors39.xml"/><Relationship Id="rId2" Type="http://schemas.openxmlformats.org/officeDocument/2006/relationships/slide" Target="slide3.xml"/><Relationship Id="rId1" Type="http://schemas.openxmlformats.org/officeDocument/2006/relationships/slideLayout" Target="../slideLayouts/slideLayout1.xml"/><Relationship Id="rId6" Type="http://schemas.openxmlformats.org/officeDocument/2006/relationships/diagramQuickStyle" Target="../diagrams/quickStyle39.xml"/><Relationship Id="rId5" Type="http://schemas.openxmlformats.org/officeDocument/2006/relationships/diagramLayout" Target="../diagrams/layout39.xml"/><Relationship Id="rId4" Type="http://schemas.openxmlformats.org/officeDocument/2006/relationships/diagramData" Target="../diagrams/data39.xml"/></Relationships>
</file>

<file path=ppt/slides/_rels/slide47.xml.rels><?xml version="1.0" encoding="UTF-8" standalone="yes"?>
<Relationships xmlns="http://schemas.openxmlformats.org/package/2006/relationships"><Relationship Id="rId8" Type="http://schemas.microsoft.com/office/2007/relationships/diagramDrawing" Target="../diagrams/drawing40.xml"/><Relationship Id="rId3" Type="http://schemas.openxmlformats.org/officeDocument/2006/relationships/image" Target="../media/image2.jpeg"/><Relationship Id="rId7" Type="http://schemas.openxmlformats.org/officeDocument/2006/relationships/diagramColors" Target="../diagrams/colors40.xml"/><Relationship Id="rId2" Type="http://schemas.openxmlformats.org/officeDocument/2006/relationships/slide" Target="slide3.xml"/><Relationship Id="rId1" Type="http://schemas.openxmlformats.org/officeDocument/2006/relationships/slideLayout" Target="../slideLayouts/slideLayout1.xml"/><Relationship Id="rId6" Type="http://schemas.openxmlformats.org/officeDocument/2006/relationships/diagramQuickStyle" Target="../diagrams/quickStyle40.xml"/><Relationship Id="rId5" Type="http://schemas.openxmlformats.org/officeDocument/2006/relationships/diagramLayout" Target="../diagrams/layout40.xml"/><Relationship Id="rId4" Type="http://schemas.openxmlformats.org/officeDocument/2006/relationships/diagramData" Target="../diagrams/data40.xml"/></Relationships>
</file>

<file path=ppt/slides/_rels/slide48.xml.rels><?xml version="1.0" encoding="UTF-8" standalone="yes"?>
<Relationships xmlns="http://schemas.openxmlformats.org/package/2006/relationships"><Relationship Id="rId8" Type="http://schemas.microsoft.com/office/2007/relationships/diagramDrawing" Target="../diagrams/drawing41.xml"/><Relationship Id="rId3" Type="http://schemas.openxmlformats.org/officeDocument/2006/relationships/image" Target="../media/image2.jpeg"/><Relationship Id="rId7" Type="http://schemas.openxmlformats.org/officeDocument/2006/relationships/diagramColors" Target="../diagrams/colors41.xml"/><Relationship Id="rId2" Type="http://schemas.openxmlformats.org/officeDocument/2006/relationships/slide" Target="slide3.xml"/><Relationship Id="rId1" Type="http://schemas.openxmlformats.org/officeDocument/2006/relationships/slideLayout" Target="../slideLayouts/slideLayout1.xml"/><Relationship Id="rId6" Type="http://schemas.openxmlformats.org/officeDocument/2006/relationships/diagramQuickStyle" Target="../diagrams/quickStyle41.xml"/><Relationship Id="rId5" Type="http://schemas.openxmlformats.org/officeDocument/2006/relationships/diagramLayout" Target="../diagrams/layout41.xml"/><Relationship Id="rId4" Type="http://schemas.openxmlformats.org/officeDocument/2006/relationships/diagramData" Target="../diagrams/data41.xml"/></Relationships>
</file>

<file path=ppt/slides/_rels/slide49.xml.rels><?xml version="1.0" encoding="UTF-8" standalone="yes"?>
<Relationships xmlns="http://schemas.openxmlformats.org/package/2006/relationships"><Relationship Id="rId8" Type="http://schemas.openxmlformats.org/officeDocument/2006/relationships/image" Target="../media/image2.jpeg"/><Relationship Id="rId3" Type="http://schemas.openxmlformats.org/officeDocument/2006/relationships/diagramData" Target="../diagrams/data42.xml"/><Relationship Id="rId7" Type="http://schemas.microsoft.com/office/2007/relationships/diagramDrawing" Target="../diagrams/drawing42.xml"/><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diagramColors" Target="../diagrams/colors42.xml"/><Relationship Id="rId5" Type="http://schemas.openxmlformats.org/officeDocument/2006/relationships/diagramQuickStyle" Target="../diagrams/quickStyle42.xml"/><Relationship Id="rId4" Type="http://schemas.openxmlformats.org/officeDocument/2006/relationships/diagramLayout" Target="../diagrams/layout42.xml"/><Relationship Id="rId9" Type="http://schemas.openxmlformats.org/officeDocument/2006/relationships/slide" Target="slide3.xml"/></Relationships>
</file>

<file path=ppt/slides/_rels/slide5.xml.rels><?xml version="1.0" encoding="UTF-8" standalone="yes"?>
<Relationships xmlns="http://schemas.openxmlformats.org/package/2006/relationships"><Relationship Id="rId8" Type="http://schemas.openxmlformats.org/officeDocument/2006/relationships/diagramQuickStyle" Target="../diagrams/quickStyle3.xml"/><Relationship Id="rId3" Type="http://schemas.openxmlformats.org/officeDocument/2006/relationships/hyperlink" Target="http://www.tru.ca/ae/php/phil/mclaughl/courses/ethics/bioeth/dilemmas.htm" TargetMode="External"/><Relationship Id="rId7" Type="http://schemas.openxmlformats.org/officeDocument/2006/relationships/diagramLayout" Target="../diagrams/layout3.xml"/><Relationship Id="rId2" Type="http://schemas.openxmlformats.org/officeDocument/2006/relationships/hyperlink" Target="http://www.friesian.com/valley/dilemmas.htm" TargetMode="External"/><Relationship Id="rId1" Type="http://schemas.openxmlformats.org/officeDocument/2006/relationships/slideLayout" Target="../slideLayouts/slideLayout2.xml"/><Relationship Id="rId6" Type="http://schemas.openxmlformats.org/officeDocument/2006/relationships/diagramData" Target="../diagrams/data3.xml"/><Relationship Id="rId5" Type="http://schemas.openxmlformats.org/officeDocument/2006/relationships/image" Target="../media/image2.jpeg"/><Relationship Id="rId10" Type="http://schemas.microsoft.com/office/2007/relationships/diagramDrawing" Target="../diagrams/drawing3.xml"/><Relationship Id="rId4" Type="http://schemas.openxmlformats.org/officeDocument/2006/relationships/slide" Target="slide3.xml"/><Relationship Id="rId9" Type="http://schemas.openxmlformats.org/officeDocument/2006/relationships/diagramColors" Target="../diagrams/colors3.xml"/></Relationships>
</file>

<file path=ppt/slides/_rels/slide50.xml.rels><?xml version="1.0" encoding="UTF-8" standalone="yes"?>
<Relationships xmlns="http://schemas.openxmlformats.org/package/2006/relationships"><Relationship Id="rId8" Type="http://schemas.microsoft.com/office/2007/relationships/diagramDrawing" Target="../diagrams/drawing43.xml"/><Relationship Id="rId3" Type="http://schemas.openxmlformats.org/officeDocument/2006/relationships/slide" Target="slide3.xml"/><Relationship Id="rId7" Type="http://schemas.openxmlformats.org/officeDocument/2006/relationships/diagramColors" Target="../diagrams/colors43.xml"/><Relationship Id="rId2" Type="http://schemas.openxmlformats.org/officeDocument/2006/relationships/image" Target="../media/image2.jpeg"/><Relationship Id="rId1" Type="http://schemas.openxmlformats.org/officeDocument/2006/relationships/slideLayout" Target="../slideLayouts/slideLayout1.xml"/><Relationship Id="rId6" Type="http://schemas.openxmlformats.org/officeDocument/2006/relationships/diagramQuickStyle" Target="../diagrams/quickStyle43.xml"/><Relationship Id="rId5" Type="http://schemas.openxmlformats.org/officeDocument/2006/relationships/diagramLayout" Target="../diagrams/layout43.xml"/><Relationship Id="rId4" Type="http://schemas.openxmlformats.org/officeDocument/2006/relationships/diagramData" Target="../diagrams/data43.xml"/></Relationships>
</file>

<file path=ppt/slides/_rels/slide51.xml.rels><?xml version="1.0" encoding="UTF-8" standalone="yes"?>
<Relationships xmlns="http://schemas.openxmlformats.org/package/2006/relationships"><Relationship Id="rId8" Type="http://schemas.microsoft.com/office/2007/relationships/diagramDrawing" Target="../diagrams/drawing44.xml"/><Relationship Id="rId3" Type="http://schemas.openxmlformats.org/officeDocument/2006/relationships/slide" Target="slide3.xml"/><Relationship Id="rId7" Type="http://schemas.openxmlformats.org/officeDocument/2006/relationships/diagramColors" Target="../diagrams/colors44.xml"/><Relationship Id="rId2" Type="http://schemas.openxmlformats.org/officeDocument/2006/relationships/image" Target="../media/image2.jpeg"/><Relationship Id="rId1" Type="http://schemas.openxmlformats.org/officeDocument/2006/relationships/slideLayout" Target="../slideLayouts/slideLayout1.xml"/><Relationship Id="rId6" Type="http://schemas.openxmlformats.org/officeDocument/2006/relationships/diagramQuickStyle" Target="../diagrams/quickStyle44.xml"/><Relationship Id="rId5" Type="http://schemas.openxmlformats.org/officeDocument/2006/relationships/diagramLayout" Target="../diagrams/layout44.xml"/><Relationship Id="rId4" Type="http://schemas.openxmlformats.org/officeDocument/2006/relationships/diagramData" Target="../diagrams/data44.xml"/></Relationships>
</file>

<file path=ppt/slides/_rels/slide52.xml.rels><?xml version="1.0" encoding="UTF-8" standalone="yes"?>
<Relationships xmlns="http://schemas.openxmlformats.org/package/2006/relationships"><Relationship Id="rId8" Type="http://schemas.microsoft.com/office/2007/relationships/diagramDrawing" Target="../diagrams/drawing45.xml"/><Relationship Id="rId3" Type="http://schemas.openxmlformats.org/officeDocument/2006/relationships/slide" Target="slide3.xml"/><Relationship Id="rId7" Type="http://schemas.openxmlformats.org/officeDocument/2006/relationships/diagramColors" Target="../diagrams/colors45.xml"/><Relationship Id="rId2" Type="http://schemas.openxmlformats.org/officeDocument/2006/relationships/image" Target="../media/image2.jpeg"/><Relationship Id="rId1" Type="http://schemas.openxmlformats.org/officeDocument/2006/relationships/slideLayout" Target="../slideLayouts/slideLayout1.xml"/><Relationship Id="rId6" Type="http://schemas.openxmlformats.org/officeDocument/2006/relationships/diagramQuickStyle" Target="../diagrams/quickStyle45.xml"/><Relationship Id="rId5" Type="http://schemas.openxmlformats.org/officeDocument/2006/relationships/diagramLayout" Target="../diagrams/layout45.xml"/><Relationship Id="rId4" Type="http://schemas.openxmlformats.org/officeDocument/2006/relationships/diagramData" Target="../diagrams/data45.xml"/></Relationships>
</file>

<file path=ppt/slides/_rels/slide53.xml.rels><?xml version="1.0" encoding="UTF-8" standalone="yes"?>
<Relationships xmlns="http://schemas.openxmlformats.org/package/2006/relationships"><Relationship Id="rId8" Type="http://schemas.microsoft.com/office/2007/relationships/diagramDrawing" Target="../diagrams/drawing46.xml"/><Relationship Id="rId3" Type="http://schemas.openxmlformats.org/officeDocument/2006/relationships/image" Target="../media/image2.jpeg"/><Relationship Id="rId7" Type="http://schemas.openxmlformats.org/officeDocument/2006/relationships/diagramColors" Target="../diagrams/colors46.xml"/><Relationship Id="rId2" Type="http://schemas.openxmlformats.org/officeDocument/2006/relationships/slide" Target="slide3.xml"/><Relationship Id="rId1" Type="http://schemas.openxmlformats.org/officeDocument/2006/relationships/slideLayout" Target="../slideLayouts/slideLayout1.xml"/><Relationship Id="rId6" Type="http://schemas.openxmlformats.org/officeDocument/2006/relationships/diagramQuickStyle" Target="../diagrams/quickStyle46.xml"/><Relationship Id="rId5" Type="http://schemas.openxmlformats.org/officeDocument/2006/relationships/diagramLayout" Target="../diagrams/layout46.xml"/><Relationship Id="rId4" Type="http://schemas.openxmlformats.org/officeDocument/2006/relationships/diagramData" Target="../diagrams/data46.xml"/></Relationships>
</file>

<file path=ppt/slides/_rels/slide6.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hyperlink" Target="http://www.edwarddebono.com/" TargetMode="Externa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7.xml.rels><?xml version="1.0" encoding="UTF-8" standalone="yes"?>
<Relationships xmlns="http://schemas.openxmlformats.org/package/2006/relationships"><Relationship Id="rId8" Type="http://schemas.microsoft.com/office/2007/relationships/diagramDrawing" Target="../diagrams/drawing4.xml"/><Relationship Id="rId3" Type="http://schemas.openxmlformats.org/officeDocument/2006/relationships/image" Target="../media/image2.jpeg"/><Relationship Id="rId7" Type="http://schemas.openxmlformats.org/officeDocument/2006/relationships/diagramColors" Target="../diagrams/colors4.xml"/><Relationship Id="rId2" Type="http://schemas.openxmlformats.org/officeDocument/2006/relationships/slide" Target="slide3.xml"/><Relationship Id="rId1" Type="http://schemas.openxmlformats.org/officeDocument/2006/relationships/slideLayout" Target="../slideLayouts/slideLayout2.xml"/><Relationship Id="rId6" Type="http://schemas.openxmlformats.org/officeDocument/2006/relationships/diagramQuickStyle" Target="../diagrams/quickStyle4.xml"/><Relationship Id="rId5" Type="http://schemas.openxmlformats.org/officeDocument/2006/relationships/diagramLayout" Target="../diagrams/layout4.xml"/><Relationship Id="rId4" Type="http://schemas.openxmlformats.org/officeDocument/2006/relationships/diagramData" Target="../diagrams/data4.xml"/></Relationships>
</file>

<file path=ppt/slides/_rels/slide8.xml.rels><?xml version="1.0" encoding="UTF-8" standalone="yes"?>
<Relationships xmlns="http://schemas.openxmlformats.org/package/2006/relationships"><Relationship Id="rId8" Type="http://schemas.microsoft.com/office/2007/relationships/diagramDrawing" Target="../diagrams/drawing5.xml"/><Relationship Id="rId3" Type="http://schemas.openxmlformats.org/officeDocument/2006/relationships/image" Target="../media/image2.jpeg"/><Relationship Id="rId7" Type="http://schemas.openxmlformats.org/officeDocument/2006/relationships/diagramColors" Target="../diagrams/colors5.xml"/><Relationship Id="rId2" Type="http://schemas.openxmlformats.org/officeDocument/2006/relationships/slide" Target="slide3.xml"/><Relationship Id="rId1" Type="http://schemas.openxmlformats.org/officeDocument/2006/relationships/slideLayout" Target="../slideLayouts/slideLayout2.xml"/><Relationship Id="rId6" Type="http://schemas.openxmlformats.org/officeDocument/2006/relationships/diagramQuickStyle" Target="../diagrams/quickStyle5.xml"/><Relationship Id="rId5" Type="http://schemas.openxmlformats.org/officeDocument/2006/relationships/diagramLayout" Target="../diagrams/layout5.xml"/><Relationship Id="rId4" Type="http://schemas.openxmlformats.org/officeDocument/2006/relationships/diagramData" Target="../diagrams/data5.xml"/></Relationships>
</file>

<file path=ppt/slides/_rels/slide9.xml.rels><?xml version="1.0" encoding="UTF-8" standalone="yes"?>
<Relationships xmlns="http://schemas.openxmlformats.org/package/2006/relationships"><Relationship Id="rId3" Type="http://schemas.openxmlformats.org/officeDocument/2006/relationships/hyperlink" Target="http://famouspoetsandpoems.com/" TargetMode="External"/><Relationship Id="rId2" Type="http://schemas.openxmlformats.org/officeDocument/2006/relationships/hyperlink" Target="http://www.poemhunter.com/" TargetMode="External"/><Relationship Id="rId1" Type="http://schemas.openxmlformats.org/officeDocument/2006/relationships/slideLayout" Target="../slideLayouts/slideLayout2.xml"/><Relationship Id="rId6" Type="http://schemas.openxmlformats.org/officeDocument/2006/relationships/image" Target="../media/image2.jpeg"/><Relationship Id="rId5" Type="http://schemas.openxmlformats.org/officeDocument/2006/relationships/slide" Target="slide3.xml"/><Relationship Id="rId4" Type="http://schemas.openxmlformats.org/officeDocument/2006/relationships/hyperlink" Target="http://www.poetryarchive.org/"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TextBox 4"/>
          <p:cNvSpPr txBox="1">
            <a:spLocks noChangeArrowheads="1"/>
          </p:cNvSpPr>
          <p:nvPr/>
        </p:nvSpPr>
        <p:spPr bwMode="auto">
          <a:xfrm>
            <a:off x="107504" y="196608"/>
            <a:ext cx="3887787" cy="19389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sz="6000" b="1" dirty="0">
                <a:solidFill>
                  <a:srgbClr val="00B050"/>
                </a:solidFill>
                <a:latin typeface="Calibri" panose="020F0502020204030204" pitchFamily="34" charset="0"/>
              </a:rPr>
              <a:t>Challenge Toolkit</a:t>
            </a:r>
          </a:p>
        </p:txBody>
      </p:sp>
      <p:sp>
        <p:nvSpPr>
          <p:cNvPr id="7" name="Footer Placeholder 6"/>
          <p:cNvSpPr>
            <a:spLocks noGrp="1"/>
          </p:cNvSpPr>
          <p:nvPr>
            <p:ph type="ftr" sz="quarter" idx="11"/>
          </p:nvPr>
        </p:nvSpPr>
        <p:spPr/>
        <p:txBody>
          <a:bodyPr/>
          <a:lstStyle/>
          <a:p>
            <a:pPr>
              <a:defRPr/>
            </a:pPr>
            <a:r>
              <a:rPr lang="en-GB" dirty="0"/>
              <a:t>Made by Mike Gershon - mikegershon@hotmail.com</a:t>
            </a:r>
          </a:p>
        </p:txBody>
      </p:sp>
      <p:sp>
        <p:nvSpPr>
          <p:cNvPr id="2052" name="TextBox 5"/>
          <p:cNvSpPr txBox="1">
            <a:spLocks noChangeArrowheads="1"/>
          </p:cNvSpPr>
          <p:nvPr/>
        </p:nvSpPr>
        <p:spPr bwMode="auto">
          <a:xfrm>
            <a:off x="5219575" y="3933056"/>
            <a:ext cx="3744913" cy="18158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sz="2800" b="1" dirty="0">
                <a:solidFill>
                  <a:srgbClr val="0070C0"/>
                </a:solidFill>
                <a:latin typeface="Calibri" panose="020F0502020204030204" pitchFamily="34" charset="0"/>
              </a:rPr>
              <a:t>Activities, ideas and tasks to challenge all students across the curriculum </a:t>
            </a:r>
          </a:p>
        </p:txBody>
      </p:sp>
      <p:grpSp>
        <p:nvGrpSpPr>
          <p:cNvPr id="5" name="Group 4"/>
          <p:cNvGrpSpPr/>
          <p:nvPr/>
        </p:nvGrpSpPr>
        <p:grpSpPr>
          <a:xfrm>
            <a:off x="111024" y="50038"/>
            <a:ext cx="8853464" cy="6096941"/>
            <a:chOff x="111024" y="50038"/>
            <a:chExt cx="8853464" cy="6096941"/>
          </a:xfrm>
        </p:grpSpPr>
        <p:graphicFrame>
          <p:nvGraphicFramePr>
            <p:cNvPr id="2" name="Diagram 1"/>
            <p:cNvGraphicFramePr/>
            <p:nvPr>
              <p:extLst>
                <p:ext uri="{D42A27DB-BD31-4B8C-83A1-F6EECF244321}">
                  <p14:modId xmlns:p14="http://schemas.microsoft.com/office/powerpoint/2010/main" val="1484120475"/>
                </p:ext>
              </p:extLst>
            </p:nvPr>
          </p:nvGraphicFramePr>
          <p:xfrm>
            <a:off x="1331640" y="188640"/>
            <a:ext cx="7632848" cy="511256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Explosion 1 2"/>
            <p:cNvSpPr/>
            <p:nvPr/>
          </p:nvSpPr>
          <p:spPr>
            <a:xfrm>
              <a:off x="111024" y="3535015"/>
              <a:ext cx="2708128" cy="2611964"/>
            </a:xfrm>
            <a:prstGeom prst="irregularSeal1">
              <a:avLst/>
            </a:prstGeom>
            <a:solidFill>
              <a:srgbClr val="FFFF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Explosion 1 3"/>
            <p:cNvSpPr/>
            <p:nvPr/>
          </p:nvSpPr>
          <p:spPr>
            <a:xfrm>
              <a:off x="8129853" y="50038"/>
              <a:ext cx="647575" cy="648072"/>
            </a:xfrm>
            <a:prstGeom prst="irregularSeal1">
              <a:avLst/>
            </a:prstGeom>
            <a:solidFill>
              <a:srgbClr val="FFFF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Explosion 1 8"/>
            <p:cNvSpPr/>
            <p:nvPr/>
          </p:nvSpPr>
          <p:spPr>
            <a:xfrm>
              <a:off x="7023722" y="518032"/>
              <a:ext cx="647575" cy="648072"/>
            </a:xfrm>
            <a:prstGeom prst="irregularSeal1">
              <a:avLst/>
            </a:prstGeom>
            <a:solidFill>
              <a:srgbClr val="FFFF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Explosion 1 9"/>
            <p:cNvSpPr/>
            <p:nvPr/>
          </p:nvSpPr>
          <p:spPr>
            <a:xfrm>
              <a:off x="6768243" y="2135600"/>
              <a:ext cx="647575" cy="648072"/>
            </a:xfrm>
            <a:prstGeom prst="irregularSeal1">
              <a:avLst/>
            </a:prstGeom>
            <a:solidFill>
              <a:srgbClr val="FFFF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Explosion 1 10"/>
            <p:cNvSpPr/>
            <p:nvPr/>
          </p:nvSpPr>
          <p:spPr>
            <a:xfrm>
              <a:off x="8272057" y="1991547"/>
              <a:ext cx="647575" cy="648072"/>
            </a:xfrm>
            <a:prstGeom prst="irregularSeal1">
              <a:avLst/>
            </a:prstGeom>
            <a:solidFill>
              <a:srgbClr val="FFFF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Box 3"/>
          <p:cNvSpPr txBox="1">
            <a:spLocks noChangeArrowheads="1"/>
          </p:cNvSpPr>
          <p:nvPr/>
        </p:nvSpPr>
        <p:spPr bwMode="auto">
          <a:xfrm>
            <a:off x="971550" y="260350"/>
            <a:ext cx="7200900" cy="769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sz="4400" b="1" dirty="0">
                <a:solidFill>
                  <a:srgbClr val="00B050"/>
                </a:solidFill>
                <a:latin typeface="Calibri" panose="020F0502020204030204" pitchFamily="34" charset="0"/>
              </a:rPr>
              <a:t>Symbols</a:t>
            </a:r>
          </a:p>
        </p:txBody>
      </p:sp>
      <p:sp>
        <p:nvSpPr>
          <p:cNvPr id="11268" name="TextBox 5"/>
          <p:cNvSpPr txBox="1">
            <a:spLocks noChangeArrowheads="1"/>
          </p:cNvSpPr>
          <p:nvPr/>
        </p:nvSpPr>
        <p:spPr bwMode="auto">
          <a:xfrm>
            <a:off x="4211638" y="1268413"/>
            <a:ext cx="4608512" cy="3786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sz="2000">
                <a:latin typeface="Calibri" panose="020F0502020204030204" pitchFamily="34" charset="0"/>
              </a:rPr>
              <a:t>Ask students to translate something into symbols that could be understood by an outside observer. </a:t>
            </a:r>
          </a:p>
          <a:p>
            <a:pPr eaLnBrk="1" hangingPunct="1"/>
            <a:endParaRPr lang="en-GB" altLang="en-US" sz="2000">
              <a:latin typeface="Calibri" panose="020F0502020204030204" pitchFamily="34" charset="0"/>
            </a:endParaRPr>
          </a:p>
          <a:p>
            <a:pPr eaLnBrk="1" hangingPunct="1"/>
            <a:r>
              <a:rPr lang="en-GB" altLang="en-US" sz="2000">
                <a:latin typeface="Calibri" panose="020F0502020204030204" pitchFamily="34" charset="0"/>
              </a:rPr>
              <a:t>The something could be a specific piece of content, the whole lesson, their learning etc.</a:t>
            </a:r>
          </a:p>
          <a:p>
            <a:pPr eaLnBrk="1" hangingPunct="1"/>
            <a:endParaRPr lang="en-GB" altLang="en-US" sz="2000">
              <a:latin typeface="Calibri" panose="020F0502020204030204" pitchFamily="34" charset="0"/>
            </a:endParaRPr>
          </a:p>
          <a:p>
            <a:pPr eaLnBrk="1" hangingPunct="1"/>
            <a:r>
              <a:rPr lang="en-GB" altLang="en-US" sz="2000">
                <a:latin typeface="Calibri" panose="020F0502020204030204" pitchFamily="34" charset="0"/>
              </a:rPr>
              <a:t>Example – </a:t>
            </a:r>
          </a:p>
          <a:p>
            <a:pPr eaLnBrk="1" hangingPunct="1"/>
            <a:endParaRPr lang="en-GB" altLang="en-US" sz="2000">
              <a:latin typeface="Calibri" panose="020F0502020204030204" pitchFamily="34" charset="0"/>
            </a:endParaRPr>
          </a:p>
          <a:p>
            <a:pPr eaLnBrk="1" hangingPunct="1"/>
            <a:r>
              <a:rPr lang="en-GB" altLang="en-US" sz="2000">
                <a:latin typeface="Calibri" panose="020F0502020204030204" pitchFamily="34" charset="0"/>
              </a:rPr>
              <a:t>People vote in elections and whoever gets the most votes becomes leader.</a:t>
            </a:r>
          </a:p>
        </p:txBody>
      </p:sp>
      <p:sp>
        <p:nvSpPr>
          <p:cNvPr id="7" name="TextBox 6"/>
          <p:cNvSpPr txBox="1"/>
          <p:nvPr/>
        </p:nvSpPr>
        <p:spPr>
          <a:xfrm>
            <a:off x="3923928" y="5301208"/>
            <a:ext cx="4752528" cy="1169551"/>
          </a:xfrm>
          <a:prstGeom prst="rect">
            <a:avLst/>
          </a:prstGeom>
          <a:noFill/>
        </p:spPr>
        <p:txBody>
          <a:bodyPr>
            <a:spAutoFit/>
          </a:bodyPr>
          <a:lstStyle/>
          <a:p>
            <a:pPr fontAlgn="auto">
              <a:spcBef>
                <a:spcPts val="0"/>
              </a:spcBef>
              <a:spcAft>
                <a:spcPts val="0"/>
              </a:spcAft>
              <a:defRPr/>
            </a:pPr>
            <a:r>
              <a:rPr lang="en-GB" sz="1400" dirty="0">
                <a:latin typeface="+mn-lt"/>
                <a:cs typeface="+mn-cs"/>
              </a:rPr>
              <a:t>A		B		C</a:t>
            </a:r>
          </a:p>
          <a:p>
            <a:pPr fontAlgn="auto">
              <a:spcBef>
                <a:spcPts val="0"/>
              </a:spcBef>
              <a:spcAft>
                <a:spcPts val="0"/>
              </a:spcAft>
              <a:defRPr/>
            </a:pPr>
            <a:endParaRPr lang="en-GB" sz="1400" dirty="0">
              <a:latin typeface="+mn-lt"/>
              <a:cs typeface="+mn-cs"/>
            </a:endParaRPr>
          </a:p>
          <a:p>
            <a:pPr fontAlgn="auto">
              <a:spcBef>
                <a:spcPts val="0"/>
              </a:spcBef>
              <a:spcAft>
                <a:spcPts val="0"/>
              </a:spcAft>
              <a:defRPr/>
            </a:pPr>
            <a:r>
              <a:rPr lang="en-GB" sz="1400" dirty="0" err="1">
                <a:latin typeface="+mn-lt"/>
                <a:cs typeface="+mn-cs"/>
              </a:rPr>
              <a:t>vA</a:t>
            </a:r>
            <a:r>
              <a:rPr lang="en-GB" sz="1400" dirty="0">
                <a:latin typeface="+mn-lt"/>
                <a:cs typeface="+mn-cs"/>
              </a:rPr>
              <a:t> </a:t>
            </a:r>
            <a:r>
              <a:rPr lang="en-GB" sz="1400" dirty="0" err="1">
                <a:latin typeface="+mn-lt"/>
                <a:cs typeface="+mn-cs"/>
              </a:rPr>
              <a:t>vA</a:t>
            </a:r>
            <a:r>
              <a:rPr lang="en-GB" sz="1400" dirty="0">
                <a:latin typeface="+mn-lt"/>
                <a:cs typeface="+mn-cs"/>
              </a:rPr>
              <a:t> </a:t>
            </a:r>
            <a:r>
              <a:rPr lang="en-GB" sz="1400" dirty="0" err="1">
                <a:latin typeface="+mn-lt"/>
                <a:cs typeface="+mn-cs"/>
              </a:rPr>
              <a:t>vA</a:t>
            </a:r>
            <a:r>
              <a:rPr lang="en-GB" sz="1400" dirty="0">
                <a:latin typeface="+mn-lt"/>
                <a:cs typeface="+mn-cs"/>
              </a:rPr>
              <a:t>		</a:t>
            </a:r>
            <a:r>
              <a:rPr lang="en-GB" sz="1400" dirty="0" err="1">
                <a:latin typeface="+mn-lt"/>
                <a:cs typeface="+mn-cs"/>
              </a:rPr>
              <a:t>vB</a:t>
            </a:r>
            <a:r>
              <a:rPr lang="en-GB" sz="1400" dirty="0">
                <a:latin typeface="+mn-lt"/>
                <a:cs typeface="+mn-cs"/>
              </a:rPr>
              <a:t> </a:t>
            </a:r>
            <a:r>
              <a:rPr lang="en-GB" sz="1400" dirty="0" err="1">
                <a:latin typeface="+mn-lt"/>
                <a:cs typeface="+mn-cs"/>
              </a:rPr>
              <a:t>vB</a:t>
            </a:r>
            <a:r>
              <a:rPr lang="en-GB" sz="1400" dirty="0">
                <a:latin typeface="+mn-lt"/>
                <a:cs typeface="+mn-cs"/>
              </a:rPr>
              <a:t>		</a:t>
            </a:r>
            <a:r>
              <a:rPr lang="en-GB" sz="1400" dirty="0" err="1">
                <a:latin typeface="+mn-lt"/>
                <a:cs typeface="+mn-cs"/>
              </a:rPr>
              <a:t>vC</a:t>
            </a:r>
            <a:r>
              <a:rPr lang="en-GB" sz="1400" dirty="0">
                <a:latin typeface="+mn-lt"/>
                <a:cs typeface="+mn-cs"/>
              </a:rPr>
              <a:t> </a:t>
            </a:r>
            <a:r>
              <a:rPr lang="en-GB" sz="1400" dirty="0" err="1">
                <a:latin typeface="+mn-lt"/>
                <a:cs typeface="+mn-cs"/>
              </a:rPr>
              <a:t>vC</a:t>
            </a:r>
            <a:r>
              <a:rPr lang="en-GB" sz="1400" dirty="0">
                <a:latin typeface="+mn-lt"/>
                <a:cs typeface="+mn-cs"/>
              </a:rPr>
              <a:t> </a:t>
            </a:r>
            <a:r>
              <a:rPr lang="en-GB" sz="1400" dirty="0" err="1">
                <a:latin typeface="+mn-lt"/>
                <a:cs typeface="+mn-cs"/>
              </a:rPr>
              <a:t>vC</a:t>
            </a:r>
            <a:r>
              <a:rPr lang="en-GB" sz="1400" dirty="0">
                <a:latin typeface="+mn-lt"/>
                <a:cs typeface="+mn-cs"/>
              </a:rPr>
              <a:t> </a:t>
            </a:r>
            <a:r>
              <a:rPr lang="en-GB" sz="1400" dirty="0" err="1">
                <a:latin typeface="+mn-lt"/>
                <a:cs typeface="+mn-cs"/>
              </a:rPr>
              <a:t>vC</a:t>
            </a:r>
            <a:endParaRPr lang="en-GB" sz="1400" dirty="0">
              <a:latin typeface="+mn-lt"/>
              <a:cs typeface="+mn-cs"/>
            </a:endParaRPr>
          </a:p>
          <a:p>
            <a:pPr fontAlgn="auto">
              <a:spcBef>
                <a:spcPts val="0"/>
              </a:spcBef>
              <a:spcAft>
                <a:spcPts val="0"/>
              </a:spcAft>
              <a:defRPr/>
            </a:pPr>
            <a:endParaRPr lang="en-GB" sz="1400" dirty="0">
              <a:latin typeface="+mn-lt"/>
              <a:cs typeface="+mn-cs"/>
            </a:endParaRPr>
          </a:p>
          <a:p>
            <a:pPr fontAlgn="auto">
              <a:spcBef>
                <a:spcPts val="0"/>
              </a:spcBef>
              <a:spcAft>
                <a:spcPts val="0"/>
              </a:spcAft>
              <a:defRPr/>
            </a:pPr>
            <a:r>
              <a:rPr lang="en-GB" sz="1400" dirty="0">
                <a:latin typeface="+mn-lt"/>
                <a:cs typeface="+mn-cs"/>
              </a:rPr>
              <a:t>	</a:t>
            </a:r>
            <a:r>
              <a:rPr lang="en-GB" sz="1400" strike="sngStrike" dirty="0">
                <a:latin typeface="+mn-lt"/>
                <a:cs typeface="+mn-cs"/>
              </a:rPr>
              <a:t>A</a:t>
            </a:r>
            <a:r>
              <a:rPr lang="en-GB" sz="1400" dirty="0">
                <a:latin typeface="+mn-lt"/>
                <a:cs typeface="+mn-cs"/>
              </a:rPr>
              <a:t>	</a:t>
            </a:r>
            <a:r>
              <a:rPr lang="en-GB" sz="1400" strike="sngStrike" dirty="0">
                <a:latin typeface="+mn-lt"/>
                <a:cs typeface="+mn-cs"/>
              </a:rPr>
              <a:t>B</a:t>
            </a:r>
            <a:r>
              <a:rPr lang="en-GB" sz="1400" dirty="0">
                <a:latin typeface="+mn-lt"/>
                <a:cs typeface="+mn-cs"/>
              </a:rPr>
              <a:t>	</a:t>
            </a:r>
            <a:r>
              <a:rPr lang="en-GB" sz="1400" b="1" u="sng" dirty="0">
                <a:latin typeface="+mn-lt"/>
                <a:cs typeface="+mn-cs"/>
              </a:rPr>
              <a:t>C</a:t>
            </a:r>
          </a:p>
        </p:txBody>
      </p:sp>
      <p:pic>
        <p:nvPicPr>
          <p:cNvPr id="11270" name="Picture 4" descr="http://t0.gstatic.com/images?q=tbn:1LpMn4WF6er1SM:http://etc.usf.edu/clipart/41700/41757/FC_Therefore_41757_lg.gif">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427538" y="6165850"/>
            <a:ext cx="207962" cy="325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271" name="TextBox 7">
            <a:hlinkClick r:id="rId4" action="ppaction://hlinksldjump"/>
          </p:cNvPr>
          <p:cNvSpPr txBox="1">
            <a:spLocks noChangeArrowheads="1"/>
          </p:cNvSpPr>
          <p:nvPr/>
        </p:nvSpPr>
        <p:spPr bwMode="auto">
          <a:xfrm>
            <a:off x="0" y="0"/>
            <a:ext cx="14763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sz="1400">
                <a:hlinkClick r:id="rId4" action="ppaction://hlinksldjump"/>
              </a:rPr>
              <a:t>Contents Page</a:t>
            </a:r>
            <a:endParaRPr lang="en-GB" altLang="en-US" sz="1400"/>
          </a:p>
        </p:txBody>
      </p:sp>
      <p:pic>
        <p:nvPicPr>
          <p:cNvPr id="8" name="Picture 7"/>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596188" y="58838"/>
            <a:ext cx="1500964" cy="1033586"/>
          </a:xfrm>
          <a:prstGeom prst="rect">
            <a:avLst/>
          </a:prstGeom>
        </p:spPr>
      </p:pic>
      <p:sp>
        <p:nvSpPr>
          <p:cNvPr id="2" name="Not Equal 1"/>
          <p:cNvSpPr/>
          <p:nvPr/>
        </p:nvSpPr>
        <p:spPr>
          <a:xfrm>
            <a:off x="539552" y="1057233"/>
            <a:ext cx="3096344" cy="2232248"/>
          </a:xfrm>
          <a:prstGeom prst="mathNotEqual">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8100000" scaled="1"/>
            <a:tileRect/>
          </a:gradFill>
          <a:scene3d>
            <a:camera prst="orthographicFront"/>
            <a:lightRig rig="threePt" dir="t"/>
          </a:scene3d>
          <a:sp3d>
            <a:bevelT prst="convex"/>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3" name="Multiply 2"/>
          <p:cNvSpPr/>
          <p:nvPr/>
        </p:nvSpPr>
        <p:spPr>
          <a:xfrm>
            <a:off x="683543" y="3096890"/>
            <a:ext cx="2808362" cy="3068960"/>
          </a:xfrm>
          <a:prstGeom prst="mathMultiply">
            <a:avLst/>
          </a:prstGeom>
          <a:gradFill>
            <a:gsLst>
              <a:gs pos="0">
                <a:srgbClr val="FFFF00"/>
              </a:gs>
              <a:gs pos="74000">
                <a:srgbClr val="FFC000"/>
              </a:gs>
              <a:gs pos="83000">
                <a:srgbClr val="FFC000"/>
              </a:gs>
              <a:gs pos="100000">
                <a:srgbClr val="FFC000"/>
              </a:gs>
            </a:gsLst>
            <a:lin ang="5400000" scaled="1"/>
          </a:gradFill>
          <a:ln>
            <a:solidFill>
              <a:srgbClr val="FFC000"/>
            </a:solidFill>
          </a:ln>
          <a:scene3d>
            <a:camera prst="orthographicFront"/>
            <a:lightRig rig="threePt" dir="t"/>
          </a:scene3d>
          <a:sp3d>
            <a:bevelT w="114300" prst="artDeco"/>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extBox 3"/>
          <p:cNvSpPr txBox="1">
            <a:spLocks noChangeArrowheads="1"/>
          </p:cNvSpPr>
          <p:nvPr/>
        </p:nvSpPr>
        <p:spPr bwMode="auto">
          <a:xfrm>
            <a:off x="971550" y="260350"/>
            <a:ext cx="7200900" cy="769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sz="4400" b="1" dirty="0">
                <a:solidFill>
                  <a:srgbClr val="00B050"/>
                </a:solidFill>
                <a:latin typeface="Calibri" panose="020F0502020204030204" pitchFamily="34" charset="0"/>
              </a:rPr>
              <a:t>Paradox</a:t>
            </a:r>
          </a:p>
        </p:txBody>
      </p:sp>
      <p:sp>
        <p:nvSpPr>
          <p:cNvPr id="12292" name="TextBox 5"/>
          <p:cNvSpPr txBox="1">
            <a:spLocks noChangeArrowheads="1"/>
          </p:cNvSpPr>
          <p:nvPr/>
        </p:nvSpPr>
        <p:spPr bwMode="auto">
          <a:xfrm>
            <a:off x="3924300" y="1125538"/>
            <a:ext cx="5219700" cy="5630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a:latin typeface="Calibri" panose="020F0502020204030204" pitchFamily="34" charset="0"/>
              </a:rPr>
              <a:t>‘A paradox is a statement or group of statements that leads to contradiction or defies intuition’ (</a:t>
            </a:r>
            <a:r>
              <a:rPr lang="en-GB" altLang="en-US">
                <a:latin typeface="Calibri" panose="020F0502020204030204" pitchFamily="34" charset="0"/>
                <a:hlinkClick r:id="rId2"/>
              </a:rPr>
              <a:t>http://en.wikipedia.org/wiki/Paradox</a:t>
            </a:r>
            <a:r>
              <a:rPr lang="en-GB" altLang="en-US">
                <a:latin typeface="Calibri" panose="020F0502020204030204" pitchFamily="34" charset="0"/>
              </a:rPr>
              <a:t>) </a:t>
            </a:r>
          </a:p>
          <a:p>
            <a:pPr eaLnBrk="1" hangingPunct="1"/>
            <a:endParaRPr lang="en-GB" altLang="en-US">
              <a:latin typeface="Calibri" panose="020F0502020204030204" pitchFamily="34" charset="0"/>
            </a:endParaRPr>
          </a:p>
          <a:p>
            <a:pPr eaLnBrk="1" hangingPunct="1"/>
            <a:r>
              <a:rPr lang="en-GB" altLang="en-US">
                <a:latin typeface="Calibri" panose="020F0502020204030204" pitchFamily="34" charset="0"/>
              </a:rPr>
              <a:t>An example of a paradox would be:</a:t>
            </a:r>
          </a:p>
          <a:p>
            <a:pPr eaLnBrk="1" hangingPunct="1"/>
            <a:endParaRPr lang="en-GB" altLang="en-US">
              <a:latin typeface="Calibri" panose="020F0502020204030204" pitchFamily="34" charset="0"/>
            </a:endParaRPr>
          </a:p>
          <a:p>
            <a:pPr eaLnBrk="1" hangingPunct="1"/>
            <a:r>
              <a:rPr lang="en-GB" altLang="en-US">
                <a:latin typeface="Calibri" panose="020F0502020204030204" pitchFamily="34" charset="0"/>
              </a:rPr>
              <a:t>“Is the answer to this question no?”</a:t>
            </a:r>
          </a:p>
          <a:p>
            <a:pPr eaLnBrk="1" hangingPunct="1"/>
            <a:endParaRPr lang="en-GB" altLang="en-US">
              <a:latin typeface="Calibri" panose="020F0502020204030204" pitchFamily="34" charset="0"/>
            </a:endParaRPr>
          </a:p>
          <a:p>
            <a:pPr eaLnBrk="1" hangingPunct="1"/>
            <a:r>
              <a:rPr lang="en-GB" altLang="en-US">
                <a:latin typeface="Calibri" panose="020F0502020204030204" pitchFamily="34" charset="0"/>
              </a:rPr>
              <a:t>Or,</a:t>
            </a:r>
          </a:p>
          <a:p>
            <a:pPr eaLnBrk="1" hangingPunct="1"/>
            <a:endParaRPr lang="en-GB" altLang="en-US">
              <a:latin typeface="Calibri" panose="020F0502020204030204" pitchFamily="34" charset="0"/>
            </a:endParaRPr>
          </a:p>
          <a:p>
            <a:pPr eaLnBrk="1" hangingPunct="1"/>
            <a:r>
              <a:rPr lang="en-GB" altLang="en-US">
                <a:latin typeface="Calibri" panose="020F0502020204030204" pitchFamily="34" charset="0"/>
              </a:rPr>
              <a:t>“This statement is false”</a:t>
            </a:r>
          </a:p>
          <a:p>
            <a:pPr eaLnBrk="1" hangingPunct="1"/>
            <a:endParaRPr lang="en-GB" altLang="en-US">
              <a:latin typeface="Calibri" panose="020F0502020204030204" pitchFamily="34" charset="0"/>
            </a:endParaRPr>
          </a:p>
          <a:p>
            <a:pPr eaLnBrk="1" hangingPunct="1"/>
            <a:r>
              <a:rPr lang="en-GB" altLang="en-US">
                <a:latin typeface="Calibri" panose="020F0502020204030204" pitchFamily="34" charset="0"/>
              </a:rPr>
              <a:t>But paradoxes also take on longer, more literary forms in the work of authors such as Oscar Wilde and G.K. Chesterton and in the philosophy of those such as Nietzsche and Kierkegaard.</a:t>
            </a:r>
          </a:p>
          <a:p>
            <a:pPr eaLnBrk="1" hangingPunct="1"/>
            <a:endParaRPr lang="en-GB" altLang="en-US">
              <a:latin typeface="Calibri" panose="020F0502020204030204" pitchFamily="34" charset="0"/>
            </a:endParaRPr>
          </a:p>
          <a:p>
            <a:pPr eaLnBrk="1" hangingPunct="1"/>
            <a:r>
              <a:rPr lang="en-GB" altLang="en-US">
                <a:latin typeface="Calibri" panose="020F0502020204030204" pitchFamily="34" charset="0"/>
              </a:rPr>
              <a:t>Give students paradoxes to consider or (try to) analyse and encourage them to come up with their own.</a:t>
            </a:r>
          </a:p>
        </p:txBody>
      </p:sp>
      <p:sp>
        <p:nvSpPr>
          <p:cNvPr id="12293" name="TextBox 4">
            <a:hlinkClick r:id="rId3" action="ppaction://hlinksldjump"/>
          </p:cNvPr>
          <p:cNvSpPr txBox="1">
            <a:spLocks noChangeArrowheads="1"/>
          </p:cNvSpPr>
          <p:nvPr/>
        </p:nvSpPr>
        <p:spPr bwMode="auto">
          <a:xfrm>
            <a:off x="0" y="0"/>
            <a:ext cx="14763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sz="1400">
                <a:hlinkClick r:id="rId3" action="ppaction://hlinksldjump"/>
              </a:rPr>
              <a:t>Contents Page</a:t>
            </a:r>
            <a:endParaRPr lang="en-GB" altLang="en-US" sz="1400"/>
          </a:p>
        </p:txBody>
      </p:sp>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596188" y="58838"/>
            <a:ext cx="1500964" cy="1033586"/>
          </a:xfrm>
          <a:prstGeom prst="rect">
            <a:avLst/>
          </a:prstGeom>
        </p:spPr>
      </p:pic>
      <p:graphicFrame>
        <p:nvGraphicFramePr>
          <p:cNvPr id="2" name="Diagram 1"/>
          <p:cNvGraphicFramePr/>
          <p:nvPr>
            <p:extLst>
              <p:ext uri="{D42A27DB-BD31-4B8C-83A1-F6EECF244321}">
                <p14:modId xmlns:p14="http://schemas.microsoft.com/office/powerpoint/2010/main" val="2506320843"/>
              </p:ext>
            </p:extLst>
          </p:nvPr>
        </p:nvGraphicFramePr>
        <p:xfrm>
          <a:off x="-396552" y="1484784"/>
          <a:ext cx="4705200" cy="3381076"/>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extBox 3"/>
          <p:cNvSpPr txBox="1">
            <a:spLocks noChangeArrowheads="1"/>
          </p:cNvSpPr>
          <p:nvPr/>
        </p:nvSpPr>
        <p:spPr bwMode="auto">
          <a:xfrm>
            <a:off x="971550" y="260350"/>
            <a:ext cx="7200900" cy="769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sz="4400" b="1" dirty="0">
                <a:solidFill>
                  <a:srgbClr val="00B050"/>
                </a:solidFill>
                <a:latin typeface="Calibri" panose="020F0502020204030204" pitchFamily="34" charset="0"/>
              </a:rPr>
              <a:t>Zen</a:t>
            </a:r>
          </a:p>
        </p:txBody>
      </p:sp>
      <p:sp>
        <p:nvSpPr>
          <p:cNvPr id="13317" name="TextBox 4"/>
          <p:cNvSpPr txBox="1">
            <a:spLocks noChangeArrowheads="1"/>
          </p:cNvSpPr>
          <p:nvPr/>
        </p:nvSpPr>
        <p:spPr bwMode="auto">
          <a:xfrm>
            <a:off x="4427538" y="1341438"/>
            <a:ext cx="4465637" cy="50167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sz="2000" dirty="0"/>
              <a:t>Zen Buddhism emphasises meditation as a way to access truth. Many Zen teachings are gnomic, encouraging deep concentration and consideration in order to discover meaning.</a:t>
            </a:r>
          </a:p>
          <a:p>
            <a:pPr eaLnBrk="1" hangingPunct="1"/>
            <a:endParaRPr lang="en-GB" altLang="en-US" sz="2000" dirty="0"/>
          </a:p>
          <a:p>
            <a:pPr eaLnBrk="1" hangingPunct="1"/>
            <a:r>
              <a:rPr lang="en-GB" altLang="en-US" sz="2000" dirty="0"/>
              <a:t>Provide students with Zen teachings or sayings and ask them to consider the purpose or meaning of the language used.</a:t>
            </a:r>
          </a:p>
          <a:p>
            <a:pPr eaLnBrk="1" hangingPunct="1"/>
            <a:endParaRPr lang="en-GB" altLang="en-US" sz="2000" dirty="0"/>
          </a:p>
          <a:p>
            <a:pPr eaLnBrk="1" hangingPunct="1"/>
            <a:r>
              <a:rPr lang="en-GB" altLang="en-US" sz="2000" dirty="0"/>
              <a:t>The challenge involves not a religious conversion but a different way of thinking in order to achieve understanding.</a:t>
            </a:r>
          </a:p>
        </p:txBody>
      </p:sp>
      <p:sp>
        <p:nvSpPr>
          <p:cNvPr id="13318" name="TextBox 5">
            <a:hlinkClick r:id="rId2" action="ppaction://hlinksldjump"/>
          </p:cNvPr>
          <p:cNvSpPr txBox="1">
            <a:spLocks noChangeArrowheads="1"/>
          </p:cNvSpPr>
          <p:nvPr/>
        </p:nvSpPr>
        <p:spPr bwMode="auto">
          <a:xfrm>
            <a:off x="0" y="0"/>
            <a:ext cx="14763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sz="1400">
                <a:hlinkClick r:id="rId2" action="ppaction://hlinksldjump"/>
              </a:rPr>
              <a:t>Contents Page</a:t>
            </a:r>
            <a:endParaRPr lang="en-GB" altLang="en-US" sz="1400"/>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596188" y="58838"/>
            <a:ext cx="1500964" cy="1033586"/>
          </a:xfrm>
          <a:prstGeom prst="rect">
            <a:avLst/>
          </a:prstGeom>
        </p:spPr>
      </p:pic>
      <p:sp>
        <p:nvSpPr>
          <p:cNvPr id="2" name="Rectangle 1"/>
          <p:cNvSpPr/>
          <p:nvPr/>
        </p:nvSpPr>
        <p:spPr>
          <a:xfrm>
            <a:off x="323528" y="1587659"/>
            <a:ext cx="3682574" cy="4524315"/>
          </a:xfrm>
          <a:prstGeom prst="rect">
            <a:avLst/>
          </a:prstGeom>
          <a:noFill/>
        </p:spPr>
        <p:txBody>
          <a:bodyPr wrap="square" lIns="91440" tIns="45720" rIns="91440" bIns="45720">
            <a:spAutoFit/>
            <a:scene3d>
              <a:camera prst="orthographicFront"/>
              <a:lightRig rig="soft" dir="t">
                <a:rot lat="0" lon="0" rev="15600000"/>
              </a:lightRig>
            </a:scene3d>
            <a:sp3d extrusionH="57150" prstMaterial="softEdge">
              <a:bevelT w="25400" h="38100"/>
            </a:sp3d>
          </a:bodyPr>
          <a:lstStyle/>
          <a:p>
            <a:pPr algn="ctr" eaLnBrk="1" hangingPunct="1"/>
            <a:r>
              <a:rPr lang="en-US" altLang="ja-JP" sz="3200" b="1" dirty="0">
                <a:ln/>
                <a:solidFill>
                  <a:schemeClr val="accent4"/>
                </a:solidFill>
                <a:latin typeface="Times New Roman" panose="02020603050405020304" pitchFamily="18" charset="0"/>
                <a:ea typeface="Times" panose="02020603050405020304" pitchFamily="18" charset="0"/>
                <a:cs typeface="Times New Roman" panose="02020603050405020304" pitchFamily="18" charset="0"/>
              </a:rPr>
              <a:t>"Sitting quietly, doing nothing,</a:t>
            </a:r>
            <a:endParaRPr lang="en-US" altLang="ja-JP" sz="3200" b="1" dirty="0">
              <a:ln/>
              <a:solidFill>
                <a:schemeClr val="accent4"/>
              </a:solidFill>
              <a:cs typeface="Times New Roman" panose="02020603050405020304" pitchFamily="18" charset="0"/>
            </a:endParaRPr>
          </a:p>
          <a:p>
            <a:pPr algn="ctr"/>
            <a:r>
              <a:rPr lang="en-US" altLang="ja-JP" sz="3200" b="1" dirty="0">
                <a:ln/>
                <a:solidFill>
                  <a:schemeClr val="accent4"/>
                </a:solidFill>
                <a:latin typeface="Times New Roman" panose="02020603050405020304" pitchFamily="18" charset="0"/>
                <a:ea typeface="Times" panose="02020603050405020304" pitchFamily="18" charset="0"/>
                <a:cs typeface="Times New Roman" panose="02020603050405020304" pitchFamily="18" charset="0"/>
              </a:rPr>
              <a:t>Spring comes, and the grass grows by itself.“</a:t>
            </a:r>
          </a:p>
          <a:p>
            <a:pPr algn="just"/>
            <a:endParaRPr lang="en-US" altLang="ja-JP" sz="3200" b="1" dirty="0">
              <a:ln/>
              <a:solidFill>
                <a:schemeClr val="accent4"/>
              </a:solidFill>
              <a:latin typeface="Times New Roman" panose="02020603050405020304" pitchFamily="18" charset="0"/>
              <a:ea typeface="Times" panose="02020603050405020304" pitchFamily="18" charset="0"/>
              <a:cs typeface="Times New Roman" panose="02020603050405020304" pitchFamily="18" charset="0"/>
            </a:endParaRPr>
          </a:p>
          <a:p>
            <a:pPr algn="ctr"/>
            <a:r>
              <a:rPr lang="en-US" altLang="ja-JP" sz="3200" b="1" dirty="0" err="1">
                <a:ln/>
                <a:solidFill>
                  <a:schemeClr val="accent4"/>
                </a:solidFill>
                <a:latin typeface="Times New Roman" panose="02020603050405020304" pitchFamily="18" charset="0"/>
                <a:ea typeface="Times" panose="02020603050405020304" pitchFamily="18" charset="0"/>
                <a:cs typeface="Times New Roman" panose="02020603050405020304" pitchFamily="18" charset="0"/>
              </a:rPr>
              <a:t>Zenrin</a:t>
            </a:r>
            <a:r>
              <a:rPr lang="en-US" altLang="ja-JP" sz="3200" b="1" dirty="0">
                <a:ln/>
                <a:solidFill>
                  <a:schemeClr val="accent4"/>
                </a:solidFill>
                <a:latin typeface="Times New Roman" panose="02020603050405020304" pitchFamily="18" charset="0"/>
                <a:ea typeface="Times" panose="02020603050405020304" pitchFamily="18" charset="0"/>
                <a:cs typeface="Times New Roman" panose="02020603050405020304" pitchFamily="18" charset="0"/>
              </a:rPr>
              <a:t> </a:t>
            </a:r>
            <a:r>
              <a:rPr lang="en-US" altLang="ja-JP" sz="3200" b="1" dirty="0" err="1">
                <a:ln/>
                <a:solidFill>
                  <a:schemeClr val="accent4"/>
                </a:solidFill>
                <a:latin typeface="Times New Roman" panose="02020603050405020304" pitchFamily="18" charset="0"/>
                <a:ea typeface="Times" panose="02020603050405020304" pitchFamily="18" charset="0"/>
                <a:cs typeface="Times New Roman" panose="02020603050405020304" pitchFamily="18" charset="0"/>
              </a:rPr>
              <a:t>Kushû</a:t>
            </a:r>
            <a:r>
              <a:rPr lang="en-US" altLang="ja-JP" sz="3200" b="1" dirty="0">
                <a:ln/>
                <a:solidFill>
                  <a:schemeClr val="accent4"/>
                </a:solidFill>
                <a:latin typeface="Times New Roman" panose="02020603050405020304" pitchFamily="18" charset="0"/>
                <a:ea typeface="Times" panose="02020603050405020304" pitchFamily="18" charset="0"/>
                <a:cs typeface="Times New Roman" panose="02020603050405020304" pitchFamily="18" charset="0"/>
              </a:rPr>
              <a:t> (The Way of Zen 134, 222)</a:t>
            </a:r>
            <a:endParaRPr lang="en-US" altLang="ja-JP" sz="3200" b="1" dirty="0">
              <a:ln/>
              <a:solidFill>
                <a:schemeClr val="accent4"/>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extBox 3"/>
          <p:cNvSpPr txBox="1">
            <a:spLocks noChangeArrowheads="1"/>
          </p:cNvSpPr>
          <p:nvPr/>
        </p:nvSpPr>
        <p:spPr bwMode="auto">
          <a:xfrm>
            <a:off x="971550" y="260350"/>
            <a:ext cx="7200900" cy="769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sz="4400" b="1" dirty="0">
                <a:solidFill>
                  <a:srgbClr val="00B050"/>
                </a:solidFill>
                <a:latin typeface="Calibri" panose="020F0502020204030204" pitchFamily="34" charset="0"/>
              </a:rPr>
              <a:t>Articles</a:t>
            </a:r>
          </a:p>
        </p:txBody>
      </p:sp>
      <p:sp>
        <p:nvSpPr>
          <p:cNvPr id="14339" name="Rectangle 1"/>
          <p:cNvSpPr>
            <a:spLocks noChangeArrowheads="1"/>
          </p:cNvSpPr>
          <p:nvPr/>
        </p:nvSpPr>
        <p:spPr bwMode="auto">
          <a:xfrm>
            <a:off x="4356100" y="1058863"/>
            <a:ext cx="4537075" cy="5492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ja-JP">
                <a:cs typeface="Times New Roman" panose="02020603050405020304" pitchFamily="18" charset="0"/>
              </a:rPr>
              <a:t>Laminate newspaper, journal or magazine articles relevant to your subject area or topic. These can be kept to hand for when students finish their work.</a:t>
            </a:r>
          </a:p>
          <a:p>
            <a:pPr eaLnBrk="1" hangingPunct="1"/>
            <a:endParaRPr lang="en-US" altLang="ja-JP">
              <a:cs typeface="Times New Roman" panose="02020603050405020304" pitchFamily="18" charset="0"/>
            </a:endParaRPr>
          </a:p>
          <a:p>
            <a:pPr eaLnBrk="1" hangingPunct="1"/>
            <a:r>
              <a:rPr lang="en-US" altLang="ja-JP" b="1">
                <a:cs typeface="Times New Roman" panose="02020603050405020304" pitchFamily="18" charset="0"/>
              </a:rPr>
              <a:t>Supplement with questions or tasks that give the student’s reading purpose, e.g.:</a:t>
            </a:r>
          </a:p>
          <a:p>
            <a:pPr eaLnBrk="1" hangingPunct="1"/>
            <a:endParaRPr lang="en-US" altLang="ja-JP">
              <a:cs typeface="Times New Roman" panose="02020603050405020304" pitchFamily="18" charset="0"/>
            </a:endParaRPr>
          </a:p>
          <a:p>
            <a:pPr eaLnBrk="1" hangingPunct="1">
              <a:lnSpc>
                <a:spcPct val="150000"/>
              </a:lnSpc>
              <a:buFontTx/>
              <a:buChar char="-"/>
            </a:pPr>
            <a:r>
              <a:rPr lang="en-US" altLang="ja-JP">
                <a:cs typeface="Times New Roman" panose="02020603050405020304" pitchFamily="18" charset="0"/>
              </a:rPr>
              <a:t> What is the main argument?</a:t>
            </a:r>
          </a:p>
          <a:p>
            <a:pPr eaLnBrk="1" hangingPunct="1">
              <a:lnSpc>
                <a:spcPct val="150000"/>
              </a:lnSpc>
              <a:buFontTx/>
              <a:buChar char="-"/>
            </a:pPr>
            <a:r>
              <a:rPr lang="en-US" altLang="ja-JP">
                <a:cs typeface="Times New Roman" panose="02020603050405020304" pitchFamily="18" charset="0"/>
              </a:rPr>
              <a:t> Is their an element of bias in the text?</a:t>
            </a:r>
          </a:p>
          <a:p>
            <a:pPr eaLnBrk="1" hangingPunct="1">
              <a:lnSpc>
                <a:spcPct val="150000"/>
              </a:lnSpc>
              <a:buFontTx/>
              <a:buChar char="-"/>
            </a:pPr>
            <a:r>
              <a:rPr lang="en-US" altLang="ja-JP">
                <a:cs typeface="Times New Roman" panose="02020603050405020304" pitchFamily="18" charset="0"/>
              </a:rPr>
              <a:t> Do you agree with the article? Why?</a:t>
            </a:r>
          </a:p>
          <a:p>
            <a:pPr eaLnBrk="1" hangingPunct="1">
              <a:lnSpc>
                <a:spcPct val="150000"/>
              </a:lnSpc>
              <a:buFontTx/>
              <a:buChar char="-"/>
            </a:pPr>
            <a:r>
              <a:rPr lang="en-US" altLang="ja-JP">
                <a:cs typeface="Times New Roman" panose="02020603050405020304" pitchFamily="18" charset="0"/>
              </a:rPr>
              <a:t> How might you summarize the content of the article for a peer?</a:t>
            </a:r>
          </a:p>
          <a:p>
            <a:pPr eaLnBrk="1" hangingPunct="1">
              <a:lnSpc>
                <a:spcPct val="150000"/>
              </a:lnSpc>
              <a:buFontTx/>
              <a:buChar char="-"/>
            </a:pPr>
            <a:r>
              <a:rPr lang="en-US" altLang="ja-JP">
                <a:cs typeface="Times New Roman" panose="02020603050405020304" pitchFamily="18" charset="0"/>
              </a:rPr>
              <a:t> How might we follow up on the article’s content?</a:t>
            </a:r>
          </a:p>
        </p:txBody>
      </p:sp>
      <p:sp>
        <p:nvSpPr>
          <p:cNvPr id="14344" name="TextBox 7">
            <a:hlinkClick r:id="rId2" action="ppaction://hlinksldjump"/>
          </p:cNvPr>
          <p:cNvSpPr txBox="1">
            <a:spLocks noChangeArrowheads="1"/>
          </p:cNvSpPr>
          <p:nvPr/>
        </p:nvSpPr>
        <p:spPr bwMode="auto">
          <a:xfrm>
            <a:off x="0" y="0"/>
            <a:ext cx="14763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sz="1400">
                <a:hlinkClick r:id="rId2" action="ppaction://hlinksldjump"/>
              </a:rPr>
              <a:t>Contents Page</a:t>
            </a:r>
            <a:endParaRPr lang="en-GB" altLang="en-US" sz="1400"/>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596188" y="58838"/>
            <a:ext cx="1500964" cy="1033586"/>
          </a:xfrm>
          <a:prstGeom prst="rect">
            <a:avLst/>
          </a:prstGeom>
        </p:spPr>
      </p:pic>
      <p:graphicFrame>
        <p:nvGraphicFramePr>
          <p:cNvPr id="2" name="Diagram 1"/>
          <p:cNvGraphicFramePr/>
          <p:nvPr>
            <p:extLst>
              <p:ext uri="{D42A27DB-BD31-4B8C-83A1-F6EECF244321}">
                <p14:modId xmlns:p14="http://schemas.microsoft.com/office/powerpoint/2010/main" val="2302816188"/>
              </p:ext>
            </p:extLst>
          </p:nvPr>
        </p:nvGraphicFramePr>
        <p:xfrm>
          <a:off x="251520" y="1412776"/>
          <a:ext cx="4032448" cy="40640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96188" y="58838"/>
            <a:ext cx="1500964" cy="1033586"/>
          </a:xfrm>
          <a:prstGeom prst="rect">
            <a:avLst/>
          </a:prstGeom>
        </p:spPr>
      </p:pic>
      <p:sp>
        <p:nvSpPr>
          <p:cNvPr id="15362" name="TextBox 3"/>
          <p:cNvSpPr txBox="1">
            <a:spLocks noChangeArrowheads="1"/>
          </p:cNvSpPr>
          <p:nvPr/>
        </p:nvSpPr>
        <p:spPr bwMode="auto">
          <a:xfrm>
            <a:off x="1042988" y="188913"/>
            <a:ext cx="7200900" cy="769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sz="4400" b="1" dirty="0">
                <a:solidFill>
                  <a:srgbClr val="00B050"/>
                </a:solidFill>
                <a:latin typeface="Calibri" panose="020F0502020204030204" pitchFamily="34" charset="0"/>
              </a:rPr>
              <a:t>Defend Your Consequence</a:t>
            </a:r>
          </a:p>
        </p:txBody>
      </p:sp>
      <p:sp>
        <p:nvSpPr>
          <p:cNvPr id="15363" name="Rectangle 1"/>
          <p:cNvSpPr>
            <a:spLocks noChangeArrowheads="1"/>
          </p:cNvSpPr>
          <p:nvPr/>
        </p:nvSpPr>
        <p:spPr bwMode="auto">
          <a:xfrm>
            <a:off x="4356100" y="1179513"/>
            <a:ext cx="4608513" cy="532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ja-JP" sz="1600">
                <a:cs typeface="Times New Roman" panose="02020603050405020304" pitchFamily="18" charset="0"/>
              </a:rPr>
              <a:t>A great game to use in all manner of subjects.</a:t>
            </a:r>
          </a:p>
          <a:p>
            <a:pPr eaLnBrk="1" hangingPunct="1"/>
            <a:endParaRPr lang="en-US" altLang="ja-JP" sz="1600">
              <a:cs typeface="Times New Roman" panose="02020603050405020304" pitchFamily="18" charset="0"/>
            </a:endParaRPr>
          </a:p>
          <a:p>
            <a:pPr eaLnBrk="1" hangingPunct="1"/>
            <a:r>
              <a:rPr lang="en-US" altLang="ja-JP" sz="1600">
                <a:cs typeface="Times New Roman" panose="02020603050405020304" pitchFamily="18" charset="0"/>
              </a:rPr>
              <a:t>Students are given a consequence (or cause) for which they must develop a defence. This can be done individually or as a group activity.</a:t>
            </a:r>
          </a:p>
          <a:p>
            <a:pPr eaLnBrk="1" hangingPunct="1"/>
            <a:endParaRPr lang="en-US" altLang="ja-JP">
              <a:cs typeface="Times New Roman" panose="02020603050405020304" pitchFamily="18" charset="0"/>
            </a:endParaRPr>
          </a:p>
          <a:p>
            <a:pPr eaLnBrk="1" hangingPunct="1"/>
            <a:r>
              <a:rPr lang="en-US" altLang="ja-JP" b="1">
                <a:cs typeface="Times New Roman" panose="02020603050405020304" pitchFamily="18" charset="0"/>
              </a:rPr>
              <a:t>Example:</a:t>
            </a:r>
          </a:p>
          <a:p>
            <a:pPr eaLnBrk="1" hangingPunct="1"/>
            <a:endParaRPr lang="en-US" altLang="ja-JP" sz="1600" b="1">
              <a:cs typeface="Times New Roman" panose="02020603050405020304" pitchFamily="18" charset="0"/>
            </a:endParaRPr>
          </a:p>
          <a:p>
            <a:pPr eaLnBrk="1" hangingPunct="1"/>
            <a:r>
              <a:rPr lang="en-US" altLang="ja-JP" sz="1600">
                <a:cs typeface="Times New Roman" panose="02020603050405020304" pitchFamily="18" charset="0"/>
              </a:rPr>
              <a:t>The most important consequence of not listening to your parents is…</a:t>
            </a:r>
          </a:p>
          <a:p>
            <a:pPr eaLnBrk="1" hangingPunct="1"/>
            <a:endParaRPr lang="en-US" altLang="ja-JP" sz="1600">
              <a:cs typeface="Times New Roman" panose="02020603050405020304" pitchFamily="18" charset="0"/>
            </a:endParaRPr>
          </a:p>
          <a:p>
            <a:pPr eaLnBrk="1" hangingPunct="1">
              <a:lnSpc>
                <a:spcPct val="150000"/>
              </a:lnSpc>
              <a:buFontTx/>
              <a:buChar char="-"/>
            </a:pPr>
            <a:r>
              <a:rPr lang="en-US" altLang="ja-JP" sz="1600">
                <a:cs typeface="Times New Roman" panose="02020603050405020304" pitchFamily="18" charset="0"/>
              </a:rPr>
              <a:t> You save your ears from being worn out</a:t>
            </a:r>
          </a:p>
          <a:p>
            <a:pPr eaLnBrk="1" hangingPunct="1">
              <a:lnSpc>
                <a:spcPct val="150000"/>
              </a:lnSpc>
              <a:buFontTx/>
              <a:buChar char="-"/>
            </a:pPr>
            <a:r>
              <a:rPr lang="en-US" altLang="ja-JP" sz="1600">
                <a:cs typeface="Times New Roman" panose="02020603050405020304" pitchFamily="18" charset="0"/>
              </a:rPr>
              <a:t> You miss potentially life-changing information</a:t>
            </a:r>
          </a:p>
          <a:p>
            <a:pPr eaLnBrk="1" hangingPunct="1">
              <a:lnSpc>
                <a:spcPct val="150000"/>
              </a:lnSpc>
              <a:buFontTx/>
              <a:buChar char="-"/>
            </a:pPr>
            <a:r>
              <a:rPr lang="en-US" altLang="ja-JP" sz="1600">
                <a:cs typeface="Times New Roman" panose="02020603050405020304" pitchFamily="18" charset="0"/>
              </a:rPr>
              <a:t> You fail to get a complete picture of their world</a:t>
            </a:r>
          </a:p>
          <a:p>
            <a:pPr eaLnBrk="1" hangingPunct="1">
              <a:lnSpc>
                <a:spcPct val="150000"/>
              </a:lnSpc>
              <a:buFontTx/>
              <a:buChar char="-"/>
            </a:pPr>
            <a:r>
              <a:rPr lang="en-US" altLang="ja-JP" sz="1600">
                <a:cs typeface="Times New Roman" panose="02020603050405020304" pitchFamily="18" charset="0"/>
              </a:rPr>
              <a:t> They might not listen to you</a:t>
            </a:r>
          </a:p>
          <a:p>
            <a:pPr eaLnBrk="1" hangingPunct="1">
              <a:lnSpc>
                <a:spcPct val="150000"/>
              </a:lnSpc>
              <a:buFontTx/>
              <a:buChar char="-"/>
            </a:pPr>
            <a:r>
              <a:rPr lang="en-US" altLang="ja-JP" sz="1600">
                <a:cs typeface="Times New Roman" panose="02020603050405020304" pitchFamily="18" charset="0"/>
              </a:rPr>
              <a:t> If you don’t listen, how can we say that they have really said anything?</a:t>
            </a:r>
          </a:p>
          <a:p>
            <a:pPr eaLnBrk="1" hangingPunct="1">
              <a:buFontTx/>
              <a:buChar char="-"/>
            </a:pPr>
            <a:endParaRPr lang="en-US" altLang="ja-JP" sz="1600">
              <a:cs typeface="Times New Roman" panose="02020603050405020304" pitchFamily="18" charset="0"/>
            </a:endParaRPr>
          </a:p>
        </p:txBody>
      </p:sp>
      <p:sp>
        <p:nvSpPr>
          <p:cNvPr id="15365" name="TextBox 4">
            <a:hlinkClick r:id="rId3" action="ppaction://hlinksldjump"/>
          </p:cNvPr>
          <p:cNvSpPr txBox="1">
            <a:spLocks noChangeArrowheads="1"/>
          </p:cNvSpPr>
          <p:nvPr/>
        </p:nvSpPr>
        <p:spPr bwMode="auto">
          <a:xfrm>
            <a:off x="0" y="0"/>
            <a:ext cx="14763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sz="1400">
                <a:hlinkClick r:id="rId3" action="ppaction://hlinksldjump"/>
              </a:rPr>
              <a:t>Contents Page</a:t>
            </a:r>
            <a:endParaRPr lang="en-GB" altLang="en-US" sz="1400"/>
          </a:p>
        </p:txBody>
      </p:sp>
      <p:graphicFrame>
        <p:nvGraphicFramePr>
          <p:cNvPr id="2" name="Diagram 1"/>
          <p:cNvGraphicFramePr/>
          <p:nvPr>
            <p:extLst>
              <p:ext uri="{D42A27DB-BD31-4B8C-83A1-F6EECF244321}">
                <p14:modId xmlns:p14="http://schemas.microsoft.com/office/powerpoint/2010/main" val="92867626"/>
              </p:ext>
            </p:extLst>
          </p:nvPr>
        </p:nvGraphicFramePr>
        <p:xfrm>
          <a:off x="-828600" y="1484784"/>
          <a:ext cx="6096000" cy="40640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Box 3"/>
          <p:cNvSpPr txBox="1">
            <a:spLocks noChangeArrowheads="1"/>
          </p:cNvSpPr>
          <p:nvPr/>
        </p:nvSpPr>
        <p:spPr bwMode="auto">
          <a:xfrm>
            <a:off x="971550" y="260350"/>
            <a:ext cx="7200900" cy="769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sz="4400" b="1" dirty="0">
                <a:solidFill>
                  <a:srgbClr val="00B050"/>
                </a:solidFill>
                <a:latin typeface="Calibri" panose="020F0502020204030204" pitchFamily="34" charset="0"/>
              </a:rPr>
              <a:t>Accuracy and Precision</a:t>
            </a:r>
          </a:p>
        </p:txBody>
      </p:sp>
      <p:sp>
        <p:nvSpPr>
          <p:cNvPr id="16388" name="TextBox 4"/>
          <p:cNvSpPr txBox="1">
            <a:spLocks noChangeArrowheads="1"/>
          </p:cNvSpPr>
          <p:nvPr/>
        </p:nvSpPr>
        <p:spPr bwMode="auto">
          <a:xfrm>
            <a:off x="215008" y="5036531"/>
            <a:ext cx="8713984"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sz="1600" dirty="0"/>
              <a:t>Precision and accuracy are important skills. Create extension tasks that encourage students to practice them, or reflect on what they already do. </a:t>
            </a:r>
          </a:p>
          <a:p>
            <a:pPr algn="ctr" eaLnBrk="1" hangingPunct="1"/>
            <a:endParaRPr lang="en-GB" altLang="en-US" sz="1600" dirty="0"/>
          </a:p>
          <a:p>
            <a:pPr algn="ctr" eaLnBrk="1" hangingPunct="1"/>
            <a:r>
              <a:rPr lang="en-GB" altLang="en-US" sz="1600" dirty="0"/>
              <a:t>An example would be asking students to recreate an image exactly as it is in original, or, take journalist style notes of a partner talking which are then compared to what was actually said (perhaps the partner could write down first and read from the script).</a:t>
            </a:r>
          </a:p>
        </p:txBody>
      </p:sp>
      <p:sp>
        <p:nvSpPr>
          <p:cNvPr id="16389" name="TextBox 4">
            <a:hlinkClick r:id="rId2" action="ppaction://hlinksldjump"/>
          </p:cNvPr>
          <p:cNvSpPr txBox="1">
            <a:spLocks noChangeArrowheads="1"/>
          </p:cNvSpPr>
          <p:nvPr/>
        </p:nvSpPr>
        <p:spPr bwMode="auto">
          <a:xfrm>
            <a:off x="0" y="0"/>
            <a:ext cx="14763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sz="1400">
                <a:hlinkClick r:id="rId2" action="ppaction://hlinksldjump"/>
              </a:rPr>
              <a:t>Contents Page</a:t>
            </a:r>
            <a:endParaRPr lang="en-GB" altLang="en-US" sz="1400"/>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596188" y="58838"/>
            <a:ext cx="1500964" cy="1033586"/>
          </a:xfrm>
          <a:prstGeom prst="rect">
            <a:avLst/>
          </a:prstGeom>
        </p:spPr>
      </p:pic>
      <p:graphicFrame>
        <p:nvGraphicFramePr>
          <p:cNvPr id="2" name="Diagram 1"/>
          <p:cNvGraphicFramePr/>
          <p:nvPr>
            <p:extLst>
              <p:ext uri="{D42A27DB-BD31-4B8C-83A1-F6EECF244321}">
                <p14:modId xmlns:p14="http://schemas.microsoft.com/office/powerpoint/2010/main" val="1195606653"/>
              </p:ext>
            </p:extLst>
          </p:nvPr>
        </p:nvGraphicFramePr>
        <p:xfrm>
          <a:off x="2085417" y="640253"/>
          <a:ext cx="6096000" cy="40640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TextBox 3"/>
          <p:cNvSpPr txBox="1">
            <a:spLocks noChangeArrowheads="1"/>
          </p:cNvSpPr>
          <p:nvPr/>
        </p:nvSpPr>
        <p:spPr bwMode="auto">
          <a:xfrm>
            <a:off x="971550" y="260350"/>
            <a:ext cx="7200900" cy="769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sz="4400" b="1" dirty="0">
                <a:solidFill>
                  <a:srgbClr val="00B050"/>
                </a:solidFill>
                <a:latin typeface="Calibri" panose="020F0502020204030204" pitchFamily="34" charset="0"/>
              </a:rPr>
              <a:t>Observer</a:t>
            </a:r>
          </a:p>
        </p:txBody>
      </p:sp>
      <p:sp>
        <p:nvSpPr>
          <p:cNvPr id="17412" name="Rectangle 1"/>
          <p:cNvSpPr>
            <a:spLocks noChangeArrowheads="1"/>
          </p:cNvSpPr>
          <p:nvPr/>
        </p:nvSpPr>
        <p:spPr bwMode="auto">
          <a:xfrm>
            <a:off x="4284663" y="1196975"/>
            <a:ext cx="4535487" cy="535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ja-JP">
                <a:ea typeface="Times" panose="02020603050405020304" pitchFamily="18" charset="0"/>
                <a:cs typeface="Times" panose="02020603050405020304" pitchFamily="18" charset="0"/>
              </a:rPr>
              <a:t>Choose a student to sit and observe what is happening in the class (this might work particularly well with debate, discussion or group work).</a:t>
            </a:r>
          </a:p>
          <a:p>
            <a:pPr eaLnBrk="1" hangingPunct="1"/>
            <a:endParaRPr lang="en-US" altLang="ja-JP">
              <a:ea typeface="Times" panose="02020603050405020304" pitchFamily="18" charset="0"/>
              <a:cs typeface="Times" panose="02020603050405020304" pitchFamily="18" charset="0"/>
            </a:endParaRPr>
          </a:p>
          <a:p>
            <a:pPr eaLnBrk="1" hangingPunct="1"/>
            <a:r>
              <a:rPr lang="en-US" altLang="ja-JP">
                <a:ea typeface="Times" panose="02020603050405020304" pitchFamily="18" charset="0"/>
                <a:cs typeface="Times" panose="02020603050405020304" pitchFamily="18" charset="0"/>
              </a:rPr>
              <a:t>Their role is to assess what is happening and offer suggestions for change, ways to improve, examples of excellent work etc.</a:t>
            </a:r>
          </a:p>
          <a:p>
            <a:pPr eaLnBrk="1" hangingPunct="1"/>
            <a:endParaRPr lang="en-US" altLang="ja-JP">
              <a:ea typeface="Times" panose="02020603050405020304" pitchFamily="18" charset="0"/>
              <a:cs typeface="Times" panose="02020603050405020304" pitchFamily="18" charset="0"/>
            </a:endParaRPr>
          </a:p>
          <a:p>
            <a:pPr eaLnBrk="1" hangingPunct="1"/>
            <a:endParaRPr lang="en-US" altLang="ja-JP">
              <a:ea typeface="Times" panose="02020603050405020304" pitchFamily="18" charset="0"/>
              <a:cs typeface="Times" panose="02020603050405020304" pitchFamily="18" charset="0"/>
            </a:endParaRPr>
          </a:p>
          <a:p>
            <a:pPr eaLnBrk="1" hangingPunct="1"/>
            <a:r>
              <a:rPr lang="en-US" altLang="ja-JP">
                <a:solidFill>
                  <a:srgbClr val="7030A0"/>
                </a:solidFill>
                <a:ea typeface="Times" panose="02020603050405020304" pitchFamily="18" charset="0"/>
                <a:cs typeface="Times" panose="02020603050405020304" pitchFamily="18" charset="0"/>
              </a:rPr>
              <a:t>Extensions: </a:t>
            </a:r>
          </a:p>
          <a:p>
            <a:pPr eaLnBrk="1" hangingPunct="1"/>
            <a:endParaRPr lang="en-US" altLang="ja-JP">
              <a:solidFill>
                <a:srgbClr val="7030A0"/>
              </a:solidFill>
              <a:ea typeface="Times" panose="02020603050405020304" pitchFamily="18" charset="0"/>
              <a:cs typeface="Times" panose="02020603050405020304" pitchFamily="18" charset="0"/>
            </a:endParaRPr>
          </a:p>
          <a:p>
            <a:pPr eaLnBrk="1" hangingPunct="1"/>
            <a:r>
              <a:rPr lang="en-US" altLang="ja-JP">
                <a:solidFill>
                  <a:srgbClr val="7030A0"/>
                </a:solidFill>
                <a:ea typeface="Times" panose="02020603050405020304" pitchFamily="18" charset="0"/>
                <a:cs typeface="Times" panose="02020603050405020304" pitchFamily="18" charset="0"/>
              </a:rPr>
              <a:t>Ask the student to produce a set of criteria they will use for their assessments.</a:t>
            </a:r>
          </a:p>
          <a:p>
            <a:pPr eaLnBrk="1" hangingPunct="1"/>
            <a:endParaRPr lang="en-US" altLang="ja-JP">
              <a:solidFill>
                <a:srgbClr val="7030A0"/>
              </a:solidFill>
              <a:ea typeface="Times" panose="02020603050405020304" pitchFamily="18" charset="0"/>
              <a:cs typeface="Times" panose="02020603050405020304" pitchFamily="18" charset="0"/>
            </a:endParaRPr>
          </a:p>
          <a:p>
            <a:pPr eaLnBrk="1" hangingPunct="1"/>
            <a:r>
              <a:rPr lang="en-US" altLang="ja-JP">
                <a:solidFill>
                  <a:srgbClr val="7030A0"/>
                </a:solidFill>
                <a:ea typeface="Times" panose="02020603050405020304" pitchFamily="18" charset="0"/>
                <a:cs typeface="Times" panose="02020603050405020304" pitchFamily="18" charset="0"/>
              </a:rPr>
              <a:t>Get the student to justify their decisions, including the criteria chosen.</a:t>
            </a:r>
          </a:p>
          <a:p>
            <a:pPr eaLnBrk="1" hangingPunct="1"/>
            <a:endParaRPr lang="en-US" altLang="ja-JP">
              <a:solidFill>
                <a:srgbClr val="7030A0"/>
              </a:solidFill>
              <a:ea typeface="Times" panose="02020603050405020304" pitchFamily="18" charset="0"/>
              <a:cs typeface="Times" panose="02020603050405020304" pitchFamily="18" charset="0"/>
            </a:endParaRPr>
          </a:p>
          <a:p>
            <a:pPr eaLnBrk="1" hangingPunct="1"/>
            <a:endParaRPr lang="en-US" altLang="ja-JP">
              <a:solidFill>
                <a:srgbClr val="7030A0"/>
              </a:solidFill>
              <a:ea typeface="Times" panose="02020603050405020304" pitchFamily="18" charset="0"/>
              <a:cs typeface="Times" panose="02020603050405020304" pitchFamily="18" charset="0"/>
            </a:endParaRPr>
          </a:p>
        </p:txBody>
      </p:sp>
      <p:sp>
        <p:nvSpPr>
          <p:cNvPr id="17413" name="TextBox 4">
            <a:hlinkClick r:id="rId2" action="ppaction://hlinksldjump"/>
          </p:cNvPr>
          <p:cNvSpPr txBox="1">
            <a:spLocks noChangeArrowheads="1"/>
          </p:cNvSpPr>
          <p:nvPr/>
        </p:nvSpPr>
        <p:spPr bwMode="auto">
          <a:xfrm>
            <a:off x="0" y="0"/>
            <a:ext cx="14763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sz="1400">
                <a:hlinkClick r:id="rId2" action="ppaction://hlinksldjump"/>
              </a:rPr>
              <a:t>Contents Page</a:t>
            </a:r>
            <a:endParaRPr lang="en-GB" altLang="en-US" sz="1400"/>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596188" y="58838"/>
            <a:ext cx="1500964" cy="1033586"/>
          </a:xfrm>
          <a:prstGeom prst="rect">
            <a:avLst/>
          </a:prstGeom>
        </p:spPr>
      </p:pic>
      <p:graphicFrame>
        <p:nvGraphicFramePr>
          <p:cNvPr id="2" name="Diagram 1"/>
          <p:cNvGraphicFramePr/>
          <p:nvPr>
            <p:extLst>
              <p:ext uri="{D42A27DB-BD31-4B8C-83A1-F6EECF244321}">
                <p14:modId xmlns:p14="http://schemas.microsoft.com/office/powerpoint/2010/main" val="2622127897"/>
              </p:ext>
            </p:extLst>
          </p:nvPr>
        </p:nvGraphicFramePr>
        <p:xfrm>
          <a:off x="-60206" y="1321862"/>
          <a:ext cx="4344869" cy="4483401"/>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extBox 3"/>
          <p:cNvSpPr txBox="1">
            <a:spLocks noChangeArrowheads="1"/>
          </p:cNvSpPr>
          <p:nvPr/>
        </p:nvSpPr>
        <p:spPr bwMode="auto">
          <a:xfrm>
            <a:off x="294339" y="179485"/>
            <a:ext cx="7200900" cy="769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r>
              <a:rPr lang="en-GB" altLang="en-US" sz="4400" b="1" dirty="0">
                <a:solidFill>
                  <a:srgbClr val="00B050"/>
                </a:solidFill>
                <a:latin typeface="Calibri" panose="020F0502020204030204" pitchFamily="34" charset="0"/>
              </a:rPr>
              <a:t>Bloom’s</a:t>
            </a:r>
          </a:p>
        </p:txBody>
      </p:sp>
      <p:sp>
        <p:nvSpPr>
          <p:cNvPr id="18435" name="Rectangle 1"/>
          <p:cNvSpPr>
            <a:spLocks noChangeArrowheads="1"/>
          </p:cNvSpPr>
          <p:nvPr/>
        </p:nvSpPr>
        <p:spPr bwMode="auto">
          <a:xfrm>
            <a:off x="4391025" y="1125538"/>
            <a:ext cx="4752975" cy="1014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ja-JP" sz="2000"/>
              <a:t>Have a list of evaluate and synthesis words to hand for teacher and student to create extension questions off the cuff.</a:t>
            </a:r>
            <a:endParaRPr lang="en-US" altLang="ja-JP" sz="2800"/>
          </a:p>
        </p:txBody>
      </p:sp>
      <p:sp>
        <p:nvSpPr>
          <p:cNvPr id="18437" name="TextBox 5"/>
          <p:cNvSpPr txBox="1">
            <a:spLocks noChangeArrowheads="1"/>
          </p:cNvSpPr>
          <p:nvPr/>
        </p:nvSpPr>
        <p:spPr bwMode="auto">
          <a:xfrm>
            <a:off x="323850" y="5380038"/>
            <a:ext cx="8572500" cy="1477962"/>
          </a:xfrm>
          <a:prstGeom prst="rect">
            <a:avLst/>
          </a:prstGeom>
          <a:noFill/>
          <a:ln w="22225">
            <a:solidFill>
              <a:srgbClr val="7030A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a:t>Combine	Compose	Construct	Create		Devise</a:t>
            </a:r>
          </a:p>
          <a:p>
            <a:pPr eaLnBrk="1" hangingPunct="1"/>
            <a:endParaRPr lang="en-GB" altLang="en-US"/>
          </a:p>
          <a:p>
            <a:pPr eaLnBrk="1" hangingPunct="1"/>
            <a:r>
              <a:rPr lang="en-GB" altLang="en-US"/>
              <a:t>Design		Formulate	Hypothesise	Integrate		Merge</a:t>
            </a:r>
          </a:p>
          <a:p>
            <a:pPr eaLnBrk="1" hangingPunct="1"/>
            <a:endParaRPr lang="en-GB" altLang="en-US"/>
          </a:p>
          <a:p>
            <a:pPr eaLnBrk="1" hangingPunct="1"/>
            <a:r>
              <a:rPr lang="en-GB" altLang="en-US"/>
              <a:t>Organise	Plan		Propose		Synthesise	Unite</a:t>
            </a:r>
            <a:endParaRPr lang="en-US" altLang="en-US"/>
          </a:p>
        </p:txBody>
      </p:sp>
      <p:sp>
        <p:nvSpPr>
          <p:cNvPr id="18438" name="TextBox 5"/>
          <p:cNvSpPr txBox="1">
            <a:spLocks noChangeArrowheads="1"/>
          </p:cNvSpPr>
          <p:nvPr/>
        </p:nvSpPr>
        <p:spPr bwMode="auto">
          <a:xfrm>
            <a:off x="323850" y="3357563"/>
            <a:ext cx="8569325" cy="1476375"/>
          </a:xfrm>
          <a:prstGeom prst="rect">
            <a:avLst/>
          </a:prstGeom>
          <a:noFill/>
          <a:ln w="22225">
            <a:solidFill>
              <a:srgbClr val="7030A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dirty="0"/>
              <a:t>Appraise		Argue		Assess		Critique		Defend</a:t>
            </a:r>
          </a:p>
          <a:p>
            <a:pPr algn="r" eaLnBrk="1" hangingPunct="1"/>
            <a:endParaRPr lang="en-GB" altLang="en-US" dirty="0"/>
          </a:p>
          <a:p>
            <a:pPr eaLnBrk="1" hangingPunct="1"/>
            <a:r>
              <a:rPr lang="en-GB" altLang="en-US" dirty="0"/>
              <a:t>Evaluate		Examine		Grade		Inspect		Judge</a:t>
            </a:r>
          </a:p>
          <a:p>
            <a:pPr eaLnBrk="1" hangingPunct="1"/>
            <a:endParaRPr lang="en-GB" altLang="en-US" dirty="0"/>
          </a:p>
          <a:p>
            <a:pPr eaLnBrk="1" hangingPunct="1"/>
            <a:r>
              <a:rPr lang="en-GB" altLang="en-US" dirty="0"/>
              <a:t>Justify		Rank		Rate		Review		Value</a:t>
            </a:r>
            <a:endParaRPr lang="en-US" altLang="en-US" dirty="0"/>
          </a:p>
        </p:txBody>
      </p:sp>
      <p:sp>
        <p:nvSpPr>
          <p:cNvPr id="18439" name="TextBox 6"/>
          <p:cNvSpPr txBox="1">
            <a:spLocks noChangeArrowheads="1"/>
          </p:cNvSpPr>
          <p:nvPr/>
        </p:nvSpPr>
        <p:spPr bwMode="auto">
          <a:xfrm>
            <a:off x="7164388" y="2924175"/>
            <a:ext cx="1728787"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r>
              <a:rPr lang="en-GB" altLang="en-US">
                <a:solidFill>
                  <a:srgbClr val="FF0000"/>
                </a:solidFill>
              </a:rPr>
              <a:t>Evaluate</a:t>
            </a:r>
          </a:p>
        </p:txBody>
      </p:sp>
      <p:sp>
        <p:nvSpPr>
          <p:cNvPr id="8" name="Bent-Up Arrow 7"/>
          <p:cNvSpPr/>
          <p:nvPr/>
        </p:nvSpPr>
        <p:spPr>
          <a:xfrm rot="11459127">
            <a:off x="6551613" y="2900363"/>
            <a:ext cx="1296987" cy="503237"/>
          </a:xfrm>
          <a:prstGeom prst="bentUp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p>
        </p:txBody>
      </p:sp>
      <p:sp>
        <p:nvSpPr>
          <p:cNvPr id="18441" name="TextBox 8"/>
          <p:cNvSpPr txBox="1">
            <a:spLocks noChangeArrowheads="1"/>
          </p:cNvSpPr>
          <p:nvPr/>
        </p:nvSpPr>
        <p:spPr bwMode="auto">
          <a:xfrm>
            <a:off x="0" y="4941888"/>
            <a:ext cx="1728788"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a:solidFill>
                  <a:srgbClr val="FF0000"/>
                </a:solidFill>
              </a:rPr>
              <a:t>Synthesise</a:t>
            </a:r>
          </a:p>
        </p:txBody>
      </p:sp>
      <p:sp>
        <p:nvSpPr>
          <p:cNvPr id="10" name="Bent-Up Arrow 9"/>
          <p:cNvSpPr/>
          <p:nvPr/>
        </p:nvSpPr>
        <p:spPr>
          <a:xfrm rot="10224528" flipH="1">
            <a:off x="1293813" y="4951413"/>
            <a:ext cx="1031875" cy="504825"/>
          </a:xfrm>
          <a:prstGeom prst="bentUp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p>
        </p:txBody>
      </p:sp>
      <p:sp>
        <p:nvSpPr>
          <p:cNvPr id="18443" name="TextBox 10">
            <a:hlinkClick r:id="rId2" action="ppaction://hlinksldjump"/>
          </p:cNvPr>
          <p:cNvSpPr txBox="1">
            <a:spLocks noChangeArrowheads="1"/>
          </p:cNvSpPr>
          <p:nvPr/>
        </p:nvSpPr>
        <p:spPr bwMode="auto">
          <a:xfrm>
            <a:off x="-34585" y="0"/>
            <a:ext cx="14763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sz="1400">
                <a:hlinkClick r:id="rId2" action="ppaction://hlinksldjump"/>
              </a:rPr>
              <a:t>Contents Page</a:t>
            </a:r>
            <a:endParaRPr lang="en-GB" altLang="en-US" sz="1400"/>
          </a:p>
        </p:txBody>
      </p:sp>
      <p:pic>
        <p:nvPicPr>
          <p:cNvPr id="13" name="Picture 1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596188" y="58838"/>
            <a:ext cx="1500964" cy="1033586"/>
          </a:xfrm>
          <a:prstGeom prst="rect">
            <a:avLst/>
          </a:prstGeom>
        </p:spPr>
      </p:pic>
      <p:graphicFrame>
        <p:nvGraphicFramePr>
          <p:cNvPr id="2" name="Diagram 1"/>
          <p:cNvGraphicFramePr/>
          <p:nvPr>
            <p:extLst>
              <p:ext uri="{D42A27DB-BD31-4B8C-83A1-F6EECF244321}">
                <p14:modId xmlns:p14="http://schemas.microsoft.com/office/powerpoint/2010/main" val="3590537459"/>
              </p:ext>
            </p:extLst>
          </p:nvPr>
        </p:nvGraphicFramePr>
        <p:xfrm>
          <a:off x="88447" y="250032"/>
          <a:ext cx="4513956" cy="2765424"/>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Box 3"/>
          <p:cNvSpPr txBox="1">
            <a:spLocks noChangeArrowheads="1"/>
          </p:cNvSpPr>
          <p:nvPr/>
        </p:nvSpPr>
        <p:spPr bwMode="auto">
          <a:xfrm>
            <a:off x="971550" y="260350"/>
            <a:ext cx="7200900" cy="769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sz="4400" b="1" dirty="0">
                <a:solidFill>
                  <a:srgbClr val="00B050"/>
                </a:solidFill>
                <a:latin typeface="Calibri" panose="020F0502020204030204" pitchFamily="34" charset="0"/>
              </a:rPr>
              <a:t>Philosophical Problems</a:t>
            </a:r>
          </a:p>
        </p:txBody>
      </p:sp>
      <p:sp>
        <p:nvSpPr>
          <p:cNvPr id="19460" name="TextBox 4"/>
          <p:cNvSpPr txBox="1">
            <a:spLocks noChangeArrowheads="1"/>
          </p:cNvSpPr>
          <p:nvPr/>
        </p:nvSpPr>
        <p:spPr bwMode="auto">
          <a:xfrm>
            <a:off x="4427538" y="1268413"/>
            <a:ext cx="4392612"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a:solidFill>
                  <a:srgbClr val="7030A0"/>
                </a:solidFill>
              </a:rPr>
              <a:t>Give students philosophical problems to grapple with, for example:</a:t>
            </a:r>
          </a:p>
          <a:p>
            <a:pPr eaLnBrk="1" hangingPunct="1"/>
            <a:endParaRPr lang="en-GB" altLang="en-US"/>
          </a:p>
          <a:p>
            <a:pPr eaLnBrk="1" hangingPunct="1"/>
            <a:r>
              <a:rPr lang="en-GB" altLang="en-US"/>
              <a:t>What is the ‘good life’?</a:t>
            </a:r>
          </a:p>
          <a:p>
            <a:pPr eaLnBrk="1" hangingPunct="1"/>
            <a:endParaRPr lang="en-GB" altLang="en-US"/>
          </a:p>
          <a:p>
            <a:pPr eaLnBrk="1" hangingPunct="1"/>
            <a:r>
              <a:rPr lang="en-GB" altLang="en-US"/>
              <a:t>What can we </a:t>
            </a:r>
            <a:r>
              <a:rPr lang="en-GB" altLang="en-US" i="1"/>
              <a:t>know</a:t>
            </a:r>
            <a:r>
              <a:rPr lang="en-GB" altLang="en-US"/>
              <a:t>?</a:t>
            </a:r>
          </a:p>
          <a:p>
            <a:pPr eaLnBrk="1" hangingPunct="1"/>
            <a:endParaRPr lang="en-GB" altLang="en-US"/>
          </a:p>
          <a:p>
            <a:pPr eaLnBrk="1" hangingPunct="1"/>
            <a:r>
              <a:rPr lang="en-GB" altLang="en-US"/>
              <a:t>What is a person?</a:t>
            </a:r>
          </a:p>
          <a:p>
            <a:pPr eaLnBrk="1" hangingPunct="1"/>
            <a:endParaRPr lang="en-GB" altLang="en-US"/>
          </a:p>
          <a:p>
            <a:pPr eaLnBrk="1" hangingPunct="1"/>
            <a:r>
              <a:rPr lang="en-GB" altLang="en-US"/>
              <a:t>Is the mind a blank slate?</a:t>
            </a:r>
          </a:p>
          <a:p>
            <a:pPr eaLnBrk="1" hangingPunct="1"/>
            <a:endParaRPr lang="en-GB" altLang="en-US"/>
          </a:p>
          <a:p>
            <a:pPr eaLnBrk="1" hangingPunct="1"/>
            <a:r>
              <a:rPr lang="en-GB" altLang="en-US"/>
              <a:t>Does the past determine our actions?</a:t>
            </a:r>
          </a:p>
          <a:p>
            <a:pPr eaLnBrk="1" hangingPunct="1"/>
            <a:endParaRPr lang="en-GB" altLang="en-US"/>
          </a:p>
          <a:p>
            <a:pPr eaLnBrk="1" hangingPunct="1"/>
            <a:r>
              <a:rPr lang="en-GB" altLang="en-US"/>
              <a:t>Is everything caused by something else?</a:t>
            </a:r>
          </a:p>
          <a:p>
            <a:pPr eaLnBrk="1" hangingPunct="1"/>
            <a:endParaRPr lang="en-GB" altLang="en-US"/>
          </a:p>
          <a:p>
            <a:pPr eaLnBrk="1" hangingPunct="1"/>
            <a:r>
              <a:rPr lang="en-GB" altLang="en-US"/>
              <a:t>Did God design the world?</a:t>
            </a:r>
          </a:p>
          <a:p>
            <a:pPr eaLnBrk="1" hangingPunct="1"/>
            <a:endParaRPr lang="en-GB" altLang="en-US"/>
          </a:p>
        </p:txBody>
      </p:sp>
      <p:sp>
        <p:nvSpPr>
          <p:cNvPr id="19461" name="TextBox 4"/>
          <p:cNvSpPr txBox="1">
            <a:spLocks noChangeArrowheads="1"/>
          </p:cNvSpPr>
          <p:nvPr/>
        </p:nvSpPr>
        <p:spPr bwMode="auto">
          <a:xfrm>
            <a:off x="3814763" y="6381750"/>
            <a:ext cx="5329237"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sz="1400"/>
              <a:t>Any introductory text will provide more suitable questions.</a:t>
            </a:r>
          </a:p>
        </p:txBody>
      </p:sp>
      <p:sp>
        <p:nvSpPr>
          <p:cNvPr id="19462" name="TextBox 5">
            <a:hlinkClick r:id="rId2" action="ppaction://hlinksldjump"/>
          </p:cNvPr>
          <p:cNvSpPr txBox="1">
            <a:spLocks noChangeArrowheads="1"/>
          </p:cNvSpPr>
          <p:nvPr/>
        </p:nvSpPr>
        <p:spPr bwMode="auto">
          <a:xfrm>
            <a:off x="0" y="0"/>
            <a:ext cx="14763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sz="1400">
                <a:hlinkClick r:id="rId2" action="ppaction://hlinksldjump"/>
              </a:rPr>
              <a:t>Contents Page</a:t>
            </a:r>
            <a:endParaRPr lang="en-GB" altLang="en-US" sz="1400"/>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596188" y="58838"/>
            <a:ext cx="1500964" cy="1033586"/>
          </a:xfrm>
          <a:prstGeom prst="rect">
            <a:avLst/>
          </a:prstGeom>
        </p:spPr>
      </p:pic>
      <p:graphicFrame>
        <p:nvGraphicFramePr>
          <p:cNvPr id="8" name="Diagram 7"/>
          <p:cNvGraphicFramePr/>
          <p:nvPr>
            <p:extLst>
              <p:ext uri="{D42A27DB-BD31-4B8C-83A1-F6EECF244321}">
                <p14:modId xmlns:p14="http://schemas.microsoft.com/office/powerpoint/2010/main" val="3402553102"/>
              </p:ext>
            </p:extLst>
          </p:nvPr>
        </p:nvGraphicFramePr>
        <p:xfrm>
          <a:off x="19239" y="1196752"/>
          <a:ext cx="3456384" cy="4640064"/>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extBox 3"/>
          <p:cNvSpPr txBox="1">
            <a:spLocks noChangeArrowheads="1"/>
          </p:cNvSpPr>
          <p:nvPr/>
        </p:nvSpPr>
        <p:spPr bwMode="auto">
          <a:xfrm>
            <a:off x="971550" y="260350"/>
            <a:ext cx="7200900" cy="769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sz="4400" b="1" dirty="0">
                <a:solidFill>
                  <a:srgbClr val="00B050"/>
                </a:solidFill>
                <a:latin typeface="Calibri" panose="020F0502020204030204" pitchFamily="34" charset="0"/>
              </a:rPr>
              <a:t>Image Translate</a:t>
            </a:r>
          </a:p>
        </p:txBody>
      </p:sp>
      <p:sp>
        <p:nvSpPr>
          <p:cNvPr id="20484" name="TextBox 4"/>
          <p:cNvSpPr txBox="1">
            <a:spLocks noChangeArrowheads="1"/>
          </p:cNvSpPr>
          <p:nvPr/>
        </p:nvSpPr>
        <p:spPr bwMode="auto">
          <a:xfrm>
            <a:off x="4859338" y="1341438"/>
            <a:ext cx="3960812" cy="5078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a:t>Translating involves careful thought, precision and synthesis. It requires students to convey the same meaning through a different form. </a:t>
            </a:r>
          </a:p>
          <a:p>
            <a:pPr eaLnBrk="1" hangingPunct="1"/>
            <a:endParaRPr lang="en-GB" altLang="en-US"/>
          </a:p>
          <a:p>
            <a:pPr eaLnBrk="1" hangingPunct="1"/>
            <a:r>
              <a:rPr lang="en-GB" altLang="en-US"/>
              <a:t>Manipulating content in this way can appear easy at first, however to be effective, and to recreate the depth of meaning in the translated work is a challenging task.</a:t>
            </a:r>
          </a:p>
          <a:p>
            <a:pPr eaLnBrk="1" hangingPunct="1"/>
            <a:endParaRPr lang="en-GB" altLang="en-US"/>
          </a:p>
          <a:p>
            <a:pPr eaLnBrk="1" hangingPunct="1"/>
            <a:r>
              <a:rPr lang="en-GB" altLang="en-US"/>
              <a:t>Begin by asking students to translate written work into a similarly meaningful image.</a:t>
            </a:r>
          </a:p>
          <a:p>
            <a:pPr eaLnBrk="1" hangingPunct="1"/>
            <a:endParaRPr lang="en-GB" altLang="en-US"/>
          </a:p>
          <a:p>
            <a:pPr eaLnBrk="1" hangingPunct="1"/>
            <a:r>
              <a:rPr lang="en-GB" altLang="en-US"/>
              <a:t>Extend by using different levels of intricacy and different types of medium (i.e. sculpture, poetry etc.)</a:t>
            </a:r>
          </a:p>
        </p:txBody>
      </p:sp>
      <p:sp>
        <p:nvSpPr>
          <p:cNvPr id="20485" name="TextBox 4">
            <a:hlinkClick r:id="rId2" action="ppaction://hlinksldjump"/>
          </p:cNvPr>
          <p:cNvSpPr txBox="1">
            <a:spLocks noChangeArrowheads="1"/>
          </p:cNvSpPr>
          <p:nvPr/>
        </p:nvSpPr>
        <p:spPr bwMode="auto">
          <a:xfrm>
            <a:off x="0" y="0"/>
            <a:ext cx="14763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sz="1400">
                <a:hlinkClick r:id="rId2" action="ppaction://hlinksldjump"/>
              </a:rPr>
              <a:t>Contents Page</a:t>
            </a:r>
            <a:endParaRPr lang="en-GB" altLang="en-US" sz="1400"/>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596188" y="58838"/>
            <a:ext cx="1500964" cy="1033586"/>
          </a:xfrm>
          <a:prstGeom prst="rect">
            <a:avLst/>
          </a:prstGeom>
        </p:spPr>
      </p:pic>
      <p:graphicFrame>
        <p:nvGraphicFramePr>
          <p:cNvPr id="2" name="Diagram 1"/>
          <p:cNvGraphicFramePr/>
          <p:nvPr>
            <p:extLst>
              <p:ext uri="{D42A27DB-BD31-4B8C-83A1-F6EECF244321}">
                <p14:modId xmlns:p14="http://schemas.microsoft.com/office/powerpoint/2010/main" val="1332825306"/>
              </p:ext>
            </p:extLst>
          </p:nvPr>
        </p:nvGraphicFramePr>
        <p:xfrm>
          <a:off x="167687" y="1856532"/>
          <a:ext cx="4679826" cy="4048224"/>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3"/>
          <p:cNvSpPr txBox="1">
            <a:spLocks noChangeArrowheads="1"/>
          </p:cNvSpPr>
          <p:nvPr/>
        </p:nvSpPr>
        <p:spPr bwMode="auto">
          <a:xfrm>
            <a:off x="323850" y="4724400"/>
            <a:ext cx="3024188" cy="1508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b="1" u="sng">
                <a:latin typeface="Calibri" panose="020F0502020204030204" pitchFamily="34" charset="0"/>
              </a:rPr>
              <a:t>Acknowledgements</a:t>
            </a:r>
          </a:p>
          <a:p>
            <a:pPr eaLnBrk="1" hangingPunct="1"/>
            <a:endParaRPr lang="en-GB" altLang="en-US" b="1" u="sng">
              <a:latin typeface="Calibri" panose="020F0502020204030204" pitchFamily="34" charset="0"/>
            </a:endParaRPr>
          </a:p>
          <a:p>
            <a:pPr eaLnBrk="1" hangingPunct="1"/>
            <a:r>
              <a:rPr lang="en-GB" altLang="en-US" sz="1400">
                <a:latin typeface="Calibri" panose="020F0502020204030204" pitchFamily="34" charset="0"/>
              </a:rPr>
              <a:t>The ideas in this kit come from a variety of places including my head, the head’s of colleagues and the websites listed to the right...</a:t>
            </a:r>
          </a:p>
        </p:txBody>
      </p:sp>
      <p:sp>
        <p:nvSpPr>
          <p:cNvPr id="3075" name="Rectangle 4"/>
          <p:cNvSpPr>
            <a:spLocks noChangeArrowheads="1"/>
          </p:cNvSpPr>
          <p:nvPr/>
        </p:nvSpPr>
        <p:spPr bwMode="auto">
          <a:xfrm>
            <a:off x="179388" y="4919663"/>
            <a:ext cx="8496300" cy="2124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r>
              <a:rPr lang="en-GB" altLang="en-US" sz="1200">
                <a:latin typeface="Calibri" panose="020F0502020204030204" pitchFamily="34" charset="0"/>
                <a:hlinkClick r:id="rId2"/>
              </a:rPr>
              <a:t>http://www.friesian.com/valley/dilemmas.htm</a:t>
            </a:r>
            <a:r>
              <a:rPr lang="en-GB" altLang="en-US" sz="1200">
                <a:latin typeface="Calibri" panose="020F0502020204030204" pitchFamily="34" charset="0"/>
              </a:rPr>
              <a:t> </a:t>
            </a:r>
          </a:p>
          <a:p>
            <a:pPr algn="r" eaLnBrk="1" hangingPunct="1"/>
            <a:r>
              <a:rPr lang="en-GB" altLang="en-US" sz="1200">
                <a:latin typeface="Calibri" panose="020F0502020204030204" pitchFamily="34" charset="0"/>
                <a:hlinkClick r:id="rId3"/>
              </a:rPr>
              <a:t>http://www.tru.ca/ae/php/phil/mclaughl/courses/ethics/bioeth/dilemmas.htm</a:t>
            </a:r>
            <a:r>
              <a:rPr lang="en-GB" altLang="en-US" sz="1200">
                <a:latin typeface="Calibri" panose="020F0502020204030204" pitchFamily="34" charset="0"/>
              </a:rPr>
              <a:t> </a:t>
            </a:r>
          </a:p>
          <a:p>
            <a:pPr algn="r" eaLnBrk="1" hangingPunct="1"/>
            <a:r>
              <a:rPr lang="en-GB" altLang="en-US" sz="1200">
                <a:latin typeface="Calibri" panose="020F0502020204030204" pitchFamily="34" charset="0"/>
                <a:hlinkClick r:id="rId4"/>
              </a:rPr>
              <a:t>www.edwarddebono.com</a:t>
            </a:r>
            <a:endParaRPr lang="en-GB" altLang="en-US" sz="1200">
              <a:latin typeface="Calibri" panose="020F0502020204030204" pitchFamily="34" charset="0"/>
            </a:endParaRPr>
          </a:p>
          <a:p>
            <a:pPr algn="r" eaLnBrk="1" hangingPunct="1"/>
            <a:r>
              <a:rPr lang="en-GB" altLang="en-US" sz="1200">
                <a:latin typeface="Calibri" panose="020F0502020204030204" pitchFamily="34" charset="0"/>
                <a:hlinkClick r:id="rId5"/>
              </a:rPr>
              <a:t>http://www.poemhunter.com/</a:t>
            </a:r>
            <a:endParaRPr lang="en-GB" altLang="en-US" sz="1200">
              <a:latin typeface="Calibri" panose="020F0502020204030204" pitchFamily="34" charset="0"/>
            </a:endParaRPr>
          </a:p>
          <a:p>
            <a:pPr algn="r" eaLnBrk="1" hangingPunct="1"/>
            <a:r>
              <a:rPr lang="en-GB" altLang="en-US" sz="1200">
                <a:latin typeface="Calibri" panose="020F0502020204030204" pitchFamily="34" charset="0"/>
                <a:hlinkClick r:id="rId6"/>
              </a:rPr>
              <a:t>http://famouspoetsandpoems.com/</a:t>
            </a:r>
            <a:r>
              <a:rPr lang="en-GB" altLang="en-US" sz="1200">
                <a:latin typeface="Calibri" panose="020F0502020204030204" pitchFamily="34" charset="0"/>
              </a:rPr>
              <a:t> </a:t>
            </a:r>
          </a:p>
          <a:p>
            <a:pPr algn="r" eaLnBrk="1" hangingPunct="1"/>
            <a:r>
              <a:rPr lang="en-GB" altLang="en-US" sz="1200">
                <a:latin typeface="Calibri" panose="020F0502020204030204" pitchFamily="34" charset="0"/>
                <a:hlinkClick r:id="rId7"/>
              </a:rPr>
              <a:t>http://www.poetryarchive.org</a:t>
            </a:r>
            <a:r>
              <a:rPr lang="en-GB" altLang="en-US" sz="1200">
                <a:latin typeface="Calibri" panose="020F0502020204030204" pitchFamily="34" charset="0"/>
              </a:rPr>
              <a:t> </a:t>
            </a:r>
          </a:p>
          <a:p>
            <a:pPr algn="r" eaLnBrk="1" hangingPunct="1"/>
            <a:r>
              <a:rPr lang="en-GB" altLang="en-US" sz="1200">
                <a:latin typeface="Calibri" panose="020F0502020204030204" pitchFamily="34" charset="0"/>
                <a:hlinkClick r:id="rId8"/>
              </a:rPr>
              <a:t>http://www.sacred-texts.com/bud/zen/sayings.htm</a:t>
            </a:r>
            <a:r>
              <a:rPr lang="en-GB" altLang="en-US" sz="1200">
                <a:latin typeface="Calibri" panose="020F0502020204030204" pitchFamily="34" charset="0"/>
              </a:rPr>
              <a:t> </a:t>
            </a:r>
          </a:p>
          <a:p>
            <a:pPr algn="r" eaLnBrk="1" hangingPunct="1"/>
            <a:r>
              <a:rPr lang="en-GB" altLang="en-US" sz="1200">
                <a:latin typeface="Calibri" panose="020F0502020204030204" pitchFamily="34" charset="0"/>
                <a:hlinkClick r:id="rId9"/>
              </a:rPr>
              <a:t>www.wikipedia.org</a:t>
            </a:r>
            <a:r>
              <a:rPr lang="en-GB" altLang="en-US" sz="1200">
                <a:latin typeface="Calibri" panose="020F0502020204030204" pitchFamily="34" charset="0"/>
              </a:rPr>
              <a:t> </a:t>
            </a:r>
          </a:p>
          <a:p>
            <a:pPr algn="r" eaLnBrk="1" hangingPunct="1"/>
            <a:r>
              <a:rPr lang="en-GB" altLang="en-US" sz="1200">
                <a:latin typeface="Calibri" panose="020F0502020204030204" pitchFamily="34" charset="0"/>
                <a:hlinkClick r:id="rId10"/>
              </a:rPr>
              <a:t>http://www.debonogroup.com/six_thinking_hats.php</a:t>
            </a:r>
            <a:endParaRPr lang="en-GB" altLang="en-US" sz="1200">
              <a:latin typeface="Calibri" panose="020F0502020204030204" pitchFamily="34" charset="0"/>
            </a:endParaRPr>
          </a:p>
          <a:p>
            <a:pPr algn="r" eaLnBrk="1" hangingPunct="1"/>
            <a:r>
              <a:rPr lang="en-GB" altLang="en-US" sz="1200">
                <a:latin typeface="Calibri" panose="020F0502020204030204" pitchFamily="34" charset="0"/>
                <a:hlinkClick r:id="rId11"/>
              </a:rPr>
              <a:t>http://www.thefreedictionary.com/counterfactual</a:t>
            </a:r>
            <a:r>
              <a:rPr lang="en-GB" altLang="en-US" sz="1200">
                <a:latin typeface="Calibri" panose="020F0502020204030204" pitchFamily="34" charset="0"/>
              </a:rPr>
              <a:t>  </a:t>
            </a:r>
          </a:p>
          <a:p>
            <a:pPr algn="r" eaLnBrk="1" hangingPunct="1"/>
            <a:endParaRPr lang="en-GB" altLang="en-US" sz="1200">
              <a:latin typeface="Calibri" panose="020F0502020204030204" pitchFamily="34" charset="0"/>
            </a:endParaRPr>
          </a:p>
        </p:txBody>
      </p:sp>
      <p:sp>
        <p:nvSpPr>
          <p:cNvPr id="3076" name="Title 1"/>
          <p:cNvSpPr>
            <a:spLocks noGrp="1"/>
          </p:cNvSpPr>
          <p:nvPr>
            <p:ph type="title"/>
          </p:nvPr>
        </p:nvSpPr>
        <p:spPr>
          <a:xfrm>
            <a:off x="468313" y="0"/>
            <a:ext cx="8229600" cy="1143000"/>
          </a:xfrm>
        </p:spPr>
        <p:txBody>
          <a:bodyPr/>
          <a:lstStyle/>
          <a:p>
            <a:r>
              <a:rPr lang="en-GB" altLang="en-US" b="1" u="sng" dirty="0">
                <a:solidFill>
                  <a:srgbClr val="00B050"/>
                </a:solidFill>
              </a:rPr>
              <a:t>Introduction</a:t>
            </a:r>
          </a:p>
        </p:txBody>
      </p:sp>
      <p:sp>
        <p:nvSpPr>
          <p:cNvPr id="3077" name="TextBox 4"/>
          <p:cNvSpPr txBox="1">
            <a:spLocks noChangeArrowheads="1"/>
          </p:cNvSpPr>
          <p:nvPr/>
        </p:nvSpPr>
        <p:spPr bwMode="auto">
          <a:xfrm>
            <a:off x="468313" y="1412875"/>
            <a:ext cx="8135937" cy="2308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a:t>In this toolkit there are a variety of ways (50) to challenge students intellectually. All will work as extension activities to be slotted into an existing lesson - thus minimizing teacher workload whilst stretching student thinking. There is scope to develop most of the ideas into whole-class activities.</a:t>
            </a:r>
          </a:p>
          <a:p>
            <a:pPr eaLnBrk="1" hangingPunct="1"/>
            <a:endParaRPr lang="en-GB" altLang="en-US"/>
          </a:p>
          <a:p>
            <a:pPr eaLnBrk="1" hangingPunct="1"/>
            <a:r>
              <a:rPr lang="en-GB" altLang="en-US"/>
              <a:t>Throughout, the ideas are presented as generic. They can be used across the curriculum and adapted for specific subjects or topics. Usually this will involve inserting relevant content into the generic shell of the activity.</a:t>
            </a:r>
          </a:p>
        </p:txBody>
      </p:sp>
      <p:pic>
        <p:nvPicPr>
          <p:cNvPr id="3" name="Picture 2"/>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323850" y="91059"/>
            <a:ext cx="1919530" cy="1321816"/>
          </a:xfrm>
          <a:prstGeom prst="rect">
            <a:avLst/>
          </a:prstGeom>
        </p:spPr>
      </p:pic>
      <p:pic>
        <p:nvPicPr>
          <p:cNvPr id="9" name="Picture 8"/>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6808805" y="91059"/>
            <a:ext cx="1919530" cy="1321816"/>
          </a:xfrm>
          <a:prstGeom prst="rect">
            <a:avLst/>
          </a:prstGeom>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Box 3"/>
          <p:cNvSpPr txBox="1">
            <a:spLocks noChangeArrowheads="1"/>
          </p:cNvSpPr>
          <p:nvPr/>
        </p:nvSpPr>
        <p:spPr bwMode="auto">
          <a:xfrm>
            <a:off x="971550" y="260350"/>
            <a:ext cx="7200900" cy="769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sz="4400" b="1" dirty="0">
                <a:solidFill>
                  <a:srgbClr val="00B050"/>
                </a:solidFill>
                <a:latin typeface="Calibri" panose="020F0502020204030204" pitchFamily="34" charset="0"/>
              </a:rPr>
              <a:t>Specify</a:t>
            </a:r>
          </a:p>
        </p:txBody>
      </p:sp>
      <p:sp>
        <p:nvSpPr>
          <p:cNvPr id="21507" name="Rectangle 1"/>
          <p:cNvSpPr>
            <a:spLocks noChangeArrowheads="1"/>
          </p:cNvSpPr>
          <p:nvPr/>
        </p:nvSpPr>
        <p:spPr bwMode="auto">
          <a:xfrm>
            <a:off x="4859338" y="1428750"/>
            <a:ext cx="3960812" cy="452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ja-JP">
                <a:ea typeface="Times" panose="02020603050405020304" pitchFamily="18" charset="0"/>
                <a:cs typeface="Times" panose="02020603050405020304" pitchFamily="18" charset="0"/>
              </a:rPr>
              <a:t>Ask students to review their work and analyse  where they have not been specific.</a:t>
            </a:r>
          </a:p>
          <a:p>
            <a:pPr eaLnBrk="1" hangingPunct="1"/>
            <a:endParaRPr lang="en-US" altLang="ja-JP">
              <a:ea typeface="Times" panose="02020603050405020304" pitchFamily="18" charset="0"/>
              <a:cs typeface="Times" panose="02020603050405020304" pitchFamily="18" charset="0"/>
            </a:endParaRPr>
          </a:p>
          <a:p>
            <a:pPr eaLnBrk="1" hangingPunct="1"/>
            <a:r>
              <a:rPr lang="en-US" altLang="ja-JP"/>
              <a:t>They must explain why they have not been and rewrite their work so it is more specific. In addition, they can compare the meaning of the two pieces of work, drawing out the changes increased specificity brings.</a:t>
            </a:r>
          </a:p>
          <a:p>
            <a:pPr eaLnBrk="1" hangingPunct="1"/>
            <a:endParaRPr lang="en-US" altLang="ja-JP"/>
          </a:p>
          <a:p>
            <a:pPr eaLnBrk="1" hangingPunct="1"/>
            <a:r>
              <a:rPr lang="en-US" altLang="ja-JP">
                <a:solidFill>
                  <a:srgbClr val="7030A0"/>
                </a:solidFill>
              </a:rPr>
              <a:t>Extend by asking students to examine the nature of communication and consider what the problems of ambiguity and vagueness might be.</a:t>
            </a:r>
          </a:p>
        </p:txBody>
      </p:sp>
      <p:sp>
        <p:nvSpPr>
          <p:cNvPr id="21509" name="TextBox 4">
            <a:hlinkClick r:id="rId2" action="ppaction://hlinksldjump"/>
          </p:cNvPr>
          <p:cNvSpPr txBox="1">
            <a:spLocks noChangeArrowheads="1"/>
          </p:cNvSpPr>
          <p:nvPr/>
        </p:nvSpPr>
        <p:spPr bwMode="auto">
          <a:xfrm>
            <a:off x="0" y="0"/>
            <a:ext cx="14763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sz="1400">
                <a:hlinkClick r:id="rId2" action="ppaction://hlinksldjump"/>
              </a:rPr>
              <a:t>Contents Page</a:t>
            </a:r>
            <a:endParaRPr lang="en-GB" altLang="en-US" sz="1400"/>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596188" y="58838"/>
            <a:ext cx="1500964" cy="1033586"/>
          </a:xfrm>
          <a:prstGeom prst="rect">
            <a:avLst/>
          </a:prstGeom>
        </p:spPr>
      </p:pic>
      <p:graphicFrame>
        <p:nvGraphicFramePr>
          <p:cNvPr id="2" name="Diagram 1"/>
          <p:cNvGraphicFramePr/>
          <p:nvPr>
            <p:extLst>
              <p:ext uri="{D42A27DB-BD31-4B8C-83A1-F6EECF244321}">
                <p14:modId xmlns:p14="http://schemas.microsoft.com/office/powerpoint/2010/main" val="3798953894"/>
              </p:ext>
            </p:extLst>
          </p:nvPr>
        </p:nvGraphicFramePr>
        <p:xfrm>
          <a:off x="205183" y="784325"/>
          <a:ext cx="4608512" cy="51688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3"/>
          <p:cNvSpPr txBox="1">
            <a:spLocks noChangeArrowheads="1"/>
          </p:cNvSpPr>
          <p:nvPr/>
        </p:nvSpPr>
        <p:spPr bwMode="auto">
          <a:xfrm>
            <a:off x="971550" y="0"/>
            <a:ext cx="7200900" cy="769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sz="4400" b="1" dirty="0">
                <a:solidFill>
                  <a:srgbClr val="00B050"/>
                </a:solidFill>
                <a:latin typeface="Calibri" panose="020F0502020204030204" pitchFamily="34" charset="0"/>
              </a:rPr>
              <a:t>Analogies</a:t>
            </a:r>
          </a:p>
        </p:txBody>
      </p:sp>
      <p:sp>
        <p:nvSpPr>
          <p:cNvPr id="22531" name="Rectangle 1"/>
          <p:cNvSpPr>
            <a:spLocks noChangeArrowheads="1"/>
          </p:cNvSpPr>
          <p:nvPr/>
        </p:nvSpPr>
        <p:spPr bwMode="auto">
          <a:xfrm flipH="1">
            <a:off x="5614988" y="981075"/>
            <a:ext cx="3529012" cy="5078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ja-JP"/>
              <a:t>Analogical reasoning requires students to make connections between different things.</a:t>
            </a:r>
          </a:p>
          <a:p>
            <a:pPr eaLnBrk="1" hangingPunct="1"/>
            <a:endParaRPr lang="en-US" altLang="ja-JP"/>
          </a:p>
          <a:p>
            <a:pPr eaLnBrk="1" hangingPunct="1"/>
            <a:r>
              <a:rPr lang="en-US" altLang="ja-JP"/>
              <a:t>The strength on an analogy lies in the ‘fit’ or the validity of transferring information or meaning from one subject to another.</a:t>
            </a:r>
          </a:p>
          <a:p>
            <a:pPr eaLnBrk="1" hangingPunct="1"/>
            <a:endParaRPr lang="en-US" altLang="ja-JP"/>
          </a:p>
          <a:p>
            <a:pPr eaLnBrk="1" hangingPunct="1"/>
            <a:r>
              <a:rPr lang="en-US" altLang="ja-JP"/>
              <a:t>It is particularly useful in problem-solving and in developing lateral thinking.</a:t>
            </a:r>
          </a:p>
          <a:p>
            <a:pPr eaLnBrk="1" hangingPunct="1"/>
            <a:endParaRPr lang="en-US" altLang="ja-JP"/>
          </a:p>
          <a:p>
            <a:pPr eaLnBrk="1" hangingPunct="1"/>
            <a:r>
              <a:rPr lang="en-US" altLang="ja-JP"/>
              <a:t>Ask students to make analogies based around the lesson, or, within their work as they go along.</a:t>
            </a:r>
          </a:p>
        </p:txBody>
      </p:sp>
      <p:sp>
        <p:nvSpPr>
          <p:cNvPr id="22533" name="TextBox 4"/>
          <p:cNvSpPr txBox="1">
            <a:spLocks noChangeArrowheads="1"/>
          </p:cNvSpPr>
          <p:nvPr/>
        </p:nvSpPr>
        <p:spPr bwMode="auto">
          <a:xfrm>
            <a:off x="468313" y="6165850"/>
            <a:ext cx="467995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a:solidFill>
                  <a:srgbClr val="7030A0"/>
                </a:solidFill>
              </a:rPr>
              <a:t>Extend by giving students analogies and asking them to analyse their validity.</a:t>
            </a:r>
          </a:p>
        </p:txBody>
      </p:sp>
      <p:sp>
        <p:nvSpPr>
          <p:cNvPr id="22534" name="TextBox 5">
            <a:hlinkClick r:id="rId2" action="ppaction://hlinksldjump"/>
          </p:cNvPr>
          <p:cNvSpPr txBox="1">
            <a:spLocks noChangeArrowheads="1"/>
          </p:cNvSpPr>
          <p:nvPr/>
        </p:nvSpPr>
        <p:spPr bwMode="auto">
          <a:xfrm>
            <a:off x="0" y="0"/>
            <a:ext cx="14763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sz="1400">
                <a:hlinkClick r:id="rId2" action="ppaction://hlinksldjump"/>
              </a:rPr>
              <a:t>Contents Page</a:t>
            </a:r>
            <a:endParaRPr lang="en-GB" altLang="en-US" sz="1400"/>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596188" y="58838"/>
            <a:ext cx="1500964" cy="1033586"/>
          </a:xfrm>
          <a:prstGeom prst="rect">
            <a:avLst/>
          </a:prstGeom>
        </p:spPr>
      </p:pic>
      <p:graphicFrame>
        <p:nvGraphicFramePr>
          <p:cNvPr id="8" name="Diagram 7"/>
          <p:cNvGraphicFramePr/>
          <p:nvPr>
            <p:extLst>
              <p:ext uri="{D42A27DB-BD31-4B8C-83A1-F6EECF244321}">
                <p14:modId xmlns:p14="http://schemas.microsoft.com/office/powerpoint/2010/main" val="2458968920"/>
              </p:ext>
            </p:extLst>
          </p:nvPr>
        </p:nvGraphicFramePr>
        <p:xfrm>
          <a:off x="-481012" y="1204912"/>
          <a:ext cx="6096000" cy="40640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extBox 3"/>
          <p:cNvSpPr txBox="1">
            <a:spLocks noChangeArrowheads="1"/>
          </p:cNvSpPr>
          <p:nvPr/>
        </p:nvSpPr>
        <p:spPr bwMode="auto">
          <a:xfrm>
            <a:off x="971550" y="260350"/>
            <a:ext cx="7200900" cy="769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sz="4400" b="1" dirty="0">
                <a:solidFill>
                  <a:srgbClr val="00B050"/>
                </a:solidFill>
                <a:latin typeface="Calibri" panose="020F0502020204030204" pitchFamily="34" charset="0"/>
              </a:rPr>
              <a:t>This or That</a:t>
            </a:r>
          </a:p>
        </p:txBody>
      </p:sp>
      <p:sp>
        <p:nvSpPr>
          <p:cNvPr id="23555" name="Rectangle 1"/>
          <p:cNvSpPr>
            <a:spLocks noChangeArrowheads="1"/>
          </p:cNvSpPr>
          <p:nvPr/>
        </p:nvSpPr>
        <p:spPr bwMode="auto">
          <a:xfrm>
            <a:off x="4932363" y="1125538"/>
            <a:ext cx="4032250" cy="535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ja-JP">
                <a:ea typeface="Times" panose="02020603050405020304" pitchFamily="18" charset="0"/>
                <a:cs typeface="Times" panose="02020603050405020304" pitchFamily="18" charset="0"/>
              </a:rPr>
              <a:t>Give students a difficult choice. They  must decide on one answer or course of action and then defend it, rubbishing the other in the process.</a:t>
            </a:r>
          </a:p>
          <a:p>
            <a:pPr eaLnBrk="1" hangingPunct="1"/>
            <a:endParaRPr lang="en-US" altLang="ja-JP"/>
          </a:p>
          <a:p>
            <a:pPr eaLnBrk="1" hangingPunct="1"/>
            <a:r>
              <a:rPr lang="en-US" altLang="ja-JP"/>
              <a:t>For example:</a:t>
            </a:r>
          </a:p>
          <a:p>
            <a:pPr eaLnBrk="1" hangingPunct="1"/>
            <a:endParaRPr lang="en-US" altLang="ja-JP"/>
          </a:p>
          <a:p>
            <a:pPr eaLnBrk="1" hangingPunct="1"/>
            <a:r>
              <a:rPr lang="en-US" altLang="ja-JP"/>
              <a:t>Should the government spend money on scientific research or on building new fire stations.</a:t>
            </a:r>
          </a:p>
          <a:p>
            <a:pPr eaLnBrk="1" hangingPunct="1"/>
            <a:endParaRPr lang="en-US" altLang="ja-JP"/>
          </a:p>
          <a:p>
            <a:pPr eaLnBrk="1" hangingPunct="1"/>
            <a:r>
              <a:rPr lang="en-US" altLang="ja-JP">
                <a:solidFill>
                  <a:srgbClr val="7030A0"/>
                </a:solidFill>
              </a:rPr>
              <a:t>Extend by:</a:t>
            </a:r>
          </a:p>
          <a:p>
            <a:pPr eaLnBrk="1" hangingPunct="1"/>
            <a:endParaRPr lang="en-US" altLang="ja-JP">
              <a:solidFill>
                <a:srgbClr val="7030A0"/>
              </a:solidFill>
            </a:endParaRPr>
          </a:p>
          <a:p>
            <a:pPr eaLnBrk="1" hangingPunct="1">
              <a:buFontTx/>
              <a:buChar char="-"/>
            </a:pPr>
            <a:r>
              <a:rPr lang="en-US" altLang="ja-JP">
                <a:solidFill>
                  <a:srgbClr val="7030A0"/>
                </a:solidFill>
              </a:rPr>
              <a:t>Asking students to come up with their own difficult choices.</a:t>
            </a:r>
          </a:p>
          <a:p>
            <a:pPr eaLnBrk="1" hangingPunct="1">
              <a:buFontTx/>
              <a:buChar char="-"/>
            </a:pPr>
            <a:endParaRPr lang="en-US" altLang="ja-JP">
              <a:solidFill>
                <a:srgbClr val="7030A0"/>
              </a:solidFill>
            </a:endParaRPr>
          </a:p>
          <a:p>
            <a:pPr eaLnBrk="1" hangingPunct="1">
              <a:buFontTx/>
              <a:buChar char="-"/>
            </a:pPr>
            <a:r>
              <a:rPr lang="en-US" altLang="ja-JP">
                <a:solidFill>
                  <a:srgbClr val="7030A0"/>
                </a:solidFill>
              </a:rPr>
              <a:t>Asking students to argue for the opposite position to that which they have taken.</a:t>
            </a:r>
          </a:p>
        </p:txBody>
      </p:sp>
      <p:sp>
        <p:nvSpPr>
          <p:cNvPr id="23557" name="TextBox 4">
            <a:hlinkClick r:id="rId2" action="ppaction://hlinksldjump"/>
          </p:cNvPr>
          <p:cNvSpPr txBox="1">
            <a:spLocks noChangeArrowheads="1"/>
          </p:cNvSpPr>
          <p:nvPr/>
        </p:nvSpPr>
        <p:spPr bwMode="auto">
          <a:xfrm>
            <a:off x="0" y="0"/>
            <a:ext cx="14763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sz="1400">
                <a:hlinkClick r:id="rId2" action="ppaction://hlinksldjump"/>
              </a:rPr>
              <a:t>Contents Page</a:t>
            </a:r>
            <a:endParaRPr lang="en-GB" altLang="en-US" sz="1400"/>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596188" y="58838"/>
            <a:ext cx="1500964" cy="1033586"/>
          </a:xfrm>
          <a:prstGeom prst="rect">
            <a:avLst/>
          </a:prstGeom>
        </p:spPr>
      </p:pic>
      <p:graphicFrame>
        <p:nvGraphicFramePr>
          <p:cNvPr id="2" name="Diagram 1"/>
          <p:cNvGraphicFramePr/>
          <p:nvPr>
            <p:extLst>
              <p:ext uri="{D42A27DB-BD31-4B8C-83A1-F6EECF244321}">
                <p14:modId xmlns:p14="http://schemas.microsoft.com/office/powerpoint/2010/main" val="2657874132"/>
              </p:ext>
            </p:extLst>
          </p:nvPr>
        </p:nvGraphicFramePr>
        <p:xfrm>
          <a:off x="-396552" y="1484784"/>
          <a:ext cx="6096000" cy="40640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TextBox 3"/>
          <p:cNvSpPr txBox="1">
            <a:spLocks noChangeArrowheads="1"/>
          </p:cNvSpPr>
          <p:nvPr/>
        </p:nvSpPr>
        <p:spPr bwMode="auto">
          <a:xfrm>
            <a:off x="971550" y="260350"/>
            <a:ext cx="7200900" cy="769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sz="4400" b="1" dirty="0">
                <a:solidFill>
                  <a:srgbClr val="00B050"/>
                </a:solidFill>
                <a:latin typeface="Calibri" panose="020F0502020204030204" pitchFamily="34" charset="0"/>
              </a:rPr>
              <a:t>Bad Reasoning</a:t>
            </a:r>
          </a:p>
        </p:txBody>
      </p:sp>
      <p:sp>
        <p:nvSpPr>
          <p:cNvPr id="24580" name="Rectangle 1"/>
          <p:cNvSpPr>
            <a:spLocks noChangeArrowheads="1"/>
          </p:cNvSpPr>
          <p:nvPr/>
        </p:nvSpPr>
        <p:spPr bwMode="auto">
          <a:xfrm>
            <a:off x="5796136" y="1315433"/>
            <a:ext cx="3168477" cy="40318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ja-JP" sz="1600" dirty="0">
                <a:ea typeface="Times" panose="02020603050405020304" pitchFamily="18" charset="0"/>
                <a:cs typeface="Times" panose="02020603050405020304" pitchFamily="18" charset="0"/>
              </a:rPr>
              <a:t>Present students with examples of bad reasoning. </a:t>
            </a:r>
          </a:p>
          <a:p>
            <a:pPr eaLnBrk="1" hangingPunct="1"/>
            <a:endParaRPr lang="en-US" altLang="ja-JP" sz="1600" dirty="0">
              <a:ea typeface="Times" panose="02020603050405020304" pitchFamily="18" charset="0"/>
              <a:cs typeface="Times" panose="02020603050405020304" pitchFamily="18" charset="0"/>
            </a:endParaRPr>
          </a:p>
          <a:p>
            <a:pPr eaLnBrk="1" hangingPunct="1"/>
            <a:r>
              <a:rPr lang="en-US" altLang="ja-JP" sz="1600" dirty="0">
                <a:ea typeface="Times" panose="02020603050405020304" pitchFamily="18" charset="0"/>
                <a:cs typeface="Times" panose="02020603050405020304" pitchFamily="18" charset="0"/>
              </a:rPr>
              <a:t>They must </a:t>
            </a:r>
            <a:r>
              <a:rPr lang="en-US" altLang="ja-JP" sz="1600" dirty="0" err="1">
                <a:ea typeface="Times" panose="02020603050405020304" pitchFamily="18" charset="0"/>
                <a:cs typeface="Times" panose="02020603050405020304" pitchFamily="18" charset="0"/>
              </a:rPr>
              <a:t>analyse</a:t>
            </a:r>
            <a:r>
              <a:rPr lang="en-US" altLang="ja-JP" sz="1600" dirty="0">
                <a:ea typeface="Times" panose="02020603050405020304" pitchFamily="18" charset="0"/>
                <a:cs typeface="Times" panose="02020603050405020304" pitchFamily="18" charset="0"/>
              </a:rPr>
              <a:t> the example, explain why it is bad and then improve it.</a:t>
            </a:r>
          </a:p>
          <a:p>
            <a:pPr eaLnBrk="1" hangingPunct="1"/>
            <a:endParaRPr lang="en-US" altLang="ja-JP" sz="1600" dirty="0">
              <a:ea typeface="Times" panose="02020603050405020304" pitchFamily="18" charset="0"/>
              <a:cs typeface="Times" panose="02020603050405020304" pitchFamily="18" charset="0"/>
            </a:endParaRPr>
          </a:p>
          <a:p>
            <a:pPr eaLnBrk="1" hangingPunct="1"/>
            <a:endParaRPr lang="en-US" altLang="ja-JP" sz="1600" dirty="0">
              <a:ea typeface="Times" panose="02020603050405020304" pitchFamily="18" charset="0"/>
              <a:cs typeface="Times" panose="02020603050405020304" pitchFamily="18" charset="0"/>
            </a:endParaRPr>
          </a:p>
          <a:p>
            <a:pPr eaLnBrk="1" hangingPunct="1"/>
            <a:r>
              <a:rPr lang="en-US" altLang="ja-JP" sz="1600" dirty="0">
                <a:solidFill>
                  <a:srgbClr val="7030A0"/>
                </a:solidFill>
                <a:ea typeface="Times" panose="02020603050405020304" pitchFamily="18" charset="0"/>
                <a:cs typeface="Times" panose="02020603050405020304" pitchFamily="18" charset="0"/>
              </a:rPr>
              <a:t>Extend by giving students a particular fallacy or rhetorical device which they must work into a piece of reasoning.</a:t>
            </a:r>
          </a:p>
          <a:p>
            <a:pPr eaLnBrk="1" hangingPunct="1"/>
            <a:endParaRPr lang="en-US" altLang="ja-JP" sz="1600" dirty="0">
              <a:solidFill>
                <a:srgbClr val="7030A0"/>
              </a:solidFill>
            </a:endParaRPr>
          </a:p>
          <a:p>
            <a:pPr eaLnBrk="1" hangingPunct="1"/>
            <a:r>
              <a:rPr lang="en-US" altLang="ja-JP" sz="1600" dirty="0">
                <a:solidFill>
                  <a:srgbClr val="7030A0"/>
                </a:solidFill>
              </a:rPr>
              <a:t>Subsequently ask students to effectively refute this faulty reasoning.</a:t>
            </a:r>
          </a:p>
        </p:txBody>
      </p:sp>
      <p:sp>
        <p:nvSpPr>
          <p:cNvPr id="24581" name="Rectangle 3"/>
          <p:cNvSpPr>
            <a:spLocks noChangeArrowheads="1"/>
          </p:cNvSpPr>
          <p:nvPr/>
        </p:nvSpPr>
        <p:spPr bwMode="auto">
          <a:xfrm>
            <a:off x="4140200" y="6488113"/>
            <a:ext cx="50038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a:hlinkClick r:id="rId2"/>
              </a:rPr>
              <a:t>http://www.butterfliesandwheels.org/badmoves/</a:t>
            </a:r>
            <a:r>
              <a:rPr lang="en-GB" altLang="en-US"/>
              <a:t> </a:t>
            </a:r>
          </a:p>
        </p:txBody>
      </p:sp>
      <p:sp>
        <p:nvSpPr>
          <p:cNvPr id="24582" name="TextBox 5"/>
          <p:cNvSpPr txBox="1">
            <a:spLocks noChangeArrowheads="1"/>
          </p:cNvSpPr>
          <p:nvPr/>
        </p:nvSpPr>
        <p:spPr bwMode="auto">
          <a:xfrm>
            <a:off x="4572000" y="5516563"/>
            <a:ext cx="4032250" cy="739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sz="1400"/>
              <a:t>Fallacies – </a:t>
            </a:r>
          </a:p>
          <a:p>
            <a:pPr eaLnBrk="1" hangingPunct="1"/>
            <a:r>
              <a:rPr lang="en-GB" altLang="en-US" sz="1400">
                <a:hlinkClick r:id="rId3"/>
              </a:rPr>
              <a:t>http://en.wikipedia.org/wiki/List_of_fallacies</a:t>
            </a:r>
            <a:r>
              <a:rPr lang="en-GB" altLang="en-US" sz="1400"/>
              <a:t> </a:t>
            </a:r>
          </a:p>
          <a:p>
            <a:pPr eaLnBrk="1" hangingPunct="1"/>
            <a:r>
              <a:rPr lang="en-GB" altLang="en-US" sz="1400">
                <a:hlinkClick r:id="rId4"/>
              </a:rPr>
              <a:t>http://www.nizkor.org/features/fallacies/</a:t>
            </a:r>
            <a:r>
              <a:rPr lang="en-GB" altLang="en-US" sz="1400"/>
              <a:t> </a:t>
            </a:r>
          </a:p>
        </p:txBody>
      </p:sp>
      <p:sp>
        <p:nvSpPr>
          <p:cNvPr id="24583" name="TextBox 6">
            <a:hlinkClick r:id="rId5" action="ppaction://hlinksldjump"/>
          </p:cNvPr>
          <p:cNvSpPr txBox="1">
            <a:spLocks noChangeArrowheads="1"/>
          </p:cNvSpPr>
          <p:nvPr/>
        </p:nvSpPr>
        <p:spPr bwMode="auto">
          <a:xfrm>
            <a:off x="0" y="0"/>
            <a:ext cx="14763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sz="1400">
                <a:hlinkClick r:id="rId5" action="ppaction://hlinksldjump"/>
              </a:rPr>
              <a:t>Contents Page</a:t>
            </a:r>
            <a:endParaRPr lang="en-GB" altLang="en-US" sz="1400"/>
          </a:p>
        </p:txBody>
      </p:sp>
      <p:pic>
        <p:nvPicPr>
          <p:cNvPr id="8" name="Picture 7"/>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7596188" y="58838"/>
            <a:ext cx="1500964" cy="1033586"/>
          </a:xfrm>
          <a:prstGeom prst="rect">
            <a:avLst/>
          </a:prstGeom>
        </p:spPr>
      </p:pic>
      <p:graphicFrame>
        <p:nvGraphicFramePr>
          <p:cNvPr id="2" name="Diagram 1"/>
          <p:cNvGraphicFramePr/>
          <p:nvPr>
            <p:extLst>
              <p:ext uri="{D42A27DB-BD31-4B8C-83A1-F6EECF244321}">
                <p14:modId xmlns:p14="http://schemas.microsoft.com/office/powerpoint/2010/main" val="2142489707"/>
              </p:ext>
            </p:extLst>
          </p:nvPr>
        </p:nvGraphicFramePr>
        <p:xfrm>
          <a:off x="179512" y="1452563"/>
          <a:ext cx="5328592" cy="406400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ctrTitle"/>
          </p:nvPr>
        </p:nvSpPr>
        <p:spPr>
          <a:xfrm>
            <a:off x="714375" y="-357188"/>
            <a:ext cx="7772400" cy="1470026"/>
          </a:xfrm>
        </p:spPr>
        <p:txBody>
          <a:bodyPr/>
          <a:lstStyle/>
          <a:p>
            <a:pPr eaLnBrk="1" hangingPunct="1"/>
            <a:r>
              <a:rPr lang="en-GB" altLang="en-US" b="1" dirty="0"/>
              <a:t>Six Thinking Hats</a:t>
            </a:r>
          </a:p>
        </p:txBody>
      </p:sp>
      <p:sp>
        <p:nvSpPr>
          <p:cNvPr id="25603" name="TextBox 3"/>
          <p:cNvSpPr txBox="1">
            <a:spLocks noChangeArrowheads="1"/>
          </p:cNvSpPr>
          <p:nvPr/>
        </p:nvSpPr>
        <p:spPr bwMode="auto">
          <a:xfrm>
            <a:off x="5580063" y="1052513"/>
            <a:ext cx="3062287" cy="6186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a:t>Students have to assess the lesson, an idea, theory of their learning using Edward de Bono’s Six Thinking Hats Method.</a:t>
            </a:r>
          </a:p>
          <a:p>
            <a:pPr eaLnBrk="1" hangingPunct="1"/>
            <a:endParaRPr lang="en-GB" altLang="en-US"/>
          </a:p>
          <a:p>
            <a:pPr eaLnBrk="1" hangingPunct="1"/>
            <a:r>
              <a:rPr lang="en-GB" altLang="en-US"/>
              <a:t>In this process, thought is divided into six separate areas in order to develop greater clarity over each aspect and create a ‘roadmap’ through which to explore or judge something.</a:t>
            </a:r>
          </a:p>
          <a:p>
            <a:pPr eaLnBrk="1" hangingPunct="1"/>
            <a:endParaRPr lang="en-GB" altLang="en-US"/>
          </a:p>
          <a:p>
            <a:pPr eaLnBrk="1" hangingPunct="1"/>
            <a:r>
              <a:rPr lang="en-GB" altLang="en-US"/>
              <a:t>The six hats are noted to the left and more can be found out at – </a:t>
            </a:r>
          </a:p>
          <a:p>
            <a:pPr eaLnBrk="1" hangingPunct="1"/>
            <a:endParaRPr lang="en-GB" altLang="en-US">
              <a:hlinkClick r:id="rId2"/>
            </a:endParaRPr>
          </a:p>
          <a:p>
            <a:pPr eaLnBrk="1" hangingPunct="1"/>
            <a:r>
              <a:rPr lang="en-GB" altLang="en-US">
                <a:hlinkClick r:id="rId2"/>
              </a:rPr>
              <a:t>http://www.debonogroup.com/six_thinking_hats.php</a:t>
            </a:r>
            <a:r>
              <a:rPr lang="en-GB" altLang="en-US"/>
              <a:t> </a:t>
            </a:r>
          </a:p>
          <a:p>
            <a:pPr eaLnBrk="1" hangingPunct="1"/>
            <a:endParaRPr lang="en-GB" altLang="en-US"/>
          </a:p>
          <a:p>
            <a:pPr eaLnBrk="1" hangingPunct="1"/>
            <a:endParaRPr lang="en-GB" altLang="en-US"/>
          </a:p>
        </p:txBody>
      </p:sp>
      <p:sp>
        <p:nvSpPr>
          <p:cNvPr id="25605" name="TextBox 4">
            <a:hlinkClick r:id="rId3" action="ppaction://hlinksldjump"/>
          </p:cNvPr>
          <p:cNvSpPr txBox="1">
            <a:spLocks noChangeArrowheads="1"/>
          </p:cNvSpPr>
          <p:nvPr/>
        </p:nvSpPr>
        <p:spPr bwMode="auto">
          <a:xfrm>
            <a:off x="0" y="-26988"/>
            <a:ext cx="1476375" cy="3079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sz="1400">
                <a:hlinkClick r:id="rId3" action="ppaction://hlinksldjump"/>
              </a:rPr>
              <a:t>Contents Page</a:t>
            </a:r>
            <a:endParaRPr lang="en-GB" altLang="en-US" sz="1400"/>
          </a:p>
        </p:txBody>
      </p:sp>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596188" y="58838"/>
            <a:ext cx="1500964" cy="1033586"/>
          </a:xfrm>
          <a:prstGeom prst="rect">
            <a:avLst/>
          </a:prstGeom>
        </p:spPr>
      </p:pic>
      <p:graphicFrame>
        <p:nvGraphicFramePr>
          <p:cNvPr id="7" name="Diagram 6"/>
          <p:cNvGraphicFramePr/>
          <p:nvPr>
            <p:extLst>
              <p:ext uri="{D42A27DB-BD31-4B8C-83A1-F6EECF244321}">
                <p14:modId xmlns:p14="http://schemas.microsoft.com/office/powerpoint/2010/main" val="2954164156"/>
              </p:ext>
            </p:extLst>
          </p:nvPr>
        </p:nvGraphicFramePr>
        <p:xfrm>
          <a:off x="428749" y="1688509"/>
          <a:ext cx="5436940" cy="4143174"/>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ctrTitle"/>
          </p:nvPr>
        </p:nvSpPr>
        <p:spPr>
          <a:xfrm>
            <a:off x="714375" y="-357188"/>
            <a:ext cx="7772400" cy="1470026"/>
          </a:xfrm>
        </p:spPr>
        <p:txBody>
          <a:bodyPr/>
          <a:lstStyle/>
          <a:p>
            <a:pPr eaLnBrk="1" hangingPunct="1"/>
            <a:r>
              <a:rPr lang="en-GB" altLang="en-US" b="1" dirty="0">
                <a:solidFill>
                  <a:srgbClr val="00B050"/>
                </a:solidFill>
              </a:rPr>
              <a:t>Story Time</a:t>
            </a:r>
          </a:p>
        </p:txBody>
      </p:sp>
      <p:sp>
        <p:nvSpPr>
          <p:cNvPr id="26627" name="TextBox 3"/>
          <p:cNvSpPr txBox="1">
            <a:spLocks noChangeArrowheads="1"/>
          </p:cNvSpPr>
          <p:nvPr/>
        </p:nvSpPr>
        <p:spPr bwMode="auto">
          <a:xfrm>
            <a:off x="5508104" y="1071563"/>
            <a:ext cx="3421584" cy="57861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sz="1600" dirty="0"/>
              <a:t>Ask students to write a story centring on some key aspect of the lesson. </a:t>
            </a:r>
          </a:p>
          <a:p>
            <a:pPr eaLnBrk="1" hangingPunct="1"/>
            <a:endParaRPr lang="en-GB" altLang="en-US" sz="1600" dirty="0"/>
          </a:p>
          <a:p>
            <a:pPr eaLnBrk="1" hangingPunct="1"/>
            <a:r>
              <a:rPr lang="en-GB" altLang="en-US" sz="1600" dirty="0"/>
              <a:t>Or, ask them to write a story in which the learning that has taken place is narrated out in ‘the real world’. </a:t>
            </a:r>
          </a:p>
          <a:p>
            <a:pPr eaLnBrk="1" hangingPunct="1"/>
            <a:endParaRPr lang="en-GB" altLang="en-US" sz="1600" dirty="0"/>
          </a:p>
          <a:p>
            <a:pPr eaLnBrk="1" hangingPunct="1"/>
            <a:r>
              <a:rPr lang="en-GB" altLang="en-US" sz="1600" dirty="0"/>
              <a:t>Ensure students are challenged by giving criteria – i.e. </a:t>
            </a:r>
          </a:p>
          <a:p>
            <a:pPr eaLnBrk="1" hangingPunct="1"/>
            <a:endParaRPr lang="en-GB" altLang="en-US" sz="1600" dirty="0"/>
          </a:p>
          <a:p>
            <a:pPr eaLnBrk="1" hangingPunct="1"/>
            <a:r>
              <a:rPr lang="en-GB" altLang="en-US" sz="1600" dirty="0"/>
              <a:t>- The story should convey a deeper meaning about the aspect of the learning.</a:t>
            </a:r>
          </a:p>
          <a:p>
            <a:pPr eaLnBrk="1" hangingPunct="1"/>
            <a:endParaRPr lang="en-GB" altLang="en-US" sz="1600" dirty="0"/>
          </a:p>
          <a:p>
            <a:pPr eaLnBrk="1" hangingPunct="1">
              <a:buFontTx/>
              <a:buChar char="-"/>
            </a:pPr>
            <a:r>
              <a:rPr lang="en-GB" altLang="en-US" sz="1600" dirty="0"/>
              <a:t>The story should use an allegory to show the learning.</a:t>
            </a:r>
          </a:p>
          <a:p>
            <a:pPr eaLnBrk="1" hangingPunct="1">
              <a:buFontTx/>
              <a:buChar char="-"/>
            </a:pPr>
            <a:endParaRPr lang="en-GB" altLang="en-US" sz="1600" dirty="0"/>
          </a:p>
          <a:p>
            <a:pPr eaLnBrk="1" hangingPunct="1">
              <a:buFontTx/>
              <a:buChar char="-"/>
            </a:pPr>
            <a:r>
              <a:rPr lang="en-GB" altLang="en-US" sz="1600" dirty="0"/>
              <a:t> The story should be a play in which the voices cannot mention the idea of learning directly.</a:t>
            </a:r>
          </a:p>
          <a:p>
            <a:pPr eaLnBrk="1" hangingPunct="1">
              <a:buFontTx/>
              <a:buChar char="-"/>
            </a:pPr>
            <a:endParaRPr lang="en-GB" altLang="en-US" dirty="0"/>
          </a:p>
        </p:txBody>
      </p:sp>
      <p:sp>
        <p:nvSpPr>
          <p:cNvPr id="26629" name="TextBox 4">
            <a:hlinkClick r:id="rId2" action="ppaction://hlinksldjump"/>
          </p:cNvPr>
          <p:cNvSpPr txBox="1">
            <a:spLocks noChangeArrowheads="1"/>
          </p:cNvSpPr>
          <p:nvPr/>
        </p:nvSpPr>
        <p:spPr bwMode="auto">
          <a:xfrm>
            <a:off x="0" y="0"/>
            <a:ext cx="14763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sz="1400">
                <a:hlinkClick r:id="rId2" action="ppaction://hlinksldjump"/>
              </a:rPr>
              <a:t>Contents Page</a:t>
            </a:r>
            <a:endParaRPr lang="en-GB" altLang="en-US" sz="1400"/>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596188" y="58838"/>
            <a:ext cx="1500964" cy="1033586"/>
          </a:xfrm>
          <a:prstGeom prst="rect">
            <a:avLst/>
          </a:prstGeom>
        </p:spPr>
      </p:pic>
      <p:graphicFrame>
        <p:nvGraphicFramePr>
          <p:cNvPr id="2" name="Diagram 1"/>
          <p:cNvGraphicFramePr/>
          <p:nvPr>
            <p:extLst>
              <p:ext uri="{D42A27DB-BD31-4B8C-83A1-F6EECF244321}">
                <p14:modId xmlns:p14="http://schemas.microsoft.com/office/powerpoint/2010/main" val="2956261834"/>
              </p:ext>
            </p:extLst>
          </p:nvPr>
        </p:nvGraphicFramePr>
        <p:xfrm>
          <a:off x="179512" y="1320700"/>
          <a:ext cx="5161128" cy="40640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96188" y="58838"/>
            <a:ext cx="1500964" cy="1033586"/>
          </a:xfrm>
          <a:prstGeom prst="rect">
            <a:avLst/>
          </a:prstGeom>
        </p:spPr>
      </p:pic>
      <p:sp>
        <p:nvSpPr>
          <p:cNvPr id="27650" name="Title 1"/>
          <p:cNvSpPr>
            <a:spLocks noGrp="1"/>
          </p:cNvSpPr>
          <p:nvPr>
            <p:ph type="ctrTitle"/>
          </p:nvPr>
        </p:nvSpPr>
        <p:spPr>
          <a:xfrm>
            <a:off x="714375" y="-357188"/>
            <a:ext cx="7772400" cy="1470026"/>
          </a:xfrm>
        </p:spPr>
        <p:txBody>
          <a:bodyPr/>
          <a:lstStyle/>
          <a:p>
            <a:pPr eaLnBrk="1" hangingPunct="1"/>
            <a:r>
              <a:rPr lang="en-GB" altLang="en-US" b="1" dirty="0">
                <a:solidFill>
                  <a:srgbClr val="00B050"/>
                </a:solidFill>
              </a:rPr>
              <a:t>In the mind of...</a:t>
            </a:r>
          </a:p>
        </p:txBody>
      </p:sp>
      <p:sp>
        <p:nvSpPr>
          <p:cNvPr id="27651" name="TextBox 3"/>
          <p:cNvSpPr txBox="1">
            <a:spLocks noChangeArrowheads="1"/>
          </p:cNvSpPr>
          <p:nvPr/>
        </p:nvSpPr>
        <p:spPr bwMode="auto">
          <a:xfrm>
            <a:off x="4500563" y="857250"/>
            <a:ext cx="4429125" cy="563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a:t>Give students a figure (historical, celebrity, political etc.) from whose point of view they must write.</a:t>
            </a:r>
          </a:p>
          <a:p>
            <a:pPr eaLnBrk="1" hangingPunct="1"/>
            <a:endParaRPr lang="en-GB" altLang="en-US"/>
          </a:p>
          <a:p>
            <a:pPr eaLnBrk="1" hangingPunct="1"/>
            <a:r>
              <a:rPr lang="en-GB" altLang="en-US"/>
              <a:t>For example, in a lesson concerning coastal erosion a student could be challenged to write a piece about the phenomenon from the perspective of the Mayor of Scarborough.</a:t>
            </a:r>
          </a:p>
          <a:p>
            <a:pPr eaLnBrk="1" hangingPunct="1"/>
            <a:endParaRPr lang="en-GB" altLang="en-US"/>
          </a:p>
          <a:p>
            <a:pPr eaLnBrk="1" hangingPunct="1"/>
            <a:r>
              <a:rPr lang="en-GB" altLang="en-US"/>
              <a:t>Or, in a lesson looking at the origins of human rights, students could be asked to respond from the perspective of a 15</a:t>
            </a:r>
            <a:r>
              <a:rPr lang="en-GB" altLang="en-US" baseline="30000"/>
              <a:t>th</a:t>
            </a:r>
            <a:r>
              <a:rPr lang="en-GB" altLang="en-US"/>
              <a:t> century monarch (depending on what periods they have studied in history!) or a dictator.</a:t>
            </a:r>
          </a:p>
          <a:p>
            <a:pPr eaLnBrk="1" hangingPunct="1"/>
            <a:endParaRPr lang="en-GB" altLang="en-US">
              <a:solidFill>
                <a:srgbClr val="7030A0"/>
              </a:solidFill>
            </a:endParaRPr>
          </a:p>
          <a:p>
            <a:pPr eaLnBrk="1" hangingPunct="1"/>
            <a:r>
              <a:rPr lang="en-GB" altLang="en-US">
                <a:solidFill>
                  <a:srgbClr val="7030A0"/>
                </a:solidFill>
              </a:rPr>
              <a:t>Extend by asking students to hot seat in front of the class as the figure, remaining in character whilst they are questioned.</a:t>
            </a:r>
          </a:p>
        </p:txBody>
      </p:sp>
      <p:sp>
        <p:nvSpPr>
          <p:cNvPr id="27653" name="TextBox 4">
            <a:hlinkClick r:id="rId3" action="ppaction://hlinksldjump"/>
          </p:cNvPr>
          <p:cNvSpPr txBox="1">
            <a:spLocks noChangeArrowheads="1"/>
          </p:cNvSpPr>
          <p:nvPr/>
        </p:nvSpPr>
        <p:spPr bwMode="auto">
          <a:xfrm>
            <a:off x="0" y="0"/>
            <a:ext cx="14763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sz="1400">
                <a:hlinkClick r:id="rId3" action="ppaction://hlinksldjump"/>
              </a:rPr>
              <a:t>Contents Page</a:t>
            </a:r>
            <a:endParaRPr lang="en-GB" altLang="en-US" sz="1400"/>
          </a:p>
        </p:txBody>
      </p:sp>
      <p:graphicFrame>
        <p:nvGraphicFramePr>
          <p:cNvPr id="3" name="Diagram 2"/>
          <p:cNvGraphicFramePr/>
          <p:nvPr>
            <p:extLst>
              <p:ext uri="{D42A27DB-BD31-4B8C-83A1-F6EECF244321}">
                <p14:modId xmlns:p14="http://schemas.microsoft.com/office/powerpoint/2010/main" val="16390503"/>
              </p:ext>
            </p:extLst>
          </p:nvPr>
        </p:nvGraphicFramePr>
        <p:xfrm>
          <a:off x="107504" y="857250"/>
          <a:ext cx="4225595" cy="5308054"/>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ctrTitle"/>
          </p:nvPr>
        </p:nvSpPr>
        <p:spPr>
          <a:xfrm>
            <a:off x="714375" y="-357188"/>
            <a:ext cx="7772400" cy="1470026"/>
          </a:xfrm>
        </p:spPr>
        <p:txBody>
          <a:bodyPr/>
          <a:lstStyle/>
          <a:p>
            <a:pPr eaLnBrk="1" hangingPunct="1"/>
            <a:r>
              <a:rPr lang="en-GB" altLang="en-US" b="1" dirty="0">
                <a:solidFill>
                  <a:srgbClr val="00B050"/>
                </a:solidFill>
              </a:rPr>
              <a:t>Ambiguity</a:t>
            </a:r>
          </a:p>
        </p:txBody>
      </p:sp>
      <p:sp>
        <p:nvSpPr>
          <p:cNvPr id="28675" name="TextBox 3"/>
          <p:cNvSpPr txBox="1">
            <a:spLocks noChangeArrowheads="1"/>
          </p:cNvSpPr>
          <p:nvPr/>
        </p:nvSpPr>
        <p:spPr bwMode="auto">
          <a:xfrm>
            <a:off x="5370380" y="980728"/>
            <a:ext cx="3421584" cy="57554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sz="1600" dirty="0"/>
              <a:t>Set students deliberately ambiguous tasks or questions and offer them only limited help in completing them.</a:t>
            </a:r>
          </a:p>
          <a:p>
            <a:pPr eaLnBrk="1" hangingPunct="1"/>
            <a:endParaRPr lang="en-GB" altLang="en-US" sz="1600" dirty="0"/>
          </a:p>
          <a:p>
            <a:pPr eaLnBrk="1" hangingPunct="1"/>
            <a:r>
              <a:rPr lang="en-GB" altLang="en-US" sz="1600" dirty="0"/>
              <a:t>The vague nature of what is going on may lead students into difficulties, however it is here that they will be forced to apply problem-solving skills, try different approaches and develop a response they feel to be appropriate.</a:t>
            </a:r>
          </a:p>
          <a:p>
            <a:pPr eaLnBrk="1" hangingPunct="1"/>
            <a:endParaRPr lang="en-GB" altLang="en-US" sz="1600" dirty="0"/>
          </a:p>
          <a:p>
            <a:pPr eaLnBrk="1" hangingPunct="1"/>
            <a:r>
              <a:rPr lang="en-GB" altLang="en-US" sz="1600" dirty="0"/>
              <a:t>Give students the confidence to experiment by:</a:t>
            </a:r>
          </a:p>
          <a:p>
            <a:pPr eaLnBrk="1" hangingPunct="1"/>
            <a:endParaRPr lang="en-GB" altLang="en-US" sz="1600" dirty="0"/>
          </a:p>
          <a:p>
            <a:pPr eaLnBrk="1" hangingPunct="1">
              <a:buFontTx/>
              <a:buChar char="-"/>
            </a:pPr>
            <a:r>
              <a:rPr lang="en-GB" altLang="en-US" sz="1600" dirty="0"/>
              <a:t>Telling them it is good to fail as they can then explain what they have learnt by it.</a:t>
            </a:r>
          </a:p>
          <a:p>
            <a:pPr eaLnBrk="1" hangingPunct="1">
              <a:buFontTx/>
              <a:buChar char="-"/>
            </a:pPr>
            <a:endParaRPr lang="en-GB" altLang="en-US" sz="1600" dirty="0"/>
          </a:p>
          <a:p>
            <a:pPr eaLnBrk="1" hangingPunct="1"/>
            <a:r>
              <a:rPr lang="en-GB" altLang="en-US" sz="1600" dirty="0"/>
              <a:t>- That answers are valid as long as they can be justified by the student.</a:t>
            </a:r>
          </a:p>
        </p:txBody>
      </p:sp>
      <p:sp>
        <p:nvSpPr>
          <p:cNvPr id="28677" name="TextBox 4">
            <a:hlinkClick r:id="rId2" action="ppaction://hlinksldjump"/>
          </p:cNvPr>
          <p:cNvSpPr txBox="1">
            <a:spLocks noChangeArrowheads="1"/>
          </p:cNvSpPr>
          <p:nvPr/>
        </p:nvSpPr>
        <p:spPr bwMode="auto">
          <a:xfrm>
            <a:off x="0" y="0"/>
            <a:ext cx="14763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sz="1400">
                <a:hlinkClick r:id="rId2" action="ppaction://hlinksldjump"/>
              </a:rPr>
              <a:t>Contents Page</a:t>
            </a:r>
            <a:endParaRPr lang="en-GB" altLang="en-US" sz="1400"/>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596188" y="58838"/>
            <a:ext cx="1500964" cy="1033586"/>
          </a:xfrm>
          <a:prstGeom prst="rect">
            <a:avLst/>
          </a:prstGeom>
        </p:spPr>
      </p:pic>
      <p:graphicFrame>
        <p:nvGraphicFramePr>
          <p:cNvPr id="2" name="Diagram 1"/>
          <p:cNvGraphicFramePr/>
          <p:nvPr>
            <p:extLst>
              <p:ext uri="{D42A27DB-BD31-4B8C-83A1-F6EECF244321}">
                <p14:modId xmlns:p14="http://schemas.microsoft.com/office/powerpoint/2010/main" val="4054064484"/>
              </p:ext>
            </p:extLst>
          </p:nvPr>
        </p:nvGraphicFramePr>
        <p:xfrm>
          <a:off x="-130580" y="1249262"/>
          <a:ext cx="6096000" cy="40640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96188" y="58838"/>
            <a:ext cx="1500964" cy="1033586"/>
          </a:xfrm>
          <a:prstGeom prst="rect">
            <a:avLst/>
          </a:prstGeom>
        </p:spPr>
      </p:pic>
      <p:sp>
        <p:nvSpPr>
          <p:cNvPr id="29698" name="Title 1"/>
          <p:cNvSpPr>
            <a:spLocks noGrp="1"/>
          </p:cNvSpPr>
          <p:nvPr>
            <p:ph type="ctrTitle"/>
          </p:nvPr>
        </p:nvSpPr>
        <p:spPr>
          <a:xfrm>
            <a:off x="714375" y="-357188"/>
            <a:ext cx="7772400" cy="1470026"/>
          </a:xfrm>
        </p:spPr>
        <p:txBody>
          <a:bodyPr/>
          <a:lstStyle/>
          <a:p>
            <a:pPr eaLnBrk="1" hangingPunct="1"/>
            <a:r>
              <a:rPr lang="en-GB" altLang="en-US" b="1" dirty="0">
                <a:solidFill>
                  <a:srgbClr val="00B050"/>
                </a:solidFill>
              </a:rPr>
              <a:t>Interpret</a:t>
            </a:r>
          </a:p>
        </p:txBody>
      </p:sp>
      <p:sp>
        <p:nvSpPr>
          <p:cNvPr id="29699" name="TextBox 3"/>
          <p:cNvSpPr txBox="1">
            <a:spLocks noChangeArrowheads="1"/>
          </p:cNvSpPr>
          <p:nvPr/>
        </p:nvSpPr>
        <p:spPr bwMode="auto">
          <a:xfrm>
            <a:off x="4143375" y="928688"/>
            <a:ext cx="4786313" cy="5908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a:t>Interpretation is a hard skill to develop in any area of life. It requires knowledge of the subject, whatever that may be, a critical, analytical approach to evidence, the ability to question oneself and one’s own motives and much more besides.</a:t>
            </a:r>
          </a:p>
          <a:p>
            <a:pPr eaLnBrk="1" hangingPunct="1"/>
            <a:endParaRPr lang="en-GB" altLang="en-US"/>
          </a:p>
          <a:p>
            <a:pPr eaLnBrk="1" hangingPunct="1"/>
            <a:r>
              <a:rPr lang="en-GB" altLang="en-US"/>
              <a:t>All the better to challenge students with then!</a:t>
            </a:r>
          </a:p>
          <a:p>
            <a:pPr eaLnBrk="1" hangingPunct="1"/>
            <a:endParaRPr lang="en-GB" altLang="en-US"/>
          </a:p>
          <a:p>
            <a:pPr eaLnBrk="1" hangingPunct="1"/>
            <a:r>
              <a:rPr lang="en-GB" altLang="en-US"/>
              <a:t>Give a piece of text which is difficult or ambiguous and ask students to interpret it as best they can.</a:t>
            </a:r>
          </a:p>
          <a:p>
            <a:pPr eaLnBrk="1" hangingPunct="1"/>
            <a:endParaRPr lang="en-GB" altLang="en-US"/>
          </a:p>
          <a:p>
            <a:pPr eaLnBrk="1" hangingPunct="1"/>
            <a:r>
              <a:rPr lang="en-GB" altLang="en-US"/>
              <a:t>Or, give students evidence along with a set of questions that are not directly answered in the material. This means students must interpret and infer from what they have.</a:t>
            </a:r>
          </a:p>
          <a:p>
            <a:pPr eaLnBrk="1" hangingPunct="1"/>
            <a:endParaRPr lang="en-GB" altLang="en-US"/>
          </a:p>
          <a:p>
            <a:pPr eaLnBrk="1" hangingPunct="1"/>
            <a:r>
              <a:rPr lang="en-GB" altLang="en-US">
                <a:solidFill>
                  <a:srgbClr val="7030A0"/>
                </a:solidFill>
              </a:rPr>
              <a:t>Extend by pushing students to justify their interpretations and contrast them with alternatives.</a:t>
            </a:r>
          </a:p>
        </p:txBody>
      </p:sp>
      <p:sp>
        <p:nvSpPr>
          <p:cNvPr id="29701" name="TextBox 4">
            <a:hlinkClick r:id="rId3" action="ppaction://hlinksldjump"/>
          </p:cNvPr>
          <p:cNvSpPr txBox="1">
            <a:spLocks noChangeArrowheads="1"/>
          </p:cNvSpPr>
          <p:nvPr/>
        </p:nvSpPr>
        <p:spPr bwMode="auto">
          <a:xfrm>
            <a:off x="0" y="0"/>
            <a:ext cx="14763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sz="1400">
                <a:hlinkClick r:id="rId3" action="ppaction://hlinksldjump"/>
              </a:rPr>
              <a:t>Contents Page</a:t>
            </a:r>
            <a:endParaRPr lang="en-GB" altLang="en-US" sz="1400"/>
          </a:p>
        </p:txBody>
      </p:sp>
      <p:graphicFrame>
        <p:nvGraphicFramePr>
          <p:cNvPr id="2" name="Diagram 1"/>
          <p:cNvGraphicFramePr/>
          <p:nvPr>
            <p:extLst>
              <p:ext uri="{D42A27DB-BD31-4B8C-83A1-F6EECF244321}">
                <p14:modId xmlns:p14="http://schemas.microsoft.com/office/powerpoint/2010/main" val="3283397801"/>
              </p:ext>
            </p:extLst>
          </p:nvPr>
        </p:nvGraphicFramePr>
        <p:xfrm>
          <a:off x="-972616" y="1062364"/>
          <a:ext cx="6096000" cy="5256584"/>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ctrTitle"/>
          </p:nvPr>
        </p:nvSpPr>
        <p:spPr>
          <a:xfrm>
            <a:off x="714375" y="-357188"/>
            <a:ext cx="7772400" cy="1470026"/>
          </a:xfrm>
        </p:spPr>
        <p:txBody>
          <a:bodyPr/>
          <a:lstStyle/>
          <a:p>
            <a:pPr eaLnBrk="1" hangingPunct="1"/>
            <a:r>
              <a:rPr lang="en-GB" altLang="en-US" b="1" dirty="0">
                <a:solidFill>
                  <a:srgbClr val="00B050"/>
                </a:solidFill>
              </a:rPr>
              <a:t>Animate </a:t>
            </a:r>
            <a:r>
              <a:rPr lang="en-GB" altLang="en-US" b="1" dirty="0" err="1">
                <a:solidFill>
                  <a:srgbClr val="00B050"/>
                </a:solidFill>
              </a:rPr>
              <a:t>Inanimates</a:t>
            </a:r>
            <a:endParaRPr lang="en-GB" altLang="en-US" b="1" dirty="0">
              <a:solidFill>
                <a:srgbClr val="00B050"/>
              </a:solidFill>
            </a:endParaRPr>
          </a:p>
        </p:txBody>
      </p:sp>
      <p:sp>
        <p:nvSpPr>
          <p:cNvPr id="30723" name="TextBox 3"/>
          <p:cNvSpPr txBox="1">
            <a:spLocks noChangeArrowheads="1"/>
          </p:cNvSpPr>
          <p:nvPr/>
        </p:nvSpPr>
        <p:spPr bwMode="auto">
          <a:xfrm>
            <a:off x="4572000" y="1643063"/>
            <a:ext cx="4143375" cy="452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a:t>‘Stone was a sad old thing. All day he sat brooding, his grey body giving off a dull, depressing aura. Never would you see his face, turned, as it was, toward the ground in lamentation.’</a:t>
            </a:r>
          </a:p>
          <a:p>
            <a:pPr eaLnBrk="1" hangingPunct="1"/>
            <a:endParaRPr lang="en-GB" altLang="en-US"/>
          </a:p>
          <a:p>
            <a:pPr eaLnBrk="1" hangingPunct="1"/>
            <a:r>
              <a:rPr lang="en-GB" altLang="en-US"/>
              <a:t>Ask students to animate inanimate objects, paying attention to their qualities in the process. </a:t>
            </a:r>
          </a:p>
          <a:p>
            <a:pPr eaLnBrk="1" hangingPunct="1"/>
            <a:endParaRPr lang="en-GB" altLang="en-US"/>
          </a:p>
          <a:p>
            <a:pPr eaLnBrk="1" hangingPunct="1"/>
            <a:r>
              <a:rPr lang="en-GB" altLang="en-US">
                <a:solidFill>
                  <a:srgbClr val="7030A0"/>
                </a:solidFill>
              </a:rPr>
              <a:t>Extend by challenging them to develop a purpose or reason behind the existence of the object based on their qualities (this is teleological and links to the purposes and meanings portrayed by myths)</a:t>
            </a:r>
          </a:p>
        </p:txBody>
      </p:sp>
      <p:sp>
        <p:nvSpPr>
          <p:cNvPr id="30725" name="TextBox 4">
            <a:hlinkClick r:id="rId2" action="ppaction://hlinksldjump"/>
          </p:cNvPr>
          <p:cNvSpPr txBox="1">
            <a:spLocks noChangeArrowheads="1"/>
          </p:cNvSpPr>
          <p:nvPr/>
        </p:nvSpPr>
        <p:spPr bwMode="auto">
          <a:xfrm>
            <a:off x="0" y="0"/>
            <a:ext cx="14763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sz="1400">
                <a:hlinkClick r:id="rId2" action="ppaction://hlinksldjump"/>
              </a:rPr>
              <a:t>Contents Page</a:t>
            </a:r>
            <a:endParaRPr lang="en-GB" altLang="en-US" sz="1400"/>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596188" y="58838"/>
            <a:ext cx="1500964" cy="1033586"/>
          </a:xfrm>
          <a:prstGeom prst="rect">
            <a:avLst/>
          </a:prstGeom>
        </p:spPr>
      </p:pic>
      <p:sp>
        <p:nvSpPr>
          <p:cNvPr id="2" name="Cube 1"/>
          <p:cNvSpPr/>
          <p:nvPr/>
        </p:nvSpPr>
        <p:spPr>
          <a:xfrm>
            <a:off x="395536" y="1643063"/>
            <a:ext cx="4032448" cy="4378225"/>
          </a:xfrm>
          <a:prstGeom prst="cube">
            <a:avLst/>
          </a:prstGeom>
          <a:solidFill>
            <a:srgbClr val="00B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Smiley Face 2"/>
          <p:cNvSpPr/>
          <p:nvPr/>
        </p:nvSpPr>
        <p:spPr>
          <a:xfrm>
            <a:off x="971600" y="3284984"/>
            <a:ext cx="1872208" cy="1800200"/>
          </a:xfrm>
          <a:prstGeom prst="smileyFace">
            <a:avLst/>
          </a:prstGeom>
          <a:solidFill>
            <a:srgbClr val="FFFF00"/>
          </a:solidFill>
          <a:scene3d>
            <a:camera prst="orthographicFront"/>
            <a:lightRig rig="threePt" dir="t"/>
          </a:scene3d>
          <a:sp3d>
            <a:bevelT w="114300" prst="hardEdg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395288" y="0"/>
            <a:ext cx="8229600" cy="1143000"/>
          </a:xfrm>
        </p:spPr>
        <p:txBody>
          <a:bodyPr/>
          <a:lstStyle/>
          <a:p>
            <a:pPr eaLnBrk="1" hangingPunct="1"/>
            <a:r>
              <a:rPr lang="en-GB" altLang="en-US" b="1" dirty="0">
                <a:solidFill>
                  <a:srgbClr val="00B050"/>
                </a:solidFill>
              </a:rPr>
              <a:t>Contents</a:t>
            </a:r>
          </a:p>
        </p:txBody>
      </p:sp>
      <p:sp>
        <p:nvSpPr>
          <p:cNvPr id="4099" name="TextBox 2"/>
          <p:cNvSpPr txBox="1">
            <a:spLocks noChangeArrowheads="1"/>
          </p:cNvSpPr>
          <p:nvPr/>
        </p:nvSpPr>
        <p:spPr bwMode="auto">
          <a:xfrm>
            <a:off x="399968" y="1447326"/>
            <a:ext cx="8569325"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dirty="0">
                <a:hlinkClick r:id="rId2" action="ppaction://hlinksldjump"/>
              </a:rPr>
              <a:t>Insoluble Problems</a:t>
            </a:r>
            <a:r>
              <a:rPr lang="en-GB" altLang="en-US" dirty="0"/>
              <a:t>	</a:t>
            </a:r>
            <a:r>
              <a:rPr lang="en-GB" altLang="en-US" dirty="0">
                <a:hlinkClick r:id="rId3" action="ppaction://hlinksldjump"/>
              </a:rPr>
              <a:t>Ethical Dilemmas</a:t>
            </a:r>
            <a:r>
              <a:rPr lang="en-GB" altLang="en-US" dirty="0"/>
              <a:t>		</a:t>
            </a:r>
            <a:r>
              <a:rPr lang="en-GB" altLang="en-US" dirty="0">
                <a:hlinkClick r:id="rId4" action="ppaction://hlinksldjump"/>
              </a:rPr>
              <a:t>Random Words</a:t>
            </a:r>
            <a:r>
              <a:rPr lang="en-GB" altLang="en-US" dirty="0"/>
              <a:t>	</a:t>
            </a:r>
          </a:p>
          <a:p>
            <a:pPr eaLnBrk="1" hangingPunct="1"/>
            <a:r>
              <a:rPr lang="en-GB" altLang="en-US" dirty="0">
                <a:hlinkClick r:id="rId5" action="ppaction://hlinksldjump"/>
              </a:rPr>
              <a:t>Exam Questions</a:t>
            </a:r>
            <a:r>
              <a:rPr lang="en-GB" altLang="en-US" dirty="0"/>
              <a:t>		</a:t>
            </a:r>
            <a:r>
              <a:rPr lang="en-GB" altLang="en-US" dirty="0">
                <a:hlinkClick r:id="rId6" action="ppaction://hlinksldjump"/>
              </a:rPr>
              <a:t>Perspectives</a:t>
            </a:r>
            <a:r>
              <a:rPr lang="en-GB" altLang="en-US" dirty="0"/>
              <a:t>		</a:t>
            </a:r>
            <a:r>
              <a:rPr lang="en-GB" altLang="en-US" dirty="0">
                <a:hlinkClick r:id="rId7" action="ppaction://hlinksldjump"/>
              </a:rPr>
              <a:t>Poetry</a:t>
            </a:r>
            <a:endParaRPr lang="en-GB" altLang="en-US" dirty="0"/>
          </a:p>
          <a:p>
            <a:pPr eaLnBrk="1" hangingPunct="1"/>
            <a:r>
              <a:rPr lang="en-GB" altLang="en-US" dirty="0">
                <a:hlinkClick r:id="rId8" action="ppaction://hlinksldjump"/>
              </a:rPr>
              <a:t>Symbols</a:t>
            </a:r>
            <a:r>
              <a:rPr lang="en-GB" altLang="en-US" dirty="0"/>
              <a:t>			</a:t>
            </a:r>
            <a:r>
              <a:rPr lang="en-GB" altLang="en-US" dirty="0">
                <a:hlinkClick r:id="rId9" action="ppaction://hlinksldjump"/>
              </a:rPr>
              <a:t>Paradox</a:t>
            </a:r>
            <a:r>
              <a:rPr lang="en-GB" altLang="en-US" dirty="0"/>
              <a:t>			</a:t>
            </a:r>
            <a:r>
              <a:rPr lang="en-GB" altLang="en-US" dirty="0">
                <a:hlinkClick r:id="rId10" action="ppaction://hlinksldjump"/>
              </a:rPr>
              <a:t>Zen</a:t>
            </a:r>
            <a:endParaRPr lang="en-GB" altLang="en-US" dirty="0"/>
          </a:p>
          <a:p>
            <a:pPr eaLnBrk="1" hangingPunct="1"/>
            <a:r>
              <a:rPr lang="en-GB" altLang="en-US" dirty="0">
                <a:hlinkClick r:id="rId11" action="ppaction://hlinksldjump"/>
              </a:rPr>
              <a:t>Articles</a:t>
            </a:r>
            <a:r>
              <a:rPr lang="en-GB" altLang="en-US" dirty="0"/>
              <a:t>			</a:t>
            </a:r>
            <a:r>
              <a:rPr lang="en-GB" altLang="en-US" dirty="0">
                <a:hlinkClick r:id="rId12" action="ppaction://hlinksldjump"/>
              </a:rPr>
              <a:t>Defend your Consequence</a:t>
            </a:r>
            <a:r>
              <a:rPr lang="en-GB" altLang="en-US" dirty="0"/>
              <a:t>	</a:t>
            </a:r>
            <a:r>
              <a:rPr lang="en-GB" altLang="en-US" dirty="0">
                <a:hlinkClick r:id="rId13" action="ppaction://hlinksldjump"/>
              </a:rPr>
              <a:t>Accuracy and Precision</a:t>
            </a:r>
            <a:endParaRPr lang="en-GB" altLang="en-US" dirty="0"/>
          </a:p>
          <a:p>
            <a:pPr eaLnBrk="1" hangingPunct="1"/>
            <a:r>
              <a:rPr lang="en-GB" altLang="en-US" dirty="0">
                <a:hlinkClick r:id="rId14" action="ppaction://hlinksldjump"/>
              </a:rPr>
              <a:t>Observer</a:t>
            </a:r>
            <a:r>
              <a:rPr lang="en-GB" altLang="en-US" dirty="0"/>
              <a:t>		</a:t>
            </a:r>
            <a:r>
              <a:rPr lang="en-GB" altLang="en-US" dirty="0">
                <a:hlinkClick r:id="rId15" action="ppaction://hlinksldjump"/>
              </a:rPr>
              <a:t>Bloom's</a:t>
            </a:r>
            <a:r>
              <a:rPr lang="en-GB" altLang="en-US" dirty="0"/>
              <a:t>			</a:t>
            </a:r>
            <a:r>
              <a:rPr lang="en-GB" altLang="en-US" dirty="0">
                <a:hlinkClick r:id="rId16" action="ppaction://hlinksldjump"/>
              </a:rPr>
              <a:t>Philosophical Problems</a:t>
            </a:r>
            <a:endParaRPr lang="en-GB" altLang="en-US" dirty="0"/>
          </a:p>
          <a:p>
            <a:pPr eaLnBrk="1" hangingPunct="1"/>
            <a:r>
              <a:rPr lang="en-GB" altLang="en-US" dirty="0">
                <a:hlinkClick r:id="rId17" action="ppaction://hlinksldjump"/>
              </a:rPr>
              <a:t>Image Translate</a:t>
            </a:r>
            <a:r>
              <a:rPr lang="en-GB" altLang="en-US" dirty="0"/>
              <a:t>		</a:t>
            </a:r>
            <a:r>
              <a:rPr lang="en-GB" altLang="en-US" dirty="0">
                <a:hlinkClick r:id="rId18" action="ppaction://hlinksldjump"/>
              </a:rPr>
              <a:t>Specify</a:t>
            </a:r>
            <a:r>
              <a:rPr lang="en-GB" altLang="en-US" dirty="0"/>
              <a:t>			</a:t>
            </a:r>
            <a:r>
              <a:rPr lang="en-GB" altLang="en-US" dirty="0">
                <a:hlinkClick r:id="rId19" action="ppaction://hlinksldjump"/>
              </a:rPr>
              <a:t>Analogies</a:t>
            </a:r>
            <a:endParaRPr lang="en-GB" altLang="en-US" dirty="0"/>
          </a:p>
          <a:p>
            <a:pPr eaLnBrk="1" hangingPunct="1"/>
            <a:r>
              <a:rPr lang="en-GB" altLang="en-US" dirty="0">
                <a:hlinkClick r:id="rId20" action="ppaction://hlinksldjump"/>
              </a:rPr>
              <a:t>This or That</a:t>
            </a:r>
            <a:r>
              <a:rPr lang="en-GB" altLang="en-US" dirty="0"/>
              <a:t>		</a:t>
            </a:r>
            <a:r>
              <a:rPr lang="en-GB" altLang="en-US" dirty="0">
                <a:hlinkClick r:id="rId21" action="ppaction://hlinksldjump"/>
              </a:rPr>
              <a:t>Bad Reasoning</a:t>
            </a:r>
            <a:r>
              <a:rPr lang="en-GB" altLang="en-US" dirty="0"/>
              <a:t>		</a:t>
            </a:r>
            <a:r>
              <a:rPr lang="en-GB" altLang="en-US" dirty="0">
                <a:hlinkClick r:id="rId22" action="ppaction://hlinksldjump"/>
              </a:rPr>
              <a:t>Six Thinking Hats</a:t>
            </a:r>
            <a:endParaRPr lang="en-GB" altLang="en-US" dirty="0"/>
          </a:p>
          <a:p>
            <a:pPr eaLnBrk="1" hangingPunct="1"/>
            <a:r>
              <a:rPr lang="en-GB" altLang="en-US" dirty="0">
                <a:hlinkClick r:id="rId23" action="ppaction://hlinksldjump"/>
              </a:rPr>
              <a:t>Story Time</a:t>
            </a:r>
            <a:r>
              <a:rPr lang="en-GB" altLang="en-US" dirty="0"/>
              <a:t>		</a:t>
            </a:r>
            <a:r>
              <a:rPr lang="en-GB" altLang="en-US" dirty="0">
                <a:hlinkClick r:id="rId24" action="ppaction://hlinksldjump"/>
              </a:rPr>
              <a:t>In the mind of...</a:t>
            </a:r>
            <a:r>
              <a:rPr lang="en-GB" altLang="en-US" dirty="0"/>
              <a:t>		</a:t>
            </a:r>
            <a:r>
              <a:rPr lang="en-GB" altLang="en-US" dirty="0">
                <a:hlinkClick r:id="rId25" action="ppaction://hlinksldjump"/>
              </a:rPr>
              <a:t>Ambiguity</a:t>
            </a:r>
            <a:endParaRPr lang="en-GB" altLang="en-US" dirty="0"/>
          </a:p>
          <a:p>
            <a:pPr eaLnBrk="1" hangingPunct="1"/>
            <a:r>
              <a:rPr lang="en-GB" altLang="en-US" dirty="0">
                <a:hlinkClick r:id="rId26" action="ppaction://hlinksldjump"/>
              </a:rPr>
              <a:t>Interpret</a:t>
            </a:r>
            <a:r>
              <a:rPr lang="en-GB" altLang="en-US" dirty="0"/>
              <a:t>			</a:t>
            </a:r>
            <a:r>
              <a:rPr lang="en-GB" altLang="en-US" dirty="0">
                <a:hlinkClick r:id="rId27" action="ppaction://hlinksldjump"/>
              </a:rPr>
              <a:t>Animate </a:t>
            </a:r>
            <a:r>
              <a:rPr lang="en-GB" altLang="en-US" dirty="0" err="1">
                <a:hlinkClick r:id="rId27" action="ppaction://hlinksldjump"/>
              </a:rPr>
              <a:t>Inanimates</a:t>
            </a:r>
            <a:r>
              <a:rPr lang="en-GB" altLang="en-US" dirty="0"/>
              <a:t>	</a:t>
            </a:r>
            <a:r>
              <a:rPr lang="en-GB" altLang="en-US" dirty="0">
                <a:hlinkClick r:id="rId28" action="ppaction://hlinksldjump"/>
              </a:rPr>
              <a:t>What’s Your Criteria</a:t>
            </a:r>
            <a:endParaRPr lang="en-GB" altLang="en-US" dirty="0"/>
          </a:p>
          <a:p>
            <a:pPr eaLnBrk="1" hangingPunct="1"/>
            <a:r>
              <a:rPr lang="en-GB" altLang="en-US" dirty="0">
                <a:hlinkClick r:id="rId29" action="ppaction://hlinksldjump"/>
              </a:rPr>
              <a:t>Change Over Time</a:t>
            </a:r>
            <a:r>
              <a:rPr lang="en-GB" altLang="en-US" dirty="0"/>
              <a:t>	</a:t>
            </a:r>
            <a:r>
              <a:rPr lang="en-GB" altLang="en-US" dirty="0">
                <a:hlinkClick r:id="rId30" action="ppaction://hlinksldjump"/>
              </a:rPr>
              <a:t>Big Picture</a:t>
            </a:r>
            <a:r>
              <a:rPr lang="en-GB" altLang="en-US" dirty="0"/>
              <a:t>		</a:t>
            </a:r>
            <a:r>
              <a:rPr lang="en-GB" altLang="en-US" dirty="0">
                <a:hlinkClick r:id="rId31" action="ppaction://hlinksldjump"/>
              </a:rPr>
              <a:t>Holism</a:t>
            </a:r>
            <a:endParaRPr lang="en-GB" altLang="en-US" dirty="0"/>
          </a:p>
          <a:p>
            <a:pPr eaLnBrk="1" hangingPunct="1"/>
            <a:r>
              <a:rPr lang="en-GB" altLang="en-US" dirty="0">
                <a:hlinkClick r:id="rId32" action="ppaction://hlinksldjump"/>
              </a:rPr>
              <a:t>Reduction</a:t>
            </a:r>
            <a:r>
              <a:rPr lang="en-GB" altLang="en-US" dirty="0"/>
              <a:t>		</a:t>
            </a:r>
            <a:r>
              <a:rPr lang="en-GB" altLang="en-US" dirty="0">
                <a:hlinkClick r:id="rId33" action="ppaction://hlinksldjump"/>
              </a:rPr>
              <a:t>Experimenter</a:t>
            </a:r>
            <a:r>
              <a:rPr lang="en-GB" altLang="en-US" dirty="0"/>
              <a:t>		</a:t>
            </a:r>
            <a:r>
              <a:rPr lang="en-GB" altLang="en-US" dirty="0">
                <a:hlinkClick r:id="rId34" action="ppaction://hlinksldjump"/>
              </a:rPr>
              <a:t>What might happen if...</a:t>
            </a:r>
            <a:endParaRPr lang="en-GB" altLang="en-US" dirty="0"/>
          </a:p>
          <a:p>
            <a:pPr eaLnBrk="1" hangingPunct="1"/>
            <a:r>
              <a:rPr lang="en-GB" altLang="en-US" dirty="0">
                <a:hlinkClick r:id="rId35" action="ppaction://hlinksldjump"/>
              </a:rPr>
              <a:t>Changes</a:t>
            </a:r>
            <a:r>
              <a:rPr lang="en-GB" altLang="en-US" dirty="0"/>
              <a:t>		</a:t>
            </a:r>
            <a:r>
              <a:rPr lang="en-GB" altLang="en-US" dirty="0">
                <a:hlinkClick r:id="rId36" action="ppaction://hlinksldjump"/>
              </a:rPr>
              <a:t>Inventors</a:t>
            </a:r>
            <a:r>
              <a:rPr lang="en-GB" altLang="en-US" dirty="0"/>
              <a:t>		</a:t>
            </a:r>
            <a:r>
              <a:rPr lang="en-GB" altLang="en-US" dirty="0">
                <a:hlinkClick r:id="rId37" action="ppaction://hlinksldjump"/>
              </a:rPr>
              <a:t>Devise a way to...</a:t>
            </a:r>
            <a:endParaRPr lang="en-GB" altLang="en-US" dirty="0"/>
          </a:p>
          <a:p>
            <a:pPr eaLnBrk="1" hangingPunct="1"/>
            <a:r>
              <a:rPr lang="en-GB" altLang="en-US" dirty="0">
                <a:hlinkClick r:id="rId38" action="ppaction://hlinksldjump"/>
              </a:rPr>
              <a:t>Make a Proposal</a:t>
            </a:r>
            <a:r>
              <a:rPr lang="en-GB" altLang="en-US" dirty="0"/>
              <a:t>		</a:t>
            </a:r>
            <a:r>
              <a:rPr lang="en-GB" altLang="en-US" dirty="0">
                <a:hlinkClick r:id="rId39" action="ppaction://hlinksldjump"/>
              </a:rPr>
              <a:t>Ultimate Reasoning</a:t>
            </a:r>
            <a:r>
              <a:rPr lang="en-GB" altLang="en-US" dirty="0"/>
              <a:t>	</a:t>
            </a:r>
            <a:r>
              <a:rPr lang="en-GB" altLang="en-US" dirty="0">
                <a:hlinkClick r:id="rId40" action="ppaction://hlinksldjump"/>
              </a:rPr>
              <a:t>Round Table</a:t>
            </a:r>
            <a:endParaRPr lang="en-GB" altLang="en-US" dirty="0"/>
          </a:p>
          <a:p>
            <a:pPr eaLnBrk="1" hangingPunct="1"/>
            <a:r>
              <a:rPr lang="en-GB" altLang="en-US" dirty="0">
                <a:hlinkClick r:id="rId41" action="ppaction://hlinksldjump"/>
              </a:rPr>
              <a:t>Conceptual Confusion</a:t>
            </a:r>
            <a:r>
              <a:rPr lang="en-GB" altLang="en-US" dirty="0"/>
              <a:t>	</a:t>
            </a:r>
            <a:r>
              <a:rPr lang="en-GB" altLang="en-US" dirty="0">
                <a:hlinkClick r:id="rId42" action="ppaction://hlinksldjump"/>
              </a:rPr>
              <a:t>Decisions</a:t>
            </a:r>
            <a:r>
              <a:rPr lang="en-GB" altLang="en-US" dirty="0"/>
              <a:t>		</a:t>
            </a:r>
            <a:r>
              <a:rPr lang="en-GB" altLang="en-US" dirty="0">
                <a:hlinkClick r:id="rId43" action="ppaction://hlinksldjump"/>
              </a:rPr>
              <a:t>Fact or Opinion</a:t>
            </a:r>
            <a:endParaRPr lang="en-GB" altLang="en-US" dirty="0"/>
          </a:p>
          <a:p>
            <a:pPr eaLnBrk="1" hangingPunct="1"/>
            <a:r>
              <a:rPr lang="en-GB" altLang="en-US" dirty="0">
                <a:hlinkClick r:id="rId44" action="ppaction://hlinksldjump"/>
              </a:rPr>
              <a:t>Looking for Bias</a:t>
            </a:r>
            <a:r>
              <a:rPr lang="en-GB" altLang="en-US" dirty="0"/>
              <a:t>		</a:t>
            </a:r>
            <a:r>
              <a:rPr lang="en-GB" altLang="en-US" dirty="0">
                <a:hlinkClick r:id="rId45" action="ppaction://hlinksldjump"/>
              </a:rPr>
              <a:t>Influence</a:t>
            </a:r>
            <a:r>
              <a:rPr lang="en-GB" altLang="en-US" dirty="0"/>
              <a:t>		</a:t>
            </a:r>
            <a:r>
              <a:rPr lang="en-GB" altLang="en-US" dirty="0">
                <a:hlinkClick r:id="rId46" action="ppaction://hlinksldjump"/>
              </a:rPr>
              <a:t>Typology</a:t>
            </a:r>
            <a:endParaRPr lang="en-GB" altLang="en-US" dirty="0"/>
          </a:p>
          <a:p>
            <a:pPr eaLnBrk="1" hangingPunct="1"/>
            <a:r>
              <a:rPr lang="en-GB" altLang="en-US" dirty="0">
                <a:hlinkClick r:id="rId47" action="ppaction://hlinksldjump"/>
              </a:rPr>
              <a:t>Counterfactual</a:t>
            </a:r>
            <a:r>
              <a:rPr lang="en-GB" altLang="en-US" dirty="0"/>
              <a:t>		</a:t>
            </a:r>
            <a:r>
              <a:rPr lang="en-GB" altLang="en-US" dirty="0">
                <a:hlinkClick r:id="rId48" action="ppaction://hlinksldjump"/>
              </a:rPr>
              <a:t>Aesthetic Judgement</a:t>
            </a:r>
            <a:r>
              <a:rPr lang="en-GB" altLang="en-US" dirty="0"/>
              <a:t>	</a:t>
            </a:r>
            <a:r>
              <a:rPr lang="en-GB" altLang="en-US" dirty="0">
                <a:hlinkClick r:id="rId49" action="ppaction://hlinksldjump"/>
              </a:rPr>
              <a:t>Assumptions</a:t>
            </a:r>
            <a:endParaRPr lang="en-GB" altLang="en-US" dirty="0"/>
          </a:p>
          <a:p>
            <a:pPr eaLnBrk="1" hangingPunct="1"/>
            <a:r>
              <a:rPr lang="en-GB" altLang="en-US" dirty="0">
                <a:hlinkClick r:id="rId50" action="ppaction://hlinksldjump"/>
              </a:rPr>
              <a:t>Hypothetical Reasoning</a:t>
            </a:r>
            <a:r>
              <a:rPr lang="en-GB" altLang="en-US" dirty="0"/>
              <a:t>	</a:t>
            </a:r>
            <a:r>
              <a:rPr lang="en-GB" altLang="en-US" dirty="0">
                <a:hlinkClick r:id="rId51" action="ppaction://hlinksldjump"/>
              </a:rPr>
              <a:t>Tube Line</a:t>
            </a:r>
            <a:endParaRPr lang="en-GB" altLang="en-US" dirty="0"/>
          </a:p>
        </p:txBody>
      </p:sp>
      <p:pic>
        <p:nvPicPr>
          <p:cNvPr id="6" name="Picture 5"/>
          <p:cNvPicPr>
            <a:picLocks noChangeAspect="1"/>
          </p:cNvPicPr>
          <p:nvPr/>
        </p:nvPicPr>
        <p:blipFill>
          <a:blip r:embed="rId52" cstate="print">
            <a:extLst>
              <a:ext uri="{28A0092B-C50C-407E-A947-70E740481C1C}">
                <a14:useLocalDpi xmlns:a14="http://schemas.microsoft.com/office/drawing/2010/main" val="0"/>
              </a:ext>
            </a:extLst>
          </a:blip>
          <a:stretch>
            <a:fillRect/>
          </a:stretch>
        </p:blipFill>
        <p:spPr>
          <a:xfrm>
            <a:off x="323850" y="91059"/>
            <a:ext cx="1919530" cy="1321816"/>
          </a:xfrm>
          <a:prstGeom prst="rect">
            <a:avLst/>
          </a:prstGeom>
        </p:spPr>
      </p:pic>
      <p:pic>
        <p:nvPicPr>
          <p:cNvPr id="7" name="Picture 6"/>
          <p:cNvPicPr>
            <a:picLocks noChangeAspect="1"/>
          </p:cNvPicPr>
          <p:nvPr/>
        </p:nvPicPr>
        <p:blipFill>
          <a:blip r:embed="rId52" cstate="print">
            <a:extLst>
              <a:ext uri="{28A0092B-C50C-407E-A947-70E740481C1C}">
                <a14:useLocalDpi xmlns:a14="http://schemas.microsoft.com/office/drawing/2010/main" val="0"/>
              </a:ext>
            </a:extLst>
          </a:blip>
          <a:stretch>
            <a:fillRect/>
          </a:stretch>
        </p:blipFill>
        <p:spPr>
          <a:xfrm>
            <a:off x="6808805" y="91059"/>
            <a:ext cx="1919530" cy="1321816"/>
          </a:xfrm>
          <a:prstGeom prst="rect">
            <a:avLst/>
          </a:prstGeom>
        </p:spPr>
      </p:pic>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96188" y="58838"/>
            <a:ext cx="1500964" cy="1033586"/>
          </a:xfrm>
          <a:prstGeom prst="rect">
            <a:avLst/>
          </a:prstGeom>
        </p:spPr>
      </p:pic>
      <p:sp>
        <p:nvSpPr>
          <p:cNvPr id="31746" name="Title 1"/>
          <p:cNvSpPr>
            <a:spLocks noGrp="1"/>
          </p:cNvSpPr>
          <p:nvPr>
            <p:ph type="ctrTitle"/>
          </p:nvPr>
        </p:nvSpPr>
        <p:spPr>
          <a:xfrm>
            <a:off x="714375" y="-357188"/>
            <a:ext cx="7772400" cy="1470026"/>
          </a:xfrm>
        </p:spPr>
        <p:txBody>
          <a:bodyPr/>
          <a:lstStyle/>
          <a:p>
            <a:pPr eaLnBrk="1" hangingPunct="1"/>
            <a:r>
              <a:rPr lang="en-GB" altLang="en-US" b="1" dirty="0">
                <a:solidFill>
                  <a:srgbClr val="00B050"/>
                </a:solidFill>
              </a:rPr>
              <a:t>What’s Your Criteria</a:t>
            </a:r>
          </a:p>
        </p:txBody>
      </p:sp>
      <p:sp>
        <p:nvSpPr>
          <p:cNvPr id="31747" name="TextBox 3"/>
          <p:cNvSpPr txBox="1">
            <a:spLocks noChangeArrowheads="1"/>
          </p:cNvSpPr>
          <p:nvPr/>
        </p:nvSpPr>
        <p:spPr bwMode="auto">
          <a:xfrm>
            <a:off x="4357688" y="1000125"/>
            <a:ext cx="4786312" cy="563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a:t>Whenever we make judgements we refer to some sort of criteria. These are often implicit and not stated. A good way of demonstrating this is to compare judgements made by two individuals with different backgrounds – quite often they may evaluate the same thing in very different ways.</a:t>
            </a:r>
          </a:p>
          <a:p>
            <a:pPr eaLnBrk="1" hangingPunct="1"/>
            <a:endParaRPr lang="en-GB" altLang="en-US"/>
          </a:p>
          <a:p>
            <a:pPr eaLnBrk="1" hangingPunct="1"/>
            <a:r>
              <a:rPr lang="en-GB" altLang="en-US"/>
              <a:t>Ask students to make explicit the criteria they use to make judgements (or that the subject uses, or the school, department or exam board).</a:t>
            </a:r>
          </a:p>
          <a:p>
            <a:pPr eaLnBrk="1" hangingPunct="1"/>
            <a:endParaRPr lang="en-GB" altLang="en-US"/>
          </a:p>
          <a:p>
            <a:pPr eaLnBrk="1" hangingPunct="1"/>
            <a:r>
              <a:rPr lang="en-GB" altLang="en-US"/>
              <a:t>Certain areas could be given for analysis – </a:t>
            </a:r>
          </a:p>
          <a:p>
            <a:pPr eaLnBrk="1" hangingPunct="1"/>
            <a:endParaRPr lang="en-GB" altLang="en-US"/>
          </a:p>
          <a:p>
            <a:pPr eaLnBrk="1" hangingPunct="1"/>
            <a:r>
              <a:rPr lang="en-GB" altLang="en-US"/>
              <a:t>What criteria are used in judging the quality of a pencil drawing?</a:t>
            </a:r>
          </a:p>
          <a:p>
            <a:pPr eaLnBrk="1" hangingPunct="1"/>
            <a:endParaRPr lang="en-GB" altLang="en-US"/>
          </a:p>
          <a:p>
            <a:pPr eaLnBrk="1" hangingPunct="1"/>
            <a:r>
              <a:rPr lang="en-GB" altLang="en-US"/>
              <a:t>What criteria underlie judgements regarding the effectiveness of a government?</a:t>
            </a:r>
          </a:p>
        </p:txBody>
      </p:sp>
      <p:sp>
        <p:nvSpPr>
          <p:cNvPr id="31749" name="TextBox 4">
            <a:hlinkClick r:id="rId3" action="ppaction://hlinksldjump"/>
          </p:cNvPr>
          <p:cNvSpPr txBox="1">
            <a:spLocks noChangeArrowheads="1"/>
          </p:cNvSpPr>
          <p:nvPr/>
        </p:nvSpPr>
        <p:spPr bwMode="auto">
          <a:xfrm>
            <a:off x="0" y="0"/>
            <a:ext cx="14763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sz="1400">
                <a:hlinkClick r:id="rId3" action="ppaction://hlinksldjump"/>
              </a:rPr>
              <a:t>Contents Page</a:t>
            </a:r>
            <a:endParaRPr lang="en-GB" altLang="en-US" sz="1400"/>
          </a:p>
        </p:txBody>
      </p:sp>
      <p:graphicFrame>
        <p:nvGraphicFramePr>
          <p:cNvPr id="2" name="Diagram 1"/>
          <p:cNvGraphicFramePr/>
          <p:nvPr>
            <p:extLst>
              <p:ext uri="{D42A27DB-BD31-4B8C-83A1-F6EECF244321}">
                <p14:modId xmlns:p14="http://schemas.microsoft.com/office/powerpoint/2010/main" val="2972606537"/>
              </p:ext>
            </p:extLst>
          </p:nvPr>
        </p:nvGraphicFramePr>
        <p:xfrm>
          <a:off x="41038" y="1000125"/>
          <a:ext cx="4178176" cy="4841974"/>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96188" y="58838"/>
            <a:ext cx="1500964" cy="1033586"/>
          </a:xfrm>
          <a:prstGeom prst="rect">
            <a:avLst/>
          </a:prstGeom>
        </p:spPr>
      </p:pic>
      <p:sp>
        <p:nvSpPr>
          <p:cNvPr id="32770" name="Title 1"/>
          <p:cNvSpPr>
            <a:spLocks noGrp="1"/>
          </p:cNvSpPr>
          <p:nvPr>
            <p:ph type="ctrTitle"/>
          </p:nvPr>
        </p:nvSpPr>
        <p:spPr>
          <a:xfrm>
            <a:off x="714375" y="-357188"/>
            <a:ext cx="7772400" cy="1470026"/>
          </a:xfrm>
        </p:spPr>
        <p:txBody>
          <a:bodyPr/>
          <a:lstStyle/>
          <a:p>
            <a:pPr eaLnBrk="1" hangingPunct="1"/>
            <a:r>
              <a:rPr lang="en-GB" altLang="en-US" b="1" dirty="0">
                <a:solidFill>
                  <a:srgbClr val="00B050"/>
                </a:solidFill>
              </a:rPr>
              <a:t>Change Over Time</a:t>
            </a:r>
          </a:p>
        </p:txBody>
      </p:sp>
      <p:sp>
        <p:nvSpPr>
          <p:cNvPr id="32771" name="TextBox 3"/>
          <p:cNvSpPr txBox="1">
            <a:spLocks noChangeArrowheads="1"/>
          </p:cNvSpPr>
          <p:nvPr/>
        </p:nvSpPr>
        <p:spPr bwMode="auto">
          <a:xfrm>
            <a:off x="3857625" y="928688"/>
            <a:ext cx="5286375" cy="563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a:t>How might X change over time? Explain your reasoning.</a:t>
            </a:r>
          </a:p>
          <a:p>
            <a:pPr eaLnBrk="1" hangingPunct="1"/>
            <a:endParaRPr lang="en-GB" altLang="en-US"/>
          </a:p>
          <a:p>
            <a:pPr eaLnBrk="1" hangingPunct="1"/>
            <a:r>
              <a:rPr lang="en-GB" altLang="en-US"/>
              <a:t>The question could be used in most lessons (perhaps not in aspects of maths) and encourages students to think hypothetically, but at the same time justify their ideas with reasoning.</a:t>
            </a:r>
          </a:p>
          <a:p>
            <a:pPr eaLnBrk="1" hangingPunct="1"/>
            <a:endParaRPr lang="en-GB" altLang="en-US"/>
          </a:p>
          <a:p>
            <a:pPr eaLnBrk="1" hangingPunct="1"/>
            <a:r>
              <a:rPr lang="en-GB" altLang="en-US"/>
              <a:t>For example:</a:t>
            </a:r>
          </a:p>
          <a:p>
            <a:pPr eaLnBrk="1" hangingPunct="1"/>
            <a:endParaRPr lang="en-GB" altLang="en-US"/>
          </a:p>
          <a:p>
            <a:pPr eaLnBrk="1" hangingPunct="1"/>
            <a:r>
              <a:rPr lang="en-GB" altLang="en-US"/>
              <a:t>How might interpretations of World War Two change over time?</a:t>
            </a:r>
          </a:p>
          <a:p>
            <a:pPr eaLnBrk="1" hangingPunct="1"/>
            <a:endParaRPr lang="en-GB" altLang="en-US"/>
          </a:p>
          <a:p>
            <a:pPr eaLnBrk="1" hangingPunct="1"/>
            <a:r>
              <a:rPr lang="en-GB" altLang="en-US"/>
              <a:t>How might our understanding of atomic structure change over time?</a:t>
            </a:r>
          </a:p>
          <a:p>
            <a:pPr eaLnBrk="1" hangingPunct="1"/>
            <a:endParaRPr lang="en-GB" altLang="en-US"/>
          </a:p>
          <a:p>
            <a:pPr eaLnBrk="1" hangingPunct="1"/>
            <a:endParaRPr lang="en-GB" altLang="en-US"/>
          </a:p>
          <a:p>
            <a:pPr eaLnBrk="1" hangingPunct="1"/>
            <a:r>
              <a:rPr lang="en-GB" altLang="en-US">
                <a:solidFill>
                  <a:srgbClr val="7030A0"/>
                </a:solidFill>
              </a:rPr>
              <a:t>Extend by asking students to judge the validity of their own ideas and then analyse what criteria they are using to make such judgements.</a:t>
            </a:r>
          </a:p>
        </p:txBody>
      </p:sp>
      <p:sp>
        <p:nvSpPr>
          <p:cNvPr id="32773" name="TextBox 4">
            <a:hlinkClick r:id="rId3" action="ppaction://hlinksldjump"/>
          </p:cNvPr>
          <p:cNvSpPr txBox="1">
            <a:spLocks noChangeArrowheads="1"/>
          </p:cNvSpPr>
          <p:nvPr/>
        </p:nvSpPr>
        <p:spPr bwMode="auto">
          <a:xfrm>
            <a:off x="0" y="0"/>
            <a:ext cx="14763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sz="1400">
                <a:hlinkClick r:id="rId3" action="ppaction://hlinksldjump"/>
              </a:rPr>
              <a:t>Contents Page</a:t>
            </a:r>
            <a:endParaRPr lang="en-GB" altLang="en-US" sz="1400"/>
          </a:p>
        </p:txBody>
      </p:sp>
      <p:graphicFrame>
        <p:nvGraphicFramePr>
          <p:cNvPr id="2" name="Diagram 1"/>
          <p:cNvGraphicFramePr/>
          <p:nvPr>
            <p:extLst>
              <p:ext uri="{D42A27DB-BD31-4B8C-83A1-F6EECF244321}">
                <p14:modId xmlns:p14="http://schemas.microsoft.com/office/powerpoint/2010/main" val="1981593271"/>
              </p:ext>
            </p:extLst>
          </p:nvPr>
        </p:nvGraphicFramePr>
        <p:xfrm>
          <a:off x="179512" y="686394"/>
          <a:ext cx="4248472" cy="5046862"/>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96188" y="58838"/>
            <a:ext cx="1500964" cy="1033586"/>
          </a:xfrm>
          <a:prstGeom prst="rect">
            <a:avLst/>
          </a:prstGeom>
        </p:spPr>
      </p:pic>
      <p:sp>
        <p:nvSpPr>
          <p:cNvPr id="33794" name="Title 1"/>
          <p:cNvSpPr>
            <a:spLocks noGrp="1"/>
          </p:cNvSpPr>
          <p:nvPr>
            <p:ph type="ctrTitle"/>
          </p:nvPr>
        </p:nvSpPr>
        <p:spPr>
          <a:xfrm>
            <a:off x="714375" y="-357188"/>
            <a:ext cx="7772400" cy="1470026"/>
          </a:xfrm>
        </p:spPr>
        <p:txBody>
          <a:bodyPr/>
          <a:lstStyle/>
          <a:p>
            <a:pPr eaLnBrk="1" hangingPunct="1"/>
            <a:r>
              <a:rPr lang="en-GB" altLang="en-US" b="1" dirty="0">
                <a:solidFill>
                  <a:srgbClr val="00B050"/>
                </a:solidFill>
              </a:rPr>
              <a:t>Big Picture</a:t>
            </a:r>
          </a:p>
        </p:txBody>
      </p:sp>
      <p:sp>
        <p:nvSpPr>
          <p:cNvPr id="33795" name="TextBox 3"/>
          <p:cNvSpPr txBox="1">
            <a:spLocks noChangeArrowheads="1"/>
          </p:cNvSpPr>
          <p:nvPr/>
        </p:nvSpPr>
        <p:spPr bwMode="auto">
          <a:xfrm>
            <a:off x="4788024" y="1340768"/>
            <a:ext cx="4141664" cy="50167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sz="1600" dirty="0"/>
              <a:t>Often in school knowledge can become compartmentalised and lose its connection(s) to the real world.</a:t>
            </a:r>
          </a:p>
          <a:p>
            <a:pPr eaLnBrk="1" hangingPunct="1"/>
            <a:endParaRPr lang="en-GB" altLang="en-US" sz="1600" dirty="0"/>
          </a:p>
          <a:p>
            <a:pPr eaLnBrk="1" hangingPunct="1"/>
            <a:r>
              <a:rPr lang="en-GB" altLang="en-US" sz="1600" dirty="0"/>
              <a:t>Challenge students to re-forge these connections by transferring knowledge out of the classroom and into society and the environment.</a:t>
            </a:r>
          </a:p>
          <a:p>
            <a:pPr eaLnBrk="1" hangingPunct="1"/>
            <a:endParaRPr lang="en-GB" altLang="en-US" sz="1600" dirty="0"/>
          </a:p>
          <a:p>
            <a:pPr eaLnBrk="1" hangingPunct="1"/>
            <a:r>
              <a:rPr lang="en-GB" altLang="en-US" sz="1600" dirty="0"/>
              <a:t>Ask them to analyse how what they are learning might link to jobs, ideas, actions, beliefs or relationships. Or, where it might have come from originally and why it might now be deemed important for schoolchildren to know.</a:t>
            </a:r>
          </a:p>
          <a:p>
            <a:pPr eaLnBrk="1" hangingPunct="1"/>
            <a:endParaRPr lang="en-GB" altLang="en-US" sz="1600" dirty="0"/>
          </a:p>
          <a:p>
            <a:pPr eaLnBrk="1" hangingPunct="1"/>
            <a:r>
              <a:rPr lang="en-GB" altLang="en-US" sz="1600" dirty="0">
                <a:solidFill>
                  <a:srgbClr val="7030A0"/>
                </a:solidFill>
              </a:rPr>
              <a:t>Extend by asking students to think backwards from their own bigger picture and develop a plan for what they think should be added to the curriculum.</a:t>
            </a:r>
          </a:p>
        </p:txBody>
      </p:sp>
      <p:sp>
        <p:nvSpPr>
          <p:cNvPr id="33797" name="TextBox 4">
            <a:hlinkClick r:id="rId3" action="ppaction://hlinksldjump"/>
          </p:cNvPr>
          <p:cNvSpPr txBox="1">
            <a:spLocks noChangeArrowheads="1"/>
          </p:cNvSpPr>
          <p:nvPr/>
        </p:nvSpPr>
        <p:spPr bwMode="auto">
          <a:xfrm>
            <a:off x="0" y="0"/>
            <a:ext cx="14763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sz="1400">
                <a:hlinkClick r:id="rId3" action="ppaction://hlinksldjump"/>
              </a:rPr>
              <a:t>Contents Page</a:t>
            </a:r>
            <a:endParaRPr lang="en-GB" altLang="en-US" sz="1400"/>
          </a:p>
        </p:txBody>
      </p:sp>
      <p:graphicFrame>
        <p:nvGraphicFramePr>
          <p:cNvPr id="2" name="Diagram 1"/>
          <p:cNvGraphicFramePr/>
          <p:nvPr>
            <p:extLst>
              <p:ext uri="{D42A27DB-BD31-4B8C-83A1-F6EECF244321}">
                <p14:modId xmlns:p14="http://schemas.microsoft.com/office/powerpoint/2010/main" val="2929673070"/>
              </p:ext>
            </p:extLst>
          </p:nvPr>
        </p:nvGraphicFramePr>
        <p:xfrm>
          <a:off x="251520" y="1340768"/>
          <a:ext cx="4249043" cy="4032448"/>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96188" y="58838"/>
            <a:ext cx="1500964" cy="1033586"/>
          </a:xfrm>
          <a:prstGeom prst="rect">
            <a:avLst/>
          </a:prstGeom>
        </p:spPr>
      </p:pic>
      <p:sp>
        <p:nvSpPr>
          <p:cNvPr id="34818" name="Title 1"/>
          <p:cNvSpPr>
            <a:spLocks noGrp="1"/>
          </p:cNvSpPr>
          <p:nvPr>
            <p:ph type="ctrTitle"/>
          </p:nvPr>
        </p:nvSpPr>
        <p:spPr>
          <a:xfrm>
            <a:off x="714375" y="-357188"/>
            <a:ext cx="7772400" cy="1470026"/>
          </a:xfrm>
        </p:spPr>
        <p:txBody>
          <a:bodyPr/>
          <a:lstStyle/>
          <a:p>
            <a:pPr eaLnBrk="1" hangingPunct="1"/>
            <a:r>
              <a:rPr lang="en-GB" altLang="en-US" b="1" dirty="0">
                <a:solidFill>
                  <a:srgbClr val="00B050"/>
                </a:solidFill>
              </a:rPr>
              <a:t>Holism</a:t>
            </a:r>
          </a:p>
        </p:txBody>
      </p:sp>
      <p:sp>
        <p:nvSpPr>
          <p:cNvPr id="34819" name="TextBox 3"/>
          <p:cNvSpPr txBox="1">
            <a:spLocks noChangeArrowheads="1"/>
          </p:cNvSpPr>
          <p:nvPr/>
        </p:nvSpPr>
        <p:spPr bwMode="auto">
          <a:xfrm>
            <a:off x="4429125" y="857250"/>
            <a:ext cx="4500563" cy="563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a:t>Holistic thinking involves looking at things in their entirety – as a whole.</a:t>
            </a:r>
          </a:p>
          <a:p>
            <a:pPr eaLnBrk="1" hangingPunct="1"/>
            <a:endParaRPr lang="en-GB" altLang="en-US"/>
          </a:p>
          <a:p>
            <a:pPr eaLnBrk="1" hangingPunct="1"/>
            <a:r>
              <a:rPr lang="en-GB" altLang="en-US"/>
              <a:t>Challenge students to scale up their thinking about a particular topic so as to see it as part of a wider whole. </a:t>
            </a:r>
          </a:p>
          <a:p>
            <a:pPr eaLnBrk="1" hangingPunct="1"/>
            <a:endParaRPr lang="en-GB" altLang="en-US"/>
          </a:p>
          <a:p>
            <a:pPr eaLnBrk="1" hangingPunct="1"/>
            <a:r>
              <a:rPr lang="en-GB" altLang="en-US"/>
              <a:t>(e.g. From thinking about square roots to thinking about square roots as part of the logical relationships between all numbers)</a:t>
            </a:r>
          </a:p>
          <a:p>
            <a:pPr eaLnBrk="1" hangingPunct="1"/>
            <a:endParaRPr lang="en-GB" altLang="en-US"/>
          </a:p>
          <a:p>
            <a:pPr eaLnBrk="1" hangingPunct="1"/>
            <a:r>
              <a:rPr lang="en-GB" altLang="en-US"/>
              <a:t>They can spend time making connections, considering the role of their particular part in the whole or analysing how the wider system regulates that smaller part.</a:t>
            </a:r>
          </a:p>
          <a:p>
            <a:pPr eaLnBrk="1" hangingPunct="1"/>
            <a:endParaRPr lang="en-GB" altLang="en-US"/>
          </a:p>
          <a:p>
            <a:pPr eaLnBrk="1" hangingPunct="1"/>
            <a:endParaRPr lang="en-GB" altLang="en-US"/>
          </a:p>
          <a:p>
            <a:pPr eaLnBrk="1" hangingPunct="1"/>
            <a:r>
              <a:rPr lang="en-GB" altLang="en-US">
                <a:solidFill>
                  <a:srgbClr val="7030A0"/>
                </a:solidFill>
              </a:rPr>
              <a:t>Extend by asking students to reflect on their day-to-day thinking and the relevance of an holistic viewpoint there.</a:t>
            </a:r>
          </a:p>
        </p:txBody>
      </p:sp>
      <p:sp>
        <p:nvSpPr>
          <p:cNvPr id="34821" name="TextBox 4">
            <a:hlinkClick r:id="rId3" action="ppaction://hlinksldjump"/>
          </p:cNvPr>
          <p:cNvSpPr txBox="1">
            <a:spLocks noChangeArrowheads="1"/>
          </p:cNvSpPr>
          <p:nvPr/>
        </p:nvSpPr>
        <p:spPr bwMode="auto">
          <a:xfrm>
            <a:off x="0" y="0"/>
            <a:ext cx="14763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sz="1400">
                <a:hlinkClick r:id="rId3" action="ppaction://hlinksldjump"/>
              </a:rPr>
              <a:t>Contents Page</a:t>
            </a:r>
            <a:endParaRPr lang="en-GB" altLang="en-US" sz="1400"/>
          </a:p>
        </p:txBody>
      </p:sp>
      <p:graphicFrame>
        <p:nvGraphicFramePr>
          <p:cNvPr id="2" name="Diagram 1"/>
          <p:cNvGraphicFramePr/>
          <p:nvPr>
            <p:extLst>
              <p:ext uri="{D42A27DB-BD31-4B8C-83A1-F6EECF244321}">
                <p14:modId xmlns:p14="http://schemas.microsoft.com/office/powerpoint/2010/main" val="67794715"/>
              </p:ext>
            </p:extLst>
          </p:nvPr>
        </p:nvGraphicFramePr>
        <p:xfrm>
          <a:off x="-756592" y="1470026"/>
          <a:ext cx="6096000" cy="40640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96188" y="58838"/>
            <a:ext cx="1500964" cy="1033586"/>
          </a:xfrm>
          <a:prstGeom prst="rect">
            <a:avLst/>
          </a:prstGeom>
        </p:spPr>
      </p:pic>
      <p:sp>
        <p:nvSpPr>
          <p:cNvPr id="35842" name="Title 1"/>
          <p:cNvSpPr>
            <a:spLocks noGrp="1"/>
          </p:cNvSpPr>
          <p:nvPr>
            <p:ph type="ctrTitle"/>
          </p:nvPr>
        </p:nvSpPr>
        <p:spPr>
          <a:xfrm>
            <a:off x="714375" y="-357188"/>
            <a:ext cx="7772400" cy="1470026"/>
          </a:xfrm>
        </p:spPr>
        <p:txBody>
          <a:bodyPr/>
          <a:lstStyle/>
          <a:p>
            <a:pPr eaLnBrk="1" hangingPunct="1"/>
            <a:r>
              <a:rPr lang="en-GB" altLang="en-US" b="1" dirty="0">
                <a:solidFill>
                  <a:srgbClr val="00B050"/>
                </a:solidFill>
              </a:rPr>
              <a:t>Reduction</a:t>
            </a:r>
          </a:p>
        </p:txBody>
      </p:sp>
      <p:sp>
        <p:nvSpPr>
          <p:cNvPr id="35843" name="TextBox 3"/>
          <p:cNvSpPr txBox="1">
            <a:spLocks noChangeArrowheads="1"/>
          </p:cNvSpPr>
          <p:nvPr/>
        </p:nvSpPr>
        <p:spPr bwMode="auto">
          <a:xfrm>
            <a:off x="4643438" y="785813"/>
            <a:ext cx="4143375" cy="5908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a:t>Often in science, and particularly in physics, the material world is reduced into smaller parts so as to aid experimentation, observation and analysis. This has pros and cons as it can also lead to a failure to think about things in a holistic way.</a:t>
            </a:r>
          </a:p>
          <a:p>
            <a:pPr eaLnBrk="1" hangingPunct="1"/>
            <a:endParaRPr lang="en-GB" altLang="en-US"/>
          </a:p>
          <a:p>
            <a:pPr eaLnBrk="1" hangingPunct="1"/>
            <a:r>
              <a:rPr lang="en-GB" altLang="en-US"/>
              <a:t>Nonetheless it is a useful tool and students can be asked to reduce their learning, ideas or theories into smaller parts.</a:t>
            </a:r>
          </a:p>
          <a:p>
            <a:pPr eaLnBrk="1" hangingPunct="1"/>
            <a:endParaRPr lang="en-GB" altLang="en-US"/>
          </a:p>
          <a:p>
            <a:pPr eaLnBrk="1" hangingPunct="1"/>
            <a:r>
              <a:rPr lang="en-GB" altLang="en-US"/>
              <a:t>These can then be studied independently in order to reveal more about their nature and workings.</a:t>
            </a:r>
          </a:p>
          <a:p>
            <a:pPr eaLnBrk="1" hangingPunct="1"/>
            <a:endParaRPr lang="en-GB" altLang="en-US"/>
          </a:p>
          <a:p>
            <a:pPr eaLnBrk="1" hangingPunct="1"/>
            <a:r>
              <a:rPr lang="en-GB" altLang="en-US">
                <a:solidFill>
                  <a:srgbClr val="7030A0"/>
                </a:solidFill>
              </a:rPr>
              <a:t>Extend by asking students to reduce more complex phenomena or plan specific methods of investigation they wish to pursue via reduction.</a:t>
            </a:r>
          </a:p>
        </p:txBody>
      </p:sp>
      <p:sp>
        <p:nvSpPr>
          <p:cNvPr id="35845" name="TextBox 4">
            <a:hlinkClick r:id="rId3" action="ppaction://hlinksldjump"/>
          </p:cNvPr>
          <p:cNvSpPr txBox="1">
            <a:spLocks noChangeArrowheads="1"/>
          </p:cNvSpPr>
          <p:nvPr/>
        </p:nvSpPr>
        <p:spPr bwMode="auto">
          <a:xfrm>
            <a:off x="0" y="0"/>
            <a:ext cx="14763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sz="1400">
                <a:hlinkClick r:id="rId3" action="ppaction://hlinksldjump"/>
              </a:rPr>
              <a:t>Contents Page</a:t>
            </a:r>
            <a:endParaRPr lang="en-GB" altLang="en-US" sz="1400"/>
          </a:p>
        </p:txBody>
      </p:sp>
      <p:graphicFrame>
        <p:nvGraphicFramePr>
          <p:cNvPr id="2" name="Diagram 1"/>
          <p:cNvGraphicFramePr/>
          <p:nvPr>
            <p:extLst>
              <p:ext uri="{D42A27DB-BD31-4B8C-83A1-F6EECF244321}">
                <p14:modId xmlns:p14="http://schemas.microsoft.com/office/powerpoint/2010/main" val="1471143"/>
              </p:ext>
            </p:extLst>
          </p:nvPr>
        </p:nvGraphicFramePr>
        <p:xfrm>
          <a:off x="-756592" y="1470026"/>
          <a:ext cx="6096000" cy="40640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ctrTitle"/>
          </p:nvPr>
        </p:nvSpPr>
        <p:spPr>
          <a:xfrm>
            <a:off x="714375" y="-357188"/>
            <a:ext cx="7772400" cy="1470026"/>
          </a:xfrm>
        </p:spPr>
        <p:txBody>
          <a:bodyPr/>
          <a:lstStyle/>
          <a:p>
            <a:pPr eaLnBrk="1" hangingPunct="1"/>
            <a:r>
              <a:rPr lang="en-GB" altLang="en-US" b="1" dirty="0">
                <a:solidFill>
                  <a:srgbClr val="00B050"/>
                </a:solidFill>
              </a:rPr>
              <a:t>Experimenter</a:t>
            </a:r>
          </a:p>
        </p:txBody>
      </p:sp>
      <p:sp>
        <p:nvSpPr>
          <p:cNvPr id="36867" name="TextBox 3"/>
          <p:cNvSpPr txBox="1">
            <a:spLocks noChangeArrowheads="1"/>
          </p:cNvSpPr>
          <p:nvPr/>
        </p:nvSpPr>
        <p:spPr bwMode="auto">
          <a:xfrm>
            <a:off x="4357688" y="1143000"/>
            <a:ext cx="4357687" cy="563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a:t>Students are asked to design an experiment which could be used to test the validity of:</a:t>
            </a:r>
          </a:p>
          <a:p>
            <a:pPr eaLnBrk="1" hangingPunct="1"/>
            <a:endParaRPr lang="en-GB" altLang="en-US"/>
          </a:p>
          <a:p>
            <a:pPr eaLnBrk="1" hangingPunct="1">
              <a:buFontTx/>
              <a:buChar char="-"/>
            </a:pPr>
            <a:r>
              <a:rPr lang="en-GB" altLang="en-US"/>
              <a:t> What they have learnt</a:t>
            </a:r>
          </a:p>
          <a:p>
            <a:pPr eaLnBrk="1" hangingPunct="1">
              <a:buFontTx/>
              <a:buChar char="-"/>
            </a:pPr>
            <a:r>
              <a:rPr lang="en-GB" altLang="en-US"/>
              <a:t> Their opinions</a:t>
            </a:r>
          </a:p>
          <a:p>
            <a:pPr eaLnBrk="1" hangingPunct="1">
              <a:buFontTx/>
              <a:buChar char="-"/>
            </a:pPr>
            <a:r>
              <a:rPr lang="en-GB" altLang="en-US"/>
              <a:t> Their arguments</a:t>
            </a:r>
          </a:p>
          <a:p>
            <a:pPr eaLnBrk="1" hangingPunct="1">
              <a:buFontTx/>
              <a:buChar char="-"/>
            </a:pPr>
            <a:r>
              <a:rPr lang="en-GB" altLang="en-US"/>
              <a:t> The ideas of others</a:t>
            </a:r>
          </a:p>
          <a:p>
            <a:pPr eaLnBrk="1" hangingPunct="1"/>
            <a:endParaRPr lang="en-GB" altLang="en-US"/>
          </a:p>
          <a:p>
            <a:pPr eaLnBrk="1" hangingPunct="1"/>
            <a:endParaRPr lang="en-GB" altLang="en-US"/>
          </a:p>
          <a:p>
            <a:pPr eaLnBrk="1" hangingPunct="1"/>
            <a:r>
              <a:rPr lang="en-GB" altLang="en-US"/>
              <a:t>This works in subjects beyond science. For example in Citizenship a student could design an experiment that tests whether democracy promotes human rights.</a:t>
            </a:r>
          </a:p>
          <a:p>
            <a:pPr eaLnBrk="1" hangingPunct="1"/>
            <a:endParaRPr lang="en-GB" altLang="en-US"/>
          </a:p>
          <a:p>
            <a:pPr eaLnBrk="1" hangingPunct="1"/>
            <a:r>
              <a:rPr lang="en-GB" altLang="en-US">
                <a:solidFill>
                  <a:srgbClr val="7030A0"/>
                </a:solidFill>
              </a:rPr>
              <a:t>Extend by asking students to think about the limitations of their methodology, the limits to what we can know or the difficulties of conducting experiments.</a:t>
            </a:r>
          </a:p>
        </p:txBody>
      </p:sp>
      <p:sp>
        <p:nvSpPr>
          <p:cNvPr id="36869" name="TextBox 4">
            <a:hlinkClick r:id="rId2" action="ppaction://hlinksldjump"/>
          </p:cNvPr>
          <p:cNvSpPr txBox="1">
            <a:spLocks noChangeArrowheads="1"/>
          </p:cNvSpPr>
          <p:nvPr/>
        </p:nvSpPr>
        <p:spPr bwMode="auto">
          <a:xfrm>
            <a:off x="0" y="0"/>
            <a:ext cx="14763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sz="1400">
                <a:hlinkClick r:id="rId2" action="ppaction://hlinksldjump"/>
              </a:rPr>
              <a:t>Contents Page</a:t>
            </a:r>
            <a:endParaRPr lang="en-GB" altLang="en-US" sz="1400"/>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596188" y="58838"/>
            <a:ext cx="1500964" cy="1033586"/>
          </a:xfrm>
          <a:prstGeom prst="rect">
            <a:avLst/>
          </a:prstGeom>
        </p:spPr>
      </p:pic>
      <p:graphicFrame>
        <p:nvGraphicFramePr>
          <p:cNvPr id="2" name="Diagram 1"/>
          <p:cNvGraphicFramePr/>
          <p:nvPr>
            <p:extLst>
              <p:ext uri="{D42A27DB-BD31-4B8C-83A1-F6EECF244321}">
                <p14:modId xmlns:p14="http://schemas.microsoft.com/office/powerpoint/2010/main" val="2513345175"/>
              </p:ext>
            </p:extLst>
          </p:nvPr>
        </p:nvGraphicFramePr>
        <p:xfrm>
          <a:off x="-828600" y="1700808"/>
          <a:ext cx="6096000" cy="40640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96188" y="58838"/>
            <a:ext cx="1500964" cy="1033586"/>
          </a:xfrm>
          <a:prstGeom prst="rect">
            <a:avLst/>
          </a:prstGeom>
        </p:spPr>
      </p:pic>
      <p:sp>
        <p:nvSpPr>
          <p:cNvPr id="37890" name="Title 1"/>
          <p:cNvSpPr>
            <a:spLocks noGrp="1"/>
          </p:cNvSpPr>
          <p:nvPr>
            <p:ph type="ctrTitle"/>
          </p:nvPr>
        </p:nvSpPr>
        <p:spPr>
          <a:xfrm>
            <a:off x="714375" y="-357188"/>
            <a:ext cx="7772400" cy="1470026"/>
          </a:xfrm>
        </p:spPr>
        <p:txBody>
          <a:bodyPr/>
          <a:lstStyle/>
          <a:p>
            <a:pPr eaLnBrk="1" hangingPunct="1"/>
            <a:r>
              <a:rPr lang="en-GB" altLang="en-US" b="1" dirty="0">
                <a:solidFill>
                  <a:srgbClr val="00B050"/>
                </a:solidFill>
              </a:rPr>
              <a:t>What might happen if...</a:t>
            </a:r>
          </a:p>
        </p:txBody>
      </p:sp>
      <p:sp>
        <p:nvSpPr>
          <p:cNvPr id="37891" name="TextBox 3"/>
          <p:cNvSpPr txBox="1">
            <a:spLocks noChangeArrowheads="1"/>
          </p:cNvSpPr>
          <p:nvPr/>
        </p:nvSpPr>
        <p:spPr bwMode="auto">
          <a:xfrm>
            <a:off x="4357688" y="1143000"/>
            <a:ext cx="4357687"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solidFill>
                <a:srgbClr val="7030A0"/>
              </a:solidFill>
            </a:endParaRPr>
          </a:p>
        </p:txBody>
      </p:sp>
      <p:sp>
        <p:nvSpPr>
          <p:cNvPr id="37892" name="TextBox 3"/>
          <p:cNvSpPr txBox="1">
            <a:spLocks noChangeArrowheads="1"/>
          </p:cNvSpPr>
          <p:nvPr/>
        </p:nvSpPr>
        <p:spPr bwMode="auto">
          <a:xfrm>
            <a:off x="4429125" y="928688"/>
            <a:ext cx="4500563" cy="563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a:t>Ask students ‘What might happen if...’</a:t>
            </a:r>
          </a:p>
          <a:p>
            <a:pPr eaLnBrk="1" hangingPunct="1"/>
            <a:endParaRPr lang="en-GB" altLang="en-US"/>
          </a:p>
          <a:p>
            <a:pPr eaLnBrk="1" hangingPunct="1"/>
            <a:r>
              <a:rPr lang="en-GB" altLang="en-US"/>
              <a:t>...religion was banned tomorrow</a:t>
            </a:r>
          </a:p>
          <a:p>
            <a:pPr eaLnBrk="1" hangingPunct="1"/>
            <a:endParaRPr lang="en-GB" altLang="en-US"/>
          </a:p>
          <a:p>
            <a:pPr eaLnBrk="1" hangingPunct="1"/>
            <a:r>
              <a:rPr lang="en-GB" altLang="en-US"/>
              <a:t>...the laws of physics were temporary</a:t>
            </a:r>
          </a:p>
          <a:p>
            <a:pPr eaLnBrk="1" hangingPunct="1"/>
            <a:endParaRPr lang="en-GB" altLang="en-US"/>
          </a:p>
          <a:p>
            <a:pPr eaLnBrk="1" hangingPunct="1"/>
            <a:r>
              <a:rPr lang="en-GB" altLang="en-US"/>
              <a:t>...mathematical functions altered over time</a:t>
            </a:r>
          </a:p>
          <a:p>
            <a:pPr eaLnBrk="1" hangingPunct="1"/>
            <a:endParaRPr lang="en-GB" altLang="en-US"/>
          </a:p>
          <a:p>
            <a:pPr eaLnBrk="1" hangingPunct="1"/>
            <a:r>
              <a:rPr lang="en-GB" altLang="en-US"/>
              <a:t>...birds did not migrate</a:t>
            </a:r>
          </a:p>
          <a:p>
            <a:pPr eaLnBrk="1" hangingPunct="1"/>
            <a:endParaRPr lang="en-GB" altLang="en-US"/>
          </a:p>
          <a:p>
            <a:pPr eaLnBrk="1" hangingPunct="1"/>
            <a:r>
              <a:rPr lang="en-GB" altLang="en-US"/>
              <a:t>...written translation was not reliable</a:t>
            </a:r>
          </a:p>
          <a:p>
            <a:pPr eaLnBrk="1" hangingPunct="1"/>
            <a:endParaRPr lang="en-GB" altLang="en-US"/>
          </a:p>
          <a:p>
            <a:pPr eaLnBrk="1" hangingPunct="1"/>
            <a:endParaRPr lang="en-GB" altLang="en-US"/>
          </a:p>
          <a:p>
            <a:pPr eaLnBrk="1" hangingPunct="1"/>
            <a:r>
              <a:rPr lang="en-GB" altLang="en-US">
                <a:solidFill>
                  <a:srgbClr val="7030A0"/>
                </a:solidFill>
              </a:rPr>
              <a:t>Extend by asking students to come up with their own ‘What ifs’ which they then answer.</a:t>
            </a:r>
          </a:p>
          <a:p>
            <a:pPr eaLnBrk="1" hangingPunct="1"/>
            <a:endParaRPr lang="en-GB" altLang="en-US">
              <a:solidFill>
                <a:srgbClr val="7030A0"/>
              </a:solidFill>
            </a:endParaRPr>
          </a:p>
          <a:p>
            <a:pPr eaLnBrk="1" hangingPunct="1"/>
            <a:r>
              <a:rPr lang="en-GB" altLang="en-US">
                <a:solidFill>
                  <a:srgbClr val="7030A0"/>
                </a:solidFill>
              </a:rPr>
              <a:t>Or, challenge them to produce multiple answers and argue which is most likely/appealing/harmful etc.</a:t>
            </a:r>
          </a:p>
        </p:txBody>
      </p:sp>
      <p:sp>
        <p:nvSpPr>
          <p:cNvPr id="37894" name="TextBox 5">
            <a:hlinkClick r:id="rId3" action="ppaction://hlinksldjump"/>
          </p:cNvPr>
          <p:cNvSpPr txBox="1">
            <a:spLocks noChangeArrowheads="1"/>
          </p:cNvSpPr>
          <p:nvPr/>
        </p:nvSpPr>
        <p:spPr bwMode="auto">
          <a:xfrm>
            <a:off x="0" y="0"/>
            <a:ext cx="14763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sz="1400">
                <a:hlinkClick r:id="rId3" action="ppaction://hlinksldjump"/>
              </a:rPr>
              <a:t>Contents Page</a:t>
            </a:r>
            <a:endParaRPr lang="en-GB" altLang="en-US" sz="1400"/>
          </a:p>
        </p:txBody>
      </p:sp>
      <p:graphicFrame>
        <p:nvGraphicFramePr>
          <p:cNvPr id="2" name="Diagram 1"/>
          <p:cNvGraphicFramePr/>
          <p:nvPr>
            <p:extLst>
              <p:ext uri="{D42A27DB-BD31-4B8C-83A1-F6EECF244321}">
                <p14:modId xmlns:p14="http://schemas.microsoft.com/office/powerpoint/2010/main" val="3731674070"/>
              </p:ext>
            </p:extLst>
          </p:nvPr>
        </p:nvGraphicFramePr>
        <p:xfrm>
          <a:off x="179512" y="1337464"/>
          <a:ext cx="4178176" cy="4899847"/>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ctrTitle"/>
          </p:nvPr>
        </p:nvSpPr>
        <p:spPr>
          <a:xfrm>
            <a:off x="714375" y="-357188"/>
            <a:ext cx="7772400" cy="1470026"/>
          </a:xfrm>
        </p:spPr>
        <p:txBody>
          <a:bodyPr/>
          <a:lstStyle/>
          <a:p>
            <a:pPr eaLnBrk="1" hangingPunct="1"/>
            <a:r>
              <a:rPr lang="en-GB" altLang="en-US" b="1" dirty="0">
                <a:solidFill>
                  <a:srgbClr val="00B050"/>
                </a:solidFill>
              </a:rPr>
              <a:t>Changes</a:t>
            </a:r>
          </a:p>
        </p:txBody>
      </p:sp>
      <p:sp>
        <p:nvSpPr>
          <p:cNvPr id="38915" name="TextBox 3"/>
          <p:cNvSpPr txBox="1">
            <a:spLocks noChangeArrowheads="1"/>
          </p:cNvSpPr>
          <p:nvPr/>
        </p:nvSpPr>
        <p:spPr bwMode="auto">
          <a:xfrm>
            <a:off x="4357688" y="1143000"/>
            <a:ext cx="4357687"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solidFill>
                <a:srgbClr val="7030A0"/>
              </a:solidFill>
            </a:endParaRPr>
          </a:p>
        </p:txBody>
      </p:sp>
      <p:sp>
        <p:nvSpPr>
          <p:cNvPr id="38916" name="TextBox 4"/>
          <p:cNvSpPr txBox="1">
            <a:spLocks noChangeArrowheads="1"/>
          </p:cNvSpPr>
          <p:nvPr/>
        </p:nvSpPr>
        <p:spPr bwMode="auto">
          <a:xfrm>
            <a:off x="4786313" y="1143000"/>
            <a:ext cx="4032250" cy="452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a:t>Ask students to recommend changes to something and explain why they have made such recommendations. For example:</a:t>
            </a:r>
          </a:p>
          <a:p>
            <a:pPr eaLnBrk="1" hangingPunct="1"/>
            <a:endParaRPr lang="en-GB" altLang="en-US"/>
          </a:p>
          <a:p>
            <a:pPr eaLnBrk="1" hangingPunct="1">
              <a:buFontTx/>
              <a:buChar char="-"/>
            </a:pPr>
            <a:r>
              <a:rPr lang="en-GB" altLang="en-US"/>
              <a:t>How might you change the interpretation of the causes of World War One?</a:t>
            </a:r>
          </a:p>
          <a:p>
            <a:pPr eaLnBrk="1" hangingPunct="1">
              <a:buFontTx/>
              <a:buChar char="-"/>
            </a:pPr>
            <a:endParaRPr lang="en-GB" altLang="en-US"/>
          </a:p>
          <a:p>
            <a:pPr eaLnBrk="1" hangingPunct="1">
              <a:buFontTx/>
              <a:buChar char="-"/>
            </a:pPr>
            <a:r>
              <a:rPr lang="en-GB" altLang="en-US"/>
              <a:t>How might you change the structure of the textbook to make it more user-friendly?</a:t>
            </a:r>
          </a:p>
          <a:p>
            <a:pPr eaLnBrk="1" hangingPunct="1">
              <a:buFontTx/>
              <a:buChar char="-"/>
            </a:pPr>
            <a:endParaRPr lang="en-GB" altLang="en-US"/>
          </a:p>
          <a:p>
            <a:pPr eaLnBrk="1" hangingPunct="1">
              <a:buFontTx/>
              <a:buChar char="-"/>
            </a:pPr>
            <a:r>
              <a:rPr lang="en-GB" altLang="en-US"/>
              <a:t>How might you alter today’s lesson in order that future students learn more easily from it?</a:t>
            </a:r>
          </a:p>
        </p:txBody>
      </p:sp>
      <p:sp>
        <p:nvSpPr>
          <p:cNvPr id="38918" name="TextBox 6">
            <a:hlinkClick r:id="rId2" action="ppaction://hlinksldjump"/>
          </p:cNvPr>
          <p:cNvSpPr txBox="1">
            <a:spLocks noChangeArrowheads="1"/>
          </p:cNvSpPr>
          <p:nvPr/>
        </p:nvSpPr>
        <p:spPr bwMode="auto">
          <a:xfrm>
            <a:off x="0" y="0"/>
            <a:ext cx="14763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sz="1400">
                <a:hlinkClick r:id="rId2" action="ppaction://hlinksldjump"/>
              </a:rPr>
              <a:t>Contents Page</a:t>
            </a:r>
            <a:endParaRPr lang="en-GB" altLang="en-US" sz="1400"/>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596188" y="58838"/>
            <a:ext cx="1500964" cy="1033586"/>
          </a:xfrm>
          <a:prstGeom prst="rect">
            <a:avLst/>
          </a:prstGeom>
        </p:spPr>
      </p:pic>
      <p:graphicFrame>
        <p:nvGraphicFramePr>
          <p:cNvPr id="2" name="Diagram 1"/>
          <p:cNvGraphicFramePr/>
          <p:nvPr>
            <p:extLst>
              <p:ext uri="{D42A27DB-BD31-4B8C-83A1-F6EECF244321}">
                <p14:modId xmlns:p14="http://schemas.microsoft.com/office/powerpoint/2010/main" val="315158608"/>
              </p:ext>
            </p:extLst>
          </p:nvPr>
        </p:nvGraphicFramePr>
        <p:xfrm>
          <a:off x="251520" y="1512888"/>
          <a:ext cx="4534793" cy="40640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96188" y="58838"/>
            <a:ext cx="1500964" cy="1033586"/>
          </a:xfrm>
          <a:prstGeom prst="rect">
            <a:avLst/>
          </a:prstGeom>
        </p:spPr>
      </p:pic>
      <p:sp>
        <p:nvSpPr>
          <p:cNvPr id="39938" name="Title 1"/>
          <p:cNvSpPr>
            <a:spLocks noGrp="1"/>
          </p:cNvSpPr>
          <p:nvPr>
            <p:ph type="ctrTitle"/>
          </p:nvPr>
        </p:nvSpPr>
        <p:spPr>
          <a:xfrm>
            <a:off x="714375" y="-357188"/>
            <a:ext cx="7772400" cy="1470026"/>
          </a:xfrm>
        </p:spPr>
        <p:txBody>
          <a:bodyPr/>
          <a:lstStyle/>
          <a:p>
            <a:pPr eaLnBrk="1" hangingPunct="1"/>
            <a:r>
              <a:rPr lang="en-GB" altLang="en-US" b="1" dirty="0">
                <a:solidFill>
                  <a:srgbClr val="00B050"/>
                </a:solidFill>
              </a:rPr>
              <a:t>Inventors</a:t>
            </a:r>
          </a:p>
        </p:txBody>
      </p:sp>
      <p:sp>
        <p:nvSpPr>
          <p:cNvPr id="39939" name="TextBox 3"/>
          <p:cNvSpPr txBox="1">
            <a:spLocks noChangeArrowheads="1"/>
          </p:cNvSpPr>
          <p:nvPr/>
        </p:nvSpPr>
        <p:spPr bwMode="auto">
          <a:xfrm>
            <a:off x="4357688" y="1143000"/>
            <a:ext cx="4357687"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solidFill>
                <a:srgbClr val="7030A0"/>
              </a:solidFill>
            </a:endParaRPr>
          </a:p>
        </p:txBody>
      </p:sp>
      <p:sp>
        <p:nvSpPr>
          <p:cNvPr id="39940" name="TextBox 4"/>
          <p:cNvSpPr txBox="1">
            <a:spLocks noChangeArrowheads="1"/>
          </p:cNvSpPr>
          <p:nvPr/>
        </p:nvSpPr>
        <p:spPr bwMode="auto">
          <a:xfrm>
            <a:off x="4643438" y="714375"/>
            <a:ext cx="4143375" cy="541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sz="1600"/>
              <a:t>Invention requires creative, synthetic thinking, the use of the imagination and the proposal of possibilities. It requires an open mind, yet one that is also capable of honing in and sustaining a course of action; capable of cultivating an idea from seed to tree. What great skills for students to develop!</a:t>
            </a:r>
          </a:p>
          <a:p>
            <a:pPr eaLnBrk="1" hangingPunct="1"/>
            <a:endParaRPr lang="en-GB" altLang="en-US" sz="1600"/>
          </a:p>
          <a:p>
            <a:pPr eaLnBrk="1" hangingPunct="1"/>
            <a:r>
              <a:rPr lang="en-GB" altLang="en-US" sz="1600"/>
              <a:t>Challenge them to invent machines, slogans, theories, solutions, products, contraptions, advertisements...</a:t>
            </a:r>
          </a:p>
          <a:p>
            <a:pPr eaLnBrk="1" hangingPunct="1"/>
            <a:endParaRPr lang="en-GB" altLang="en-US" sz="1600"/>
          </a:p>
          <a:p>
            <a:pPr eaLnBrk="1" hangingPunct="1"/>
            <a:r>
              <a:rPr lang="en-GB" altLang="en-US" sz="1600"/>
              <a:t>You could set them a brief, provide criteria to fill, give a question or name a problem that needs cracking.</a:t>
            </a:r>
          </a:p>
          <a:p>
            <a:pPr eaLnBrk="1" hangingPunct="1"/>
            <a:endParaRPr lang="en-GB" altLang="en-US" sz="1600"/>
          </a:p>
          <a:p>
            <a:pPr eaLnBrk="1" hangingPunct="1"/>
            <a:r>
              <a:rPr lang="en-GB" altLang="en-US" sz="1600">
                <a:solidFill>
                  <a:srgbClr val="7030A0"/>
                </a:solidFill>
              </a:rPr>
              <a:t>Extend by asking students to refine their inventions – what problems might they encounter and how could these be overcome?</a:t>
            </a:r>
          </a:p>
        </p:txBody>
      </p:sp>
      <p:sp>
        <p:nvSpPr>
          <p:cNvPr id="39942" name="TextBox 5">
            <a:hlinkClick r:id="rId3" action="ppaction://hlinksldjump"/>
          </p:cNvPr>
          <p:cNvSpPr txBox="1">
            <a:spLocks noChangeArrowheads="1"/>
          </p:cNvSpPr>
          <p:nvPr/>
        </p:nvSpPr>
        <p:spPr bwMode="auto">
          <a:xfrm>
            <a:off x="0" y="0"/>
            <a:ext cx="14763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sz="1400">
                <a:hlinkClick r:id="rId3" action="ppaction://hlinksldjump"/>
              </a:rPr>
              <a:t>Contents Page</a:t>
            </a:r>
            <a:endParaRPr lang="en-GB" altLang="en-US" sz="1400"/>
          </a:p>
        </p:txBody>
      </p:sp>
      <p:graphicFrame>
        <p:nvGraphicFramePr>
          <p:cNvPr id="2" name="Diagram 1"/>
          <p:cNvGraphicFramePr/>
          <p:nvPr>
            <p:extLst>
              <p:ext uri="{D42A27DB-BD31-4B8C-83A1-F6EECF244321}">
                <p14:modId xmlns:p14="http://schemas.microsoft.com/office/powerpoint/2010/main" val="439686750"/>
              </p:ext>
            </p:extLst>
          </p:nvPr>
        </p:nvGraphicFramePr>
        <p:xfrm>
          <a:off x="-1277291" y="944951"/>
          <a:ext cx="7297488" cy="5363716"/>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96188" y="58838"/>
            <a:ext cx="1500964" cy="1033586"/>
          </a:xfrm>
          <a:prstGeom prst="rect">
            <a:avLst/>
          </a:prstGeom>
        </p:spPr>
      </p:pic>
      <p:sp>
        <p:nvSpPr>
          <p:cNvPr id="40962" name="Title 1"/>
          <p:cNvSpPr>
            <a:spLocks noGrp="1"/>
          </p:cNvSpPr>
          <p:nvPr>
            <p:ph type="ctrTitle"/>
          </p:nvPr>
        </p:nvSpPr>
        <p:spPr>
          <a:xfrm>
            <a:off x="714375" y="-357188"/>
            <a:ext cx="7772400" cy="1470026"/>
          </a:xfrm>
        </p:spPr>
        <p:txBody>
          <a:bodyPr/>
          <a:lstStyle/>
          <a:p>
            <a:pPr eaLnBrk="1" hangingPunct="1"/>
            <a:r>
              <a:rPr lang="en-GB" altLang="en-US" b="1" dirty="0">
                <a:solidFill>
                  <a:srgbClr val="00B050"/>
                </a:solidFill>
              </a:rPr>
              <a:t>Devise a way to...</a:t>
            </a:r>
          </a:p>
        </p:txBody>
      </p:sp>
      <p:sp>
        <p:nvSpPr>
          <p:cNvPr id="40963" name="TextBox 3"/>
          <p:cNvSpPr txBox="1">
            <a:spLocks noChangeArrowheads="1"/>
          </p:cNvSpPr>
          <p:nvPr/>
        </p:nvSpPr>
        <p:spPr bwMode="auto">
          <a:xfrm>
            <a:off x="4357688" y="1143000"/>
            <a:ext cx="4357687"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solidFill>
                <a:srgbClr val="7030A0"/>
              </a:solidFill>
            </a:endParaRPr>
          </a:p>
        </p:txBody>
      </p:sp>
      <p:sp>
        <p:nvSpPr>
          <p:cNvPr id="40964" name="TextBox 3"/>
          <p:cNvSpPr txBox="1">
            <a:spLocks noChangeArrowheads="1"/>
          </p:cNvSpPr>
          <p:nvPr/>
        </p:nvSpPr>
        <p:spPr bwMode="auto">
          <a:xfrm>
            <a:off x="5364088" y="1000125"/>
            <a:ext cx="3565600" cy="59093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r>
              <a:rPr lang="en-GB" altLang="en-US" dirty="0"/>
              <a:t>Similar to invention but centred more on the notions of planning and action.</a:t>
            </a:r>
          </a:p>
          <a:p>
            <a:pPr algn="r" eaLnBrk="1" hangingPunct="1"/>
            <a:endParaRPr lang="en-GB" altLang="en-US" dirty="0"/>
          </a:p>
          <a:p>
            <a:pPr algn="r" eaLnBrk="1" hangingPunct="1"/>
            <a:r>
              <a:rPr lang="en-GB" altLang="en-US" dirty="0"/>
              <a:t>Set students a challenge related to the lesson in which they must devise a way to...</a:t>
            </a:r>
          </a:p>
          <a:p>
            <a:pPr algn="r" eaLnBrk="1" hangingPunct="1"/>
            <a:endParaRPr lang="en-GB" altLang="en-US" dirty="0"/>
          </a:p>
          <a:p>
            <a:pPr algn="r" eaLnBrk="1" hangingPunct="1"/>
            <a:r>
              <a:rPr lang="en-GB" altLang="en-US" dirty="0"/>
              <a:t>...ensure the compliance of companies with government legislation</a:t>
            </a:r>
          </a:p>
          <a:p>
            <a:pPr algn="r" eaLnBrk="1" hangingPunct="1"/>
            <a:endParaRPr lang="en-GB" altLang="en-US" dirty="0"/>
          </a:p>
          <a:p>
            <a:pPr algn="r" eaLnBrk="1" hangingPunct="1"/>
            <a:r>
              <a:rPr lang="en-GB" altLang="en-US" dirty="0"/>
              <a:t>...circumvent the laws of thermodynamics</a:t>
            </a:r>
          </a:p>
          <a:p>
            <a:pPr algn="r" eaLnBrk="1" hangingPunct="1"/>
            <a:endParaRPr lang="en-GB" altLang="en-US" dirty="0"/>
          </a:p>
          <a:p>
            <a:pPr algn="r" eaLnBrk="1" hangingPunct="1"/>
            <a:r>
              <a:rPr lang="en-GB" altLang="en-US" dirty="0"/>
              <a:t>...remember irregular verbs in German</a:t>
            </a:r>
          </a:p>
          <a:p>
            <a:pPr algn="r" eaLnBrk="1" hangingPunct="1"/>
            <a:endParaRPr lang="en-GB" altLang="en-US" dirty="0"/>
          </a:p>
          <a:p>
            <a:pPr algn="r" eaLnBrk="1" hangingPunct="1"/>
            <a:endParaRPr lang="en-GB" altLang="en-US" dirty="0"/>
          </a:p>
          <a:p>
            <a:pPr algn="r" eaLnBrk="1" hangingPunct="1"/>
            <a:r>
              <a:rPr lang="en-GB" altLang="en-US" dirty="0"/>
              <a:t>Or whatever might be appropriate.</a:t>
            </a:r>
          </a:p>
        </p:txBody>
      </p:sp>
      <p:sp>
        <p:nvSpPr>
          <p:cNvPr id="40966" name="TextBox 5">
            <a:hlinkClick r:id="rId3" action="ppaction://hlinksldjump"/>
          </p:cNvPr>
          <p:cNvSpPr txBox="1">
            <a:spLocks noChangeArrowheads="1"/>
          </p:cNvSpPr>
          <p:nvPr/>
        </p:nvSpPr>
        <p:spPr bwMode="auto">
          <a:xfrm>
            <a:off x="0" y="0"/>
            <a:ext cx="14763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sz="1400">
                <a:hlinkClick r:id="rId3" action="ppaction://hlinksldjump"/>
              </a:rPr>
              <a:t>Contents Page</a:t>
            </a:r>
            <a:endParaRPr lang="en-GB" altLang="en-US" sz="1400"/>
          </a:p>
        </p:txBody>
      </p:sp>
      <p:graphicFrame>
        <p:nvGraphicFramePr>
          <p:cNvPr id="2" name="Diagram 1"/>
          <p:cNvGraphicFramePr/>
          <p:nvPr>
            <p:extLst>
              <p:ext uri="{D42A27DB-BD31-4B8C-83A1-F6EECF244321}">
                <p14:modId xmlns:p14="http://schemas.microsoft.com/office/powerpoint/2010/main" val="860940215"/>
              </p:ext>
            </p:extLst>
          </p:nvPr>
        </p:nvGraphicFramePr>
        <p:xfrm>
          <a:off x="251520" y="1249262"/>
          <a:ext cx="5112568" cy="4115154"/>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Box 3"/>
          <p:cNvSpPr txBox="1">
            <a:spLocks noChangeArrowheads="1"/>
          </p:cNvSpPr>
          <p:nvPr/>
        </p:nvSpPr>
        <p:spPr bwMode="auto">
          <a:xfrm>
            <a:off x="1258888" y="188913"/>
            <a:ext cx="633730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sz="3600" b="1" dirty="0">
                <a:solidFill>
                  <a:srgbClr val="00B050"/>
                </a:solidFill>
                <a:latin typeface="Calibri" panose="020F0502020204030204" pitchFamily="34" charset="0"/>
              </a:rPr>
              <a:t>Insoluble Problems</a:t>
            </a:r>
          </a:p>
        </p:txBody>
      </p:sp>
      <p:sp>
        <p:nvSpPr>
          <p:cNvPr id="5124" name="TextBox 5"/>
          <p:cNvSpPr txBox="1">
            <a:spLocks noChangeArrowheads="1"/>
          </p:cNvSpPr>
          <p:nvPr/>
        </p:nvSpPr>
        <p:spPr bwMode="auto">
          <a:xfrm>
            <a:off x="3995738" y="1125538"/>
            <a:ext cx="4968875" cy="5575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sz="2000">
                <a:latin typeface="Calibri" panose="020F0502020204030204" pitchFamily="34" charset="0"/>
              </a:rPr>
              <a:t>Much of philosophy centres on questions that seem to be insoluble. </a:t>
            </a:r>
          </a:p>
          <a:p>
            <a:pPr eaLnBrk="1" hangingPunct="1"/>
            <a:endParaRPr lang="en-GB" altLang="en-US" sz="2000">
              <a:latin typeface="Calibri" panose="020F0502020204030204" pitchFamily="34" charset="0"/>
            </a:endParaRPr>
          </a:p>
          <a:p>
            <a:pPr eaLnBrk="1" hangingPunct="1"/>
            <a:r>
              <a:rPr lang="en-GB" altLang="en-US" sz="2000" b="1">
                <a:latin typeface="Calibri" panose="020F0502020204030204" pitchFamily="34" charset="0"/>
              </a:rPr>
              <a:t>Use some of these to challenge students:</a:t>
            </a:r>
          </a:p>
          <a:p>
            <a:pPr eaLnBrk="1" hangingPunct="1"/>
            <a:endParaRPr lang="en-GB" altLang="en-US" sz="2000">
              <a:latin typeface="Calibri" panose="020F0502020204030204" pitchFamily="34" charset="0"/>
            </a:endParaRPr>
          </a:p>
          <a:p>
            <a:pPr eaLnBrk="1" hangingPunct="1">
              <a:lnSpc>
                <a:spcPts val="2900"/>
              </a:lnSpc>
            </a:pPr>
            <a:r>
              <a:rPr lang="en-GB" altLang="en-US">
                <a:latin typeface="Calibri" panose="020F0502020204030204" pitchFamily="34" charset="0"/>
              </a:rPr>
              <a:t>Can we prove God does or does not exist?</a:t>
            </a:r>
          </a:p>
          <a:p>
            <a:pPr eaLnBrk="1" hangingPunct="1">
              <a:lnSpc>
                <a:spcPts val="2900"/>
              </a:lnSpc>
            </a:pPr>
            <a:r>
              <a:rPr lang="en-GB" altLang="en-US">
                <a:latin typeface="Calibri" panose="020F0502020204030204" pitchFamily="34" charset="0"/>
              </a:rPr>
              <a:t>What is art?</a:t>
            </a:r>
          </a:p>
          <a:p>
            <a:pPr eaLnBrk="1" hangingPunct="1">
              <a:lnSpc>
                <a:spcPts val="2900"/>
              </a:lnSpc>
            </a:pPr>
            <a:r>
              <a:rPr lang="en-GB" altLang="en-US">
                <a:latin typeface="Calibri" panose="020F0502020204030204" pitchFamily="34" charset="0"/>
              </a:rPr>
              <a:t>Can security and freedom coexist?</a:t>
            </a:r>
          </a:p>
          <a:p>
            <a:pPr eaLnBrk="1" hangingPunct="1">
              <a:lnSpc>
                <a:spcPts val="2900"/>
              </a:lnSpc>
            </a:pPr>
            <a:r>
              <a:rPr lang="en-GB" altLang="en-US">
                <a:latin typeface="Calibri" panose="020F0502020204030204" pitchFamily="34" charset="0"/>
              </a:rPr>
              <a:t>Is my blue the same as your blue?</a:t>
            </a:r>
          </a:p>
          <a:p>
            <a:pPr eaLnBrk="1" hangingPunct="1">
              <a:lnSpc>
                <a:spcPts val="2900"/>
              </a:lnSpc>
            </a:pPr>
            <a:r>
              <a:rPr lang="en-GB" altLang="en-US">
                <a:latin typeface="Calibri" panose="020F0502020204030204" pitchFamily="34" charset="0"/>
              </a:rPr>
              <a:t>Are the mind and body separate?</a:t>
            </a:r>
          </a:p>
          <a:p>
            <a:pPr eaLnBrk="1" hangingPunct="1">
              <a:lnSpc>
                <a:spcPts val="2900"/>
              </a:lnSpc>
            </a:pPr>
            <a:r>
              <a:rPr lang="en-GB" altLang="en-US">
                <a:latin typeface="Calibri" panose="020F0502020204030204" pitchFamily="34" charset="0"/>
              </a:rPr>
              <a:t>Do we have free will?</a:t>
            </a:r>
          </a:p>
          <a:p>
            <a:pPr eaLnBrk="1" hangingPunct="1">
              <a:lnSpc>
                <a:spcPts val="2900"/>
              </a:lnSpc>
            </a:pPr>
            <a:r>
              <a:rPr lang="en-GB" altLang="en-US">
                <a:latin typeface="Calibri" panose="020F0502020204030204" pitchFamily="34" charset="0"/>
              </a:rPr>
              <a:t>Why does evil exist?</a:t>
            </a:r>
          </a:p>
          <a:p>
            <a:pPr eaLnBrk="1" hangingPunct="1">
              <a:lnSpc>
                <a:spcPts val="2900"/>
              </a:lnSpc>
            </a:pPr>
            <a:r>
              <a:rPr lang="en-GB" altLang="en-US">
                <a:latin typeface="Calibri" panose="020F0502020204030204" pitchFamily="34" charset="0"/>
              </a:rPr>
              <a:t>Are some judgements better than others?</a:t>
            </a:r>
          </a:p>
          <a:p>
            <a:pPr eaLnBrk="1" hangingPunct="1">
              <a:lnSpc>
                <a:spcPct val="150000"/>
              </a:lnSpc>
            </a:pPr>
            <a:endParaRPr lang="en-GB" altLang="en-US">
              <a:latin typeface="Calibri" panose="020F0502020204030204" pitchFamily="34" charset="0"/>
            </a:endParaRPr>
          </a:p>
          <a:p>
            <a:pPr eaLnBrk="1" hangingPunct="1"/>
            <a:r>
              <a:rPr lang="en-GB" altLang="en-US">
                <a:solidFill>
                  <a:srgbClr val="7030A0"/>
                </a:solidFill>
                <a:latin typeface="Calibri" panose="020F0502020204030204" pitchFamily="34" charset="0"/>
              </a:rPr>
              <a:t>Extension: Students develop their own insoluble problems and challenge each other</a:t>
            </a:r>
          </a:p>
        </p:txBody>
      </p:sp>
      <p:sp>
        <p:nvSpPr>
          <p:cNvPr id="5125" name="TextBox 4">
            <a:hlinkClick r:id="rId2" action="ppaction://hlinksldjump"/>
          </p:cNvPr>
          <p:cNvSpPr txBox="1">
            <a:spLocks noChangeArrowheads="1"/>
          </p:cNvSpPr>
          <p:nvPr/>
        </p:nvSpPr>
        <p:spPr bwMode="auto">
          <a:xfrm>
            <a:off x="0" y="0"/>
            <a:ext cx="14763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sz="1400">
                <a:hlinkClick r:id="rId2" action="ppaction://hlinksldjump"/>
              </a:rPr>
              <a:t>Contents Page</a:t>
            </a:r>
            <a:endParaRPr lang="en-GB" altLang="en-US" sz="1400"/>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596188" y="58838"/>
            <a:ext cx="1500964" cy="1033586"/>
          </a:xfrm>
          <a:prstGeom prst="rect">
            <a:avLst/>
          </a:prstGeom>
        </p:spPr>
      </p:pic>
      <p:graphicFrame>
        <p:nvGraphicFramePr>
          <p:cNvPr id="2" name="Diagram 1"/>
          <p:cNvGraphicFramePr/>
          <p:nvPr>
            <p:extLst>
              <p:ext uri="{D42A27DB-BD31-4B8C-83A1-F6EECF244321}">
                <p14:modId xmlns:p14="http://schemas.microsoft.com/office/powerpoint/2010/main" val="4156385787"/>
              </p:ext>
            </p:extLst>
          </p:nvPr>
        </p:nvGraphicFramePr>
        <p:xfrm>
          <a:off x="-1044624" y="1700808"/>
          <a:ext cx="6096000" cy="40640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p:cNvSpPr>
            <a:spLocks noGrp="1"/>
          </p:cNvSpPr>
          <p:nvPr>
            <p:ph type="ctrTitle"/>
          </p:nvPr>
        </p:nvSpPr>
        <p:spPr>
          <a:xfrm>
            <a:off x="714375" y="-357188"/>
            <a:ext cx="7772400" cy="1470026"/>
          </a:xfrm>
        </p:spPr>
        <p:txBody>
          <a:bodyPr/>
          <a:lstStyle/>
          <a:p>
            <a:pPr eaLnBrk="1" hangingPunct="1"/>
            <a:r>
              <a:rPr lang="en-GB" altLang="en-US" b="1" dirty="0">
                <a:solidFill>
                  <a:srgbClr val="00B050"/>
                </a:solidFill>
              </a:rPr>
              <a:t>Make a Proposal</a:t>
            </a:r>
          </a:p>
        </p:txBody>
      </p:sp>
      <p:sp>
        <p:nvSpPr>
          <p:cNvPr id="41987" name="TextBox 3"/>
          <p:cNvSpPr txBox="1">
            <a:spLocks noChangeArrowheads="1"/>
          </p:cNvSpPr>
          <p:nvPr/>
        </p:nvSpPr>
        <p:spPr bwMode="auto">
          <a:xfrm>
            <a:off x="4357688" y="1143000"/>
            <a:ext cx="4357687"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solidFill>
                <a:srgbClr val="7030A0"/>
              </a:solidFill>
            </a:endParaRPr>
          </a:p>
        </p:txBody>
      </p:sp>
      <p:sp>
        <p:nvSpPr>
          <p:cNvPr id="41988" name="TextBox 4"/>
          <p:cNvSpPr txBox="1">
            <a:spLocks noChangeArrowheads="1"/>
          </p:cNvSpPr>
          <p:nvPr/>
        </p:nvSpPr>
        <p:spPr bwMode="auto">
          <a:xfrm>
            <a:off x="4357688" y="1214438"/>
            <a:ext cx="4429125" cy="5078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a:t>Challenge students to make a proposal for something. This could be given to them by the teacher or they could be asked to come up with it themselves. </a:t>
            </a:r>
          </a:p>
          <a:p>
            <a:pPr eaLnBrk="1" hangingPunct="1"/>
            <a:endParaRPr lang="en-GB" altLang="en-US"/>
          </a:p>
          <a:p>
            <a:pPr eaLnBrk="1" hangingPunct="1"/>
            <a:r>
              <a:rPr lang="en-GB" altLang="en-US"/>
              <a:t>Proposals should focus on something new or something that could be changed. The proposal can be left up to students or scaffolded with a set of criteria.</a:t>
            </a:r>
          </a:p>
          <a:p>
            <a:pPr eaLnBrk="1" hangingPunct="1"/>
            <a:endParaRPr lang="en-GB" altLang="en-US"/>
          </a:p>
          <a:p>
            <a:pPr eaLnBrk="1" hangingPunct="1"/>
            <a:r>
              <a:rPr lang="en-GB" altLang="en-US"/>
              <a:t>Examples might be:</a:t>
            </a:r>
          </a:p>
          <a:p>
            <a:pPr eaLnBrk="1" hangingPunct="1"/>
            <a:endParaRPr lang="en-GB" altLang="en-US"/>
          </a:p>
          <a:p>
            <a:pPr eaLnBrk="1" hangingPunct="1">
              <a:buFontTx/>
              <a:buChar char="-"/>
            </a:pPr>
            <a:r>
              <a:rPr lang="en-GB" altLang="en-US"/>
              <a:t>Come up with a proposal for reducing CO2 emissions in the UK</a:t>
            </a:r>
          </a:p>
          <a:p>
            <a:pPr eaLnBrk="1" hangingPunct="1">
              <a:buFontTx/>
              <a:buChar char="-"/>
            </a:pPr>
            <a:endParaRPr lang="en-GB" altLang="en-US"/>
          </a:p>
          <a:p>
            <a:pPr eaLnBrk="1" hangingPunct="1">
              <a:buFontTx/>
              <a:buChar char="-"/>
            </a:pPr>
            <a:r>
              <a:rPr lang="en-GB" altLang="en-US"/>
              <a:t>Make a proposal for how we might reinterpret Macbeth for a modern audience</a:t>
            </a:r>
          </a:p>
        </p:txBody>
      </p:sp>
      <p:sp>
        <p:nvSpPr>
          <p:cNvPr id="41990" name="TextBox 5">
            <a:hlinkClick r:id="rId2" action="ppaction://hlinksldjump"/>
          </p:cNvPr>
          <p:cNvSpPr txBox="1">
            <a:spLocks noChangeArrowheads="1"/>
          </p:cNvSpPr>
          <p:nvPr/>
        </p:nvSpPr>
        <p:spPr bwMode="auto">
          <a:xfrm>
            <a:off x="0" y="0"/>
            <a:ext cx="14763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sz="1400">
                <a:hlinkClick r:id="rId2" action="ppaction://hlinksldjump"/>
              </a:rPr>
              <a:t>Contents Page</a:t>
            </a:r>
            <a:endParaRPr lang="en-GB" altLang="en-US" sz="1400"/>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596188" y="58838"/>
            <a:ext cx="1500964" cy="1033586"/>
          </a:xfrm>
          <a:prstGeom prst="rect">
            <a:avLst/>
          </a:prstGeom>
        </p:spPr>
      </p:pic>
      <p:graphicFrame>
        <p:nvGraphicFramePr>
          <p:cNvPr id="2" name="Diagram 1"/>
          <p:cNvGraphicFramePr/>
          <p:nvPr>
            <p:extLst>
              <p:ext uri="{D42A27DB-BD31-4B8C-83A1-F6EECF244321}">
                <p14:modId xmlns:p14="http://schemas.microsoft.com/office/powerpoint/2010/main" val="2304212813"/>
              </p:ext>
            </p:extLst>
          </p:nvPr>
        </p:nvGraphicFramePr>
        <p:xfrm>
          <a:off x="179512" y="1470026"/>
          <a:ext cx="4178176" cy="40640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p:cNvSpPr>
            <a:spLocks noGrp="1"/>
          </p:cNvSpPr>
          <p:nvPr>
            <p:ph type="ctrTitle"/>
          </p:nvPr>
        </p:nvSpPr>
        <p:spPr>
          <a:xfrm>
            <a:off x="714375" y="-357188"/>
            <a:ext cx="7772400" cy="1470026"/>
          </a:xfrm>
        </p:spPr>
        <p:txBody>
          <a:bodyPr/>
          <a:lstStyle/>
          <a:p>
            <a:pPr eaLnBrk="1" hangingPunct="1"/>
            <a:r>
              <a:rPr lang="en-GB" altLang="en-US" b="1" dirty="0">
                <a:solidFill>
                  <a:srgbClr val="00B050"/>
                </a:solidFill>
              </a:rPr>
              <a:t>Ultimate Reasoning</a:t>
            </a:r>
          </a:p>
        </p:txBody>
      </p:sp>
      <p:sp>
        <p:nvSpPr>
          <p:cNvPr id="43011" name="TextBox 3"/>
          <p:cNvSpPr txBox="1">
            <a:spLocks noChangeArrowheads="1"/>
          </p:cNvSpPr>
          <p:nvPr/>
        </p:nvSpPr>
        <p:spPr bwMode="auto">
          <a:xfrm>
            <a:off x="4357688" y="1143000"/>
            <a:ext cx="4357687" cy="535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a:t>What are the ultimate reasons or purposes underlying our actions? </a:t>
            </a:r>
          </a:p>
          <a:p>
            <a:pPr eaLnBrk="1" hangingPunct="1"/>
            <a:endParaRPr lang="en-GB" altLang="en-US"/>
          </a:p>
          <a:p>
            <a:pPr eaLnBrk="1" hangingPunct="1"/>
            <a:r>
              <a:rPr lang="en-GB" altLang="en-US"/>
              <a:t>Do we always act with a conscious knowledge of why we are acting?</a:t>
            </a:r>
          </a:p>
          <a:p>
            <a:pPr eaLnBrk="1" hangingPunct="1"/>
            <a:endParaRPr lang="en-GB" altLang="en-US"/>
          </a:p>
          <a:p>
            <a:pPr eaLnBrk="1" hangingPunct="1"/>
            <a:r>
              <a:rPr lang="en-GB" altLang="en-US"/>
              <a:t>Challenge students to interrogate their own reasoning, or the reasoning of others (in the classroom or beyond), and attempt to reach what they believe to be the ultimate reasoning or motive for what has been advocated.</a:t>
            </a:r>
          </a:p>
          <a:p>
            <a:pPr eaLnBrk="1" hangingPunct="1"/>
            <a:endParaRPr lang="en-GB" altLang="en-US"/>
          </a:p>
          <a:p>
            <a:pPr eaLnBrk="1" hangingPunct="1"/>
            <a:r>
              <a:rPr lang="en-GB" altLang="en-US"/>
              <a:t>When they reach what appears to be a stopping point, challenge them to start again from that point and question why that reason or motive is deemed legitimate (and therefore where it comes from).</a:t>
            </a:r>
          </a:p>
        </p:txBody>
      </p:sp>
      <p:sp>
        <p:nvSpPr>
          <p:cNvPr id="43013" name="TextBox 4">
            <a:hlinkClick r:id="rId2" action="ppaction://hlinksldjump"/>
          </p:cNvPr>
          <p:cNvSpPr txBox="1">
            <a:spLocks noChangeArrowheads="1"/>
          </p:cNvSpPr>
          <p:nvPr/>
        </p:nvSpPr>
        <p:spPr bwMode="auto">
          <a:xfrm>
            <a:off x="0" y="0"/>
            <a:ext cx="14763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sz="1400">
                <a:hlinkClick r:id="rId2" action="ppaction://hlinksldjump"/>
              </a:rPr>
              <a:t>Contents Page</a:t>
            </a:r>
            <a:endParaRPr lang="en-GB" altLang="en-US" sz="1400"/>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596188" y="58838"/>
            <a:ext cx="1500964" cy="1033586"/>
          </a:xfrm>
          <a:prstGeom prst="rect">
            <a:avLst/>
          </a:prstGeom>
        </p:spPr>
      </p:pic>
      <p:graphicFrame>
        <p:nvGraphicFramePr>
          <p:cNvPr id="2" name="Diagram 1"/>
          <p:cNvGraphicFramePr/>
          <p:nvPr>
            <p:extLst>
              <p:ext uri="{D42A27DB-BD31-4B8C-83A1-F6EECF244321}">
                <p14:modId xmlns:p14="http://schemas.microsoft.com/office/powerpoint/2010/main" val="1926675489"/>
              </p:ext>
            </p:extLst>
          </p:nvPr>
        </p:nvGraphicFramePr>
        <p:xfrm>
          <a:off x="-756592" y="849297"/>
          <a:ext cx="6096000" cy="5648944"/>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96188" y="58838"/>
            <a:ext cx="1500964" cy="1033586"/>
          </a:xfrm>
          <a:prstGeom prst="rect">
            <a:avLst/>
          </a:prstGeom>
        </p:spPr>
      </p:pic>
      <p:sp>
        <p:nvSpPr>
          <p:cNvPr id="44034" name="Title 1"/>
          <p:cNvSpPr>
            <a:spLocks noGrp="1"/>
          </p:cNvSpPr>
          <p:nvPr>
            <p:ph type="ctrTitle"/>
          </p:nvPr>
        </p:nvSpPr>
        <p:spPr>
          <a:xfrm>
            <a:off x="714375" y="-357188"/>
            <a:ext cx="7772400" cy="1470026"/>
          </a:xfrm>
        </p:spPr>
        <p:txBody>
          <a:bodyPr/>
          <a:lstStyle/>
          <a:p>
            <a:pPr eaLnBrk="1" hangingPunct="1"/>
            <a:r>
              <a:rPr lang="en-GB" altLang="en-US" b="1" dirty="0">
                <a:solidFill>
                  <a:srgbClr val="00B050"/>
                </a:solidFill>
              </a:rPr>
              <a:t>Round Table</a:t>
            </a:r>
          </a:p>
        </p:txBody>
      </p:sp>
      <p:sp>
        <p:nvSpPr>
          <p:cNvPr id="44035" name="TextBox 3"/>
          <p:cNvSpPr txBox="1">
            <a:spLocks noChangeArrowheads="1"/>
          </p:cNvSpPr>
          <p:nvPr/>
        </p:nvSpPr>
        <p:spPr bwMode="auto">
          <a:xfrm>
            <a:off x="4357688" y="785813"/>
            <a:ext cx="4357687" cy="5908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a:t>Take a specific idea, question or thought linked to the lesson and ask students to imagine it as the focal point for a roundtable discussion.</a:t>
            </a:r>
          </a:p>
          <a:p>
            <a:pPr eaLnBrk="1" hangingPunct="1"/>
            <a:endParaRPr lang="en-GB" altLang="en-US"/>
          </a:p>
          <a:p>
            <a:pPr eaLnBrk="1" hangingPunct="1"/>
            <a:r>
              <a:rPr lang="en-GB" altLang="en-US"/>
              <a:t>They must then construct a debate in which the different contributors discuss and argue back and forth with one another.</a:t>
            </a:r>
          </a:p>
          <a:p>
            <a:pPr eaLnBrk="1" hangingPunct="1"/>
            <a:endParaRPr lang="en-GB" altLang="en-US"/>
          </a:p>
          <a:p>
            <a:pPr eaLnBrk="1" hangingPunct="1"/>
            <a:r>
              <a:rPr lang="en-GB" altLang="en-US"/>
              <a:t>You could give students a list of participants or ask them to come up with their own.</a:t>
            </a:r>
          </a:p>
          <a:p>
            <a:pPr eaLnBrk="1" hangingPunct="1"/>
            <a:endParaRPr lang="en-GB" altLang="en-US"/>
          </a:p>
          <a:p>
            <a:pPr eaLnBrk="1" hangingPunct="1"/>
            <a:r>
              <a:rPr lang="en-GB" altLang="en-US"/>
              <a:t>Example:</a:t>
            </a:r>
          </a:p>
          <a:p>
            <a:pPr eaLnBrk="1" hangingPunct="1"/>
            <a:endParaRPr lang="en-GB" altLang="en-US"/>
          </a:p>
          <a:p>
            <a:pPr eaLnBrk="1" hangingPunct="1">
              <a:buFontTx/>
              <a:buChar char="-"/>
            </a:pPr>
            <a:r>
              <a:rPr lang="en-GB" altLang="en-US"/>
              <a:t>Is freedom a human right?</a:t>
            </a:r>
          </a:p>
          <a:p>
            <a:pPr eaLnBrk="1" hangingPunct="1">
              <a:buFontTx/>
              <a:buChar char="-"/>
            </a:pPr>
            <a:endParaRPr lang="en-GB" altLang="en-US"/>
          </a:p>
          <a:p>
            <a:pPr eaLnBrk="1" hangingPunct="1"/>
            <a:r>
              <a:rPr lang="en-GB" altLang="en-US"/>
              <a:t>Participants: A dictator, a farmer in the third world, a middle-class professional, a school-age child.</a:t>
            </a:r>
          </a:p>
        </p:txBody>
      </p:sp>
      <p:sp>
        <p:nvSpPr>
          <p:cNvPr id="44037" name="TextBox 4">
            <a:hlinkClick r:id="rId3" action="ppaction://hlinksldjump"/>
          </p:cNvPr>
          <p:cNvSpPr txBox="1">
            <a:spLocks noChangeArrowheads="1"/>
          </p:cNvSpPr>
          <p:nvPr/>
        </p:nvSpPr>
        <p:spPr bwMode="auto">
          <a:xfrm>
            <a:off x="0" y="0"/>
            <a:ext cx="14763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sz="1400">
                <a:hlinkClick r:id="rId3" action="ppaction://hlinksldjump"/>
              </a:rPr>
              <a:t>Contents Page</a:t>
            </a:r>
            <a:endParaRPr lang="en-GB" altLang="en-US" sz="1400"/>
          </a:p>
        </p:txBody>
      </p:sp>
      <p:graphicFrame>
        <p:nvGraphicFramePr>
          <p:cNvPr id="2" name="Diagram 1"/>
          <p:cNvGraphicFramePr/>
          <p:nvPr>
            <p:extLst>
              <p:ext uri="{D42A27DB-BD31-4B8C-83A1-F6EECF244321}">
                <p14:modId xmlns:p14="http://schemas.microsoft.com/office/powerpoint/2010/main" val="3796461749"/>
              </p:ext>
            </p:extLst>
          </p:nvPr>
        </p:nvGraphicFramePr>
        <p:xfrm>
          <a:off x="-828600" y="1556792"/>
          <a:ext cx="6096000" cy="40640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p:cNvGraphicFramePr/>
          <p:nvPr>
            <p:extLst>
              <p:ext uri="{D42A27DB-BD31-4B8C-83A1-F6EECF244321}">
                <p14:modId xmlns:p14="http://schemas.microsoft.com/office/powerpoint/2010/main" val="3755771164"/>
              </p:ext>
            </p:extLst>
          </p:nvPr>
        </p:nvGraphicFramePr>
        <p:xfrm>
          <a:off x="288121" y="1580356"/>
          <a:ext cx="4417168"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6" name="Picture 5"/>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7596188" y="58838"/>
            <a:ext cx="1500964" cy="1033586"/>
          </a:xfrm>
          <a:prstGeom prst="rect">
            <a:avLst/>
          </a:prstGeom>
        </p:spPr>
      </p:pic>
      <p:sp>
        <p:nvSpPr>
          <p:cNvPr id="45058" name="Title 1"/>
          <p:cNvSpPr>
            <a:spLocks noGrp="1"/>
          </p:cNvSpPr>
          <p:nvPr>
            <p:ph type="ctrTitle"/>
          </p:nvPr>
        </p:nvSpPr>
        <p:spPr>
          <a:xfrm>
            <a:off x="714375" y="-357188"/>
            <a:ext cx="7772400" cy="1470026"/>
          </a:xfrm>
        </p:spPr>
        <p:txBody>
          <a:bodyPr/>
          <a:lstStyle/>
          <a:p>
            <a:pPr eaLnBrk="1" hangingPunct="1"/>
            <a:r>
              <a:rPr lang="en-GB" altLang="en-US" b="1" dirty="0">
                <a:solidFill>
                  <a:srgbClr val="00B050"/>
                </a:solidFill>
              </a:rPr>
              <a:t>Conceptual Confusion</a:t>
            </a:r>
          </a:p>
        </p:txBody>
      </p:sp>
      <p:sp>
        <p:nvSpPr>
          <p:cNvPr id="45059" name="TextBox 3"/>
          <p:cNvSpPr txBox="1">
            <a:spLocks noChangeArrowheads="1"/>
          </p:cNvSpPr>
          <p:nvPr/>
        </p:nvSpPr>
        <p:spPr bwMode="auto">
          <a:xfrm>
            <a:off x="4427538" y="981075"/>
            <a:ext cx="4357687" cy="526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sz="1600"/>
              <a:t>We all rely on concepts as a means to orient ourselves to the world. They help us to understand, order, classify and judge information amongst many other functions. They also enable us to communicate (although, of course, not always as straightforwardly as we may believe).</a:t>
            </a:r>
          </a:p>
          <a:p>
            <a:pPr eaLnBrk="1" hangingPunct="1"/>
            <a:endParaRPr lang="en-GB" altLang="en-US" sz="1600"/>
          </a:p>
          <a:p>
            <a:pPr eaLnBrk="1" hangingPunct="1"/>
            <a:r>
              <a:rPr lang="en-GB" altLang="en-US" sz="1600"/>
              <a:t>It can be intellectually and emotionally difficult to have one’s concepts challenged, however when managed carefully it can be an incredibly rewarding – sometimes revelatory – experience.</a:t>
            </a:r>
          </a:p>
          <a:p>
            <a:pPr eaLnBrk="1" hangingPunct="1"/>
            <a:endParaRPr lang="en-GB" altLang="en-US" sz="1600"/>
          </a:p>
          <a:p>
            <a:pPr eaLnBrk="1" hangingPunct="1"/>
            <a:r>
              <a:rPr lang="en-GB" altLang="en-US" sz="1600"/>
              <a:t>Make a point of explicitly challenging students’ concepts; push their reasoning, use counterexamples, counterfactual thinking, your own wider base of knowledge. Then, ask students to reflect on their concepts and consider what process has taken place and what it might mean for their future thought.</a:t>
            </a:r>
          </a:p>
        </p:txBody>
      </p:sp>
      <p:sp>
        <p:nvSpPr>
          <p:cNvPr id="45061" name="TextBox 4">
            <a:hlinkClick r:id="rId8" action="ppaction://hlinksldjump"/>
          </p:cNvPr>
          <p:cNvSpPr txBox="1">
            <a:spLocks noChangeArrowheads="1"/>
          </p:cNvSpPr>
          <p:nvPr/>
        </p:nvSpPr>
        <p:spPr bwMode="auto">
          <a:xfrm>
            <a:off x="0" y="0"/>
            <a:ext cx="14763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sz="1400">
                <a:hlinkClick r:id="rId8" action="ppaction://hlinksldjump"/>
              </a:rPr>
              <a:t>Contents Page</a:t>
            </a:r>
            <a:endParaRPr lang="en-GB" altLang="en-US" sz="140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1"/>
          <p:cNvSpPr>
            <a:spLocks noGrp="1"/>
          </p:cNvSpPr>
          <p:nvPr>
            <p:ph type="ctrTitle"/>
          </p:nvPr>
        </p:nvSpPr>
        <p:spPr>
          <a:xfrm>
            <a:off x="714375" y="-357188"/>
            <a:ext cx="7772400" cy="1470026"/>
          </a:xfrm>
        </p:spPr>
        <p:txBody>
          <a:bodyPr/>
          <a:lstStyle/>
          <a:p>
            <a:pPr eaLnBrk="1" hangingPunct="1"/>
            <a:r>
              <a:rPr lang="en-GB" altLang="en-US" b="1" dirty="0">
                <a:solidFill>
                  <a:srgbClr val="00B050"/>
                </a:solidFill>
              </a:rPr>
              <a:t>Decisions</a:t>
            </a:r>
          </a:p>
        </p:txBody>
      </p:sp>
      <p:sp>
        <p:nvSpPr>
          <p:cNvPr id="46083" name="TextBox 3"/>
          <p:cNvSpPr txBox="1">
            <a:spLocks noChangeArrowheads="1"/>
          </p:cNvSpPr>
          <p:nvPr/>
        </p:nvSpPr>
        <p:spPr bwMode="auto">
          <a:xfrm>
            <a:off x="4427538" y="1125538"/>
            <a:ext cx="4357687"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a:t>Making good decisions often requires careful thought and consideration, weighing up of options and an understanding of the motives of ourselves and others. </a:t>
            </a:r>
          </a:p>
          <a:p>
            <a:pPr eaLnBrk="1" hangingPunct="1"/>
            <a:endParaRPr lang="en-GB" altLang="en-US"/>
          </a:p>
          <a:p>
            <a:pPr eaLnBrk="1" hangingPunct="1"/>
            <a:r>
              <a:rPr lang="en-GB" altLang="en-US"/>
              <a:t>Set students decisions which they have to make and ask them to explain and/or justify the reasoning behind what they have chosen.</a:t>
            </a:r>
          </a:p>
          <a:p>
            <a:pPr eaLnBrk="1" hangingPunct="1"/>
            <a:endParaRPr lang="en-GB" altLang="en-US"/>
          </a:p>
          <a:p>
            <a:pPr eaLnBrk="1" hangingPunct="1"/>
            <a:r>
              <a:rPr lang="en-GB" altLang="en-US"/>
              <a:t>For example;</a:t>
            </a:r>
          </a:p>
          <a:p>
            <a:pPr eaLnBrk="1" hangingPunct="1"/>
            <a:endParaRPr lang="en-GB" altLang="en-US"/>
          </a:p>
          <a:p>
            <a:pPr eaLnBrk="1" hangingPunct="1">
              <a:buFontTx/>
              <a:buChar char="-"/>
            </a:pPr>
            <a:r>
              <a:rPr lang="en-GB" altLang="en-US"/>
              <a:t>How should taxes be spent?</a:t>
            </a:r>
          </a:p>
          <a:p>
            <a:pPr eaLnBrk="1" hangingPunct="1">
              <a:buFontTx/>
              <a:buChar char="-"/>
            </a:pPr>
            <a:r>
              <a:rPr lang="en-GB" altLang="en-US"/>
              <a:t>What should we learn next lesson?</a:t>
            </a:r>
          </a:p>
          <a:p>
            <a:pPr eaLnBrk="1" hangingPunct="1">
              <a:buFontTx/>
              <a:buChar char="-"/>
            </a:pPr>
            <a:r>
              <a:rPr lang="en-GB" altLang="en-US"/>
              <a:t>Is it better to conduct field or laboratory experiments in this topic?</a:t>
            </a:r>
          </a:p>
        </p:txBody>
      </p:sp>
      <p:sp>
        <p:nvSpPr>
          <p:cNvPr id="46084" name="TextBox 4">
            <a:hlinkClick r:id="rId2" action="ppaction://hlinksldjump"/>
          </p:cNvPr>
          <p:cNvSpPr txBox="1">
            <a:spLocks noChangeArrowheads="1"/>
          </p:cNvSpPr>
          <p:nvPr/>
        </p:nvSpPr>
        <p:spPr bwMode="auto">
          <a:xfrm>
            <a:off x="0" y="0"/>
            <a:ext cx="14763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sz="1400">
                <a:hlinkClick r:id="rId2" action="ppaction://hlinksldjump"/>
              </a:rPr>
              <a:t>Contents Page</a:t>
            </a:r>
            <a:endParaRPr lang="en-GB" altLang="en-US" sz="1400"/>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596188" y="58838"/>
            <a:ext cx="1500964" cy="1033586"/>
          </a:xfrm>
          <a:prstGeom prst="rect">
            <a:avLst/>
          </a:prstGeom>
        </p:spPr>
      </p:pic>
      <p:graphicFrame>
        <p:nvGraphicFramePr>
          <p:cNvPr id="2" name="Diagram 1"/>
          <p:cNvGraphicFramePr/>
          <p:nvPr>
            <p:extLst>
              <p:ext uri="{D42A27DB-BD31-4B8C-83A1-F6EECF244321}">
                <p14:modId xmlns:p14="http://schemas.microsoft.com/office/powerpoint/2010/main" val="898589342"/>
              </p:ext>
            </p:extLst>
          </p:nvPr>
        </p:nvGraphicFramePr>
        <p:xfrm>
          <a:off x="-828600" y="1493838"/>
          <a:ext cx="6096000" cy="40640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ctrTitle"/>
          </p:nvPr>
        </p:nvSpPr>
        <p:spPr>
          <a:xfrm>
            <a:off x="714375" y="-357188"/>
            <a:ext cx="7772400" cy="1470026"/>
          </a:xfrm>
        </p:spPr>
        <p:txBody>
          <a:bodyPr/>
          <a:lstStyle/>
          <a:p>
            <a:pPr eaLnBrk="1" hangingPunct="1"/>
            <a:r>
              <a:rPr lang="en-GB" altLang="en-US" b="1" dirty="0">
                <a:solidFill>
                  <a:srgbClr val="00B050"/>
                </a:solidFill>
              </a:rPr>
              <a:t>Fact or Opinion</a:t>
            </a:r>
          </a:p>
        </p:txBody>
      </p:sp>
      <p:sp>
        <p:nvSpPr>
          <p:cNvPr id="47107" name="TextBox 3"/>
          <p:cNvSpPr txBox="1">
            <a:spLocks noChangeArrowheads="1"/>
          </p:cNvSpPr>
          <p:nvPr/>
        </p:nvSpPr>
        <p:spPr bwMode="auto">
          <a:xfrm>
            <a:off x="5148064" y="981075"/>
            <a:ext cx="3637161" cy="550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sz="1600" dirty="0"/>
              <a:t>Separating fact and opinion is an important skill in everyday life – when in contact with the media, talking with others, at work etc.</a:t>
            </a:r>
          </a:p>
          <a:p>
            <a:pPr eaLnBrk="1" hangingPunct="1"/>
            <a:endParaRPr lang="en-GB" altLang="en-US" sz="1600" dirty="0"/>
          </a:p>
          <a:p>
            <a:pPr eaLnBrk="1" hangingPunct="1"/>
            <a:r>
              <a:rPr lang="en-GB" altLang="en-US" sz="1600" dirty="0"/>
              <a:t>Ask students to pull apart articles, reports or other texts in order to discern which aspects are factual and which are opinion.</a:t>
            </a:r>
          </a:p>
          <a:p>
            <a:pPr eaLnBrk="1" hangingPunct="1"/>
            <a:endParaRPr lang="en-GB" altLang="en-US" sz="1600" dirty="0"/>
          </a:p>
          <a:p>
            <a:pPr eaLnBrk="1" hangingPunct="1"/>
            <a:r>
              <a:rPr lang="en-GB" altLang="en-US" sz="1600" dirty="0">
                <a:solidFill>
                  <a:srgbClr val="7030A0"/>
                </a:solidFill>
              </a:rPr>
              <a:t>Extend by:</a:t>
            </a:r>
          </a:p>
          <a:p>
            <a:pPr eaLnBrk="1" hangingPunct="1"/>
            <a:endParaRPr lang="en-GB" altLang="en-US" sz="1600" dirty="0">
              <a:solidFill>
                <a:srgbClr val="7030A0"/>
              </a:solidFill>
            </a:endParaRPr>
          </a:p>
          <a:p>
            <a:pPr eaLnBrk="1" hangingPunct="1">
              <a:buFontTx/>
              <a:buChar char="-"/>
            </a:pPr>
            <a:r>
              <a:rPr lang="en-GB" altLang="en-US" sz="1600" dirty="0">
                <a:solidFill>
                  <a:srgbClr val="7030A0"/>
                </a:solidFill>
              </a:rPr>
              <a:t>Challenging students to think about the comparative validity of fact and opinion.</a:t>
            </a:r>
          </a:p>
          <a:p>
            <a:pPr eaLnBrk="1" hangingPunct="1">
              <a:buFontTx/>
              <a:buChar char="-"/>
            </a:pPr>
            <a:endParaRPr lang="en-GB" altLang="en-US" sz="1600" dirty="0">
              <a:solidFill>
                <a:srgbClr val="7030A0"/>
              </a:solidFill>
            </a:endParaRPr>
          </a:p>
          <a:p>
            <a:pPr eaLnBrk="1" hangingPunct="1">
              <a:buFontTx/>
              <a:buChar char="-"/>
            </a:pPr>
            <a:r>
              <a:rPr lang="en-GB" altLang="en-US" sz="1600" dirty="0">
                <a:solidFill>
                  <a:srgbClr val="7030A0"/>
                </a:solidFill>
              </a:rPr>
              <a:t>Asking what ‘facts’  </a:t>
            </a:r>
            <a:r>
              <a:rPr lang="en-GB" altLang="en-US" sz="1600" i="1" dirty="0">
                <a:solidFill>
                  <a:srgbClr val="7030A0"/>
                </a:solidFill>
              </a:rPr>
              <a:t>can</a:t>
            </a:r>
            <a:r>
              <a:rPr lang="en-GB" altLang="en-US" sz="1600" dirty="0">
                <a:solidFill>
                  <a:srgbClr val="7030A0"/>
                </a:solidFill>
              </a:rPr>
              <a:t> be definitely known.</a:t>
            </a:r>
          </a:p>
          <a:p>
            <a:pPr eaLnBrk="1" hangingPunct="1">
              <a:buFontTx/>
              <a:buChar char="-"/>
            </a:pPr>
            <a:endParaRPr lang="en-GB" altLang="en-US" sz="1600" dirty="0">
              <a:solidFill>
                <a:srgbClr val="7030A0"/>
              </a:solidFill>
            </a:endParaRPr>
          </a:p>
          <a:p>
            <a:pPr eaLnBrk="1" hangingPunct="1">
              <a:buFontTx/>
              <a:buChar char="-"/>
            </a:pPr>
            <a:r>
              <a:rPr lang="en-GB" altLang="en-US" sz="1600" dirty="0">
                <a:solidFill>
                  <a:srgbClr val="7030A0"/>
                </a:solidFill>
              </a:rPr>
              <a:t>Getting students to analyse what authorities the facts and opinions rely on.</a:t>
            </a:r>
          </a:p>
        </p:txBody>
      </p:sp>
      <p:sp>
        <p:nvSpPr>
          <p:cNvPr id="47108" name="TextBox 4">
            <a:hlinkClick r:id="rId2" action="ppaction://hlinksldjump"/>
          </p:cNvPr>
          <p:cNvSpPr txBox="1">
            <a:spLocks noChangeArrowheads="1"/>
          </p:cNvSpPr>
          <p:nvPr/>
        </p:nvSpPr>
        <p:spPr bwMode="auto">
          <a:xfrm>
            <a:off x="0" y="0"/>
            <a:ext cx="14763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sz="1400">
                <a:hlinkClick r:id="rId2" action="ppaction://hlinksldjump"/>
              </a:rPr>
              <a:t>Contents Page</a:t>
            </a:r>
            <a:endParaRPr lang="en-GB" altLang="en-US" sz="1400"/>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596188" y="58838"/>
            <a:ext cx="1500964" cy="1033586"/>
          </a:xfrm>
          <a:prstGeom prst="rect">
            <a:avLst/>
          </a:prstGeom>
        </p:spPr>
      </p:pic>
      <p:graphicFrame>
        <p:nvGraphicFramePr>
          <p:cNvPr id="2" name="Diagram 1"/>
          <p:cNvGraphicFramePr/>
          <p:nvPr>
            <p:extLst>
              <p:ext uri="{D42A27DB-BD31-4B8C-83A1-F6EECF244321}">
                <p14:modId xmlns:p14="http://schemas.microsoft.com/office/powerpoint/2010/main" val="782660455"/>
              </p:ext>
            </p:extLst>
          </p:nvPr>
        </p:nvGraphicFramePr>
        <p:xfrm>
          <a:off x="179512" y="1442498"/>
          <a:ext cx="4968552" cy="40640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1"/>
          <p:cNvSpPr>
            <a:spLocks noGrp="1"/>
          </p:cNvSpPr>
          <p:nvPr>
            <p:ph type="ctrTitle"/>
          </p:nvPr>
        </p:nvSpPr>
        <p:spPr>
          <a:xfrm>
            <a:off x="714375" y="-357188"/>
            <a:ext cx="7772400" cy="1470026"/>
          </a:xfrm>
        </p:spPr>
        <p:txBody>
          <a:bodyPr/>
          <a:lstStyle/>
          <a:p>
            <a:pPr eaLnBrk="1" hangingPunct="1"/>
            <a:r>
              <a:rPr lang="en-GB" altLang="en-US" b="1" dirty="0">
                <a:solidFill>
                  <a:srgbClr val="00B050"/>
                </a:solidFill>
              </a:rPr>
              <a:t>Looking for Bias</a:t>
            </a:r>
          </a:p>
        </p:txBody>
      </p:sp>
      <p:sp>
        <p:nvSpPr>
          <p:cNvPr id="48131" name="TextBox 3"/>
          <p:cNvSpPr txBox="1">
            <a:spLocks noChangeArrowheads="1"/>
          </p:cNvSpPr>
          <p:nvPr/>
        </p:nvSpPr>
        <p:spPr bwMode="auto">
          <a:xfrm>
            <a:off x="4427538" y="981075"/>
            <a:ext cx="4357687" cy="5078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a:t>Bias is everywhere, the nature of human experience is that it is partial. Ask students to engage with this idea by analysing texts or information related to the lesson to look for bias.</a:t>
            </a:r>
          </a:p>
          <a:p>
            <a:pPr eaLnBrk="1" hangingPunct="1"/>
            <a:endParaRPr lang="en-GB" altLang="en-US"/>
          </a:p>
          <a:p>
            <a:pPr eaLnBrk="1" hangingPunct="1"/>
            <a:r>
              <a:rPr lang="en-GB" altLang="en-US">
                <a:solidFill>
                  <a:srgbClr val="7030A0"/>
                </a:solidFill>
              </a:rPr>
              <a:t>Extend by:</a:t>
            </a:r>
          </a:p>
          <a:p>
            <a:pPr eaLnBrk="1" hangingPunct="1"/>
            <a:endParaRPr lang="en-GB" altLang="en-US">
              <a:solidFill>
                <a:srgbClr val="7030A0"/>
              </a:solidFill>
            </a:endParaRPr>
          </a:p>
          <a:p>
            <a:pPr eaLnBrk="1" hangingPunct="1">
              <a:buFontTx/>
              <a:buChar char="-"/>
            </a:pPr>
            <a:r>
              <a:rPr lang="en-GB" altLang="en-US">
                <a:solidFill>
                  <a:srgbClr val="7030A0"/>
                </a:solidFill>
              </a:rPr>
              <a:t>Asking for a set of criteria for spotting bias.</a:t>
            </a:r>
          </a:p>
          <a:p>
            <a:pPr eaLnBrk="1" hangingPunct="1">
              <a:buFontTx/>
              <a:buChar char="-"/>
            </a:pPr>
            <a:endParaRPr lang="en-GB" altLang="en-US">
              <a:solidFill>
                <a:srgbClr val="7030A0"/>
              </a:solidFill>
            </a:endParaRPr>
          </a:p>
          <a:p>
            <a:pPr eaLnBrk="1" hangingPunct="1">
              <a:buFontTx/>
              <a:buChar char="-"/>
            </a:pPr>
            <a:r>
              <a:rPr lang="en-GB" altLang="en-US">
                <a:solidFill>
                  <a:srgbClr val="7030A0"/>
                </a:solidFill>
              </a:rPr>
              <a:t>Questioning whether bias is ever legitimate.</a:t>
            </a:r>
          </a:p>
          <a:p>
            <a:pPr eaLnBrk="1" hangingPunct="1">
              <a:buFontTx/>
              <a:buChar char="-"/>
            </a:pPr>
            <a:endParaRPr lang="en-GB" altLang="en-US">
              <a:solidFill>
                <a:srgbClr val="7030A0"/>
              </a:solidFill>
            </a:endParaRPr>
          </a:p>
          <a:p>
            <a:pPr eaLnBrk="1" hangingPunct="1">
              <a:buFontTx/>
              <a:buChar char="-"/>
            </a:pPr>
            <a:r>
              <a:rPr lang="en-GB" altLang="en-US">
                <a:solidFill>
                  <a:srgbClr val="7030A0"/>
                </a:solidFill>
              </a:rPr>
              <a:t>Challenging students to compare different accounts of the same event or idea and synthesise them into a balanced piece of work.</a:t>
            </a:r>
          </a:p>
        </p:txBody>
      </p:sp>
      <p:sp>
        <p:nvSpPr>
          <p:cNvPr id="48132" name="TextBox 4">
            <a:hlinkClick r:id="rId2" action="ppaction://hlinksldjump"/>
          </p:cNvPr>
          <p:cNvSpPr txBox="1">
            <a:spLocks noChangeArrowheads="1"/>
          </p:cNvSpPr>
          <p:nvPr/>
        </p:nvSpPr>
        <p:spPr bwMode="auto">
          <a:xfrm>
            <a:off x="0" y="0"/>
            <a:ext cx="14763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sz="1400">
                <a:hlinkClick r:id="rId2" action="ppaction://hlinksldjump"/>
              </a:rPr>
              <a:t>Contents Page</a:t>
            </a:r>
            <a:endParaRPr lang="en-GB" altLang="en-US" sz="1400"/>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596188" y="58838"/>
            <a:ext cx="1500964" cy="1033586"/>
          </a:xfrm>
          <a:prstGeom prst="rect">
            <a:avLst/>
          </a:prstGeom>
        </p:spPr>
      </p:pic>
      <p:graphicFrame>
        <p:nvGraphicFramePr>
          <p:cNvPr id="2" name="Diagram 1"/>
          <p:cNvGraphicFramePr/>
          <p:nvPr>
            <p:extLst>
              <p:ext uri="{D42A27DB-BD31-4B8C-83A1-F6EECF244321}">
                <p14:modId xmlns:p14="http://schemas.microsoft.com/office/powerpoint/2010/main" val="4011725416"/>
              </p:ext>
            </p:extLst>
          </p:nvPr>
        </p:nvGraphicFramePr>
        <p:xfrm>
          <a:off x="107504" y="1470026"/>
          <a:ext cx="4320034" cy="4047206"/>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itle 1"/>
          <p:cNvSpPr>
            <a:spLocks noGrp="1"/>
          </p:cNvSpPr>
          <p:nvPr>
            <p:ph type="ctrTitle"/>
          </p:nvPr>
        </p:nvSpPr>
        <p:spPr>
          <a:xfrm>
            <a:off x="714375" y="-357188"/>
            <a:ext cx="7772400" cy="1470026"/>
          </a:xfrm>
        </p:spPr>
        <p:txBody>
          <a:bodyPr/>
          <a:lstStyle/>
          <a:p>
            <a:pPr eaLnBrk="1" hangingPunct="1"/>
            <a:r>
              <a:rPr lang="en-GB" altLang="en-US" b="1" dirty="0">
                <a:solidFill>
                  <a:srgbClr val="00B050"/>
                </a:solidFill>
              </a:rPr>
              <a:t>Influence</a:t>
            </a:r>
          </a:p>
        </p:txBody>
      </p:sp>
      <p:sp>
        <p:nvSpPr>
          <p:cNvPr id="49155" name="TextBox 3"/>
          <p:cNvSpPr txBox="1">
            <a:spLocks noChangeArrowheads="1"/>
          </p:cNvSpPr>
          <p:nvPr/>
        </p:nvSpPr>
        <p:spPr bwMode="auto">
          <a:xfrm>
            <a:off x="4427538" y="981075"/>
            <a:ext cx="4357687" cy="563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a:t>Set students the task of influencing others in the class. This could be over an idea, a perspective or a particular way of viewing the work or learning.</a:t>
            </a:r>
          </a:p>
          <a:p>
            <a:pPr eaLnBrk="1" hangingPunct="1"/>
            <a:endParaRPr lang="en-GB" altLang="en-US"/>
          </a:p>
          <a:p>
            <a:pPr eaLnBrk="1" hangingPunct="1"/>
            <a:r>
              <a:rPr lang="en-GB" altLang="en-US"/>
              <a:t>The task itself could take various forms – </a:t>
            </a:r>
          </a:p>
          <a:p>
            <a:pPr eaLnBrk="1" hangingPunct="1"/>
            <a:endParaRPr lang="en-GB" altLang="en-US"/>
          </a:p>
          <a:p>
            <a:pPr eaLnBrk="1" hangingPunct="1"/>
            <a:r>
              <a:rPr lang="en-GB" altLang="en-US"/>
              <a:t>Students must write a speech promoting what they believe; </a:t>
            </a:r>
          </a:p>
          <a:p>
            <a:pPr eaLnBrk="1" hangingPunct="1"/>
            <a:endParaRPr lang="en-GB" altLang="en-US"/>
          </a:p>
          <a:p>
            <a:pPr eaLnBrk="1" hangingPunct="1"/>
            <a:r>
              <a:rPr lang="en-GB" altLang="en-US"/>
              <a:t>Produce a presentation to persuade the audience of the veracity of their ideas; </a:t>
            </a:r>
          </a:p>
          <a:p>
            <a:pPr eaLnBrk="1" hangingPunct="1"/>
            <a:endParaRPr lang="en-GB" altLang="en-US"/>
          </a:p>
          <a:p>
            <a:pPr eaLnBrk="1" hangingPunct="1"/>
            <a:r>
              <a:rPr lang="en-GB" altLang="en-US"/>
              <a:t>Speak to other students individually and try to convince them face-to-face.</a:t>
            </a:r>
          </a:p>
          <a:p>
            <a:pPr eaLnBrk="1" hangingPunct="1"/>
            <a:endParaRPr lang="en-GB" altLang="en-US"/>
          </a:p>
          <a:p>
            <a:pPr eaLnBrk="1" hangingPunct="1"/>
            <a:r>
              <a:rPr lang="en-GB" altLang="en-US">
                <a:solidFill>
                  <a:srgbClr val="7030A0"/>
                </a:solidFill>
              </a:rPr>
              <a:t>Extend by asking students to evaluate their attempts at influencing others and how they would advise others to go about it.</a:t>
            </a:r>
          </a:p>
        </p:txBody>
      </p:sp>
      <p:sp>
        <p:nvSpPr>
          <p:cNvPr id="49156" name="TextBox 4">
            <a:hlinkClick r:id="rId2" action="ppaction://hlinksldjump"/>
          </p:cNvPr>
          <p:cNvSpPr txBox="1">
            <a:spLocks noChangeArrowheads="1"/>
          </p:cNvSpPr>
          <p:nvPr/>
        </p:nvSpPr>
        <p:spPr bwMode="auto">
          <a:xfrm>
            <a:off x="0" y="0"/>
            <a:ext cx="14763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sz="1400">
                <a:hlinkClick r:id="rId2" action="ppaction://hlinksldjump"/>
              </a:rPr>
              <a:t>Contents Page</a:t>
            </a:r>
            <a:endParaRPr lang="en-GB" altLang="en-US" sz="1400"/>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596188" y="58838"/>
            <a:ext cx="1500964" cy="1033586"/>
          </a:xfrm>
          <a:prstGeom prst="rect">
            <a:avLst/>
          </a:prstGeom>
        </p:spPr>
      </p:pic>
      <p:graphicFrame>
        <p:nvGraphicFramePr>
          <p:cNvPr id="2" name="Diagram 1"/>
          <p:cNvGraphicFramePr/>
          <p:nvPr>
            <p:extLst>
              <p:ext uri="{D42A27DB-BD31-4B8C-83A1-F6EECF244321}">
                <p14:modId xmlns:p14="http://schemas.microsoft.com/office/powerpoint/2010/main" val="2729126426"/>
              </p:ext>
            </p:extLst>
          </p:nvPr>
        </p:nvGraphicFramePr>
        <p:xfrm>
          <a:off x="-972616" y="908720"/>
          <a:ext cx="6096000" cy="5544269"/>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itle 1"/>
          <p:cNvSpPr>
            <a:spLocks noGrp="1"/>
          </p:cNvSpPr>
          <p:nvPr>
            <p:ph type="ctrTitle"/>
          </p:nvPr>
        </p:nvSpPr>
        <p:spPr>
          <a:xfrm>
            <a:off x="714375" y="-357188"/>
            <a:ext cx="7772400" cy="1470026"/>
          </a:xfrm>
        </p:spPr>
        <p:txBody>
          <a:bodyPr/>
          <a:lstStyle/>
          <a:p>
            <a:pPr eaLnBrk="1" hangingPunct="1"/>
            <a:r>
              <a:rPr lang="en-GB" altLang="en-US" b="1" dirty="0">
                <a:solidFill>
                  <a:srgbClr val="00B050"/>
                </a:solidFill>
              </a:rPr>
              <a:t>Typology</a:t>
            </a:r>
          </a:p>
        </p:txBody>
      </p:sp>
      <p:sp>
        <p:nvSpPr>
          <p:cNvPr id="50179" name="TextBox 3"/>
          <p:cNvSpPr txBox="1">
            <a:spLocks noChangeArrowheads="1"/>
          </p:cNvSpPr>
          <p:nvPr/>
        </p:nvSpPr>
        <p:spPr bwMode="auto">
          <a:xfrm>
            <a:off x="5508104" y="1146010"/>
            <a:ext cx="3450158" cy="48013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dirty="0"/>
              <a:t>A typology is a division of certain items into a classification system.</a:t>
            </a:r>
          </a:p>
          <a:p>
            <a:pPr algn="ctr" eaLnBrk="1" hangingPunct="1"/>
            <a:endParaRPr lang="en-GB" altLang="en-US" dirty="0"/>
          </a:p>
          <a:p>
            <a:pPr algn="ctr" eaLnBrk="1" hangingPunct="1"/>
            <a:r>
              <a:rPr lang="en-GB" altLang="en-US" dirty="0"/>
              <a:t>Challenge students to turn a collection of material into a typology. This could be related to the individual lesson, to the topic being studied or to the subject as a whole.</a:t>
            </a:r>
          </a:p>
          <a:p>
            <a:pPr algn="ctr" eaLnBrk="1" hangingPunct="1"/>
            <a:endParaRPr lang="en-GB" altLang="en-US" dirty="0"/>
          </a:p>
          <a:p>
            <a:pPr algn="ctr" eaLnBrk="1" hangingPunct="1"/>
            <a:r>
              <a:rPr lang="en-GB" altLang="en-US" dirty="0">
                <a:solidFill>
                  <a:srgbClr val="7030A0"/>
                </a:solidFill>
              </a:rPr>
              <a:t>Extend by asking students to write a guide to their typology explaining how to use it and what logical system has been used to order the items contained within.</a:t>
            </a:r>
          </a:p>
        </p:txBody>
      </p:sp>
      <p:sp>
        <p:nvSpPr>
          <p:cNvPr id="50180" name="TextBox 4">
            <a:hlinkClick r:id="rId2" action="ppaction://hlinksldjump"/>
          </p:cNvPr>
          <p:cNvSpPr txBox="1">
            <a:spLocks noChangeArrowheads="1"/>
          </p:cNvSpPr>
          <p:nvPr/>
        </p:nvSpPr>
        <p:spPr bwMode="auto">
          <a:xfrm>
            <a:off x="0" y="0"/>
            <a:ext cx="14763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sz="1400">
                <a:hlinkClick r:id="rId2" action="ppaction://hlinksldjump"/>
              </a:rPr>
              <a:t>Contents Page</a:t>
            </a:r>
            <a:endParaRPr lang="en-GB" altLang="en-US" sz="1400"/>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596188" y="58838"/>
            <a:ext cx="1500964" cy="1033586"/>
          </a:xfrm>
          <a:prstGeom prst="rect">
            <a:avLst/>
          </a:prstGeom>
        </p:spPr>
      </p:pic>
      <p:graphicFrame>
        <p:nvGraphicFramePr>
          <p:cNvPr id="2" name="Diagram 1"/>
          <p:cNvGraphicFramePr/>
          <p:nvPr>
            <p:extLst>
              <p:ext uri="{D42A27DB-BD31-4B8C-83A1-F6EECF244321}">
                <p14:modId xmlns:p14="http://schemas.microsoft.com/office/powerpoint/2010/main" val="3095855096"/>
              </p:ext>
            </p:extLst>
          </p:nvPr>
        </p:nvGraphicFramePr>
        <p:xfrm>
          <a:off x="-3127" y="1092424"/>
          <a:ext cx="6096000" cy="5248448"/>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3" name="TextBox 3"/>
          <p:cNvSpPr txBox="1">
            <a:spLocks noChangeArrowheads="1"/>
          </p:cNvSpPr>
          <p:nvPr/>
        </p:nvSpPr>
        <p:spPr bwMode="auto">
          <a:xfrm>
            <a:off x="388044" y="1092424"/>
            <a:ext cx="8425061" cy="52629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sz="1600" dirty="0"/>
              <a:t>Counterfactual thinking is thinking that runs counter to the facts. It is similar to ‘What if...’ thinking where one is ‘</a:t>
            </a:r>
            <a:r>
              <a:rPr lang="en-GB" altLang="en-US" sz="1600" i="1" dirty="0"/>
              <a:t>expressing what has not happened but could, would, or might under differing conditions</a:t>
            </a:r>
            <a:r>
              <a:rPr lang="en-GB" altLang="en-US" sz="1600" dirty="0"/>
              <a:t>’</a:t>
            </a:r>
          </a:p>
          <a:p>
            <a:pPr algn="ctr" eaLnBrk="1" hangingPunct="1"/>
            <a:endParaRPr lang="en-GB" altLang="en-US" sz="1600" dirty="0"/>
          </a:p>
          <a:p>
            <a:pPr algn="ctr" eaLnBrk="1" hangingPunct="1"/>
            <a:r>
              <a:rPr lang="en-GB" altLang="en-US" sz="1600" dirty="0"/>
              <a:t>Ask students to consider the ramifications of counterfactual statements, or, to come up with their own.</a:t>
            </a:r>
          </a:p>
          <a:p>
            <a:pPr algn="ctr" eaLnBrk="1" hangingPunct="1"/>
            <a:endParaRPr lang="en-GB" altLang="en-US" sz="1600" dirty="0"/>
          </a:p>
          <a:p>
            <a:pPr algn="ctr" eaLnBrk="1" hangingPunct="1"/>
            <a:endParaRPr lang="en-GB" altLang="en-US" sz="1600" dirty="0"/>
          </a:p>
          <a:p>
            <a:pPr algn="ctr" eaLnBrk="1" hangingPunct="1"/>
            <a:endParaRPr lang="en-GB" altLang="en-US" sz="1600" dirty="0"/>
          </a:p>
          <a:p>
            <a:pPr algn="ctr" eaLnBrk="1" hangingPunct="1"/>
            <a:endParaRPr lang="en-GB" altLang="en-US" sz="1600" dirty="0"/>
          </a:p>
          <a:p>
            <a:pPr algn="ctr" eaLnBrk="1" hangingPunct="1"/>
            <a:endParaRPr lang="en-GB" altLang="en-US" sz="1600" dirty="0"/>
          </a:p>
          <a:p>
            <a:pPr algn="ctr" eaLnBrk="1" hangingPunct="1"/>
            <a:endParaRPr lang="en-GB" altLang="en-US" sz="1600" dirty="0"/>
          </a:p>
          <a:p>
            <a:pPr algn="ctr" eaLnBrk="1" hangingPunct="1"/>
            <a:endParaRPr lang="en-GB" altLang="en-US" sz="1600" dirty="0"/>
          </a:p>
          <a:p>
            <a:pPr algn="ctr" eaLnBrk="1" hangingPunct="1"/>
            <a:endParaRPr lang="en-GB" altLang="en-US" sz="1600" dirty="0"/>
          </a:p>
          <a:p>
            <a:pPr algn="ctr" eaLnBrk="1" hangingPunct="1"/>
            <a:r>
              <a:rPr lang="en-GB" altLang="en-US" sz="1600" b="1" dirty="0"/>
              <a:t>Examples</a:t>
            </a:r>
            <a:r>
              <a:rPr lang="en-GB" altLang="en-US" sz="1600" dirty="0"/>
              <a:t>:</a:t>
            </a:r>
          </a:p>
          <a:p>
            <a:pPr algn="ctr" eaLnBrk="1" hangingPunct="1"/>
            <a:endParaRPr lang="en-GB" altLang="en-US" sz="1600" dirty="0"/>
          </a:p>
          <a:p>
            <a:pPr algn="ctr" eaLnBrk="1" hangingPunct="1"/>
            <a:r>
              <a:rPr lang="en-GB" altLang="en-US" sz="1600" dirty="0"/>
              <a:t>What if America had chosen not to get involved in World War Two?</a:t>
            </a:r>
          </a:p>
          <a:p>
            <a:pPr algn="ctr" eaLnBrk="1" hangingPunct="1"/>
            <a:endParaRPr lang="en-GB" altLang="en-US" sz="1600" dirty="0"/>
          </a:p>
          <a:p>
            <a:pPr algn="ctr" eaLnBrk="1" hangingPunct="1"/>
            <a:r>
              <a:rPr lang="en-GB" altLang="en-US" sz="1600" dirty="0"/>
              <a:t>How might the world be different if Barack Obama had lost the 2008 presidential election?</a:t>
            </a:r>
          </a:p>
          <a:p>
            <a:pPr algn="ctr" eaLnBrk="1" hangingPunct="1"/>
            <a:endParaRPr lang="en-GB" altLang="en-US" sz="1600" dirty="0"/>
          </a:p>
          <a:p>
            <a:pPr algn="ctr" eaLnBrk="1" hangingPunct="1"/>
            <a:r>
              <a:rPr lang="en-GB" altLang="en-US" sz="1600" dirty="0"/>
              <a:t>What if Martin Luther had been ignored by Christians in Germany?</a:t>
            </a:r>
          </a:p>
        </p:txBody>
      </p:sp>
      <p:graphicFrame>
        <p:nvGraphicFramePr>
          <p:cNvPr id="2" name="Diagram 1"/>
          <p:cNvGraphicFramePr/>
          <p:nvPr>
            <p:extLst>
              <p:ext uri="{D42A27DB-BD31-4B8C-83A1-F6EECF244321}">
                <p14:modId xmlns:p14="http://schemas.microsoft.com/office/powerpoint/2010/main" val="2158481719"/>
              </p:ext>
            </p:extLst>
          </p:nvPr>
        </p:nvGraphicFramePr>
        <p:xfrm>
          <a:off x="1552574" y="1412776"/>
          <a:ext cx="6096000"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6" name="Picture 5"/>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7596188" y="58838"/>
            <a:ext cx="1500964" cy="1033586"/>
          </a:xfrm>
          <a:prstGeom prst="rect">
            <a:avLst/>
          </a:prstGeom>
        </p:spPr>
      </p:pic>
      <p:sp>
        <p:nvSpPr>
          <p:cNvPr id="51202" name="Title 1"/>
          <p:cNvSpPr>
            <a:spLocks noGrp="1"/>
          </p:cNvSpPr>
          <p:nvPr>
            <p:ph type="ctrTitle"/>
          </p:nvPr>
        </p:nvSpPr>
        <p:spPr>
          <a:xfrm>
            <a:off x="714375" y="-357188"/>
            <a:ext cx="7772400" cy="1470026"/>
          </a:xfrm>
        </p:spPr>
        <p:txBody>
          <a:bodyPr/>
          <a:lstStyle/>
          <a:p>
            <a:pPr eaLnBrk="1" hangingPunct="1"/>
            <a:r>
              <a:rPr lang="en-GB" altLang="en-US" b="1" dirty="0">
                <a:solidFill>
                  <a:srgbClr val="00B050"/>
                </a:solidFill>
              </a:rPr>
              <a:t>Counterfactual</a:t>
            </a:r>
          </a:p>
        </p:txBody>
      </p:sp>
      <p:sp>
        <p:nvSpPr>
          <p:cNvPr id="51204" name="TextBox 4">
            <a:hlinkClick r:id="rId9" action="ppaction://hlinksldjump"/>
          </p:cNvPr>
          <p:cNvSpPr txBox="1">
            <a:spLocks noChangeArrowheads="1"/>
          </p:cNvSpPr>
          <p:nvPr/>
        </p:nvSpPr>
        <p:spPr bwMode="auto">
          <a:xfrm>
            <a:off x="0" y="0"/>
            <a:ext cx="14763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sz="1400">
                <a:hlinkClick r:id="rId9" action="ppaction://hlinksldjump"/>
              </a:rPr>
              <a:t>Contents Page</a:t>
            </a:r>
            <a:endParaRPr lang="en-GB" altLang="en-US" sz="140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Box 3"/>
          <p:cNvSpPr txBox="1">
            <a:spLocks noChangeArrowheads="1"/>
          </p:cNvSpPr>
          <p:nvPr/>
        </p:nvSpPr>
        <p:spPr bwMode="auto">
          <a:xfrm>
            <a:off x="1258888" y="188913"/>
            <a:ext cx="633730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sz="3600" b="1" dirty="0">
                <a:solidFill>
                  <a:srgbClr val="00B050"/>
                </a:solidFill>
                <a:latin typeface="Calibri" panose="020F0502020204030204" pitchFamily="34" charset="0"/>
              </a:rPr>
              <a:t>Ethical Dilemmas</a:t>
            </a:r>
          </a:p>
        </p:txBody>
      </p:sp>
      <p:sp>
        <p:nvSpPr>
          <p:cNvPr id="6147" name="TextBox 4"/>
          <p:cNvSpPr txBox="1">
            <a:spLocks noChangeArrowheads="1"/>
          </p:cNvSpPr>
          <p:nvPr/>
        </p:nvSpPr>
        <p:spPr bwMode="auto">
          <a:xfrm>
            <a:off x="3851275" y="1341438"/>
            <a:ext cx="5041900" cy="538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sz="2000">
                <a:latin typeface="Calibri" panose="020F0502020204030204" pitchFamily="34" charset="0"/>
              </a:rPr>
              <a:t>Ethics provides fertile ground for challenging thinking. The very notion of why we ought to act in a certain way is itself sharply contested. </a:t>
            </a:r>
          </a:p>
          <a:p>
            <a:pPr eaLnBrk="1" hangingPunct="1"/>
            <a:endParaRPr lang="en-GB" altLang="en-US" sz="2000">
              <a:latin typeface="Calibri" panose="020F0502020204030204" pitchFamily="34" charset="0"/>
            </a:endParaRPr>
          </a:p>
          <a:p>
            <a:pPr eaLnBrk="1" hangingPunct="1"/>
            <a:r>
              <a:rPr lang="en-GB" altLang="en-US" sz="2000">
                <a:latin typeface="Calibri" panose="020F0502020204030204" pitchFamily="34" charset="0"/>
              </a:rPr>
              <a:t>Ethical dilemmas provide a stimulating, testing experience for students in making moral judgements.</a:t>
            </a:r>
          </a:p>
          <a:p>
            <a:pPr eaLnBrk="1" hangingPunct="1"/>
            <a:endParaRPr lang="en-GB" altLang="en-US" sz="2000">
              <a:latin typeface="Calibri" panose="020F0502020204030204" pitchFamily="34" charset="0"/>
            </a:endParaRPr>
          </a:p>
          <a:p>
            <a:pPr eaLnBrk="1" hangingPunct="1"/>
            <a:r>
              <a:rPr lang="en-GB" altLang="en-US" sz="2000">
                <a:latin typeface="Calibri" panose="020F0502020204030204" pitchFamily="34" charset="0"/>
              </a:rPr>
              <a:t>These websites contain a number of dilemmas (some may require alteration for the audience):</a:t>
            </a:r>
          </a:p>
          <a:p>
            <a:pPr eaLnBrk="1" hangingPunct="1"/>
            <a:endParaRPr lang="en-GB" altLang="en-US" sz="1400">
              <a:latin typeface="Calibri" panose="020F0502020204030204" pitchFamily="34" charset="0"/>
            </a:endParaRPr>
          </a:p>
          <a:p>
            <a:pPr eaLnBrk="1" hangingPunct="1"/>
            <a:r>
              <a:rPr lang="en-GB" altLang="en-US" sz="1400">
                <a:latin typeface="Calibri" panose="020F0502020204030204" pitchFamily="34" charset="0"/>
                <a:hlinkClick r:id="rId2"/>
              </a:rPr>
              <a:t>http://www.friesian.com/valley/dilemmas.htm</a:t>
            </a:r>
            <a:r>
              <a:rPr lang="en-GB" altLang="en-US" sz="1400">
                <a:latin typeface="Calibri" panose="020F0502020204030204" pitchFamily="34" charset="0"/>
              </a:rPr>
              <a:t> </a:t>
            </a:r>
          </a:p>
          <a:p>
            <a:pPr eaLnBrk="1" hangingPunct="1"/>
            <a:endParaRPr lang="en-GB" altLang="en-US" sz="1400">
              <a:latin typeface="Calibri" panose="020F0502020204030204" pitchFamily="34" charset="0"/>
            </a:endParaRPr>
          </a:p>
          <a:p>
            <a:pPr eaLnBrk="1" hangingPunct="1"/>
            <a:r>
              <a:rPr lang="en-GB" altLang="en-US" sz="1400">
                <a:latin typeface="Calibri" panose="020F0502020204030204" pitchFamily="34" charset="0"/>
                <a:hlinkClick r:id="rId3"/>
              </a:rPr>
              <a:t>http://www.tru.ca/ae/php/phil/mclaughl/courses/ethics/bioeth/dilemmas.htm</a:t>
            </a:r>
            <a:r>
              <a:rPr lang="en-GB" altLang="en-US" sz="1400">
                <a:latin typeface="Calibri" panose="020F0502020204030204" pitchFamily="34" charset="0"/>
              </a:rPr>
              <a:t> </a:t>
            </a:r>
          </a:p>
          <a:p>
            <a:pPr eaLnBrk="1" hangingPunct="1"/>
            <a:endParaRPr lang="en-GB" altLang="en-US" sz="1400">
              <a:latin typeface="Calibri" panose="020F0502020204030204" pitchFamily="34" charset="0"/>
            </a:endParaRPr>
          </a:p>
          <a:p>
            <a:pPr eaLnBrk="1" hangingPunct="1"/>
            <a:r>
              <a:rPr lang="en-GB" altLang="en-US" sz="2000">
                <a:solidFill>
                  <a:srgbClr val="7030A0"/>
                </a:solidFill>
                <a:latin typeface="Calibri" panose="020F0502020204030204" pitchFamily="34" charset="0"/>
              </a:rPr>
              <a:t>Extension: Ask students to construct their own moral dilemmas and then answer them.</a:t>
            </a:r>
            <a:endParaRPr lang="en-GB" altLang="en-US" sz="1600">
              <a:solidFill>
                <a:srgbClr val="7030A0"/>
              </a:solidFill>
              <a:latin typeface="Calibri" panose="020F0502020204030204" pitchFamily="34" charset="0"/>
            </a:endParaRPr>
          </a:p>
        </p:txBody>
      </p:sp>
      <p:sp>
        <p:nvSpPr>
          <p:cNvPr id="6149" name="TextBox 4">
            <a:hlinkClick r:id="rId4" action="ppaction://hlinksldjump"/>
          </p:cNvPr>
          <p:cNvSpPr txBox="1">
            <a:spLocks noChangeArrowheads="1"/>
          </p:cNvSpPr>
          <p:nvPr/>
        </p:nvSpPr>
        <p:spPr bwMode="auto">
          <a:xfrm>
            <a:off x="0" y="0"/>
            <a:ext cx="14763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sz="1400">
                <a:hlinkClick r:id="rId4" action="ppaction://hlinksldjump"/>
              </a:rPr>
              <a:t>Contents Page</a:t>
            </a:r>
            <a:endParaRPr lang="en-GB" altLang="en-US" sz="1400"/>
          </a:p>
        </p:txBody>
      </p:sp>
      <p:pic>
        <p:nvPicPr>
          <p:cNvPr id="6" name="Picture 5"/>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596188" y="58838"/>
            <a:ext cx="1500964" cy="1033586"/>
          </a:xfrm>
          <a:prstGeom prst="rect">
            <a:avLst/>
          </a:prstGeom>
        </p:spPr>
      </p:pic>
      <p:graphicFrame>
        <p:nvGraphicFramePr>
          <p:cNvPr id="2" name="Diagram 1"/>
          <p:cNvGraphicFramePr/>
          <p:nvPr>
            <p:extLst>
              <p:ext uri="{D42A27DB-BD31-4B8C-83A1-F6EECF244321}">
                <p14:modId xmlns:p14="http://schemas.microsoft.com/office/powerpoint/2010/main" val="1406652190"/>
              </p:ext>
            </p:extLst>
          </p:nvPr>
        </p:nvGraphicFramePr>
        <p:xfrm>
          <a:off x="19239" y="1196752"/>
          <a:ext cx="3456384" cy="4640064"/>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96188" y="58838"/>
            <a:ext cx="1500964" cy="1033586"/>
          </a:xfrm>
          <a:prstGeom prst="rect">
            <a:avLst/>
          </a:prstGeom>
        </p:spPr>
      </p:pic>
      <p:sp>
        <p:nvSpPr>
          <p:cNvPr id="52226" name="Title 1"/>
          <p:cNvSpPr>
            <a:spLocks noGrp="1"/>
          </p:cNvSpPr>
          <p:nvPr>
            <p:ph type="ctrTitle"/>
          </p:nvPr>
        </p:nvSpPr>
        <p:spPr>
          <a:xfrm>
            <a:off x="714375" y="-357188"/>
            <a:ext cx="7772400" cy="1470026"/>
          </a:xfrm>
        </p:spPr>
        <p:txBody>
          <a:bodyPr/>
          <a:lstStyle/>
          <a:p>
            <a:pPr eaLnBrk="1" hangingPunct="1"/>
            <a:r>
              <a:rPr lang="en-GB" altLang="en-US" b="1" dirty="0">
                <a:solidFill>
                  <a:srgbClr val="00B050"/>
                </a:solidFill>
              </a:rPr>
              <a:t>Aesthetic Judgement</a:t>
            </a:r>
          </a:p>
        </p:txBody>
      </p:sp>
      <p:sp>
        <p:nvSpPr>
          <p:cNvPr id="52227" name="TextBox 3"/>
          <p:cNvSpPr txBox="1">
            <a:spLocks noChangeArrowheads="1"/>
          </p:cNvSpPr>
          <p:nvPr/>
        </p:nvSpPr>
        <p:spPr bwMode="auto">
          <a:xfrm>
            <a:off x="4427538" y="765175"/>
            <a:ext cx="4716462" cy="5908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a:t>Students are asked to judge something aesthetically and then support this judgement with argument. They could also be asked to analyse the criteria which lay beneath the judgement they have made.</a:t>
            </a:r>
          </a:p>
          <a:p>
            <a:pPr eaLnBrk="1" hangingPunct="1"/>
            <a:endParaRPr lang="en-GB" altLang="en-US"/>
          </a:p>
          <a:p>
            <a:pPr eaLnBrk="1" hangingPunct="1"/>
            <a:r>
              <a:rPr lang="en-GB" altLang="en-US"/>
              <a:t>Further, once students have begun to feel comfortable with making, explaining and defending aesthetic judgements, they can be challenged to investigate the philosophical consequences/problems that lead from this.</a:t>
            </a:r>
          </a:p>
          <a:p>
            <a:pPr eaLnBrk="1" hangingPunct="1"/>
            <a:endParaRPr lang="en-GB" altLang="en-US"/>
          </a:p>
          <a:p>
            <a:pPr eaLnBrk="1" hangingPunct="1"/>
            <a:r>
              <a:rPr lang="en-GB" altLang="en-US"/>
              <a:t>For example; </a:t>
            </a:r>
          </a:p>
          <a:p>
            <a:pPr eaLnBrk="1" hangingPunct="1"/>
            <a:endParaRPr lang="en-GB" altLang="en-US"/>
          </a:p>
          <a:p>
            <a:pPr eaLnBrk="1" hangingPunct="1"/>
            <a:r>
              <a:rPr lang="en-GB" altLang="en-US"/>
              <a:t>Do aesthetic judgements rely on external criteria, or simply individual feelings?; </a:t>
            </a:r>
          </a:p>
          <a:p>
            <a:pPr eaLnBrk="1" hangingPunct="1"/>
            <a:endParaRPr lang="en-GB" altLang="en-US"/>
          </a:p>
          <a:p>
            <a:pPr eaLnBrk="1" hangingPunct="1"/>
            <a:r>
              <a:rPr lang="en-GB" altLang="en-US"/>
              <a:t>Is there a standard of ‘good’ in aesthetics that can be known, or only personal positions that can be defended?</a:t>
            </a:r>
          </a:p>
        </p:txBody>
      </p:sp>
      <p:sp>
        <p:nvSpPr>
          <p:cNvPr id="52228" name="TextBox 4">
            <a:hlinkClick r:id="rId3" action="ppaction://hlinksldjump"/>
          </p:cNvPr>
          <p:cNvSpPr txBox="1">
            <a:spLocks noChangeArrowheads="1"/>
          </p:cNvSpPr>
          <p:nvPr/>
        </p:nvSpPr>
        <p:spPr bwMode="auto">
          <a:xfrm>
            <a:off x="0" y="0"/>
            <a:ext cx="14763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sz="1400">
                <a:hlinkClick r:id="rId3" action="ppaction://hlinksldjump"/>
              </a:rPr>
              <a:t>Contents Page</a:t>
            </a:r>
            <a:endParaRPr lang="en-GB" altLang="en-US" sz="1400"/>
          </a:p>
        </p:txBody>
      </p:sp>
      <p:graphicFrame>
        <p:nvGraphicFramePr>
          <p:cNvPr id="3" name="Diagram 2"/>
          <p:cNvGraphicFramePr/>
          <p:nvPr>
            <p:extLst>
              <p:ext uri="{D42A27DB-BD31-4B8C-83A1-F6EECF244321}">
                <p14:modId xmlns:p14="http://schemas.microsoft.com/office/powerpoint/2010/main" val="1840410070"/>
              </p:ext>
            </p:extLst>
          </p:nvPr>
        </p:nvGraphicFramePr>
        <p:xfrm>
          <a:off x="323528" y="1402810"/>
          <a:ext cx="3960440" cy="40640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96188" y="58838"/>
            <a:ext cx="1500964" cy="1033586"/>
          </a:xfrm>
          <a:prstGeom prst="rect">
            <a:avLst/>
          </a:prstGeom>
        </p:spPr>
      </p:pic>
      <p:sp>
        <p:nvSpPr>
          <p:cNvPr id="53250" name="Title 1"/>
          <p:cNvSpPr>
            <a:spLocks noGrp="1"/>
          </p:cNvSpPr>
          <p:nvPr>
            <p:ph type="ctrTitle"/>
          </p:nvPr>
        </p:nvSpPr>
        <p:spPr>
          <a:xfrm>
            <a:off x="714375" y="-357188"/>
            <a:ext cx="7772400" cy="1470026"/>
          </a:xfrm>
        </p:spPr>
        <p:txBody>
          <a:bodyPr/>
          <a:lstStyle/>
          <a:p>
            <a:pPr eaLnBrk="1" hangingPunct="1"/>
            <a:r>
              <a:rPr lang="en-GB" altLang="en-US" b="1" dirty="0">
                <a:solidFill>
                  <a:srgbClr val="00B050"/>
                </a:solidFill>
              </a:rPr>
              <a:t>Assumptions</a:t>
            </a:r>
          </a:p>
        </p:txBody>
      </p:sp>
      <p:sp>
        <p:nvSpPr>
          <p:cNvPr id="53251" name="TextBox 3"/>
          <p:cNvSpPr txBox="1">
            <a:spLocks noChangeArrowheads="1"/>
          </p:cNvSpPr>
          <p:nvPr/>
        </p:nvSpPr>
        <p:spPr bwMode="auto">
          <a:xfrm>
            <a:off x="179512" y="981075"/>
            <a:ext cx="8964488" cy="32932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sz="1600" dirty="0"/>
              <a:t>In critical thinking an assumption is a missing step in the reasoning. A reason which is not stated but on which an argument depends for its conclusion. For example:</a:t>
            </a:r>
          </a:p>
          <a:p>
            <a:pPr algn="ctr" eaLnBrk="1" hangingPunct="1"/>
            <a:endParaRPr lang="en-GB" altLang="en-US" sz="1600" dirty="0"/>
          </a:p>
          <a:p>
            <a:pPr algn="ctr" eaLnBrk="1" hangingPunct="1"/>
            <a:r>
              <a:rPr lang="en-GB" altLang="en-US" sz="1600" dirty="0"/>
              <a:t>Chris works here.</a:t>
            </a:r>
          </a:p>
          <a:p>
            <a:pPr algn="ctr" eaLnBrk="1" hangingPunct="1"/>
            <a:r>
              <a:rPr lang="en-GB" altLang="en-US" sz="1600" dirty="0"/>
              <a:t>The safe is broken and the money gone.</a:t>
            </a:r>
          </a:p>
          <a:p>
            <a:pPr algn="ctr" eaLnBrk="1" hangingPunct="1"/>
            <a:r>
              <a:rPr lang="en-GB" altLang="en-US" sz="1600" dirty="0"/>
              <a:t>Chris is not in today.</a:t>
            </a:r>
          </a:p>
          <a:p>
            <a:pPr algn="ctr" eaLnBrk="1" hangingPunct="1"/>
            <a:r>
              <a:rPr lang="en-GB" altLang="en-US" sz="1600" dirty="0"/>
              <a:t>Therefore Chris must have stolen the money.</a:t>
            </a:r>
          </a:p>
          <a:p>
            <a:pPr algn="ctr" eaLnBrk="1" hangingPunct="1"/>
            <a:endParaRPr lang="en-GB" altLang="en-US" sz="1600" dirty="0"/>
          </a:p>
          <a:p>
            <a:pPr algn="ctr" eaLnBrk="1" hangingPunct="1"/>
            <a:r>
              <a:rPr lang="en-GB" altLang="en-US" sz="1600" dirty="0"/>
              <a:t>The assumption here is that Chris does not have some other reason for being absent.</a:t>
            </a:r>
          </a:p>
          <a:p>
            <a:pPr algn="ctr" eaLnBrk="1" hangingPunct="1"/>
            <a:r>
              <a:rPr lang="en-GB" altLang="en-US" sz="1600" dirty="0"/>
              <a:t>Give students arguments or newspaper articles and ask them to identify assumptions made by authors.</a:t>
            </a:r>
          </a:p>
          <a:p>
            <a:pPr algn="ctr" eaLnBrk="1" hangingPunct="1"/>
            <a:r>
              <a:rPr lang="en-GB" altLang="en-US" sz="1600" dirty="0">
                <a:solidFill>
                  <a:srgbClr val="7030A0"/>
                </a:solidFill>
              </a:rPr>
              <a:t>Extend by asking students to develop arguments which contain assumptions and have them guess one another’s.</a:t>
            </a:r>
            <a:endParaRPr lang="en-GB" altLang="en-US" sz="1600" dirty="0"/>
          </a:p>
        </p:txBody>
      </p:sp>
      <p:sp>
        <p:nvSpPr>
          <p:cNvPr id="53252" name="TextBox 4">
            <a:hlinkClick r:id="rId3" action="ppaction://hlinksldjump"/>
          </p:cNvPr>
          <p:cNvSpPr txBox="1">
            <a:spLocks noChangeArrowheads="1"/>
          </p:cNvSpPr>
          <p:nvPr/>
        </p:nvSpPr>
        <p:spPr bwMode="auto">
          <a:xfrm>
            <a:off x="0" y="0"/>
            <a:ext cx="14763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sz="1400">
                <a:hlinkClick r:id="rId3" action="ppaction://hlinksldjump"/>
              </a:rPr>
              <a:t>Contents Page</a:t>
            </a:r>
            <a:endParaRPr lang="en-GB" altLang="en-US" sz="1400"/>
          </a:p>
        </p:txBody>
      </p:sp>
      <p:graphicFrame>
        <p:nvGraphicFramePr>
          <p:cNvPr id="2" name="Diagram 1"/>
          <p:cNvGraphicFramePr/>
          <p:nvPr>
            <p:extLst>
              <p:ext uri="{D42A27DB-BD31-4B8C-83A1-F6EECF244321}">
                <p14:modId xmlns:p14="http://schemas.microsoft.com/office/powerpoint/2010/main" val="3431006775"/>
              </p:ext>
            </p:extLst>
          </p:nvPr>
        </p:nvGraphicFramePr>
        <p:xfrm>
          <a:off x="236662" y="4000193"/>
          <a:ext cx="8727826" cy="2736304"/>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96188" y="58838"/>
            <a:ext cx="1500964" cy="1033586"/>
          </a:xfrm>
          <a:prstGeom prst="rect">
            <a:avLst/>
          </a:prstGeom>
        </p:spPr>
      </p:pic>
      <p:sp>
        <p:nvSpPr>
          <p:cNvPr id="54274" name="Title 1"/>
          <p:cNvSpPr>
            <a:spLocks noGrp="1"/>
          </p:cNvSpPr>
          <p:nvPr>
            <p:ph type="ctrTitle"/>
          </p:nvPr>
        </p:nvSpPr>
        <p:spPr>
          <a:xfrm>
            <a:off x="714375" y="-357188"/>
            <a:ext cx="7772400" cy="1470026"/>
          </a:xfrm>
        </p:spPr>
        <p:txBody>
          <a:bodyPr/>
          <a:lstStyle/>
          <a:p>
            <a:pPr eaLnBrk="1" hangingPunct="1"/>
            <a:r>
              <a:rPr lang="en-GB" altLang="en-US" b="1" dirty="0">
                <a:solidFill>
                  <a:srgbClr val="00B050"/>
                </a:solidFill>
              </a:rPr>
              <a:t>Hypothetical Reasoning</a:t>
            </a:r>
          </a:p>
        </p:txBody>
      </p:sp>
      <p:sp>
        <p:nvSpPr>
          <p:cNvPr id="54275" name="TextBox 3"/>
          <p:cNvSpPr txBox="1">
            <a:spLocks noChangeArrowheads="1"/>
          </p:cNvSpPr>
          <p:nvPr/>
        </p:nvSpPr>
        <p:spPr bwMode="auto">
          <a:xfrm>
            <a:off x="4427538" y="765175"/>
            <a:ext cx="4357687" cy="5908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a:t>Hypothetical reasoning involves making a prediction. It generally takes the form: If X, then Y.</a:t>
            </a:r>
          </a:p>
          <a:p>
            <a:pPr eaLnBrk="1" hangingPunct="1"/>
            <a:endParaRPr lang="en-GB" altLang="en-US"/>
          </a:p>
          <a:p>
            <a:pPr eaLnBrk="1" hangingPunct="1"/>
            <a:r>
              <a:rPr lang="en-GB" altLang="en-US"/>
              <a:t>For example:</a:t>
            </a:r>
          </a:p>
          <a:p>
            <a:pPr eaLnBrk="1" hangingPunct="1"/>
            <a:endParaRPr lang="en-GB" altLang="en-US"/>
          </a:p>
          <a:p>
            <a:pPr eaLnBrk="1" hangingPunct="1"/>
            <a:r>
              <a:rPr lang="en-GB" altLang="en-US"/>
              <a:t>If it rains tomorrow, then I won’t be going to the park.</a:t>
            </a:r>
          </a:p>
          <a:p>
            <a:pPr eaLnBrk="1" hangingPunct="1"/>
            <a:endParaRPr lang="en-GB" altLang="en-US"/>
          </a:p>
          <a:p>
            <a:pPr eaLnBrk="1" hangingPunct="1"/>
            <a:r>
              <a:rPr lang="en-GB" altLang="en-US"/>
              <a:t>Or,</a:t>
            </a:r>
          </a:p>
          <a:p>
            <a:pPr eaLnBrk="1" hangingPunct="1"/>
            <a:endParaRPr lang="en-GB" altLang="en-US"/>
          </a:p>
          <a:p>
            <a:pPr eaLnBrk="1" hangingPunct="1"/>
            <a:r>
              <a:rPr lang="en-GB" altLang="en-US"/>
              <a:t>If the government raises taxes, then many people will leave the UK.</a:t>
            </a:r>
          </a:p>
          <a:p>
            <a:pPr eaLnBrk="1" hangingPunct="1"/>
            <a:endParaRPr lang="en-GB" altLang="en-US"/>
          </a:p>
          <a:p>
            <a:pPr eaLnBrk="1" hangingPunct="1"/>
            <a:r>
              <a:rPr lang="en-GB" altLang="en-US"/>
              <a:t>Ask students to come up with their own hypothetical reasoning and defend the likely validity of their arguments.</a:t>
            </a:r>
          </a:p>
          <a:p>
            <a:pPr eaLnBrk="1" hangingPunct="1"/>
            <a:endParaRPr lang="en-GB" altLang="en-US"/>
          </a:p>
          <a:p>
            <a:pPr eaLnBrk="1" hangingPunct="1"/>
            <a:r>
              <a:rPr lang="en-GB" altLang="en-US">
                <a:solidFill>
                  <a:srgbClr val="7030A0"/>
                </a:solidFill>
              </a:rPr>
              <a:t>Extend by asking students to swap arguments and challenge the validity of one another’s.</a:t>
            </a:r>
          </a:p>
        </p:txBody>
      </p:sp>
      <p:sp>
        <p:nvSpPr>
          <p:cNvPr id="54276" name="TextBox 4">
            <a:hlinkClick r:id="rId3" action="ppaction://hlinksldjump"/>
          </p:cNvPr>
          <p:cNvSpPr txBox="1">
            <a:spLocks noChangeArrowheads="1"/>
          </p:cNvSpPr>
          <p:nvPr/>
        </p:nvSpPr>
        <p:spPr bwMode="auto">
          <a:xfrm>
            <a:off x="0" y="0"/>
            <a:ext cx="14763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sz="1400">
                <a:hlinkClick r:id="rId3" action="ppaction://hlinksldjump"/>
              </a:rPr>
              <a:t>Contents Page</a:t>
            </a:r>
            <a:endParaRPr lang="en-GB" altLang="en-US" sz="1400"/>
          </a:p>
        </p:txBody>
      </p:sp>
      <p:graphicFrame>
        <p:nvGraphicFramePr>
          <p:cNvPr id="2" name="Diagram 1"/>
          <p:cNvGraphicFramePr/>
          <p:nvPr>
            <p:extLst>
              <p:ext uri="{D42A27DB-BD31-4B8C-83A1-F6EECF244321}">
                <p14:modId xmlns:p14="http://schemas.microsoft.com/office/powerpoint/2010/main" val="4211566317"/>
              </p:ext>
            </p:extLst>
          </p:nvPr>
        </p:nvGraphicFramePr>
        <p:xfrm>
          <a:off x="520204" y="765174"/>
          <a:ext cx="3691755" cy="5908676"/>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Title 1"/>
          <p:cNvSpPr>
            <a:spLocks noGrp="1"/>
          </p:cNvSpPr>
          <p:nvPr>
            <p:ph type="ctrTitle"/>
          </p:nvPr>
        </p:nvSpPr>
        <p:spPr>
          <a:xfrm>
            <a:off x="684213" y="-387350"/>
            <a:ext cx="7772400" cy="1470025"/>
          </a:xfrm>
        </p:spPr>
        <p:txBody>
          <a:bodyPr/>
          <a:lstStyle/>
          <a:p>
            <a:pPr eaLnBrk="1" hangingPunct="1"/>
            <a:r>
              <a:rPr lang="en-GB" altLang="en-US" b="1" dirty="0">
                <a:solidFill>
                  <a:srgbClr val="00B050"/>
                </a:solidFill>
              </a:rPr>
              <a:t>Tube Line</a:t>
            </a:r>
          </a:p>
        </p:txBody>
      </p:sp>
      <p:sp>
        <p:nvSpPr>
          <p:cNvPr id="55299" name="TextBox 4">
            <a:hlinkClick r:id="rId2" action="ppaction://hlinksldjump"/>
          </p:cNvPr>
          <p:cNvSpPr txBox="1">
            <a:spLocks noChangeArrowheads="1"/>
          </p:cNvSpPr>
          <p:nvPr/>
        </p:nvSpPr>
        <p:spPr bwMode="auto">
          <a:xfrm>
            <a:off x="0" y="0"/>
            <a:ext cx="14763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sz="1400">
                <a:hlinkClick r:id="rId2" action="ppaction://hlinksldjump"/>
              </a:rPr>
              <a:t>Contents Page</a:t>
            </a:r>
            <a:endParaRPr lang="en-GB" altLang="en-US" sz="1400"/>
          </a:p>
        </p:txBody>
      </p:sp>
      <p:sp>
        <p:nvSpPr>
          <p:cNvPr id="55300" name="TextBox 5"/>
          <p:cNvSpPr txBox="1">
            <a:spLocks noChangeArrowheads="1"/>
          </p:cNvSpPr>
          <p:nvPr/>
        </p:nvSpPr>
        <p:spPr bwMode="auto">
          <a:xfrm>
            <a:off x="4787900" y="1412875"/>
            <a:ext cx="3816350" cy="3970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a:t>Give students a blank tube map and place a key concept at one or both ends. Ask them to fill in the rest of the stations so that there is a clear connection between each consecutive one.</a:t>
            </a:r>
          </a:p>
          <a:p>
            <a:pPr eaLnBrk="1" hangingPunct="1"/>
            <a:endParaRPr lang="en-GB" altLang="en-US"/>
          </a:p>
          <a:p>
            <a:pPr eaLnBrk="1" hangingPunct="1"/>
            <a:r>
              <a:rPr lang="en-GB" altLang="en-US"/>
              <a:t>Students must be ready to explain their connections and give legitimate reasons for their choices.</a:t>
            </a:r>
          </a:p>
          <a:p>
            <a:pPr eaLnBrk="1" hangingPunct="1"/>
            <a:endParaRPr lang="en-GB" altLang="en-US"/>
          </a:p>
          <a:p>
            <a:pPr eaLnBrk="1" hangingPunct="1"/>
            <a:r>
              <a:rPr lang="en-GB" altLang="en-US">
                <a:solidFill>
                  <a:srgbClr val="7030A0"/>
                </a:solidFill>
              </a:rPr>
              <a:t>Extend by giving interconnecting tube lines with different starting-off concepts.</a:t>
            </a:r>
            <a:r>
              <a:rPr lang="en-GB" altLang="en-US"/>
              <a:t> </a:t>
            </a:r>
          </a:p>
        </p:txBody>
      </p:sp>
      <p:pic>
        <p:nvPicPr>
          <p:cNvPr id="21" name="Picture 2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596188" y="58838"/>
            <a:ext cx="1500964" cy="1033586"/>
          </a:xfrm>
          <a:prstGeom prst="rect">
            <a:avLst/>
          </a:prstGeom>
        </p:spPr>
      </p:pic>
      <p:graphicFrame>
        <p:nvGraphicFramePr>
          <p:cNvPr id="2" name="Diagram 1"/>
          <p:cNvGraphicFramePr/>
          <p:nvPr>
            <p:extLst>
              <p:ext uri="{D42A27DB-BD31-4B8C-83A1-F6EECF244321}">
                <p14:modId xmlns:p14="http://schemas.microsoft.com/office/powerpoint/2010/main" val="2644469878"/>
              </p:ext>
            </p:extLst>
          </p:nvPr>
        </p:nvGraphicFramePr>
        <p:xfrm>
          <a:off x="307416" y="1082675"/>
          <a:ext cx="4464372" cy="5282022"/>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2" name="TextBox 8"/>
          <p:cNvSpPr txBox="1">
            <a:spLocks noChangeArrowheads="1"/>
          </p:cNvSpPr>
          <p:nvPr/>
        </p:nvSpPr>
        <p:spPr bwMode="auto">
          <a:xfrm>
            <a:off x="1258888" y="188913"/>
            <a:ext cx="633730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sz="3600" b="1" dirty="0">
                <a:solidFill>
                  <a:srgbClr val="00B050"/>
                </a:solidFill>
                <a:latin typeface="Calibri" panose="020F0502020204030204" pitchFamily="34" charset="0"/>
              </a:rPr>
              <a:t>Random Words</a:t>
            </a:r>
          </a:p>
        </p:txBody>
      </p:sp>
      <p:sp>
        <p:nvSpPr>
          <p:cNvPr id="7173" name="Rectangle 9"/>
          <p:cNvSpPr>
            <a:spLocks noChangeArrowheads="1"/>
          </p:cNvSpPr>
          <p:nvPr/>
        </p:nvSpPr>
        <p:spPr bwMode="auto">
          <a:xfrm>
            <a:off x="611188" y="5732463"/>
            <a:ext cx="2671762"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a:latin typeface="Calibri" panose="020F0502020204030204" pitchFamily="34" charset="0"/>
                <a:hlinkClick r:id="rId2"/>
              </a:rPr>
              <a:t>www.edwarddebono.com</a:t>
            </a:r>
            <a:r>
              <a:rPr lang="en-GB" altLang="en-US">
                <a:latin typeface="Calibri" panose="020F0502020204030204" pitchFamily="34" charset="0"/>
              </a:rPr>
              <a:t> </a:t>
            </a:r>
          </a:p>
        </p:txBody>
      </p:sp>
      <p:sp>
        <p:nvSpPr>
          <p:cNvPr id="7174" name="TextBox 11"/>
          <p:cNvSpPr txBox="1">
            <a:spLocks noChangeArrowheads="1"/>
          </p:cNvSpPr>
          <p:nvPr/>
        </p:nvSpPr>
        <p:spPr bwMode="auto">
          <a:xfrm>
            <a:off x="4356100" y="981075"/>
            <a:ext cx="4319588" cy="563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b="1">
                <a:latin typeface="Calibri" panose="020F0502020204030204" pitchFamily="34" charset="0"/>
              </a:rPr>
              <a:t>Give students a list of five random words,</a:t>
            </a:r>
          </a:p>
          <a:p>
            <a:pPr eaLnBrk="1" hangingPunct="1"/>
            <a:endParaRPr lang="en-GB" altLang="en-US" b="1">
              <a:latin typeface="Calibri" panose="020F0502020204030204" pitchFamily="34" charset="0"/>
            </a:endParaRPr>
          </a:p>
          <a:p>
            <a:pPr eaLnBrk="1" hangingPunct="1"/>
            <a:r>
              <a:rPr lang="en-GB" altLang="en-US" b="1">
                <a:latin typeface="Calibri" panose="020F0502020204030204" pitchFamily="34" charset="0"/>
              </a:rPr>
              <a:t>e.g. Box; Cow; Sunshine; Beyond; Fence</a:t>
            </a:r>
          </a:p>
          <a:p>
            <a:pPr eaLnBrk="1" hangingPunct="1"/>
            <a:endParaRPr lang="en-GB" altLang="en-US" b="1">
              <a:latin typeface="Calibri" panose="020F0502020204030204" pitchFamily="34" charset="0"/>
            </a:endParaRPr>
          </a:p>
          <a:p>
            <a:pPr eaLnBrk="1" hangingPunct="1"/>
            <a:r>
              <a:rPr lang="en-GB" altLang="en-US" b="1">
                <a:latin typeface="Calibri" panose="020F0502020204030204" pitchFamily="34" charset="0"/>
              </a:rPr>
              <a:t>And ask them to:</a:t>
            </a:r>
          </a:p>
          <a:p>
            <a:pPr eaLnBrk="1" hangingPunct="1"/>
            <a:endParaRPr lang="en-GB" altLang="en-US">
              <a:latin typeface="Calibri" panose="020F0502020204030204" pitchFamily="34" charset="0"/>
            </a:endParaRPr>
          </a:p>
          <a:p>
            <a:pPr eaLnBrk="1" hangingPunct="1">
              <a:buFontTx/>
              <a:buChar char="-"/>
            </a:pPr>
            <a:r>
              <a:rPr lang="en-GB" altLang="en-US">
                <a:latin typeface="Calibri" panose="020F0502020204030204" pitchFamily="34" charset="0"/>
              </a:rPr>
              <a:t>Show how any or all of the words connect to one another.</a:t>
            </a:r>
          </a:p>
          <a:p>
            <a:pPr eaLnBrk="1" hangingPunct="1">
              <a:buFontTx/>
              <a:buChar char="-"/>
            </a:pPr>
            <a:endParaRPr lang="en-GB" altLang="en-US">
              <a:latin typeface="Calibri" panose="020F0502020204030204" pitchFamily="34" charset="0"/>
            </a:endParaRPr>
          </a:p>
          <a:p>
            <a:pPr eaLnBrk="1" hangingPunct="1">
              <a:buFontTx/>
              <a:buChar char="-"/>
            </a:pPr>
            <a:r>
              <a:rPr lang="en-GB" altLang="en-US">
                <a:latin typeface="Calibri" panose="020F0502020204030204" pitchFamily="34" charset="0"/>
              </a:rPr>
              <a:t> Explain how they may influence one another.</a:t>
            </a:r>
          </a:p>
          <a:p>
            <a:pPr eaLnBrk="1" hangingPunct="1">
              <a:buFontTx/>
              <a:buChar char="-"/>
            </a:pPr>
            <a:endParaRPr lang="en-GB" altLang="en-US">
              <a:latin typeface="Calibri" panose="020F0502020204030204" pitchFamily="34" charset="0"/>
            </a:endParaRPr>
          </a:p>
          <a:p>
            <a:pPr eaLnBrk="1" hangingPunct="1">
              <a:buFontTx/>
              <a:buChar char="-"/>
            </a:pPr>
            <a:r>
              <a:rPr lang="en-GB" altLang="en-US">
                <a:latin typeface="Calibri" panose="020F0502020204030204" pitchFamily="34" charset="0"/>
              </a:rPr>
              <a:t> Suggest how they might link to the learning.</a:t>
            </a:r>
          </a:p>
          <a:p>
            <a:pPr eaLnBrk="1" hangingPunct="1">
              <a:buFontTx/>
              <a:buChar char="-"/>
            </a:pPr>
            <a:endParaRPr lang="en-GB" altLang="en-US">
              <a:latin typeface="Calibri" panose="020F0502020204030204" pitchFamily="34" charset="0"/>
            </a:endParaRPr>
          </a:p>
          <a:p>
            <a:pPr eaLnBrk="1" hangingPunct="1">
              <a:buFontTx/>
              <a:buChar char="-"/>
            </a:pPr>
            <a:r>
              <a:rPr lang="en-GB" altLang="en-US">
                <a:latin typeface="Calibri" panose="020F0502020204030204" pitchFamily="34" charset="0"/>
              </a:rPr>
              <a:t> Create a story encompassing all the words.</a:t>
            </a:r>
          </a:p>
          <a:p>
            <a:pPr eaLnBrk="1" hangingPunct="1">
              <a:buFontTx/>
              <a:buChar char="-"/>
            </a:pPr>
            <a:endParaRPr lang="en-GB" altLang="en-US">
              <a:latin typeface="Calibri" panose="020F0502020204030204" pitchFamily="34" charset="0"/>
            </a:endParaRPr>
          </a:p>
          <a:p>
            <a:pPr eaLnBrk="1" hangingPunct="1">
              <a:buFontTx/>
              <a:buChar char="-"/>
            </a:pPr>
            <a:r>
              <a:rPr lang="en-GB" altLang="en-US">
                <a:latin typeface="Calibri" panose="020F0502020204030204" pitchFamily="34" charset="0"/>
              </a:rPr>
              <a:t> Mind-map the connotations of each word and then analyse the links between them.</a:t>
            </a:r>
          </a:p>
          <a:p>
            <a:pPr eaLnBrk="1" hangingPunct="1">
              <a:buFontTx/>
              <a:buChar char="-"/>
            </a:pPr>
            <a:endParaRPr lang="en-GB" altLang="en-US">
              <a:latin typeface="Calibri" panose="020F0502020204030204" pitchFamily="34" charset="0"/>
            </a:endParaRPr>
          </a:p>
        </p:txBody>
      </p:sp>
      <p:sp>
        <p:nvSpPr>
          <p:cNvPr id="7175" name="TextBox 12"/>
          <p:cNvSpPr txBox="1">
            <a:spLocks noChangeArrowheads="1"/>
          </p:cNvSpPr>
          <p:nvPr/>
        </p:nvSpPr>
        <p:spPr bwMode="auto">
          <a:xfrm>
            <a:off x="323850" y="6165850"/>
            <a:ext cx="3311525" cy="52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sz="1400">
                <a:latin typeface="Calibri" panose="020F0502020204030204" pitchFamily="34" charset="0"/>
              </a:rPr>
              <a:t>Adapted from an idea by Edward De Bono – a super author for all things thinking.</a:t>
            </a:r>
          </a:p>
        </p:txBody>
      </p:sp>
      <p:sp>
        <p:nvSpPr>
          <p:cNvPr id="7176" name="TextBox 7">
            <a:hlinkClick r:id="rId3" action="ppaction://hlinksldjump"/>
          </p:cNvPr>
          <p:cNvSpPr txBox="1">
            <a:spLocks noChangeArrowheads="1"/>
          </p:cNvSpPr>
          <p:nvPr/>
        </p:nvSpPr>
        <p:spPr bwMode="auto">
          <a:xfrm>
            <a:off x="0" y="0"/>
            <a:ext cx="14763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sz="1400">
                <a:hlinkClick r:id="rId3" action="ppaction://hlinksldjump"/>
              </a:rPr>
              <a:t>Contents Page</a:t>
            </a:r>
            <a:endParaRPr lang="en-GB" altLang="en-US" sz="1400"/>
          </a:p>
        </p:txBody>
      </p:sp>
      <p:pic>
        <p:nvPicPr>
          <p:cNvPr id="9" name="Picture 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596188" y="58838"/>
            <a:ext cx="1500964" cy="1033586"/>
          </a:xfrm>
          <a:prstGeom prst="rect">
            <a:avLst/>
          </a:prstGeom>
        </p:spPr>
      </p:pic>
      <p:sp>
        <p:nvSpPr>
          <p:cNvPr id="2" name="Rectangle 1"/>
          <p:cNvSpPr/>
          <p:nvPr/>
        </p:nvSpPr>
        <p:spPr>
          <a:xfrm>
            <a:off x="416374" y="937624"/>
            <a:ext cx="3645550" cy="4708981"/>
          </a:xfrm>
          <a:prstGeom prst="rect">
            <a:avLst/>
          </a:prstGeom>
          <a:noFill/>
        </p:spPr>
        <p:txBody>
          <a:bodyPr wrap="none" lIns="91440" tIns="45720" rIns="91440" bIns="45720">
            <a:spAutoFit/>
          </a:bodyPr>
          <a:lstStyle/>
          <a:p>
            <a:pPr algn="ctr"/>
            <a:r>
              <a:rPr lang="en-US" sz="6000" b="1" cap="none" spc="0" dirty="0">
                <a:ln w="22225">
                  <a:solidFill>
                    <a:schemeClr val="accent2"/>
                  </a:solidFill>
                  <a:prstDash val="solid"/>
                </a:ln>
                <a:solidFill>
                  <a:schemeClr val="accent2">
                    <a:lumMod val="40000"/>
                    <a:lumOff val="60000"/>
                  </a:schemeClr>
                </a:solidFill>
                <a:effectLst/>
              </a:rPr>
              <a:t>Box</a:t>
            </a:r>
          </a:p>
          <a:p>
            <a:pPr algn="ctr"/>
            <a:r>
              <a:rPr lang="en-US" sz="6000" b="1" dirty="0">
                <a:ln w="22225">
                  <a:solidFill>
                    <a:schemeClr val="accent2"/>
                  </a:solidFill>
                  <a:prstDash val="solid"/>
                </a:ln>
                <a:solidFill>
                  <a:schemeClr val="accent2">
                    <a:lumMod val="40000"/>
                    <a:lumOff val="60000"/>
                  </a:schemeClr>
                </a:solidFill>
              </a:rPr>
              <a:t>Cow</a:t>
            </a:r>
          </a:p>
          <a:p>
            <a:pPr algn="ctr"/>
            <a:r>
              <a:rPr lang="en-US" sz="6000" b="1" cap="none" spc="0" dirty="0">
                <a:ln w="22225">
                  <a:solidFill>
                    <a:schemeClr val="accent2"/>
                  </a:solidFill>
                  <a:prstDash val="solid"/>
                </a:ln>
                <a:solidFill>
                  <a:schemeClr val="accent2">
                    <a:lumMod val="40000"/>
                    <a:lumOff val="60000"/>
                  </a:schemeClr>
                </a:solidFill>
                <a:effectLst/>
              </a:rPr>
              <a:t>Sunshine</a:t>
            </a:r>
          </a:p>
          <a:p>
            <a:pPr algn="ctr"/>
            <a:r>
              <a:rPr lang="en-US" sz="6000" b="1" dirty="0">
                <a:ln w="22225">
                  <a:solidFill>
                    <a:schemeClr val="accent2"/>
                  </a:solidFill>
                  <a:prstDash val="solid"/>
                </a:ln>
                <a:solidFill>
                  <a:schemeClr val="accent2">
                    <a:lumMod val="40000"/>
                    <a:lumOff val="60000"/>
                  </a:schemeClr>
                </a:solidFill>
              </a:rPr>
              <a:t>Beyond</a:t>
            </a:r>
          </a:p>
          <a:p>
            <a:pPr algn="ctr"/>
            <a:r>
              <a:rPr lang="en-US" sz="6000" b="1" cap="none" spc="0" dirty="0">
                <a:ln w="22225">
                  <a:solidFill>
                    <a:schemeClr val="accent2"/>
                  </a:solidFill>
                  <a:prstDash val="solid"/>
                </a:ln>
                <a:solidFill>
                  <a:schemeClr val="accent2">
                    <a:lumMod val="40000"/>
                    <a:lumOff val="60000"/>
                  </a:schemeClr>
                </a:solidFill>
                <a:effectLst/>
              </a:rPr>
              <a:t>Fence</a:t>
            </a:r>
          </a:p>
        </p:txBody>
      </p:sp>
    </p:spTree>
  </p:cSld>
  <p:clrMapOvr>
    <a:masterClrMapping/>
  </p:clrMapOvr>
  <p:transition advClick="0"/>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Box 3"/>
          <p:cNvSpPr txBox="1">
            <a:spLocks noChangeArrowheads="1"/>
          </p:cNvSpPr>
          <p:nvPr/>
        </p:nvSpPr>
        <p:spPr bwMode="auto">
          <a:xfrm>
            <a:off x="1258888" y="188913"/>
            <a:ext cx="633730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sz="3600" b="1" dirty="0">
                <a:solidFill>
                  <a:srgbClr val="00B050"/>
                </a:solidFill>
                <a:latin typeface="Calibri" panose="020F0502020204030204" pitchFamily="34" charset="0"/>
              </a:rPr>
              <a:t>Exam Questions</a:t>
            </a:r>
          </a:p>
        </p:txBody>
      </p:sp>
      <p:sp>
        <p:nvSpPr>
          <p:cNvPr id="8196" name="TextBox 5"/>
          <p:cNvSpPr txBox="1">
            <a:spLocks noChangeArrowheads="1"/>
          </p:cNvSpPr>
          <p:nvPr/>
        </p:nvSpPr>
        <p:spPr bwMode="auto">
          <a:xfrm>
            <a:off x="4500563" y="1268413"/>
            <a:ext cx="4319587" cy="532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sz="2000">
                <a:latin typeface="Calibri" panose="020F0502020204030204" pitchFamily="34" charset="0"/>
              </a:rPr>
              <a:t>Ask students to produce exam questions for the topic they are studying. These could be scaffolded by criteria or left open.</a:t>
            </a:r>
          </a:p>
          <a:p>
            <a:pPr eaLnBrk="1" hangingPunct="1"/>
            <a:endParaRPr lang="en-GB" altLang="en-US" sz="2000">
              <a:latin typeface="Calibri" panose="020F0502020204030204" pitchFamily="34" charset="0"/>
            </a:endParaRPr>
          </a:p>
          <a:p>
            <a:pPr eaLnBrk="1" hangingPunct="1"/>
            <a:r>
              <a:rPr lang="en-GB" altLang="en-US" sz="2000">
                <a:solidFill>
                  <a:srgbClr val="7030A0"/>
                </a:solidFill>
                <a:latin typeface="Calibri" panose="020F0502020204030204" pitchFamily="34" charset="0"/>
              </a:rPr>
              <a:t>Extension: </a:t>
            </a:r>
          </a:p>
          <a:p>
            <a:pPr eaLnBrk="1" hangingPunct="1"/>
            <a:endParaRPr lang="en-GB" altLang="en-US" sz="2000">
              <a:solidFill>
                <a:srgbClr val="7030A0"/>
              </a:solidFill>
              <a:latin typeface="Calibri" panose="020F0502020204030204" pitchFamily="34" charset="0"/>
            </a:endParaRPr>
          </a:p>
          <a:p>
            <a:pPr eaLnBrk="1" hangingPunct="1"/>
            <a:r>
              <a:rPr lang="en-GB" altLang="en-US" sz="2000">
                <a:solidFill>
                  <a:srgbClr val="7030A0"/>
                </a:solidFill>
                <a:latin typeface="Calibri" panose="020F0502020204030204" pitchFamily="34" charset="0"/>
              </a:rPr>
              <a:t>- Students go on to create model answers to the questions they have set.</a:t>
            </a:r>
          </a:p>
          <a:p>
            <a:pPr eaLnBrk="1" hangingPunct="1"/>
            <a:endParaRPr lang="en-GB" altLang="en-US" sz="2000">
              <a:solidFill>
                <a:srgbClr val="7030A0"/>
              </a:solidFill>
              <a:latin typeface="Calibri" panose="020F0502020204030204" pitchFamily="34" charset="0"/>
            </a:endParaRPr>
          </a:p>
          <a:p>
            <a:pPr eaLnBrk="1" hangingPunct="1">
              <a:buFontTx/>
              <a:buChar char="-"/>
            </a:pPr>
            <a:r>
              <a:rPr lang="en-GB" altLang="en-US" sz="2000">
                <a:solidFill>
                  <a:srgbClr val="7030A0"/>
                </a:solidFill>
                <a:latin typeface="Calibri" panose="020F0502020204030204" pitchFamily="34" charset="0"/>
              </a:rPr>
              <a:t> Students swap questions with one another and then answer these.</a:t>
            </a:r>
          </a:p>
          <a:p>
            <a:pPr eaLnBrk="1" hangingPunct="1">
              <a:buFontTx/>
              <a:buChar char="-"/>
            </a:pPr>
            <a:endParaRPr lang="en-GB" altLang="en-US" sz="2000">
              <a:solidFill>
                <a:srgbClr val="7030A0"/>
              </a:solidFill>
              <a:latin typeface="Calibri" panose="020F0502020204030204" pitchFamily="34" charset="0"/>
            </a:endParaRPr>
          </a:p>
          <a:p>
            <a:pPr eaLnBrk="1" hangingPunct="1">
              <a:buFontTx/>
              <a:buChar char="-"/>
            </a:pPr>
            <a:r>
              <a:rPr lang="en-GB" altLang="en-US" sz="2000">
                <a:solidFill>
                  <a:srgbClr val="7030A0"/>
                </a:solidFill>
                <a:latin typeface="Calibri" panose="020F0502020204030204" pitchFamily="34" charset="0"/>
              </a:rPr>
              <a:t> Questions are taken in by the teacher and redistributed at random. After writing answers students meet up with the question author to mark the work.</a:t>
            </a:r>
          </a:p>
        </p:txBody>
      </p:sp>
      <p:sp>
        <p:nvSpPr>
          <p:cNvPr id="8197" name="TextBox 4">
            <a:hlinkClick r:id="rId2" action="ppaction://hlinksldjump"/>
          </p:cNvPr>
          <p:cNvSpPr txBox="1">
            <a:spLocks noChangeArrowheads="1"/>
          </p:cNvSpPr>
          <p:nvPr/>
        </p:nvSpPr>
        <p:spPr bwMode="auto">
          <a:xfrm>
            <a:off x="0" y="0"/>
            <a:ext cx="14763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sz="1400">
                <a:hlinkClick r:id="rId2" action="ppaction://hlinksldjump"/>
              </a:rPr>
              <a:t>Contents Page</a:t>
            </a:r>
            <a:endParaRPr lang="en-GB" altLang="en-US" sz="1400"/>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596188" y="58838"/>
            <a:ext cx="1500964" cy="1033586"/>
          </a:xfrm>
          <a:prstGeom prst="rect">
            <a:avLst/>
          </a:prstGeom>
        </p:spPr>
      </p:pic>
      <p:graphicFrame>
        <p:nvGraphicFramePr>
          <p:cNvPr id="2" name="Diagram 1"/>
          <p:cNvGraphicFramePr/>
          <p:nvPr>
            <p:extLst>
              <p:ext uri="{D42A27DB-BD31-4B8C-83A1-F6EECF244321}">
                <p14:modId xmlns:p14="http://schemas.microsoft.com/office/powerpoint/2010/main" val="1834938263"/>
              </p:ext>
            </p:extLst>
          </p:nvPr>
        </p:nvGraphicFramePr>
        <p:xfrm>
          <a:off x="323528" y="1299244"/>
          <a:ext cx="4032448" cy="5082083"/>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extBox 3"/>
          <p:cNvSpPr txBox="1">
            <a:spLocks noChangeArrowheads="1"/>
          </p:cNvSpPr>
          <p:nvPr/>
        </p:nvSpPr>
        <p:spPr bwMode="auto">
          <a:xfrm>
            <a:off x="1258888" y="188913"/>
            <a:ext cx="633730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sz="3600" b="1" dirty="0">
                <a:solidFill>
                  <a:srgbClr val="00B050"/>
                </a:solidFill>
                <a:latin typeface="Calibri" panose="020F0502020204030204" pitchFamily="34" charset="0"/>
              </a:rPr>
              <a:t>Perspectives</a:t>
            </a:r>
          </a:p>
        </p:txBody>
      </p:sp>
      <p:sp>
        <p:nvSpPr>
          <p:cNvPr id="9220" name="TextBox 5"/>
          <p:cNvSpPr txBox="1">
            <a:spLocks noChangeArrowheads="1"/>
          </p:cNvSpPr>
          <p:nvPr/>
        </p:nvSpPr>
        <p:spPr bwMode="auto">
          <a:xfrm>
            <a:off x="4500563" y="1268413"/>
            <a:ext cx="4319587" cy="532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sz="2000">
                <a:latin typeface="Calibri" panose="020F0502020204030204" pitchFamily="34" charset="0"/>
              </a:rPr>
              <a:t>This works well if students have been constructing an argument or engaged in debate.</a:t>
            </a:r>
          </a:p>
          <a:p>
            <a:pPr eaLnBrk="1" hangingPunct="1"/>
            <a:endParaRPr lang="en-GB" altLang="en-US" sz="2000">
              <a:latin typeface="Calibri" panose="020F0502020204030204" pitchFamily="34" charset="0"/>
            </a:endParaRPr>
          </a:p>
          <a:p>
            <a:pPr eaLnBrk="1" hangingPunct="1"/>
            <a:r>
              <a:rPr lang="en-GB" altLang="en-US" sz="2000">
                <a:latin typeface="Calibri" panose="020F0502020204030204" pitchFamily="34" charset="0"/>
              </a:rPr>
              <a:t>When they have finished their work, ask them to change perspective and develop a line of reasoning that counters what they have already written or spoken. Extend by telling them that the new perspective must aim to undermine all the key points of the first.</a:t>
            </a:r>
          </a:p>
          <a:p>
            <a:pPr eaLnBrk="1" hangingPunct="1"/>
            <a:endParaRPr lang="en-GB" altLang="en-US" sz="2000">
              <a:latin typeface="Calibri" panose="020F0502020204030204" pitchFamily="34" charset="0"/>
            </a:endParaRPr>
          </a:p>
          <a:p>
            <a:pPr eaLnBrk="1" hangingPunct="1"/>
            <a:r>
              <a:rPr lang="en-GB" altLang="en-US" sz="2000">
                <a:solidFill>
                  <a:srgbClr val="7030A0"/>
                </a:solidFill>
                <a:latin typeface="Calibri" panose="020F0502020204030204" pitchFamily="34" charset="0"/>
              </a:rPr>
              <a:t>Extension: Ask students to synthesise the two arguments and produce a final thesis, stronger for its more rounded view.</a:t>
            </a:r>
          </a:p>
        </p:txBody>
      </p:sp>
      <p:sp>
        <p:nvSpPr>
          <p:cNvPr id="9221" name="TextBox 4">
            <a:hlinkClick r:id="rId2" action="ppaction://hlinksldjump"/>
          </p:cNvPr>
          <p:cNvSpPr txBox="1">
            <a:spLocks noChangeArrowheads="1"/>
          </p:cNvSpPr>
          <p:nvPr/>
        </p:nvSpPr>
        <p:spPr bwMode="auto">
          <a:xfrm>
            <a:off x="0" y="0"/>
            <a:ext cx="14763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sz="1400">
                <a:hlinkClick r:id="rId2" action="ppaction://hlinksldjump"/>
              </a:rPr>
              <a:t>Contents Page</a:t>
            </a:r>
            <a:endParaRPr lang="en-GB" altLang="en-US" sz="1400"/>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596188" y="58838"/>
            <a:ext cx="1500964" cy="1033586"/>
          </a:xfrm>
          <a:prstGeom prst="rect">
            <a:avLst/>
          </a:prstGeom>
        </p:spPr>
      </p:pic>
      <p:graphicFrame>
        <p:nvGraphicFramePr>
          <p:cNvPr id="2" name="Diagram 1"/>
          <p:cNvGraphicFramePr/>
          <p:nvPr>
            <p:extLst>
              <p:ext uri="{D42A27DB-BD31-4B8C-83A1-F6EECF244321}">
                <p14:modId xmlns:p14="http://schemas.microsoft.com/office/powerpoint/2010/main" val="668270986"/>
              </p:ext>
            </p:extLst>
          </p:nvPr>
        </p:nvGraphicFramePr>
        <p:xfrm>
          <a:off x="1043608" y="931980"/>
          <a:ext cx="6096000" cy="5729088"/>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extBox 3"/>
          <p:cNvSpPr txBox="1">
            <a:spLocks noChangeArrowheads="1"/>
          </p:cNvSpPr>
          <p:nvPr/>
        </p:nvSpPr>
        <p:spPr bwMode="auto">
          <a:xfrm>
            <a:off x="1258888" y="188913"/>
            <a:ext cx="633730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sz="3600" b="1" dirty="0">
                <a:solidFill>
                  <a:srgbClr val="00B050"/>
                </a:solidFill>
                <a:latin typeface="Calibri" panose="020F0502020204030204" pitchFamily="34" charset="0"/>
              </a:rPr>
              <a:t>Poetry</a:t>
            </a:r>
          </a:p>
        </p:txBody>
      </p:sp>
      <p:sp>
        <p:nvSpPr>
          <p:cNvPr id="10243" name="TextBox 5"/>
          <p:cNvSpPr txBox="1">
            <a:spLocks noChangeArrowheads="1"/>
          </p:cNvSpPr>
          <p:nvPr/>
        </p:nvSpPr>
        <p:spPr bwMode="auto">
          <a:xfrm>
            <a:off x="4572000" y="1451275"/>
            <a:ext cx="4321175" cy="40318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sz="3200" dirty="0">
                <a:latin typeface="Calibri" panose="020F0502020204030204" pitchFamily="34" charset="0"/>
              </a:rPr>
              <a:t>Whether it is an English lesson or not, have some laminated poetry in your room (or briefcase if you travel) for students to read, consider, analyse, mimic, question, ponder...</a:t>
            </a:r>
          </a:p>
        </p:txBody>
      </p:sp>
      <p:sp>
        <p:nvSpPr>
          <p:cNvPr id="10245" name="Rectangle 6"/>
          <p:cNvSpPr>
            <a:spLocks noChangeArrowheads="1"/>
          </p:cNvSpPr>
          <p:nvPr/>
        </p:nvSpPr>
        <p:spPr bwMode="auto">
          <a:xfrm>
            <a:off x="611560" y="1113128"/>
            <a:ext cx="3515110" cy="50167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sz="2000" b="1" u="sng" dirty="0">
                <a:solidFill>
                  <a:srgbClr val="7030A0"/>
                </a:solidFill>
                <a:latin typeface="Calibri" panose="020F0502020204030204" pitchFamily="34" charset="0"/>
              </a:rPr>
              <a:t>Days</a:t>
            </a:r>
          </a:p>
          <a:p>
            <a:pPr eaLnBrk="1" hangingPunct="1"/>
            <a:endParaRPr lang="en-GB" altLang="en-US" sz="2000" b="1" dirty="0">
              <a:solidFill>
                <a:srgbClr val="0070C0"/>
              </a:solidFill>
              <a:latin typeface="Calibri" panose="020F0502020204030204" pitchFamily="34" charset="0"/>
            </a:endParaRPr>
          </a:p>
          <a:p>
            <a:pPr eaLnBrk="1" hangingPunct="1"/>
            <a:r>
              <a:rPr lang="en-GB" altLang="en-US" sz="2000" b="1" dirty="0">
                <a:solidFill>
                  <a:srgbClr val="0070C0"/>
                </a:solidFill>
                <a:latin typeface="Calibri" panose="020F0502020204030204" pitchFamily="34" charset="0"/>
              </a:rPr>
              <a:t>What are days for?</a:t>
            </a:r>
            <a:br>
              <a:rPr lang="en-GB" altLang="en-US" sz="2000" b="1" dirty="0">
                <a:solidFill>
                  <a:srgbClr val="0070C0"/>
                </a:solidFill>
                <a:latin typeface="Calibri" panose="020F0502020204030204" pitchFamily="34" charset="0"/>
              </a:rPr>
            </a:br>
            <a:r>
              <a:rPr lang="en-GB" altLang="en-US" sz="2000" b="1" dirty="0">
                <a:solidFill>
                  <a:srgbClr val="0070C0"/>
                </a:solidFill>
                <a:latin typeface="Calibri" panose="020F0502020204030204" pitchFamily="34" charset="0"/>
              </a:rPr>
              <a:t>Days are where we live.</a:t>
            </a:r>
            <a:br>
              <a:rPr lang="en-GB" altLang="en-US" sz="2000" b="1" dirty="0">
                <a:solidFill>
                  <a:srgbClr val="0070C0"/>
                </a:solidFill>
                <a:latin typeface="Calibri" panose="020F0502020204030204" pitchFamily="34" charset="0"/>
              </a:rPr>
            </a:br>
            <a:r>
              <a:rPr lang="en-GB" altLang="en-US" sz="2000" b="1" dirty="0">
                <a:solidFill>
                  <a:srgbClr val="0070C0"/>
                </a:solidFill>
                <a:latin typeface="Calibri" panose="020F0502020204030204" pitchFamily="34" charset="0"/>
              </a:rPr>
              <a:t>They come, they wake us</a:t>
            </a:r>
            <a:br>
              <a:rPr lang="en-GB" altLang="en-US" sz="2000" b="1" dirty="0">
                <a:solidFill>
                  <a:srgbClr val="0070C0"/>
                </a:solidFill>
                <a:latin typeface="Calibri" panose="020F0502020204030204" pitchFamily="34" charset="0"/>
              </a:rPr>
            </a:br>
            <a:r>
              <a:rPr lang="en-GB" altLang="en-US" sz="2000" b="1" dirty="0">
                <a:solidFill>
                  <a:srgbClr val="0070C0"/>
                </a:solidFill>
                <a:latin typeface="Calibri" panose="020F0502020204030204" pitchFamily="34" charset="0"/>
              </a:rPr>
              <a:t>Time and time over.</a:t>
            </a:r>
            <a:br>
              <a:rPr lang="en-GB" altLang="en-US" sz="2000" b="1" dirty="0">
                <a:solidFill>
                  <a:srgbClr val="0070C0"/>
                </a:solidFill>
                <a:latin typeface="Calibri" panose="020F0502020204030204" pitchFamily="34" charset="0"/>
              </a:rPr>
            </a:br>
            <a:r>
              <a:rPr lang="en-GB" altLang="en-US" sz="2000" b="1" dirty="0">
                <a:solidFill>
                  <a:srgbClr val="0070C0"/>
                </a:solidFill>
                <a:latin typeface="Calibri" panose="020F0502020204030204" pitchFamily="34" charset="0"/>
              </a:rPr>
              <a:t>They are to be happy in:</a:t>
            </a:r>
            <a:br>
              <a:rPr lang="en-GB" altLang="en-US" sz="2000" b="1" dirty="0">
                <a:solidFill>
                  <a:srgbClr val="0070C0"/>
                </a:solidFill>
                <a:latin typeface="Calibri" panose="020F0502020204030204" pitchFamily="34" charset="0"/>
              </a:rPr>
            </a:br>
            <a:r>
              <a:rPr lang="en-GB" altLang="en-US" sz="2000" b="1" dirty="0">
                <a:solidFill>
                  <a:srgbClr val="0070C0"/>
                </a:solidFill>
                <a:latin typeface="Calibri" panose="020F0502020204030204" pitchFamily="34" charset="0"/>
              </a:rPr>
              <a:t>Where can we live but days?</a:t>
            </a:r>
            <a:br>
              <a:rPr lang="en-GB" altLang="en-US" sz="2000" b="1" dirty="0">
                <a:solidFill>
                  <a:srgbClr val="0070C0"/>
                </a:solidFill>
                <a:latin typeface="Calibri" panose="020F0502020204030204" pitchFamily="34" charset="0"/>
              </a:rPr>
            </a:br>
            <a:br>
              <a:rPr lang="en-GB" altLang="en-US" sz="2000" b="1" dirty="0">
                <a:solidFill>
                  <a:srgbClr val="0070C0"/>
                </a:solidFill>
                <a:latin typeface="Calibri" panose="020F0502020204030204" pitchFamily="34" charset="0"/>
              </a:rPr>
            </a:br>
            <a:r>
              <a:rPr lang="en-GB" altLang="en-US" sz="2000" b="1" dirty="0">
                <a:solidFill>
                  <a:srgbClr val="0070C0"/>
                </a:solidFill>
                <a:latin typeface="Calibri" panose="020F0502020204030204" pitchFamily="34" charset="0"/>
              </a:rPr>
              <a:t>Ah, solving that question</a:t>
            </a:r>
            <a:br>
              <a:rPr lang="en-GB" altLang="en-US" sz="2000" b="1" dirty="0">
                <a:solidFill>
                  <a:srgbClr val="0070C0"/>
                </a:solidFill>
                <a:latin typeface="Calibri" panose="020F0502020204030204" pitchFamily="34" charset="0"/>
              </a:rPr>
            </a:br>
            <a:r>
              <a:rPr lang="en-GB" altLang="en-US" sz="2000" b="1" dirty="0">
                <a:solidFill>
                  <a:srgbClr val="0070C0"/>
                </a:solidFill>
                <a:latin typeface="Calibri" panose="020F0502020204030204" pitchFamily="34" charset="0"/>
              </a:rPr>
              <a:t>Brings the priest and the doctor</a:t>
            </a:r>
            <a:br>
              <a:rPr lang="en-GB" altLang="en-US" sz="2000" b="1" dirty="0">
                <a:solidFill>
                  <a:srgbClr val="0070C0"/>
                </a:solidFill>
                <a:latin typeface="Calibri" panose="020F0502020204030204" pitchFamily="34" charset="0"/>
              </a:rPr>
            </a:br>
            <a:r>
              <a:rPr lang="en-GB" altLang="en-US" sz="2000" b="1" dirty="0">
                <a:solidFill>
                  <a:srgbClr val="0070C0"/>
                </a:solidFill>
                <a:latin typeface="Calibri" panose="020F0502020204030204" pitchFamily="34" charset="0"/>
              </a:rPr>
              <a:t>In their long coats</a:t>
            </a:r>
            <a:br>
              <a:rPr lang="en-GB" altLang="en-US" sz="2000" b="1" dirty="0">
                <a:solidFill>
                  <a:srgbClr val="0070C0"/>
                </a:solidFill>
                <a:latin typeface="Calibri" panose="020F0502020204030204" pitchFamily="34" charset="0"/>
              </a:rPr>
            </a:br>
            <a:r>
              <a:rPr lang="en-GB" altLang="en-US" sz="2000" b="1" dirty="0">
                <a:solidFill>
                  <a:srgbClr val="0070C0"/>
                </a:solidFill>
                <a:latin typeface="Calibri" panose="020F0502020204030204" pitchFamily="34" charset="0"/>
              </a:rPr>
              <a:t>Running over the fields. </a:t>
            </a:r>
            <a:br>
              <a:rPr lang="en-GB" altLang="en-US" sz="2000" b="1" dirty="0">
                <a:solidFill>
                  <a:srgbClr val="0070C0"/>
                </a:solidFill>
                <a:latin typeface="Calibri" panose="020F0502020204030204" pitchFamily="34" charset="0"/>
              </a:rPr>
            </a:br>
            <a:br>
              <a:rPr lang="en-GB" altLang="en-US" sz="2000" b="1" dirty="0">
                <a:solidFill>
                  <a:srgbClr val="0070C0"/>
                </a:solidFill>
                <a:latin typeface="Calibri" panose="020F0502020204030204" pitchFamily="34" charset="0"/>
              </a:rPr>
            </a:br>
            <a:r>
              <a:rPr lang="en-GB" altLang="en-US" sz="2000" b="1" dirty="0">
                <a:solidFill>
                  <a:srgbClr val="7030A0"/>
                </a:solidFill>
                <a:latin typeface="Calibri" panose="020F0502020204030204" pitchFamily="34" charset="0"/>
              </a:rPr>
              <a:t>Philip Larkin</a:t>
            </a:r>
          </a:p>
        </p:txBody>
      </p:sp>
      <p:sp>
        <p:nvSpPr>
          <p:cNvPr id="10246" name="TextBox 7"/>
          <p:cNvSpPr txBox="1">
            <a:spLocks noChangeArrowheads="1"/>
          </p:cNvSpPr>
          <p:nvPr/>
        </p:nvSpPr>
        <p:spPr bwMode="auto">
          <a:xfrm>
            <a:off x="6443663" y="5842000"/>
            <a:ext cx="2700337"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r>
              <a:rPr lang="en-GB" altLang="en-US" sz="1200">
                <a:latin typeface="Calibri" panose="020F0502020204030204" pitchFamily="34" charset="0"/>
                <a:hlinkClick r:id="rId2"/>
              </a:rPr>
              <a:t>http://www.poemhunter.com/</a:t>
            </a:r>
            <a:endParaRPr lang="en-GB" altLang="en-US" sz="1200">
              <a:latin typeface="Calibri" panose="020F0502020204030204" pitchFamily="34" charset="0"/>
            </a:endParaRPr>
          </a:p>
          <a:p>
            <a:pPr algn="r" eaLnBrk="1" hangingPunct="1"/>
            <a:r>
              <a:rPr lang="en-GB" altLang="en-US" sz="1200">
                <a:latin typeface="Calibri" panose="020F0502020204030204" pitchFamily="34" charset="0"/>
              </a:rPr>
              <a:t> </a:t>
            </a:r>
          </a:p>
          <a:p>
            <a:pPr algn="r" eaLnBrk="1" hangingPunct="1"/>
            <a:r>
              <a:rPr lang="en-GB" altLang="en-US" sz="1200">
                <a:latin typeface="Calibri" panose="020F0502020204030204" pitchFamily="34" charset="0"/>
                <a:hlinkClick r:id="rId3"/>
              </a:rPr>
              <a:t>http://famouspoetsandpoems.com/</a:t>
            </a:r>
            <a:r>
              <a:rPr lang="en-GB" altLang="en-US" sz="1200">
                <a:latin typeface="Calibri" panose="020F0502020204030204" pitchFamily="34" charset="0"/>
              </a:rPr>
              <a:t> </a:t>
            </a:r>
          </a:p>
          <a:p>
            <a:pPr algn="r" eaLnBrk="1" hangingPunct="1"/>
            <a:endParaRPr lang="en-GB" altLang="en-US" sz="1200">
              <a:latin typeface="Calibri" panose="020F0502020204030204" pitchFamily="34" charset="0"/>
            </a:endParaRPr>
          </a:p>
          <a:p>
            <a:pPr algn="r" eaLnBrk="1" hangingPunct="1"/>
            <a:r>
              <a:rPr lang="en-GB" altLang="en-US" sz="1200">
                <a:latin typeface="Calibri" panose="020F0502020204030204" pitchFamily="34" charset="0"/>
                <a:hlinkClick r:id="rId4"/>
              </a:rPr>
              <a:t>http://www.poetryarchive.org</a:t>
            </a:r>
            <a:r>
              <a:rPr lang="en-GB" altLang="en-US" sz="1200">
                <a:latin typeface="Calibri" panose="020F0502020204030204" pitchFamily="34" charset="0"/>
              </a:rPr>
              <a:t> </a:t>
            </a:r>
          </a:p>
        </p:txBody>
      </p:sp>
      <p:sp>
        <p:nvSpPr>
          <p:cNvPr id="10247" name="TextBox 6">
            <a:hlinkClick r:id="rId5" action="ppaction://hlinksldjump"/>
          </p:cNvPr>
          <p:cNvSpPr txBox="1">
            <a:spLocks noChangeArrowheads="1"/>
          </p:cNvSpPr>
          <p:nvPr/>
        </p:nvSpPr>
        <p:spPr bwMode="auto">
          <a:xfrm>
            <a:off x="0" y="0"/>
            <a:ext cx="14763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sz="1400">
                <a:hlinkClick r:id="rId5" action="ppaction://hlinksldjump"/>
              </a:rPr>
              <a:t>Contents Page</a:t>
            </a:r>
            <a:endParaRPr lang="en-GB" altLang="en-US" sz="1400"/>
          </a:p>
        </p:txBody>
      </p:sp>
      <p:pic>
        <p:nvPicPr>
          <p:cNvPr id="8" name="Picture 7"/>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7596188" y="58838"/>
            <a:ext cx="1500964" cy="1033586"/>
          </a:xfrm>
          <a:prstGeom prst="rect">
            <a:avLst/>
          </a:prstGeom>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374</TotalTime>
  <Words>5064</Words>
  <Application>Microsoft Office PowerPoint</Application>
  <PresentationFormat>On-screen Show (4:3)</PresentationFormat>
  <Paragraphs>671</Paragraphs>
  <Slides>53</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53</vt:i4>
      </vt:variant>
    </vt:vector>
  </HeadingPairs>
  <TitlesOfParts>
    <vt:vector size="59" baseType="lpstr">
      <vt:lpstr>ＭＳ Ｐゴシック</vt:lpstr>
      <vt:lpstr>Arial</vt:lpstr>
      <vt:lpstr>Calibri</vt:lpstr>
      <vt:lpstr>Times</vt:lpstr>
      <vt:lpstr>Times New Roman</vt:lpstr>
      <vt:lpstr>Office Theme</vt:lpstr>
      <vt:lpstr>PowerPoint Presentation</vt:lpstr>
      <vt:lpstr>Introduction</vt:lpstr>
      <vt:lpstr>Contents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Six Thinking Hats</vt:lpstr>
      <vt:lpstr>Story Time</vt:lpstr>
      <vt:lpstr>In the mind of...</vt:lpstr>
      <vt:lpstr>Ambiguity</vt:lpstr>
      <vt:lpstr>Interpret</vt:lpstr>
      <vt:lpstr>Animate Inanimates</vt:lpstr>
      <vt:lpstr>What’s Your Criteria</vt:lpstr>
      <vt:lpstr>Change Over Time</vt:lpstr>
      <vt:lpstr>Big Picture</vt:lpstr>
      <vt:lpstr>Holism</vt:lpstr>
      <vt:lpstr>Reduction</vt:lpstr>
      <vt:lpstr>Experimenter</vt:lpstr>
      <vt:lpstr>What might happen if...</vt:lpstr>
      <vt:lpstr>Changes</vt:lpstr>
      <vt:lpstr>Inventors</vt:lpstr>
      <vt:lpstr>Devise a way to...</vt:lpstr>
      <vt:lpstr>Make a Proposal</vt:lpstr>
      <vt:lpstr>Ultimate Reasoning</vt:lpstr>
      <vt:lpstr>Round Table</vt:lpstr>
      <vt:lpstr>Conceptual Confusion</vt:lpstr>
      <vt:lpstr>Decisions</vt:lpstr>
      <vt:lpstr>Fact or Opinion</vt:lpstr>
      <vt:lpstr>Looking for Bias</vt:lpstr>
      <vt:lpstr>Influence</vt:lpstr>
      <vt:lpstr>Typology</vt:lpstr>
      <vt:lpstr>Counterfactual</vt:lpstr>
      <vt:lpstr>Aesthetic Judgement</vt:lpstr>
      <vt:lpstr>Assumptions</vt:lpstr>
      <vt:lpstr>Hypothetical Reasoning</vt:lpstr>
      <vt:lpstr>Tube Line</vt:lpstr>
    </vt:vector>
  </TitlesOfParts>
  <Company>Pimlico Academy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stmg02</dc:creator>
  <cp:lastModifiedBy>TINA Owen</cp:lastModifiedBy>
  <cp:revision>47</cp:revision>
  <dcterms:created xsi:type="dcterms:W3CDTF">2010-10-08T07:51:26Z</dcterms:created>
  <dcterms:modified xsi:type="dcterms:W3CDTF">2018-11-08T11:58:58Z</dcterms:modified>
</cp:coreProperties>
</file>