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9" r:id="rId4"/>
    <p:sldId id="260" r:id="rId5"/>
    <p:sldId id="261" r:id="rId6"/>
    <p:sldId id="262" r:id="rId7"/>
    <p:sldId id="264" r:id="rId8"/>
    <p:sldId id="263" r:id="rId9"/>
    <p:sldId id="267" r:id="rId10"/>
    <p:sldId id="266" r:id="rId11"/>
    <p:sldId id="265" r:id="rId12"/>
    <p:sldId id="25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50" autoAdjust="0"/>
    <p:restoredTop sz="89492" autoAdjust="0"/>
  </p:normalViewPr>
  <p:slideViewPr>
    <p:cSldViewPr>
      <p:cViewPr>
        <p:scale>
          <a:sx n="89" d="100"/>
          <a:sy n="89" d="100"/>
        </p:scale>
        <p:origin x="102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D174B0-A9EE-42E9-9291-C526E6B6C78F}" type="doc">
      <dgm:prSet loTypeId="urn:microsoft.com/office/officeart/2005/8/layout/cycle6" loCatId="relationship" qsTypeId="urn:microsoft.com/office/officeart/2005/8/quickstyle/simple1" qsCatId="simple" csTypeId="urn:microsoft.com/office/officeart/2005/8/colors/colorful5" csCatId="colorful" phldr="1"/>
      <dgm:spPr/>
      <dgm:t>
        <a:bodyPr/>
        <a:lstStyle/>
        <a:p>
          <a:endParaRPr lang="en-GB"/>
        </a:p>
      </dgm:t>
    </dgm:pt>
    <dgm:pt modelId="{B93BB3E3-3E43-437B-9E29-43AB969ADFFE}">
      <dgm:prSet phldrT="[Text]" custT="1"/>
      <dgm:spPr/>
      <dgm:t>
        <a:bodyPr/>
        <a:lstStyle/>
        <a:p>
          <a:r>
            <a:rPr lang="en-GB" sz="2000" dirty="0" smtClean="0"/>
            <a:t>Rules</a:t>
          </a:r>
          <a:endParaRPr lang="en-GB" sz="2000" dirty="0"/>
        </a:p>
      </dgm:t>
    </dgm:pt>
    <dgm:pt modelId="{17391679-B653-4494-92F6-A6FD7B0B13E6}" type="parTrans" cxnId="{25508808-5FAF-449A-B24C-D28DAB9A9C91}">
      <dgm:prSet/>
      <dgm:spPr/>
      <dgm:t>
        <a:bodyPr/>
        <a:lstStyle/>
        <a:p>
          <a:endParaRPr lang="en-GB"/>
        </a:p>
      </dgm:t>
    </dgm:pt>
    <dgm:pt modelId="{C8456D42-7656-446B-A8B6-6FBDB1224034}" type="sibTrans" cxnId="{25508808-5FAF-449A-B24C-D28DAB9A9C91}">
      <dgm:prSet/>
      <dgm:spPr/>
      <dgm:t>
        <a:bodyPr/>
        <a:lstStyle/>
        <a:p>
          <a:endParaRPr lang="en-GB"/>
        </a:p>
      </dgm:t>
    </dgm:pt>
    <dgm:pt modelId="{B576D162-1ADF-4A74-B3DF-B26C8BCDBAB2}">
      <dgm:prSet phldrT="[Text]" custT="1"/>
      <dgm:spPr/>
      <dgm:t>
        <a:bodyPr/>
        <a:lstStyle/>
        <a:p>
          <a:r>
            <a:rPr lang="en-GB" sz="2000" dirty="0" smtClean="0"/>
            <a:t>Rights</a:t>
          </a:r>
          <a:endParaRPr lang="en-GB" sz="2000" dirty="0"/>
        </a:p>
      </dgm:t>
    </dgm:pt>
    <dgm:pt modelId="{9BA91FD1-1F20-4B70-BA45-41A1DD4A2657}" type="parTrans" cxnId="{E0BBF9AC-78BD-4C2F-B736-8EB9F4B247FB}">
      <dgm:prSet/>
      <dgm:spPr/>
      <dgm:t>
        <a:bodyPr/>
        <a:lstStyle/>
        <a:p>
          <a:endParaRPr lang="en-GB"/>
        </a:p>
      </dgm:t>
    </dgm:pt>
    <dgm:pt modelId="{81147E1A-67F8-401B-8DD7-B5E61562399D}" type="sibTrans" cxnId="{E0BBF9AC-78BD-4C2F-B736-8EB9F4B247FB}">
      <dgm:prSet/>
      <dgm:spPr/>
      <dgm:t>
        <a:bodyPr/>
        <a:lstStyle/>
        <a:p>
          <a:endParaRPr lang="en-GB"/>
        </a:p>
      </dgm:t>
    </dgm:pt>
    <dgm:pt modelId="{21E0E34B-FA72-4ADF-8A23-B932B7D88A16}">
      <dgm:prSet phldrT="[Text]" custT="1"/>
      <dgm:spPr/>
      <dgm:t>
        <a:bodyPr/>
        <a:lstStyle/>
        <a:p>
          <a:r>
            <a:rPr lang="en-GB" sz="2000" dirty="0" smtClean="0"/>
            <a:t>Routines</a:t>
          </a:r>
          <a:endParaRPr lang="en-GB" sz="2000" dirty="0"/>
        </a:p>
      </dgm:t>
    </dgm:pt>
    <dgm:pt modelId="{FB2FE3A6-76A8-44A9-81EA-05ACE66F0823}" type="parTrans" cxnId="{7B38D318-1FBE-4708-AE19-CBFFF182B3E6}">
      <dgm:prSet/>
      <dgm:spPr/>
      <dgm:t>
        <a:bodyPr/>
        <a:lstStyle/>
        <a:p>
          <a:endParaRPr lang="en-GB"/>
        </a:p>
      </dgm:t>
    </dgm:pt>
    <dgm:pt modelId="{D9D33D9F-F0F7-4AA8-A6A1-E6CF7EE5B657}" type="sibTrans" cxnId="{7B38D318-1FBE-4708-AE19-CBFFF182B3E6}">
      <dgm:prSet/>
      <dgm:spPr/>
      <dgm:t>
        <a:bodyPr/>
        <a:lstStyle/>
        <a:p>
          <a:endParaRPr lang="en-GB"/>
        </a:p>
      </dgm:t>
    </dgm:pt>
    <dgm:pt modelId="{D6B44C10-ECC8-4B3B-B934-4DD3F8CAF2EC}">
      <dgm:prSet phldrT="[Text]" custT="1"/>
      <dgm:spPr/>
      <dgm:t>
        <a:bodyPr/>
        <a:lstStyle/>
        <a:p>
          <a:r>
            <a:rPr lang="en-GB" sz="1800" dirty="0" smtClean="0"/>
            <a:t>Responsibility</a:t>
          </a:r>
          <a:endParaRPr lang="en-GB" sz="1800" dirty="0"/>
        </a:p>
      </dgm:t>
    </dgm:pt>
    <dgm:pt modelId="{AFF174B4-65CB-4DB6-BFA0-B82DA2A258B1}" type="parTrans" cxnId="{B673AEB0-3137-4428-9526-CA661A598289}">
      <dgm:prSet/>
      <dgm:spPr/>
      <dgm:t>
        <a:bodyPr/>
        <a:lstStyle/>
        <a:p>
          <a:endParaRPr lang="en-GB"/>
        </a:p>
      </dgm:t>
    </dgm:pt>
    <dgm:pt modelId="{848DD6E3-F7B6-487D-87CB-2EB20DE54B11}" type="sibTrans" cxnId="{B673AEB0-3137-4428-9526-CA661A598289}">
      <dgm:prSet/>
      <dgm:spPr/>
      <dgm:t>
        <a:bodyPr/>
        <a:lstStyle/>
        <a:p>
          <a:endParaRPr lang="en-GB"/>
        </a:p>
      </dgm:t>
    </dgm:pt>
    <dgm:pt modelId="{C4C2BB55-09B4-46FF-BBE4-81A24B667932}">
      <dgm:prSet phldrT="[Text]" custT="1"/>
      <dgm:spPr/>
      <dgm:t>
        <a:bodyPr/>
        <a:lstStyle/>
        <a:p>
          <a:r>
            <a:rPr lang="en-GB" sz="2400" dirty="0" smtClean="0"/>
            <a:t>Resilience</a:t>
          </a:r>
          <a:endParaRPr lang="en-GB" sz="2400" dirty="0"/>
        </a:p>
      </dgm:t>
    </dgm:pt>
    <dgm:pt modelId="{2F30ACC8-6F97-4D6D-8B42-DC75EBFCB6E4}" type="parTrans" cxnId="{6DED3071-C647-44B7-8C48-38A39A921F1B}">
      <dgm:prSet/>
      <dgm:spPr/>
      <dgm:t>
        <a:bodyPr/>
        <a:lstStyle/>
        <a:p>
          <a:endParaRPr lang="en-GB"/>
        </a:p>
      </dgm:t>
    </dgm:pt>
    <dgm:pt modelId="{4B27C92D-AAF1-4337-B93B-F2135CC1753A}" type="sibTrans" cxnId="{6DED3071-C647-44B7-8C48-38A39A921F1B}">
      <dgm:prSet/>
      <dgm:spPr/>
      <dgm:t>
        <a:bodyPr/>
        <a:lstStyle/>
        <a:p>
          <a:endParaRPr lang="en-GB"/>
        </a:p>
      </dgm:t>
    </dgm:pt>
    <dgm:pt modelId="{CCFBA7AB-C31A-4FE0-8862-4FA684A5603E}">
      <dgm:prSet custT="1"/>
      <dgm:spPr/>
      <dgm:t>
        <a:bodyPr/>
        <a:lstStyle/>
        <a:p>
          <a:r>
            <a:rPr lang="en-GB" sz="2000" dirty="0" smtClean="0"/>
            <a:t>Rewards</a:t>
          </a:r>
          <a:endParaRPr lang="en-GB" sz="2000" dirty="0"/>
        </a:p>
      </dgm:t>
    </dgm:pt>
    <dgm:pt modelId="{9F4EC64F-ACF8-4E7C-B436-AD43A95CAAC6}" type="parTrans" cxnId="{4C2C5286-16DE-4C8F-B6DF-A52E92E30F96}">
      <dgm:prSet/>
      <dgm:spPr/>
      <dgm:t>
        <a:bodyPr/>
        <a:lstStyle/>
        <a:p>
          <a:endParaRPr lang="en-GB"/>
        </a:p>
      </dgm:t>
    </dgm:pt>
    <dgm:pt modelId="{100D78FF-7962-463F-8E31-905760E761B5}" type="sibTrans" cxnId="{4C2C5286-16DE-4C8F-B6DF-A52E92E30F96}">
      <dgm:prSet/>
      <dgm:spPr/>
      <dgm:t>
        <a:bodyPr/>
        <a:lstStyle/>
        <a:p>
          <a:endParaRPr lang="en-GB"/>
        </a:p>
      </dgm:t>
    </dgm:pt>
    <dgm:pt modelId="{CAE71C2D-ED2F-4D90-91F2-E8595A540FB3}">
      <dgm:prSet custT="1"/>
      <dgm:spPr/>
      <dgm:t>
        <a:bodyPr/>
        <a:lstStyle/>
        <a:p>
          <a:r>
            <a:rPr lang="en-GB" sz="2000" dirty="0" smtClean="0"/>
            <a:t>Respect</a:t>
          </a:r>
          <a:endParaRPr lang="en-GB" sz="2000" dirty="0"/>
        </a:p>
      </dgm:t>
    </dgm:pt>
    <dgm:pt modelId="{E3B3EDF9-A9BB-45D0-A278-B51F35B96891}" type="parTrans" cxnId="{69D6E7B6-6563-4A54-9288-410AE22286D1}">
      <dgm:prSet/>
      <dgm:spPr/>
      <dgm:t>
        <a:bodyPr/>
        <a:lstStyle/>
        <a:p>
          <a:endParaRPr lang="en-GB"/>
        </a:p>
      </dgm:t>
    </dgm:pt>
    <dgm:pt modelId="{D56C0CDB-750B-4938-9661-086BFA641FC5}" type="sibTrans" cxnId="{69D6E7B6-6563-4A54-9288-410AE22286D1}">
      <dgm:prSet/>
      <dgm:spPr/>
      <dgm:t>
        <a:bodyPr/>
        <a:lstStyle/>
        <a:p>
          <a:endParaRPr lang="en-GB"/>
        </a:p>
      </dgm:t>
    </dgm:pt>
    <dgm:pt modelId="{1DCC8CF1-85D2-4266-8D69-6C2A74B9E6F7}">
      <dgm:prSet custT="1"/>
      <dgm:spPr/>
      <dgm:t>
        <a:bodyPr/>
        <a:lstStyle/>
        <a:p>
          <a:r>
            <a:rPr lang="en-GB" sz="2000" dirty="0" smtClean="0"/>
            <a:t>Recognition</a:t>
          </a:r>
          <a:endParaRPr lang="en-GB" sz="2000" dirty="0"/>
        </a:p>
      </dgm:t>
    </dgm:pt>
    <dgm:pt modelId="{48EEE2FE-404E-45AF-84F9-1F3BD112AFE5}" type="parTrans" cxnId="{106C21B2-83A6-4441-9F73-CB8AFEABF184}">
      <dgm:prSet/>
      <dgm:spPr/>
      <dgm:t>
        <a:bodyPr/>
        <a:lstStyle/>
        <a:p>
          <a:endParaRPr lang="en-GB"/>
        </a:p>
      </dgm:t>
    </dgm:pt>
    <dgm:pt modelId="{668F598B-CF4A-4853-A1CF-E19862B727BF}" type="sibTrans" cxnId="{106C21B2-83A6-4441-9F73-CB8AFEABF184}">
      <dgm:prSet/>
      <dgm:spPr/>
      <dgm:t>
        <a:bodyPr/>
        <a:lstStyle/>
        <a:p>
          <a:endParaRPr lang="en-GB"/>
        </a:p>
      </dgm:t>
    </dgm:pt>
    <dgm:pt modelId="{F24B0388-1118-4F7F-B958-D41513DCE8C1}">
      <dgm:prSet custT="1"/>
      <dgm:spPr/>
      <dgm:t>
        <a:bodyPr/>
        <a:lstStyle/>
        <a:p>
          <a:r>
            <a:rPr lang="en-GB" sz="2000" dirty="0" smtClean="0"/>
            <a:t>Relationships</a:t>
          </a:r>
          <a:endParaRPr lang="en-GB" sz="2000" dirty="0"/>
        </a:p>
      </dgm:t>
    </dgm:pt>
    <dgm:pt modelId="{F558EB57-0C43-4E1C-9963-58567F873B44}" type="parTrans" cxnId="{8D0747AD-6C93-4B6E-A374-13796987D00D}">
      <dgm:prSet/>
      <dgm:spPr/>
      <dgm:t>
        <a:bodyPr/>
        <a:lstStyle/>
        <a:p>
          <a:endParaRPr lang="en-GB"/>
        </a:p>
      </dgm:t>
    </dgm:pt>
    <dgm:pt modelId="{7DD11708-53DF-4615-9286-24CA2D56D75D}" type="sibTrans" cxnId="{8D0747AD-6C93-4B6E-A374-13796987D00D}">
      <dgm:prSet/>
      <dgm:spPr/>
      <dgm:t>
        <a:bodyPr/>
        <a:lstStyle/>
        <a:p>
          <a:endParaRPr lang="en-GB"/>
        </a:p>
      </dgm:t>
    </dgm:pt>
    <dgm:pt modelId="{6D6AF3C7-9251-419F-98DE-6971F3F11DBB}">
      <dgm:prSet/>
      <dgm:spPr/>
      <dgm:t>
        <a:bodyPr/>
        <a:lstStyle/>
        <a:p>
          <a:r>
            <a:rPr lang="en-GB" dirty="0" smtClean="0"/>
            <a:t>Rapport</a:t>
          </a:r>
          <a:endParaRPr lang="en-GB" dirty="0"/>
        </a:p>
      </dgm:t>
    </dgm:pt>
    <dgm:pt modelId="{067AEA10-952C-47BD-9F6B-C92F5D05F4E1}" type="parTrans" cxnId="{1147ACB3-A232-48B2-8AE4-63F7072EBED8}">
      <dgm:prSet/>
      <dgm:spPr/>
      <dgm:t>
        <a:bodyPr/>
        <a:lstStyle/>
        <a:p>
          <a:endParaRPr lang="en-GB"/>
        </a:p>
      </dgm:t>
    </dgm:pt>
    <dgm:pt modelId="{C47F6F27-309F-445D-B4C7-C7DA3DBFBB3B}" type="sibTrans" cxnId="{1147ACB3-A232-48B2-8AE4-63F7072EBED8}">
      <dgm:prSet/>
      <dgm:spPr/>
      <dgm:t>
        <a:bodyPr/>
        <a:lstStyle/>
        <a:p>
          <a:endParaRPr lang="en-GB"/>
        </a:p>
      </dgm:t>
    </dgm:pt>
    <dgm:pt modelId="{56E623F1-76E2-499C-A65E-FCD1281D33E9}" type="pres">
      <dgm:prSet presAssocID="{29D174B0-A9EE-42E9-9291-C526E6B6C78F}" presName="cycle" presStyleCnt="0">
        <dgm:presLayoutVars>
          <dgm:dir/>
          <dgm:resizeHandles val="exact"/>
        </dgm:presLayoutVars>
      </dgm:prSet>
      <dgm:spPr/>
      <dgm:t>
        <a:bodyPr/>
        <a:lstStyle/>
        <a:p>
          <a:endParaRPr lang="en-GB"/>
        </a:p>
      </dgm:t>
    </dgm:pt>
    <dgm:pt modelId="{874FEF7C-8971-4CF8-8C49-94600E4FD1AF}" type="pres">
      <dgm:prSet presAssocID="{B93BB3E3-3E43-437B-9E29-43AB969ADFFE}" presName="node" presStyleLbl="node1" presStyleIdx="0" presStyleCnt="10">
        <dgm:presLayoutVars>
          <dgm:bulletEnabled val="1"/>
        </dgm:presLayoutVars>
      </dgm:prSet>
      <dgm:spPr/>
      <dgm:t>
        <a:bodyPr/>
        <a:lstStyle/>
        <a:p>
          <a:endParaRPr lang="en-GB"/>
        </a:p>
      </dgm:t>
    </dgm:pt>
    <dgm:pt modelId="{98FD064E-F3FB-40B0-879E-DFED1332111D}" type="pres">
      <dgm:prSet presAssocID="{B93BB3E3-3E43-437B-9E29-43AB969ADFFE}" presName="spNode" presStyleCnt="0"/>
      <dgm:spPr/>
    </dgm:pt>
    <dgm:pt modelId="{909A462D-CBB1-4E09-A462-1F92F2081A9C}" type="pres">
      <dgm:prSet presAssocID="{C8456D42-7656-446B-A8B6-6FBDB1224034}" presName="sibTrans" presStyleLbl="sibTrans1D1" presStyleIdx="0" presStyleCnt="10"/>
      <dgm:spPr/>
      <dgm:t>
        <a:bodyPr/>
        <a:lstStyle/>
        <a:p>
          <a:endParaRPr lang="en-GB"/>
        </a:p>
      </dgm:t>
    </dgm:pt>
    <dgm:pt modelId="{1982A2CF-8838-4A90-B773-036754056F54}" type="pres">
      <dgm:prSet presAssocID="{B576D162-1ADF-4A74-B3DF-B26C8BCDBAB2}" presName="node" presStyleLbl="node1" presStyleIdx="1" presStyleCnt="10">
        <dgm:presLayoutVars>
          <dgm:bulletEnabled val="1"/>
        </dgm:presLayoutVars>
      </dgm:prSet>
      <dgm:spPr/>
      <dgm:t>
        <a:bodyPr/>
        <a:lstStyle/>
        <a:p>
          <a:endParaRPr lang="en-GB"/>
        </a:p>
      </dgm:t>
    </dgm:pt>
    <dgm:pt modelId="{F325DE0B-6162-4C6C-92C5-524DCD1A29CE}" type="pres">
      <dgm:prSet presAssocID="{B576D162-1ADF-4A74-B3DF-B26C8BCDBAB2}" presName="spNode" presStyleCnt="0"/>
      <dgm:spPr/>
    </dgm:pt>
    <dgm:pt modelId="{F56F69D9-2362-4F06-95FC-31C4CD028002}" type="pres">
      <dgm:prSet presAssocID="{81147E1A-67F8-401B-8DD7-B5E61562399D}" presName="sibTrans" presStyleLbl="sibTrans1D1" presStyleIdx="1" presStyleCnt="10"/>
      <dgm:spPr/>
      <dgm:t>
        <a:bodyPr/>
        <a:lstStyle/>
        <a:p>
          <a:endParaRPr lang="en-GB"/>
        </a:p>
      </dgm:t>
    </dgm:pt>
    <dgm:pt modelId="{B6801C2C-90FF-44B1-B492-55919DF79EDB}" type="pres">
      <dgm:prSet presAssocID="{21E0E34B-FA72-4ADF-8A23-B932B7D88A16}" presName="node" presStyleLbl="node1" presStyleIdx="2" presStyleCnt="10" custScaleX="116838">
        <dgm:presLayoutVars>
          <dgm:bulletEnabled val="1"/>
        </dgm:presLayoutVars>
      </dgm:prSet>
      <dgm:spPr/>
      <dgm:t>
        <a:bodyPr/>
        <a:lstStyle/>
        <a:p>
          <a:endParaRPr lang="en-GB"/>
        </a:p>
      </dgm:t>
    </dgm:pt>
    <dgm:pt modelId="{C7DA3323-0F55-463E-9CE3-BFE538B19490}" type="pres">
      <dgm:prSet presAssocID="{21E0E34B-FA72-4ADF-8A23-B932B7D88A16}" presName="spNode" presStyleCnt="0"/>
      <dgm:spPr/>
    </dgm:pt>
    <dgm:pt modelId="{C46E71FE-5CE4-4E34-89FC-1B6C80F16B6F}" type="pres">
      <dgm:prSet presAssocID="{D9D33D9F-F0F7-4AA8-A6A1-E6CF7EE5B657}" presName="sibTrans" presStyleLbl="sibTrans1D1" presStyleIdx="2" presStyleCnt="10"/>
      <dgm:spPr/>
      <dgm:t>
        <a:bodyPr/>
        <a:lstStyle/>
        <a:p>
          <a:endParaRPr lang="en-GB"/>
        </a:p>
      </dgm:t>
    </dgm:pt>
    <dgm:pt modelId="{064B9458-C94A-4D08-AE94-64F0C1167895}" type="pres">
      <dgm:prSet presAssocID="{D6B44C10-ECC8-4B3B-B934-4DD3F8CAF2EC}" presName="node" presStyleLbl="node1" presStyleIdx="3" presStyleCnt="10" custScaleX="144913" custRadScaleRad="99886" custRadScaleInc="-27949">
        <dgm:presLayoutVars>
          <dgm:bulletEnabled val="1"/>
        </dgm:presLayoutVars>
      </dgm:prSet>
      <dgm:spPr/>
      <dgm:t>
        <a:bodyPr/>
        <a:lstStyle/>
        <a:p>
          <a:endParaRPr lang="en-GB"/>
        </a:p>
      </dgm:t>
    </dgm:pt>
    <dgm:pt modelId="{052C3CCB-2C5A-4840-8C71-DA396DF5DD1D}" type="pres">
      <dgm:prSet presAssocID="{D6B44C10-ECC8-4B3B-B934-4DD3F8CAF2EC}" presName="spNode" presStyleCnt="0"/>
      <dgm:spPr/>
    </dgm:pt>
    <dgm:pt modelId="{8BFCB936-7176-4E1A-9C3B-C30D9475A8B6}" type="pres">
      <dgm:prSet presAssocID="{848DD6E3-F7B6-487D-87CB-2EB20DE54B11}" presName="sibTrans" presStyleLbl="sibTrans1D1" presStyleIdx="3" presStyleCnt="10"/>
      <dgm:spPr/>
      <dgm:t>
        <a:bodyPr/>
        <a:lstStyle/>
        <a:p>
          <a:endParaRPr lang="en-GB"/>
        </a:p>
      </dgm:t>
    </dgm:pt>
    <dgm:pt modelId="{19B0C274-F172-4ADA-936B-C7D5542BE44E}" type="pres">
      <dgm:prSet presAssocID="{C4C2BB55-09B4-46FF-BBE4-81A24B667932}" presName="node" presStyleLbl="node1" presStyleIdx="4" presStyleCnt="10" custScaleX="154792" custRadScaleRad="99733" custRadScaleInc="-37068">
        <dgm:presLayoutVars>
          <dgm:bulletEnabled val="1"/>
        </dgm:presLayoutVars>
      </dgm:prSet>
      <dgm:spPr/>
      <dgm:t>
        <a:bodyPr/>
        <a:lstStyle/>
        <a:p>
          <a:endParaRPr lang="en-GB"/>
        </a:p>
      </dgm:t>
    </dgm:pt>
    <dgm:pt modelId="{4ABDDE71-F155-4AD0-853E-15E16E6876BE}" type="pres">
      <dgm:prSet presAssocID="{C4C2BB55-09B4-46FF-BBE4-81A24B667932}" presName="spNode" presStyleCnt="0"/>
      <dgm:spPr/>
    </dgm:pt>
    <dgm:pt modelId="{09ABCAD7-97DE-4DEA-944F-B33F7CF3A45F}" type="pres">
      <dgm:prSet presAssocID="{4B27C92D-AAF1-4337-B93B-F2135CC1753A}" presName="sibTrans" presStyleLbl="sibTrans1D1" presStyleIdx="4" presStyleCnt="10"/>
      <dgm:spPr/>
      <dgm:t>
        <a:bodyPr/>
        <a:lstStyle/>
        <a:p>
          <a:endParaRPr lang="en-GB"/>
        </a:p>
      </dgm:t>
    </dgm:pt>
    <dgm:pt modelId="{8C28CCEC-0DAB-4E17-BE23-EE760E56716E}" type="pres">
      <dgm:prSet presAssocID="{CCFBA7AB-C31A-4FE0-8862-4FA684A5603E}" presName="node" presStyleLbl="node1" presStyleIdx="5" presStyleCnt="10" custScaleX="114778" custRadScaleRad="95234" custRadScaleInc="14872">
        <dgm:presLayoutVars>
          <dgm:bulletEnabled val="1"/>
        </dgm:presLayoutVars>
      </dgm:prSet>
      <dgm:spPr/>
      <dgm:t>
        <a:bodyPr/>
        <a:lstStyle/>
        <a:p>
          <a:endParaRPr lang="en-GB"/>
        </a:p>
      </dgm:t>
    </dgm:pt>
    <dgm:pt modelId="{DBECFF02-0E3A-442D-B319-CE60948D65D3}" type="pres">
      <dgm:prSet presAssocID="{CCFBA7AB-C31A-4FE0-8862-4FA684A5603E}" presName="spNode" presStyleCnt="0"/>
      <dgm:spPr/>
    </dgm:pt>
    <dgm:pt modelId="{D9D8C742-9A63-4AC1-BB78-177B41A175B3}" type="pres">
      <dgm:prSet presAssocID="{100D78FF-7962-463F-8E31-905760E761B5}" presName="sibTrans" presStyleLbl="sibTrans1D1" presStyleIdx="5" presStyleCnt="10"/>
      <dgm:spPr/>
      <dgm:t>
        <a:bodyPr/>
        <a:lstStyle/>
        <a:p>
          <a:endParaRPr lang="en-GB"/>
        </a:p>
      </dgm:t>
    </dgm:pt>
    <dgm:pt modelId="{6F0D418A-3D61-40E3-930D-22E95094512E}" type="pres">
      <dgm:prSet presAssocID="{CAE71C2D-ED2F-4D90-91F2-E8595A540FB3}" presName="node" presStyleLbl="node1" presStyleIdx="6" presStyleCnt="10" custRadScaleRad="97164" custRadScaleInc="40508">
        <dgm:presLayoutVars>
          <dgm:bulletEnabled val="1"/>
        </dgm:presLayoutVars>
      </dgm:prSet>
      <dgm:spPr/>
      <dgm:t>
        <a:bodyPr/>
        <a:lstStyle/>
        <a:p>
          <a:endParaRPr lang="en-GB"/>
        </a:p>
      </dgm:t>
    </dgm:pt>
    <dgm:pt modelId="{87FDB144-3551-4290-B298-02FE6D30D17C}" type="pres">
      <dgm:prSet presAssocID="{CAE71C2D-ED2F-4D90-91F2-E8595A540FB3}" presName="spNode" presStyleCnt="0"/>
      <dgm:spPr/>
    </dgm:pt>
    <dgm:pt modelId="{83BDA553-E9E3-4D23-8468-4227DB242842}" type="pres">
      <dgm:prSet presAssocID="{D56C0CDB-750B-4938-9661-086BFA641FC5}" presName="sibTrans" presStyleLbl="sibTrans1D1" presStyleIdx="6" presStyleCnt="10"/>
      <dgm:spPr/>
      <dgm:t>
        <a:bodyPr/>
        <a:lstStyle/>
        <a:p>
          <a:endParaRPr lang="en-GB"/>
        </a:p>
      </dgm:t>
    </dgm:pt>
    <dgm:pt modelId="{0C3713A2-9334-4D91-AD5E-9CD3152C2A36}" type="pres">
      <dgm:prSet presAssocID="{1DCC8CF1-85D2-4266-8D69-6C2A74B9E6F7}" presName="node" presStyleLbl="node1" presStyleIdx="7" presStyleCnt="10" custScaleX="146228" custRadScaleRad="98182" custRadScaleInc="49901">
        <dgm:presLayoutVars>
          <dgm:bulletEnabled val="1"/>
        </dgm:presLayoutVars>
      </dgm:prSet>
      <dgm:spPr/>
      <dgm:t>
        <a:bodyPr/>
        <a:lstStyle/>
        <a:p>
          <a:endParaRPr lang="en-GB"/>
        </a:p>
      </dgm:t>
    </dgm:pt>
    <dgm:pt modelId="{E8F0A70C-328D-45A6-A297-F2FB7330E033}" type="pres">
      <dgm:prSet presAssocID="{1DCC8CF1-85D2-4266-8D69-6C2A74B9E6F7}" presName="spNode" presStyleCnt="0"/>
      <dgm:spPr/>
    </dgm:pt>
    <dgm:pt modelId="{E4911F72-E43E-4D54-9C7F-7CB37AC8C446}" type="pres">
      <dgm:prSet presAssocID="{668F598B-CF4A-4853-A1CF-E19862B727BF}" presName="sibTrans" presStyleLbl="sibTrans1D1" presStyleIdx="7" presStyleCnt="10"/>
      <dgm:spPr/>
      <dgm:t>
        <a:bodyPr/>
        <a:lstStyle/>
        <a:p>
          <a:endParaRPr lang="en-GB"/>
        </a:p>
      </dgm:t>
    </dgm:pt>
    <dgm:pt modelId="{DC1712BF-040D-45A6-A878-874E214F67AD}" type="pres">
      <dgm:prSet presAssocID="{F24B0388-1118-4F7F-B958-D41513DCE8C1}" presName="node" presStyleLbl="node1" presStyleIdx="8" presStyleCnt="10" custScaleX="158289">
        <dgm:presLayoutVars>
          <dgm:bulletEnabled val="1"/>
        </dgm:presLayoutVars>
      </dgm:prSet>
      <dgm:spPr/>
      <dgm:t>
        <a:bodyPr/>
        <a:lstStyle/>
        <a:p>
          <a:endParaRPr lang="en-GB"/>
        </a:p>
      </dgm:t>
    </dgm:pt>
    <dgm:pt modelId="{5DA3A37E-AFF4-47BF-B126-037DCB872F4A}" type="pres">
      <dgm:prSet presAssocID="{F24B0388-1118-4F7F-B958-D41513DCE8C1}" presName="spNode" presStyleCnt="0"/>
      <dgm:spPr/>
    </dgm:pt>
    <dgm:pt modelId="{CCC1541B-8C0D-4B36-A08A-DED26F782E58}" type="pres">
      <dgm:prSet presAssocID="{7DD11708-53DF-4615-9286-24CA2D56D75D}" presName="sibTrans" presStyleLbl="sibTrans1D1" presStyleIdx="8" presStyleCnt="10"/>
      <dgm:spPr/>
      <dgm:t>
        <a:bodyPr/>
        <a:lstStyle/>
        <a:p>
          <a:endParaRPr lang="en-GB"/>
        </a:p>
      </dgm:t>
    </dgm:pt>
    <dgm:pt modelId="{CD947940-BAF6-4883-8BE0-BC961F2EFBB7}" type="pres">
      <dgm:prSet presAssocID="{6D6AF3C7-9251-419F-98DE-6971F3F11DBB}" presName="node" presStyleLbl="node1" presStyleIdx="9" presStyleCnt="10">
        <dgm:presLayoutVars>
          <dgm:bulletEnabled val="1"/>
        </dgm:presLayoutVars>
      </dgm:prSet>
      <dgm:spPr/>
      <dgm:t>
        <a:bodyPr/>
        <a:lstStyle/>
        <a:p>
          <a:endParaRPr lang="en-GB"/>
        </a:p>
      </dgm:t>
    </dgm:pt>
    <dgm:pt modelId="{ED114BEC-04C7-4683-AB0E-DD78D637E3A3}" type="pres">
      <dgm:prSet presAssocID="{6D6AF3C7-9251-419F-98DE-6971F3F11DBB}" presName="spNode" presStyleCnt="0"/>
      <dgm:spPr/>
    </dgm:pt>
    <dgm:pt modelId="{5E99EC46-694F-473B-AD78-4CA4468E97B9}" type="pres">
      <dgm:prSet presAssocID="{C47F6F27-309F-445D-B4C7-C7DA3DBFBB3B}" presName="sibTrans" presStyleLbl="sibTrans1D1" presStyleIdx="9" presStyleCnt="10"/>
      <dgm:spPr/>
      <dgm:t>
        <a:bodyPr/>
        <a:lstStyle/>
        <a:p>
          <a:endParaRPr lang="en-GB"/>
        </a:p>
      </dgm:t>
    </dgm:pt>
  </dgm:ptLst>
  <dgm:cxnLst>
    <dgm:cxn modelId="{0E84FCEF-03A4-4E81-BDEB-8E6EED768692}" type="presOf" srcId="{7DD11708-53DF-4615-9286-24CA2D56D75D}" destId="{CCC1541B-8C0D-4B36-A08A-DED26F782E58}" srcOrd="0" destOrd="0" presId="urn:microsoft.com/office/officeart/2005/8/layout/cycle6"/>
    <dgm:cxn modelId="{AC3A9EEE-EE90-4849-869D-2FF6513A0F12}" type="presOf" srcId="{CAE71C2D-ED2F-4D90-91F2-E8595A540FB3}" destId="{6F0D418A-3D61-40E3-930D-22E95094512E}" srcOrd="0" destOrd="0" presId="urn:microsoft.com/office/officeart/2005/8/layout/cycle6"/>
    <dgm:cxn modelId="{25508808-5FAF-449A-B24C-D28DAB9A9C91}" srcId="{29D174B0-A9EE-42E9-9291-C526E6B6C78F}" destId="{B93BB3E3-3E43-437B-9E29-43AB969ADFFE}" srcOrd="0" destOrd="0" parTransId="{17391679-B653-4494-92F6-A6FD7B0B13E6}" sibTransId="{C8456D42-7656-446B-A8B6-6FBDB1224034}"/>
    <dgm:cxn modelId="{74A80CD3-FDF6-4CD9-A0FF-F61816A87032}" type="presOf" srcId="{21E0E34B-FA72-4ADF-8A23-B932B7D88A16}" destId="{B6801C2C-90FF-44B1-B492-55919DF79EDB}" srcOrd="0" destOrd="0" presId="urn:microsoft.com/office/officeart/2005/8/layout/cycle6"/>
    <dgm:cxn modelId="{E0BBF9AC-78BD-4C2F-B736-8EB9F4B247FB}" srcId="{29D174B0-A9EE-42E9-9291-C526E6B6C78F}" destId="{B576D162-1ADF-4A74-B3DF-B26C8BCDBAB2}" srcOrd="1" destOrd="0" parTransId="{9BA91FD1-1F20-4B70-BA45-41A1DD4A2657}" sibTransId="{81147E1A-67F8-401B-8DD7-B5E61562399D}"/>
    <dgm:cxn modelId="{42E54199-3905-48A5-B896-0B678AF33B51}" type="presOf" srcId="{81147E1A-67F8-401B-8DD7-B5E61562399D}" destId="{F56F69D9-2362-4F06-95FC-31C4CD028002}" srcOrd="0" destOrd="0" presId="urn:microsoft.com/office/officeart/2005/8/layout/cycle6"/>
    <dgm:cxn modelId="{106C21B2-83A6-4441-9F73-CB8AFEABF184}" srcId="{29D174B0-A9EE-42E9-9291-C526E6B6C78F}" destId="{1DCC8CF1-85D2-4266-8D69-6C2A74B9E6F7}" srcOrd="7" destOrd="0" parTransId="{48EEE2FE-404E-45AF-84F9-1F3BD112AFE5}" sibTransId="{668F598B-CF4A-4853-A1CF-E19862B727BF}"/>
    <dgm:cxn modelId="{83ED9C76-3A2C-4F74-AE78-A328706718D5}" type="presOf" srcId="{D6B44C10-ECC8-4B3B-B934-4DD3F8CAF2EC}" destId="{064B9458-C94A-4D08-AE94-64F0C1167895}" srcOrd="0" destOrd="0" presId="urn:microsoft.com/office/officeart/2005/8/layout/cycle6"/>
    <dgm:cxn modelId="{67C12DC1-9936-4CAF-A157-0C813E9A7267}" type="presOf" srcId="{668F598B-CF4A-4853-A1CF-E19862B727BF}" destId="{E4911F72-E43E-4D54-9C7F-7CB37AC8C446}" srcOrd="0" destOrd="0" presId="urn:microsoft.com/office/officeart/2005/8/layout/cycle6"/>
    <dgm:cxn modelId="{1114535A-626F-4CBC-A8DD-315428153890}" type="presOf" srcId="{B576D162-1ADF-4A74-B3DF-B26C8BCDBAB2}" destId="{1982A2CF-8838-4A90-B773-036754056F54}" srcOrd="0" destOrd="0" presId="urn:microsoft.com/office/officeart/2005/8/layout/cycle6"/>
    <dgm:cxn modelId="{69D6E7B6-6563-4A54-9288-410AE22286D1}" srcId="{29D174B0-A9EE-42E9-9291-C526E6B6C78F}" destId="{CAE71C2D-ED2F-4D90-91F2-E8595A540FB3}" srcOrd="6" destOrd="0" parTransId="{E3B3EDF9-A9BB-45D0-A278-B51F35B96891}" sibTransId="{D56C0CDB-750B-4938-9661-086BFA641FC5}"/>
    <dgm:cxn modelId="{94CA4594-B12D-477D-8230-26BAF2D0F244}" type="presOf" srcId="{6D6AF3C7-9251-419F-98DE-6971F3F11DBB}" destId="{CD947940-BAF6-4883-8BE0-BC961F2EFBB7}" srcOrd="0" destOrd="0" presId="urn:microsoft.com/office/officeart/2005/8/layout/cycle6"/>
    <dgm:cxn modelId="{F364E77B-6E55-4242-B74D-57D2BE7DE31A}" type="presOf" srcId="{1DCC8CF1-85D2-4266-8D69-6C2A74B9E6F7}" destId="{0C3713A2-9334-4D91-AD5E-9CD3152C2A36}" srcOrd="0" destOrd="0" presId="urn:microsoft.com/office/officeart/2005/8/layout/cycle6"/>
    <dgm:cxn modelId="{B673AEB0-3137-4428-9526-CA661A598289}" srcId="{29D174B0-A9EE-42E9-9291-C526E6B6C78F}" destId="{D6B44C10-ECC8-4B3B-B934-4DD3F8CAF2EC}" srcOrd="3" destOrd="0" parTransId="{AFF174B4-65CB-4DB6-BFA0-B82DA2A258B1}" sibTransId="{848DD6E3-F7B6-487D-87CB-2EB20DE54B11}"/>
    <dgm:cxn modelId="{80AFCCCE-1103-4CB2-B4CF-FADF96C09B3A}" type="presOf" srcId="{848DD6E3-F7B6-487D-87CB-2EB20DE54B11}" destId="{8BFCB936-7176-4E1A-9C3B-C30D9475A8B6}" srcOrd="0" destOrd="0" presId="urn:microsoft.com/office/officeart/2005/8/layout/cycle6"/>
    <dgm:cxn modelId="{4C2C5286-16DE-4C8F-B6DF-A52E92E30F96}" srcId="{29D174B0-A9EE-42E9-9291-C526E6B6C78F}" destId="{CCFBA7AB-C31A-4FE0-8862-4FA684A5603E}" srcOrd="5" destOrd="0" parTransId="{9F4EC64F-ACF8-4E7C-B436-AD43A95CAAC6}" sibTransId="{100D78FF-7962-463F-8E31-905760E761B5}"/>
    <dgm:cxn modelId="{689BF4A1-35DA-45EA-83E4-741C0D3DB32B}" type="presOf" srcId="{D56C0CDB-750B-4938-9661-086BFA641FC5}" destId="{83BDA553-E9E3-4D23-8468-4227DB242842}" srcOrd="0" destOrd="0" presId="urn:microsoft.com/office/officeart/2005/8/layout/cycle6"/>
    <dgm:cxn modelId="{1147ACB3-A232-48B2-8AE4-63F7072EBED8}" srcId="{29D174B0-A9EE-42E9-9291-C526E6B6C78F}" destId="{6D6AF3C7-9251-419F-98DE-6971F3F11DBB}" srcOrd="9" destOrd="0" parTransId="{067AEA10-952C-47BD-9F6B-C92F5D05F4E1}" sibTransId="{C47F6F27-309F-445D-B4C7-C7DA3DBFBB3B}"/>
    <dgm:cxn modelId="{595C0239-EE4D-46E0-A88F-9A3CFA151788}" type="presOf" srcId="{4B27C92D-AAF1-4337-B93B-F2135CC1753A}" destId="{09ABCAD7-97DE-4DEA-944F-B33F7CF3A45F}" srcOrd="0" destOrd="0" presId="urn:microsoft.com/office/officeart/2005/8/layout/cycle6"/>
    <dgm:cxn modelId="{5FDCB2D4-2F14-492B-8265-02A46E9F5943}" type="presOf" srcId="{B93BB3E3-3E43-437B-9E29-43AB969ADFFE}" destId="{874FEF7C-8971-4CF8-8C49-94600E4FD1AF}" srcOrd="0" destOrd="0" presId="urn:microsoft.com/office/officeart/2005/8/layout/cycle6"/>
    <dgm:cxn modelId="{99890F3D-9A18-4C9A-84D9-01ED8986BBF8}" type="presOf" srcId="{CCFBA7AB-C31A-4FE0-8862-4FA684A5603E}" destId="{8C28CCEC-0DAB-4E17-BE23-EE760E56716E}" srcOrd="0" destOrd="0" presId="urn:microsoft.com/office/officeart/2005/8/layout/cycle6"/>
    <dgm:cxn modelId="{6DED3071-C647-44B7-8C48-38A39A921F1B}" srcId="{29D174B0-A9EE-42E9-9291-C526E6B6C78F}" destId="{C4C2BB55-09B4-46FF-BBE4-81A24B667932}" srcOrd="4" destOrd="0" parTransId="{2F30ACC8-6F97-4D6D-8B42-DC75EBFCB6E4}" sibTransId="{4B27C92D-AAF1-4337-B93B-F2135CC1753A}"/>
    <dgm:cxn modelId="{E208458F-4FC7-472A-9E84-9D66423A7C02}" type="presOf" srcId="{C47F6F27-309F-445D-B4C7-C7DA3DBFBB3B}" destId="{5E99EC46-694F-473B-AD78-4CA4468E97B9}" srcOrd="0" destOrd="0" presId="urn:microsoft.com/office/officeart/2005/8/layout/cycle6"/>
    <dgm:cxn modelId="{8AE6C23E-2B84-42DE-AD41-31A13255CBE5}" type="presOf" srcId="{C8456D42-7656-446B-A8B6-6FBDB1224034}" destId="{909A462D-CBB1-4E09-A462-1F92F2081A9C}" srcOrd="0" destOrd="0" presId="urn:microsoft.com/office/officeart/2005/8/layout/cycle6"/>
    <dgm:cxn modelId="{29C4C2BA-265E-4A8A-970D-8D6E37584B35}" type="presOf" srcId="{C4C2BB55-09B4-46FF-BBE4-81A24B667932}" destId="{19B0C274-F172-4ADA-936B-C7D5542BE44E}" srcOrd="0" destOrd="0" presId="urn:microsoft.com/office/officeart/2005/8/layout/cycle6"/>
    <dgm:cxn modelId="{8D0747AD-6C93-4B6E-A374-13796987D00D}" srcId="{29D174B0-A9EE-42E9-9291-C526E6B6C78F}" destId="{F24B0388-1118-4F7F-B958-D41513DCE8C1}" srcOrd="8" destOrd="0" parTransId="{F558EB57-0C43-4E1C-9963-58567F873B44}" sibTransId="{7DD11708-53DF-4615-9286-24CA2D56D75D}"/>
    <dgm:cxn modelId="{68EADE2F-A25C-4E77-A7A0-4440B68ADB12}" type="presOf" srcId="{D9D33D9F-F0F7-4AA8-A6A1-E6CF7EE5B657}" destId="{C46E71FE-5CE4-4E34-89FC-1B6C80F16B6F}" srcOrd="0" destOrd="0" presId="urn:microsoft.com/office/officeart/2005/8/layout/cycle6"/>
    <dgm:cxn modelId="{7B38D318-1FBE-4708-AE19-CBFFF182B3E6}" srcId="{29D174B0-A9EE-42E9-9291-C526E6B6C78F}" destId="{21E0E34B-FA72-4ADF-8A23-B932B7D88A16}" srcOrd="2" destOrd="0" parTransId="{FB2FE3A6-76A8-44A9-81EA-05ACE66F0823}" sibTransId="{D9D33D9F-F0F7-4AA8-A6A1-E6CF7EE5B657}"/>
    <dgm:cxn modelId="{318DE3F9-F4E2-4113-88F9-B4640FA19FC4}" type="presOf" srcId="{100D78FF-7962-463F-8E31-905760E761B5}" destId="{D9D8C742-9A63-4AC1-BB78-177B41A175B3}" srcOrd="0" destOrd="0" presId="urn:microsoft.com/office/officeart/2005/8/layout/cycle6"/>
    <dgm:cxn modelId="{DA62EFD6-BBD8-4C86-AFC3-3CF271909E54}" type="presOf" srcId="{29D174B0-A9EE-42E9-9291-C526E6B6C78F}" destId="{56E623F1-76E2-499C-A65E-FCD1281D33E9}" srcOrd="0" destOrd="0" presId="urn:microsoft.com/office/officeart/2005/8/layout/cycle6"/>
    <dgm:cxn modelId="{7D314E28-4694-4997-ABF3-931BECD0F847}" type="presOf" srcId="{F24B0388-1118-4F7F-B958-D41513DCE8C1}" destId="{DC1712BF-040D-45A6-A878-874E214F67AD}" srcOrd="0" destOrd="0" presId="urn:microsoft.com/office/officeart/2005/8/layout/cycle6"/>
    <dgm:cxn modelId="{808BEEEA-5A51-4E6B-B499-037FFD8A5F28}" type="presParOf" srcId="{56E623F1-76E2-499C-A65E-FCD1281D33E9}" destId="{874FEF7C-8971-4CF8-8C49-94600E4FD1AF}" srcOrd="0" destOrd="0" presId="urn:microsoft.com/office/officeart/2005/8/layout/cycle6"/>
    <dgm:cxn modelId="{F71E8778-2E14-43D2-BD89-703A00522BDD}" type="presParOf" srcId="{56E623F1-76E2-499C-A65E-FCD1281D33E9}" destId="{98FD064E-F3FB-40B0-879E-DFED1332111D}" srcOrd="1" destOrd="0" presId="urn:microsoft.com/office/officeart/2005/8/layout/cycle6"/>
    <dgm:cxn modelId="{A82DC968-CE86-435D-BD14-2AFEFF67CE4F}" type="presParOf" srcId="{56E623F1-76E2-499C-A65E-FCD1281D33E9}" destId="{909A462D-CBB1-4E09-A462-1F92F2081A9C}" srcOrd="2" destOrd="0" presId="urn:microsoft.com/office/officeart/2005/8/layout/cycle6"/>
    <dgm:cxn modelId="{7131670C-8C90-40DC-B3EA-165467DA78A9}" type="presParOf" srcId="{56E623F1-76E2-499C-A65E-FCD1281D33E9}" destId="{1982A2CF-8838-4A90-B773-036754056F54}" srcOrd="3" destOrd="0" presId="urn:microsoft.com/office/officeart/2005/8/layout/cycle6"/>
    <dgm:cxn modelId="{EE5A103B-4A07-4F72-8864-4BDCC5206A5C}" type="presParOf" srcId="{56E623F1-76E2-499C-A65E-FCD1281D33E9}" destId="{F325DE0B-6162-4C6C-92C5-524DCD1A29CE}" srcOrd="4" destOrd="0" presId="urn:microsoft.com/office/officeart/2005/8/layout/cycle6"/>
    <dgm:cxn modelId="{43226F3A-244A-4A80-8B56-380E7B39E89B}" type="presParOf" srcId="{56E623F1-76E2-499C-A65E-FCD1281D33E9}" destId="{F56F69D9-2362-4F06-95FC-31C4CD028002}" srcOrd="5" destOrd="0" presId="urn:microsoft.com/office/officeart/2005/8/layout/cycle6"/>
    <dgm:cxn modelId="{EF5CF072-2BC2-463F-A8BA-109BDC6846AD}" type="presParOf" srcId="{56E623F1-76E2-499C-A65E-FCD1281D33E9}" destId="{B6801C2C-90FF-44B1-B492-55919DF79EDB}" srcOrd="6" destOrd="0" presId="urn:microsoft.com/office/officeart/2005/8/layout/cycle6"/>
    <dgm:cxn modelId="{8B18CF14-17E2-421D-AABC-99C083A61CCD}" type="presParOf" srcId="{56E623F1-76E2-499C-A65E-FCD1281D33E9}" destId="{C7DA3323-0F55-463E-9CE3-BFE538B19490}" srcOrd="7" destOrd="0" presId="urn:microsoft.com/office/officeart/2005/8/layout/cycle6"/>
    <dgm:cxn modelId="{1AF8FEA1-B63E-4C2E-AF1F-696CC7ADB3C5}" type="presParOf" srcId="{56E623F1-76E2-499C-A65E-FCD1281D33E9}" destId="{C46E71FE-5CE4-4E34-89FC-1B6C80F16B6F}" srcOrd="8" destOrd="0" presId="urn:microsoft.com/office/officeart/2005/8/layout/cycle6"/>
    <dgm:cxn modelId="{BC663AF6-010A-419E-9D0B-D2D9FAD28DB2}" type="presParOf" srcId="{56E623F1-76E2-499C-A65E-FCD1281D33E9}" destId="{064B9458-C94A-4D08-AE94-64F0C1167895}" srcOrd="9" destOrd="0" presId="urn:microsoft.com/office/officeart/2005/8/layout/cycle6"/>
    <dgm:cxn modelId="{701B9C1D-760B-4DC5-B5AD-80D35D46126E}" type="presParOf" srcId="{56E623F1-76E2-499C-A65E-FCD1281D33E9}" destId="{052C3CCB-2C5A-4840-8C71-DA396DF5DD1D}" srcOrd="10" destOrd="0" presId="urn:microsoft.com/office/officeart/2005/8/layout/cycle6"/>
    <dgm:cxn modelId="{97B3C906-FDDA-4572-8717-373086C0C0A4}" type="presParOf" srcId="{56E623F1-76E2-499C-A65E-FCD1281D33E9}" destId="{8BFCB936-7176-4E1A-9C3B-C30D9475A8B6}" srcOrd="11" destOrd="0" presId="urn:microsoft.com/office/officeart/2005/8/layout/cycle6"/>
    <dgm:cxn modelId="{8767A344-2714-4267-B3E9-F8E09EDA5750}" type="presParOf" srcId="{56E623F1-76E2-499C-A65E-FCD1281D33E9}" destId="{19B0C274-F172-4ADA-936B-C7D5542BE44E}" srcOrd="12" destOrd="0" presId="urn:microsoft.com/office/officeart/2005/8/layout/cycle6"/>
    <dgm:cxn modelId="{8C0D076B-DE52-4B5C-B670-00196B16EE2A}" type="presParOf" srcId="{56E623F1-76E2-499C-A65E-FCD1281D33E9}" destId="{4ABDDE71-F155-4AD0-853E-15E16E6876BE}" srcOrd="13" destOrd="0" presId="urn:microsoft.com/office/officeart/2005/8/layout/cycle6"/>
    <dgm:cxn modelId="{24AE58D8-232A-4DC6-A8DF-81208CCFDA0B}" type="presParOf" srcId="{56E623F1-76E2-499C-A65E-FCD1281D33E9}" destId="{09ABCAD7-97DE-4DEA-944F-B33F7CF3A45F}" srcOrd="14" destOrd="0" presId="urn:microsoft.com/office/officeart/2005/8/layout/cycle6"/>
    <dgm:cxn modelId="{C50FE28D-8058-413B-8B2B-22D652011FA2}" type="presParOf" srcId="{56E623F1-76E2-499C-A65E-FCD1281D33E9}" destId="{8C28CCEC-0DAB-4E17-BE23-EE760E56716E}" srcOrd="15" destOrd="0" presId="urn:microsoft.com/office/officeart/2005/8/layout/cycle6"/>
    <dgm:cxn modelId="{EAE90004-9B87-471A-ABDA-113BA50343AA}" type="presParOf" srcId="{56E623F1-76E2-499C-A65E-FCD1281D33E9}" destId="{DBECFF02-0E3A-442D-B319-CE60948D65D3}" srcOrd="16" destOrd="0" presId="urn:microsoft.com/office/officeart/2005/8/layout/cycle6"/>
    <dgm:cxn modelId="{8E4B1E3B-699E-4CCC-9D25-289CDF5EF488}" type="presParOf" srcId="{56E623F1-76E2-499C-A65E-FCD1281D33E9}" destId="{D9D8C742-9A63-4AC1-BB78-177B41A175B3}" srcOrd="17" destOrd="0" presId="urn:microsoft.com/office/officeart/2005/8/layout/cycle6"/>
    <dgm:cxn modelId="{08C10A72-5597-47F4-91A1-B87C4BAC0400}" type="presParOf" srcId="{56E623F1-76E2-499C-A65E-FCD1281D33E9}" destId="{6F0D418A-3D61-40E3-930D-22E95094512E}" srcOrd="18" destOrd="0" presId="urn:microsoft.com/office/officeart/2005/8/layout/cycle6"/>
    <dgm:cxn modelId="{D150BE8D-E87E-47D3-AD68-4E2A67B4EAF2}" type="presParOf" srcId="{56E623F1-76E2-499C-A65E-FCD1281D33E9}" destId="{87FDB144-3551-4290-B298-02FE6D30D17C}" srcOrd="19" destOrd="0" presId="urn:microsoft.com/office/officeart/2005/8/layout/cycle6"/>
    <dgm:cxn modelId="{94A8E572-9A44-421E-902E-6B0A95B321DC}" type="presParOf" srcId="{56E623F1-76E2-499C-A65E-FCD1281D33E9}" destId="{83BDA553-E9E3-4D23-8468-4227DB242842}" srcOrd="20" destOrd="0" presId="urn:microsoft.com/office/officeart/2005/8/layout/cycle6"/>
    <dgm:cxn modelId="{E57ABBB9-A5FA-4A7F-B521-733C373821CF}" type="presParOf" srcId="{56E623F1-76E2-499C-A65E-FCD1281D33E9}" destId="{0C3713A2-9334-4D91-AD5E-9CD3152C2A36}" srcOrd="21" destOrd="0" presId="urn:microsoft.com/office/officeart/2005/8/layout/cycle6"/>
    <dgm:cxn modelId="{C13795C5-E9F2-48E6-9031-0678FE12916C}" type="presParOf" srcId="{56E623F1-76E2-499C-A65E-FCD1281D33E9}" destId="{E8F0A70C-328D-45A6-A297-F2FB7330E033}" srcOrd="22" destOrd="0" presId="urn:microsoft.com/office/officeart/2005/8/layout/cycle6"/>
    <dgm:cxn modelId="{BB5ABFA8-3F3F-4A2F-A23C-580196972FFF}" type="presParOf" srcId="{56E623F1-76E2-499C-A65E-FCD1281D33E9}" destId="{E4911F72-E43E-4D54-9C7F-7CB37AC8C446}" srcOrd="23" destOrd="0" presId="urn:microsoft.com/office/officeart/2005/8/layout/cycle6"/>
    <dgm:cxn modelId="{700C4033-1AAE-450C-B6D0-587AA3CB4408}" type="presParOf" srcId="{56E623F1-76E2-499C-A65E-FCD1281D33E9}" destId="{DC1712BF-040D-45A6-A878-874E214F67AD}" srcOrd="24" destOrd="0" presId="urn:microsoft.com/office/officeart/2005/8/layout/cycle6"/>
    <dgm:cxn modelId="{F875D79B-EE04-4C97-8B48-910C3A27D683}" type="presParOf" srcId="{56E623F1-76E2-499C-A65E-FCD1281D33E9}" destId="{5DA3A37E-AFF4-47BF-B126-037DCB872F4A}" srcOrd="25" destOrd="0" presId="urn:microsoft.com/office/officeart/2005/8/layout/cycle6"/>
    <dgm:cxn modelId="{1B8B1210-6299-4FF1-8976-7B52E564B8F5}" type="presParOf" srcId="{56E623F1-76E2-499C-A65E-FCD1281D33E9}" destId="{CCC1541B-8C0D-4B36-A08A-DED26F782E58}" srcOrd="26" destOrd="0" presId="urn:microsoft.com/office/officeart/2005/8/layout/cycle6"/>
    <dgm:cxn modelId="{AACA36A0-FD8D-4DFE-980B-7C65CD528790}" type="presParOf" srcId="{56E623F1-76E2-499C-A65E-FCD1281D33E9}" destId="{CD947940-BAF6-4883-8BE0-BC961F2EFBB7}" srcOrd="27" destOrd="0" presId="urn:microsoft.com/office/officeart/2005/8/layout/cycle6"/>
    <dgm:cxn modelId="{9CE49EF8-77C8-401A-AAB9-1C32C397AE69}" type="presParOf" srcId="{56E623F1-76E2-499C-A65E-FCD1281D33E9}" destId="{ED114BEC-04C7-4683-AB0E-DD78D637E3A3}" srcOrd="28" destOrd="0" presId="urn:microsoft.com/office/officeart/2005/8/layout/cycle6"/>
    <dgm:cxn modelId="{2540F0C2-C9A0-468E-A8A6-66B60B870CD1}" type="presParOf" srcId="{56E623F1-76E2-499C-A65E-FCD1281D33E9}" destId="{5E99EC46-694F-473B-AD78-4CA4468E97B9}" srcOrd="29"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EFFC3D-B8A7-49F6-9986-924E1123B1BC}" type="datetimeFigureOut">
              <a:rPr lang="en-US" smtClean="0"/>
              <a:pPr/>
              <a:t>2/22/2019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E7E0B5-A899-405B-9918-4CF6B785C074}" type="slidenum">
              <a:rPr lang="en-GB" smtClean="0"/>
              <a:pPr/>
              <a:t>‹#›</a:t>
            </a:fld>
            <a:endParaRPr lang="en-GB"/>
          </a:p>
        </p:txBody>
      </p:sp>
    </p:spTree>
    <p:extLst>
      <p:ext uri="{BB962C8B-B14F-4D97-AF65-F5344CB8AC3E}">
        <p14:creationId xmlns:p14="http://schemas.microsoft.com/office/powerpoint/2010/main" val="1120656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600" dirty="0" smtClean="0"/>
              <a:t>Remember learners will be reading you from the 1</a:t>
            </a:r>
            <a:r>
              <a:rPr lang="en-GB" sz="1600" baseline="30000" dirty="0" smtClean="0"/>
              <a:t>st</a:t>
            </a:r>
            <a:r>
              <a:rPr lang="en-GB" sz="1600" dirty="0" smtClean="0"/>
              <a:t> moments and will make initial assumptions</a:t>
            </a:r>
            <a:r>
              <a:rPr lang="en-GB" sz="1600" baseline="0" dirty="0" smtClean="0"/>
              <a:t> very quickly</a:t>
            </a:r>
            <a:endParaRPr lang="en-GB" sz="1600" dirty="0" smtClean="0"/>
          </a:p>
          <a:p>
            <a:r>
              <a:rPr lang="en-GB" sz="1600" dirty="0" smtClean="0"/>
              <a:t>Territory: Stand at the door</a:t>
            </a:r>
            <a:r>
              <a:rPr lang="en-GB" sz="1600" baseline="0" dirty="0" smtClean="0"/>
              <a:t> </a:t>
            </a:r>
            <a:r>
              <a:rPr lang="en-GB" sz="1600" dirty="0" smtClean="0"/>
              <a:t>to welcome students so they know they are entering your learning environment</a:t>
            </a:r>
          </a:p>
          <a:p>
            <a:r>
              <a:rPr lang="en-GB" sz="1600" dirty="0" smtClean="0"/>
              <a:t>Communication: Think of 5 different ways</a:t>
            </a:r>
            <a:r>
              <a:rPr lang="en-GB" sz="1600" baseline="0" dirty="0" smtClean="0"/>
              <a:t> in which you create a positive learning environment both verbally and non-verbally (p. 34) – practice positive body language and affirmation statements such as ‘this group is challenging but I will gain experience from it’</a:t>
            </a:r>
            <a:endParaRPr lang="en-GB" sz="1600" dirty="0" smtClean="0"/>
          </a:p>
          <a:p>
            <a:r>
              <a:rPr lang="en-GB" sz="1600" dirty="0" smtClean="0"/>
              <a:t>Routines:</a:t>
            </a:r>
            <a:r>
              <a:rPr lang="en-GB" sz="1600" baseline="0" dirty="0" smtClean="0"/>
              <a:t> at the start of term, time needs to be invested in establishing routines for our teaching session for the start, mid and end of lesson (Handout p. 27) this includes take-up of activities – transitions – protocols for different types of work</a:t>
            </a:r>
          </a:p>
          <a:p>
            <a:r>
              <a:rPr lang="en-GB" sz="1600" baseline="0" dirty="0" smtClean="0"/>
              <a:t>You need to make clear the expectations regarding behaviour including what the consequences will be </a:t>
            </a:r>
            <a:endParaRPr lang="en-GB" sz="1600" dirty="0"/>
          </a:p>
        </p:txBody>
      </p:sp>
      <p:sp>
        <p:nvSpPr>
          <p:cNvPr id="4" name="Slide Number Placeholder 3"/>
          <p:cNvSpPr>
            <a:spLocks noGrp="1"/>
          </p:cNvSpPr>
          <p:nvPr>
            <p:ph type="sldNum" sz="quarter" idx="10"/>
          </p:nvPr>
        </p:nvSpPr>
        <p:spPr/>
        <p:txBody>
          <a:bodyPr/>
          <a:lstStyle/>
          <a:p>
            <a:fld id="{56E7E0B5-A899-405B-9918-4CF6B785C074}" type="slidenum">
              <a:rPr lang="en-GB" smtClean="0"/>
              <a:pPr/>
              <a:t>3</a:t>
            </a:fld>
            <a:endParaRPr lang="en-GB"/>
          </a:p>
        </p:txBody>
      </p:sp>
    </p:spTree>
    <p:extLst>
      <p:ext uri="{BB962C8B-B14F-4D97-AF65-F5344CB8AC3E}">
        <p14:creationId xmlns:p14="http://schemas.microsoft.com/office/powerpoint/2010/main" val="1278652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Pp 35-37</a:t>
            </a:r>
            <a:endParaRPr lang="en-GB" dirty="0"/>
          </a:p>
        </p:txBody>
      </p:sp>
      <p:sp>
        <p:nvSpPr>
          <p:cNvPr id="4" name="Slide Number Placeholder 3"/>
          <p:cNvSpPr>
            <a:spLocks noGrp="1"/>
          </p:cNvSpPr>
          <p:nvPr>
            <p:ph type="sldNum" sz="quarter" idx="10"/>
          </p:nvPr>
        </p:nvSpPr>
        <p:spPr/>
        <p:txBody>
          <a:bodyPr/>
          <a:lstStyle/>
          <a:p>
            <a:fld id="{56E7E0B5-A899-405B-9918-4CF6B785C074}" type="slidenum">
              <a:rPr lang="en-GB" smtClean="0"/>
              <a:pPr/>
              <a:t>4</a:t>
            </a:fld>
            <a:endParaRPr lang="en-GB"/>
          </a:p>
        </p:txBody>
      </p:sp>
    </p:spTree>
    <p:extLst>
      <p:ext uri="{BB962C8B-B14F-4D97-AF65-F5344CB8AC3E}">
        <p14:creationId xmlns:p14="http://schemas.microsoft.com/office/powerpoint/2010/main" val="864625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GB" sz="1800" dirty="0" smtClean="0"/>
              <a:t>Eric Berne (1950s): Transactional Analysis which is more associated with relationships.</a:t>
            </a:r>
          </a:p>
          <a:p>
            <a:r>
              <a:rPr lang="en-GB" sz="1800" dirty="0" smtClean="0"/>
              <a:t>People response varies according to our ‘alter-ego states’.</a:t>
            </a:r>
          </a:p>
          <a:p>
            <a:r>
              <a:rPr lang="en-GB" sz="1800" dirty="0" smtClean="0"/>
              <a:t>These are:</a:t>
            </a:r>
          </a:p>
          <a:p>
            <a:pPr lvl="1"/>
            <a:r>
              <a:rPr lang="en-GB" sz="1800" dirty="0" smtClean="0"/>
              <a:t>Parent ego state</a:t>
            </a:r>
          </a:p>
          <a:p>
            <a:pPr lvl="1"/>
            <a:r>
              <a:rPr lang="en-GB" sz="1800" dirty="0" smtClean="0"/>
              <a:t>Child ego state</a:t>
            </a:r>
          </a:p>
          <a:p>
            <a:pPr lvl="1"/>
            <a:r>
              <a:rPr lang="en-GB" sz="1800" dirty="0" smtClean="0"/>
              <a:t>Adult ego state</a:t>
            </a:r>
          </a:p>
          <a:p>
            <a:pPr lvl="1"/>
            <a:endParaRPr lang="en-GB" sz="1800" dirty="0" smtClean="0"/>
          </a:p>
          <a:p>
            <a:pPr lvl="1"/>
            <a:r>
              <a:rPr lang="en-GB" sz="1800" dirty="0" smtClean="0"/>
              <a:t>Adult to Adult</a:t>
            </a:r>
            <a:r>
              <a:rPr lang="en-GB" sz="1800" baseline="0" dirty="0" smtClean="0"/>
              <a:t> Chat: I think you are able and willing to solve your own problems – ask probing questions (what do you find most difficult? Why? What can you do about it?) and listen – student is cooperative</a:t>
            </a:r>
          </a:p>
          <a:p>
            <a:pPr lvl="1"/>
            <a:endParaRPr lang="en-GB" sz="1800" baseline="0" dirty="0" smtClean="0"/>
          </a:p>
          <a:p>
            <a:pPr lvl="1"/>
            <a:r>
              <a:rPr lang="en-GB" sz="1800" baseline="0" dirty="0" smtClean="0"/>
              <a:t>Adult to Child: I think you need some pressure to solve your problem – set clear targets and tell the consequences – evaluate achievement – student is compliant</a:t>
            </a:r>
          </a:p>
          <a:p>
            <a:pPr lvl="1"/>
            <a:endParaRPr lang="en-GB" sz="1800" baseline="0" dirty="0" smtClean="0"/>
          </a:p>
          <a:p>
            <a:pPr lvl="1"/>
            <a:r>
              <a:rPr lang="en-GB" sz="1800" baseline="0" dirty="0" smtClean="0"/>
              <a:t>Parent to Child: You are a nuisance and I don’t like you – use ‘broken record’ – student is resentful but compliant</a:t>
            </a:r>
          </a:p>
        </p:txBody>
      </p:sp>
      <p:sp>
        <p:nvSpPr>
          <p:cNvPr id="4" name="Slide Number Placeholder 3"/>
          <p:cNvSpPr>
            <a:spLocks noGrp="1"/>
          </p:cNvSpPr>
          <p:nvPr>
            <p:ph type="sldNum" sz="quarter" idx="10"/>
          </p:nvPr>
        </p:nvSpPr>
        <p:spPr/>
        <p:txBody>
          <a:bodyPr/>
          <a:lstStyle/>
          <a:p>
            <a:fld id="{56E7E0B5-A899-405B-9918-4CF6B785C074}" type="slidenum">
              <a:rPr lang="en-GB" smtClean="0"/>
              <a:pPr/>
              <a:t>5</a:t>
            </a:fld>
            <a:endParaRPr lang="en-GB"/>
          </a:p>
        </p:txBody>
      </p:sp>
    </p:spTree>
    <p:extLst>
      <p:ext uri="{BB962C8B-B14F-4D97-AF65-F5344CB8AC3E}">
        <p14:creationId xmlns:p14="http://schemas.microsoft.com/office/powerpoint/2010/main" val="3305514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GB" dirty="0" smtClean="0"/>
              <a:t>How</a:t>
            </a:r>
            <a:r>
              <a:rPr lang="en-GB" baseline="0" dirty="0" smtClean="0"/>
              <a:t> you greet learners can have a real impact – show  a recognition of them as individuals</a:t>
            </a:r>
          </a:p>
          <a:p>
            <a:pPr marL="228600" indent="-228600">
              <a:buNone/>
            </a:pPr>
            <a:r>
              <a:rPr lang="en-GB" baseline="0" dirty="0" smtClean="0"/>
              <a:t>     How we dismiss learners is also important – be positive,  thank them for their work and say you are looking forward to seeing them for next lesson</a:t>
            </a:r>
          </a:p>
          <a:p>
            <a:pPr marL="228600" indent="-228600">
              <a:buNone/>
            </a:pPr>
            <a:r>
              <a:rPr lang="en-GB" baseline="0" dirty="0" smtClean="0"/>
              <a:t>     Use appropriate humour to lighten the atmosphere</a:t>
            </a:r>
          </a:p>
          <a:p>
            <a:pPr marL="228600" indent="-228600">
              <a:buNone/>
            </a:pPr>
            <a:r>
              <a:rPr lang="en-GB" baseline="0" dirty="0" smtClean="0"/>
              <a:t>     ‘catch’ them being good and praise them – acknowledge learners who are getting it right ‘thank you Tom for opening the door’</a:t>
            </a:r>
          </a:p>
          <a:p>
            <a:pPr marL="228600" indent="-228600">
              <a:buNone/>
            </a:pPr>
            <a:r>
              <a:rPr lang="en-GB" baseline="0" dirty="0" smtClean="0"/>
              <a:t>     Courtesy is contagious</a:t>
            </a:r>
          </a:p>
          <a:p>
            <a:pPr marL="228600" indent="-228600">
              <a:buNone/>
            </a:pPr>
            <a:r>
              <a:rPr lang="en-GB" baseline="0" dirty="0" smtClean="0"/>
              <a:t>Recognising good work and behaviour creates a positive atmosphere so bad behaviour becomes a less attractive option</a:t>
            </a:r>
          </a:p>
          <a:p>
            <a:pPr marL="228600" indent="-228600">
              <a:buNone/>
            </a:pPr>
            <a:endParaRPr lang="en-GB" baseline="0" dirty="0" smtClean="0"/>
          </a:p>
          <a:p>
            <a:pPr marL="228600" indent="-228600">
              <a:buNone/>
            </a:pPr>
            <a:r>
              <a:rPr lang="en-GB" baseline="0" dirty="0" smtClean="0"/>
              <a:t>Vocal tone – assertive not aggressive or angry – confident and strong – use a calming tone can help </a:t>
            </a:r>
          </a:p>
          <a:p>
            <a:pPr marL="228600" indent="-228600">
              <a:buNone/>
            </a:pPr>
            <a:endParaRPr lang="en-GB" baseline="0" dirty="0" smtClean="0"/>
          </a:p>
          <a:p>
            <a:pPr marL="228600" indent="-228600">
              <a:buNone/>
            </a:pPr>
            <a:r>
              <a:rPr lang="en-GB" baseline="0" dirty="0" smtClean="0"/>
              <a:t>Posture and voice – relaxed / upright – speak slowly and clearly avoid losing endings of words – articulating sounds help show you are more decisive and authoritative</a:t>
            </a:r>
          </a:p>
          <a:p>
            <a:pPr marL="228600" indent="-228600">
              <a:buNone/>
            </a:pPr>
            <a:endParaRPr lang="en-GB" baseline="0" dirty="0" smtClean="0"/>
          </a:p>
          <a:p>
            <a:pPr marL="228600" indent="-228600">
              <a:buNone/>
            </a:pPr>
            <a:r>
              <a:rPr lang="en-GB" baseline="0" dirty="0" smtClean="0"/>
              <a:t>Pace and pause – take time and avoid speaking too much and too quickly – keep message short and simple e.g. Tom please turn your phone off</a:t>
            </a:r>
          </a:p>
          <a:p>
            <a:pPr marL="228600" indent="-228600">
              <a:buNone/>
            </a:pPr>
            <a:endParaRPr lang="en-GB" baseline="0" dirty="0" smtClean="0"/>
          </a:p>
          <a:p>
            <a:pPr marL="228600" indent="-228600">
              <a:buNone/>
            </a:pPr>
            <a:r>
              <a:rPr lang="en-GB" baseline="0" dirty="0" smtClean="0"/>
              <a:t>2. Script: photocopy p.49 – 51</a:t>
            </a:r>
          </a:p>
          <a:p>
            <a:pPr marL="228600" indent="-228600">
              <a:buNone/>
            </a:pPr>
            <a:endParaRPr lang="en-GB" baseline="0" dirty="0" smtClean="0"/>
          </a:p>
          <a:p>
            <a:pPr marL="228600" indent="-228600">
              <a:buNone/>
            </a:pPr>
            <a:r>
              <a:rPr lang="en-GB" baseline="0" dirty="0" smtClean="0"/>
              <a:t>3. Sanctions: Even the most challenging students like to work in an environment where there are firm consistent boundaries.  Learners do not like it when students are treated differently for the same misdemeanour so it is important to check / discuss with the team / </a:t>
            </a:r>
            <a:r>
              <a:rPr lang="en-GB" baseline="0" dirty="0" err="1" smtClean="0"/>
              <a:t>HoF</a:t>
            </a:r>
            <a:r>
              <a:rPr lang="en-GB" baseline="0" dirty="0" smtClean="0"/>
              <a:t> what measures to take.</a:t>
            </a:r>
          </a:p>
          <a:p>
            <a:pPr marL="228600" indent="-228600">
              <a:buNone/>
            </a:pPr>
            <a:r>
              <a:rPr lang="en-GB" baseline="0" dirty="0" smtClean="0"/>
              <a:t>4. Keep to the point – act early to avoid escalation and let classroom disruptors win – interactions should be brief and positive</a:t>
            </a:r>
          </a:p>
          <a:p>
            <a:pPr marL="228600" indent="-228600">
              <a:buNone/>
            </a:pPr>
            <a:endParaRPr lang="en-GB" baseline="0" dirty="0" smtClean="0"/>
          </a:p>
          <a:p>
            <a:pPr marL="228600" indent="-228600">
              <a:buNone/>
            </a:pPr>
            <a:r>
              <a:rPr lang="en-GB" baseline="0" dirty="0" smtClean="0"/>
              <a:t>5. “You may wish to continue to behave in this way. If you do, you know the likely consequence. You may choose and alternative way.” Pause and leave time to reflect.</a:t>
            </a:r>
          </a:p>
        </p:txBody>
      </p:sp>
      <p:sp>
        <p:nvSpPr>
          <p:cNvPr id="4" name="Slide Number Placeholder 3"/>
          <p:cNvSpPr>
            <a:spLocks noGrp="1"/>
          </p:cNvSpPr>
          <p:nvPr>
            <p:ph type="sldNum" sz="quarter" idx="10"/>
          </p:nvPr>
        </p:nvSpPr>
        <p:spPr/>
        <p:txBody>
          <a:bodyPr/>
          <a:lstStyle/>
          <a:p>
            <a:fld id="{56E7E0B5-A899-405B-9918-4CF6B785C074}" type="slidenum">
              <a:rPr lang="en-GB" smtClean="0"/>
              <a:pPr/>
              <a:t>6</a:t>
            </a:fld>
            <a:endParaRPr lang="en-GB"/>
          </a:p>
        </p:txBody>
      </p:sp>
    </p:spTree>
    <p:extLst>
      <p:ext uri="{BB962C8B-B14F-4D97-AF65-F5344CB8AC3E}">
        <p14:creationId xmlns:p14="http://schemas.microsoft.com/office/powerpoint/2010/main" val="2252852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It has been suggested</a:t>
            </a:r>
            <a:r>
              <a:rPr lang="en-GB" baseline="0" dirty="0" smtClean="0"/>
              <a:t> that managing badly behaved groups in the classroom is the most complex and least understood situation (Watkins, 1999 cited in </a:t>
            </a:r>
            <a:r>
              <a:rPr lang="en-GB" baseline="0" dirty="0" err="1" smtClean="0"/>
              <a:t>Vizard</a:t>
            </a:r>
            <a:r>
              <a:rPr lang="en-GB" baseline="0" dirty="0" smtClean="0"/>
              <a:t>, 2007, p. 87) – in managing such behaviour we are highly visible to all the other participants which brings its own vulnerability (</a:t>
            </a:r>
            <a:r>
              <a:rPr lang="en-GB" baseline="0" dirty="0" err="1" smtClean="0"/>
              <a:t>Mathieson</a:t>
            </a:r>
            <a:r>
              <a:rPr lang="en-GB" baseline="0" dirty="0" smtClean="0"/>
              <a:t> and Price, 2002 cited in </a:t>
            </a:r>
            <a:r>
              <a:rPr lang="en-GB" baseline="0" dirty="0" err="1" smtClean="0"/>
              <a:t>Vizard</a:t>
            </a:r>
            <a:r>
              <a:rPr lang="en-GB" baseline="0" dirty="0" smtClean="0"/>
              <a:t>, 2007, p. 88)</a:t>
            </a:r>
          </a:p>
          <a:p>
            <a:endParaRPr lang="en-GB" baseline="0" dirty="0" smtClean="0"/>
          </a:p>
          <a:p>
            <a:r>
              <a:rPr lang="en-GB" baseline="0" dirty="0" smtClean="0"/>
              <a:t>Alpha males and females: are likely to be ‘bigger’ – have a specific dress code – be above-average intelligence. Girls tend to be more subtle in their bullying as they use psychological warfare to dominate.</a:t>
            </a:r>
          </a:p>
          <a:p>
            <a:endParaRPr lang="en-GB" baseline="0" dirty="0" smtClean="0"/>
          </a:p>
          <a:p>
            <a:r>
              <a:rPr lang="en-GB" baseline="0" dirty="0" smtClean="0"/>
              <a:t>Males; have short attention spans – can only do 1 thing at a time – thrive in the culture of not being ‘cool’ to learn and gaining notoriety through poor behaviour so need to ensure that this culture is not encouraged or tolerated.</a:t>
            </a:r>
          </a:p>
          <a:p>
            <a:endParaRPr lang="en-GB" baseline="0" dirty="0" smtClean="0"/>
          </a:p>
          <a:p>
            <a:r>
              <a:rPr lang="en-GB" baseline="0" dirty="0" smtClean="0"/>
              <a:t>Try to find out the antecedents and triggers to the behaviour – also what is the ‘pay-off’ – use support staff and other colleagues who work with the group to share information and experience.</a:t>
            </a:r>
          </a:p>
          <a:p>
            <a:r>
              <a:rPr lang="en-GB" baseline="0" dirty="0" smtClean="0"/>
              <a:t>e.g. making disparaging comments about praising learners so praise them for every small thing they do – this will soon stop them calling out</a:t>
            </a:r>
            <a:endParaRPr lang="en-GB" dirty="0"/>
          </a:p>
        </p:txBody>
      </p:sp>
      <p:sp>
        <p:nvSpPr>
          <p:cNvPr id="4" name="Slide Number Placeholder 3"/>
          <p:cNvSpPr>
            <a:spLocks noGrp="1"/>
          </p:cNvSpPr>
          <p:nvPr>
            <p:ph type="sldNum" sz="quarter" idx="10"/>
          </p:nvPr>
        </p:nvSpPr>
        <p:spPr/>
        <p:txBody>
          <a:bodyPr/>
          <a:lstStyle/>
          <a:p>
            <a:fld id="{56E7E0B5-A899-405B-9918-4CF6B785C074}" type="slidenum">
              <a:rPr lang="en-GB" smtClean="0"/>
              <a:pPr/>
              <a:t>8</a:t>
            </a:fld>
            <a:endParaRPr lang="en-GB"/>
          </a:p>
        </p:txBody>
      </p:sp>
    </p:spTree>
    <p:extLst>
      <p:ext uri="{BB962C8B-B14F-4D97-AF65-F5344CB8AC3E}">
        <p14:creationId xmlns:p14="http://schemas.microsoft.com/office/powerpoint/2010/main" val="1648283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 manage some forms of poor behaviour and counter arguments from students it may be</a:t>
            </a:r>
          </a:p>
          <a:p>
            <a:r>
              <a:rPr lang="en-GB" dirty="0" smtClean="0"/>
              <a:t>necessary to block their responses and to utilize the ‘broken record’ technique. Use of these</a:t>
            </a:r>
          </a:p>
          <a:p>
            <a:r>
              <a:rPr lang="en-GB" dirty="0" smtClean="0"/>
              <a:t>techniques can also be useful when we are being assertive.</a:t>
            </a:r>
            <a:endParaRPr lang="en-GB" dirty="0"/>
          </a:p>
        </p:txBody>
      </p:sp>
      <p:sp>
        <p:nvSpPr>
          <p:cNvPr id="4" name="Slide Number Placeholder 3"/>
          <p:cNvSpPr>
            <a:spLocks noGrp="1"/>
          </p:cNvSpPr>
          <p:nvPr>
            <p:ph type="sldNum" sz="quarter" idx="10"/>
          </p:nvPr>
        </p:nvSpPr>
        <p:spPr/>
        <p:txBody>
          <a:bodyPr/>
          <a:lstStyle/>
          <a:p>
            <a:fld id="{56E7E0B5-A899-405B-9918-4CF6B785C074}" type="slidenum">
              <a:rPr lang="en-GB" smtClean="0"/>
              <a:pPr/>
              <a:t>11</a:t>
            </a:fld>
            <a:endParaRPr lang="en-GB"/>
          </a:p>
        </p:txBody>
      </p:sp>
    </p:spTree>
    <p:extLst>
      <p:ext uri="{BB962C8B-B14F-4D97-AF65-F5344CB8AC3E}">
        <p14:creationId xmlns:p14="http://schemas.microsoft.com/office/powerpoint/2010/main" val="289240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6A5D82-6080-4BD5-B67B-D20F6E096D72}" type="datetimeFigureOut">
              <a:rPr lang="en-US" smtClean="0"/>
              <a:pPr/>
              <a:t>2/22/2019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F0F659-3602-46A0-B10D-3FADAEA1BE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6A5D82-6080-4BD5-B67B-D20F6E096D72}" type="datetimeFigureOut">
              <a:rPr lang="en-US" smtClean="0"/>
              <a:pPr/>
              <a:t>2/22/2019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F0F659-3602-46A0-B10D-3FADAEA1BE5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6A5D82-6080-4BD5-B67B-D20F6E096D72}" type="datetimeFigureOut">
              <a:rPr lang="en-US" smtClean="0"/>
              <a:pPr/>
              <a:t>2/22/2019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F0F659-3602-46A0-B10D-3FADAEA1BE5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6A5D82-6080-4BD5-B67B-D20F6E096D72}" type="datetimeFigureOut">
              <a:rPr lang="en-US" smtClean="0"/>
              <a:pPr/>
              <a:t>2/22/2019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F0F659-3602-46A0-B10D-3FADAEA1BE5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6A5D82-6080-4BD5-B67B-D20F6E096D72}" type="datetimeFigureOut">
              <a:rPr lang="en-US" smtClean="0"/>
              <a:pPr/>
              <a:t>2/22/2019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F0F659-3602-46A0-B10D-3FADAEA1BE5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6A5D82-6080-4BD5-B67B-D20F6E096D72}" type="datetimeFigureOut">
              <a:rPr lang="en-US" smtClean="0"/>
              <a:pPr/>
              <a:t>2/22/2019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F0F659-3602-46A0-B10D-3FADAEA1BE5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6A5D82-6080-4BD5-B67B-D20F6E096D72}" type="datetimeFigureOut">
              <a:rPr lang="en-US" smtClean="0"/>
              <a:pPr/>
              <a:t>2/22/2019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F0F659-3602-46A0-B10D-3FADAEA1BE5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6A5D82-6080-4BD5-B67B-D20F6E096D72}" type="datetimeFigureOut">
              <a:rPr lang="en-US" smtClean="0"/>
              <a:pPr/>
              <a:t>2/22/2019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F0F659-3602-46A0-B10D-3FADAEA1BE5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A5D82-6080-4BD5-B67B-D20F6E096D72}" type="datetimeFigureOut">
              <a:rPr lang="en-US" smtClean="0"/>
              <a:pPr/>
              <a:t>2/22/2019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F0F659-3602-46A0-B10D-3FADAEA1BE5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A5D82-6080-4BD5-B67B-D20F6E096D72}" type="datetimeFigureOut">
              <a:rPr lang="en-US" smtClean="0"/>
              <a:pPr/>
              <a:t>2/22/2019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F0F659-3602-46A0-B10D-3FADAEA1BE5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A5D82-6080-4BD5-B67B-D20F6E096D72}" type="datetimeFigureOut">
              <a:rPr lang="en-US" smtClean="0"/>
              <a:pPr/>
              <a:t>2/22/2019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F0F659-3602-46A0-B10D-3FADAEA1BE5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A5D82-6080-4BD5-B67B-D20F6E096D72}" type="datetimeFigureOut">
              <a:rPr lang="en-US" smtClean="0"/>
              <a:pPr/>
              <a:t>2/22/2019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0F659-3602-46A0-B10D-3FADAEA1BE5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Managing Behaviour</a:t>
            </a:r>
            <a:endParaRPr lang="en-GB" dirty="0"/>
          </a:p>
        </p:txBody>
      </p:sp>
      <p:sp>
        <p:nvSpPr>
          <p:cNvPr id="5" name="Content Placeholder 4"/>
          <p:cNvSpPr>
            <a:spLocks noGrp="1"/>
          </p:cNvSpPr>
          <p:nvPr>
            <p:ph idx="1"/>
          </p:nvPr>
        </p:nvSpPr>
        <p:spPr/>
        <p:txBody>
          <a:bodyPr/>
          <a:lstStyle/>
          <a:p>
            <a:pPr>
              <a:buNone/>
            </a:pPr>
            <a:r>
              <a:rPr lang="en-GB" u="sng" dirty="0" smtClean="0"/>
              <a:t>Aim</a:t>
            </a:r>
            <a:r>
              <a:rPr lang="en-GB" dirty="0" smtClean="0"/>
              <a:t>: How to recognise and manage poor behaviour in the classroom</a:t>
            </a:r>
          </a:p>
          <a:p>
            <a:pPr>
              <a:buNone/>
            </a:pPr>
            <a:r>
              <a:rPr lang="en-GB" u="sng" dirty="0" smtClean="0"/>
              <a:t>Objectives</a:t>
            </a:r>
            <a:r>
              <a:rPr lang="en-GB" dirty="0" smtClean="0"/>
              <a:t>:</a:t>
            </a:r>
          </a:p>
          <a:p>
            <a:r>
              <a:rPr lang="en-GB" dirty="0" smtClean="0"/>
              <a:t>Identify common behaviour problems </a:t>
            </a:r>
          </a:p>
          <a:p>
            <a:r>
              <a:rPr lang="en-GB" dirty="0" smtClean="0"/>
              <a:t>Consider some effective strategies in dealing with challenging behaviour</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normAutofit fontScale="85000" lnSpcReduction="10000"/>
          </a:bodyPr>
          <a:lstStyle/>
          <a:p>
            <a:pPr>
              <a:buNone/>
            </a:pPr>
            <a:r>
              <a:rPr lang="en-GB" u="sng" dirty="0" smtClean="0"/>
              <a:t>PART 1</a:t>
            </a:r>
            <a:r>
              <a:rPr lang="en-GB" dirty="0" smtClean="0"/>
              <a:t>: (10 minutes)</a:t>
            </a:r>
          </a:p>
          <a:p>
            <a:r>
              <a:rPr lang="en-GB" dirty="0" smtClean="0"/>
              <a:t>Consider the top 3 challenging behaviours identified in ‘Our Top 10’ </a:t>
            </a:r>
          </a:p>
          <a:p>
            <a:r>
              <a:rPr lang="en-GB" dirty="0" smtClean="0"/>
              <a:t>List the strategies you would use in each </a:t>
            </a:r>
          </a:p>
          <a:p>
            <a:r>
              <a:rPr lang="en-GB" dirty="0" smtClean="0"/>
              <a:t>Each 1 in the group to ‘own and note’ discussion on 1 of the challenging behaviours</a:t>
            </a:r>
          </a:p>
          <a:p>
            <a:pPr>
              <a:buNone/>
            </a:pPr>
            <a:r>
              <a:rPr lang="en-GB" u="sng" dirty="0" smtClean="0"/>
              <a:t>PART 2</a:t>
            </a:r>
            <a:r>
              <a:rPr lang="en-GB" dirty="0" smtClean="0"/>
              <a:t>: </a:t>
            </a:r>
          </a:p>
          <a:p>
            <a:r>
              <a:rPr lang="en-GB" dirty="0" smtClean="0"/>
              <a:t>Re-form groups by ‘challenging behaviour’ – discuss the strategies and agree a joint list (10 minutes)</a:t>
            </a:r>
          </a:p>
          <a:p>
            <a:r>
              <a:rPr lang="en-GB" dirty="0" smtClean="0"/>
              <a:t>Choose a spokesperson to feedback (10 minutes)</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Blocking and Broken Record Technique</a:t>
            </a:r>
            <a:endParaRPr lang="en-GB" dirty="0"/>
          </a:p>
        </p:txBody>
      </p:sp>
      <p:sp>
        <p:nvSpPr>
          <p:cNvPr id="3" name="Content Placeholder 2"/>
          <p:cNvSpPr>
            <a:spLocks noGrp="1"/>
          </p:cNvSpPr>
          <p:nvPr>
            <p:ph idx="1"/>
          </p:nvPr>
        </p:nvSpPr>
        <p:spPr>
          <a:xfrm>
            <a:off x="457200" y="1500174"/>
            <a:ext cx="8229600" cy="4625989"/>
          </a:xfrm>
        </p:spPr>
        <p:txBody>
          <a:bodyPr>
            <a:normAutofit/>
          </a:bodyPr>
          <a:lstStyle/>
          <a:p>
            <a:pPr marL="514350" indent="-514350">
              <a:buFont typeface="+mj-lt"/>
              <a:buAutoNum type="arabicPeriod"/>
            </a:pPr>
            <a:r>
              <a:rPr lang="en-GB" dirty="0" smtClean="0"/>
              <a:t>Re-enact one of these situations which may cause a dispute:</a:t>
            </a:r>
          </a:p>
          <a:p>
            <a:pPr marL="914400" lvl="1" indent="-514350"/>
            <a:r>
              <a:rPr lang="en-GB" dirty="0" smtClean="0"/>
              <a:t>A student arriving 10 minutes late to your lesson for the third time this week</a:t>
            </a:r>
          </a:p>
          <a:p>
            <a:pPr marL="914400" lvl="1" indent="-514350"/>
            <a:r>
              <a:rPr lang="en-GB" dirty="0" smtClean="0"/>
              <a:t>A student failing to hand in a piece of coursework following a third extension</a:t>
            </a:r>
          </a:p>
          <a:p>
            <a:pPr marL="514350" indent="-514350">
              <a:buFont typeface="+mj-lt"/>
              <a:buAutoNum type="arabicPeriod" startAt="2"/>
            </a:pPr>
            <a:r>
              <a:rPr lang="en-GB" dirty="0" smtClean="0"/>
              <a:t>Swap roles and do the same thing</a:t>
            </a:r>
          </a:p>
          <a:p>
            <a:pPr marL="514350" indent="-514350">
              <a:buFont typeface="+mj-lt"/>
              <a:buAutoNum type="arabicPeriod" startAt="2"/>
            </a:pPr>
            <a:r>
              <a:rPr lang="en-GB" dirty="0" smtClean="0"/>
              <a:t>Analyse the best scripts to use when using the blocking and broken record technique</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Behaviour Problems</a:t>
            </a:r>
            <a:endParaRPr lang="en-GB"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en-GB" dirty="0" smtClean="0"/>
              <a:t>Student arrives late</a:t>
            </a:r>
          </a:p>
          <a:p>
            <a:pPr marL="514350" indent="-514350">
              <a:buFont typeface="+mj-lt"/>
              <a:buAutoNum type="arabicPeriod"/>
            </a:pPr>
            <a:r>
              <a:rPr lang="en-GB" dirty="0" smtClean="0"/>
              <a:t>An inquisitive student who always wants to know more</a:t>
            </a:r>
          </a:p>
          <a:p>
            <a:pPr marL="514350" indent="-514350">
              <a:buFont typeface="+mj-lt"/>
              <a:buAutoNum type="arabicPeriod"/>
            </a:pPr>
            <a:r>
              <a:rPr lang="en-GB" dirty="0" smtClean="0"/>
              <a:t>Student does something different to what you have asked them to do</a:t>
            </a:r>
          </a:p>
          <a:p>
            <a:pPr marL="514350" indent="-514350">
              <a:buFont typeface="+mj-lt"/>
              <a:buAutoNum type="arabicPeriod"/>
            </a:pPr>
            <a:r>
              <a:rPr lang="en-GB" dirty="0" smtClean="0"/>
              <a:t>Mobile phone rings or student is texting</a:t>
            </a:r>
          </a:p>
          <a:p>
            <a:pPr marL="514350" indent="-514350">
              <a:buFont typeface="+mj-lt"/>
              <a:buAutoNum type="arabicPeriod"/>
            </a:pPr>
            <a:r>
              <a:rPr lang="en-GB" dirty="0" smtClean="0"/>
              <a:t>Student is not listening / or displaying boredom</a:t>
            </a:r>
          </a:p>
          <a:p>
            <a:pPr marL="514350" indent="-514350">
              <a:buFont typeface="+mj-lt"/>
              <a:buAutoNum type="arabicPeriod"/>
            </a:pPr>
            <a:r>
              <a:rPr lang="en-GB" dirty="0" smtClean="0"/>
              <a:t>Student replies in a disparaging manner</a:t>
            </a:r>
          </a:p>
          <a:p>
            <a:pPr marL="514350" indent="-514350">
              <a:buFont typeface="+mj-lt"/>
              <a:buAutoNum type="arabicPeriod"/>
            </a:pPr>
            <a:r>
              <a:rPr lang="en-GB" dirty="0" smtClean="0"/>
              <a:t>Student mocks another learner  </a:t>
            </a:r>
          </a:p>
          <a:p>
            <a:pPr marL="514350" indent="-514350">
              <a:buFont typeface="+mj-lt"/>
              <a:buAutoNum type="arabicPeriod"/>
            </a:pPr>
            <a:r>
              <a:rPr lang="en-GB" dirty="0" smtClean="0"/>
              <a:t>Student(s) eating or drinking during session</a:t>
            </a:r>
          </a:p>
          <a:p>
            <a:pPr marL="514350" indent="-514350">
              <a:buFont typeface="+mj-lt"/>
              <a:buAutoNum type="arabicPeriod"/>
            </a:pPr>
            <a:r>
              <a:rPr lang="en-GB" dirty="0" smtClean="0"/>
              <a:t>Student asks to leave the room / or leaves without asking</a:t>
            </a:r>
          </a:p>
          <a:p>
            <a:pPr marL="514350" indent="-514350">
              <a:buFont typeface="+mj-lt"/>
              <a:buAutoNum type="arabicPeriod"/>
            </a:pPr>
            <a:r>
              <a:rPr lang="en-GB" dirty="0" smtClean="0"/>
              <a:t>Student(s) takes longer break than agreed</a:t>
            </a:r>
          </a:p>
          <a:p>
            <a:pPr marL="514350" indent="-514350">
              <a:buFont typeface="+mj-lt"/>
              <a:buAutoNum type="arabicPeriod"/>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for Managing Behaviour</a:t>
            </a:r>
            <a:endParaRPr lang="en-GB" dirty="0"/>
          </a:p>
        </p:txBody>
      </p:sp>
      <p:sp>
        <p:nvSpPr>
          <p:cNvPr id="3" name="Content Placeholder 2"/>
          <p:cNvSpPr>
            <a:spLocks noGrp="1"/>
          </p:cNvSpPr>
          <p:nvPr>
            <p:ph idx="1"/>
          </p:nvPr>
        </p:nvSpPr>
        <p:spPr/>
        <p:txBody>
          <a:bodyPr/>
          <a:lstStyle/>
          <a:p>
            <a:r>
              <a:rPr lang="en-GB" dirty="0" smtClean="0"/>
              <a:t>Study the previous list on Common Behaviour problems. Discuss them in the context of your own teaching experiences. Which ones are the most common problems in your case? Discuss strategies of how to deal with them. (Choose at least 6 out of 10; you can also include other problems not on the list). Include theories on Managing Behaviour. Use Harvard Referencing. Write </a:t>
            </a:r>
            <a:r>
              <a:rPr lang="en-GB" smtClean="0"/>
              <a:t>1000 words +</a:t>
            </a:r>
            <a:endParaRPr lang="en-GB" dirty="0"/>
          </a:p>
        </p:txBody>
      </p:sp>
    </p:spTree>
    <p:extLst>
      <p:ext uri="{BB962C8B-B14F-4D97-AF65-F5344CB8AC3E}">
        <p14:creationId xmlns:p14="http://schemas.microsoft.com/office/powerpoint/2010/main" val="2405051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Top Ten</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In groups of 4 or 5:</a:t>
            </a:r>
          </a:p>
          <a:p>
            <a:pPr lvl="1">
              <a:buNone/>
            </a:pPr>
            <a:r>
              <a:rPr lang="en-GB" sz="3200" dirty="0" smtClean="0"/>
              <a:t>Decide your own Top Ten of Challenging Behaviours with number 1 being the most intrusive (10 minutes)</a:t>
            </a:r>
          </a:p>
          <a:p>
            <a:pPr lvl="1">
              <a:buNone/>
            </a:pPr>
            <a:endParaRPr lang="en-GB" sz="3200" dirty="0" smtClean="0"/>
          </a:p>
          <a:p>
            <a:pPr>
              <a:buNone/>
            </a:pPr>
            <a:r>
              <a:rPr lang="en-GB" dirty="0" smtClean="0"/>
              <a:t>2.  Get together with other group(s)</a:t>
            </a:r>
          </a:p>
          <a:p>
            <a:pPr lvl="1">
              <a:buNone/>
            </a:pPr>
            <a:r>
              <a:rPr lang="en-GB" sz="3200" dirty="0" smtClean="0"/>
              <a:t>Refine your lists into 1 Top Ten List (10 minutes)</a:t>
            </a:r>
            <a:endParaRPr lang="en-GB"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Strong First Impressions</a:t>
            </a:r>
            <a:endParaRPr lang="en-GB" dirty="0"/>
          </a:p>
        </p:txBody>
      </p:sp>
      <p:sp>
        <p:nvSpPr>
          <p:cNvPr id="3" name="Content Placeholder 2"/>
          <p:cNvSpPr>
            <a:spLocks noGrp="1"/>
          </p:cNvSpPr>
          <p:nvPr>
            <p:ph idx="1"/>
          </p:nvPr>
        </p:nvSpPr>
        <p:spPr/>
        <p:txBody>
          <a:bodyPr>
            <a:normAutofit fontScale="70000" lnSpcReduction="20000"/>
          </a:bodyPr>
          <a:lstStyle/>
          <a:p>
            <a:pPr algn="ctr">
              <a:buNone/>
            </a:pPr>
            <a:r>
              <a:rPr lang="en-GB" sz="4000" dirty="0" smtClean="0"/>
              <a:t>Students know teachers have buttons to push and they will push them (</a:t>
            </a:r>
            <a:r>
              <a:rPr lang="en-GB" sz="4000" dirty="0" err="1" smtClean="0"/>
              <a:t>Wragg</a:t>
            </a:r>
            <a:r>
              <a:rPr lang="en-GB" sz="4000" dirty="0" smtClean="0"/>
              <a:t>, 2002)</a:t>
            </a:r>
          </a:p>
          <a:p>
            <a:r>
              <a:rPr lang="en-GB" sz="4000" dirty="0" smtClean="0"/>
              <a:t>Mark your territory </a:t>
            </a:r>
          </a:p>
          <a:p>
            <a:r>
              <a:rPr lang="en-GB" sz="4000" dirty="0" smtClean="0"/>
              <a:t>Use effective verbal and non-verbal communication – think of posture / tone of your voice</a:t>
            </a:r>
          </a:p>
          <a:p>
            <a:r>
              <a:rPr lang="en-GB" sz="4000" dirty="0" smtClean="0"/>
              <a:t>Tactical pausing and use of silence is a very powerful tool</a:t>
            </a:r>
          </a:p>
          <a:p>
            <a:r>
              <a:rPr lang="en-GB" sz="4000" dirty="0" smtClean="0"/>
              <a:t>Create and maintain predictable and clear rules and routines including consequences</a:t>
            </a:r>
          </a:p>
          <a:p>
            <a:r>
              <a:rPr lang="en-GB" sz="4000" dirty="0" smtClean="0"/>
              <a:t>Keep a behaviour management log</a:t>
            </a:r>
          </a:p>
          <a:p>
            <a:pPr algn="ctr">
              <a:spcBef>
                <a:spcPts val="1200"/>
              </a:spcBef>
              <a:buNone/>
            </a:pPr>
            <a:r>
              <a:rPr lang="en-GB" sz="2600" dirty="0" smtClean="0"/>
              <a:t>(</a:t>
            </a:r>
            <a:r>
              <a:rPr lang="en-GB" sz="2600" dirty="0" err="1" smtClean="0"/>
              <a:t>Vizard</a:t>
            </a:r>
            <a:r>
              <a:rPr lang="en-GB" sz="2600" dirty="0" smtClean="0"/>
              <a:t>, 2007)</a:t>
            </a:r>
            <a:endParaRPr lang="en-GB" sz="2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85720" y="214290"/>
          <a:ext cx="8643998" cy="6643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786050" y="3000372"/>
            <a:ext cx="3786214" cy="830997"/>
          </a:xfrm>
          <a:prstGeom prst="rect">
            <a:avLst/>
          </a:prstGeom>
          <a:noFill/>
        </p:spPr>
        <p:txBody>
          <a:bodyPr wrap="square" rtlCol="0">
            <a:spAutoFit/>
          </a:bodyPr>
          <a:lstStyle/>
          <a:p>
            <a:pPr algn="ctr"/>
            <a:r>
              <a:rPr lang="en-GB" sz="2400" dirty="0" smtClean="0"/>
              <a:t>The 10 Rs of positive behaviour management</a:t>
            </a:r>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Environment</a:t>
            </a:r>
            <a:endParaRPr lang="en-GB" dirty="0"/>
          </a:p>
        </p:txBody>
      </p:sp>
      <p:sp>
        <p:nvSpPr>
          <p:cNvPr id="3" name="Content Placeholder 2"/>
          <p:cNvSpPr>
            <a:spLocks noGrp="1"/>
          </p:cNvSpPr>
          <p:nvPr>
            <p:ph idx="1"/>
          </p:nvPr>
        </p:nvSpPr>
        <p:spPr/>
        <p:txBody>
          <a:bodyPr/>
          <a:lstStyle/>
          <a:p>
            <a:r>
              <a:rPr lang="en-GB" dirty="0" smtClean="0"/>
              <a:t>Create a stimulating and safe learning environment: physical, social and learning (</a:t>
            </a:r>
            <a:r>
              <a:rPr lang="en-GB" dirty="0" err="1" smtClean="0"/>
              <a:t>Gravells</a:t>
            </a:r>
            <a:r>
              <a:rPr lang="en-GB" dirty="0" smtClean="0"/>
              <a:t>, 2012, pp.24-30)</a:t>
            </a:r>
          </a:p>
          <a:p>
            <a:r>
              <a:rPr lang="en-GB" dirty="0" smtClean="0"/>
              <a:t>Avoid learners getting bored because work is too simple (Petty, 2004, p. 108)</a:t>
            </a:r>
          </a:p>
          <a:p>
            <a:r>
              <a:rPr lang="en-GB" dirty="0" smtClean="0"/>
              <a:t>Find the root cause of the problem using the adult to adult chat style (Petty, 2004, p. 116)</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Effective Strategies with students displaying challenging behaviour</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Effective scripts / phrases used to manage behaviour – remember to say what you want rather not what you don’t want</a:t>
            </a:r>
          </a:p>
          <a:p>
            <a:r>
              <a:rPr lang="en-GB" dirty="0" smtClean="0"/>
              <a:t>Applying sanctions in a consistent manner – this should be private</a:t>
            </a:r>
          </a:p>
          <a:p>
            <a:r>
              <a:rPr lang="en-GB" dirty="0" smtClean="0"/>
              <a:t>Avoid getting drawn into a situation – it’s not a power struggle so be objective and keep responses low key</a:t>
            </a:r>
          </a:p>
          <a:p>
            <a:r>
              <a:rPr lang="en-GB" dirty="0" smtClean="0"/>
              <a:t>Keep to the point – be assertive and stay in control</a:t>
            </a:r>
          </a:p>
          <a:p>
            <a:r>
              <a:rPr lang="en-GB" dirty="0" smtClean="0"/>
              <a:t>Refocus and block comments – say ‘no’ in a firm voice and reiterate the inappropriate behaviour, give them a clear choice</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Assertiveness</a:t>
            </a:r>
            <a:endParaRPr lang="en-GB" dirty="0"/>
          </a:p>
        </p:txBody>
      </p:sp>
      <p:sp>
        <p:nvSpPr>
          <p:cNvPr id="3" name="Content Placeholder 2"/>
          <p:cNvSpPr>
            <a:spLocks noGrp="1"/>
          </p:cNvSpPr>
          <p:nvPr>
            <p:ph idx="1"/>
          </p:nvPr>
        </p:nvSpPr>
        <p:spPr/>
        <p:txBody>
          <a:bodyPr>
            <a:normAutofit/>
          </a:bodyPr>
          <a:lstStyle/>
          <a:p>
            <a:r>
              <a:rPr lang="en-GB" dirty="0" smtClean="0"/>
              <a:t>Imagine what an assertive person may look like</a:t>
            </a:r>
          </a:p>
          <a:p>
            <a:r>
              <a:rPr lang="en-GB" dirty="0" smtClean="0"/>
              <a:t>Produce a drawing of an assertive person and label it to show their key attributes</a:t>
            </a:r>
          </a:p>
          <a:p>
            <a:r>
              <a:rPr lang="en-GB" dirty="0" smtClean="0"/>
              <a:t>Present your findings</a:t>
            </a:r>
          </a:p>
          <a:p>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Managing Difficult Groups</a:t>
            </a:r>
            <a:endParaRPr lang="en-GB" dirty="0"/>
          </a:p>
        </p:txBody>
      </p:sp>
      <p:sp>
        <p:nvSpPr>
          <p:cNvPr id="3" name="Content Placeholder 2"/>
          <p:cNvSpPr>
            <a:spLocks noGrp="1"/>
          </p:cNvSpPr>
          <p:nvPr>
            <p:ph idx="1"/>
          </p:nvPr>
        </p:nvSpPr>
        <p:spPr>
          <a:xfrm>
            <a:off x="457200" y="1428736"/>
            <a:ext cx="8229600" cy="4697427"/>
          </a:xfrm>
        </p:spPr>
        <p:txBody>
          <a:bodyPr>
            <a:normAutofit fontScale="85000" lnSpcReduction="20000"/>
          </a:bodyPr>
          <a:lstStyle/>
          <a:p>
            <a:r>
              <a:rPr lang="en-GB" dirty="0" smtClean="0"/>
              <a:t>Getting alpha males and females on side </a:t>
            </a:r>
          </a:p>
          <a:p>
            <a:r>
              <a:rPr lang="en-GB" dirty="0" smtClean="0"/>
              <a:t>Mix male / female seating where possible</a:t>
            </a:r>
          </a:p>
          <a:p>
            <a:r>
              <a:rPr lang="en-GB" dirty="0" smtClean="0"/>
              <a:t>Working in pairs but not with their friends</a:t>
            </a:r>
          </a:p>
          <a:p>
            <a:r>
              <a:rPr lang="en-GB" dirty="0" smtClean="0"/>
              <a:t>Active, experimental and time-limited activities  </a:t>
            </a:r>
          </a:p>
          <a:p>
            <a:r>
              <a:rPr lang="en-GB" dirty="0" smtClean="0"/>
              <a:t>Routines, structure and firm boundaries</a:t>
            </a:r>
          </a:p>
          <a:p>
            <a:r>
              <a:rPr lang="en-GB" dirty="0" smtClean="0"/>
              <a:t>Be a little unpredictable</a:t>
            </a:r>
          </a:p>
          <a:p>
            <a:r>
              <a:rPr lang="en-GB" dirty="0" smtClean="0"/>
              <a:t>Act early and be consistent </a:t>
            </a:r>
          </a:p>
          <a:p>
            <a:r>
              <a:rPr lang="en-GB" dirty="0" smtClean="0"/>
              <a:t>Have blitzes on particular areas of poor behaviour throughout the course</a:t>
            </a:r>
          </a:p>
          <a:p>
            <a:r>
              <a:rPr lang="en-GB" dirty="0" smtClean="0"/>
              <a:t>DON’T take it as a personal attack</a:t>
            </a:r>
          </a:p>
          <a:p>
            <a:r>
              <a:rPr lang="en-GB" dirty="0" smtClean="0"/>
              <a:t>TEAM / COLLEGE APPROACH</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First Impressions</a:t>
            </a:r>
          </a:p>
          <a:p>
            <a:r>
              <a:rPr lang="en-GB" dirty="0" smtClean="0"/>
              <a:t>Learning Environment</a:t>
            </a:r>
          </a:p>
          <a:p>
            <a:r>
              <a:rPr lang="en-GB" dirty="0" smtClean="0"/>
              <a:t>Ground rules, routines and structure</a:t>
            </a:r>
          </a:p>
          <a:p>
            <a:r>
              <a:rPr lang="en-GB" dirty="0" smtClean="0"/>
              <a:t>The 10 Rs of positive behaviour management</a:t>
            </a:r>
          </a:p>
          <a:p>
            <a:r>
              <a:rPr lang="en-GB" dirty="0" smtClean="0"/>
              <a:t>Using rehearsed scripts</a:t>
            </a:r>
          </a:p>
          <a:p>
            <a:r>
              <a:rPr lang="en-GB" dirty="0" smtClean="0"/>
              <a:t>Applying Sanctions</a:t>
            </a:r>
          </a:p>
          <a:p>
            <a:r>
              <a:rPr lang="en-GB" dirty="0" smtClean="0"/>
              <a:t>Whole team / college approach </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1596</Words>
  <Application>Microsoft Office PowerPoint</Application>
  <PresentationFormat>On-screen Show (4:3)</PresentationFormat>
  <Paragraphs>144</Paragraphs>
  <Slides>13</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Managing Behaviour</vt:lpstr>
      <vt:lpstr>Our Top Ten</vt:lpstr>
      <vt:lpstr>Strong First Impressions</vt:lpstr>
      <vt:lpstr>PowerPoint Presentation</vt:lpstr>
      <vt:lpstr>Learning Environment</vt:lpstr>
      <vt:lpstr>Effective Strategies with students displaying challenging behaviour</vt:lpstr>
      <vt:lpstr>Assertiveness</vt:lpstr>
      <vt:lpstr>Managing Difficult Groups</vt:lpstr>
      <vt:lpstr>Summary</vt:lpstr>
      <vt:lpstr>Activity</vt:lpstr>
      <vt:lpstr>Blocking and Broken Record Technique</vt:lpstr>
      <vt:lpstr>Common Behaviour Problems</vt:lpstr>
      <vt:lpstr>Task for Managing Behaviour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Behaviour</dc:title>
  <dc:creator>Hala Hanschell</dc:creator>
  <cp:lastModifiedBy>Tony Burgoyne</cp:lastModifiedBy>
  <cp:revision>45</cp:revision>
  <dcterms:created xsi:type="dcterms:W3CDTF">2013-04-14T15:02:44Z</dcterms:created>
  <dcterms:modified xsi:type="dcterms:W3CDTF">2019-02-22T14:58:37Z</dcterms:modified>
</cp:coreProperties>
</file>