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4" r:id="rId4"/>
    <p:sldId id="275" r:id="rId5"/>
    <p:sldId id="277" r:id="rId6"/>
    <p:sldId id="279" r:id="rId7"/>
    <p:sldId id="280" r:id="rId8"/>
    <p:sldId id="258" r:id="rId9"/>
    <p:sldId id="282" r:id="rId10"/>
    <p:sldId id="284" r:id="rId11"/>
    <p:sldId id="257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60" r:id="rId20"/>
    <p:sldId id="261" r:id="rId21"/>
    <p:sldId id="273" r:id="rId22"/>
    <p:sldId id="262" r:id="rId23"/>
    <p:sldId id="263" r:id="rId24"/>
    <p:sldId id="283" r:id="rId25"/>
    <p:sldId id="281" r:id="rId26"/>
    <p:sldId id="286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01" r:id="rId40"/>
    <p:sldId id="304" r:id="rId41"/>
    <p:sldId id="306" r:id="rId42"/>
    <p:sldId id="303" r:id="rId43"/>
    <p:sldId id="302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2113-039E-451E-B74E-5BE810BF6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FCB0C3-8063-4FB6-BF57-EFF2A93611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91ECA-8387-4363-9F50-E61AB9026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CD05E-71A1-49AF-8386-02DE3BBB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62CB2-761A-4549-83E9-02B3C54CB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332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E6E67-60A5-4B6F-B09D-36BDC0276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5EB28-1747-4444-A555-BAD662CD5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C343-D60E-4547-9922-02505137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B2095-A5D8-4225-BD86-85EE01C99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67E445-7446-42FD-BCCD-C25BEBBB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959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07B86C-FA31-450D-A892-FEAF827C60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A4027C-52AC-40F7-B6D3-2AC3A8234B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BF794E-6056-4557-B267-0293473E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9B514-A161-4F2A-9068-3D91FB0D2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64ABED-6C78-40C6-B486-569FF7DC9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276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6E82D-E330-4DC2-8C81-2AEE7E94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61F6-9FBD-414A-AC94-295BC4D7D8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9085C-29BE-421B-AAFB-500934EEB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298D5-6D24-4AF5-B514-26C12CE48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D16EA-6B85-43EE-A7B7-42058E722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48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5BC32-F668-46D2-AEEC-0B797418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21A83F-081A-470C-AB03-D1295FA6E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77AD9-D213-4CF3-80C1-2FBF039C5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39E59-3B68-44B7-8BFC-B165DA236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22609-3581-40C3-B6B5-6F998820C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9403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0908-DBEE-4D78-BDBF-02991CC7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D312B-0CA2-4B2C-B97D-2564FFB149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F09E4-B238-4E67-905D-8C04365BE7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83752-E071-45BC-810F-0AD38000B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DE22BE-C237-44F6-B6F7-EA997CD9E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4506-4375-4B6B-A7A3-6823E1D6C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86765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B3ED-86C4-42FB-971D-D2DDB1F8A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E8317-FB3A-4525-BADD-237DEC805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FF56A-B49B-4173-B643-CA38EAE29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BEEC1-FD30-47F8-9DA6-CB8A163A97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67E76F-F836-49BF-9FE0-F14A0BF488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B56CC2-148A-45DF-A428-0581C99F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519C3C-4B49-4D9D-ACE1-E53897A23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4A5CF6-9F15-44DD-8BCB-BDC26B67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47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4405-18EC-4164-B70C-43965552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F66A4-3F8E-40E5-B911-7E06C4285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5D841-1199-4DAF-8A63-DF3A1A83E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A0E41A-84C8-4889-94AB-D2D9D3B13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074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DB037B-1F31-4E91-B975-5F1DBC2A55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5F6117-5E0E-482D-A1D0-39B9408E8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351045-3FBD-47B9-81DF-3243F1654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903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FAF0-CB2A-454B-B9B2-11F08A784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61E93B-BA95-4119-8A43-7D36FA4F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06A6CC-E8F6-4194-B810-4D6C6D66C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7F3F03-AEC9-476B-A1B1-5BBE3F4E3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E12488-545E-4BF5-92A0-983CDB2B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96187-0FB1-4D7E-B309-BC34E615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428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B63FB-D92A-4A6F-B734-19C656DD0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A19284-DB83-4B4C-9B6A-FF3117F311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CA367A-325D-4AED-823C-1FCB05507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27648-495F-425E-A0A7-94B68893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CFE30-CE3C-45F6-9451-CCECD1FCD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818F2-4DD5-4DF5-A9BB-7CD79DD5E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870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1D8631-6397-4DB1-836D-0F6E46749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1B3A7-D598-45C6-8063-7ADA2BCAA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F39C98-7715-410C-BF3F-6001F6B93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3C9F7E-072B-49C7-903C-C933435012B0}" type="datetimeFigureOut">
              <a:rPr lang="en-GB" smtClean="0"/>
              <a:t>27/02/2019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B97AA-CDBB-4FA5-9C00-CDEFF727D1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6FA5E-26AB-4CDC-BAB8-B37C1EEBE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8127B-D9E6-4D79-9A50-14F59284E0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34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D5E1-ABA7-4A8D-9666-FA7B215D12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learning Environment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1F83B-7923-47FA-B74C-40E4AD32CF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What makes a good learning environment?</a:t>
            </a:r>
          </a:p>
        </p:txBody>
      </p:sp>
    </p:spTree>
    <p:extLst>
      <p:ext uri="{BB962C8B-B14F-4D97-AF65-F5344CB8AC3E}">
        <p14:creationId xmlns:p14="http://schemas.microsoft.com/office/powerpoint/2010/main" val="3081239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1C328-7041-4AED-95D9-208D7C91C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Making the most of your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3D668-B2C2-4DAD-9A15-ED366683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 is your classroom organised</a:t>
            </a:r>
          </a:p>
          <a:p>
            <a:r>
              <a:rPr lang="en-GB" dirty="0"/>
              <a:t>Think about how groups can form together</a:t>
            </a:r>
          </a:p>
          <a:p>
            <a:r>
              <a:rPr lang="en-GB" dirty="0"/>
              <a:t>What about the features and displays in your environment.</a:t>
            </a:r>
          </a:p>
        </p:txBody>
      </p:sp>
    </p:spTree>
    <p:extLst>
      <p:ext uri="{BB962C8B-B14F-4D97-AF65-F5344CB8AC3E}">
        <p14:creationId xmlns:p14="http://schemas.microsoft.com/office/powerpoint/2010/main" val="4010683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B32FC-B537-46C7-A327-263C2A43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world our </a:t>
            </a:r>
            <a:r>
              <a:rPr lang="en-GB" dirty="0" err="1"/>
              <a:t>classrrom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405CA-76BA-431E-86CA-F126782D7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We live in a world surrounded by images of every kind – we are meant to absorb these images.  This is the intention of every poster or advertisement.</a:t>
            </a:r>
          </a:p>
          <a:p>
            <a:endParaRPr lang="en-GB" dirty="0"/>
          </a:p>
          <a:p>
            <a:r>
              <a:rPr lang="en-GB" dirty="0"/>
              <a:t>Can you think of some?</a:t>
            </a:r>
          </a:p>
          <a:p>
            <a:endParaRPr lang="en-GB" dirty="0"/>
          </a:p>
          <a:p>
            <a:r>
              <a:rPr lang="en-GB" dirty="0"/>
              <a:t>These images are set to mean something.. They work by providing the same image selling the same thing… in other words we absorb these images.</a:t>
            </a:r>
          </a:p>
        </p:txBody>
      </p:sp>
    </p:spTree>
    <p:extLst>
      <p:ext uri="{BB962C8B-B14F-4D97-AF65-F5344CB8AC3E}">
        <p14:creationId xmlns:p14="http://schemas.microsoft.com/office/powerpoint/2010/main" val="1098226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09AE49-D741-4BF4-A22D-7857C71D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23" y="1430635"/>
            <a:ext cx="9444946" cy="334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1159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BF37AD-DD37-41C6-A0E1-7A2AAD298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651" y="1571223"/>
            <a:ext cx="6439436" cy="501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68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FB751B-CCC2-4DC1-A0B1-9D204940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259" y="998290"/>
            <a:ext cx="7706360" cy="480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4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4AC756-9B14-4C05-8AA9-B10B619F5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527" y="371086"/>
            <a:ext cx="6385291" cy="478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376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BBF8E3-3C90-4E16-B21D-07C975668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236" y="731967"/>
            <a:ext cx="7703128" cy="512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801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42D91F-9870-43EB-A7B3-AD7012DA6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90" y="0"/>
            <a:ext cx="5344012" cy="628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86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A7225-A3BE-4272-A04D-C4DFB4CDE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500" y="847725"/>
            <a:ext cx="57150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69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C33C8-B0CA-4BBC-A562-AE9D9D93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OSMOSIS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08CE6-BB12-4518-91F7-1D9CFB393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other words:</a:t>
            </a:r>
          </a:p>
          <a:p>
            <a:endParaRPr lang="en-GB" dirty="0"/>
          </a:p>
          <a:p>
            <a:r>
              <a:rPr lang="en-GB" dirty="0"/>
              <a:t>We absorb what is around us maybe unconsciously, and gradually.</a:t>
            </a:r>
          </a:p>
          <a:p>
            <a:r>
              <a:rPr lang="en-GB" dirty="0"/>
              <a:t>Our surroundings are important-our environment the working area can be the third teacher.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958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3E883-7903-47C2-A5E2-11EA6E5A0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58DC3-0D72-415A-83D0-3A131F4DB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What do we mean?</a:t>
            </a:r>
          </a:p>
          <a:p>
            <a:r>
              <a:rPr lang="en-GB" dirty="0"/>
              <a:t>What is the learning environment?</a:t>
            </a:r>
          </a:p>
          <a:p>
            <a:r>
              <a:rPr lang="en-GB" dirty="0"/>
              <a:t>We know the learning environment must meet the needs of the student</a:t>
            </a:r>
            <a:r>
              <a:rPr lang="en-GB"/>
              <a:t>….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8157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20039-9106-42DB-83DA-B1FF41919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LANGUAGE form and function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46AEF-2CE9-467B-BA69-1ECC29A6C8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 a child we absorb our native language by being part of it.</a:t>
            </a:r>
          </a:p>
          <a:p>
            <a:endParaRPr lang="en-GB" dirty="0"/>
          </a:p>
          <a:p>
            <a:r>
              <a:rPr lang="en-GB" dirty="0"/>
              <a:t>By 3 years of age we have already acquired a working language of communication.</a:t>
            </a:r>
          </a:p>
          <a:p>
            <a:endParaRPr lang="en-GB" dirty="0"/>
          </a:p>
          <a:p>
            <a:r>
              <a:rPr lang="en-GB" dirty="0"/>
              <a:t>Who taught us? How did they teach us?</a:t>
            </a:r>
          </a:p>
        </p:txBody>
      </p:sp>
    </p:spTree>
    <p:extLst>
      <p:ext uri="{BB962C8B-B14F-4D97-AF65-F5344CB8AC3E}">
        <p14:creationId xmlns:p14="http://schemas.microsoft.com/office/powerpoint/2010/main" val="3660983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8C64-E655-44F8-92ED-DF897A225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BRUNER v CHOMSKY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CA7B3-01F3-4B70-8080-F3CC8BD1B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2 theorists with 2 different perspectives on language development in children</a:t>
            </a:r>
          </a:p>
          <a:p>
            <a:endParaRPr lang="en-GB" dirty="0"/>
          </a:p>
          <a:p>
            <a:r>
              <a:rPr lang="en-GB" dirty="0"/>
              <a:t>Jerome BRUNER believes it is very much the environment that we live in that supports our language acquisition</a:t>
            </a:r>
          </a:p>
          <a:p>
            <a:endParaRPr lang="en-GB" dirty="0"/>
          </a:p>
          <a:p>
            <a:r>
              <a:rPr lang="en-GB" dirty="0" err="1"/>
              <a:t>Naom</a:t>
            </a:r>
            <a:r>
              <a:rPr lang="en-GB" dirty="0"/>
              <a:t> CHOMSKY believes we have an innate device in our brains that makes it a natural process.</a:t>
            </a:r>
          </a:p>
          <a:p>
            <a:endParaRPr lang="en-GB" dirty="0"/>
          </a:p>
          <a:p>
            <a:r>
              <a:rPr lang="en-GB" dirty="0"/>
              <a:t>We now believe it is a combination of both.</a:t>
            </a:r>
          </a:p>
        </p:txBody>
      </p:sp>
    </p:spTree>
    <p:extLst>
      <p:ext uri="{BB962C8B-B14F-4D97-AF65-F5344CB8AC3E}">
        <p14:creationId xmlns:p14="http://schemas.microsoft.com/office/powerpoint/2010/main" val="2460737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54C1A-A226-4EF3-B4B2-23939784B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EVIRONMENT – the teacher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788928-4D01-4E12-A57F-0B7EC0FD9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‘The environment then… is the hidden teacher</a:t>
            </a:r>
          </a:p>
          <a:p>
            <a:r>
              <a:rPr lang="en-GB" dirty="0"/>
              <a:t>Through osmosis we absorb the environment.</a:t>
            </a:r>
          </a:p>
          <a:p>
            <a:endParaRPr lang="en-GB" dirty="0"/>
          </a:p>
          <a:p>
            <a:r>
              <a:rPr lang="en-GB" dirty="0"/>
              <a:t>We can conclude that the environment needs to be richly stimulating, thought provoking, questioning, clear, and well organised.</a:t>
            </a:r>
          </a:p>
          <a:p>
            <a:endParaRPr lang="en-GB" dirty="0"/>
          </a:p>
          <a:p>
            <a:r>
              <a:rPr lang="en-GB" dirty="0"/>
              <a:t>Think of your environment list what is in your environment</a:t>
            </a:r>
          </a:p>
        </p:txBody>
      </p:sp>
    </p:spTree>
    <p:extLst>
      <p:ext uri="{BB962C8B-B14F-4D97-AF65-F5344CB8AC3E}">
        <p14:creationId xmlns:p14="http://schemas.microsoft.com/office/powerpoint/2010/main" val="3846032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B0E51-222D-4714-96F9-B039DA19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PHYSICAL ENVIRONEMNT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022CB-CFA3-403D-97F9-510912282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Whats</a:t>
            </a:r>
            <a:r>
              <a:rPr lang="en-GB" dirty="0"/>
              <a:t> there?</a:t>
            </a:r>
          </a:p>
          <a:p>
            <a:endParaRPr lang="en-GB" dirty="0"/>
          </a:p>
          <a:p>
            <a:r>
              <a:rPr lang="en-GB" dirty="0"/>
              <a:t>Physical utilities – what have you got for students comfort and safety?</a:t>
            </a:r>
          </a:p>
        </p:txBody>
      </p:sp>
    </p:spTree>
    <p:extLst>
      <p:ext uri="{BB962C8B-B14F-4D97-AF65-F5344CB8AC3E}">
        <p14:creationId xmlns:p14="http://schemas.microsoft.com/office/powerpoint/2010/main" val="1742998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CCF9C-D7B0-4293-A0C2-F2E29F894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DISPLAY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FB0131-656C-4425-B299-52603189CC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we absorb what is around us it is important that classrooms reflect what we want to teach.</a:t>
            </a:r>
          </a:p>
          <a:p>
            <a:r>
              <a:rPr lang="en-GB" dirty="0"/>
              <a:t>Look at the following slides, think about what you have seen to ensure it is a rich environment</a:t>
            </a:r>
          </a:p>
        </p:txBody>
      </p:sp>
    </p:spTree>
    <p:extLst>
      <p:ext uri="{BB962C8B-B14F-4D97-AF65-F5344CB8AC3E}">
        <p14:creationId xmlns:p14="http://schemas.microsoft.com/office/powerpoint/2010/main" val="38761755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698F6-C9CC-4F36-B03B-00FB2F1EB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STIMULATING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4096E-0742-474C-8D94-8A53A9FD7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It is important you create a stimulating environment for your students.</a:t>
            </a:r>
          </a:p>
          <a:p>
            <a:endParaRPr lang="en-GB" dirty="0"/>
          </a:p>
          <a:p>
            <a:r>
              <a:rPr lang="en-GB" dirty="0"/>
              <a:t>THE ENVIRONMENT IS THE </a:t>
            </a:r>
          </a:p>
          <a:p>
            <a:r>
              <a:rPr lang="en-GB" dirty="0"/>
              <a:t>THIRD TEACHER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713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224A8A-9E38-42EA-AD2B-23968A7D1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473" y="260927"/>
            <a:ext cx="8448193" cy="633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821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8BC739-7528-4CBB-A9FB-9608BAE20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70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3828B-C96C-4CB5-A25D-F7AD7E530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636" y="0"/>
            <a:ext cx="4696114" cy="626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071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3F1C02-7A6F-4A12-ABF0-5525AAD55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A161-4DB0-4EF0-ABE5-F3FA97C46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Maslowes</a:t>
            </a:r>
            <a:r>
              <a:rPr lang="en-GB" dirty="0"/>
              <a:t> idea – his triangle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06F71B7-B3A9-48A8-B490-46058A676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25092" y="1597546"/>
            <a:ext cx="5071196" cy="439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351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76B9F3-623B-43C8-AA68-BC1749BCDC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749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66CF4B-4E21-432C-8667-C313297C0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6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32864E-3BC8-4642-BEE9-51B3AA57C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10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F27C57-3E33-4D60-804A-DC484C77F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107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1C00A1-2B89-4A1F-8F1D-C4F1FC23C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672" y="184096"/>
            <a:ext cx="9302301" cy="64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7710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F4AF53-C6A6-468A-BCE2-05F0B0B41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491" y="175491"/>
            <a:ext cx="9572461" cy="627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576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3E4868-7622-4F62-AD3C-F327A765A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708" y="0"/>
            <a:ext cx="8608291" cy="645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874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B29CD2-F9B9-41CB-8CAC-CFD7CCAB3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418" y="266700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3753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49D95D-A32D-46E2-AE25-C3054CADD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63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A715B-6402-4EB4-9680-EE32CA742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37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DD1CC-CDC3-4973-9963-B1C53335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 how does this fit into the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9EBF-7B7A-4240-8515-B6F003B32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Basic needs – survival students need to have food rest at their work place</a:t>
            </a:r>
          </a:p>
          <a:p>
            <a:r>
              <a:rPr lang="en-GB" dirty="0"/>
              <a:t>Safe in their environment – Secure in their relationship with each other and the teacher</a:t>
            </a:r>
          </a:p>
          <a:p>
            <a:r>
              <a:rPr lang="en-GB" dirty="0"/>
              <a:t>The need to feel they belong</a:t>
            </a:r>
          </a:p>
          <a:p>
            <a:r>
              <a:rPr lang="en-GB" dirty="0"/>
              <a:t>Self esteem and confidence</a:t>
            </a:r>
          </a:p>
          <a:p>
            <a:r>
              <a:rPr lang="en-GB" dirty="0"/>
              <a:t>Reaching potential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515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193D-9515-4CC3-A42E-7254C9EA67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3FA428-8D28-44A1-92D8-75473310D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3915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CE6A1-EB7A-4D50-A0E2-78397179F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Rich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C5388-78DF-4810-AEA2-0FED2A5F9D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 informative</a:t>
            </a:r>
          </a:p>
          <a:p>
            <a:r>
              <a:rPr lang="en-GB" dirty="0"/>
              <a:t>Large print to be able to read clearly</a:t>
            </a:r>
          </a:p>
          <a:p>
            <a:r>
              <a:rPr lang="en-GB" dirty="0"/>
              <a:t>Students work</a:t>
            </a:r>
          </a:p>
          <a:p>
            <a:r>
              <a:rPr lang="en-GB" dirty="0"/>
              <a:t>Colour reflect the topic</a:t>
            </a:r>
          </a:p>
          <a:p>
            <a:r>
              <a:rPr lang="en-GB" dirty="0"/>
              <a:t>Neath</a:t>
            </a:r>
          </a:p>
          <a:p>
            <a:r>
              <a:rPr lang="en-GB" dirty="0"/>
              <a:t>Follow rules of display, mounting and arranging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8048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023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6FBBF-D1DB-49ED-BA67-2D5485CE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Complete your triangle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8EEF7-7F44-4536-B433-A09C4315E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                                                                         </a:t>
            </a:r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68877F07-85F4-48B8-9B83-A136D3B9BA27}"/>
              </a:ext>
            </a:extLst>
          </p:cNvPr>
          <p:cNvSpPr/>
          <p:nvPr/>
        </p:nvSpPr>
        <p:spPr>
          <a:xfrm>
            <a:off x="3402880" y="2140166"/>
            <a:ext cx="4682836" cy="3722255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82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4458-6286-4E03-B727-12E29197B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Physical and Emotional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C5ADA-70D5-41A1-9EB0-F021AA6BA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PHYSICAL ENVIRONMENT</a:t>
            </a:r>
          </a:p>
          <a:p>
            <a:r>
              <a:rPr lang="en-GB" dirty="0"/>
              <a:t>This means all the elements that ensure the safety and stimulation of the student – safe and stimulates interest</a:t>
            </a:r>
          </a:p>
          <a:p>
            <a:endParaRPr lang="en-GB" dirty="0"/>
          </a:p>
          <a:p>
            <a:r>
              <a:rPr lang="en-GB" dirty="0"/>
              <a:t>EMOTIONAL ENVIRONMENT</a:t>
            </a:r>
          </a:p>
          <a:p>
            <a:r>
              <a:rPr lang="en-GB" dirty="0"/>
              <a:t>This refers to all that is emotive within the environment-how they are treated, supported, cared for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teacher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Other peers/students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environment</a:t>
            </a:r>
          </a:p>
        </p:txBody>
      </p:sp>
    </p:spTree>
    <p:extLst>
      <p:ext uri="{BB962C8B-B14F-4D97-AF65-F5344CB8AC3E}">
        <p14:creationId xmlns:p14="http://schemas.microsoft.com/office/powerpoint/2010/main" val="24759972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FAA0A-6664-40A4-BE07-E108837C0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ENVIRONMENT – The third teacher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5C2AF-DDE7-43D2-943B-FA133732C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An environment must be:</a:t>
            </a:r>
          </a:p>
          <a:p>
            <a:r>
              <a:rPr lang="en-GB" dirty="0"/>
              <a:t>SAFE</a:t>
            </a:r>
          </a:p>
          <a:p>
            <a:r>
              <a:rPr lang="en-GB" dirty="0"/>
              <a:t>HEALTHY</a:t>
            </a:r>
          </a:p>
          <a:p>
            <a:r>
              <a:rPr lang="en-GB" dirty="0"/>
              <a:t>STIMULATING</a:t>
            </a:r>
          </a:p>
          <a:p>
            <a:r>
              <a:rPr lang="en-GB" dirty="0"/>
              <a:t>HYGIENIC</a:t>
            </a:r>
          </a:p>
          <a:p>
            <a:r>
              <a:rPr lang="en-GB" dirty="0"/>
              <a:t>CARING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595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A661B-2A21-442A-949F-C5C3645EF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CEAA87-F606-4A3B-9B6F-6FCA87876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7561" y="222436"/>
            <a:ext cx="8550838" cy="6413128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BC87AFD-FBD4-4261-96FA-8998DB2D0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339" y="222436"/>
            <a:ext cx="8550838" cy="641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32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CAC95-6E67-4F3C-82AC-9CCF9088E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638A-D5B3-472B-9817-0C9435476D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Interpersonal interactions. ... </a:t>
            </a:r>
          </a:p>
          <a:p>
            <a:r>
              <a:rPr lang="en-GB" dirty="0"/>
              <a:t>Physical environment. ... </a:t>
            </a:r>
          </a:p>
          <a:p>
            <a:r>
              <a:rPr lang="en-GB" dirty="0"/>
              <a:t>Program support structure. ... </a:t>
            </a:r>
          </a:p>
          <a:p>
            <a:r>
              <a:rPr lang="en-GB" dirty="0"/>
              <a:t>Professional and stable teacher workforce. ... </a:t>
            </a:r>
          </a:p>
          <a:p>
            <a:r>
              <a:rPr lang="en-GB" dirty="0"/>
              <a:t>Effective leadership. ... </a:t>
            </a:r>
          </a:p>
          <a:p>
            <a:r>
              <a:rPr lang="en-GB" dirty="0"/>
              <a:t>Age-appropriate curriculum. ... </a:t>
            </a:r>
          </a:p>
          <a:p>
            <a:r>
              <a:rPr lang="en-GB" dirty="0"/>
              <a:t>Comprehensive family engagement activities.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342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589</Words>
  <Application>Microsoft Office PowerPoint</Application>
  <PresentationFormat>Widescreen</PresentationFormat>
  <Paragraphs>93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The learning Environment</vt:lpstr>
      <vt:lpstr>WHAT IS THIS?</vt:lpstr>
      <vt:lpstr>Maslowes idea – his triangle</vt:lpstr>
      <vt:lpstr>So how does this fit into the environment</vt:lpstr>
      <vt:lpstr>Complete your triangle</vt:lpstr>
      <vt:lpstr>The Physical and Emotional environment</vt:lpstr>
      <vt:lpstr>THE ENVIRONMENT – The third teacher</vt:lpstr>
      <vt:lpstr>PowerPoint Presentation</vt:lpstr>
      <vt:lpstr>PowerPoint Presentation</vt:lpstr>
      <vt:lpstr>Making the most of your environment</vt:lpstr>
      <vt:lpstr>Our world our classrrom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OSMOSIS</vt:lpstr>
      <vt:lpstr>LANGUAGE form and function</vt:lpstr>
      <vt:lpstr>BRUNER v CHOMSKY</vt:lpstr>
      <vt:lpstr>OUR EVIRONMENT – the teacher</vt:lpstr>
      <vt:lpstr>THE PHYSICAL ENVIRONEMNT</vt:lpstr>
      <vt:lpstr>DISPLAY</vt:lpstr>
      <vt:lpstr>A STIMULATING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Rich displays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learning Environment</dc:title>
  <dc:creator>steven rhodes</dc:creator>
  <cp:lastModifiedBy>steven rhodes</cp:lastModifiedBy>
  <cp:revision>14</cp:revision>
  <dcterms:created xsi:type="dcterms:W3CDTF">2019-02-27T15:31:44Z</dcterms:created>
  <dcterms:modified xsi:type="dcterms:W3CDTF">2019-02-27T20:29:17Z</dcterms:modified>
</cp:coreProperties>
</file>