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15"/>
  </p:notesMasterIdLst>
  <p:handoutMasterIdLst>
    <p:handoutMasterId r:id="rId16"/>
  </p:handoutMasterIdLst>
  <p:sldIdLst>
    <p:sldId id="274" r:id="rId3"/>
    <p:sldId id="256" r:id="rId4"/>
    <p:sldId id="289" r:id="rId5"/>
    <p:sldId id="300" r:id="rId6"/>
    <p:sldId id="301" r:id="rId7"/>
    <p:sldId id="290" r:id="rId8"/>
    <p:sldId id="307" r:id="rId9"/>
    <p:sldId id="292" r:id="rId10"/>
    <p:sldId id="308" r:id="rId11"/>
    <p:sldId id="304" r:id="rId12"/>
    <p:sldId id="306" r:id="rId13"/>
    <p:sldId id="303"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25" autoAdjust="0"/>
    <p:restoredTop sz="94660"/>
  </p:normalViewPr>
  <p:slideViewPr>
    <p:cSldViewPr snapToGrid="0">
      <p:cViewPr varScale="1">
        <p:scale>
          <a:sx n="74" d="100"/>
          <a:sy n="74" d="100"/>
        </p:scale>
        <p:origin x="48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445A35A-39E8-4793-8A41-CD4E21D370DB}" type="datetimeFigureOut">
              <a:rPr lang="en-GB" smtClean="0"/>
              <a:t>10/03/2019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F9DE922-1969-459E-9A84-A47D21D8749F}" type="slidenum">
              <a:rPr lang="en-GB" smtClean="0"/>
              <a:t>‹#›</a:t>
            </a:fld>
            <a:endParaRPr lang="en-GB"/>
          </a:p>
        </p:txBody>
      </p:sp>
    </p:spTree>
    <p:extLst>
      <p:ext uri="{BB962C8B-B14F-4D97-AF65-F5344CB8AC3E}">
        <p14:creationId xmlns:p14="http://schemas.microsoft.com/office/powerpoint/2010/main" val="1555165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ACB3457-DF55-4EBD-92FA-3BC48CB20A1C}" type="datetimeFigureOut">
              <a:rPr lang="en-GB" smtClean="0"/>
              <a:t>10/03/2019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EC1DB88-0B1E-4B07-AE64-8FC78B95CF75}" type="slidenum">
              <a:rPr lang="en-GB" smtClean="0"/>
              <a:t>‹#›</a:t>
            </a:fld>
            <a:endParaRPr lang="en-GB"/>
          </a:p>
        </p:txBody>
      </p:sp>
    </p:spTree>
    <p:extLst>
      <p:ext uri="{BB962C8B-B14F-4D97-AF65-F5344CB8AC3E}">
        <p14:creationId xmlns:p14="http://schemas.microsoft.com/office/powerpoint/2010/main" val="2019400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C356FB-5FF9-4EA6-9C96-4474317B6E8F}" type="slidenum">
              <a:rPr lang="en-GB" altLang="en-US" smtClean="0">
                <a:solidFill>
                  <a:srgbClr val="000000"/>
                </a:solidFill>
              </a:rPr>
              <a:pPr/>
              <a:t>3</a:t>
            </a:fld>
            <a:endParaRPr lang="en-GB" altLang="en-US" smtClean="0">
              <a:solidFill>
                <a:srgbClr val="000000"/>
              </a:solidFill>
            </a:endParaRPr>
          </a:p>
        </p:txBody>
      </p:sp>
      <p:sp>
        <p:nvSpPr>
          <p:cNvPr id="31747" name="Rectangle 2"/>
          <p:cNvSpPr>
            <a:spLocks noGrp="1" noRot="1" noChangeAspect="1" noChangeArrowheads="1" noTextEdit="1"/>
          </p:cNvSpPr>
          <p:nvPr>
            <p:ph type="sldImg"/>
          </p:nvPr>
        </p:nvSpPr>
        <p:spPr>
          <a:xfrm>
            <a:off x="-220663" y="812800"/>
            <a:ext cx="7218363" cy="4060825"/>
          </a:xfrm>
          <a:ln/>
        </p:spPr>
      </p:sp>
      <p:sp>
        <p:nvSpPr>
          <p:cNvPr id="31748" name="Rectangle 3"/>
          <p:cNvSpPr>
            <a:spLocks noGrp="1" noChangeArrowheads="1"/>
          </p:cNvSpPr>
          <p:nvPr>
            <p:ph type="body" idx="1"/>
          </p:nvPr>
        </p:nvSpPr>
        <p:spPr>
          <a:xfrm>
            <a:off x="903210" y="5145996"/>
            <a:ext cx="4967653" cy="4873704"/>
          </a:xfrm>
          <a:noFill/>
        </p:spPr>
        <p:txBody>
          <a:bodyPr/>
          <a:lstStyle/>
          <a:p>
            <a:pPr eaLnBrk="1" hangingPunct="1"/>
            <a:r>
              <a:rPr lang="en-GB" altLang="en-US" smtClean="0"/>
              <a:t>Ground rules for this group should be discussed and agreed at this point. A general discussion of ground rules will follow the next icebreaker activity.</a:t>
            </a:r>
          </a:p>
          <a:p>
            <a:pPr eaLnBrk="1" hangingPunct="1"/>
            <a:endParaRPr lang="en-GB" altLang="en-US" smtClean="0"/>
          </a:p>
          <a:p>
            <a:pPr eaLnBrk="1" hangingPunct="1"/>
            <a:r>
              <a:rPr lang="en-GB" altLang="en-US" smtClean="0"/>
              <a:t>Flip chart the participants’ responses. Ensure that you use blue or black marker pens to demonstrate good practice, and explain that blue and black are the best colours for visibility.</a:t>
            </a:r>
          </a:p>
          <a:p>
            <a:pPr eaLnBrk="1" hangingPunct="1"/>
            <a:endParaRPr lang="en-GB" altLang="en-US" smtClean="0"/>
          </a:p>
          <a:p>
            <a:pPr eaLnBrk="1" hangingPunct="1"/>
            <a:r>
              <a:rPr lang="en-GB" altLang="en-US" smtClean="0"/>
              <a:t>You may find that the group are quiet at this point. This is natural as they haven’t taken part in an icebreaker yet. They will be more vocal after Activity 1.</a:t>
            </a:r>
            <a:endParaRPr lang="en-US" altLang="en-US" smtClean="0"/>
          </a:p>
        </p:txBody>
      </p:sp>
    </p:spTree>
    <p:extLst>
      <p:ext uri="{BB962C8B-B14F-4D97-AF65-F5344CB8AC3E}">
        <p14:creationId xmlns:p14="http://schemas.microsoft.com/office/powerpoint/2010/main" val="1983249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63D0095-0578-4834-9058-6FBED614204F}" type="slidenum">
              <a:rPr lang="en-GB" altLang="en-US" smtClean="0">
                <a:solidFill>
                  <a:srgbClr val="000000"/>
                </a:solidFill>
              </a:rPr>
              <a:pPr/>
              <a:t>6</a:t>
            </a:fld>
            <a:endParaRPr lang="en-GB" altLang="en-US" smtClean="0">
              <a:solidFill>
                <a:srgbClr val="000000"/>
              </a:solidFill>
            </a:endParaRPr>
          </a:p>
        </p:txBody>
      </p:sp>
      <p:sp>
        <p:nvSpPr>
          <p:cNvPr id="33795" name="Rectangle 2"/>
          <p:cNvSpPr>
            <a:spLocks noGrp="1" noRot="1" noChangeAspect="1" noChangeArrowheads="1" noTextEdit="1"/>
          </p:cNvSpPr>
          <p:nvPr>
            <p:ph type="sldImg"/>
          </p:nvPr>
        </p:nvSpPr>
        <p:spPr>
          <a:xfrm>
            <a:off x="-220663" y="812800"/>
            <a:ext cx="7218363" cy="4060825"/>
          </a:xfrm>
          <a:ln/>
        </p:spPr>
      </p:sp>
      <p:sp>
        <p:nvSpPr>
          <p:cNvPr id="33796" name="Rectangle 3"/>
          <p:cNvSpPr>
            <a:spLocks noGrp="1" noChangeArrowheads="1"/>
          </p:cNvSpPr>
          <p:nvPr>
            <p:ph type="body" idx="1"/>
          </p:nvPr>
        </p:nvSpPr>
        <p:spPr>
          <a:xfrm>
            <a:off x="903210" y="5145996"/>
            <a:ext cx="4967653" cy="4873704"/>
          </a:xfrm>
          <a:noFill/>
        </p:spPr>
        <p:txBody>
          <a:bodyPr/>
          <a:lstStyle/>
          <a:p>
            <a:pPr eaLnBrk="1" hangingPunct="1"/>
            <a:r>
              <a:rPr lang="en-GB" altLang="en-US" smtClean="0"/>
              <a:t>Explain to the participants that they will need to choose an appropriate icebreaker with their own groups, and that the type of icebreaker they choose should vary depending on their own participants.</a:t>
            </a:r>
          </a:p>
          <a:p>
            <a:pPr eaLnBrk="1" hangingPunct="1"/>
            <a:endParaRPr lang="en-GB" altLang="en-US" smtClean="0"/>
          </a:p>
          <a:p>
            <a:pPr eaLnBrk="1" hangingPunct="1"/>
            <a:r>
              <a:rPr lang="en-GB" altLang="en-US" smtClean="0"/>
              <a:t>Encourage the participants to research icebreakers in their own time, using the internet.  </a:t>
            </a:r>
          </a:p>
          <a:p>
            <a:pPr eaLnBrk="1" hangingPunct="1"/>
            <a:endParaRPr lang="en-GB" altLang="en-US" smtClean="0"/>
          </a:p>
          <a:p>
            <a:pPr eaLnBrk="1" hangingPunct="1"/>
            <a:r>
              <a:rPr lang="en-GB" altLang="en-US" smtClean="0"/>
              <a:t>Participants do not need to use an icebreaker as part of their delivered session on day two.</a:t>
            </a:r>
            <a:endParaRPr lang="en-US" altLang="en-US" smtClean="0"/>
          </a:p>
        </p:txBody>
      </p:sp>
    </p:spTree>
    <p:extLst>
      <p:ext uri="{BB962C8B-B14F-4D97-AF65-F5344CB8AC3E}">
        <p14:creationId xmlns:p14="http://schemas.microsoft.com/office/powerpoint/2010/main" val="927339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63D0095-0578-4834-9058-6FBED614204F}" type="slidenum">
              <a:rPr lang="en-GB" altLang="en-US" smtClean="0">
                <a:solidFill>
                  <a:srgbClr val="000000"/>
                </a:solidFill>
              </a:rPr>
              <a:pPr/>
              <a:t>7</a:t>
            </a:fld>
            <a:endParaRPr lang="en-GB" altLang="en-US" smtClean="0">
              <a:solidFill>
                <a:srgbClr val="000000"/>
              </a:solidFill>
            </a:endParaRPr>
          </a:p>
        </p:txBody>
      </p:sp>
      <p:sp>
        <p:nvSpPr>
          <p:cNvPr id="33795" name="Rectangle 2"/>
          <p:cNvSpPr>
            <a:spLocks noGrp="1" noRot="1" noChangeAspect="1" noChangeArrowheads="1" noTextEdit="1"/>
          </p:cNvSpPr>
          <p:nvPr>
            <p:ph type="sldImg"/>
          </p:nvPr>
        </p:nvSpPr>
        <p:spPr>
          <a:xfrm>
            <a:off x="-220663" y="812800"/>
            <a:ext cx="7218363" cy="4060825"/>
          </a:xfrm>
          <a:ln/>
        </p:spPr>
      </p:sp>
      <p:sp>
        <p:nvSpPr>
          <p:cNvPr id="33796" name="Rectangle 3"/>
          <p:cNvSpPr>
            <a:spLocks noGrp="1" noChangeArrowheads="1"/>
          </p:cNvSpPr>
          <p:nvPr>
            <p:ph type="body" idx="1"/>
          </p:nvPr>
        </p:nvSpPr>
        <p:spPr>
          <a:xfrm>
            <a:off x="903210" y="5145996"/>
            <a:ext cx="4967653" cy="4873704"/>
          </a:xfrm>
          <a:noFill/>
        </p:spPr>
        <p:txBody>
          <a:bodyPr/>
          <a:lstStyle/>
          <a:p>
            <a:pPr eaLnBrk="1" hangingPunct="1"/>
            <a:r>
              <a:rPr lang="en-GB" altLang="en-US" smtClean="0"/>
              <a:t>Explain to the participants that they will need to choose an appropriate icebreaker with their own groups, and that the type of icebreaker they choose should vary depending on their own participants.</a:t>
            </a:r>
          </a:p>
          <a:p>
            <a:pPr eaLnBrk="1" hangingPunct="1"/>
            <a:endParaRPr lang="en-GB" altLang="en-US" smtClean="0"/>
          </a:p>
          <a:p>
            <a:pPr eaLnBrk="1" hangingPunct="1"/>
            <a:r>
              <a:rPr lang="en-GB" altLang="en-US" smtClean="0"/>
              <a:t>Encourage the participants to research icebreakers in their own time, using the internet.  </a:t>
            </a:r>
          </a:p>
          <a:p>
            <a:pPr eaLnBrk="1" hangingPunct="1"/>
            <a:endParaRPr lang="en-GB" altLang="en-US" smtClean="0"/>
          </a:p>
          <a:p>
            <a:pPr eaLnBrk="1" hangingPunct="1"/>
            <a:r>
              <a:rPr lang="en-GB" altLang="en-US" smtClean="0"/>
              <a:t>Participants do not need to use an icebreaker as part of their delivered session on day two.</a:t>
            </a:r>
            <a:endParaRPr lang="en-US" altLang="en-US" smtClean="0"/>
          </a:p>
        </p:txBody>
      </p:sp>
    </p:spTree>
    <p:extLst>
      <p:ext uri="{BB962C8B-B14F-4D97-AF65-F5344CB8AC3E}">
        <p14:creationId xmlns:p14="http://schemas.microsoft.com/office/powerpoint/2010/main" val="3368637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BAFDED0-C897-460D-ABF3-AE4541F7D73D}" type="slidenum">
              <a:rPr lang="en-GB" altLang="en-US" smtClean="0">
                <a:solidFill>
                  <a:srgbClr val="000000"/>
                </a:solidFill>
              </a:rPr>
              <a:pPr/>
              <a:t>8</a:t>
            </a:fld>
            <a:endParaRPr lang="en-GB" altLang="en-US" smtClean="0">
              <a:solidFill>
                <a:srgbClr val="000000"/>
              </a:solidFill>
            </a:endParaRPr>
          </a:p>
        </p:txBody>
      </p:sp>
      <p:sp>
        <p:nvSpPr>
          <p:cNvPr id="37891" name="Rectangle 2"/>
          <p:cNvSpPr>
            <a:spLocks noGrp="1" noRot="1" noChangeAspect="1" noChangeArrowheads="1" noTextEdit="1"/>
          </p:cNvSpPr>
          <p:nvPr>
            <p:ph type="sldImg"/>
          </p:nvPr>
        </p:nvSpPr>
        <p:spPr>
          <a:xfrm>
            <a:off x="-220663" y="812800"/>
            <a:ext cx="7218363" cy="4060825"/>
          </a:xfrm>
          <a:ln/>
        </p:spPr>
      </p:sp>
      <p:sp>
        <p:nvSpPr>
          <p:cNvPr id="37892" name="Rectangle 3"/>
          <p:cNvSpPr>
            <a:spLocks noGrp="1" noChangeArrowheads="1"/>
          </p:cNvSpPr>
          <p:nvPr>
            <p:ph type="body" idx="1"/>
          </p:nvPr>
        </p:nvSpPr>
        <p:spPr>
          <a:xfrm>
            <a:off x="903210" y="5145996"/>
            <a:ext cx="4967653" cy="4873704"/>
          </a:xfrm>
          <a:noFill/>
        </p:spPr>
        <p:txBody>
          <a:bodyPr/>
          <a:lstStyle/>
          <a:p>
            <a:pPr eaLnBrk="1" hangingPunct="1"/>
            <a:r>
              <a:rPr lang="en-GB" altLang="en-US" smtClean="0"/>
              <a:t>You could promote a brief discussion regarding participants’ previous experiences of icebreakers, if time permits.</a:t>
            </a:r>
            <a:endParaRPr lang="en-US" altLang="en-US" smtClean="0"/>
          </a:p>
        </p:txBody>
      </p:sp>
    </p:spTree>
    <p:extLst>
      <p:ext uri="{BB962C8B-B14F-4D97-AF65-F5344CB8AC3E}">
        <p14:creationId xmlns:p14="http://schemas.microsoft.com/office/powerpoint/2010/main" val="332230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BAFDED0-C897-460D-ABF3-AE4541F7D73D}" type="slidenum">
              <a:rPr lang="en-GB" altLang="en-US" smtClean="0">
                <a:solidFill>
                  <a:srgbClr val="000000"/>
                </a:solidFill>
              </a:rPr>
              <a:pPr/>
              <a:t>11</a:t>
            </a:fld>
            <a:endParaRPr lang="en-GB" altLang="en-US" smtClean="0">
              <a:solidFill>
                <a:srgbClr val="000000"/>
              </a:solidFill>
            </a:endParaRPr>
          </a:p>
        </p:txBody>
      </p:sp>
      <p:sp>
        <p:nvSpPr>
          <p:cNvPr id="37891" name="Rectangle 2"/>
          <p:cNvSpPr>
            <a:spLocks noGrp="1" noRot="1" noChangeAspect="1" noChangeArrowheads="1" noTextEdit="1"/>
          </p:cNvSpPr>
          <p:nvPr>
            <p:ph type="sldImg"/>
          </p:nvPr>
        </p:nvSpPr>
        <p:spPr>
          <a:xfrm>
            <a:off x="-220663" y="812800"/>
            <a:ext cx="7218363" cy="4060825"/>
          </a:xfrm>
          <a:ln/>
        </p:spPr>
      </p:sp>
      <p:sp>
        <p:nvSpPr>
          <p:cNvPr id="37892" name="Rectangle 3"/>
          <p:cNvSpPr>
            <a:spLocks noGrp="1" noChangeArrowheads="1"/>
          </p:cNvSpPr>
          <p:nvPr>
            <p:ph type="body" idx="1"/>
          </p:nvPr>
        </p:nvSpPr>
        <p:spPr>
          <a:xfrm>
            <a:off x="903210" y="5145996"/>
            <a:ext cx="4967653" cy="4873704"/>
          </a:xfrm>
          <a:noFill/>
        </p:spPr>
        <p:txBody>
          <a:bodyPr/>
          <a:lstStyle/>
          <a:p>
            <a:pPr eaLnBrk="1" hangingPunct="1"/>
            <a:r>
              <a:rPr lang="en-GB" altLang="en-US" smtClean="0"/>
              <a:t>You could promote a brief discussion regarding participants’ previous experiences of icebreakers, if time permits.</a:t>
            </a:r>
            <a:endParaRPr lang="en-US" altLang="en-US" smtClean="0"/>
          </a:p>
        </p:txBody>
      </p:sp>
    </p:spTree>
    <p:extLst>
      <p:ext uri="{BB962C8B-B14F-4D97-AF65-F5344CB8AC3E}">
        <p14:creationId xmlns:p14="http://schemas.microsoft.com/office/powerpoint/2010/main" val="4032844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A67AFCF-2ABF-4596-8A3F-52AC8815BEE2}" type="datetimeFigureOut">
              <a:rPr lang="en-GB" smtClean="0"/>
              <a:t>10/03/2019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CA325D-104A-4501-A671-60C863214E2E}" type="slidenum">
              <a:rPr lang="en-GB" smtClean="0"/>
              <a:t>‹#›</a:t>
            </a:fld>
            <a:endParaRPr lang="en-GB"/>
          </a:p>
        </p:txBody>
      </p:sp>
    </p:spTree>
    <p:extLst>
      <p:ext uri="{BB962C8B-B14F-4D97-AF65-F5344CB8AC3E}">
        <p14:creationId xmlns:p14="http://schemas.microsoft.com/office/powerpoint/2010/main" val="774722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67AFCF-2ABF-4596-8A3F-52AC8815BEE2}" type="datetimeFigureOut">
              <a:rPr lang="en-GB" smtClean="0"/>
              <a:t>10/03/2019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CA325D-104A-4501-A671-60C863214E2E}" type="slidenum">
              <a:rPr lang="en-GB" smtClean="0"/>
              <a:t>‹#›</a:t>
            </a:fld>
            <a:endParaRPr lang="en-GB"/>
          </a:p>
        </p:txBody>
      </p:sp>
    </p:spTree>
    <p:extLst>
      <p:ext uri="{BB962C8B-B14F-4D97-AF65-F5344CB8AC3E}">
        <p14:creationId xmlns:p14="http://schemas.microsoft.com/office/powerpoint/2010/main" val="975827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67AFCF-2ABF-4596-8A3F-52AC8815BEE2}" type="datetimeFigureOut">
              <a:rPr lang="en-GB" smtClean="0"/>
              <a:t>10/03/2019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CA325D-104A-4501-A671-60C863214E2E}" type="slidenum">
              <a:rPr lang="en-GB" smtClean="0"/>
              <a:t>‹#›</a:t>
            </a:fld>
            <a:endParaRPr lang="en-GB"/>
          </a:p>
        </p:txBody>
      </p:sp>
    </p:spTree>
    <p:extLst>
      <p:ext uri="{BB962C8B-B14F-4D97-AF65-F5344CB8AC3E}">
        <p14:creationId xmlns:p14="http://schemas.microsoft.com/office/powerpoint/2010/main" val="3860164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GB" altLang="en-US">
              <a:solidFill>
                <a:prstClr val="white">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ltLang="en-US">
              <a:solidFill>
                <a:prstClr val="white">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D1A6134-0901-44F5-B781-4F04DEEA0CBC}" type="slidenum">
              <a:rPr lang="en-GB" altLang="en-US">
                <a:solidFill>
                  <a:prstClr val="white">
                    <a:tint val="75000"/>
                  </a:prstClr>
                </a:solidFill>
              </a:rPr>
              <a:pPr>
                <a:defRPr/>
              </a:pPr>
              <a:t>‹#›</a:t>
            </a:fld>
            <a:endParaRPr lang="en-GB" altLang="en-US">
              <a:solidFill>
                <a:prstClr val="white">
                  <a:tint val="75000"/>
                </a:prstClr>
              </a:solidFill>
            </a:endParaRPr>
          </a:p>
        </p:txBody>
      </p:sp>
    </p:spTree>
    <p:extLst>
      <p:ext uri="{BB962C8B-B14F-4D97-AF65-F5344CB8AC3E}">
        <p14:creationId xmlns:p14="http://schemas.microsoft.com/office/powerpoint/2010/main" val="4101599151"/>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GB" altLang="en-US">
              <a:solidFill>
                <a:prstClr val="white">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ltLang="en-US">
              <a:solidFill>
                <a:prstClr val="white">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0D8AD-6067-45A6-B51E-D633F3A5A565}" type="slidenum">
              <a:rPr lang="en-GB" altLang="en-US">
                <a:solidFill>
                  <a:prstClr val="white">
                    <a:tint val="75000"/>
                  </a:prstClr>
                </a:solidFill>
              </a:rPr>
              <a:pPr>
                <a:defRPr/>
              </a:pPr>
              <a:t>‹#›</a:t>
            </a:fld>
            <a:endParaRPr lang="en-GB" altLang="en-US">
              <a:solidFill>
                <a:prstClr val="white">
                  <a:tint val="75000"/>
                </a:prstClr>
              </a:solidFill>
            </a:endParaRPr>
          </a:p>
        </p:txBody>
      </p:sp>
    </p:spTree>
    <p:extLst>
      <p:ext uri="{BB962C8B-B14F-4D97-AF65-F5344CB8AC3E}">
        <p14:creationId xmlns:p14="http://schemas.microsoft.com/office/powerpoint/2010/main" val="3654302205"/>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endParaRPr lang="en-GB" altLang="en-US">
              <a:solidFill>
                <a:prstClr val="white">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ltLang="en-US">
              <a:solidFill>
                <a:prstClr val="white">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2BA49D4-FA47-42F2-BFF7-4A943F5ED1F8}" type="slidenum">
              <a:rPr lang="en-GB" altLang="en-US">
                <a:solidFill>
                  <a:prstClr val="white">
                    <a:tint val="75000"/>
                  </a:prstClr>
                </a:solidFill>
              </a:rPr>
              <a:pPr>
                <a:defRPr/>
              </a:pPr>
              <a:t>‹#›</a:t>
            </a:fld>
            <a:endParaRPr lang="en-GB" altLang="en-US">
              <a:solidFill>
                <a:prstClr val="white">
                  <a:tint val="75000"/>
                </a:prstClr>
              </a:solidFill>
            </a:endParaRPr>
          </a:p>
        </p:txBody>
      </p:sp>
    </p:spTree>
    <p:extLst>
      <p:ext uri="{BB962C8B-B14F-4D97-AF65-F5344CB8AC3E}">
        <p14:creationId xmlns:p14="http://schemas.microsoft.com/office/powerpoint/2010/main" val="102457564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GB" altLang="en-US">
              <a:solidFill>
                <a:prstClr val="white">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ltLang="en-US">
              <a:solidFill>
                <a:prstClr val="white">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DAB7BF9-2DA7-42E1-9451-FC1A770ACD5F}" type="slidenum">
              <a:rPr lang="en-GB" altLang="en-US">
                <a:solidFill>
                  <a:prstClr val="white">
                    <a:tint val="75000"/>
                  </a:prstClr>
                </a:solidFill>
              </a:rPr>
              <a:pPr>
                <a:defRPr/>
              </a:pPr>
              <a:t>‹#›</a:t>
            </a:fld>
            <a:endParaRPr lang="en-GB" altLang="en-US">
              <a:solidFill>
                <a:prstClr val="white">
                  <a:tint val="75000"/>
                </a:prstClr>
              </a:solidFill>
            </a:endParaRPr>
          </a:p>
        </p:txBody>
      </p:sp>
    </p:spTree>
    <p:extLst>
      <p:ext uri="{BB962C8B-B14F-4D97-AF65-F5344CB8AC3E}">
        <p14:creationId xmlns:p14="http://schemas.microsoft.com/office/powerpoint/2010/main" val="3901716250"/>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GB" altLang="en-US">
              <a:solidFill>
                <a:prstClr val="white">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GB" altLang="en-US">
              <a:solidFill>
                <a:prstClr val="white">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30FF79D-6773-4D13-A34A-8631206405D1}" type="slidenum">
              <a:rPr lang="en-GB" altLang="en-US">
                <a:solidFill>
                  <a:prstClr val="white">
                    <a:tint val="75000"/>
                  </a:prstClr>
                </a:solidFill>
              </a:rPr>
              <a:pPr>
                <a:defRPr/>
              </a:pPr>
              <a:t>‹#›</a:t>
            </a:fld>
            <a:endParaRPr lang="en-GB" altLang="en-US">
              <a:solidFill>
                <a:prstClr val="white">
                  <a:tint val="75000"/>
                </a:prstClr>
              </a:solidFill>
            </a:endParaRPr>
          </a:p>
        </p:txBody>
      </p:sp>
    </p:spTree>
    <p:extLst>
      <p:ext uri="{BB962C8B-B14F-4D97-AF65-F5344CB8AC3E}">
        <p14:creationId xmlns:p14="http://schemas.microsoft.com/office/powerpoint/2010/main" val="2074930973"/>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GB" altLang="en-US">
              <a:solidFill>
                <a:prstClr val="white">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GB" altLang="en-US">
              <a:solidFill>
                <a:prstClr val="white">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7862E540-480A-4AC4-8BE9-B3EA2DD3A947}" type="slidenum">
              <a:rPr lang="en-GB" altLang="en-US">
                <a:solidFill>
                  <a:prstClr val="white">
                    <a:tint val="75000"/>
                  </a:prstClr>
                </a:solidFill>
              </a:rPr>
              <a:pPr>
                <a:defRPr/>
              </a:pPr>
              <a:t>‹#›</a:t>
            </a:fld>
            <a:endParaRPr lang="en-GB" altLang="en-US">
              <a:solidFill>
                <a:prstClr val="white">
                  <a:tint val="75000"/>
                </a:prstClr>
              </a:solidFill>
            </a:endParaRPr>
          </a:p>
        </p:txBody>
      </p:sp>
    </p:spTree>
    <p:extLst>
      <p:ext uri="{BB962C8B-B14F-4D97-AF65-F5344CB8AC3E}">
        <p14:creationId xmlns:p14="http://schemas.microsoft.com/office/powerpoint/2010/main" val="3706509566"/>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altLang="en-US">
              <a:solidFill>
                <a:prstClr val="white">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GB" altLang="en-US">
              <a:solidFill>
                <a:prstClr val="white">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918B47A2-791A-4932-84C2-B5A840F181B8}" type="slidenum">
              <a:rPr lang="en-GB" altLang="en-US">
                <a:solidFill>
                  <a:prstClr val="white">
                    <a:tint val="75000"/>
                  </a:prstClr>
                </a:solidFill>
              </a:rPr>
              <a:pPr>
                <a:defRPr/>
              </a:pPr>
              <a:t>‹#›</a:t>
            </a:fld>
            <a:endParaRPr lang="en-GB" altLang="en-US">
              <a:solidFill>
                <a:prstClr val="white">
                  <a:tint val="75000"/>
                </a:prstClr>
              </a:solidFill>
            </a:endParaRPr>
          </a:p>
        </p:txBody>
      </p:sp>
    </p:spTree>
    <p:extLst>
      <p:ext uri="{BB962C8B-B14F-4D97-AF65-F5344CB8AC3E}">
        <p14:creationId xmlns:p14="http://schemas.microsoft.com/office/powerpoint/2010/main" val="845557377"/>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endParaRPr lang="en-GB" altLang="en-US">
              <a:solidFill>
                <a:prstClr val="white">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ltLang="en-US">
              <a:solidFill>
                <a:prstClr val="white">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0852B10-6C76-412D-BF7F-50488B5A11CA}" type="slidenum">
              <a:rPr lang="en-GB" altLang="en-US">
                <a:solidFill>
                  <a:prstClr val="white">
                    <a:tint val="75000"/>
                  </a:prstClr>
                </a:solidFill>
              </a:rPr>
              <a:pPr>
                <a:defRPr/>
              </a:pPr>
              <a:t>‹#›</a:t>
            </a:fld>
            <a:endParaRPr lang="en-GB" altLang="en-US">
              <a:solidFill>
                <a:prstClr val="white">
                  <a:tint val="75000"/>
                </a:prstClr>
              </a:solidFill>
            </a:endParaRPr>
          </a:p>
        </p:txBody>
      </p:sp>
    </p:spTree>
    <p:extLst>
      <p:ext uri="{BB962C8B-B14F-4D97-AF65-F5344CB8AC3E}">
        <p14:creationId xmlns:p14="http://schemas.microsoft.com/office/powerpoint/2010/main" val="305833281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67AFCF-2ABF-4596-8A3F-52AC8815BEE2}" type="datetimeFigureOut">
              <a:rPr lang="en-GB" smtClean="0"/>
              <a:t>10/03/2019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CA325D-104A-4501-A671-60C863214E2E}" type="slidenum">
              <a:rPr lang="en-GB" smtClean="0"/>
              <a:t>‹#›</a:t>
            </a:fld>
            <a:endParaRPr lang="en-GB"/>
          </a:p>
        </p:txBody>
      </p:sp>
    </p:spTree>
    <p:extLst>
      <p:ext uri="{BB962C8B-B14F-4D97-AF65-F5344CB8AC3E}">
        <p14:creationId xmlns:p14="http://schemas.microsoft.com/office/powerpoint/2010/main" val="42259918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endParaRPr lang="en-GB" altLang="en-US">
              <a:solidFill>
                <a:prstClr val="white">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ltLang="en-US">
              <a:solidFill>
                <a:prstClr val="white">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A915C02-3085-4B38-ABC6-73128C39960E}" type="slidenum">
              <a:rPr lang="en-GB" altLang="en-US">
                <a:solidFill>
                  <a:prstClr val="white">
                    <a:tint val="75000"/>
                  </a:prstClr>
                </a:solidFill>
              </a:rPr>
              <a:pPr>
                <a:defRPr/>
              </a:pPr>
              <a:t>‹#›</a:t>
            </a:fld>
            <a:endParaRPr lang="en-GB" altLang="en-US">
              <a:solidFill>
                <a:prstClr val="white">
                  <a:tint val="75000"/>
                </a:prstClr>
              </a:solidFill>
            </a:endParaRPr>
          </a:p>
        </p:txBody>
      </p:sp>
    </p:spTree>
    <p:extLst>
      <p:ext uri="{BB962C8B-B14F-4D97-AF65-F5344CB8AC3E}">
        <p14:creationId xmlns:p14="http://schemas.microsoft.com/office/powerpoint/2010/main" val="3769649967"/>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GB" altLang="en-US">
              <a:solidFill>
                <a:prstClr val="white">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ltLang="en-US">
              <a:solidFill>
                <a:prstClr val="white">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4979CEC-05F3-41E6-BAD9-80771B9B4510}" type="slidenum">
              <a:rPr lang="en-GB" altLang="en-US">
                <a:solidFill>
                  <a:prstClr val="white">
                    <a:tint val="75000"/>
                  </a:prstClr>
                </a:solidFill>
              </a:rPr>
              <a:pPr>
                <a:defRPr/>
              </a:pPr>
              <a:t>‹#›</a:t>
            </a:fld>
            <a:endParaRPr lang="en-GB" altLang="en-US">
              <a:solidFill>
                <a:prstClr val="white">
                  <a:tint val="75000"/>
                </a:prstClr>
              </a:solidFill>
            </a:endParaRPr>
          </a:p>
        </p:txBody>
      </p:sp>
    </p:spTree>
    <p:extLst>
      <p:ext uri="{BB962C8B-B14F-4D97-AF65-F5344CB8AC3E}">
        <p14:creationId xmlns:p14="http://schemas.microsoft.com/office/powerpoint/2010/main" val="2665129145"/>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GB" altLang="en-US">
              <a:solidFill>
                <a:prstClr val="white">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ltLang="en-US">
              <a:solidFill>
                <a:prstClr val="white">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719ECEC-9C54-4577-B273-9E6CE03BFEAB}" type="slidenum">
              <a:rPr lang="en-GB" altLang="en-US">
                <a:solidFill>
                  <a:prstClr val="white">
                    <a:tint val="75000"/>
                  </a:prstClr>
                </a:solidFill>
              </a:rPr>
              <a:pPr>
                <a:defRPr/>
              </a:pPr>
              <a:t>‹#›</a:t>
            </a:fld>
            <a:endParaRPr lang="en-GB" altLang="en-US">
              <a:solidFill>
                <a:prstClr val="white">
                  <a:tint val="75000"/>
                </a:prstClr>
              </a:solidFill>
            </a:endParaRPr>
          </a:p>
        </p:txBody>
      </p:sp>
    </p:spTree>
    <p:extLst>
      <p:ext uri="{BB962C8B-B14F-4D97-AF65-F5344CB8AC3E}">
        <p14:creationId xmlns:p14="http://schemas.microsoft.com/office/powerpoint/2010/main" val="1210505631"/>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89468" y="261938"/>
            <a:ext cx="9554633" cy="900112"/>
          </a:xfrm>
        </p:spPr>
        <p:txBody>
          <a:bodyPr/>
          <a:lstStyle/>
          <a:p>
            <a:r>
              <a:rPr lang="en-US"/>
              <a:t>Click to edit Master title style</a:t>
            </a:r>
            <a:endParaRPr lang="en-GB"/>
          </a:p>
        </p:txBody>
      </p:sp>
      <p:sp>
        <p:nvSpPr>
          <p:cNvPr id="3" name="SmartArt Placeholder 2"/>
          <p:cNvSpPr>
            <a:spLocks noGrp="1"/>
          </p:cNvSpPr>
          <p:nvPr>
            <p:ph type="dgm" idx="1"/>
          </p:nvPr>
        </p:nvSpPr>
        <p:spPr>
          <a:xfrm>
            <a:off x="389468" y="1714501"/>
            <a:ext cx="9971617" cy="4525963"/>
          </a:xfrm>
        </p:spPr>
        <p:txBody>
          <a:bodyPr rtlCol="0">
            <a:normAutofit/>
          </a:bodyPr>
          <a:lstStyle/>
          <a:p>
            <a:pPr lvl="0"/>
            <a:endParaRPr lang="en-GB" noProof="0"/>
          </a:p>
        </p:txBody>
      </p:sp>
      <p:sp>
        <p:nvSpPr>
          <p:cNvPr id="4" name="Rectangle 5">
            <a:extLst>
              <a:ext uri="{FF2B5EF4-FFF2-40B4-BE49-F238E27FC236}">
                <a16:creationId xmlns="" xmlns:a16="http://schemas.microsoft.com/office/drawing/2014/main" id="{A83DAD4E-EE61-4977-95C4-30655AF0021B}"/>
              </a:ext>
            </a:extLst>
          </p:cNvPr>
          <p:cNvSpPr>
            <a:spLocks noGrp="1" noChangeArrowheads="1"/>
          </p:cNvSpPr>
          <p:nvPr>
            <p:ph type="dt" sz="half" idx="10"/>
          </p:nvPr>
        </p:nvSpPr>
        <p:spPr/>
        <p:txBody>
          <a:bodyPr/>
          <a:lstStyle>
            <a:lvl1pPr>
              <a:defRPr/>
            </a:lvl1pPr>
          </a:lstStyle>
          <a:p>
            <a:pPr>
              <a:defRPr/>
            </a:pPr>
            <a:endParaRPr lang="en-GB" altLang="en-US">
              <a:solidFill>
                <a:prstClr val="white">
                  <a:tint val="75000"/>
                </a:prstClr>
              </a:solidFill>
            </a:endParaRPr>
          </a:p>
        </p:txBody>
      </p:sp>
      <p:sp>
        <p:nvSpPr>
          <p:cNvPr id="5" name="Rectangle 6">
            <a:extLst>
              <a:ext uri="{FF2B5EF4-FFF2-40B4-BE49-F238E27FC236}">
                <a16:creationId xmlns="" xmlns:a16="http://schemas.microsoft.com/office/drawing/2014/main" id="{F4726CE6-D63C-4F01-98C7-3847B1E12DCC}"/>
              </a:ext>
            </a:extLst>
          </p:cNvPr>
          <p:cNvSpPr>
            <a:spLocks noGrp="1" noChangeArrowheads="1"/>
          </p:cNvSpPr>
          <p:nvPr>
            <p:ph type="ftr" sz="quarter" idx="11"/>
          </p:nvPr>
        </p:nvSpPr>
        <p:spPr/>
        <p:txBody>
          <a:bodyPr/>
          <a:lstStyle>
            <a:lvl1pPr>
              <a:defRPr/>
            </a:lvl1pPr>
          </a:lstStyle>
          <a:p>
            <a:pPr>
              <a:defRPr/>
            </a:pPr>
            <a:endParaRPr lang="en-GB" altLang="en-US">
              <a:solidFill>
                <a:prstClr val="white">
                  <a:tint val="75000"/>
                </a:prstClr>
              </a:solidFill>
            </a:endParaRPr>
          </a:p>
        </p:txBody>
      </p:sp>
      <p:sp>
        <p:nvSpPr>
          <p:cNvPr id="6" name="Rectangle 7">
            <a:extLst>
              <a:ext uri="{FF2B5EF4-FFF2-40B4-BE49-F238E27FC236}">
                <a16:creationId xmlns="" xmlns:a16="http://schemas.microsoft.com/office/drawing/2014/main" id="{A8E3E47D-A9D1-4119-86B4-414C7D2C2900}"/>
              </a:ext>
            </a:extLst>
          </p:cNvPr>
          <p:cNvSpPr>
            <a:spLocks noGrp="1" noChangeArrowheads="1"/>
          </p:cNvSpPr>
          <p:nvPr>
            <p:ph type="sldNum" sz="quarter" idx="12"/>
          </p:nvPr>
        </p:nvSpPr>
        <p:spPr/>
        <p:txBody>
          <a:bodyPr/>
          <a:lstStyle>
            <a:lvl1pPr>
              <a:defRPr/>
            </a:lvl1pPr>
          </a:lstStyle>
          <a:p>
            <a:pPr>
              <a:defRPr/>
            </a:pPr>
            <a:fld id="{C15037F1-9F86-4F8C-918A-EF20EB636F1A}" type="slidenum">
              <a:rPr lang="en-GB" altLang="en-US">
                <a:solidFill>
                  <a:prstClr val="white">
                    <a:tint val="75000"/>
                  </a:prstClr>
                </a:solidFill>
              </a:rPr>
              <a:pPr>
                <a:defRPr/>
              </a:pPr>
              <a:t>‹#›</a:t>
            </a:fld>
            <a:endParaRPr lang="en-GB" altLang="en-US">
              <a:solidFill>
                <a:prstClr val="white">
                  <a:tint val="75000"/>
                </a:prstClr>
              </a:solidFill>
            </a:endParaRPr>
          </a:p>
        </p:txBody>
      </p:sp>
    </p:spTree>
    <p:extLst>
      <p:ext uri="{BB962C8B-B14F-4D97-AF65-F5344CB8AC3E}">
        <p14:creationId xmlns:p14="http://schemas.microsoft.com/office/powerpoint/2010/main" val="3121096741"/>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9468" y="261938"/>
            <a:ext cx="9554633" cy="900112"/>
          </a:xfrm>
        </p:spPr>
        <p:txBody>
          <a:bodyPr/>
          <a:lstStyle/>
          <a:p>
            <a:r>
              <a:rPr lang="en-US"/>
              <a:t>Click to edit Master title style</a:t>
            </a:r>
            <a:endParaRPr lang="en-GB"/>
          </a:p>
        </p:txBody>
      </p:sp>
      <p:sp>
        <p:nvSpPr>
          <p:cNvPr id="3" name="Table Placeholder 2"/>
          <p:cNvSpPr>
            <a:spLocks noGrp="1"/>
          </p:cNvSpPr>
          <p:nvPr>
            <p:ph type="tbl" idx="1"/>
          </p:nvPr>
        </p:nvSpPr>
        <p:spPr>
          <a:xfrm>
            <a:off x="389468" y="1714501"/>
            <a:ext cx="9971617" cy="4525963"/>
          </a:xfrm>
        </p:spPr>
        <p:txBody>
          <a:bodyPr rtlCol="0">
            <a:normAutofit/>
          </a:bodyPr>
          <a:lstStyle/>
          <a:p>
            <a:pPr lvl="0"/>
            <a:endParaRPr lang="en-GB" noProof="0"/>
          </a:p>
        </p:txBody>
      </p:sp>
      <p:sp>
        <p:nvSpPr>
          <p:cNvPr id="4" name="Rectangle 5">
            <a:extLst>
              <a:ext uri="{FF2B5EF4-FFF2-40B4-BE49-F238E27FC236}">
                <a16:creationId xmlns="" xmlns:a16="http://schemas.microsoft.com/office/drawing/2014/main" id="{FA0613D5-EDD0-4C68-A871-F6A30B45370D}"/>
              </a:ext>
            </a:extLst>
          </p:cNvPr>
          <p:cNvSpPr>
            <a:spLocks noGrp="1" noChangeArrowheads="1"/>
          </p:cNvSpPr>
          <p:nvPr>
            <p:ph type="dt" sz="half" idx="10"/>
          </p:nvPr>
        </p:nvSpPr>
        <p:spPr/>
        <p:txBody>
          <a:bodyPr/>
          <a:lstStyle>
            <a:lvl1pPr>
              <a:defRPr/>
            </a:lvl1pPr>
          </a:lstStyle>
          <a:p>
            <a:pPr>
              <a:defRPr/>
            </a:pPr>
            <a:endParaRPr lang="en-GB" altLang="en-US">
              <a:solidFill>
                <a:prstClr val="white">
                  <a:tint val="75000"/>
                </a:prstClr>
              </a:solidFill>
            </a:endParaRPr>
          </a:p>
        </p:txBody>
      </p:sp>
      <p:sp>
        <p:nvSpPr>
          <p:cNvPr id="5" name="Rectangle 6">
            <a:extLst>
              <a:ext uri="{FF2B5EF4-FFF2-40B4-BE49-F238E27FC236}">
                <a16:creationId xmlns="" xmlns:a16="http://schemas.microsoft.com/office/drawing/2014/main" id="{754E0C60-4EDD-4996-9277-04C508BBFF15}"/>
              </a:ext>
            </a:extLst>
          </p:cNvPr>
          <p:cNvSpPr>
            <a:spLocks noGrp="1" noChangeArrowheads="1"/>
          </p:cNvSpPr>
          <p:nvPr>
            <p:ph type="ftr" sz="quarter" idx="11"/>
          </p:nvPr>
        </p:nvSpPr>
        <p:spPr/>
        <p:txBody>
          <a:bodyPr/>
          <a:lstStyle>
            <a:lvl1pPr>
              <a:defRPr/>
            </a:lvl1pPr>
          </a:lstStyle>
          <a:p>
            <a:pPr>
              <a:defRPr/>
            </a:pPr>
            <a:endParaRPr lang="en-GB" altLang="en-US">
              <a:solidFill>
                <a:prstClr val="white">
                  <a:tint val="75000"/>
                </a:prstClr>
              </a:solidFill>
            </a:endParaRPr>
          </a:p>
        </p:txBody>
      </p:sp>
      <p:sp>
        <p:nvSpPr>
          <p:cNvPr id="6" name="Rectangle 7">
            <a:extLst>
              <a:ext uri="{FF2B5EF4-FFF2-40B4-BE49-F238E27FC236}">
                <a16:creationId xmlns="" xmlns:a16="http://schemas.microsoft.com/office/drawing/2014/main" id="{9AFD9BDD-30B4-4D0E-B7A2-29311A5EF139}"/>
              </a:ext>
            </a:extLst>
          </p:cNvPr>
          <p:cNvSpPr>
            <a:spLocks noGrp="1" noChangeArrowheads="1"/>
          </p:cNvSpPr>
          <p:nvPr>
            <p:ph type="sldNum" sz="quarter" idx="12"/>
          </p:nvPr>
        </p:nvSpPr>
        <p:spPr/>
        <p:txBody>
          <a:bodyPr/>
          <a:lstStyle>
            <a:lvl1pPr>
              <a:defRPr/>
            </a:lvl1pPr>
          </a:lstStyle>
          <a:p>
            <a:pPr>
              <a:defRPr/>
            </a:pPr>
            <a:fld id="{AC6FF87F-E675-4D52-BABB-5D29A9CD7E81}" type="slidenum">
              <a:rPr lang="en-GB" altLang="en-US">
                <a:solidFill>
                  <a:prstClr val="white">
                    <a:tint val="75000"/>
                  </a:prstClr>
                </a:solidFill>
              </a:rPr>
              <a:pPr>
                <a:defRPr/>
              </a:pPr>
              <a:t>‹#›</a:t>
            </a:fld>
            <a:endParaRPr lang="en-GB" altLang="en-US">
              <a:solidFill>
                <a:prstClr val="white">
                  <a:tint val="75000"/>
                </a:prstClr>
              </a:solidFill>
            </a:endParaRPr>
          </a:p>
        </p:txBody>
      </p:sp>
    </p:spTree>
    <p:extLst>
      <p:ext uri="{BB962C8B-B14F-4D97-AF65-F5344CB8AC3E}">
        <p14:creationId xmlns:p14="http://schemas.microsoft.com/office/powerpoint/2010/main" val="731527107"/>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9468" y="261938"/>
            <a:ext cx="9554633" cy="900112"/>
          </a:xfrm>
        </p:spPr>
        <p:txBody>
          <a:bodyPr/>
          <a:lstStyle/>
          <a:p>
            <a:r>
              <a:rPr lang="en-US"/>
              <a:t>Click to edit Master title style</a:t>
            </a:r>
            <a:endParaRPr lang="en-GB"/>
          </a:p>
        </p:txBody>
      </p:sp>
      <p:sp>
        <p:nvSpPr>
          <p:cNvPr id="3" name="Text Placeholder 2"/>
          <p:cNvSpPr>
            <a:spLocks noGrp="1"/>
          </p:cNvSpPr>
          <p:nvPr>
            <p:ph type="body" sz="half" idx="1"/>
          </p:nvPr>
        </p:nvSpPr>
        <p:spPr>
          <a:xfrm>
            <a:off x="389467" y="1714501"/>
            <a:ext cx="4883151"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hart Placeholder 3"/>
          <p:cNvSpPr>
            <a:spLocks noGrp="1"/>
          </p:cNvSpPr>
          <p:nvPr>
            <p:ph type="chart" sz="half" idx="2"/>
          </p:nvPr>
        </p:nvSpPr>
        <p:spPr>
          <a:xfrm>
            <a:off x="5475817" y="1714501"/>
            <a:ext cx="4885267" cy="4525963"/>
          </a:xfrm>
        </p:spPr>
        <p:txBody>
          <a:bodyPr rtlCol="0">
            <a:normAutofit/>
          </a:bodyPr>
          <a:lstStyle/>
          <a:p>
            <a:pPr lvl="0"/>
            <a:endParaRPr lang="en-GB" noProof="0"/>
          </a:p>
        </p:txBody>
      </p:sp>
      <p:sp>
        <p:nvSpPr>
          <p:cNvPr id="5" name="Rectangle 5">
            <a:extLst>
              <a:ext uri="{FF2B5EF4-FFF2-40B4-BE49-F238E27FC236}">
                <a16:creationId xmlns="" xmlns:a16="http://schemas.microsoft.com/office/drawing/2014/main" id="{03348E0C-8281-40B9-ABA0-09386C7891AA}"/>
              </a:ext>
            </a:extLst>
          </p:cNvPr>
          <p:cNvSpPr>
            <a:spLocks noGrp="1" noChangeArrowheads="1"/>
          </p:cNvSpPr>
          <p:nvPr>
            <p:ph type="dt" sz="half" idx="10"/>
          </p:nvPr>
        </p:nvSpPr>
        <p:spPr/>
        <p:txBody>
          <a:bodyPr/>
          <a:lstStyle>
            <a:lvl1pPr>
              <a:defRPr/>
            </a:lvl1pPr>
          </a:lstStyle>
          <a:p>
            <a:pPr>
              <a:defRPr/>
            </a:pPr>
            <a:endParaRPr lang="en-GB" altLang="en-US">
              <a:solidFill>
                <a:prstClr val="white">
                  <a:tint val="75000"/>
                </a:prstClr>
              </a:solidFill>
            </a:endParaRPr>
          </a:p>
        </p:txBody>
      </p:sp>
      <p:sp>
        <p:nvSpPr>
          <p:cNvPr id="6" name="Rectangle 6">
            <a:extLst>
              <a:ext uri="{FF2B5EF4-FFF2-40B4-BE49-F238E27FC236}">
                <a16:creationId xmlns="" xmlns:a16="http://schemas.microsoft.com/office/drawing/2014/main" id="{675BA00D-DE23-4F19-B99F-E7B70CC51DF6}"/>
              </a:ext>
            </a:extLst>
          </p:cNvPr>
          <p:cNvSpPr>
            <a:spLocks noGrp="1" noChangeArrowheads="1"/>
          </p:cNvSpPr>
          <p:nvPr>
            <p:ph type="ftr" sz="quarter" idx="11"/>
          </p:nvPr>
        </p:nvSpPr>
        <p:spPr/>
        <p:txBody>
          <a:bodyPr/>
          <a:lstStyle>
            <a:lvl1pPr>
              <a:defRPr/>
            </a:lvl1pPr>
          </a:lstStyle>
          <a:p>
            <a:pPr>
              <a:defRPr/>
            </a:pPr>
            <a:endParaRPr lang="en-GB" altLang="en-US">
              <a:solidFill>
                <a:prstClr val="white">
                  <a:tint val="75000"/>
                </a:prstClr>
              </a:solidFill>
            </a:endParaRPr>
          </a:p>
        </p:txBody>
      </p:sp>
      <p:sp>
        <p:nvSpPr>
          <p:cNvPr id="7" name="Rectangle 7">
            <a:extLst>
              <a:ext uri="{FF2B5EF4-FFF2-40B4-BE49-F238E27FC236}">
                <a16:creationId xmlns="" xmlns:a16="http://schemas.microsoft.com/office/drawing/2014/main" id="{772E3535-A3CD-4983-87D8-55393A8E78D7}"/>
              </a:ext>
            </a:extLst>
          </p:cNvPr>
          <p:cNvSpPr>
            <a:spLocks noGrp="1" noChangeArrowheads="1"/>
          </p:cNvSpPr>
          <p:nvPr>
            <p:ph type="sldNum" sz="quarter" idx="12"/>
          </p:nvPr>
        </p:nvSpPr>
        <p:spPr/>
        <p:txBody>
          <a:bodyPr/>
          <a:lstStyle>
            <a:lvl1pPr>
              <a:defRPr/>
            </a:lvl1pPr>
          </a:lstStyle>
          <a:p>
            <a:pPr>
              <a:defRPr/>
            </a:pPr>
            <a:fld id="{3381CC98-B40D-40D3-9F22-954809BDA7A0}" type="slidenum">
              <a:rPr lang="en-GB" altLang="en-US">
                <a:solidFill>
                  <a:prstClr val="white">
                    <a:tint val="75000"/>
                  </a:prstClr>
                </a:solidFill>
              </a:rPr>
              <a:pPr>
                <a:defRPr/>
              </a:pPr>
              <a:t>‹#›</a:t>
            </a:fld>
            <a:endParaRPr lang="en-GB" altLang="en-US">
              <a:solidFill>
                <a:prstClr val="white">
                  <a:tint val="75000"/>
                </a:prstClr>
              </a:solidFill>
            </a:endParaRPr>
          </a:p>
        </p:txBody>
      </p:sp>
    </p:spTree>
    <p:extLst>
      <p:ext uri="{BB962C8B-B14F-4D97-AF65-F5344CB8AC3E}">
        <p14:creationId xmlns:p14="http://schemas.microsoft.com/office/powerpoint/2010/main" val="4360744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67AFCF-2ABF-4596-8A3F-52AC8815BEE2}" type="datetimeFigureOut">
              <a:rPr lang="en-GB" smtClean="0"/>
              <a:t>10/03/2019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CA325D-104A-4501-A671-60C863214E2E}" type="slidenum">
              <a:rPr lang="en-GB" smtClean="0"/>
              <a:t>‹#›</a:t>
            </a:fld>
            <a:endParaRPr lang="en-GB"/>
          </a:p>
        </p:txBody>
      </p:sp>
    </p:spTree>
    <p:extLst>
      <p:ext uri="{BB962C8B-B14F-4D97-AF65-F5344CB8AC3E}">
        <p14:creationId xmlns:p14="http://schemas.microsoft.com/office/powerpoint/2010/main" val="3295869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A67AFCF-2ABF-4596-8A3F-52AC8815BEE2}" type="datetimeFigureOut">
              <a:rPr lang="en-GB" smtClean="0"/>
              <a:t>10/03/2019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CA325D-104A-4501-A671-60C863214E2E}" type="slidenum">
              <a:rPr lang="en-GB" smtClean="0"/>
              <a:t>‹#›</a:t>
            </a:fld>
            <a:endParaRPr lang="en-GB"/>
          </a:p>
        </p:txBody>
      </p:sp>
    </p:spTree>
    <p:extLst>
      <p:ext uri="{BB962C8B-B14F-4D97-AF65-F5344CB8AC3E}">
        <p14:creationId xmlns:p14="http://schemas.microsoft.com/office/powerpoint/2010/main" val="1990039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A67AFCF-2ABF-4596-8A3F-52AC8815BEE2}" type="datetimeFigureOut">
              <a:rPr lang="en-GB" smtClean="0"/>
              <a:t>10/03/2019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CA325D-104A-4501-A671-60C863214E2E}" type="slidenum">
              <a:rPr lang="en-GB" smtClean="0"/>
              <a:t>‹#›</a:t>
            </a:fld>
            <a:endParaRPr lang="en-GB"/>
          </a:p>
        </p:txBody>
      </p:sp>
    </p:spTree>
    <p:extLst>
      <p:ext uri="{BB962C8B-B14F-4D97-AF65-F5344CB8AC3E}">
        <p14:creationId xmlns:p14="http://schemas.microsoft.com/office/powerpoint/2010/main" val="3919015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A67AFCF-2ABF-4596-8A3F-52AC8815BEE2}" type="datetimeFigureOut">
              <a:rPr lang="en-GB" smtClean="0"/>
              <a:t>10/03/2019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CA325D-104A-4501-A671-60C863214E2E}" type="slidenum">
              <a:rPr lang="en-GB" smtClean="0"/>
              <a:t>‹#›</a:t>
            </a:fld>
            <a:endParaRPr lang="en-GB"/>
          </a:p>
        </p:txBody>
      </p:sp>
    </p:spTree>
    <p:extLst>
      <p:ext uri="{BB962C8B-B14F-4D97-AF65-F5344CB8AC3E}">
        <p14:creationId xmlns:p14="http://schemas.microsoft.com/office/powerpoint/2010/main" val="538108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7AFCF-2ABF-4596-8A3F-52AC8815BEE2}" type="datetimeFigureOut">
              <a:rPr lang="en-GB" smtClean="0"/>
              <a:t>10/03/2019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CA325D-104A-4501-A671-60C863214E2E}" type="slidenum">
              <a:rPr lang="en-GB" smtClean="0"/>
              <a:t>‹#›</a:t>
            </a:fld>
            <a:endParaRPr lang="en-GB"/>
          </a:p>
        </p:txBody>
      </p:sp>
    </p:spTree>
    <p:extLst>
      <p:ext uri="{BB962C8B-B14F-4D97-AF65-F5344CB8AC3E}">
        <p14:creationId xmlns:p14="http://schemas.microsoft.com/office/powerpoint/2010/main" val="1569693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7AFCF-2ABF-4596-8A3F-52AC8815BEE2}" type="datetimeFigureOut">
              <a:rPr lang="en-GB" smtClean="0"/>
              <a:t>10/03/2019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CA325D-104A-4501-A671-60C863214E2E}" type="slidenum">
              <a:rPr lang="en-GB" smtClean="0"/>
              <a:t>‹#›</a:t>
            </a:fld>
            <a:endParaRPr lang="en-GB"/>
          </a:p>
        </p:txBody>
      </p:sp>
    </p:spTree>
    <p:extLst>
      <p:ext uri="{BB962C8B-B14F-4D97-AF65-F5344CB8AC3E}">
        <p14:creationId xmlns:p14="http://schemas.microsoft.com/office/powerpoint/2010/main" val="2276178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7AFCF-2ABF-4596-8A3F-52AC8815BEE2}" type="datetimeFigureOut">
              <a:rPr lang="en-GB" smtClean="0"/>
              <a:t>10/03/2019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CA325D-104A-4501-A671-60C863214E2E}" type="slidenum">
              <a:rPr lang="en-GB" smtClean="0"/>
              <a:t>‹#›</a:t>
            </a:fld>
            <a:endParaRPr lang="en-GB"/>
          </a:p>
        </p:txBody>
      </p:sp>
    </p:spTree>
    <p:extLst>
      <p:ext uri="{BB962C8B-B14F-4D97-AF65-F5344CB8AC3E}">
        <p14:creationId xmlns:p14="http://schemas.microsoft.com/office/powerpoint/2010/main" val="3224763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7AFCF-2ABF-4596-8A3F-52AC8815BEE2}" type="datetimeFigureOut">
              <a:rPr lang="en-GB" smtClean="0"/>
              <a:t>10/03/2019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A325D-104A-4501-A671-60C863214E2E}" type="slidenum">
              <a:rPr lang="en-GB" smtClean="0"/>
              <a:t>‹#›</a:t>
            </a:fld>
            <a:endParaRPr lang="en-GB"/>
          </a:p>
        </p:txBody>
      </p:sp>
    </p:spTree>
    <p:extLst>
      <p:ext uri="{BB962C8B-B14F-4D97-AF65-F5344CB8AC3E}">
        <p14:creationId xmlns:p14="http://schemas.microsoft.com/office/powerpoint/2010/main" val="2222971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Title Placeholder 1"/>
          <p:cNvSpPr>
            <a:spLocks noGrp="1" noChangeArrowheads="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8195" name="Text Placeholder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0" fontAlgn="base" hangingPunct="0">
              <a:spcBef>
                <a:spcPct val="0"/>
              </a:spcBef>
              <a:spcAft>
                <a:spcPct val="0"/>
              </a:spcAft>
              <a:defRPr/>
            </a:pPr>
            <a:endParaRPr lang="en-GB" altLang="en-US">
              <a:solidFill>
                <a:prstClr val="white">
                  <a:tint val="75000"/>
                </a:prstClr>
              </a:solidFill>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0" fontAlgn="base" hangingPunct="0">
              <a:spcBef>
                <a:spcPct val="0"/>
              </a:spcBef>
              <a:spcAft>
                <a:spcPct val="0"/>
              </a:spcAft>
              <a:defRPr/>
            </a:pPr>
            <a:endParaRPr lang="en-GB" altLang="en-US">
              <a:solidFill>
                <a:prstClr val="white">
                  <a:tint val="75000"/>
                </a:prstClr>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eaLnBrk="0" fontAlgn="base" hangingPunct="0">
              <a:spcBef>
                <a:spcPct val="0"/>
              </a:spcBef>
              <a:spcAft>
                <a:spcPct val="0"/>
              </a:spcAft>
              <a:defRPr/>
            </a:pPr>
            <a:fld id="{A7406479-A5CF-4874-BDDC-DB52FDED14FD}" type="slidenum">
              <a:rPr lang="en-GB" altLang="en-US">
                <a:solidFill>
                  <a:prstClr val="white">
                    <a:tint val="75000"/>
                  </a:prstClr>
                </a:solidFill>
                <a:latin typeface="Arial" panose="020B0604020202020204" pitchFamily="34" charset="0"/>
                <a:cs typeface="Arial" panose="020B0604020202020204" pitchFamily="34" charset="0"/>
              </a:rPr>
              <a:pPr eaLnBrk="0" fontAlgn="base" hangingPunct="0">
                <a:spcBef>
                  <a:spcPct val="0"/>
                </a:spcBef>
                <a:spcAft>
                  <a:spcPct val="0"/>
                </a:spcAft>
                <a:defRPr/>
              </a:pPr>
              <a:t>‹#›</a:t>
            </a:fld>
            <a:endParaRPr lang="en-GB" altLang="en-US">
              <a:solidFill>
                <a:prstClr val="white">
                  <a:tint val="7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979373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5" r:id="rId12"/>
    <p:sldLayoutId id="2147483686" r:id="rId13"/>
    <p:sldLayoutId id="2147483687" r:id="rId14"/>
  </p:sldLayoutIdLst>
  <p:transition>
    <p:fade/>
  </p:transition>
  <p:timing>
    <p:tnLst>
      <p:par>
        <p:cTn id="1" dur="indefinite" restart="never" nodeType="tmRoot"/>
      </p:par>
    </p:tnLst>
  </p:timing>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0355" y="2553166"/>
            <a:ext cx="10497670" cy="1655762"/>
          </a:xfrm>
        </p:spPr>
        <p:txBody>
          <a:bodyPr>
            <a:normAutofit fontScale="92500" lnSpcReduction="10000"/>
          </a:bodyPr>
          <a:lstStyle/>
          <a:p>
            <a:r>
              <a:rPr lang="en-GB" sz="6600" dirty="0" err="1" smtClean="0">
                <a:solidFill>
                  <a:srgbClr val="FFFF00"/>
                </a:solidFill>
              </a:rPr>
              <a:t>Croeso</a:t>
            </a:r>
            <a:r>
              <a:rPr lang="en-GB" sz="6600" dirty="0" smtClean="0">
                <a:solidFill>
                  <a:srgbClr val="FFFF00"/>
                </a:solidFill>
              </a:rPr>
              <a:t> / Welcome /</a:t>
            </a:r>
            <a:r>
              <a:rPr lang="ja-JP" altLang="en-US" sz="6600" dirty="0" smtClean="0">
                <a:solidFill>
                  <a:srgbClr val="FFFF00"/>
                </a:solidFill>
              </a:rPr>
              <a:t> 欢</a:t>
            </a:r>
            <a:r>
              <a:rPr lang="ja-JP" altLang="en-US" sz="6600" dirty="0" smtClean="0">
                <a:solidFill>
                  <a:srgbClr val="FFFF00"/>
                </a:solidFill>
              </a:rPr>
              <a:t>迎</a:t>
            </a:r>
            <a:r>
              <a:rPr lang="en-GB" sz="4400" dirty="0" smtClean="0">
                <a:solidFill>
                  <a:srgbClr val="FFFF00"/>
                </a:solidFill>
              </a:rPr>
              <a:t>       </a:t>
            </a:r>
            <a:r>
              <a:rPr lang="en-GB" sz="6000" dirty="0" smtClean="0">
                <a:solidFill>
                  <a:srgbClr val="FFFF00"/>
                </a:solidFill>
              </a:rPr>
              <a:t>March </a:t>
            </a:r>
            <a:r>
              <a:rPr lang="en-GB" sz="6000" dirty="0" smtClean="0">
                <a:solidFill>
                  <a:srgbClr val="FFFF00"/>
                </a:solidFill>
              </a:rPr>
              <a:t>2019</a:t>
            </a:r>
            <a:endParaRPr lang="en-GB" sz="6000"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355" y="361389"/>
            <a:ext cx="2392254" cy="159483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26388" y="174131"/>
            <a:ext cx="2595282" cy="1782094"/>
          </a:xfrm>
          <a:prstGeom prst="rect">
            <a:avLst/>
          </a:prstGeom>
        </p:spPr>
      </p:pic>
    </p:spTree>
    <p:extLst>
      <p:ext uri="{BB962C8B-B14F-4D97-AF65-F5344CB8AC3E}">
        <p14:creationId xmlns:p14="http://schemas.microsoft.com/office/powerpoint/2010/main" val="3467152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rot="319446">
            <a:off x="2847703" y="2982482"/>
            <a:ext cx="8255726" cy="1446550"/>
          </a:xfrm>
          <a:prstGeom prst="rect">
            <a:avLst/>
          </a:prstGeom>
        </p:spPr>
        <p:txBody>
          <a:bodyPr wrap="square">
            <a:spAutoFit/>
          </a:bodyPr>
          <a:lstStyle/>
          <a:p>
            <a:r>
              <a:rPr lang="en-GB" sz="8800" dirty="0" smtClean="0">
                <a:solidFill>
                  <a:srgbClr val="FFFF00"/>
                </a:solidFill>
              </a:rPr>
              <a:t>SWOT </a:t>
            </a:r>
            <a:r>
              <a:rPr lang="en-GB" sz="8800" dirty="0">
                <a:solidFill>
                  <a:srgbClr val="FFFF00"/>
                </a:solidFill>
              </a:rPr>
              <a:t>Analyse</a:t>
            </a:r>
          </a:p>
        </p:txBody>
      </p:sp>
    </p:spTree>
    <p:extLst>
      <p:ext uri="{BB962C8B-B14F-4D97-AF65-F5344CB8AC3E}">
        <p14:creationId xmlns:p14="http://schemas.microsoft.com/office/powerpoint/2010/main" val="3664407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GB" altLang="en-US" b="1" dirty="0" smtClean="0">
                <a:solidFill>
                  <a:srgbClr val="FFFF00"/>
                </a:solidFill>
              </a:rPr>
              <a:t>Summary of SWOT</a:t>
            </a:r>
            <a:endParaRPr lang="en-US" altLang="en-US" b="1" dirty="0">
              <a:solidFill>
                <a:srgbClr val="FFFF00"/>
              </a:solidFill>
            </a:endParaRPr>
          </a:p>
        </p:txBody>
      </p:sp>
      <p:sp>
        <p:nvSpPr>
          <p:cNvPr id="355331" name="Rectangle 3">
            <a:extLst>
              <a:ext uri="{FF2B5EF4-FFF2-40B4-BE49-F238E27FC236}">
                <a16:creationId xmlns="" xmlns:a16="http://schemas.microsoft.com/office/drawing/2014/main" id="{F697669E-1EC9-4367-AF24-F9315B6A34B6}"/>
              </a:ext>
            </a:extLst>
          </p:cNvPr>
          <p:cNvSpPr>
            <a:spLocks noGrp="1" noChangeArrowheads="1"/>
          </p:cNvSpPr>
          <p:nvPr>
            <p:ph idx="1"/>
          </p:nvPr>
        </p:nvSpPr>
        <p:spPr>
          <a:xfrm>
            <a:off x="2152650" y="1825625"/>
            <a:ext cx="7886700" cy="4667250"/>
          </a:xfrm>
        </p:spPr>
        <p:txBody>
          <a:bodyPr rtlCol="0">
            <a:normAutofit/>
          </a:bodyPr>
          <a:lstStyle/>
          <a:p>
            <a:pPr fontAlgn="auto">
              <a:spcAft>
                <a:spcPts val="0"/>
              </a:spcAft>
              <a:defRPr/>
            </a:pPr>
            <a:r>
              <a:rPr lang="en-GB" altLang="en-US" sz="4400" dirty="0" smtClean="0"/>
              <a:t> Strengths </a:t>
            </a:r>
          </a:p>
          <a:p>
            <a:pPr fontAlgn="auto">
              <a:spcAft>
                <a:spcPts val="0"/>
              </a:spcAft>
              <a:defRPr/>
            </a:pPr>
            <a:r>
              <a:rPr lang="en-GB" altLang="en-US" sz="4400" dirty="0" smtClean="0"/>
              <a:t> Weakness </a:t>
            </a:r>
          </a:p>
          <a:p>
            <a:pPr fontAlgn="auto">
              <a:spcAft>
                <a:spcPts val="0"/>
              </a:spcAft>
              <a:defRPr/>
            </a:pPr>
            <a:r>
              <a:rPr lang="en-GB" altLang="en-US" sz="4400" dirty="0" smtClean="0"/>
              <a:t> Opportunities</a:t>
            </a:r>
          </a:p>
          <a:p>
            <a:pPr fontAlgn="auto">
              <a:spcAft>
                <a:spcPts val="0"/>
              </a:spcAft>
              <a:defRPr/>
            </a:pPr>
            <a:r>
              <a:rPr lang="en-GB" altLang="en-US" sz="4400" dirty="0" smtClean="0"/>
              <a:t> Threats </a:t>
            </a:r>
            <a:endParaRPr lang="en-GB" altLang="en-US" sz="4400" dirty="0"/>
          </a:p>
        </p:txBody>
      </p:sp>
    </p:spTree>
    <p:extLst>
      <p:ext uri="{BB962C8B-B14F-4D97-AF65-F5344CB8AC3E}">
        <p14:creationId xmlns:p14="http://schemas.microsoft.com/office/powerpoint/2010/main" val="426503907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5331">
                                            <p:txEl>
                                              <p:pRg st="0" end="0"/>
                                            </p:txEl>
                                          </p:spTgt>
                                        </p:tgtEl>
                                        <p:attrNameLst>
                                          <p:attrName>style.visibility</p:attrName>
                                        </p:attrNameLst>
                                      </p:cBhvr>
                                      <p:to>
                                        <p:strVal val="visible"/>
                                      </p:to>
                                    </p:set>
                                    <p:animEffect transition="in" filter="fade">
                                      <p:cBhvr>
                                        <p:cTn id="7" dur="500"/>
                                        <p:tgtEl>
                                          <p:spTgt spid="3553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5331">
                                            <p:txEl>
                                              <p:pRg st="1" end="1"/>
                                            </p:txEl>
                                          </p:spTgt>
                                        </p:tgtEl>
                                        <p:attrNameLst>
                                          <p:attrName>style.visibility</p:attrName>
                                        </p:attrNameLst>
                                      </p:cBhvr>
                                      <p:to>
                                        <p:strVal val="visible"/>
                                      </p:to>
                                    </p:set>
                                    <p:animEffect transition="in" filter="fade">
                                      <p:cBhvr>
                                        <p:cTn id="12" dur="500"/>
                                        <p:tgtEl>
                                          <p:spTgt spid="3553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5331">
                                            <p:txEl>
                                              <p:pRg st="2" end="2"/>
                                            </p:txEl>
                                          </p:spTgt>
                                        </p:tgtEl>
                                        <p:attrNameLst>
                                          <p:attrName>style.visibility</p:attrName>
                                        </p:attrNameLst>
                                      </p:cBhvr>
                                      <p:to>
                                        <p:strVal val="visible"/>
                                      </p:to>
                                    </p:set>
                                    <p:animEffect transition="in" filter="fade">
                                      <p:cBhvr>
                                        <p:cTn id="17" dur="500"/>
                                        <p:tgtEl>
                                          <p:spTgt spid="3553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55331">
                                            <p:txEl>
                                              <p:pRg st="3" end="3"/>
                                            </p:txEl>
                                          </p:spTgt>
                                        </p:tgtEl>
                                        <p:attrNameLst>
                                          <p:attrName>style.visibility</p:attrName>
                                        </p:attrNameLst>
                                      </p:cBhvr>
                                      <p:to>
                                        <p:strVal val="visible"/>
                                      </p:to>
                                    </p:set>
                                    <p:animEffect transition="in" filter="fade">
                                      <p:cBhvr>
                                        <p:cTn id="22" dur="500"/>
                                        <p:tgtEl>
                                          <p:spTgt spid="3553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533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1519125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2744" y="899177"/>
            <a:ext cx="6849315" cy="4664495"/>
          </a:xfrm>
        </p:spPr>
        <p:txBody>
          <a:bodyPr>
            <a:normAutofit/>
          </a:bodyPr>
          <a:lstStyle/>
          <a:p>
            <a:r>
              <a:rPr lang="en-GB" sz="4400" dirty="0" smtClean="0">
                <a:solidFill>
                  <a:srgbClr val="FFFF00"/>
                </a:solidFill>
              </a:rPr>
              <a:t>Introduction</a:t>
            </a:r>
          </a:p>
          <a:p>
            <a:r>
              <a:rPr lang="en-GB" sz="4400" dirty="0" smtClean="0">
                <a:solidFill>
                  <a:srgbClr val="FFFF00"/>
                </a:solidFill>
              </a:rPr>
              <a:t>Teacher Training Team</a:t>
            </a:r>
          </a:p>
          <a:p>
            <a:endParaRPr lang="en-GB" sz="4400" dirty="0" smtClean="0">
              <a:solidFill>
                <a:schemeClr val="bg1"/>
              </a:solidFill>
            </a:endParaRPr>
          </a:p>
          <a:p>
            <a:r>
              <a:rPr lang="en-GB" sz="5400" dirty="0" smtClean="0">
                <a:solidFill>
                  <a:schemeClr val="bg1"/>
                </a:solidFill>
              </a:rPr>
              <a:t>Marion Rhodes</a:t>
            </a:r>
            <a:endParaRPr lang="en-GB" sz="5400" dirty="0" smtClean="0">
              <a:solidFill>
                <a:schemeClr val="bg1"/>
              </a:solidFill>
            </a:endParaRPr>
          </a:p>
          <a:p>
            <a:r>
              <a:rPr lang="en-GB" sz="5400" dirty="0" smtClean="0">
                <a:solidFill>
                  <a:schemeClr val="bg1"/>
                </a:solidFill>
              </a:rPr>
              <a:t>Tony Burgoyne</a:t>
            </a:r>
            <a:endParaRPr lang="en-GB" sz="5400" dirty="0">
              <a:solidFill>
                <a:schemeClr val="bg1"/>
              </a:solidFill>
            </a:endParaRPr>
          </a:p>
          <a:p>
            <a:endParaRPr lang="en-GB" sz="4400" dirty="0" smtClean="0">
              <a:solidFill>
                <a:schemeClr val="bg1"/>
              </a:solidFill>
            </a:endParaRPr>
          </a:p>
          <a:p>
            <a:endParaRPr lang="en-GB" sz="4400" dirty="0">
              <a:solidFill>
                <a:schemeClr val="bg1"/>
              </a:solidFill>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094" y="632011"/>
            <a:ext cx="3227294" cy="2487705"/>
          </a:xfrm>
          <a:prstGeom prst="rect">
            <a:avLst/>
          </a:prstGeom>
        </p:spPr>
      </p:pic>
    </p:spTree>
    <p:extLst>
      <p:ext uri="{BB962C8B-B14F-4D97-AF65-F5344CB8AC3E}">
        <p14:creationId xmlns:p14="http://schemas.microsoft.com/office/powerpoint/2010/main" val="1288456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GB" altLang="en-US" b="1" dirty="0" smtClean="0">
                <a:solidFill>
                  <a:srgbClr val="FFFF00"/>
                </a:solidFill>
              </a:rPr>
              <a:t>Ground rules</a:t>
            </a:r>
            <a:endParaRPr lang="en-US" altLang="en-US" b="1" dirty="0" smtClean="0">
              <a:solidFill>
                <a:srgbClr val="FFFF00"/>
              </a:solidFill>
            </a:endParaRPr>
          </a:p>
        </p:txBody>
      </p:sp>
      <p:sp>
        <p:nvSpPr>
          <p:cNvPr id="349187" name="Rectangle 3"/>
          <p:cNvSpPr>
            <a:spLocks noGrp="1" noChangeArrowheads="1"/>
          </p:cNvSpPr>
          <p:nvPr>
            <p:ph idx="1"/>
          </p:nvPr>
        </p:nvSpPr>
        <p:spPr>
          <a:xfrm>
            <a:off x="1981202" y="3159125"/>
            <a:ext cx="9502586" cy="1085850"/>
          </a:xfrm>
        </p:spPr>
        <p:txBody>
          <a:bodyPr/>
          <a:lstStyle/>
          <a:p>
            <a:pPr>
              <a:buFontTx/>
              <a:buNone/>
            </a:pPr>
            <a:r>
              <a:rPr lang="en-GB" altLang="en-US" sz="4000" dirty="0">
                <a:solidFill>
                  <a:srgbClr val="FFFF00"/>
                </a:solidFill>
              </a:rPr>
              <a:t>Please…</a:t>
            </a:r>
          </a:p>
          <a:p>
            <a:pPr>
              <a:buFontTx/>
              <a:buNone/>
            </a:pPr>
            <a:r>
              <a:rPr lang="en-GB" altLang="en-US" sz="4000" dirty="0" smtClean="0">
                <a:solidFill>
                  <a:srgbClr val="FFFF00"/>
                </a:solidFill>
              </a:rPr>
              <a:t>switch </a:t>
            </a:r>
            <a:r>
              <a:rPr lang="en-GB" altLang="en-US" sz="4000" dirty="0">
                <a:solidFill>
                  <a:srgbClr val="FFFF00"/>
                </a:solidFill>
              </a:rPr>
              <a:t>off your mobile </a:t>
            </a:r>
            <a:r>
              <a:rPr lang="en-GB" altLang="en-US" sz="4000" dirty="0" smtClean="0">
                <a:solidFill>
                  <a:srgbClr val="FFFF00"/>
                </a:solidFill>
              </a:rPr>
              <a:t>phone or put on silent </a:t>
            </a:r>
            <a:endParaRPr lang="en-US" altLang="en-US" sz="4000" dirty="0">
              <a:solidFill>
                <a:srgbClr val="FFFF00"/>
              </a:solidFill>
            </a:endParaRPr>
          </a:p>
        </p:txBody>
      </p:sp>
      <p:sp>
        <p:nvSpPr>
          <p:cNvPr id="30724" name="Text Box 5"/>
          <p:cNvSpPr txBox="1">
            <a:spLocks noChangeArrowheads="1"/>
          </p:cNvSpPr>
          <p:nvPr/>
        </p:nvSpPr>
        <p:spPr bwMode="auto">
          <a:xfrm>
            <a:off x="4813300" y="1546226"/>
            <a:ext cx="565150" cy="366713"/>
          </a:xfrm>
          <a:prstGeom prst="rect">
            <a:avLst/>
          </a:prstGeom>
          <a:noFill/>
          <a:ln>
            <a:noFill/>
          </a:ln>
          <a:effectLst/>
          <a:extLst>
            <a:ext uri="{909E8E84-426E-40DD-AFC4-6F175D3DCCD1}">
              <a14:hiddenFill xmlns:a14="http://schemas.microsoft.com/office/drawing/2010/main">
                <a:solidFill>
                  <a:srgbClr val="00ABCD"/>
                </a:solidFill>
              </a14:hiddenFill>
            </a:ex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GB" altLang="en-US" sz="1800">
                <a:solidFill>
                  <a:prstClr val="black"/>
                </a:solidFill>
                <a:latin typeface="Arial" panose="020B0604020202020204" pitchFamily="34" charset="0"/>
                <a:cs typeface="Arial" panose="020B0604020202020204" pitchFamily="34" charset="0"/>
              </a:rPr>
              <a:t>ring</a:t>
            </a:r>
          </a:p>
        </p:txBody>
      </p:sp>
      <p:sp>
        <p:nvSpPr>
          <p:cNvPr id="30725" name="Text Box 6"/>
          <p:cNvSpPr txBox="1">
            <a:spLocks noChangeArrowheads="1"/>
          </p:cNvSpPr>
          <p:nvPr/>
        </p:nvSpPr>
        <p:spPr bwMode="auto">
          <a:xfrm>
            <a:off x="2921000" y="1730376"/>
            <a:ext cx="565150" cy="366713"/>
          </a:xfrm>
          <a:prstGeom prst="rect">
            <a:avLst/>
          </a:prstGeom>
          <a:noFill/>
          <a:ln>
            <a:noFill/>
          </a:ln>
          <a:effectLst/>
          <a:extLst>
            <a:ext uri="{909E8E84-426E-40DD-AFC4-6F175D3DCCD1}">
              <a14:hiddenFill xmlns:a14="http://schemas.microsoft.com/office/drawing/2010/main">
                <a:solidFill>
                  <a:srgbClr val="00ABCD"/>
                </a:solidFill>
              </a14:hiddenFill>
            </a:ex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GB" altLang="en-US" sz="1800">
                <a:solidFill>
                  <a:prstClr val="black"/>
                </a:solidFill>
                <a:latin typeface="Arial" panose="020B0604020202020204" pitchFamily="34" charset="0"/>
                <a:cs typeface="Arial" panose="020B0604020202020204" pitchFamily="34" charset="0"/>
              </a:rPr>
              <a:t>ring</a:t>
            </a:r>
          </a:p>
        </p:txBody>
      </p:sp>
      <p:sp>
        <p:nvSpPr>
          <p:cNvPr id="30726" name="Text Box 7"/>
          <p:cNvSpPr txBox="1">
            <a:spLocks noChangeArrowheads="1"/>
          </p:cNvSpPr>
          <p:nvPr/>
        </p:nvSpPr>
        <p:spPr bwMode="auto">
          <a:xfrm>
            <a:off x="7373938" y="1730376"/>
            <a:ext cx="565150" cy="366713"/>
          </a:xfrm>
          <a:prstGeom prst="rect">
            <a:avLst/>
          </a:prstGeom>
          <a:noFill/>
          <a:ln>
            <a:noFill/>
          </a:ln>
          <a:effectLst/>
          <a:extLst>
            <a:ext uri="{909E8E84-426E-40DD-AFC4-6F175D3DCCD1}">
              <a14:hiddenFill xmlns:a14="http://schemas.microsoft.com/office/drawing/2010/main">
                <a:solidFill>
                  <a:srgbClr val="00ABCD"/>
                </a:solidFill>
              </a14:hiddenFill>
            </a:ex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GB" altLang="en-US" sz="1800">
                <a:solidFill>
                  <a:prstClr val="black"/>
                </a:solidFill>
                <a:latin typeface="Arial" panose="020B0604020202020204" pitchFamily="34" charset="0"/>
                <a:cs typeface="Arial" panose="020B0604020202020204" pitchFamily="34" charset="0"/>
              </a:rPr>
              <a:t>ring</a:t>
            </a:r>
          </a:p>
        </p:txBody>
      </p:sp>
      <p:sp>
        <p:nvSpPr>
          <p:cNvPr id="30727" name="Text Box 8"/>
          <p:cNvSpPr txBox="1">
            <a:spLocks noChangeArrowheads="1"/>
          </p:cNvSpPr>
          <p:nvPr/>
        </p:nvSpPr>
        <p:spPr bwMode="auto">
          <a:xfrm>
            <a:off x="1981201" y="4321176"/>
            <a:ext cx="1878013" cy="1311275"/>
          </a:xfrm>
          <a:prstGeom prst="rect">
            <a:avLst/>
          </a:prstGeom>
          <a:noFill/>
          <a:ln>
            <a:noFill/>
          </a:ln>
          <a:effectLst/>
          <a:extLst>
            <a:ext uri="{909E8E84-426E-40DD-AFC4-6F175D3DCCD1}">
              <a14:hiddenFill xmlns:a14="http://schemas.microsoft.com/office/drawing/2010/main">
                <a:solidFill>
                  <a:srgbClr val="00ABCD"/>
                </a:solidFill>
              </a14:hiddenFill>
            </a:ex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GB" altLang="en-US" sz="8000">
                <a:solidFill>
                  <a:prstClr val="white"/>
                </a:solidFill>
                <a:latin typeface="Arial" panose="020B0604020202020204" pitchFamily="34" charset="0"/>
                <a:cs typeface="Arial" panose="020B0604020202020204" pitchFamily="34" charset="0"/>
              </a:rPr>
              <a:t>ring</a:t>
            </a:r>
          </a:p>
        </p:txBody>
      </p:sp>
      <p:sp>
        <p:nvSpPr>
          <p:cNvPr id="30728" name="Text Box 9"/>
          <p:cNvSpPr txBox="1">
            <a:spLocks noChangeArrowheads="1"/>
          </p:cNvSpPr>
          <p:nvPr/>
        </p:nvSpPr>
        <p:spPr bwMode="auto">
          <a:xfrm>
            <a:off x="8831263" y="2097089"/>
            <a:ext cx="925512" cy="625475"/>
          </a:xfrm>
          <a:prstGeom prst="rect">
            <a:avLst/>
          </a:prstGeom>
          <a:noFill/>
          <a:ln>
            <a:noFill/>
          </a:ln>
          <a:effectLst/>
          <a:extLst>
            <a:ext uri="{909E8E84-426E-40DD-AFC4-6F175D3DCCD1}">
              <a14:hiddenFill xmlns:a14="http://schemas.microsoft.com/office/drawing/2010/main">
                <a:solidFill>
                  <a:srgbClr val="00ABCD"/>
                </a:solidFill>
              </a14:hiddenFill>
            </a:ex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GB" altLang="en-US" sz="3500">
                <a:solidFill>
                  <a:prstClr val="white"/>
                </a:solidFill>
                <a:latin typeface="Arial" panose="020B0604020202020204" pitchFamily="34" charset="0"/>
                <a:cs typeface="Arial" panose="020B0604020202020204" pitchFamily="34" charset="0"/>
              </a:rPr>
              <a:t>ring</a:t>
            </a:r>
          </a:p>
        </p:txBody>
      </p:sp>
      <p:sp>
        <p:nvSpPr>
          <p:cNvPr id="30729" name="Text Box 10"/>
          <p:cNvSpPr txBox="1">
            <a:spLocks noChangeArrowheads="1"/>
          </p:cNvSpPr>
          <p:nvPr/>
        </p:nvSpPr>
        <p:spPr bwMode="auto">
          <a:xfrm>
            <a:off x="1816100" y="5253039"/>
            <a:ext cx="1816100" cy="1265237"/>
          </a:xfrm>
          <a:prstGeom prst="rect">
            <a:avLst/>
          </a:prstGeom>
          <a:noFill/>
          <a:ln>
            <a:noFill/>
          </a:ln>
          <a:effectLst/>
          <a:extLst>
            <a:ext uri="{909E8E84-426E-40DD-AFC4-6F175D3DCCD1}">
              <a14:hiddenFill xmlns:a14="http://schemas.microsoft.com/office/drawing/2010/main">
                <a:solidFill>
                  <a:srgbClr val="00ABCD"/>
                </a:solidFill>
              </a14:hiddenFill>
            </a:ex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GB" altLang="en-US" sz="7700">
                <a:solidFill>
                  <a:prstClr val="black"/>
                </a:solidFill>
                <a:latin typeface="Arial" panose="020B0604020202020204" pitchFamily="34" charset="0"/>
                <a:cs typeface="Arial" panose="020B0604020202020204" pitchFamily="34" charset="0"/>
              </a:rPr>
              <a:t>ring</a:t>
            </a:r>
          </a:p>
        </p:txBody>
      </p:sp>
      <p:sp>
        <p:nvSpPr>
          <p:cNvPr id="30730" name="Text Box 11"/>
          <p:cNvSpPr txBox="1">
            <a:spLocks noChangeArrowheads="1"/>
          </p:cNvSpPr>
          <p:nvPr/>
        </p:nvSpPr>
        <p:spPr bwMode="auto">
          <a:xfrm>
            <a:off x="1520826" y="1576389"/>
            <a:ext cx="2238375" cy="1570037"/>
          </a:xfrm>
          <a:prstGeom prst="rect">
            <a:avLst/>
          </a:prstGeom>
          <a:noFill/>
          <a:ln>
            <a:noFill/>
          </a:ln>
          <a:effectLst/>
          <a:extLst>
            <a:ext uri="{909E8E84-426E-40DD-AFC4-6F175D3DCCD1}">
              <a14:hiddenFill xmlns:a14="http://schemas.microsoft.com/office/drawing/2010/main">
                <a:solidFill>
                  <a:srgbClr val="00ABCD"/>
                </a:solidFill>
              </a14:hiddenFill>
            </a:ex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GB" altLang="en-US" sz="9700">
                <a:solidFill>
                  <a:prstClr val="white"/>
                </a:solidFill>
                <a:latin typeface="Arial" panose="020B0604020202020204" pitchFamily="34" charset="0"/>
                <a:cs typeface="Arial" panose="020B0604020202020204" pitchFamily="34" charset="0"/>
              </a:rPr>
              <a:t>ring</a:t>
            </a:r>
          </a:p>
        </p:txBody>
      </p:sp>
      <p:sp>
        <p:nvSpPr>
          <p:cNvPr id="30731" name="Text Box 12"/>
          <p:cNvSpPr txBox="1">
            <a:spLocks noChangeArrowheads="1"/>
          </p:cNvSpPr>
          <p:nvPr/>
        </p:nvSpPr>
        <p:spPr bwMode="auto">
          <a:xfrm>
            <a:off x="3852864" y="4965701"/>
            <a:ext cx="1455737" cy="1006475"/>
          </a:xfrm>
          <a:prstGeom prst="rect">
            <a:avLst/>
          </a:prstGeom>
          <a:noFill/>
          <a:ln>
            <a:noFill/>
          </a:ln>
          <a:effectLst/>
          <a:extLst>
            <a:ext uri="{909E8E84-426E-40DD-AFC4-6F175D3DCCD1}">
              <a14:hiddenFill xmlns:a14="http://schemas.microsoft.com/office/drawing/2010/main">
                <a:solidFill>
                  <a:srgbClr val="00ABCD"/>
                </a:solidFill>
              </a14:hiddenFill>
            </a:ex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GB" altLang="en-US" sz="6000">
                <a:solidFill>
                  <a:prstClr val="white"/>
                </a:solidFill>
                <a:latin typeface="Arial" panose="020B0604020202020204" pitchFamily="34" charset="0"/>
                <a:cs typeface="Arial" panose="020B0604020202020204" pitchFamily="34" charset="0"/>
              </a:rPr>
              <a:t>ring</a:t>
            </a:r>
          </a:p>
        </p:txBody>
      </p:sp>
      <p:sp>
        <p:nvSpPr>
          <p:cNvPr id="30732" name="Text Box 13"/>
          <p:cNvSpPr txBox="1">
            <a:spLocks noChangeArrowheads="1"/>
          </p:cNvSpPr>
          <p:nvPr/>
        </p:nvSpPr>
        <p:spPr bwMode="auto">
          <a:xfrm>
            <a:off x="9547226" y="5816601"/>
            <a:ext cx="1031875" cy="701675"/>
          </a:xfrm>
          <a:prstGeom prst="rect">
            <a:avLst/>
          </a:prstGeom>
          <a:noFill/>
          <a:ln>
            <a:noFill/>
          </a:ln>
          <a:effectLst/>
          <a:extLst>
            <a:ext uri="{909E8E84-426E-40DD-AFC4-6F175D3DCCD1}">
              <a14:hiddenFill xmlns:a14="http://schemas.microsoft.com/office/drawing/2010/main">
                <a:solidFill>
                  <a:srgbClr val="00ABCD"/>
                </a:solidFill>
              </a14:hiddenFill>
            </a:ex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GB" altLang="en-US" sz="4000">
                <a:solidFill>
                  <a:prstClr val="black"/>
                </a:solidFill>
                <a:latin typeface="Arial" panose="020B0604020202020204" pitchFamily="34" charset="0"/>
                <a:cs typeface="Arial" panose="020B0604020202020204" pitchFamily="34" charset="0"/>
              </a:rPr>
              <a:t>ring</a:t>
            </a:r>
          </a:p>
        </p:txBody>
      </p:sp>
      <p:sp>
        <p:nvSpPr>
          <p:cNvPr id="30733" name="Text Box 14"/>
          <p:cNvSpPr txBox="1">
            <a:spLocks noChangeArrowheads="1"/>
          </p:cNvSpPr>
          <p:nvPr/>
        </p:nvSpPr>
        <p:spPr bwMode="auto">
          <a:xfrm>
            <a:off x="8870951" y="2813051"/>
            <a:ext cx="1350963" cy="930275"/>
          </a:xfrm>
          <a:prstGeom prst="rect">
            <a:avLst/>
          </a:prstGeom>
          <a:noFill/>
          <a:ln>
            <a:noFill/>
          </a:ln>
          <a:effectLst/>
          <a:extLst>
            <a:ext uri="{909E8E84-426E-40DD-AFC4-6F175D3DCCD1}">
              <a14:hiddenFill xmlns:a14="http://schemas.microsoft.com/office/drawing/2010/main">
                <a:solidFill>
                  <a:srgbClr val="00ABCD"/>
                </a:solidFill>
              </a14:hiddenFill>
            </a:ex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GB" altLang="en-US" sz="5500">
                <a:solidFill>
                  <a:prstClr val="black"/>
                </a:solidFill>
                <a:latin typeface="Arial" panose="020B0604020202020204" pitchFamily="34" charset="0"/>
                <a:cs typeface="Arial" panose="020B0604020202020204" pitchFamily="34" charset="0"/>
              </a:rPr>
              <a:t>ring</a:t>
            </a:r>
          </a:p>
        </p:txBody>
      </p:sp>
      <p:sp>
        <p:nvSpPr>
          <p:cNvPr id="30734" name="Text Box 15"/>
          <p:cNvSpPr txBox="1">
            <a:spLocks noChangeArrowheads="1"/>
          </p:cNvSpPr>
          <p:nvPr/>
        </p:nvSpPr>
        <p:spPr bwMode="auto">
          <a:xfrm>
            <a:off x="4510089" y="1541464"/>
            <a:ext cx="2301875" cy="1616075"/>
          </a:xfrm>
          <a:prstGeom prst="rect">
            <a:avLst/>
          </a:prstGeom>
          <a:noFill/>
          <a:ln>
            <a:noFill/>
          </a:ln>
          <a:effectLst/>
          <a:extLst>
            <a:ext uri="{909E8E84-426E-40DD-AFC4-6F175D3DCCD1}">
              <a14:hiddenFill xmlns:a14="http://schemas.microsoft.com/office/drawing/2010/main">
                <a:solidFill>
                  <a:srgbClr val="00ABCD"/>
                </a:solidFill>
              </a14:hiddenFill>
            </a:ex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GB" altLang="en-US" sz="10000">
                <a:solidFill>
                  <a:prstClr val="white"/>
                </a:solidFill>
                <a:latin typeface="Arial" panose="020B0604020202020204" pitchFamily="34" charset="0"/>
                <a:cs typeface="Arial" panose="020B0604020202020204" pitchFamily="34" charset="0"/>
              </a:rPr>
              <a:t>ring</a:t>
            </a:r>
          </a:p>
        </p:txBody>
      </p:sp>
      <p:sp>
        <p:nvSpPr>
          <p:cNvPr id="30735" name="Text Box 16"/>
          <p:cNvSpPr txBox="1">
            <a:spLocks noChangeArrowheads="1"/>
          </p:cNvSpPr>
          <p:nvPr/>
        </p:nvSpPr>
        <p:spPr bwMode="auto">
          <a:xfrm>
            <a:off x="6034088" y="3935414"/>
            <a:ext cx="4824412" cy="3170237"/>
          </a:xfrm>
          <a:prstGeom prst="rect">
            <a:avLst/>
          </a:prstGeom>
          <a:noFill/>
          <a:ln>
            <a:noFill/>
          </a:ln>
          <a:effectLst/>
          <a:extLst>
            <a:ext uri="{909E8E84-426E-40DD-AFC4-6F175D3DCCD1}">
              <a14:hiddenFill xmlns:a14="http://schemas.microsoft.com/office/drawing/2010/main">
                <a:solidFill>
                  <a:srgbClr val="00ABCD"/>
                </a:solidFill>
              </a14:hiddenFill>
            </a:ex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GB" altLang="en-US" sz="20000" dirty="0">
                <a:solidFill>
                  <a:prstClr val="white"/>
                </a:solidFill>
                <a:latin typeface="Arial" panose="020B0604020202020204" pitchFamily="34" charset="0"/>
                <a:cs typeface="Arial" panose="020B0604020202020204" pitchFamily="34" charset="0"/>
              </a:rPr>
              <a:t>ring</a:t>
            </a:r>
          </a:p>
        </p:txBody>
      </p:sp>
      <p:sp>
        <p:nvSpPr>
          <p:cNvPr id="30736" name="Text Box 17"/>
          <p:cNvSpPr txBox="1">
            <a:spLocks noChangeArrowheads="1"/>
          </p:cNvSpPr>
          <p:nvPr/>
        </p:nvSpPr>
        <p:spPr bwMode="auto">
          <a:xfrm>
            <a:off x="6858001" y="2520951"/>
            <a:ext cx="1031875" cy="701675"/>
          </a:xfrm>
          <a:prstGeom prst="rect">
            <a:avLst/>
          </a:prstGeom>
          <a:noFill/>
          <a:ln>
            <a:noFill/>
          </a:ln>
          <a:effectLst/>
          <a:extLst>
            <a:ext uri="{909E8E84-426E-40DD-AFC4-6F175D3DCCD1}">
              <a14:hiddenFill xmlns:a14="http://schemas.microsoft.com/office/drawing/2010/main">
                <a:solidFill>
                  <a:srgbClr val="00ABCD"/>
                </a:solidFill>
              </a14:hiddenFill>
            </a:ex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GB" altLang="en-US" sz="4000">
                <a:solidFill>
                  <a:prstClr val="white"/>
                </a:solidFill>
                <a:latin typeface="Arial" panose="020B0604020202020204" pitchFamily="34" charset="0"/>
                <a:cs typeface="Arial" panose="020B0604020202020204" pitchFamily="34" charset="0"/>
              </a:rPr>
              <a:t>ring</a:t>
            </a:r>
          </a:p>
        </p:txBody>
      </p:sp>
      <p:sp>
        <p:nvSpPr>
          <p:cNvPr id="30737" name="Text Box 18"/>
          <p:cNvSpPr txBox="1">
            <a:spLocks noChangeArrowheads="1"/>
          </p:cNvSpPr>
          <p:nvPr/>
        </p:nvSpPr>
        <p:spPr bwMode="auto">
          <a:xfrm>
            <a:off x="1819275" y="3378201"/>
            <a:ext cx="565150" cy="366713"/>
          </a:xfrm>
          <a:prstGeom prst="rect">
            <a:avLst/>
          </a:prstGeom>
          <a:noFill/>
          <a:ln>
            <a:noFill/>
          </a:ln>
          <a:effectLst/>
          <a:extLst>
            <a:ext uri="{909E8E84-426E-40DD-AFC4-6F175D3DCCD1}">
              <a14:hiddenFill xmlns:a14="http://schemas.microsoft.com/office/drawing/2010/main">
                <a:solidFill>
                  <a:srgbClr val="00ABCD"/>
                </a:solidFill>
              </a14:hiddenFill>
            </a:ext>
            <a:ext uri="{91240B29-F687-4F45-9708-019B960494DF}">
              <a14:hiddenLine xmlns:a14="http://schemas.microsoft.com/office/drawing/2010/main" w="63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GB" altLang="en-US" sz="1800">
                <a:solidFill>
                  <a:prstClr val="black"/>
                </a:solidFill>
                <a:latin typeface="Arial" panose="020B0604020202020204" pitchFamily="34" charset="0"/>
                <a:cs typeface="Arial" panose="020B0604020202020204" pitchFamily="34" charset="0"/>
              </a:rPr>
              <a:t>ring</a:t>
            </a:r>
          </a:p>
        </p:txBody>
      </p:sp>
      <p:pic>
        <p:nvPicPr>
          <p:cNvPr id="307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34364" y="-28575"/>
            <a:ext cx="2433637"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186415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49187">
                                            <p:txEl>
                                              <p:pRg st="0" end="0"/>
                                            </p:txEl>
                                          </p:spTgt>
                                        </p:tgtEl>
                                        <p:attrNameLst>
                                          <p:attrName>style.visibility</p:attrName>
                                        </p:attrNameLst>
                                      </p:cBhvr>
                                      <p:to>
                                        <p:strVal val="visible"/>
                                      </p:to>
                                    </p:set>
                                    <p:animEffect transition="in" filter="fade">
                                      <p:cBhvr>
                                        <p:cTn id="7" dur="1000"/>
                                        <p:tgtEl>
                                          <p:spTgt spid="34918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49187">
                                            <p:txEl>
                                              <p:pRg st="1" end="1"/>
                                            </p:txEl>
                                          </p:spTgt>
                                        </p:tgtEl>
                                        <p:attrNameLst>
                                          <p:attrName>style.visibility</p:attrName>
                                        </p:attrNameLst>
                                      </p:cBhvr>
                                      <p:to>
                                        <p:strVal val="visible"/>
                                      </p:to>
                                    </p:set>
                                    <p:animEffect transition="in" filter="fade">
                                      <p:cBhvr>
                                        <p:cTn id="10" dur="1000"/>
                                        <p:tgtEl>
                                          <p:spTgt spid="3491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 decide</a:t>
            </a:r>
            <a:endParaRPr lang="en-US" dirty="0"/>
          </a:p>
        </p:txBody>
      </p:sp>
      <p:sp>
        <p:nvSpPr>
          <p:cNvPr id="3" name="Content Placeholder 2"/>
          <p:cNvSpPr>
            <a:spLocks noGrp="1"/>
          </p:cNvSpPr>
          <p:nvPr>
            <p:ph idx="1"/>
          </p:nvPr>
        </p:nvSpPr>
        <p:spPr/>
        <p:txBody>
          <a:bodyPr/>
          <a:lstStyle/>
          <a:p>
            <a:r>
              <a:rPr lang="en-GB" sz="3600" dirty="0" smtClean="0">
                <a:solidFill>
                  <a:srgbClr val="FFFF00"/>
                </a:solidFill>
              </a:rPr>
              <a:t>Lets make up our own Group/Ground Rules</a:t>
            </a:r>
          </a:p>
          <a:p>
            <a:endParaRPr lang="en-GB" sz="3600" dirty="0">
              <a:solidFill>
                <a:srgbClr val="FFFF00"/>
              </a:solidFill>
            </a:endParaRPr>
          </a:p>
          <a:p>
            <a:r>
              <a:rPr lang="en-GB" dirty="0" smtClean="0"/>
              <a:t>Can you all </a:t>
            </a:r>
            <a:r>
              <a:rPr lang="en-GB" dirty="0" smtClean="0"/>
              <a:t>write </a:t>
            </a:r>
            <a:r>
              <a:rPr lang="en-GB" dirty="0" smtClean="0"/>
              <a:t>down what you think are the most important rules in your class/lesson, the top 3</a:t>
            </a:r>
          </a:p>
          <a:p>
            <a:r>
              <a:rPr lang="en-GB" dirty="0" smtClean="0"/>
              <a:t>Share with your table</a:t>
            </a:r>
          </a:p>
          <a:p>
            <a:r>
              <a:rPr lang="en-GB" dirty="0" smtClean="0"/>
              <a:t>Decide on the most important one</a:t>
            </a:r>
          </a:p>
          <a:p>
            <a:r>
              <a:rPr lang="en-GB" dirty="0" smtClean="0"/>
              <a:t>All </a:t>
            </a:r>
            <a:r>
              <a:rPr lang="en-GB" dirty="0"/>
              <a:t>g</a:t>
            </a:r>
            <a:r>
              <a:rPr lang="en-GB" dirty="0" smtClean="0"/>
              <a:t>roups to share their finding using white boards</a:t>
            </a:r>
          </a:p>
          <a:p>
            <a:endParaRPr lang="en-US" dirty="0"/>
          </a:p>
        </p:txBody>
      </p:sp>
    </p:spTree>
    <p:extLst>
      <p:ext uri="{BB962C8B-B14F-4D97-AF65-F5344CB8AC3E}">
        <p14:creationId xmlns:p14="http://schemas.microsoft.com/office/powerpoint/2010/main" val="206726230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Listen and concentrate when others are talking or presenting</a:t>
            </a:r>
            <a:endParaRPr lang="en-US" dirty="0">
              <a:solidFill>
                <a:srgbClr val="FFFF00"/>
              </a:solidFill>
            </a:endParaRPr>
          </a:p>
        </p:txBody>
      </p:sp>
      <p:sp>
        <p:nvSpPr>
          <p:cNvPr id="3" name="Content Placeholder 2"/>
          <p:cNvSpPr>
            <a:spLocks noGrp="1"/>
          </p:cNvSpPr>
          <p:nvPr>
            <p:ph idx="1"/>
          </p:nvPr>
        </p:nvSpPr>
        <p:spPr/>
        <p:txBody>
          <a:bodyPr/>
          <a:lstStyle/>
          <a:p>
            <a:r>
              <a:rPr lang="en-GB" sz="4000" dirty="0"/>
              <a:t>Be respectful to all.</a:t>
            </a:r>
          </a:p>
          <a:p>
            <a:r>
              <a:rPr lang="en-GB" sz="4000" dirty="0"/>
              <a:t>Come to class prepared.</a:t>
            </a:r>
          </a:p>
          <a:p>
            <a:r>
              <a:rPr lang="en-GB" sz="4000" dirty="0"/>
              <a:t>Do your best.</a:t>
            </a:r>
          </a:p>
          <a:p>
            <a:r>
              <a:rPr lang="en-GB" sz="4000" dirty="0"/>
              <a:t>Have a winning attitude.</a:t>
            </a:r>
          </a:p>
          <a:p>
            <a:r>
              <a:rPr lang="en-GB" sz="4000" dirty="0"/>
              <a:t>Have fun and </a:t>
            </a:r>
            <a:r>
              <a:rPr lang="en-GB" sz="4000" dirty="0" smtClean="0"/>
              <a:t>learn!</a:t>
            </a:r>
          </a:p>
          <a:p>
            <a:r>
              <a:rPr lang="en-GB" sz="4000" dirty="0" smtClean="0"/>
              <a:t>Ask if you need guidance or more understanding</a:t>
            </a:r>
            <a:endParaRPr lang="en-GB" sz="4000" dirty="0"/>
          </a:p>
          <a:p>
            <a:endParaRPr lang="en-US" dirty="0"/>
          </a:p>
        </p:txBody>
      </p:sp>
    </p:spTree>
    <p:extLst>
      <p:ext uri="{BB962C8B-B14F-4D97-AF65-F5344CB8AC3E}">
        <p14:creationId xmlns:p14="http://schemas.microsoft.com/office/powerpoint/2010/main" val="363855882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z="6000" dirty="0" smtClean="0">
                <a:solidFill>
                  <a:srgbClr val="FFFF00"/>
                </a:solidFill>
              </a:rPr>
              <a:t>Icebreakers </a:t>
            </a:r>
          </a:p>
        </p:txBody>
      </p:sp>
      <p:sp>
        <p:nvSpPr>
          <p:cNvPr id="351235" name="Rectangle 3">
            <a:extLst>
              <a:ext uri="{FF2B5EF4-FFF2-40B4-BE49-F238E27FC236}">
                <a16:creationId xmlns="" xmlns:a16="http://schemas.microsoft.com/office/drawing/2014/main" id="{8B87A009-9B6B-4324-A21F-5F4A2F284612}"/>
              </a:ext>
            </a:extLst>
          </p:cNvPr>
          <p:cNvSpPr>
            <a:spLocks noGrp="1" noChangeArrowheads="1"/>
          </p:cNvSpPr>
          <p:nvPr>
            <p:ph idx="1"/>
          </p:nvPr>
        </p:nvSpPr>
        <p:spPr/>
        <p:txBody>
          <a:bodyPr rtlCol="0">
            <a:normAutofit/>
          </a:bodyPr>
          <a:lstStyle/>
          <a:p>
            <a:pPr fontAlgn="auto">
              <a:spcAft>
                <a:spcPts val="0"/>
              </a:spcAft>
              <a:tabLst>
                <a:tab pos="274638" algn="l"/>
              </a:tabLst>
              <a:defRPr/>
            </a:pPr>
            <a:r>
              <a:rPr lang="en-US" altLang="en-US" sz="4400" dirty="0"/>
              <a:t>It’s </a:t>
            </a:r>
            <a:r>
              <a:rPr lang="en-US" altLang="en-US" sz="4400" dirty="0" smtClean="0"/>
              <a:t>always good when you first meet a new group to start the  session </a:t>
            </a:r>
            <a:r>
              <a:rPr lang="en-US" altLang="en-US" sz="4400" dirty="0"/>
              <a:t>by enabling </a:t>
            </a:r>
            <a:r>
              <a:rPr lang="en-US" altLang="en-US" sz="4400" dirty="0" smtClean="0"/>
              <a:t>your </a:t>
            </a:r>
            <a:r>
              <a:rPr lang="en-US" altLang="en-US" sz="4400" dirty="0"/>
              <a:t>participants to get to know each other </a:t>
            </a:r>
            <a:r>
              <a:rPr lang="en-US" altLang="en-US" sz="4400" dirty="0" smtClean="0"/>
              <a:t>and</a:t>
            </a:r>
          </a:p>
          <a:p>
            <a:pPr fontAlgn="auto">
              <a:spcAft>
                <a:spcPts val="0"/>
              </a:spcAft>
              <a:tabLst>
                <a:tab pos="274638" algn="l"/>
              </a:tabLst>
              <a:defRPr/>
            </a:pPr>
            <a:r>
              <a:rPr lang="en-US" altLang="en-US" sz="4400" dirty="0" smtClean="0"/>
              <a:t> </a:t>
            </a:r>
            <a:r>
              <a:rPr lang="en-US" altLang="en-US" sz="8000" b="1" dirty="0">
                <a:solidFill>
                  <a:srgbClr val="FFFF00"/>
                </a:solidFill>
              </a:rPr>
              <a:t>B</a:t>
            </a:r>
            <a:r>
              <a:rPr lang="en-US" altLang="en-US" sz="8000" b="1" dirty="0" smtClean="0">
                <a:solidFill>
                  <a:srgbClr val="FFFF00"/>
                </a:solidFill>
              </a:rPr>
              <a:t>reak </a:t>
            </a:r>
            <a:r>
              <a:rPr lang="en-US" altLang="en-US" sz="8000" b="1" dirty="0">
                <a:solidFill>
                  <a:srgbClr val="FFFF00"/>
                </a:solidFill>
              </a:rPr>
              <a:t>the ice</a:t>
            </a:r>
          </a:p>
          <a:p>
            <a:pPr fontAlgn="auto">
              <a:spcAft>
                <a:spcPts val="0"/>
              </a:spcAft>
              <a:buNone/>
              <a:tabLst>
                <a:tab pos="274638" algn="l"/>
              </a:tabLst>
              <a:defRPr/>
            </a:pPr>
            <a:endParaRPr lang="en-US" altLang="en-US" b="1" dirty="0"/>
          </a:p>
          <a:p>
            <a:pPr fontAlgn="auto">
              <a:spcAft>
                <a:spcPts val="0"/>
              </a:spcAft>
              <a:tabLst>
                <a:tab pos="274638" algn="l"/>
              </a:tabLst>
              <a:defRPr/>
            </a:pPr>
            <a:endParaRPr lang="en-GB" altLang="en-US" dirty="0"/>
          </a:p>
          <a:p>
            <a:pPr fontAlgn="auto">
              <a:spcAft>
                <a:spcPts val="0"/>
              </a:spcAft>
              <a:tabLst>
                <a:tab pos="274638" algn="l"/>
              </a:tabLst>
              <a:defRPr/>
            </a:pPr>
            <a:endParaRPr lang="en-US" alt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7473" y="4351338"/>
            <a:ext cx="3245556" cy="1825625"/>
          </a:xfrm>
          <a:prstGeom prst="rect">
            <a:avLst/>
          </a:prstGeom>
        </p:spPr>
      </p:pic>
    </p:spTree>
    <p:extLst>
      <p:ext uri="{BB962C8B-B14F-4D97-AF65-F5344CB8AC3E}">
        <p14:creationId xmlns:p14="http://schemas.microsoft.com/office/powerpoint/2010/main" val="195548636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1235">
                                            <p:txEl>
                                              <p:pRg st="0" end="0"/>
                                            </p:txEl>
                                          </p:spTgt>
                                        </p:tgtEl>
                                        <p:attrNameLst>
                                          <p:attrName>style.visibility</p:attrName>
                                        </p:attrNameLst>
                                      </p:cBhvr>
                                      <p:to>
                                        <p:strVal val="visible"/>
                                      </p:to>
                                    </p:set>
                                    <p:animEffect transition="in" filter="fade">
                                      <p:cBhvr>
                                        <p:cTn id="7" dur="500"/>
                                        <p:tgtEl>
                                          <p:spTgt spid="3512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1235">
                                            <p:txEl>
                                              <p:pRg st="1" end="1"/>
                                            </p:txEl>
                                          </p:spTgt>
                                        </p:tgtEl>
                                        <p:attrNameLst>
                                          <p:attrName>style.visibility</p:attrName>
                                        </p:attrNameLst>
                                      </p:cBhvr>
                                      <p:to>
                                        <p:strVal val="visible"/>
                                      </p:to>
                                    </p:set>
                                    <p:animEffect transition="in" filter="fade">
                                      <p:cBhvr>
                                        <p:cTn id="12" dur="500"/>
                                        <p:tgtEl>
                                          <p:spTgt spid="3512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123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722290" y="0"/>
            <a:ext cx="10515600" cy="1325563"/>
          </a:xfrm>
        </p:spPr>
        <p:txBody>
          <a:bodyPr/>
          <a:lstStyle/>
          <a:p>
            <a:r>
              <a:rPr lang="en-US" altLang="en-US" dirty="0" smtClean="0">
                <a:solidFill>
                  <a:srgbClr val="FFFF00"/>
                </a:solidFill>
              </a:rPr>
              <a:t>Icebreakers </a:t>
            </a:r>
          </a:p>
        </p:txBody>
      </p:sp>
      <p:sp>
        <p:nvSpPr>
          <p:cNvPr id="351235" name="Rectangle 3">
            <a:extLst>
              <a:ext uri="{FF2B5EF4-FFF2-40B4-BE49-F238E27FC236}">
                <a16:creationId xmlns="" xmlns:a16="http://schemas.microsoft.com/office/drawing/2014/main" id="{8B87A009-9B6B-4324-A21F-5F4A2F284612}"/>
              </a:ext>
            </a:extLst>
          </p:cNvPr>
          <p:cNvSpPr>
            <a:spLocks noGrp="1" noChangeArrowheads="1"/>
          </p:cNvSpPr>
          <p:nvPr>
            <p:ph idx="1"/>
          </p:nvPr>
        </p:nvSpPr>
        <p:spPr>
          <a:xfrm>
            <a:off x="515155" y="901522"/>
            <a:ext cx="11191741" cy="5537916"/>
          </a:xfrm>
        </p:spPr>
        <p:txBody>
          <a:bodyPr rtlCol="0">
            <a:normAutofit fontScale="62500" lnSpcReduction="20000"/>
          </a:bodyPr>
          <a:lstStyle/>
          <a:p>
            <a:pPr fontAlgn="auto">
              <a:spcAft>
                <a:spcPts val="0"/>
              </a:spcAft>
              <a:buNone/>
              <a:tabLst>
                <a:tab pos="274638" algn="l"/>
              </a:tabLst>
              <a:defRPr/>
            </a:pPr>
            <a:endParaRPr lang="en-US" altLang="en-US" b="1" dirty="0"/>
          </a:p>
          <a:p>
            <a:pPr fontAlgn="auto">
              <a:spcAft>
                <a:spcPts val="0"/>
              </a:spcAft>
              <a:tabLst>
                <a:tab pos="274638" algn="l"/>
              </a:tabLst>
              <a:defRPr/>
            </a:pPr>
            <a:r>
              <a:rPr lang="en-GB" altLang="en-US" sz="4000" dirty="0"/>
              <a:t>There are many different types of icebreaker available</a:t>
            </a:r>
          </a:p>
          <a:p>
            <a:pPr fontAlgn="auto">
              <a:spcAft>
                <a:spcPts val="0"/>
              </a:spcAft>
              <a:tabLst>
                <a:tab pos="274638" algn="l"/>
              </a:tabLst>
              <a:defRPr/>
            </a:pPr>
            <a:r>
              <a:rPr lang="en-GB" altLang="en-US" sz="4000" dirty="0" smtClean="0"/>
              <a:t>The </a:t>
            </a:r>
            <a:r>
              <a:rPr lang="en-GB" altLang="en-US" sz="4000" dirty="0"/>
              <a:t>type of icebreaker you choose to carry out with your </a:t>
            </a:r>
            <a:br>
              <a:rPr lang="en-GB" altLang="en-US" sz="4000" dirty="0"/>
            </a:br>
            <a:r>
              <a:rPr lang="en-GB" altLang="en-US" sz="4000" dirty="0"/>
              <a:t>participants may vary. We are going to ask you to complete </a:t>
            </a:r>
            <a:br>
              <a:rPr lang="en-GB" altLang="en-US" sz="4000" dirty="0"/>
            </a:br>
            <a:r>
              <a:rPr lang="en-GB" altLang="en-US" sz="4000" dirty="0"/>
              <a:t>a </a:t>
            </a:r>
            <a:r>
              <a:rPr lang="en-GB" altLang="en-US" sz="4000" b="1" dirty="0" smtClean="0"/>
              <a:t>task</a:t>
            </a:r>
            <a:r>
              <a:rPr lang="en-GB" altLang="en-US" sz="4000" dirty="0" smtClean="0"/>
              <a:t>, then lets work it out Who's </a:t>
            </a:r>
            <a:r>
              <a:rPr lang="en-GB" altLang="en-US" sz="4000" dirty="0"/>
              <a:t>W</a:t>
            </a:r>
            <a:r>
              <a:rPr lang="en-GB" altLang="en-US" sz="4000" dirty="0" smtClean="0"/>
              <a:t>ho. </a:t>
            </a:r>
          </a:p>
          <a:p>
            <a:pPr fontAlgn="auto">
              <a:spcAft>
                <a:spcPts val="0"/>
              </a:spcAft>
              <a:tabLst>
                <a:tab pos="274638" algn="l"/>
              </a:tabLst>
              <a:defRPr/>
            </a:pPr>
            <a:r>
              <a:rPr lang="en-GB" altLang="en-US" sz="4000" dirty="0" smtClean="0"/>
              <a:t>Draw or </a:t>
            </a:r>
            <a:r>
              <a:rPr lang="en-GB" altLang="en-US" sz="4000" dirty="0" smtClean="0"/>
              <a:t>write </a:t>
            </a:r>
            <a:r>
              <a:rPr lang="en-GB" altLang="en-US" sz="4000" dirty="0" smtClean="0"/>
              <a:t>on </a:t>
            </a:r>
            <a:r>
              <a:rPr lang="en-GB" altLang="en-US" sz="4000" dirty="0" smtClean="0"/>
              <a:t>a piece of paper 4 things about yourself?</a:t>
            </a:r>
          </a:p>
          <a:p>
            <a:pPr fontAlgn="auto">
              <a:spcAft>
                <a:spcPts val="0"/>
              </a:spcAft>
              <a:tabLst>
                <a:tab pos="274638" algn="l"/>
              </a:tabLst>
              <a:defRPr/>
            </a:pPr>
            <a:r>
              <a:rPr lang="en-GB" altLang="en-US" sz="4000" dirty="0" smtClean="0">
                <a:solidFill>
                  <a:srgbClr val="FFFF00"/>
                </a:solidFill>
              </a:rPr>
              <a:t>1</a:t>
            </a:r>
            <a:r>
              <a:rPr lang="en-GB" altLang="en-US" sz="4000" dirty="0" smtClean="0"/>
              <a:t> Your favourite Animal</a:t>
            </a:r>
          </a:p>
          <a:p>
            <a:pPr fontAlgn="auto">
              <a:spcAft>
                <a:spcPts val="0"/>
              </a:spcAft>
              <a:tabLst>
                <a:tab pos="274638" algn="l"/>
              </a:tabLst>
              <a:defRPr/>
            </a:pPr>
            <a:r>
              <a:rPr lang="en-GB" altLang="en-US" sz="4000" dirty="0" smtClean="0">
                <a:solidFill>
                  <a:srgbClr val="FFFF00"/>
                </a:solidFill>
              </a:rPr>
              <a:t>2</a:t>
            </a:r>
            <a:r>
              <a:rPr lang="en-GB" altLang="en-US" sz="4000" dirty="0" smtClean="0"/>
              <a:t> Your favourite Film/Book</a:t>
            </a:r>
          </a:p>
          <a:p>
            <a:pPr fontAlgn="auto">
              <a:spcAft>
                <a:spcPts val="0"/>
              </a:spcAft>
              <a:tabLst>
                <a:tab pos="274638" algn="l"/>
              </a:tabLst>
              <a:defRPr/>
            </a:pPr>
            <a:r>
              <a:rPr lang="en-GB" altLang="en-US" sz="4000" dirty="0" smtClean="0">
                <a:solidFill>
                  <a:srgbClr val="FFFF00"/>
                </a:solidFill>
              </a:rPr>
              <a:t>3</a:t>
            </a:r>
            <a:r>
              <a:rPr lang="en-GB" altLang="en-US" sz="4000" dirty="0" smtClean="0"/>
              <a:t> One more thing about you that you think is important  </a:t>
            </a:r>
          </a:p>
          <a:p>
            <a:pPr fontAlgn="auto">
              <a:spcAft>
                <a:spcPts val="0"/>
              </a:spcAft>
              <a:tabLst>
                <a:tab pos="274638" algn="l"/>
              </a:tabLst>
              <a:defRPr/>
            </a:pPr>
            <a:r>
              <a:rPr lang="en-GB" altLang="en-US" sz="4000" dirty="0" smtClean="0">
                <a:solidFill>
                  <a:srgbClr val="FFFF00"/>
                </a:solidFill>
              </a:rPr>
              <a:t>4</a:t>
            </a:r>
            <a:r>
              <a:rPr lang="en-GB" altLang="en-US" sz="4000" dirty="0" smtClean="0"/>
              <a:t> Lastly draw a picture of you, in your most  favourite place, that you like to be!!</a:t>
            </a:r>
          </a:p>
          <a:p>
            <a:pPr fontAlgn="auto">
              <a:spcAft>
                <a:spcPts val="0"/>
              </a:spcAft>
              <a:tabLst>
                <a:tab pos="274638" algn="l"/>
              </a:tabLst>
              <a:defRPr/>
            </a:pPr>
            <a:r>
              <a:rPr lang="en-GB" altLang="en-US" sz="4000" dirty="0" smtClean="0"/>
              <a:t>Scrunch the paper into a ball the throw to the front</a:t>
            </a:r>
          </a:p>
          <a:p>
            <a:pPr fontAlgn="auto">
              <a:spcAft>
                <a:spcPts val="0"/>
              </a:spcAft>
              <a:buNone/>
              <a:tabLst>
                <a:tab pos="274638" algn="l"/>
              </a:tabLst>
              <a:defRPr/>
            </a:pPr>
            <a:endParaRPr lang="en-GB" altLang="en-US" sz="4000" dirty="0" smtClean="0"/>
          </a:p>
          <a:p>
            <a:pPr fontAlgn="auto">
              <a:spcAft>
                <a:spcPts val="0"/>
              </a:spcAft>
              <a:tabLst>
                <a:tab pos="274638" algn="l"/>
              </a:tabLst>
              <a:defRPr/>
            </a:pPr>
            <a:r>
              <a:rPr lang="en-GB" altLang="en-US" sz="4000" dirty="0" smtClean="0"/>
              <a:t>This </a:t>
            </a:r>
            <a:r>
              <a:rPr lang="en-GB" altLang="en-US" sz="4000" dirty="0"/>
              <a:t>should help you to relax and to feel more comfortable </a:t>
            </a:r>
            <a:br>
              <a:rPr lang="en-GB" altLang="en-US" sz="4000" dirty="0"/>
            </a:br>
            <a:r>
              <a:rPr lang="en-GB" altLang="en-US" sz="4000" dirty="0"/>
              <a:t>within the group</a:t>
            </a:r>
          </a:p>
          <a:p>
            <a:pPr fontAlgn="auto">
              <a:spcAft>
                <a:spcPts val="0"/>
              </a:spcAft>
              <a:tabLst>
                <a:tab pos="274638" algn="l"/>
              </a:tabLst>
              <a:defRPr/>
            </a:pPr>
            <a:endParaRPr lang="en-GB" altLang="en-US" dirty="0"/>
          </a:p>
          <a:p>
            <a:pPr fontAlgn="auto">
              <a:spcAft>
                <a:spcPts val="0"/>
              </a:spcAft>
              <a:tabLst>
                <a:tab pos="274638" algn="l"/>
              </a:tabLst>
              <a:defRPr/>
            </a:pPr>
            <a:endParaRPr lang="en-US" altLang="en-US" dirty="0"/>
          </a:p>
        </p:txBody>
      </p:sp>
    </p:spTree>
    <p:extLst>
      <p:ext uri="{BB962C8B-B14F-4D97-AF65-F5344CB8AC3E}">
        <p14:creationId xmlns:p14="http://schemas.microsoft.com/office/powerpoint/2010/main" val="13988429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1235">
                                            <p:txEl>
                                              <p:pRg st="1" end="1"/>
                                            </p:txEl>
                                          </p:spTgt>
                                        </p:tgtEl>
                                        <p:attrNameLst>
                                          <p:attrName>style.visibility</p:attrName>
                                        </p:attrNameLst>
                                      </p:cBhvr>
                                      <p:to>
                                        <p:strVal val="visible"/>
                                      </p:to>
                                    </p:set>
                                    <p:animEffect transition="in" filter="fade">
                                      <p:cBhvr>
                                        <p:cTn id="7" dur="500"/>
                                        <p:tgtEl>
                                          <p:spTgt spid="35123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1235">
                                            <p:txEl>
                                              <p:pRg st="2" end="2"/>
                                            </p:txEl>
                                          </p:spTgt>
                                        </p:tgtEl>
                                        <p:attrNameLst>
                                          <p:attrName>style.visibility</p:attrName>
                                        </p:attrNameLst>
                                      </p:cBhvr>
                                      <p:to>
                                        <p:strVal val="visible"/>
                                      </p:to>
                                    </p:set>
                                    <p:animEffect transition="in" filter="fade">
                                      <p:cBhvr>
                                        <p:cTn id="12" dur="500"/>
                                        <p:tgtEl>
                                          <p:spTgt spid="3512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1235">
                                            <p:txEl>
                                              <p:pRg st="3" end="3"/>
                                            </p:txEl>
                                          </p:spTgt>
                                        </p:tgtEl>
                                        <p:attrNameLst>
                                          <p:attrName>style.visibility</p:attrName>
                                        </p:attrNameLst>
                                      </p:cBhvr>
                                      <p:to>
                                        <p:strVal val="visible"/>
                                      </p:to>
                                    </p:set>
                                    <p:animEffect transition="in" filter="fade">
                                      <p:cBhvr>
                                        <p:cTn id="17" dur="500"/>
                                        <p:tgtEl>
                                          <p:spTgt spid="35123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51235">
                                            <p:txEl>
                                              <p:pRg st="4" end="4"/>
                                            </p:txEl>
                                          </p:spTgt>
                                        </p:tgtEl>
                                        <p:attrNameLst>
                                          <p:attrName>style.visibility</p:attrName>
                                        </p:attrNameLst>
                                      </p:cBhvr>
                                      <p:to>
                                        <p:strVal val="visible"/>
                                      </p:to>
                                    </p:set>
                                    <p:animEffect transition="in" filter="fade">
                                      <p:cBhvr>
                                        <p:cTn id="22" dur="500"/>
                                        <p:tgtEl>
                                          <p:spTgt spid="35123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51235">
                                            <p:txEl>
                                              <p:pRg st="5" end="5"/>
                                            </p:txEl>
                                          </p:spTgt>
                                        </p:tgtEl>
                                        <p:attrNameLst>
                                          <p:attrName>style.visibility</p:attrName>
                                        </p:attrNameLst>
                                      </p:cBhvr>
                                      <p:to>
                                        <p:strVal val="visible"/>
                                      </p:to>
                                    </p:set>
                                    <p:animEffect transition="in" filter="fade">
                                      <p:cBhvr>
                                        <p:cTn id="27" dur="500"/>
                                        <p:tgtEl>
                                          <p:spTgt spid="35123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51235">
                                            <p:txEl>
                                              <p:pRg st="6" end="6"/>
                                            </p:txEl>
                                          </p:spTgt>
                                        </p:tgtEl>
                                        <p:attrNameLst>
                                          <p:attrName>style.visibility</p:attrName>
                                        </p:attrNameLst>
                                      </p:cBhvr>
                                      <p:to>
                                        <p:strVal val="visible"/>
                                      </p:to>
                                    </p:set>
                                    <p:animEffect transition="in" filter="fade">
                                      <p:cBhvr>
                                        <p:cTn id="32" dur="500"/>
                                        <p:tgtEl>
                                          <p:spTgt spid="35123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51235">
                                            <p:txEl>
                                              <p:pRg st="7" end="7"/>
                                            </p:txEl>
                                          </p:spTgt>
                                        </p:tgtEl>
                                        <p:attrNameLst>
                                          <p:attrName>style.visibility</p:attrName>
                                        </p:attrNameLst>
                                      </p:cBhvr>
                                      <p:to>
                                        <p:strVal val="visible"/>
                                      </p:to>
                                    </p:set>
                                    <p:animEffect transition="in" filter="fade">
                                      <p:cBhvr>
                                        <p:cTn id="37" dur="500"/>
                                        <p:tgtEl>
                                          <p:spTgt spid="35123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51235">
                                            <p:txEl>
                                              <p:pRg st="8" end="8"/>
                                            </p:txEl>
                                          </p:spTgt>
                                        </p:tgtEl>
                                        <p:attrNameLst>
                                          <p:attrName>style.visibility</p:attrName>
                                        </p:attrNameLst>
                                      </p:cBhvr>
                                      <p:to>
                                        <p:strVal val="visible"/>
                                      </p:to>
                                    </p:set>
                                    <p:animEffect transition="in" filter="fade">
                                      <p:cBhvr>
                                        <p:cTn id="42" dur="500"/>
                                        <p:tgtEl>
                                          <p:spTgt spid="351235">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51235">
                                            <p:txEl>
                                              <p:pRg st="10" end="10"/>
                                            </p:txEl>
                                          </p:spTgt>
                                        </p:tgtEl>
                                        <p:attrNameLst>
                                          <p:attrName>style.visibility</p:attrName>
                                        </p:attrNameLst>
                                      </p:cBhvr>
                                      <p:to>
                                        <p:strVal val="visible"/>
                                      </p:to>
                                    </p:set>
                                    <p:animEffect transition="in" filter="fade">
                                      <p:cBhvr>
                                        <p:cTn id="47" dur="500"/>
                                        <p:tgtEl>
                                          <p:spTgt spid="35123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123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GB" altLang="en-US" b="1" dirty="0">
                <a:solidFill>
                  <a:srgbClr val="FFFF00"/>
                </a:solidFill>
              </a:rPr>
              <a:t>Summary of icebreakers</a:t>
            </a:r>
            <a:endParaRPr lang="en-US" altLang="en-US" b="1" dirty="0">
              <a:solidFill>
                <a:srgbClr val="FFFF00"/>
              </a:solidFill>
            </a:endParaRPr>
          </a:p>
        </p:txBody>
      </p:sp>
      <p:sp>
        <p:nvSpPr>
          <p:cNvPr id="355331" name="Rectangle 3">
            <a:extLst>
              <a:ext uri="{FF2B5EF4-FFF2-40B4-BE49-F238E27FC236}">
                <a16:creationId xmlns="" xmlns:a16="http://schemas.microsoft.com/office/drawing/2014/main" id="{F697669E-1EC9-4367-AF24-F9315B6A34B6}"/>
              </a:ext>
            </a:extLst>
          </p:cNvPr>
          <p:cNvSpPr>
            <a:spLocks noGrp="1" noChangeArrowheads="1"/>
          </p:cNvSpPr>
          <p:nvPr>
            <p:ph idx="1"/>
          </p:nvPr>
        </p:nvSpPr>
        <p:spPr>
          <a:xfrm>
            <a:off x="2152650" y="1825625"/>
            <a:ext cx="7886700" cy="4667250"/>
          </a:xfrm>
        </p:spPr>
        <p:txBody>
          <a:bodyPr rtlCol="0">
            <a:normAutofit fontScale="92500" lnSpcReduction="20000"/>
          </a:bodyPr>
          <a:lstStyle/>
          <a:p>
            <a:pPr marL="0" indent="0" fontAlgn="auto">
              <a:spcAft>
                <a:spcPts val="0"/>
              </a:spcAft>
              <a:buNone/>
              <a:defRPr/>
            </a:pPr>
            <a:r>
              <a:rPr lang="en-GB" altLang="en-US" dirty="0"/>
              <a:t>They Learn one another’s names and something about each other</a:t>
            </a:r>
          </a:p>
          <a:p>
            <a:pPr marL="0" indent="0" fontAlgn="auto">
              <a:spcAft>
                <a:spcPts val="0"/>
              </a:spcAft>
              <a:buNone/>
              <a:defRPr/>
            </a:pPr>
            <a:endParaRPr lang="en-GB" altLang="en-US" dirty="0"/>
          </a:p>
          <a:p>
            <a:pPr marL="0" indent="0" fontAlgn="auto">
              <a:spcAft>
                <a:spcPts val="0"/>
              </a:spcAft>
              <a:buNone/>
              <a:defRPr/>
            </a:pPr>
            <a:r>
              <a:rPr lang="en-GB" altLang="en-US" dirty="0"/>
              <a:t>They can prepare groups for communicating and working together</a:t>
            </a:r>
          </a:p>
          <a:p>
            <a:pPr marL="0" indent="0" fontAlgn="auto">
              <a:spcAft>
                <a:spcPts val="0"/>
              </a:spcAft>
              <a:buNone/>
              <a:defRPr/>
            </a:pPr>
            <a:endParaRPr lang="en-GB" altLang="en-US" dirty="0"/>
          </a:p>
          <a:p>
            <a:pPr marL="0" indent="0" fontAlgn="auto">
              <a:spcAft>
                <a:spcPts val="0"/>
              </a:spcAft>
              <a:buNone/>
              <a:defRPr/>
            </a:pPr>
            <a:r>
              <a:rPr lang="en-GB" altLang="en-US" dirty="0"/>
              <a:t>They can enliven people, both physically and mentally, </a:t>
            </a:r>
          </a:p>
          <a:p>
            <a:pPr marL="0" indent="0" fontAlgn="auto">
              <a:spcAft>
                <a:spcPts val="0"/>
              </a:spcAft>
              <a:buNone/>
              <a:defRPr/>
            </a:pPr>
            <a:endParaRPr lang="en-GB" altLang="en-US" dirty="0"/>
          </a:p>
          <a:p>
            <a:pPr marL="0" indent="0" fontAlgn="auto">
              <a:spcAft>
                <a:spcPts val="0"/>
              </a:spcAft>
              <a:buNone/>
              <a:defRPr/>
            </a:pPr>
            <a:r>
              <a:rPr lang="en-GB" altLang="en-US" dirty="0"/>
              <a:t>They can help both new and established groups to focus on tasks</a:t>
            </a:r>
          </a:p>
          <a:p>
            <a:pPr marL="0" indent="0" fontAlgn="auto">
              <a:spcAft>
                <a:spcPts val="0"/>
              </a:spcAft>
              <a:buNone/>
              <a:defRPr/>
            </a:pPr>
            <a:endParaRPr lang="en-GB" altLang="en-US" dirty="0"/>
          </a:p>
          <a:p>
            <a:pPr marL="0" indent="0" fontAlgn="auto">
              <a:spcAft>
                <a:spcPts val="0"/>
              </a:spcAft>
              <a:buNone/>
              <a:defRPr/>
            </a:pPr>
            <a:r>
              <a:rPr lang="en-GB" altLang="en-US" dirty="0"/>
              <a:t>They can help people to have fun and enjoy learning</a:t>
            </a:r>
            <a:endParaRPr lang="en-US" altLang="en-US" dirty="0"/>
          </a:p>
        </p:txBody>
      </p:sp>
    </p:spTree>
    <p:extLst>
      <p:ext uri="{BB962C8B-B14F-4D97-AF65-F5344CB8AC3E}">
        <p14:creationId xmlns:p14="http://schemas.microsoft.com/office/powerpoint/2010/main" val="394015898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5331">
                                            <p:txEl>
                                              <p:pRg st="0" end="0"/>
                                            </p:txEl>
                                          </p:spTgt>
                                        </p:tgtEl>
                                        <p:attrNameLst>
                                          <p:attrName>style.visibility</p:attrName>
                                        </p:attrNameLst>
                                      </p:cBhvr>
                                      <p:to>
                                        <p:strVal val="visible"/>
                                      </p:to>
                                    </p:set>
                                    <p:animEffect transition="in" filter="fade">
                                      <p:cBhvr>
                                        <p:cTn id="7" dur="500"/>
                                        <p:tgtEl>
                                          <p:spTgt spid="3553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5331">
                                            <p:txEl>
                                              <p:pRg st="2" end="2"/>
                                            </p:txEl>
                                          </p:spTgt>
                                        </p:tgtEl>
                                        <p:attrNameLst>
                                          <p:attrName>style.visibility</p:attrName>
                                        </p:attrNameLst>
                                      </p:cBhvr>
                                      <p:to>
                                        <p:strVal val="visible"/>
                                      </p:to>
                                    </p:set>
                                    <p:animEffect transition="in" filter="fade">
                                      <p:cBhvr>
                                        <p:cTn id="12" dur="500"/>
                                        <p:tgtEl>
                                          <p:spTgt spid="35533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5331">
                                            <p:txEl>
                                              <p:pRg st="4" end="4"/>
                                            </p:txEl>
                                          </p:spTgt>
                                        </p:tgtEl>
                                        <p:attrNameLst>
                                          <p:attrName>style.visibility</p:attrName>
                                        </p:attrNameLst>
                                      </p:cBhvr>
                                      <p:to>
                                        <p:strVal val="visible"/>
                                      </p:to>
                                    </p:set>
                                    <p:animEffect transition="in" filter="fade">
                                      <p:cBhvr>
                                        <p:cTn id="17" dur="500"/>
                                        <p:tgtEl>
                                          <p:spTgt spid="35533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55331">
                                            <p:txEl>
                                              <p:pRg st="6" end="6"/>
                                            </p:txEl>
                                          </p:spTgt>
                                        </p:tgtEl>
                                        <p:attrNameLst>
                                          <p:attrName>style.visibility</p:attrName>
                                        </p:attrNameLst>
                                      </p:cBhvr>
                                      <p:to>
                                        <p:strVal val="visible"/>
                                      </p:to>
                                    </p:set>
                                    <p:animEffect transition="in" filter="fade">
                                      <p:cBhvr>
                                        <p:cTn id="22" dur="500"/>
                                        <p:tgtEl>
                                          <p:spTgt spid="355331">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55331">
                                            <p:txEl>
                                              <p:pRg st="8" end="8"/>
                                            </p:txEl>
                                          </p:spTgt>
                                        </p:tgtEl>
                                        <p:attrNameLst>
                                          <p:attrName>style.visibility</p:attrName>
                                        </p:attrNameLst>
                                      </p:cBhvr>
                                      <p:to>
                                        <p:strVal val="visible"/>
                                      </p:to>
                                    </p:set>
                                    <p:animEffect transition="in" filter="fade">
                                      <p:cBhvr>
                                        <p:cTn id="27" dur="500"/>
                                        <p:tgtEl>
                                          <p:spTgt spid="35533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533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496112139"/>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TotalTime>
  <Words>519</Words>
  <Application>Microsoft Office PowerPoint</Application>
  <PresentationFormat>Widescreen</PresentationFormat>
  <Paragraphs>91</Paragraphs>
  <Slides>12</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ＭＳ Ｐゴシック</vt:lpstr>
      <vt:lpstr>Arial</vt:lpstr>
      <vt:lpstr>Calibri</vt:lpstr>
      <vt:lpstr>Calibri Light</vt:lpstr>
      <vt:lpstr>Office Theme</vt:lpstr>
      <vt:lpstr>2_Office Theme</vt:lpstr>
      <vt:lpstr>PowerPoint Presentation</vt:lpstr>
      <vt:lpstr>PowerPoint Presentation</vt:lpstr>
      <vt:lpstr>Ground rules</vt:lpstr>
      <vt:lpstr>You decide</vt:lpstr>
      <vt:lpstr>Listen and concentrate when others are talking or presenting</vt:lpstr>
      <vt:lpstr>Icebreakers </vt:lpstr>
      <vt:lpstr>Icebreakers </vt:lpstr>
      <vt:lpstr>Summary of icebreakers</vt:lpstr>
      <vt:lpstr>PowerPoint Presentation</vt:lpstr>
      <vt:lpstr>PowerPoint Presentation</vt:lpstr>
      <vt:lpstr>Summary of SWOT</vt:lpstr>
      <vt:lpstr>PowerPoint Presentation</vt:lpstr>
    </vt:vector>
  </TitlesOfParts>
  <Company>NPTC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Jones, Phill</dc:creator>
  <cp:lastModifiedBy>NPTC Group</cp:lastModifiedBy>
  <cp:revision>46</cp:revision>
  <cp:lastPrinted>2018-10-01T12:27:54Z</cp:lastPrinted>
  <dcterms:created xsi:type="dcterms:W3CDTF">2018-09-27T17:10:14Z</dcterms:created>
  <dcterms:modified xsi:type="dcterms:W3CDTF">2019-03-10T07:31:01Z</dcterms:modified>
</cp:coreProperties>
</file>