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43F6A-C54D-4A54-8E56-6580C7D42B42}" type="doc">
      <dgm:prSet loTypeId="urn:microsoft.com/office/officeart/2005/8/layout/cycle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GB"/>
        </a:p>
      </dgm:t>
    </dgm:pt>
    <dgm:pt modelId="{AF3C9E79-8610-42DE-9E7B-96C81EA6F06D}">
      <dgm:prSet phldrT="[Text]" custT="1"/>
      <dgm:spPr/>
      <dgm:t>
        <a:bodyPr/>
        <a:lstStyle/>
        <a:p>
          <a:r>
            <a:rPr lang="en-GB" sz="1600" dirty="0" smtClean="0"/>
            <a:t>Concrete experience</a:t>
          </a:r>
          <a:endParaRPr lang="en-GB" sz="1600" dirty="0"/>
        </a:p>
      </dgm:t>
    </dgm:pt>
    <dgm:pt modelId="{1E84639B-B93B-41AC-92EA-9A34302FC0D6}" type="parTrans" cxnId="{57ADFCA6-9135-424C-8FB2-26B0465FCC32}">
      <dgm:prSet/>
      <dgm:spPr/>
      <dgm:t>
        <a:bodyPr/>
        <a:lstStyle/>
        <a:p>
          <a:endParaRPr lang="en-GB"/>
        </a:p>
      </dgm:t>
    </dgm:pt>
    <dgm:pt modelId="{221D8CC9-C442-4AC3-A220-F644CEF64FF4}" type="sibTrans" cxnId="{57ADFCA6-9135-424C-8FB2-26B0465FCC32}">
      <dgm:prSet/>
      <dgm:spPr/>
      <dgm:t>
        <a:bodyPr/>
        <a:lstStyle/>
        <a:p>
          <a:endParaRPr lang="en-GB"/>
        </a:p>
      </dgm:t>
    </dgm:pt>
    <dgm:pt modelId="{BC9FADE3-A6EF-4AD0-8D25-8AF2097332F0}">
      <dgm:prSet phldrT="[Text]" custT="1"/>
      <dgm:spPr/>
      <dgm:t>
        <a:bodyPr/>
        <a:lstStyle/>
        <a:p>
          <a:r>
            <a:rPr lang="en-GB" sz="1600" dirty="0" smtClean="0"/>
            <a:t>Reflective observation</a:t>
          </a:r>
          <a:endParaRPr lang="en-GB" sz="1600" dirty="0"/>
        </a:p>
      </dgm:t>
    </dgm:pt>
    <dgm:pt modelId="{FD4AB213-D028-4A31-BB81-F5C0155DC87B}" type="parTrans" cxnId="{6B102620-2157-4978-ABA7-833193B1EA76}">
      <dgm:prSet/>
      <dgm:spPr/>
      <dgm:t>
        <a:bodyPr/>
        <a:lstStyle/>
        <a:p>
          <a:endParaRPr lang="en-GB"/>
        </a:p>
      </dgm:t>
    </dgm:pt>
    <dgm:pt modelId="{0ADE8BF1-2FC9-4AD7-85D5-78F0C8DD8272}" type="sibTrans" cxnId="{6B102620-2157-4978-ABA7-833193B1EA76}">
      <dgm:prSet/>
      <dgm:spPr/>
      <dgm:t>
        <a:bodyPr/>
        <a:lstStyle/>
        <a:p>
          <a:endParaRPr lang="en-GB"/>
        </a:p>
      </dgm:t>
    </dgm:pt>
    <dgm:pt modelId="{7CA58078-F5EA-4DFB-8C63-FB407829DF83}">
      <dgm:prSet phldrT="[Text]" custT="1"/>
      <dgm:spPr/>
      <dgm:t>
        <a:bodyPr/>
        <a:lstStyle/>
        <a:p>
          <a:r>
            <a:rPr lang="en-GB" sz="1600" dirty="0" smtClean="0"/>
            <a:t>Abstract conceptualisation </a:t>
          </a:r>
          <a:endParaRPr lang="en-GB" sz="1600" dirty="0"/>
        </a:p>
      </dgm:t>
    </dgm:pt>
    <dgm:pt modelId="{355A349A-8501-41C1-AD36-AF8076A1EB4C}" type="parTrans" cxnId="{915E3E4F-8A74-4501-AB7D-810EFAE8F187}">
      <dgm:prSet/>
      <dgm:spPr/>
      <dgm:t>
        <a:bodyPr/>
        <a:lstStyle/>
        <a:p>
          <a:endParaRPr lang="en-GB"/>
        </a:p>
      </dgm:t>
    </dgm:pt>
    <dgm:pt modelId="{94A24C30-A43B-46B4-B6D1-9D1E12B980C6}" type="sibTrans" cxnId="{915E3E4F-8A74-4501-AB7D-810EFAE8F187}">
      <dgm:prSet/>
      <dgm:spPr/>
      <dgm:t>
        <a:bodyPr/>
        <a:lstStyle/>
        <a:p>
          <a:endParaRPr lang="en-GB"/>
        </a:p>
      </dgm:t>
    </dgm:pt>
    <dgm:pt modelId="{BD374B31-3BAB-4D4D-BB63-07FB60461BEC}">
      <dgm:prSet phldrT="[Text]" custT="1"/>
      <dgm:spPr/>
      <dgm:t>
        <a:bodyPr/>
        <a:lstStyle/>
        <a:p>
          <a:r>
            <a:rPr lang="en-GB" sz="1600" dirty="0" smtClean="0"/>
            <a:t>Active experimentation</a:t>
          </a:r>
          <a:endParaRPr lang="en-GB" sz="1600" dirty="0"/>
        </a:p>
      </dgm:t>
    </dgm:pt>
    <dgm:pt modelId="{3F2F7785-5F4D-46B2-BD3E-92EB2290757B}" type="sibTrans" cxnId="{EEB2B0FD-60F1-422B-9B54-0DB6C14845BC}">
      <dgm:prSet/>
      <dgm:spPr/>
      <dgm:t>
        <a:bodyPr/>
        <a:lstStyle/>
        <a:p>
          <a:endParaRPr lang="en-GB"/>
        </a:p>
      </dgm:t>
    </dgm:pt>
    <dgm:pt modelId="{04195A1E-B059-4497-89BA-3C0DFFDF5C2B}" type="parTrans" cxnId="{EEB2B0FD-60F1-422B-9B54-0DB6C14845BC}">
      <dgm:prSet/>
      <dgm:spPr/>
      <dgm:t>
        <a:bodyPr/>
        <a:lstStyle/>
        <a:p>
          <a:endParaRPr lang="en-GB"/>
        </a:p>
      </dgm:t>
    </dgm:pt>
    <dgm:pt modelId="{CA04DD71-CA58-4B7B-874B-E87F8B8B0094}" type="pres">
      <dgm:prSet presAssocID="{D5243F6A-C54D-4A54-8E56-6580C7D42B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38F6DA7-34CD-4E19-8CCC-9EA90B148B60}" type="pres">
      <dgm:prSet presAssocID="{AF3C9E79-8610-42DE-9E7B-96C81EA6F0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BB8EAB-C7B5-4E6C-8CD4-6E2ECCEBBB46}" type="pres">
      <dgm:prSet presAssocID="{221D8CC9-C442-4AC3-A220-F644CEF64FF4}" presName="sibTrans" presStyleLbl="sibTrans2D1" presStyleIdx="0" presStyleCnt="4"/>
      <dgm:spPr/>
      <dgm:t>
        <a:bodyPr/>
        <a:lstStyle/>
        <a:p>
          <a:endParaRPr lang="en-GB"/>
        </a:p>
      </dgm:t>
    </dgm:pt>
    <dgm:pt modelId="{0231AF2E-C367-4D99-AACB-2C04EB58CE20}" type="pres">
      <dgm:prSet presAssocID="{221D8CC9-C442-4AC3-A220-F644CEF64FF4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8481CAFC-9D1F-4253-B5E9-D3C4901343FD}" type="pres">
      <dgm:prSet presAssocID="{BC9FADE3-A6EF-4AD0-8D25-8AF2097332F0}" presName="node" presStyleLbl="node1" presStyleIdx="1" presStyleCnt="4" custScaleX="1036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BE704A-0B09-4D50-ABF3-8CE6D27EF4CF}" type="pres">
      <dgm:prSet presAssocID="{0ADE8BF1-2FC9-4AD7-85D5-78F0C8DD8272}" presName="sibTrans" presStyleLbl="sibTrans2D1" presStyleIdx="1" presStyleCnt="4"/>
      <dgm:spPr/>
      <dgm:t>
        <a:bodyPr/>
        <a:lstStyle/>
        <a:p>
          <a:endParaRPr lang="en-GB"/>
        </a:p>
      </dgm:t>
    </dgm:pt>
    <dgm:pt modelId="{2839B96E-EE1C-4C9E-AC76-E51940CEAD31}" type="pres">
      <dgm:prSet presAssocID="{0ADE8BF1-2FC9-4AD7-85D5-78F0C8DD8272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95545E81-F2EE-4B54-90F9-6052435438C2}" type="pres">
      <dgm:prSet presAssocID="{7CA58078-F5EA-4DFB-8C63-FB407829DF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F5EB72-CA0F-4810-81F2-6606063BC5D6}" type="pres">
      <dgm:prSet presAssocID="{94A24C30-A43B-46B4-B6D1-9D1E12B980C6}" presName="sibTrans" presStyleLbl="sibTrans2D1" presStyleIdx="2" presStyleCnt="4"/>
      <dgm:spPr/>
      <dgm:t>
        <a:bodyPr/>
        <a:lstStyle/>
        <a:p>
          <a:endParaRPr lang="en-GB"/>
        </a:p>
      </dgm:t>
    </dgm:pt>
    <dgm:pt modelId="{827ECEFB-FD4C-4183-A8FE-955A2C616C56}" type="pres">
      <dgm:prSet presAssocID="{94A24C30-A43B-46B4-B6D1-9D1E12B980C6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FF75CB62-38FC-4B86-AD4B-BE5369EA350C}" type="pres">
      <dgm:prSet presAssocID="{BD374B31-3BAB-4D4D-BB63-07FB60461BE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A74606-8867-44B7-A4CB-CA3F824646B3}" type="pres">
      <dgm:prSet presAssocID="{3F2F7785-5F4D-46B2-BD3E-92EB2290757B}" presName="sibTrans" presStyleLbl="sibTrans2D1" presStyleIdx="3" presStyleCnt="4"/>
      <dgm:spPr/>
      <dgm:t>
        <a:bodyPr/>
        <a:lstStyle/>
        <a:p>
          <a:endParaRPr lang="en-GB"/>
        </a:p>
      </dgm:t>
    </dgm:pt>
    <dgm:pt modelId="{89CDE073-8DF8-4182-AA42-557229E08A4D}" type="pres">
      <dgm:prSet presAssocID="{3F2F7785-5F4D-46B2-BD3E-92EB2290757B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57ADFCA6-9135-424C-8FB2-26B0465FCC32}" srcId="{D5243F6A-C54D-4A54-8E56-6580C7D42B42}" destId="{AF3C9E79-8610-42DE-9E7B-96C81EA6F06D}" srcOrd="0" destOrd="0" parTransId="{1E84639B-B93B-41AC-92EA-9A34302FC0D6}" sibTransId="{221D8CC9-C442-4AC3-A220-F644CEF64FF4}"/>
    <dgm:cxn modelId="{8445C490-5405-4D2D-8001-661762A491FF}" type="presOf" srcId="{3F2F7785-5F4D-46B2-BD3E-92EB2290757B}" destId="{CBA74606-8867-44B7-A4CB-CA3F824646B3}" srcOrd="0" destOrd="0" presId="urn:microsoft.com/office/officeart/2005/8/layout/cycle2"/>
    <dgm:cxn modelId="{1A5C43F4-B302-4D24-BD8D-943E62CBBEFD}" type="presOf" srcId="{221D8CC9-C442-4AC3-A220-F644CEF64FF4}" destId="{14BB8EAB-C7B5-4E6C-8CD4-6E2ECCEBBB46}" srcOrd="0" destOrd="0" presId="urn:microsoft.com/office/officeart/2005/8/layout/cycle2"/>
    <dgm:cxn modelId="{7FB3C91C-4AC0-4CD3-B931-9441B29C81E2}" type="presOf" srcId="{D5243F6A-C54D-4A54-8E56-6580C7D42B42}" destId="{CA04DD71-CA58-4B7B-874B-E87F8B8B0094}" srcOrd="0" destOrd="0" presId="urn:microsoft.com/office/officeart/2005/8/layout/cycle2"/>
    <dgm:cxn modelId="{D95DBBCD-CCFA-4EE6-812E-FAE854E27E96}" type="presOf" srcId="{BC9FADE3-A6EF-4AD0-8D25-8AF2097332F0}" destId="{8481CAFC-9D1F-4253-B5E9-D3C4901343FD}" srcOrd="0" destOrd="0" presId="urn:microsoft.com/office/officeart/2005/8/layout/cycle2"/>
    <dgm:cxn modelId="{C6905E63-2C70-47C1-B57E-D99A744B0E9C}" type="presOf" srcId="{221D8CC9-C442-4AC3-A220-F644CEF64FF4}" destId="{0231AF2E-C367-4D99-AACB-2C04EB58CE20}" srcOrd="1" destOrd="0" presId="urn:microsoft.com/office/officeart/2005/8/layout/cycle2"/>
    <dgm:cxn modelId="{BDA9DF0E-3696-408A-A2D0-AF42F3B22841}" type="presOf" srcId="{3F2F7785-5F4D-46B2-BD3E-92EB2290757B}" destId="{89CDE073-8DF8-4182-AA42-557229E08A4D}" srcOrd="1" destOrd="0" presId="urn:microsoft.com/office/officeart/2005/8/layout/cycle2"/>
    <dgm:cxn modelId="{6B102620-2157-4978-ABA7-833193B1EA76}" srcId="{D5243F6A-C54D-4A54-8E56-6580C7D42B42}" destId="{BC9FADE3-A6EF-4AD0-8D25-8AF2097332F0}" srcOrd="1" destOrd="0" parTransId="{FD4AB213-D028-4A31-BB81-F5C0155DC87B}" sibTransId="{0ADE8BF1-2FC9-4AD7-85D5-78F0C8DD8272}"/>
    <dgm:cxn modelId="{CCBBEDDD-97E3-4B75-98CF-D81575366D24}" type="presOf" srcId="{7CA58078-F5EA-4DFB-8C63-FB407829DF83}" destId="{95545E81-F2EE-4B54-90F9-6052435438C2}" srcOrd="0" destOrd="0" presId="urn:microsoft.com/office/officeart/2005/8/layout/cycle2"/>
    <dgm:cxn modelId="{438EC1A5-0ECE-420E-9056-354D26D44F4D}" type="presOf" srcId="{BD374B31-3BAB-4D4D-BB63-07FB60461BEC}" destId="{FF75CB62-38FC-4B86-AD4B-BE5369EA350C}" srcOrd="0" destOrd="0" presId="urn:microsoft.com/office/officeart/2005/8/layout/cycle2"/>
    <dgm:cxn modelId="{E8BF7971-2099-43E9-99DB-B624E67F142A}" type="presOf" srcId="{94A24C30-A43B-46B4-B6D1-9D1E12B980C6}" destId="{827ECEFB-FD4C-4183-A8FE-955A2C616C56}" srcOrd="1" destOrd="0" presId="urn:microsoft.com/office/officeart/2005/8/layout/cycle2"/>
    <dgm:cxn modelId="{915E3E4F-8A74-4501-AB7D-810EFAE8F187}" srcId="{D5243F6A-C54D-4A54-8E56-6580C7D42B42}" destId="{7CA58078-F5EA-4DFB-8C63-FB407829DF83}" srcOrd="2" destOrd="0" parTransId="{355A349A-8501-41C1-AD36-AF8076A1EB4C}" sibTransId="{94A24C30-A43B-46B4-B6D1-9D1E12B980C6}"/>
    <dgm:cxn modelId="{F80A23C4-68CB-474A-B1A3-C00E836F4C77}" type="presOf" srcId="{0ADE8BF1-2FC9-4AD7-85D5-78F0C8DD8272}" destId="{2839B96E-EE1C-4C9E-AC76-E51940CEAD31}" srcOrd="1" destOrd="0" presId="urn:microsoft.com/office/officeart/2005/8/layout/cycle2"/>
    <dgm:cxn modelId="{3BB520E7-D068-4D9D-8E8F-33406D8DC941}" type="presOf" srcId="{AF3C9E79-8610-42DE-9E7B-96C81EA6F06D}" destId="{938F6DA7-34CD-4E19-8CCC-9EA90B148B60}" srcOrd="0" destOrd="0" presId="urn:microsoft.com/office/officeart/2005/8/layout/cycle2"/>
    <dgm:cxn modelId="{EDDB96EC-2193-40BE-90A5-2CA89F1FBB0D}" type="presOf" srcId="{0ADE8BF1-2FC9-4AD7-85D5-78F0C8DD8272}" destId="{BBBE704A-0B09-4D50-ABF3-8CE6D27EF4CF}" srcOrd="0" destOrd="0" presId="urn:microsoft.com/office/officeart/2005/8/layout/cycle2"/>
    <dgm:cxn modelId="{33D9BC7D-63CC-4A53-9C14-8C11180CCB7A}" type="presOf" srcId="{94A24C30-A43B-46B4-B6D1-9D1E12B980C6}" destId="{75F5EB72-CA0F-4810-81F2-6606063BC5D6}" srcOrd="0" destOrd="0" presId="urn:microsoft.com/office/officeart/2005/8/layout/cycle2"/>
    <dgm:cxn modelId="{EEB2B0FD-60F1-422B-9B54-0DB6C14845BC}" srcId="{D5243F6A-C54D-4A54-8E56-6580C7D42B42}" destId="{BD374B31-3BAB-4D4D-BB63-07FB60461BEC}" srcOrd="3" destOrd="0" parTransId="{04195A1E-B059-4497-89BA-3C0DFFDF5C2B}" sibTransId="{3F2F7785-5F4D-46B2-BD3E-92EB2290757B}"/>
    <dgm:cxn modelId="{E4E267E8-0A01-455E-B662-2BF16C8B7A54}" type="presParOf" srcId="{CA04DD71-CA58-4B7B-874B-E87F8B8B0094}" destId="{938F6DA7-34CD-4E19-8CCC-9EA90B148B60}" srcOrd="0" destOrd="0" presId="urn:microsoft.com/office/officeart/2005/8/layout/cycle2"/>
    <dgm:cxn modelId="{E7C74F5E-216F-472F-8746-4848E23122CC}" type="presParOf" srcId="{CA04DD71-CA58-4B7B-874B-E87F8B8B0094}" destId="{14BB8EAB-C7B5-4E6C-8CD4-6E2ECCEBBB46}" srcOrd="1" destOrd="0" presId="urn:microsoft.com/office/officeart/2005/8/layout/cycle2"/>
    <dgm:cxn modelId="{54E51487-D2FC-4E9E-A538-EE138E82A66B}" type="presParOf" srcId="{14BB8EAB-C7B5-4E6C-8CD4-6E2ECCEBBB46}" destId="{0231AF2E-C367-4D99-AACB-2C04EB58CE20}" srcOrd="0" destOrd="0" presId="urn:microsoft.com/office/officeart/2005/8/layout/cycle2"/>
    <dgm:cxn modelId="{A63F0B9A-29DB-4F9D-BD67-104A696F1CAF}" type="presParOf" srcId="{CA04DD71-CA58-4B7B-874B-E87F8B8B0094}" destId="{8481CAFC-9D1F-4253-B5E9-D3C4901343FD}" srcOrd="2" destOrd="0" presId="urn:microsoft.com/office/officeart/2005/8/layout/cycle2"/>
    <dgm:cxn modelId="{C7F9165B-B6FB-4874-AB47-35BA72568BAB}" type="presParOf" srcId="{CA04DD71-CA58-4B7B-874B-E87F8B8B0094}" destId="{BBBE704A-0B09-4D50-ABF3-8CE6D27EF4CF}" srcOrd="3" destOrd="0" presId="urn:microsoft.com/office/officeart/2005/8/layout/cycle2"/>
    <dgm:cxn modelId="{C2440E01-BF2C-47C1-A758-E3070BB4430A}" type="presParOf" srcId="{BBBE704A-0B09-4D50-ABF3-8CE6D27EF4CF}" destId="{2839B96E-EE1C-4C9E-AC76-E51940CEAD31}" srcOrd="0" destOrd="0" presId="urn:microsoft.com/office/officeart/2005/8/layout/cycle2"/>
    <dgm:cxn modelId="{347C8264-3715-4918-8AE8-419911F3DBE8}" type="presParOf" srcId="{CA04DD71-CA58-4B7B-874B-E87F8B8B0094}" destId="{95545E81-F2EE-4B54-90F9-6052435438C2}" srcOrd="4" destOrd="0" presId="urn:microsoft.com/office/officeart/2005/8/layout/cycle2"/>
    <dgm:cxn modelId="{9717BA99-E6F7-4A96-8D1D-672988FE9086}" type="presParOf" srcId="{CA04DD71-CA58-4B7B-874B-E87F8B8B0094}" destId="{75F5EB72-CA0F-4810-81F2-6606063BC5D6}" srcOrd="5" destOrd="0" presId="urn:microsoft.com/office/officeart/2005/8/layout/cycle2"/>
    <dgm:cxn modelId="{EFA63122-1175-4421-AC91-61A937956B9A}" type="presParOf" srcId="{75F5EB72-CA0F-4810-81F2-6606063BC5D6}" destId="{827ECEFB-FD4C-4183-A8FE-955A2C616C56}" srcOrd="0" destOrd="0" presId="urn:microsoft.com/office/officeart/2005/8/layout/cycle2"/>
    <dgm:cxn modelId="{2B187B7E-375A-424D-93BB-66DED8C9A915}" type="presParOf" srcId="{CA04DD71-CA58-4B7B-874B-E87F8B8B0094}" destId="{FF75CB62-38FC-4B86-AD4B-BE5369EA350C}" srcOrd="6" destOrd="0" presId="urn:microsoft.com/office/officeart/2005/8/layout/cycle2"/>
    <dgm:cxn modelId="{4E1A4C3C-ED95-40BB-B069-236CF484EB88}" type="presParOf" srcId="{CA04DD71-CA58-4B7B-874B-E87F8B8B0094}" destId="{CBA74606-8867-44B7-A4CB-CA3F824646B3}" srcOrd="7" destOrd="0" presId="urn:microsoft.com/office/officeart/2005/8/layout/cycle2"/>
    <dgm:cxn modelId="{3D76919D-0576-49D9-A0CD-B7E7E5A985A7}" type="presParOf" srcId="{CBA74606-8867-44B7-A4CB-CA3F824646B3}" destId="{89CDE073-8DF8-4182-AA42-557229E08A4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F6DA7-34CD-4E19-8CCC-9EA90B148B60}">
      <dsp:nvSpPr>
        <dsp:cNvPr id="0" name=""/>
        <dsp:cNvSpPr/>
      </dsp:nvSpPr>
      <dsp:spPr>
        <a:xfrm>
          <a:off x="2516698" y="1654"/>
          <a:ext cx="1394304" cy="13943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Concrete experience</a:t>
          </a:r>
          <a:endParaRPr lang="en-GB" sz="1600" kern="1200" dirty="0"/>
        </a:p>
      </dsp:txBody>
      <dsp:txXfrm>
        <a:off x="2720889" y="205845"/>
        <a:ext cx="985922" cy="985922"/>
      </dsp:txXfrm>
    </dsp:sp>
    <dsp:sp modelId="{14BB8EAB-C7B5-4E6C-8CD4-6E2ECCEBBB46}">
      <dsp:nvSpPr>
        <dsp:cNvPr id="0" name=""/>
        <dsp:cNvSpPr/>
      </dsp:nvSpPr>
      <dsp:spPr>
        <a:xfrm rot="2700000">
          <a:off x="3760315" y="1191879"/>
          <a:ext cx="363794" cy="4705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3776298" y="1247408"/>
        <a:ext cx="254656" cy="282347"/>
      </dsp:txXfrm>
    </dsp:sp>
    <dsp:sp modelId="{8481CAFC-9D1F-4253-B5E9-D3C4901343FD}">
      <dsp:nvSpPr>
        <dsp:cNvPr id="0" name=""/>
        <dsp:cNvSpPr/>
      </dsp:nvSpPr>
      <dsp:spPr>
        <a:xfrm>
          <a:off x="3971262" y="1481706"/>
          <a:ext cx="1445280" cy="13943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Reflective observation</a:t>
          </a:r>
          <a:endParaRPr lang="en-GB" sz="1600" kern="1200" dirty="0"/>
        </a:p>
      </dsp:txBody>
      <dsp:txXfrm>
        <a:off x="4182918" y="1685897"/>
        <a:ext cx="1021968" cy="985922"/>
      </dsp:txXfrm>
    </dsp:sp>
    <dsp:sp modelId="{BBBE704A-0B09-4D50-ABF3-8CE6D27EF4CF}">
      <dsp:nvSpPr>
        <dsp:cNvPr id="0" name=""/>
        <dsp:cNvSpPr/>
      </dsp:nvSpPr>
      <dsp:spPr>
        <a:xfrm rot="8100000">
          <a:off x="3774876" y="2680700"/>
          <a:ext cx="363794" cy="4705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10800000">
        <a:off x="3868031" y="2736229"/>
        <a:ext cx="254656" cy="282347"/>
      </dsp:txXfrm>
    </dsp:sp>
    <dsp:sp modelId="{95545E81-F2EE-4B54-90F9-6052435438C2}">
      <dsp:nvSpPr>
        <dsp:cNvPr id="0" name=""/>
        <dsp:cNvSpPr/>
      </dsp:nvSpPr>
      <dsp:spPr>
        <a:xfrm>
          <a:off x="2516698" y="2961758"/>
          <a:ext cx="1394304" cy="13943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Abstract conceptualisation </a:t>
          </a:r>
          <a:endParaRPr lang="en-GB" sz="1600" kern="1200" dirty="0"/>
        </a:p>
      </dsp:txBody>
      <dsp:txXfrm>
        <a:off x="2720889" y="3165949"/>
        <a:ext cx="985922" cy="985922"/>
      </dsp:txXfrm>
    </dsp:sp>
    <dsp:sp modelId="{75F5EB72-CA0F-4810-81F2-6606063BC5D6}">
      <dsp:nvSpPr>
        <dsp:cNvPr id="0" name=""/>
        <dsp:cNvSpPr/>
      </dsp:nvSpPr>
      <dsp:spPr>
        <a:xfrm rot="13500000">
          <a:off x="2296053" y="2691008"/>
          <a:ext cx="370366" cy="4705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10800000">
        <a:off x="2390891" y="2824406"/>
        <a:ext cx="259256" cy="282347"/>
      </dsp:txXfrm>
    </dsp:sp>
    <dsp:sp modelId="{FF75CB62-38FC-4B86-AD4B-BE5369EA350C}">
      <dsp:nvSpPr>
        <dsp:cNvPr id="0" name=""/>
        <dsp:cNvSpPr/>
      </dsp:nvSpPr>
      <dsp:spPr>
        <a:xfrm>
          <a:off x="1036646" y="1481706"/>
          <a:ext cx="1394304" cy="139430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Active experimentation</a:t>
          </a:r>
          <a:endParaRPr lang="en-GB" sz="1600" kern="1200" dirty="0"/>
        </a:p>
      </dsp:txBody>
      <dsp:txXfrm>
        <a:off x="1240837" y="1685897"/>
        <a:ext cx="985922" cy="985922"/>
      </dsp:txXfrm>
    </dsp:sp>
    <dsp:sp modelId="{CBA74606-8867-44B7-A4CB-CA3F824646B3}">
      <dsp:nvSpPr>
        <dsp:cNvPr id="0" name=""/>
        <dsp:cNvSpPr/>
      </dsp:nvSpPr>
      <dsp:spPr>
        <a:xfrm rot="18900000">
          <a:off x="2281229" y="1210955"/>
          <a:ext cx="370366" cy="4705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2297501" y="1344353"/>
        <a:ext cx="259256" cy="282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A7EF6-79AF-48B7-AA19-C5DFC42E3BE0}" type="datetimeFigureOut">
              <a:rPr lang="en-US" smtClean="0"/>
              <a:t>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FFA84-375E-4662-88BA-00BFBFE394E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</a:t>
            </a:r>
            <a:r>
              <a:rPr lang="en-GB" dirty="0" smtClean="0">
                <a:solidFill>
                  <a:srgbClr val="FF0000"/>
                </a:solidFill>
              </a:rPr>
              <a:t>is Reflection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from: Experience / Success / Mistakes</a:t>
            </a:r>
          </a:p>
          <a:p>
            <a:r>
              <a:rPr lang="en-GB" dirty="0" smtClean="0"/>
              <a:t>Self-awareness</a:t>
            </a:r>
          </a:p>
          <a:p>
            <a:r>
              <a:rPr lang="en-GB" dirty="0" smtClean="0"/>
              <a:t>Critical analysis</a:t>
            </a:r>
          </a:p>
          <a:p>
            <a:r>
              <a:rPr lang="en-GB" dirty="0" smtClean="0"/>
              <a:t>Making informed decisions </a:t>
            </a:r>
          </a:p>
          <a:p>
            <a:endParaRPr lang="en-GB" dirty="0"/>
          </a:p>
          <a:p>
            <a:r>
              <a:rPr lang="en-GB" dirty="0" smtClean="0"/>
              <a:t>Honest / objective / constructive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/>
          </a:p>
          <a:p>
            <a:r>
              <a:rPr lang="en-GB" dirty="0"/>
              <a:t>“Thoughtful deliberation” </a:t>
            </a:r>
            <a:r>
              <a:rPr lang="en-GB" dirty="0" smtClean="0"/>
              <a:t> (</a:t>
            </a:r>
            <a:r>
              <a:rPr lang="en-GB" dirty="0"/>
              <a:t>Tickle, 1994) </a:t>
            </a:r>
          </a:p>
          <a:p>
            <a:endParaRPr lang="en-GB" dirty="0"/>
          </a:p>
          <a:p>
            <a:r>
              <a:rPr lang="en-GB" dirty="0"/>
              <a:t>“Learning from experience” </a:t>
            </a:r>
            <a:r>
              <a:rPr lang="en-GB" dirty="0" smtClean="0"/>
              <a:t> (</a:t>
            </a:r>
            <a:r>
              <a:rPr lang="en-GB" dirty="0"/>
              <a:t>Spalding, 1998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GB" dirty="0"/>
              <a:t>systematic, critical and creative thinking about action with the intention of understanding its roots and processes” </a:t>
            </a:r>
            <a:r>
              <a:rPr lang="en-GB" dirty="0" smtClean="0"/>
              <a:t> (</a:t>
            </a:r>
            <a:r>
              <a:rPr lang="en-GB" dirty="0"/>
              <a:t>Fish and Twinn,1997)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John Dewey (1933)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3 stage model: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Think about answers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Experiment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GB" dirty="0" smtClean="0"/>
              <a:t>David Kolb (1984)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/>
          <a:lstStyle/>
          <a:p>
            <a:r>
              <a:rPr lang="en-GB" dirty="0" smtClean="0"/>
              <a:t>People learn from their experiences / mistakes</a:t>
            </a:r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42976" y="2071678"/>
          <a:ext cx="645319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Graham Gibbs (1988)</a:t>
            </a:r>
            <a:endParaRPr lang="en-GB" dirty="0"/>
          </a:p>
        </p:txBody>
      </p:sp>
      <p:pic>
        <p:nvPicPr>
          <p:cNvPr id="4" name="Content Placeholder 3" descr="gibb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370" y="1071546"/>
            <a:ext cx="6926723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What is Reflection?</vt:lpstr>
      <vt:lpstr>Definitions</vt:lpstr>
      <vt:lpstr>John Dewey (1933)</vt:lpstr>
      <vt:lpstr>David Kolb (1984)</vt:lpstr>
      <vt:lpstr>Graham Gibbs (1988)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&amp; Objectives</dc:title>
  <dc:creator>Hala Hanschell</dc:creator>
  <cp:lastModifiedBy>NPTC Group</cp:lastModifiedBy>
  <cp:revision>4</cp:revision>
  <dcterms:created xsi:type="dcterms:W3CDTF">2013-01-09T13:42:52Z</dcterms:created>
  <dcterms:modified xsi:type="dcterms:W3CDTF">2019-03-12T06:28:46Z</dcterms:modified>
</cp:coreProperties>
</file>