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comments/comment1.xml" ContentType="application/vnd.openxmlformats-officedocument.presentationml.comment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4" r:id="rId2"/>
    <p:sldMasterId id="2147483666" r:id="rId3"/>
  </p:sldMasterIdLst>
  <p:sldIdLst>
    <p:sldId id="298" r:id="rId4"/>
    <p:sldId id="295" r:id="rId5"/>
    <p:sldId id="296" r:id="rId6"/>
    <p:sldId id="297" r:id="rId7"/>
    <p:sldId id="257" r:id="rId8"/>
    <p:sldId id="275" r:id="rId9"/>
    <p:sldId id="329" r:id="rId10"/>
    <p:sldId id="276" r:id="rId11"/>
    <p:sldId id="278" r:id="rId12"/>
    <p:sldId id="274" r:id="rId13"/>
    <p:sldId id="258" r:id="rId14"/>
    <p:sldId id="259" r:id="rId15"/>
    <p:sldId id="260" r:id="rId16"/>
    <p:sldId id="261" r:id="rId17"/>
    <p:sldId id="287" r:id="rId18"/>
    <p:sldId id="327" r:id="rId19"/>
    <p:sldId id="328" r:id="rId20"/>
    <p:sldId id="262" r:id="rId21"/>
    <p:sldId id="326" r:id="rId22"/>
    <p:sldId id="263" r:id="rId23"/>
    <p:sldId id="324" r:id="rId24"/>
    <p:sldId id="264" r:id="rId25"/>
    <p:sldId id="325" r:id="rId26"/>
    <p:sldId id="265" r:id="rId27"/>
    <p:sldId id="280" r:id="rId28"/>
    <p:sldId id="269" r:id="rId29"/>
    <p:sldId id="270" r:id="rId30"/>
    <p:sldId id="279" r:id="rId31"/>
    <p:sldId id="323" r:id="rId32"/>
    <p:sldId id="333" r:id="rId33"/>
    <p:sldId id="299" r:id="rId3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 Phill" initials="JP" lastIdx="1" clrIdx="0">
    <p:extLst>
      <p:ext uri="{19B8F6BF-5375-455C-9EA6-DF929625EA0E}">
        <p15:presenceInfo xmlns:p15="http://schemas.microsoft.com/office/powerpoint/2012/main" userId="S::jonephi@nptcgroup.ac.uk::4ce3ee15-6122-4685-bbf9-c76e4a1362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1122"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7T08:06:22.738" idx="1">
    <p:pos x="10" y="10"/>
    <p:text/>
    <p:extLst>
      <p:ext uri="{C676402C-5697-4E1C-873F-D02D1690AC5C}">
        <p15:threadingInfo xmlns:p15="http://schemas.microsoft.com/office/powerpoint/2012/main" timeZoneBias="-6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noAutofit/>
          </a:body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10/14/2020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4687189-941C-4223-82CE-0DCB5B9A62C3}"/>
              </a:ext>
            </a:extLst>
          </p:cNvPr>
          <p:cNvSpPr>
            <a:spLocks noGrp="1"/>
          </p:cNvSpPr>
          <p:nvPr>
            <p:ph type="dt" sz="half" idx="10"/>
          </p:nvPr>
        </p:nvSpPr>
        <p:spPr/>
        <p:txBody>
          <a:bodyPr/>
          <a:lstStyle>
            <a:lvl1pPr>
              <a:defRPr/>
            </a:lvl1pPr>
          </a:lstStyle>
          <a:p>
            <a:pPr>
              <a:defRPr/>
            </a:pPr>
            <a:fld id="{3A5B4DFB-FBC7-4360-BA63-3CDDA69F6669}" type="datetimeFigureOut">
              <a:rPr lang="en-GB" altLang="zh-CN"/>
              <a:pPr>
                <a:defRPr/>
              </a:pPr>
              <a:t>14/10/2020</a:t>
            </a:fld>
            <a:endParaRPr lang="en-GB" altLang="zh-CN"/>
          </a:p>
        </p:txBody>
      </p:sp>
      <p:sp>
        <p:nvSpPr>
          <p:cNvPr id="8" name="Footer Placeholder 4">
            <a:extLst>
              <a:ext uri="{FF2B5EF4-FFF2-40B4-BE49-F238E27FC236}">
                <a16:creationId xmlns:a16="http://schemas.microsoft.com/office/drawing/2014/main" id="{BCB41C62-A0CC-4BFE-B907-8203D5F8B46E}"/>
              </a:ext>
            </a:extLst>
          </p:cNvPr>
          <p:cNvSpPr>
            <a:spLocks noGrp="1"/>
          </p:cNvSpPr>
          <p:nvPr>
            <p:ph type="ftr" sz="quarter" idx="11"/>
          </p:nvPr>
        </p:nvSpPr>
        <p:spPr/>
        <p:txBody>
          <a:bodyPr/>
          <a:lstStyle>
            <a:lvl1pPr>
              <a:defRPr/>
            </a:lvl1pPr>
          </a:lstStyle>
          <a:p>
            <a:pPr>
              <a:defRPr/>
            </a:pPr>
            <a:endParaRPr lang="en-GB" altLang="zh-CN"/>
          </a:p>
        </p:txBody>
      </p:sp>
      <p:sp>
        <p:nvSpPr>
          <p:cNvPr id="9" name="Slide Number Placeholder 5">
            <a:extLst>
              <a:ext uri="{FF2B5EF4-FFF2-40B4-BE49-F238E27FC236}">
                <a16:creationId xmlns:a16="http://schemas.microsoft.com/office/drawing/2014/main" id="{818D1480-9BF5-4127-8AC4-52817CCFD90E}"/>
              </a:ext>
            </a:extLst>
          </p:cNvPr>
          <p:cNvSpPr>
            <a:spLocks noGrp="1"/>
          </p:cNvSpPr>
          <p:nvPr>
            <p:ph type="sldNum" sz="quarter" idx="12"/>
          </p:nvPr>
        </p:nvSpPr>
        <p:spPr/>
        <p:txBody>
          <a:bodyPr/>
          <a:lstStyle>
            <a:lvl1pPr>
              <a:defRPr/>
            </a:lvl1pPr>
          </a:lstStyle>
          <a:p>
            <a:fld id="{C76ADACC-3109-4376-B338-55143487A6E2}" type="slidenum">
              <a:rPr lang="en-GB" altLang="en-US"/>
              <a:pPr/>
              <a:t>‹#›</a:t>
            </a:fld>
            <a:endParaRPr lang="en-GB" altLang="en-US"/>
          </a:p>
        </p:txBody>
      </p:sp>
    </p:spTree>
    <p:extLst>
      <p:ext uri="{BB962C8B-B14F-4D97-AF65-F5344CB8AC3E}">
        <p14:creationId xmlns:p14="http://schemas.microsoft.com/office/powerpoint/2010/main" val="397731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FC219AD-B8C5-4801-8DD9-F73D7A0B797A}"/>
              </a:ext>
            </a:extLst>
          </p:cNvPr>
          <p:cNvSpPr>
            <a:spLocks noGrp="1"/>
          </p:cNvSpPr>
          <p:nvPr>
            <p:ph type="dt" sz="half" idx="10"/>
          </p:nvPr>
        </p:nvSpPr>
        <p:spPr/>
        <p:txBody>
          <a:bodyPr/>
          <a:lstStyle>
            <a:lvl1pPr>
              <a:defRPr/>
            </a:lvl1pPr>
          </a:lstStyle>
          <a:p>
            <a:pPr>
              <a:defRPr/>
            </a:pPr>
            <a:fld id="{EC54D17B-EEAF-4302-A7A5-504C6CC5913A}" type="datetimeFigureOut">
              <a:rPr lang="en-GB" altLang="zh-CN"/>
              <a:pPr>
                <a:defRPr/>
              </a:pPr>
              <a:t>14/10/2020</a:t>
            </a:fld>
            <a:endParaRPr lang="en-GB" altLang="zh-CN"/>
          </a:p>
        </p:txBody>
      </p:sp>
      <p:sp>
        <p:nvSpPr>
          <p:cNvPr id="4" name="Footer Placeholder 4">
            <a:extLst>
              <a:ext uri="{FF2B5EF4-FFF2-40B4-BE49-F238E27FC236}">
                <a16:creationId xmlns:a16="http://schemas.microsoft.com/office/drawing/2014/main" id="{5553EE2E-8723-4D84-AFE7-09BF315798BE}"/>
              </a:ext>
            </a:extLst>
          </p:cNvPr>
          <p:cNvSpPr>
            <a:spLocks noGrp="1"/>
          </p:cNvSpPr>
          <p:nvPr>
            <p:ph type="ftr" sz="quarter" idx="11"/>
          </p:nvPr>
        </p:nvSpPr>
        <p:spPr/>
        <p:txBody>
          <a:bodyPr/>
          <a:lstStyle>
            <a:lvl1pPr>
              <a:defRPr/>
            </a:lvl1pPr>
          </a:lstStyle>
          <a:p>
            <a:pPr>
              <a:defRPr/>
            </a:pPr>
            <a:endParaRPr lang="en-GB" altLang="zh-CN"/>
          </a:p>
        </p:txBody>
      </p:sp>
      <p:sp>
        <p:nvSpPr>
          <p:cNvPr id="5" name="Slide Number Placeholder 5">
            <a:extLst>
              <a:ext uri="{FF2B5EF4-FFF2-40B4-BE49-F238E27FC236}">
                <a16:creationId xmlns:a16="http://schemas.microsoft.com/office/drawing/2014/main" id="{19C27A3C-ACFC-40F9-9724-1986A82DC968}"/>
              </a:ext>
            </a:extLst>
          </p:cNvPr>
          <p:cNvSpPr>
            <a:spLocks noGrp="1"/>
          </p:cNvSpPr>
          <p:nvPr>
            <p:ph type="sldNum" sz="quarter" idx="12"/>
          </p:nvPr>
        </p:nvSpPr>
        <p:spPr/>
        <p:txBody>
          <a:bodyPr/>
          <a:lstStyle>
            <a:lvl1pPr>
              <a:defRPr/>
            </a:lvl1pPr>
          </a:lstStyle>
          <a:p>
            <a:fld id="{B9882317-2A2F-4080-81F0-BAA27CE5A367}" type="slidenum">
              <a:rPr lang="en-GB" altLang="en-US"/>
              <a:pPr/>
              <a:t>‹#›</a:t>
            </a:fld>
            <a:endParaRPr lang="en-GB" altLang="en-US"/>
          </a:p>
        </p:txBody>
      </p:sp>
    </p:spTree>
    <p:extLst>
      <p:ext uri="{BB962C8B-B14F-4D97-AF65-F5344CB8AC3E}">
        <p14:creationId xmlns:p14="http://schemas.microsoft.com/office/powerpoint/2010/main" val="413530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A00C6BD-52D3-428B-A235-0D4FD94A70A4}"/>
              </a:ext>
            </a:extLst>
          </p:cNvPr>
          <p:cNvSpPr>
            <a:spLocks noGrp="1"/>
          </p:cNvSpPr>
          <p:nvPr>
            <p:ph type="dt" sz="half" idx="10"/>
          </p:nvPr>
        </p:nvSpPr>
        <p:spPr/>
        <p:txBody>
          <a:bodyPr/>
          <a:lstStyle>
            <a:lvl1pPr>
              <a:defRPr/>
            </a:lvl1pPr>
          </a:lstStyle>
          <a:p>
            <a:pPr>
              <a:defRPr/>
            </a:pPr>
            <a:fld id="{6D122B1A-133A-4694-A06C-95A47E0ABDBC}" type="datetimeFigureOut">
              <a:rPr lang="en-GB" altLang="zh-CN"/>
              <a:pPr>
                <a:defRPr/>
              </a:pPr>
              <a:t>14/10/2020</a:t>
            </a:fld>
            <a:endParaRPr lang="en-GB" altLang="zh-CN"/>
          </a:p>
        </p:txBody>
      </p:sp>
      <p:sp>
        <p:nvSpPr>
          <p:cNvPr id="3" name="Footer Placeholder 4">
            <a:extLst>
              <a:ext uri="{FF2B5EF4-FFF2-40B4-BE49-F238E27FC236}">
                <a16:creationId xmlns:a16="http://schemas.microsoft.com/office/drawing/2014/main" id="{8875F9E9-9F88-4F92-9FE6-C707B99A1B6C}"/>
              </a:ext>
            </a:extLst>
          </p:cNvPr>
          <p:cNvSpPr>
            <a:spLocks noGrp="1"/>
          </p:cNvSpPr>
          <p:nvPr>
            <p:ph type="ftr" sz="quarter" idx="11"/>
          </p:nvPr>
        </p:nvSpPr>
        <p:spPr/>
        <p:txBody>
          <a:bodyPr/>
          <a:lstStyle>
            <a:lvl1pPr>
              <a:defRPr/>
            </a:lvl1pPr>
          </a:lstStyle>
          <a:p>
            <a:pPr>
              <a:defRPr/>
            </a:pPr>
            <a:endParaRPr lang="en-GB" altLang="zh-CN"/>
          </a:p>
        </p:txBody>
      </p:sp>
      <p:sp>
        <p:nvSpPr>
          <p:cNvPr id="4" name="Slide Number Placeholder 5">
            <a:extLst>
              <a:ext uri="{FF2B5EF4-FFF2-40B4-BE49-F238E27FC236}">
                <a16:creationId xmlns:a16="http://schemas.microsoft.com/office/drawing/2014/main" id="{E40F2C2A-62F2-47A6-81CD-45E40AFDBDFE}"/>
              </a:ext>
            </a:extLst>
          </p:cNvPr>
          <p:cNvSpPr>
            <a:spLocks noGrp="1"/>
          </p:cNvSpPr>
          <p:nvPr>
            <p:ph type="sldNum" sz="quarter" idx="12"/>
          </p:nvPr>
        </p:nvSpPr>
        <p:spPr/>
        <p:txBody>
          <a:bodyPr/>
          <a:lstStyle>
            <a:lvl1pPr>
              <a:defRPr/>
            </a:lvl1pPr>
          </a:lstStyle>
          <a:p>
            <a:fld id="{29C2293D-F64D-4B8E-BADF-49888DB8B450}" type="slidenum">
              <a:rPr lang="en-GB" altLang="en-US"/>
              <a:pPr/>
              <a:t>‹#›</a:t>
            </a:fld>
            <a:endParaRPr lang="en-GB" altLang="en-US"/>
          </a:p>
        </p:txBody>
      </p:sp>
    </p:spTree>
    <p:extLst>
      <p:ext uri="{BB962C8B-B14F-4D97-AF65-F5344CB8AC3E}">
        <p14:creationId xmlns:p14="http://schemas.microsoft.com/office/powerpoint/2010/main" val="2132792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FD7196B-C63F-44CC-B40C-4A9E74AD3FA8}"/>
              </a:ext>
            </a:extLst>
          </p:cNvPr>
          <p:cNvSpPr>
            <a:spLocks noGrp="1"/>
          </p:cNvSpPr>
          <p:nvPr>
            <p:ph type="dt" sz="half" idx="10"/>
          </p:nvPr>
        </p:nvSpPr>
        <p:spPr/>
        <p:txBody>
          <a:bodyPr/>
          <a:lstStyle>
            <a:lvl1pPr>
              <a:defRPr/>
            </a:lvl1pPr>
          </a:lstStyle>
          <a:p>
            <a:pPr>
              <a:defRPr/>
            </a:pPr>
            <a:fld id="{8D820105-1C6A-45EA-A4CE-A6FB81B0612B}" type="datetimeFigureOut">
              <a:rPr lang="en-GB" altLang="zh-CN"/>
              <a:pPr>
                <a:defRPr/>
              </a:pPr>
              <a:t>14/10/2020</a:t>
            </a:fld>
            <a:endParaRPr lang="en-GB" altLang="zh-CN"/>
          </a:p>
        </p:txBody>
      </p:sp>
      <p:sp>
        <p:nvSpPr>
          <p:cNvPr id="6" name="Footer Placeholder 4">
            <a:extLst>
              <a:ext uri="{FF2B5EF4-FFF2-40B4-BE49-F238E27FC236}">
                <a16:creationId xmlns:a16="http://schemas.microsoft.com/office/drawing/2014/main" id="{0D44C14D-52A3-4341-A0C2-57FFA73121C1}"/>
              </a:ext>
            </a:extLst>
          </p:cNvPr>
          <p:cNvSpPr>
            <a:spLocks noGrp="1"/>
          </p:cNvSpPr>
          <p:nvPr>
            <p:ph type="ftr" sz="quarter" idx="11"/>
          </p:nvPr>
        </p:nvSpPr>
        <p:spPr/>
        <p:txBody>
          <a:bodyPr/>
          <a:lstStyle>
            <a:lvl1pPr>
              <a:defRPr/>
            </a:lvl1pPr>
          </a:lstStyle>
          <a:p>
            <a:pPr>
              <a:defRPr/>
            </a:pPr>
            <a:endParaRPr lang="en-GB" altLang="zh-CN"/>
          </a:p>
        </p:txBody>
      </p:sp>
      <p:sp>
        <p:nvSpPr>
          <p:cNvPr id="7" name="Slide Number Placeholder 5">
            <a:extLst>
              <a:ext uri="{FF2B5EF4-FFF2-40B4-BE49-F238E27FC236}">
                <a16:creationId xmlns:a16="http://schemas.microsoft.com/office/drawing/2014/main" id="{90F31B52-6B87-4762-A149-13BC283B7E17}"/>
              </a:ext>
            </a:extLst>
          </p:cNvPr>
          <p:cNvSpPr>
            <a:spLocks noGrp="1"/>
          </p:cNvSpPr>
          <p:nvPr>
            <p:ph type="sldNum" sz="quarter" idx="12"/>
          </p:nvPr>
        </p:nvSpPr>
        <p:spPr/>
        <p:txBody>
          <a:bodyPr/>
          <a:lstStyle>
            <a:lvl1pPr>
              <a:defRPr/>
            </a:lvl1pPr>
          </a:lstStyle>
          <a:p>
            <a:fld id="{80878185-A239-437F-A45B-3A2291C8AB2F}" type="slidenum">
              <a:rPr lang="en-GB" altLang="en-US"/>
              <a:pPr/>
              <a:t>‹#›</a:t>
            </a:fld>
            <a:endParaRPr lang="en-GB" altLang="en-US"/>
          </a:p>
        </p:txBody>
      </p:sp>
    </p:spTree>
    <p:extLst>
      <p:ext uri="{BB962C8B-B14F-4D97-AF65-F5344CB8AC3E}">
        <p14:creationId xmlns:p14="http://schemas.microsoft.com/office/powerpoint/2010/main" val="797125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D1CAEE7-E356-48F0-9990-4083E6B8C372}"/>
              </a:ext>
            </a:extLst>
          </p:cNvPr>
          <p:cNvSpPr>
            <a:spLocks noGrp="1"/>
          </p:cNvSpPr>
          <p:nvPr>
            <p:ph type="dt" sz="half" idx="10"/>
          </p:nvPr>
        </p:nvSpPr>
        <p:spPr/>
        <p:txBody>
          <a:bodyPr/>
          <a:lstStyle>
            <a:lvl1pPr>
              <a:defRPr/>
            </a:lvl1pPr>
          </a:lstStyle>
          <a:p>
            <a:pPr>
              <a:defRPr/>
            </a:pPr>
            <a:fld id="{340B1679-B0A2-45F1-A31A-FA7077C3E9DC}" type="datetimeFigureOut">
              <a:rPr lang="en-GB" altLang="zh-CN"/>
              <a:pPr>
                <a:defRPr/>
              </a:pPr>
              <a:t>14/10/2020</a:t>
            </a:fld>
            <a:endParaRPr lang="en-GB" altLang="zh-CN"/>
          </a:p>
        </p:txBody>
      </p:sp>
      <p:sp>
        <p:nvSpPr>
          <p:cNvPr id="6" name="Footer Placeholder 4">
            <a:extLst>
              <a:ext uri="{FF2B5EF4-FFF2-40B4-BE49-F238E27FC236}">
                <a16:creationId xmlns:a16="http://schemas.microsoft.com/office/drawing/2014/main" id="{E48D3172-725C-43E6-BB95-465FE2C40904}"/>
              </a:ext>
            </a:extLst>
          </p:cNvPr>
          <p:cNvSpPr>
            <a:spLocks noGrp="1"/>
          </p:cNvSpPr>
          <p:nvPr>
            <p:ph type="ftr" sz="quarter" idx="11"/>
          </p:nvPr>
        </p:nvSpPr>
        <p:spPr/>
        <p:txBody>
          <a:bodyPr/>
          <a:lstStyle>
            <a:lvl1pPr>
              <a:defRPr/>
            </a:lvl1pPr>
          </a:lstStyle>
          <a:p>
            <a:pPr>
              <a:defRPr/>
            </a:pPr>
            <a:endParaRPr lang="en-GB" altLang="zh-CN"/>
          </a:p>
        </p:txBody>
      </p:sp>
      <p:sp>
        <p:nvSpPr>
          <p:cNvPr id="7" name="Slide Number Placeholder 5">
            <a:extLst>
              <a:ext uri="{FF2B5EF4-FFF2-40B4-BE49-F238E27FC236}">
                <a16:creationId xmlns:a16="http://schemas.microsoft.com/office/drawing/2014/main" id="{48C4749D-1658-4E11-8FEA-D207798C8D34}"/>
              </a:ext>
            </a:extLst>
          </p:cNvPr>
          <p:cNvSpPr>
            <a:spLocks noGrp="1"/>
          </p:cNvSpPr>
          <p:nvPr>
            <p:ph type="sldNum" sz="quarter" idx="12"/>
          </p:nvPr>
        </p:nvSpPr>
        <p:spPr/>
        <p:txBody>
          <a:bodyPr/>
          <a:lstStyle>
            <a:lvl1pPr>
              <a:defRPr/>
            </a:lvl1pPr>
          </a:lstStyle>
          <a:p>
            <a:fld id="{2258C824-F618-4C19-B72A-5E5A5E412C90}" type="slidenum">
              <a:rPr lang="en-GB" altLang="en-US"/>
              <a:pPr/>
              <a:t>‹#›</a:t>
            </a:fld>
            <a:endParaRPr lang="en-GB" altLang="en-US"/>
          </a:p>
        </p:txBody>
      </p:sp>
    </p:spTree>
    <p:extLst>
      <p:ext uri="{BB962C8B-B14F-4D97-AF65-F5344CB8AC3E}">
        <p14:creationId xmlns:p14="http://schemas.microsoft.com/office/powerpoint/2010/main" val="457242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37ABED-C0BC-41DD-8C19-D74D76514ECC}"/>
              </a:ext>
            </a:extLst>
          </p:cNvPr>
          <p:cNvSpPr>
            <a:spLocks noGrp="1"/>
          </p:cNvSpPr>
          <p:nvPr>
            <p:ph type="dt" sz="half" idx="10"/>
          </p:nvPr>
        </p:nvSpPr>
        <p:spPr/>
        <p:txBody>
          <a:bodyPr/>
          <a:lstStyle>
            <a:lvl1pPr>
              <a:defRPr/>
            </a:lvl1pPr>
          </a:lstStyle>
          <a:p>
            <a:pPr>
              <a:defRPr/>
            </a:pPr>
            <a:fld id="{C4EBFC08-A96F-425F-904C-941F5AE1DEE2}" type="datetimeFigureOut">
              <a:rPr lang="en-GB" altLang="zh-CN"/>
              <a:pPr>
                <a:defRPr/>
              </a:pPr>
              <a:t>14/10/2020</a:t>
            </a:fld>
            <a:endParaRPr lang="en-GB" altLang="zh-CN"/>
          </a:p>
        </p:txBody>
      </p:sp>
      <p:sp>
        <p:nvSpPr>
          <p:cNvPr id="5" name="Footer Placeholder 4">
            <a:extLst>
              <a:ext uri="{FF2B5EF4-FFF2-40B4-BE49-F238E27FC236}">
                <a16:creationId xmlns:a16="http://schemas.microsoft.com/office/drawing/2014/main" id="{660DFA56-3BC0-47A0-B4C5-7CED352545FB}"/>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9BB47076-E05B-42D2-9559-4764FB77B1CE}"/>
              </a:ext>
            </a:extLst>
          </p:cNvPr>
          <p:cNvSpPr>
            <a:spLocks noGrp="1"/>
          </p:cNvSpPr>
          <p:nvPr>
            <p:ph type="sldNum" sz="quarter" idx="12"/>
          </p:nvPr>
        </p:nvSpPr>
        <p:spPr/>
        <p:txBody>
          <a:bodyPr/>
          <a:lstStyle>
            <a:lvl1pPr>
              <a:defRPr/>
            </a:lvl1pPr>
          </a:lstStyle>
          <a:p>
            <a:fld id="{FF51C562-9309-45D0-BC20-CE920A51FBB6}" type="slidenum">
              <a:rPr lang="en-GB" altLang="en-US"/>
              <a:pPr/>
              <a:t>‹#›</a:t>
            </a:fld>
            <a:endParaRPr lang="en-GB" altLang="en-US"/>
          </a:p>
        </p:txBody>
      </p:sp>
    </p:spTree>
    <p:extLst>
      <p:ext uri="{BB962C8B-B14F-4D97-AF65-F5344CB8AC3E}">
        <p14:creationId xmlns:p14="http://schemas.microsoft.com/office/powerpoint/2010/main" val="2173372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48371B-70DD-46C5-B8BD-A904908D704B}"/>
              </a:ext>
            </a:extLst>
          </p:cNvPr>
          <p:cNvSpPr>
            <a:spLocks noGrp="1"/>
          </p:cNvSpPr>
          <p:nvPr>
            <p:ph type="dt" sz="half" idx="10"/>
          </p:nvPr>
        </p:nvSpPr>
        <p:spPr/>
        <p:txBody>
          <a:bodyPr/>
          <a:lstStyle>
            <a:lvl1pPr>
              <a:defRPr/>
            </a:lvl1pPr>
          </a:lstStyle>
          <a:p>
            <a:pPr>
              <a:defRPr/>
            </a:pPr>
            <a:fld id="{5A0325CF-42DB-4093-BCED-6B5964C3A880}" type="datetimeFigureOut">
              <a:rPr lang="en-GB" altLang="zh-CN"/>
              <a:pPr>
                <a:defRPr/>
              </a:pPr>
              <a:t>14/10/2020</a:t>
            </a:fld>
            <a:endParaRPr lang="en-GB" altLang="zh-CN"/>
          </a:p>
        </p:txBody>
      </p:sp>
      <p:sp>
        <p:nvSpPr>
          <p:cNvPr id="5" name="Footer Placeholder 4">
            <a:extLst>
              <a:ext uri="{FF2B5EF4-FFF2-40B4-BE49-F238E27FC236}">
                <a16:creationId xmlns:a16="http://schemas.microsoft.com/office/drawing/2014/main" id="{44EE65CC-5D02-4FB3-8CF1-1DC3828ACED9}"/>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272EC113-5E3F-4E64-AE77-41CCCA8F239A}"/>
              </a:ext>
            </a:extLst>
          </p:cNvPr>
          <p:cNvSpPr>
            <a:spLocks noGrp="1"/>
          </p:cNvSpPr>
          <p:nvPr>
            <p:ph type="sldNum" sz="quarter" idx="12"/>
          </p:nvPr>
        </p:nvSpPr>
        <p:spPr/>
        <p:txBody>
          <a:bodyPr/>
          <a:lstStyle>
            <a:lvl1pPr>
              <a:defRPr/>
            </a:lvl1pPr>
          </a:lstStyle>
          <a:p>
            <a:fld id="{7E0AB776-232B-4F4B-A10D-DD87BB44C542}" type="slidenum">
              <a:rPr lang="en-GB" altLang="en-US"/>
              <a:pPr/>
              <a:t>‹#›</a:t>
            </a:fld>
            <a:endParaRPr lang="en-GB" altLang="en-US"/>
          </a:p>
        </p:txBody>
      </p:sp>
    </p:spTree>
    <p:extLst>
      <p:ext uri="{BB962C8B-B14F-4D97-AF65-F5344CB8AC3E}">
        <p14:creationId xmlns:p14="http://schemas.microsoft.com/office/powerpoint/2010/main" val="3118925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45964D3-64AE-4FB8-9726-3CDFEF075C66}"/>
              </a:ext>
            </a:extLst>
          </p:cNvPr>
          <p:cNvGrpSpPr>
            <a:grpSpLocks/>
          </p:cNvGrpSpPr>
          <p:nvPr/>
        </p:nvGrpSpPr>
        <p:grpSpPr bwMode="auto">
          <a:xfrm>
            <a:off x="3175" y="4267200"/>
            <a:ext cx="9140825" cy="2590800"/>
            <a:chOff x="2" y="2688"/>
            <a:chExt cx="5758" cy="1632"/>
          </a:xfrm>
        </p:grpSpPr>
        <p:sp>
          <p:nvSpPr>
            <p:cNvPr id="5" name="Freeform 3">
              <a:extLst>
                <a:ext uri="{FF2B5EF4-FFF2-40B4-BE49-F238E27FC236}">
                  <a16:creationId xmlns:a16="http://schemas.microsoft.com/office/drawing/2014/main" id="{0574A04D-C2D6-455B-8B8A-0C5234FE560F}"/>
                </a:ext>
              </a:extLst>
            </p:cNvPr>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grpSp>
          <p:nvGrpSpPr>
            <p:cNvPr id="6" name="Group 4">
              <a:extLst>
                <a:ext uri="{FF2B5EF4-FFF2-40B4-BE49-F238E27FC236}">
                  <a16:creationId xmlns:a16="http://schemas.microsoft.com/office/drawing/2014/main" id="{9F307B02-62EB-48D5-AAE7-C9D378BC8260}"/>
                </a:ext>
              </a:extLst>
            </p:cNvPr>
            <p:cNvGrpSpPr>
              <a:grpSpLocks/>
            </p:cNvGrpSpPr>
            <p:nvPr userDrawn="1"/>
          </p:nvGrpSpPr>
          <p:grpSpPr bwMode="auto">
            <a:xfrm>
              <a:off x="3528" y="3715"/>
              <a:ext cx="792" cy="521"/>
              <a:chOff x="3527" y="3715"/>
              <a:chExt cx="792" cy="521"/>
            </a:xfrm>
          </p:grpSpPr>
          <p:sp>
            <p:nvSpPr>
              <p:cNvPr id="57" name="Oval 5">
                <a:extLst>
                  <a:ext uri="{FF2B5EF4-FFF2-40B4-BE49-F238E27FC236}">
                    <a16:creationId xmlns:a16="http://schemas.microsoft.com/office/drawing/2014/main" id="{5BB6BE2A-063B-4161-A0A4-CE1B083BCE40}"/>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GB">
                  <a:latin typeface="Arial" charset="0"/>
                </a:endParaRPr>
              </a:p>
            </p:txBody>
          </p:sp>
          <p:sp>
            <p:nvSpPr>
              <p:cNvPr id="58" name="Oval 6">
                <a:extLst>
                  <a:ext uri="{FF2B5EF4-FFF2-40B4-BE49-F238E27FC236}">
                    <a16:creationId xmlns:a16="http://schemas.microsoft.com/office/drawing/2014/main" id="{E4CD7071-FA96-4F3A-99A0-F3EFB09F3A57}"/>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59" name="Oval 7">
                <a:extLst>
                  <a:ext uri="{FF2B5EF4-FFF2-40B4-BE49-F238E27FC236}">
                    <a16:creationId xmlns:a16="http://schemas.microsoft.com/office/drawing/2014/main" id="{3DBCC6B6-0A2C-420E-AF46-2088936A207F}"/>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60" name="Oval 8">
                <a:extLst>
                  <a:ext uri="{FF2B5EF4-FFF2-40B4-BE49-F238E27FC236}">
                    <a16:creationId xmlns:a16="http://schemas.microsoft.com/office/drawing/2014/main" id="{F6AE4D4F-F616-4282-AEA1-7BBB1D5EFAFF}"/>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61" name="Oval 9">
                <a:extLst>
                  <a:ext uri="{FF2B5EF4-FFF2-40B4-BE49-F238E27FC236}">
                    <a16:creationId xmlns:a16="http://schemas.microsoft.com/office/drawing/2014/main" id="{F689C4BE-DC23-4769-AD11-C59C09F4D5A8}"/>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62" name="Freeform 10">
                <a:extLst>
                  <a:ext uri="{FF2B5EF4-FFF2-40B4-BE49-F238E27FC236}">
                    <a16:creationId xmlns:a16="http://schemas.microsoft.com/office/drawing/2014/main" id="{2DF6DF6C-CBCE-4E3E-A1C2-9CE4CFE53537}"/>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63" name="Freeform 11">
                <a:extLst>
                  <a:ext uri="{FF2B5EF4-FFF2-40B4-BE49-F238E27FC236}">
                    <a16:creationId xmlns:a16="http://schemas.microsoft.com/office/drawing/2014/main" id="{48084AAB-E9A7-4DA1-8616-1528CEDD1645}"/>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GB">
                  <a:latin typeface="Arial" charset="0"/>
                </a:endParaRPr>
              </a:p>
            </p:txBody>
          </p:sp>
          <p:sp>
            <p:nvSpPr>
              <p:cNvPr id="64" name="Freeform 12">
                <a:extLst>
                  <a:ext uri="{FF2B5EF4-FFF2-40B4-BE49-F238E27FC236}">
                    <a16:creationId xmlns:a16="http://schemas.microsoft.com/office/drawing/2014/main" id="{ECE6C481-DE66-4296-B8AE-D58504840542}"/>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65" name="Freeform 13">
                <a:extLst>
                  <a:ext uri="{FF2B5EF4-FFF2-40B4-BE49-F238E27FC236}">
                    <a16:creationId xmlns:a16="http://schemas.microsoft.com/office/drawing/2014/main" id="{14472CB4-3536-4802-8004-EE5DF7679786}"/>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GB">
                  <a:latin typeface="Arial" charset="0"/>
                </a:endParaRPr>
              </a:p>
            </p:txBody>
          </p:sp>
          <p:sp>
            <p:nvSpPr>
              <p:cNvPr id="66" name="Freeform 14">
                <a:extLst>
                  <a:ext uri="{FF2B5EF4-FFF2-40B4-BE49-F238E27FC236}">
                    <a16:creationId xmlns:a16="http://schemas.microsoft.com/office/drawing/2014/main" id="{1CEADE81-62A8-4F3E-8A74-8E486522762F}"/>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GB">
                  <a:latin typeface="Arial" charset="0"/>
                </a:endParaRPr>
              </a:p>
            </p:txBody>
          </p:sp>
          <p:sp>
            <p:nvSpPr>
              <p:cNvPr id="67" name="Oval 15">
                <a:extLst>
                  <a:ext uri="{FF2B5EF4-FFF2-40B4-BE49-F238E27FC236}">
                    <a16:creationId xmlns:a16="http://schemas.microsoft.com/office/drawing/2014/main" id="{2BFB7A13-0B14-4CB7-ACFE-0196AACD44A9}"/>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7" name="Group 16">
              <a:extLst>
                <a:ext uri="{FF2B5EF4-FFF2-40B4-BE49-F238E27FC236}">
                  <a16:creationId xmlns:a16="http://schemas.microsoft.com/office/drawing/2014/main" id="{187DFF78-E8A5-4BC0-8A2C-B52FE563FE4D}"/>
                </a:ext>
              </a:extLst>
            </p:cNvPr>
            <p:cNvGrpSpPr>
              <a:grpSpLocks/>
            </p:cNvGrpSpPr>
            <p:nvPr userDrawn="1"/>
          </p:nvGrpSpPr>
          <p:grpSpPr bwMode="auto">
            <a:xfrm>
              <a:off x="1776" y="3631"/>
              <a:ext cx="1626" cy="683"/>
              <a:chOff x="1776" y="3631"/>
              <a:chExt cx="1626" cy="683"/>
            </a:xfrm>
          </p:grpSpPr>
          <p:sp>
            <p:nvSpPr>
              <p:cNvPr id="39" name="Oval 17">
                <a:extLst>
                  <a:ext uri="{FF2B5EF4-FFF2-40B4-BE49-F238E27FC236}">
                    <a16:creationId xmlns:a16="http://schemas.microsoft.com/office/drawing/2014/main" id="{D587E7D8-9C72-4311-98C6-5B6CB4175AE0}"/>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0" name="Oval 18">
                <a:extLst>
                  <a:ext uri="{FF2B5EF4-FFF2-40B4-BE49-F238E27FC236}">
                    <a16:creationId xmlns:a16="http://schemas.microsoft.com/office/drawing/2014/main" id="{466221A1-FD7E-49D3-A2BB-EE6A9063EA68}"/>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GB">
                  <a:latin typeface="Arial" charset="0"/>
                </a:endParaRPr>
              </a:p>
            </p:txBody>
          </p:sp>
          <p:sp>
            <p:nvSpPr>
              <p:cNvPr id="41" name="Oval 19">
                <a:extLst>
                  <a:ext uri="{FF2B5EF4-FFF2-40B4-BE49-F238E27FC236}">
                    <a16:creationId xmlns:a16="http://schemas.microsoft.com/office/drawing/2014/main" id="{C2E2497D-7C8A-41B4-875E-EF82A9D80DD3}"/>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2" name="Oval 20">
                <a:extLst>
                  <a:ext uri="{FF2B5EF4-FFF2-40B4-BE49-F238E27FC236}">
                    <a16:creationId xmlns:a16="http://schemas.microsoft.com/office/drawing/2014/main" id="{C1CC199B-80FE-42CF-8CCE-70D40AD7FD72}"/>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3" name="Oval 21">
                <a:extLst>
                  <a:ext uri="{FF2B5EF4-FFF2-40B4-BE49-F238E27FC236}">
                    <a16:creationId xmlns:a16="http://schemas.microsoft.com/office/drawing/2014/main" id="{88802A07-4F0B-4BB8-9A24-783AA41C8765}"/>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4" name="Oval 22">
                <a:extLst>
                  <a:ext uri="{FF2B5EF4-FFF2-40B4-BE49-F238E27FC236}">
                    <a16:creationId xmlns:a16="http://schemas.microsoft.com/office/drawing/2014/main" id="{BCC5B2D1-28C9-427D-AE26-2DB105FCE569}"/>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5" name="Oval 23">
                <a:extLst>
                  <a:ext uri="{FF2B5EF4-FFF2-40B4-BE49-F238E27FC236}">
                    <a16:creationId xmlns:a16="http://schemas.microsoft.com/office/drawing/2014/main" id="{6485930C-8E83-4D88-85E5-56C271DBE97A}"/>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GB">
                  <a:latin typeface="Arial" charset="0"/>
                </a:endParaRPr>
              </a:p>
            </p:txBody>
          </p:sp>
          <p:sp>
            <p:nvSpPr>
              <p:cNvPr id="46" name="Oval 24">
                <a:extLst>
                  <a:ext uri="{FF2B5EF4-FFF2-40B4-BE49-F238E27FC236}">
                    <a16:creationId xmlns:a16="http://schemas.microsoft.com/office/drawing/2014/main" id="{83A9CC92-C0FB-417A-933C-61F0ED5F7260}"/>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GB">
                  <a:latin typeface="Arial" charset="0"/>
                </a:endParaRPr>
              </a:p>
            </p:txBody>
          </p:sp>
          <p:sp>
            <p:nvSpPr>
              <p:cNvPr id="47" name="Freeform 25">
                <a:extLst>
                  <a:ext uri="{FF2B5EF4-FFF2-40B4-BE49-F238E27FC236}">
                    <a16:creationId xmlns:a16="http://schemas.microsoft.com/office/drawing/2014/main" id="{D2C8A36A-02E4-433F-B9C8-7D3963AFBAF7}"/>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8" name="Freeform 26">
                <a:extLst>
                  <a:ext uri="{FF2B5EF4-FFF2-40B4-BE49-F238E27FC236}">
                    <a16:creationId xmlns:a16="http://schemas.microsoft.com/office/drawing/2014/main" id="{22885119-A873-48C6-8D5B-6EC8F50BA3F8}"/>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GB">
                  <a:latin typeface="Arial" charset="0"/>
                </a:endParaRPr>
              </a:p>
            </p:txBody>
          </p:sp>
          <p:sp>
            <p:nvSpPr>
              <p:cNvPr id="49" name="Freeform 27">
                <a:extLst>
                  <a:ext uri="{FF2B5EF4-FFF2-40B4-BE49-F238E27FC236}">
                    <a16:creationId xmlns:a16="http://schemas.microsoft.com/office/drawing/2014/main" id="{07F9A3C7-8CB1-4FC6-9F8F-EAC92BF46DC6}"/>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GB">
                  <a:latin typeface="Arial" charset="0"/>
                </a:endParaRPr>
              </a:p>
            </p:txBody>
          </p:sp>
          <p:sp>
            <p:nvSpPr>
              <p:cNvPr id="50" name="Freeform 28">
                <a:extLst>
                  <a:ext uri="{FF2B5EF4-FFF2-40B4-BE49-F238E27FC236}">
                    <a16:creationId xmlns:a16="http://schemas.microsoft.com/office/drawing/2014/main" id="{8F7D544D-63E6-4E8C-9A94-6260479D1095}"/>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GB">
                  <a:latin typeface="Arial" charset="0"/>
                </a:endParaRPr>
              </a:p>
            </p:txBody>
          </p:sp>
          <p:sp>
            <p:nvSpPr>
              <p:cNvPr id="51" name="Freeform 29">
                <a:extLst>
                  <a:ext uri="{FF2B5EF4-FFF2-40B4-BE49-F238E27FC236}">
                    <a16:creationId xmlns:a16="http://schemas.microsoft.com/office/drawing/2014/main" id="{AFD1DAD0-96EE-4A71-9AF4-36D2898B11F3}"/>
                  </a:ext>
                </a:extLst>
              </p:cNvPr>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52" name="Freeform 30">
                <a:extLst>
                  <a:ext uri="{FF2B5EF4-FFF2-40B4-BE49-F238E27FC236}">
                    <a16:creationId xmlns:a16="http://schemas.microsoft.com/office/drawing/2014/main" id="{D9AA0176-A5C1-4669-AD54-1A8D4783093D}"/>
                  </a:ext>
                </a:extLst>
              </p:cNvPr>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53" name="Freeform 31">
                <a:extLst>
                  <a:ext uri="{FF2B5EF4-FFF2-40B4-BE49-F238E27FC236}">
                    <a16:creationId xmlns:a16="http://schemas.microsoft.com/office/drawing/2014/main" id="{4D1ECE75-B3F4-4F79-9CFF-45CB4AB12EAB}"/>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54" name="Freeform 32">
                <a:extLst>
                  <a:ext uri="{FF2B5EF4-FFF2-40B4-BE49-F238E27FC236}">
                    <a16:creationId xmlns:a16="http://schemas.microsoft.com/office/drawing/2014/main" id="{4F5F1986-39D8-4363-8F9C-8DC858C0C080}"/>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55" name="Freeform 33">
                <a:extLst>
                  <a:ext uri="{FF2B5EF4-FFF2-40B4-BE49-F238E27FC236}">
                    <a16:creationId xmlns:a16="http://schemas.microsoft.com/office/drawing/2014/main" id="{51AB89C4-5E3E-4A57-94B3-150FD073F888}"/>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56" name="Freeform 34">
                <a:extLst>
                  <a:ext uri="{FF2B5EF4-FFF2-40B4-BE49-F238E27FC236}">
                    <a16:creationId xmlns:a16="http://schemas.microsoft.com/office/drawing/2014/main" id="{6D121E78-65E2-4A6E-B885-17A9F0853F6F}"/>
                  </a:ext>
                </a:extLst>
              </p:cNvPr>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GB">
                  <a:latin typeface="Arial" charset="0"/>
                </a:endParaRPr>
              </a:p>
            </p:txBody>
          </p:sp>
        </p:grpSp>
        <p:grpSp>
          <p:nvGrpSpPr>
            <p:cNvPr id="8" name="Group 35">
              <a:extLst>
                <a:ext uri="{FF2B5EF4-FFF2-40B4-BE49-F238E27FC236}">
                  <a16:creationId xmlns:a16="http://schemas.microsoft.com/office/drawing/2014/main" id="{5BBDC759-CFEB-4262-BB5D-BCC69B7EAE9C}"/>
                </a:ext>
              </a:extLst>
            </p:cNvPr>
            <p:cNvGrpSpPr>
              <a:grpSpLocks/>
            </p:cNvGrpSpPr>
            <p:nvPr userDrawn="1"/>
          </p:nvGrpSpPr>
          <p:grpSpPr bwMode="auto">
            <a:xfrm>
              <a:off x="4128" y="3360"/>
              <a:ext cx="1351" cy="821"/>
              <a:chOff x="4128" y="3360"/>
              <a:chExt cx="1351" cy="821"/>
            </a:xfrm>
          </p:grpSpPr>
          <p:sp>
            <p:nvSpPr>
              <p:cNvPr id="22" name="Freeform 36">
                <a:extLst>
                  <a:ext uri="{FF2B5EF4-FFF2-40B4-BE49-F238E27FC236}">
                    <a16:creationId xmlns:a16="http://schemas.microsoft.com/office/drawing/2014/main" id="{57B6BC05-AD02-49EA-B85D-8895BC060A2A}"/>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23" name="Freeform 37">
                <a:extLst>
                  <a:ext uri="{FF2B5EF4-FFF2-40B4-BE49-F238E27FC236}">
                    <a16:creationId xmlns:a16="http://schemas.microsoft.com/office/drawing/2014/main" id="{BE379244-350E-4913-AA6C-E21680EAEEC4}"/>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24" name="Freeform 38">
                <a:extLst>
                  <a:ext uri="{FF2B5EF4-FFF2-40B4-BE49-F238E27FC236}">
                    <a16:creationId xmlns:a16="http://schemas.microsoft.com/office/drawing/2014/main" id="{762C0925-47CB-4587-88BD-049C8928A189}"/>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25" name="Freeform 39">
                <a:extLst>
                  <a:ext uri="{FF2B5EF4-FFF2-40B4-BE49-F238E27FC236}">
                    <a16:creationId xmlns:a16="http://schemas.microsoft.com/office/drawing/2014/main" id="{A854CB84-F412-4EEA-8F4D-DE34824438AE}"/>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6" name="Freeform 40">
                <a:extLst>
                  <a:ext uri="{FF2B5EF4-FFF2-40B4-BE49-F238E27FC236}">
                    <a16:creationId xmlns:a16="http://schemas.microsoft.com/office/drawing/2014/main" id="{ABD4A6B4-EF5B-45A0-AF2F-2F307590DFB5}"/>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7" name="Freeform 41">
                <a:extLst>
                  <a:ext uri="{FF2B5EF4-FFF2-40B4-BE49-F238E27FC236}">
                    <a16:creationId xmlns:a16="http://schemas.microsoft.com/office/drawing/2014/main" id="{7F29D692-7D3F-4B45-BDAF-39D32D0AFA95}"/>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8" name="Freeform 42">
                <a:extLst>
                  <a:ext uri="{FF2B5EF4-FFF2-40B4-BE49-F238E27FC236}">
                    <a16:creationId xmlns:a16="http://schemas.microsoft.com/office/drawing/2014/main" id="{A9A45740-6D73-4610-8379-BE055BB5CC59}"/>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29" name="Freeform 43">
                <a:extLst>
                  <a:ext uri="{FF2B5EF4-FFF2-40B4-BE49-F238E27FC236}">
                    <a16:creationId xmlns:a16="http://schemas.microsoft.com/office/drawing/2014/main" id="{A5D8E467-2D00-4665-AA14-1B37DE25F009}"/>
                  </a:ext>
                </a:extLst>
              </p:cNvPr>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30" name="Freeform 44">
                <a:extLst>
                  <a:ext uri="{FF2B5EF4-FFF2-40B4-BE49-F238E27FC236}">
                    <a16:creationId xmlns:a16="http://schemas.microsoft.com/office/drawing/2014/main" id="{8A519273-096C-4093-85FE-44E649C96786}"/>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GB">
                  <a:latin typeface="Arial" charset="0"/>
                </a:endParaRPr>
              </a:p>
            </p:txBody>
          </p:sp>
          <p:sp>
            <p:nvSpPr>
              <p:cNvPr id="31" name="Freeform 45">
                <a:extLst>
                  <a:ext uri="{FF2B5EF4-FFF2-40B4-BE49-F238E27FC236}">
                    <a16:creationId xmlns:a16="http://schemas.microsoft.com/office/drawing/2014/main" id="{355A7770-3BF9-4C7E-AB3A-3B84C52A16CC}"/>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32" name="Freeform 46">
                <a:extLst>
                  <a:ext uri="{FF2B5EF4-FFF2-40B4-BE49-F238E27FC236}">
                    <a16:creationId xmlns:a16="http://schemas.microsoft.com/office/drawing/2014/main" id="{56C1411C-D69A-4FFE-A3B5-65E3FC1C5954}"/>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33" name="Oval 47">
                <a:extLst>
                  <a:ext uri="{FF2B5EF4-FFF2-40B4-BE49-F238E27FC236}">
                    <a16:creationId xmlns:a16="http://schemas.microsoft.com/office/drawing/2014/main" id="{8FBFCB82-9185-4310-AAD5-33F773506F90}"/>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GB">
                  <a:latin typeface="Arial" charset="0"/>
                </a:endParaRPr>
              </a:p>
            </p:txBody>
          </p:sp>
          <p:sp>
            <p:nvSpPr>
              <p:cNvPr id="34" name="Oval 48">
                <a:extLst>
                  <a:ext uri="{FF2B5EF4-FFF2-40B4-BE49-F238E27FC236}">
                    <a16:creationId xmlns:a16="http://schemas.microsoft.com/office/drawing/2014/main" id="{74242E17-7ADF-4FA4-857E-8956A9071156}"/>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35" name="Oval 49">
                <a:extLst>
                  <a:ext uri="{FF2B5EF4-FFF2-40B4-BE49-F238E27FC236}">
                    <a16:creationId xmlns:a16="http://schemas.microsoft.com/office/drawing/2014/main" id="{35DD6D66-96A4-4964-9A35-2C2E98E10C20}"/>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36" name="Oval 50">
                <a:extLst>
                  <a:ext uri="{FF2B5EF4-FFF2-40B4-BE49-F238E27FC236}">
                    <a16:creationId xmlns:a16="http://schemas.microsoft.com/office/drawing/2014/main" id="{4072DD64-172B-4642-827C-D42A7B6C10FA}"/>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37" name="Oval 51">
                <a:extLst>
                  <a:ext uri="{FF2B5EF4-FFF2-40B4-BE49-F238E27FC236}">
                    <a16:creationId xmlns:a16="http://schemas.microsoft.com/office/drawing/2014/main" id="{5ECA5983-2010-4C53-99D0-77D770064574}"/>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38" name="Oval 52">
                <a:extLst>
                  <a:ext uri="{FF2B5EF4-FFF2-40B4-BE49-F238E27FC236}">
                    <a16:creationId xmlns:a16="http://schemas.microsoft.com/office/drawing/2014/main" id="{BA4E1885-245A-43C9-90A5-AB123FF737C1}"/>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9" name="Group 53">
              <a:extLst>
                <a:ext uri="{FF2B5EF4-FFF2-40B4-BE49-F238E27FC236}">
                  <a16:creationId xmlns:a16="http://schemas.microsoft.com/office/drawing/2014/main" id="{84EAFC5B-F543-4B84-9B3D-3010B28707C3}"/>
                </a:ext>
              </a:extLst>
            </p:cNvPr>
            <p:cNvGrpSpPr>
              <a:grpSpLocks/>
            </p:cNvGrpSpPr>
            <p:nvPr userDrawn="1"/>
          </p:nvGrpSpPr>
          <p:grpSpPr bwMode="auto">
            <a:xfrm>
              <a:off x="5280" y="3024"/>
              <a:ext cx="425" cy="258"/>
              <a:chOff x="5280" y="3024"/>
              <a:chExt cx="425" cy="258"/>
            </a:xfrm>
          </p:grpSpPr>
          <p:sp>
            <p:nvSpPr>
              <p:cNvPr id="10" name="Freeform 54">
                <a:extLst>
                  <a:ext uri="{FF2B5EF4-FFF2-40B4-BE49-F238E27FC236}">
                    <a16:creationId xmlns:a16="http://schemas.microsoft.com/office/drawing/2014/main" id="{DC30E2FF-4B7C-42BD-862F-4B91CBA2E3BA}"/>
                  </a:ext>
                </a:extLst>
              </p:cNvPr>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1" name="Freeform 55">
                <a:extLst>
                  <a:ext uri="{FF2B5EF4-FFF2-40B4-BE49-F238E27FC236}">
                    <a16:creationId xmlns:a16="http://schemas.microsoft.com/office/drawing/2014/main" id="{416BF266-4012-4CA2-93B0-4E8AA3BF8016}"/>
                  </a:ext>
                </a:extLst>
              </p:cNvPr>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2" name="Freeform 56">
                <a:extLst>
                  <a:ext uri="{FF2B5EF4-FFF2-40B4-BE49-F238E27FC236}">
                    <a16:creationId xmlns:a16="http://schemas.microsoft.com/office/drawing/2014/main" id="{AA6CF146-1E1D-40E8-AD40-D5A2FDC023C3}"/>
                  </a:ext>
                </a:extLst>
              </p:cNvPr>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3" name="Freeform 57">
                <a:extLst>
                  <a:ext uri="{FF2B5EF4-FFF2-40B4-BE49-F238E27FC236}">
                    <a16:creationId xmlns:a16="http://schemas.microsoft.com/office/drawing/2014/main" id="{EB5C12E7-8408-4BD4-BA82-3837CBBBE817}"/>
                  </a:ext>
                </a:extLst>
              </p:cNvPr>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14" name="Freeform 58">
                <a:extLst>
                  <a:ext uri="{FF2B5EF4-FFF2-40B4-BE49-F238E27FC236}">
                    <a16:creationId xmlns:a16="http://schemas.microsoft.com/office/drawing/2014/main" id="{9F0FC849-58DE-413F-990C-EA62A4E1DBAC}"/>
                  </a:ext>
                </a:extLst>
              </p:cNvPr>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15" name="Freeform 59">
                <a:extLst>
                  <a:ext uri="{FF2B5EF4-FFF2-40B4-BE49-F238E27FC236}">
                    <a16:creationId xmlns:a16="http://schemas.microsoft.com/office/drawing/2014/main" id="{6642E6D8-DDF5-47AD-80CC-F9EF8FB546A9}"/>
                  </a:ext>
                </a:extLst>
              </p:cNvPr>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16" name="Freeform 60">
                <a:extLst>
                  <a:ext uri="{FF2B5EF4-FFF2-40B4-BE49-F238E27FC236}">
                    <a16:creationId xmlns:a16="http://schemas.microsoft.com/office/drawing/2014/main" id="{8A87490C-8D7E-41E9-BDA9-C421596A2AE4}"/>
                  </a:ext>
                </a:extLst>
              </p:cNvPr>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grpSp>
            <p:nvGrpSpPr>
              <p:cNvPr id="17" name="Group 61">
                <a:extLst>
                  <a:ext uri="{FF2B5EF4-FFF2-40B4-BE49-F238E27FC236}">
                    <a16:creationId xmlns:a16="http://schemas.microsoft.com/office/drawing/2014/main" id="{47D114CA-D759-42BA-99F5-A4B619CBEBEA}"/>
                  </a:ext>
                </a:extLst>
              </p:cNvPr>
              <p:cNvGrpSpPr>
                <a:grpSpLocks/>
              </p:cNvGrpSpPr>
              <p:nvPr/>
            </p:nvGrpSpPr>
            <p:grpSpPr bwMode="auto">
              <a:xfrm>
                <a:off x="5381" y="3085"/>
                <a:ext cx="227" cy="132"/>
                <a:chOff x="5381" y="3085"/>
                <a:chExt cx="227" cy="132"/>
              </a:xfrm>
            </p:grpSpPr>
            <p:sp>
              <p:nvSpPr>
                <p:cNvPr id="18" name="Oval 62">
                  <a:extLst>
                    <a:ext uri="{FF2B5EF4-FFF2-40B4-BE49-F238E27FC236}">
                      <a16:creationId xmlns:a16="http://schemas.microsoft.com/office/drawing/2014/main" id="{4162263C-7089-4282-BF1D-2AA9E8FF18BA}"/>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19" name="Oval 63">
                  <a:extLst>
                    <a:ext uri="{FF2B5EF4-FFF2-40B4-BE49-F238E27FC236}">
                      <a16:creationId xmlns:a16="http://schemas.microsoft.com/office/drawing/2014/main" id="{1C0ABD17-37CE-4BE5-8E78-81A3D0F9E235}"/>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sp>
              <p:nvSpPr>
                <p:cNvPr id="20" name="Oval 64">
                  <a:extLst>
                    <a:ext uri="{FF2B5EF4-FFF2-40B4-BE49-F238E27FC236}">
                      <a16:creationId xmlns:a16="http://schemas.microsoft.com/office/drawing/2014/main" id="{D6321DF6-844E-4F1B-B4FF-90E3DD2FCFF0}"/>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21" name="Oval 65">
                  <a:extLst>
                    <a:ext uri="{FF2B5EF4-FFF2-40B4-BE49-F238E27FC236}">
                      <a16:creationId xmlns:a16="http://schemas.microsoft.com/office/drawing/2014/main" id="{D84D6183-0961-471E-987A-433CFAAFE82D}"/>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grpSp>
        </p:grpSp>
      </p:grpSp>
      <p:sp>
        <p:nvSpPr>
          <p:cNvPr id="51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GB"/>
              <a:t>Click to edit Master title style</a:t>
            </a:r>
          </a:p>
        </p:txBody>
      </p:sp>
      <p:sp>
        <p:nvSpPr>
          <p:cNvPr id="51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GB"/>
              <a:t>Click to edit Master subtitle style</a:t>
            </a:r>
          </a:p>
        </p:txBody>
      </p:sp>
      <p:sp>
        <p:nvSpPr>
          <p:cNvPr id="68" name="Rectangle 68">
            <a:extLst>
              <a:ext uri="{FF2B5EF4-FFF2-40B4-BE49-F238E27FC236}">
                <a16:creationId xmlns:a16="http://schemas.microsoft.com/office/drawing/2014/main" id="{27E0129D-B40B-41B1-B3FE-4239CDFE916D}"/>
              </a:ext>
            </a:extLst>
          </p:cNvPr>
          <p:cNvSpPr>
            <a:spLocks noGrp="1" noChangeArrowheads="1"/>
          </p:cNvSpPr>
          <p:nvPr>
            <p:ph type="dt" sz="quarter" idx="10"/>
          </p:nvPr>
        </p:nvSpPr>
        <p:spPr>
          <a:xfrm>
            <a:off x="457200" y="6248400"/>
            <a:ext cx="2133600" cy="457200"/>
          </a:xfrm>
        </p:spPr>
        <p:txBody>
          <a:bodyPr/>
          <a:lstStyle>
            <a:lvl1pPr>
              <a:defRPr/>
            </a:lvl1pPr>
          </a:lstStyle>
          <a:p>
            <a:pPr>
              <a:defRPr/>
            </a:pPr>
            <a:endParaRPr lang="en-GB"/>
          </a:p>
        </p:txBody>
      </p:sp>
      <p:sp>
        <p:nvSpPr>
          <p:cNvPr id="69" name="Rectangle 69">
            <a:extLst>
              <a:ext uri="{FF2B5EF4-FFF2-40B4-BE49-F238E27FC236}">
                <a16:creationId xmlns:a16="http://schemas.microsoft.com/office/drawing/2014/main" id="{7DB99D94-F43C-4E12-BC7D-6E326551BCE2}"/>
              </a:ext>
            </a:extLst>
          </p:cNvPr>
          <p:cNvSpPr>
            <a:spLocks noGrp="1" noChangeArrowheads="1"/>
          </p:cNvSpPr>
          <p:nvPr>
            <p:ph type="ftr" sz="quarter" idx="11"/>
          </p:nvPr>
        </p:nvSpPr>
        <p:spPr>
          <a:xfrm>
            <a:off x="3124200" y="6248400"/>
            <a:ext cx="2895600" cy="457200"/>
          </a:xfrm>
        </p:spPr>
        <p:txBody>
          <a:bodyPr/>
          <a:lstStyle>
            <a:lvl1pPr>
              <a:defRPr/>
            </a:lvl1pPr>
          </a:lstStyle>
          <a:p>
            <a:pPr>
              <a:defRPr/>
            </a:pPr>
            <a:endParaRPr lang="en-GB"/>
          </a:p>
        </p:txBody>
      </p:sp>
      <p:sp>
        <p:nvSpPr>
          <p:cNvPr id="70" name="Rectangle 70">
            <a:extLst>
              <a:ext uri="{FF2B5EF4-FFF2-40B4-BE49-F238E27FC236}">
                <a16:creationId xmlns:a16="http://schemas.microsoft.com/office/drawing/2014/main" id="{3869C9A5-EDA3-48D2-A4B7-7CCE56DF8F81}"/>
              </a:ext>
            </a:extLst>
          </p:cNvPr>
          <p:cNvSpPr>
            <a:spLocks noGrp="1" noChangeArrowheads="1"/>
          </p:cNvSpPr>
          <p:nvPr>
            <p:ph type="sldNum" sz="quarter" idx="12"/>
          </p:nvPr>
        </p:nvSpPr>
        <p:spPr>
          <a:xfrm>
            <a:off x="6553200" y="6248400"/>
            <a:ext cx="2133600" cy="457200"/>
          </a:xfrm>
        </p:spPr>
        <p:txBody>
          <a:bodyPr/>
          <a:lstStyle>
            <a:lvl1pPr>
              <a:defRPr/>
            </a:lvl1pPr>
          </a:lstStyle>
          <a:p>
            <a:fld id="{9240FA8C-B488-41B8-87CF-2F55FE6485E0}" type="slidenum">
              <a:rPr lang="en-GB" altLang="en-US"/>
              <a:pPr/>
              <a:t>‹#›</a:t>
            </a:fld>
            <a:endParaRPr lang="en-GB" altLang="en-US"/>
          </a:p>
        </p:txBody>
      </p:sp>
    </p:spTree>
    <p:extLst>
      <p:ext uri="{BB962C8B-B14F-4D97-AF65-F5344CB8AC3E}">
        <p14:creationId xmlns:p14="http://schemas.microsoft.com/office/powerpoint/2010/main" val="911996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a:extLst>
              <a:ext uri="{FF2B5EF4-FFF2-40B4-BE49-F238E27FC236}">
                <a16:creationId xmlns:a16="http://schemas.microsoft.com/office/drawing/2014/main" id="{35FD07E2-1D09-4B6D-A754-1EEA2BDDA795}"/>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11A061A3-6550-4862-84F2-A582B79E446C}"/>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2FBFAD65-56F6-4963-B11C-1DFA3DF9DF22}"/>
              </a:ext>
            </a:extLst>
          </p:cNvPr>
          <p:cNvSpPr>
            <a:spLocks noGrp="1" noChangeArrowheads="1"/>
          </p:cNvSpPr>
          <p:nvPr>
            <p:ph type="sldNum" sz="quarter" idx="12"/>
          </p:nvPr>
        </p:nvSpPr>
        <p:spPr/>
        <p:txBody>
          <a:bodyPr/>
          <a:lstStyle>
            <a:lvl1pPr>
              <a:defRPr/>
            </a:lvl1pPr>
          </a:lstStyle>
          <a:p>
            <a:fld id="{4FC7B535-0AD5-4AA3-A7F6-97D8E84199D3}" type="slidenum">
              <a:rPr lang="en-GB" altLang="en-US"/>
              <a:pPr/>
              <a:t>‹#›</a:t>
            </a:fld>
            <a:endParaRPr lang="en-GB" altLang="en-US"/>
          </a:p>
        </p:txBody>
      </p:sp>
    </p:spTree>
    <p:extLst>
      <p:ext uri="{BB962C8B-B14F-4D97-AF65-F5344CB8AC3E}">
        <p14:creationId xmlns:p14="http://schemas.microsoft.com/office/powerpoint/2010/main" val="21720225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a:extLst>
              <a:ext uri="{FF2B5EF4-FFF2-40B4-BE49-F238E27FC236}">
                <a16:creationId xmlns:a16="http://schemas.microsoft.com/office/drawing/2014/main" id="{41FE9815-A56C-4179-A830-762FA6D63320}"/>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9F2C6939-9C27-4E02-A62A-0A727D25DB94}"/>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C4723A59-2321-462E-B481-E7087834F2E8}"/>
              </a:ext>
            </a:extLst>
          </p:cNvPr>
          <p:cNvSpPr>
            <a:spLocks noGrp="1" noChangeArrowheads="1"/>
          </p:cNvSpPr>
          <p:nvPr>
            <p:ph type="sldNum" sz="quarter" idx="12"/>
          </p:nvPr>
        </p:nvSpPr>
        <p:spPr/>
        <p:txBody>
          <a:bodyPr/>
          <a:lstStyle>
            <a:lvl1pPr>
              <a:defRPr/>
            </a:lvl1pPr>
          </a:lstStyle>
          <a:p>
            <a:fld id="{513AD691-7DB0-4ED3-B34F-BC412047F28D}" type="slidenum">
              <a:rPr lang="en-GB" altLang="en-US"/>
              <a:pPr/>
              <a:t>‹#›</a:t>
            </a:fld>
            <a:endParaRPr lang="en-GB" altLang="en-US"/>
          </a:p>
        </p:txBody>
      </p:sp>
    </p:spTree>
    <p:extLst>
      <p:ext uri="{BB962C8B-B14F-4D97-AF65-F5344CB8AC3E}">
        <p14:creationId xmlns:p14="http://schemas.microsoft.com/office/powerpoint/2010/main" val="1307111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body" idx="1"/>
          </p:nvPr>
        </p:nvSpPr>
        <p:spPr/>
        <p:txBody>
          <a:bodyPr lIns="0" tIns="0" rIns="0" bIns="0"/>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10/14/2020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9">
            <a:extLst>
              <a:ext uri="{FF2B5EF4-FFF2-40B4-BE49-F238E27FC236}">
                <a16:creationId xmlns:a16="http://schemas.microsoft.com/office/drawing/2014/main" id="{6FBD9EA8-E8EC-4AB7-BA80-F27EAD16CA7B}"/>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0">
            <a:extLst>
              <a:ext uri="{FF2B5EF4-FFF2-40B4-BE49-F238E27FC236}">
                <a16:creationId xmlns:a16="http://schemas.microsoft.com/office/drawing/2014/main" id="{49EB07DB-26DC-42F0-A721-53DCE9765216}"/>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71">
            <a:extLst>
              <a:ext uri="{FF2B5EF4-FFF2-40B4-BE49-F238E27FC236}">
                <a16:creationId xmlns:a16="http://schemas.microsoft.com/office/drawing/2014/main" id="{2E9E6402-9312-4348-B45B-721DB0D0D742}"/>
              </a:ext>
            </a:extLst>
          </p:cNvPr>
          <p:cNvSpPr>
            <a:spLocks noGrp="1" noChangeArrowheads="1"/>
          </p:cNvSpPr>
          <p:nvPr>
            <p:ph type="sldNum" sz="quarter" idx="12"/>
          </p:nvPr>
        </p:nvSpPr>
        <p:spPr/>
        <p:txBody>
          <a:bodyPr/>
          <a:lstStyle>
            <a:lvl1pPr>
              <a:defRPr/>
            </a:lvl1pPr>
          </a:lstStyle>
          <a:p>
            <a:fld id="{E35E90B2-4D92-4076-BD85-E70564002164}" type="slidenum">
              <a:rPr lang="en-GB" altLang="en-US"/>
              <a:pPr/>
              <a:t>‹#›</a:t>
            </a:fld>
            <a:endParaRPr lang="en-GB" altLang="en-US"/>
          </a:p>
        </p:txBody>
      </p:sp>
    </p:spTree>
    <p:extLst>
      <p:ext uri="{BB962C8B-B14F-4D97-AF65-F5344CB8AC3E}">
        <p14:creationId xmlns:p14="http://schemas.microsoft.com/office/powerpoint/2010/main" val="1733793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9">
            <a:extLst>
              <a:ext uri="{FF2B5EF4-FFF2-40B4-BE49-F238E27FC236}">
                <a16:creationId xmlns:a16="http://schemas.microsoft.com/office/drawing/2014/main" id="{ED5DDC2F-2D3A-4D20-81D2-D04D3665A55F}"/>
              </a:ext>
            </a:extLst>
          </p:cNvPr>
          <p:cNvSpPr>
            <a:spLocks noGrp="1" noChangeArrowheads="1"/>
          </p:cNvSpPr>
          <p:nvPr>
            <p:ph type="dt" sz="half" idx="10"/>
          </p:nvPr>
        </p:nvSpPr>
        <p:spPr/>
        <p:txBody>
          <a:bodyPr/>
          <a:lstStyle>
            <a:lvl1pPr>
              <a:defRPr/>
            </a:lvl1pPr>
          </a:lstStyle>
          <a:p>
            <a:pPr>
              <a:defRPr/>
            </a:pPr>
            <a:endParaRPr lang="en-GB"/>
          </a:p>
        </p:txBody>
      </p:sp>
      <p:sp>
        <p:nvSpPr>
          <p:cNvPr id="8" name="Rectangle 70">
            <a:extLst>
              <a:ext uri="{FF2B5EF4-FFF2-40B4-BE49-F238E27FC236}">
                <a16:creationId xmlns:a16="http://schemas.microsoft.com/office/drawing/2014/main" id="{E78AD3E5-4A46-498C-9408-BBFBB3084F8C}"/>
              </a:ext>
            </a:extLst>
          </p:cNvPr>
          <p:cNvSpPr>
            <a:spLocks noGrp="1" noChangeArrowheads="1"/>
          </p:cNvSpPr>
          <p:nvPr>
            <p:ph type="ftr" sz="quarter" idx="11"/>
          </p:nvPr>
        </p:nvSpPr>
        <p:spPr/>
        <p:txBody>
          <a:bodyPr/>
          <a:lstStyle>
            <a:lvl1pPr>
              <a:defRPr/>
            </a:lvl1pPr>
          </a:lstStyle>
          <a:p>
            <a:pPr>
              <a:defRPr/>
            </a:pPr>
            <a:endParaRPr lang="en-GB"/>
          </a:p>
        </p:txBody>
      </p:sp>
      <p:sp>
        <p:nvSpPr>
          <p:cNvPr id="9" name="Rectangle 71">
            <a:extLst>
              <a:ext uri="{FF2B5EF4-FFF2-40B4-BE49-F238E27FC236}">
                <a16:creationId xmlns:a16="http://schemas.microsoft.com/office/drawing/2014/main" id="{79099570-507B-413B-B7A1-937DA0A58CFD}"/>
              </a:ext>
            </a:extLst>
          </p:cNvPr>
          <p:cNvSpPr>
            <a:spLocks noGrp="1" noChangeArrowheads="1"/>
          </p:cNvSpPr>
          <p:nvPr>
            <p:ph type="sldNum" sz="quarter" idx="12"/>
          </p:nvPr>
        </p:nvSpPr>
        <p:spPr/>
        <p:txBody>
          <a:bodyPr/>
          <a:lstStyle>
            <a:lvl1pPr>
              <a:defRPr/>
            </a:lvl1pPr>
          </a:lstStyle>
          <a:p>
            <a:fld id="{F6219AD7-F28F-43BD-919D-B2511B591F26}" type="slidenum">
              <a:rPr lang="en-GB" altLang="en-US"/>
              <a:pPr/>
              <a:t>‹#›</a:t>
            </a:fld>
            <a:endParaRPr lang="en-GB" altLang="en-US"/>
          </a:p>
        </p:txBody>
      </p:sp>
    </p:spTree>
    <p:extLst>
      <p:ext uri="{BB962C8B-B14F-4D97-AF65-F5344CB8AC3E}">
        <p14:creationId xmlns:p14="http://schemas.microsoft.com/office/powerpoint/2010/main" val="1109572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69">
            <a:extLst>
              <a:ext uri="{FF2B5EF4-FFF2-40B4-BE49-F238E27FC236}">
                <a16:creationId xmlns:a16="http://schemas.microsoft.com/office/drawing/2014/main" id="{BA168EA6-449B-4528-A4F8-F5A56B4A852F}"/>
              </a:ext>
            </a:extLst>
          </p:cNvPr>
          <p:cNvSpPr>
            <a:spLocks noGrp="1" noChangeArrowheads="1"/>
          </p:cNvSpPr>
          <p:nvPr>
            <p:ph type="dt" sz="half" idx="10"/>
          </p:nvPr>
        </p:nvSpPr>
        <p:spPr/>
        <p:txBody>
          <a:bodyPr/>
          <a:lstStyle>
            <a:lvl1pPr>
              <a:defRPr/>
            </a:lvl1pPr>
          </a:lstStyle>
          <a:p>
            <a:pPr>
              <a:defRPr/>
            </a:pPr>
            <a:endParaRPr lang="en-GB"/>
          </a:p>
        </p:txBody>
      </p:sp>
      <p:sp>
        <p:nvSpPr>
          <p:cNvPr id="4" name="Rectangle 70">
            <a:extLst>
              <a:ext uri="{FF2B5EF4-FFF2-40B4-BE49-F238E27FC236}">
                <a16:creationId xmlns:a16="http://schemas.microsoft.com/office/drawing/2014/main" id="{4C4AD68C-C9A6-4FE0-8681-7168A9FBCB56}"/>
              </a:ext>
            </a:extLst>
          </p:cNvPr>
          <p:cNvSpPr>
            <a:spLocks noGrp="1" noChangeArrowheads="1"/>
          </p:cNvSpPr>
          <p:nvPr>
            <p:ph type="ftr" sz="quarter" idx="11"/>
          </p:nvPr>
        </p:nvSpPr>
        <p:spPr/>
        <p:txBody>
          <a:bodyPr/>
          <a:lstStyle>
            <a:lvl1pPr>
              <a:defRPr/>
            </a:lvl1pPr>
          </a:lstStyle>
          <a:p>
            <a:pPr>
              <a:defRPr/>
            </a:pPr>
            <a:endParaRPr lang="en-GB"/>
          </a:p>
        </p:txBody>
      </p:sp>
      <p:sp>
        <p:nvSpPr>
          <p:cNvPr id="5" name="Rectangle 71">
            <a:extLst>
              <a:ext uri="{FF2B5EF4-FFF2-40B4-BE49-F238E27FC236}">
                <a16:creationId xmlns:a16="http://schemas.microsoft.com/office/drawing/2014/main" id="{06C088B9-4553-4C0A-B6DD-DAE9E1D405C4}"/>
              </a:ext>
            </a:extLst>
          </p:cNvPr>
          <p:cNvSpPr>
            <a:spLocks noGrp="1" noChangeArrowheads="1"/>
          </p:cNvSpPr>
          <p:nvPr>
            <p:ph type="sldNum" sz="quarter" idx="12"/>
          </p:nvPr>
        </p:nvSpPr>
        <p:spPr/>
        <p:txBody>
          <a:bodyPr/>
          <a:lstStyle>
            <a:lvl1pPr>
              <a:defRPr/>
            </a:lvl1pPr>
          </a:lstStyle>
          <a:p>
            <a:fld id="{8313A4F1-E5A2-4796-9FE8-4F36F69478A6}" type="slidenum">
              <a:rPr lang="en-GB" altLang="en-US"/>
              <a:pPr/>
              <a:t>‹#›</a:t>
            </a:fld>
            <a:endParaRPr lang="en-GB" altLang="en-US"/>
          </a:p>
        </p:txBody>
      </p:sp>
    </p:spTree>
    <p:extLst>
      <p:ext uri="{BB962C8B-B14F-4D97-AF65-F5344CB8AC3E}">
        <p14:creationId xmlns:p14="http://schemas.microsoft.com/office/powerpoint/2010/main" val="23028979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id="{A7C3EF34-21E0-48CB-82AF-F977426D1D9E}"/>
              </a:ext>
            </a:extLst>
          </p:cNvPr>
          <p:cNvSpPr>
            <a:spLocks noGrp="1" noChangeArrowheads="1"/>
          </p:cNvSpPr>
          <p:nvPr>
            <p:ph type="dt" sz="half" idx="10"/>
          </p:nvPr>
        </p:nvSpPr>
        <p:spPr/>
        <p:txBody>
          <a:bodyPr/>
          <a:lstStyle>
            <a:lvl1pPr>
              <a:defRPr/>
            </a:lvl1pPr>
          </a:lstStyle>
          <a:p>
            <a:pPr>
              <a:defRPr/>
            </a:pPr>
            <a:endParaRPr lang="en-GB"/>
          </a:p>
        </p:txBody>
      </p:sp>
      <p:sp>
        <p:nvSpPr>
          <p:cNvPr id="3" name="Rectangle 70">
            <a:extLst>
              <a:ext uri="{FF2B5EF4-FFF2-40B4-BE49-F238E27FC236}">
                <a16:creationId xmlns:a16="http://schemas.microsoft.com/office/drawing/2014/main" id="{D0A67EB0-787A-4ECF-AE1F-187903D46F85}"/>
              </a:ext>
            </a:extLst>
          </p:cNvPr>
          <p:cNvSpPr>
            <a:spLocks noGrp="1" noChangeArrowheads="1"/>
          </p:cNvSpPr>
          <p:nvPr>
            <p:ph type="ftr" sz="quarter" idx="11"/>
          </p:nvPr>
        </p:nvSpPr>
        <p:spPr/>
        <p:txBody>
          <a:bodyPr/>
          <a:lstStyle>
            <a:lvl1pPr>
              <a:defRPr/>
            </a:lvl1pPr>
          </a:lstStyle>
          <a:p>
            <a:pPr>
              <a:defRPr/>
            </a:pPr>
            <a:endParaRPr lang="en-GB"/>
          </a:p>
        </p:txBody>
      </p:sp>
      <p:sp>
        <p:nvSpPr>
          <p:cNvPr id="4" name="Rectangle 71">
            <a:extLst>
              <a:ext uri="{FF2B5EF4-FFF2-40B4-BE49-F238E27FC236}">
                <a16:creationId xmlns:a16="http://schemas.microsoft.com/office/drawing/2014/main" id="{5CBC1C79-0BE4-45F5-9A9C-4CB248285B2F}"/>
              </a:ext>
            </a:extLst>
          </p:cNvPr>
          <p:cNvSpPr>
            <a:spLocks noGrp="1" noChangeArrowheads="1"/>
          </p:cNvSpPr>
          <p:nvPr>
            <p:ph type="sldNum" sz="quarter" idx="12"/>
          </p:nvPr>
        </p:nvSpPr>
        <p:spPr/>
        <p:txBody>
          <a:bodyPr/>
          <a:lstStyle>
            <a:lvl1pPr>
              <a:defRPr/>
            </a:lvl1pPr>
          </a:lstStyle>
          <a:p>
            <a:fld id="{E32F9850-D23C-4D2A-9AEE-C5931B9B5E46}" type="slidenum">
              <a:rPr lang="en-GB" altLang="en-US"/>
              <a:pPr/>
              <a:t>‹#›</a:t>
            </a:fld>
            <a:endParaRPr lang="en-GB" altLang="en-US"/>
          </a:p>
        </p:txBody>
      </p:sp>
    </p:spTree>
    <p:extLst>
      <p:ext uri="{BB962C8B-B14F-4D97-AF65-F5344CB8AC3E}">
        <p14:creationId xmlns:p14="http://schemas.microsoft.com/office/powerpoint/2010/main" val="14803755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a:extLst>
              <a:ext uri="{FF2B5EF4-FFF2-40B4-BE49-F238E27FC236}">
                <a16:creationId xmlns:a16="http://schemas.microsoft.com/office/drawing/2014/main" id="{59175EF2-B04F-40DC-A91A-DD2B2F5E0CEB}"/>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0">
            <a:extLst>
              <a:ext uri="{FF2B5EF4-FFF2-40B4-BE49-F238E27FC236}">
                <a16:creationId xmlns:a16="http://schemas.microsoft.com/office/drawing/2014/main" id="{67B783A5-EF44-4578-BB6B-5DBEB1D0897F}"/>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71">
            <a:extLst>
              <a:ext uri="{FF2B5EF4-FFF2-40B4-BE49-F238E27FC236}">
                <a16:creationId xmlns:a16="http://schemas.microsoft.com/office/drawing/2014/main" id="{811AE185-D87B-4009-9173-4527716A138E}"/>
              </a:ext>
            </a:extLst>
          </p:cNvPr>
          <p:cNvSpPr>
            <a:spLocks noGrp="1" noChangeArrowheads="1"/>
          </p:cNvSpPr>
          <p:nvPr>
            <p:ph type="sldNum" sz="quarter" idx="12"/>
          </p:nvPr>
        </p:nvSpPr>
        <p:spPr/>
        <p:txBody>
          <a:bodyPr/>
          <a:lstStyle>
            <a:lvl1pPr>
              <a:defRPr/>
            </a:lvl1pPr>
          </a:lstStyle>
          <a:p>
            <a:fld id="{8D1D3754-7CC7-45D4-A5B7-B134664A15BD}" type="slidenum">
              <a:rPr lang="en-GB" altLang="en-US"/>
              <a:pPr/>
              <a:t>‹#›</a:t>
            </a:fld>
            <a:endParaRPr lang="en-GB" altLang="en-US"/>
          </a:p>
        </p:txBody>
      </p:sp>
    </p:spTree>
    <p:extLst>
      <p:ext uri="{BB962C8B-B14F-4D97-AF65-F5344CB8AC3E}">
        <p14:creationId xmlns:p14="http://schemas.microsoft.com/office/powerpoint/2010/main" val="1308552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a:extLst>
              <a:ext uri="{FF2B5EF4-FFF2-40B4-BE49-F238E27FC236}">
                <a16:creationId xmlns:a16="http://schemas.microsoft.com/office/drawing/2014/main" id="{2D245ED9-D820-4DB9-97EE-1221D3843794}"/>
              </a:ext>
            </a:extLst>
          </p:cNvPr>
          <p:cNvSpPr>
            <a:spLocks noGrp="1" noChangeArrowheads="1"/>
          </p:cNvSpPr>
          <p:nvPr>
            <p:ph type="dt" sz="half" idx="10"/>
          </p:nvPr>
        </p:nvSpPr>
        <p:spPr/>
        <p:txBody>
          <a:bodyPr/>
          <a:lstStyle>
            <a:lvl1pPr>
              <a:defRPr/>
            </a:lvl1pPr>
          </a:lstStyle>
          <a:p>
            <a:pPr>
              <a:defRPr/>
            </a:pPr>
            <a:endParaRPr lang="en-GB"/>
          </a:p>
        </p:txBody>
      </p:sp>
      <p:sp>
        <p:nvSpPr>
          <p:cNvPr id="6" name="Rectangle 70">
            <a:extLst>
              <a:ext uri="{FF2B5EF4-FFF2-40B4-BE49-F238E27FC236}">
                <a16:creationId xmlns:a16="http://schemas.microsoft.com/office/drawing/2014/main" id="{92C28196-E4BF-4B67-89F2-8A958BE42DF0}"/>
              </a:ext>
            </a:extLst>
          </p:cNvPr>
          <p:cNvSpPr>
            <a:spLocks noGrp="1" noChangeArrowheads="1"/>
          </p:cNvSpPr>
          <p:nvPr>
            <p:ph type="ftr" sz="quarter" idx="11"/>
          </p:nvPr>
        </p:nvSpPr>
        <p:spPr/>
        <p:txBody>
          <a:bodyPr/>
          <a:lstStyle>
            <a:lvl1pPr>
              <a:defRPr/>
            </a:lvl1pPr>
          </a:lstStyle>
          <a:p>
            <a:pPr>
              <a:defRPr/>
            </a:pPr>
            <a:endParaRPr lang="en-GB"/>
          </a:p>
        </p:txBody>
      </p:sp>
      <p:sp>
        <p:nvSpPr>
          <p:cNvPr id="7" name="Rectangle 71">
            <a:extLst>
              <a:ext uri="{FF2B5EF4-FFF2-40B4-BE49-F238E27FC236}">
                <a16:creationId xmlns:a16="http://schemas.microsoft.com/office/drawing/2014/main" id="{51C92BE8-47AF-4193-940F-4E80D4BC5693}"/>
              </a:ext>
            </a:extLst>
          </p:cNvPr>
          <p:cNvSpPr>
            <a:spLocks noGrp="1" noChangeArrowheads="1"/>
          </p:cNvSpPr>
          <p:nvPr>
            <p:ph type="sldNum" sz="quarter" idx="12"/>
          </p:nvPr>
        </p:nvSpPr>
        <p:spPr/>
        <p:txBody>
          <a:bodyPr/>
          <a:lstStyle>
            <a:lvl1pPr>
              <a:defRPr/>
            </a:lvl1pPr>
          </a:lstStyle>
          <a:p>
            <a:fld id="{7E447415-E491-443F-B94D-686756529A71}" type="slidenum">
              <a:rPr lang="en-GB" altLang="en-US"/>
              <a:pPr/>
              <a:t>‹#›</a:t>
            </a:fld>
            <a:endParaRPr lang="en-GB" altLang="en-US"/>
          </a:p>
        </p:txBody>
      </p:sp>
    </p:spTree>
    <p:extLst>
      <p:ext uri="{BB962C8B-B14F-4D97-AF65-F5344CB8AC3E}">
        <p14:creationId xmlns:p14="http://schemas.microsoft.com/office/powerpoint/2010/main" val="4232380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a:extLst>
              <a:ext uri="{FF2B5EF4-FFF2-40B4-BE49-F238E27FC236}">
                <a16:creationId xmlns:a16="http://schemas.microsoft.com/office/drawing/2014/main" id="{A5BCB1F4-A11B-402C-ACFE-9BEEA4A34792}"/>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9E564CC4-6143-47A4-8062-555FD5732481}"/>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F7B1E144-5059-4FCC-B0B7-578D312993FA}"/>
              </a:ext>
            </a:extLst>
          </p:cNvPr>
          <p:cNvSpPr>
            <a:spLocks noGrp="1" noChangeArrowheads="1"/>
          </p:cNvSpPr>
          <p:nvPr>
            <p:ph type="sldNum" sz="quarter" idx="12"/>
          </p:nvPr>
        </p:nvSpPr>
        <p:spPr/>
        <p:txBody>
          <a:bodyPr/>
          <a:lstStyle>
            <a:lvl1pPr>
              <a:defRPr/>
            </a:lvl1pPr>
          </a:lstStyle>
          <a:p>
            <a:fld id="{64EB3B0E-1BBF-4405-90E9-CD6821FBB1AA}" type="slidenum">
              <a:rPr lang="en-GB" altLang="en-US"/>
              <a:pPr/>
              <a:t>‹#›</a:t>
            </a:fld>
            <a:endParaRPr lang="en-GB" altLang="en-US"/>
          </a:p>
        </p:txBody>
      </p:sp>
    </p:spTree>
    <p:extLst>
      <p:ext uri="{BB962C8B-B14F-4D97-AF65-F5344CB8AC3E}">
        <p14:creationId xmlns:p14="http://schemas.microsoft.com/office/powerpoint/2010/main" val="37169283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69">
            <a:extLst>
              <a:ext uri="{FF2B5EF4-FFF2-40B4-BE49-F238E27FC236}">
                <a16:creationId xmlns:a16="http://schemas.microsoft.com/office/drawing/2014/main" id="{F727D9BE-FFE1-46D3-AA74-D8ECA6A26212}"/>
              </a:ext>
            </a:extLst>
          </p:cNvPr>
          <p:cNvSpPr>
            <a:spLocks noGrp="1" noChangeArrowheads="1"/>
          </p:cNvSpPr>
          <p:nvPr>
            <p:ph type="dt" sz="half" idx="10"/>
          </p:nvPr>
        </p:nvSpPr>
        <p:spPr/>
        <p:txBody>
          <a:bodyPr/>
          <a:lstStyle>
            <a:lvl1pPr>
              <a:defRPr/>
            </a:lvl1pPr>
          </a:lstStyle>
          <a:p>
            <a:pPr>
              <a:defRPr/>
            </a:pPr>
            <a:endParaRPr lang="en-GB"/>
          </a:p>
        </p:txBody>
      </p:sp>
      <p:sp>
        <p:nvSpPr>
          <p:cNvPr id="5" name="Rectangle 70">
            <a:extLst>
              <a:ext uri="{FF2B5EF4-FFF2-40B4-BE49-F238E27FC236}">
                <a16:creationId xmlns:a16="http://schemas.microsoft.com/office/drawing/2014/main" id="{D6B4544D-BA9D-4D2C-8D3E-65FB030090DB}"/>
              </a:ext>
            </a:extLst>
          </p:cNvPr>
          <p:cNvSpPr>
            <a:spLocks noGrp="1" noChangeArrowheads="1"/>
          </p:cNvSpPr>
          <p:nvPr>
            <p:ph type="ftr" sz="quarter" idx="11"/>
          </p:nvPr>
        </p:nvSpPr>
        <p:spPr/>
        <p:txBody>
          <a:bodyPr/>
          <a:lstStyle>
            <a:lvl1pPr>
              <a:defRPr/>
            </a:lvl1pPr>
          </a:lstStyle>
          <a:p>
            <a:pPr>
              <a:defRPr/>
            </a:pPr>
            <a:endParaRPr lang="en-GB"/>
          </a:p>
        </p:txBody>
      </p:sp>
      <p:sp>
        <p:nvSpPr>
          <p:cNvPr id="6" name="Rectangle 71">
            <a:extLst>
              <a:ext uri="{FF2B5EF4-FFF2-40B4-BE49-F238E27FC236}">
                <a16:creationId xmlns:a16="http://schemas.microsoft.com/office/drawing/2014/main" id="{C2784414-376C-4D4E-A936-267484AF7AC4}"/>
              </a:ext>
            </a:extLst>
          </p:cNvPr>
          <p:cNvSpPr>
            <a:spLocks noGrp="1" noChangeArrowheads="1"/>
          </p:cNvSpPr>
          <p:nvPr>
            <p:ph type="sldNum" sz="quarter" idx="12"/>
          </p:nvPr>
        </p:nvSpPr>
        <p:spPr/>
        <p:txBody>
          <a:bodyPr/>
          <a:lstStyle>
            <a:lvl1pPr>
              <a:defRPr/>
            </a:lvl1pPr>
          </a:lstStyle>
          <a:p>
            <a:fld id="{7CB99C96-6612-4ADD-8A1D-3D9307B5A5D4}" type="slidenum">
              <a:rPr lang="en-GB" altLang="en-US"/>
              <a:pPr/>
              <a:t>‹#›</a:t>
            </a:fld>
            <a:endParaRPr lang="en-GB" altLang="en-US"/>
          </a:p>
        </p:txBody>
      </p:sp>
    </p:spTree>
    <p:extLst>
      <p:ext uri="{BB962C8B-B14F-4D97-AF65-F5344CB8AC3E}">
        <p14:creationId xmlns:p14="http://schemas.microsoft.com/office/powerpoint/2010/main" val="198536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10/14/2020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10/14/2020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10/14/2020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BC678FB-AF68-48C1-82E6-A50F4477A0F6}"/>
              </a:ext>
            </a:extLst>
          </p:cNvPr>
          <p:cNvSpPr>
            <a:spLocks noGrp="1"/>
          </p:cNvSpPr>
          <p:nvPr>
            <p:ph type="dt" sz="half" idx="10"/>
          </p:nvPr>
        </p:nvSpPr>
        <p:spPr/>
        <p:txBody>
          <a:bodyPr/>
          <a:lstStyle>
            <a:lvl1pPr>
              <a:defRPr/>
            </a:lvl1pPr>
          </a:lstStyle>
          <a:p>
            <a:pPr>
              <a:defRPr/>
            </a:pPr>
            <a:fld id="{B1B168CA-5EE4-40B3-A75E-09F5C7FD8F06}" type="datetimeFigureOut">
              <a:rPr lang="en-GB" altLang="zh-CN"/>
              <a:pPr>
                <a:defRPr/>
              </a:pPr>
              <a:t>14/10/2020</a:t>
            </a:fld>
            <a:endParaRPr lang="en-GB" altLang="zh-CN"/>
          </a:p>
        </p:txBody>
      </p:sp>
      <p:sp>
        <p:nvSpPr>
          <p:cNvPr id="5" name="Footer Placeholder 4">
            <a:extLst>
              <a:ext uri="{FF2B5EF4-FFF2-40B4-BE49-F238E27FC236}">
                <a16:creationId xmlns:a16="http://schemas.microsoft.com/office/drawing/2014/main" id="{AD0C8C56-059D-4F62-8B28-FBBC9FF40CDD}"/>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5EDBD143-9C6A-4D10-A0E0-C0238638D07A}"/>
              </a:ext>
            </a:extLst>
          </p:cNvPr>
          <p:cNvSpPr>
            <a:spLocks noGrp="1"/>
          </p:cNvSpPr>
          <p:nvPr>
            <p:ph type="sldNum" sz="quarter" idx="12"/>
          </p:nvPr>
        </p:nvSpPr>
        <p:spPr/>
        <p:txBody>
          <a:bodyPr/>
          <a:lstStyle>
            <a:lvl1pPr>
              <a:defRPr/>
            </a:lvl1pPr>
          </a:lstStyle>
          <a:p>
            <a:fld id="{87BDEDD4-A86C-4F35-87B2-63B11514FD70}" type="slidenum">
              <a:rPr lang="en-GB" altLang="en-US"/>
              <a:pPr/>
              <a:t>‹#›</a:t>
            </a:fld>
            <a:endParaRPr lang="en-GB" altLang="en-US"/>
          </a:p>
        </p:txBody>
      </p:sp>
    </p:spTree>
    <p:extLst>
      <p:ext uri="{BB962C8B-B14F-4D97-AF65-F5344CB8AC3E}">
        <p14:creationId xmlns:p14="http://schemas.microsoft.com/office/powerpoint/2010/main" val="758098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4ADDDE-6218-4456-989B-39403C616EA7}"/>
              </a:ext>
            </a:extLst>
          </p:cNvPr>
          <p:cNvSpPr>
            <a:spLocks noGrp="1"/>
          </p:cNvSpPr>
          <p:nvPr>
            <p:ph type="dt" sz="half" idx="10"/>
          </p:nvPr>
        </p:nvSpPr>
        <p:spPr/>
        <p:txBody>
          <a:bodyPr/>
          <a:lstStyle>
            <a:lvl1pPr>
              <a:defRPr/>
            </a:lvl1pPr>
          </a:lstStyle>
          <a:p>
            <a:pPr>
              <a:defRPr/>
            </a:pPr>
            <a:fld id="{A8EEF63C-7C1F-41DC-AD5E-5D4A2A766CC6}" type="datetimeFigureOut">
              <a:rPr lang="en-GB" altLang="zh-CN"/>
              <a:pPr>
                <a:defRPr/>
              </a:pPr>
              <a:t>14/10/2020</a:t>
            </a:fld>
            <a:endParaRPr lang="en-GB" altLang="zh-CN"/>
          </a:p>
        </p:txBody>
      </p:sp>
      <p:sp>
        <p:nvSpPr>
          <p:cNvPr id="5" name="Footer Placeholder 4">
            <a:extLst>
              <a:ext uri="{FF2B5EF4-FFF2-40B4-BE49-F238E27FC236}">
                <a16:creationId xmlns:a16="http://schemas.microsoft.com/office/drawing/2014/main" id="{B1024FE8-D7D2-4D7A-8D60-D572DAED7171}"/>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86F4EBE7-B561-49EE-843E-1C8868CF2EA8}"/>
              </a:ext>
            </a:extLst>
          </p:cNvPr>
          <p:cNvSpPr>
            <a:spLocks noGrp="1"/>
          </p:cNvSpPr>
          <p:nvPr>
            <p:ph type="sldNum" sz="quarter" idx="12"/>
          </p:nvPr>
        </p:nvSpPr>
        <p:spPr/>
        <p:txBody>
          <a:bodyPr/>
          <a:lstStyle>
            <a:lvl1pPr>
              <a:defRPr/>
            </a:lvl1pPr>
          </a:lstStyle>
          <a:p>
            <a:fld id="{56F843BD-E9E7-4AAF-9A7E-6AEA4A0475EF}" type="slidenum">
              <a:rPr lang="en-GB" altLang="en-US"/>
              <a:pPr/>
              <a:t>‹#›</a:t>
            </a:fld>
            <a:endParaRPr lang="en-GB" altLang="en-US"/>
          </a:p>
        </p:txBody>
      </p:sp>
    </p:spTree>
    <p:extLst>
      <p:ext uri="{BB962C8B-B14F-4D97-AF65-F5344CB8AC3E}">
        <p14:creationId xmlns:p14="http://schemas.microsoft.com/office/powerpoint/2010/main" val="197227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156D72-06E1-4358-9C7E-2C1E2AE3E5BF}"/>
              </a:ext>
            </a:extLst>
          </p:cNvPr>
          <p:cNvSpPr>
            <a:spLocks noGrp="1"/>
          </p:cNvSpPr>
          <p:nvPr>
            <p:ph type="dt" sz="half" idx="10"/>
          </p:nvPr>
        </p:nvSpPr>
        <p:spPr/>
        <p:txBody>
          <a:bodyPr/>
          <a:lstStyle>
            <a:lvl1pPr>
              <a:defRPr/>
            </a:lvl1pPr>
          </a:lstStyle>
          <a:p>
            <a:pPr>
              <a:defRPr/>
            </a:pPr>
            <a:fld id="{786BCC7F-1B1D-43AA-B362-89DEB0D601C1}" type="datetimeFigureOut">
              <a:rPr lang="en-GB" altLang="zh-CN"/>
              <a:pPr>
                <a:defRPr/>
              </a:pPr>
              <a:t>14/10/2020</a:t>
            </a:fld>
            <a:endParaRPr lang="en-GB" altLang="zh-CN"/>
          </a:p>
        </p:txBody>
      </p:sp>
      <p:sp>
        <p:nvSpPr>
          <p:cNvPr id="5" name="Footer Placeholder 4">
            <a:extLst>
              <a:ext uri="{FF2B5EF4-FFF2-40B4-BE49-F238E27FC236}">
                <a16:creationId xmlns:a16="http://schemas.microsoft.com/office/drawing/2014/main" id="{965430E7-1E7B-4703-8AC3-86CBF9D79BA2}"/>
              </a:ext>
            </a:extLst>
          </p:cNvPr>
          <p:cNvSpPr>
            <a:spLocks noGrp="1"/>
          </p:cNvSpPr>
          <p:nvPr>
            <p:ph type="ftr" sz="quarter" idx="11"/>
          </p:nvPr>
        </p:nvSpPr>
        <p:spPr/>
        <p:txBody>
          <a:bodyPr/>
          <a:lstStyle>
            <a:lvl1pPr>
              <a:defRPr/>
            </a:lvl1pPr>
          </a:lstStyle>
          <a:p>
            <a:pPr>
              <a:defRPr/>
            </a:pPr>
            <a:endParaRPr lang="en-GB" altLang="zh-CN"/>
          </a:p>
        </p:txBody>
      </p:sp>
      <p:sp>
        <p:nvSpPr>
          <p:cNvPr id="6" name="Slide Number Placeholder 5">
            <a:extLst>
              <a:ext uri="{FF2B5EF4-FFF2-40B4-BE49-F238E27FC236}">
                <a16:creationId xmlns:a16="http://schemas.microsoft.com/office/drawing/2014/main" id="{E454A92D-9CD6-4C17-9564-2B826E829BB0}"/>
              </a:ext>
            </a:extLst>
          </p:cNvPr>
          <p:cNvSpPr>
            <a:spLocks noGrp="1"/>
          </p:cNvSpPr>
          <p:nvPr>
            <p:ph type="sldNum" sz="quarter" idx="12"/>
          </p:nvPr>
        </p:nvSpPr>
        <p:spPr/>
        <p:txBody>
          <a:bodyPr/>
          <a:lstStyle>
            <a:lvl1pPr>
              <a:defRPr/>
            </a:lvl1pPr>
          </a:lstStyle>
          <a:p>
            <a:fld id="{32CED698-96F3-4211-AD3B-A4D7AD56A0CF}" type="slidenum">
              <a:rPr lang="en-GB" altLang="en-US"/>
              <a:pPr/>
              <a:t>‹#›</a:t>
            </a:fld>
            <a:endParaRPr lang="en-GB" altLang="en-US"/>
          </a:p>
        </p:txBody>
      </p:sp>
    </p:spTree>
    <p:extLst>
      <p:ext uri="{BB962C8B-B14F-4D97-AF65-F5344CB8AC3E}">
        <p14:creationId xmlns:p14="http://schemas.microsoft.com/office/powerpoint/2010/main" val="15387435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3273323-2B4E-4967-B7CC-F01E468C463F}"/>
              </a:ext>
            </a:extLst>
          </p:cNvPr>
          <p:cNvSpPr>
            <a:spLocks noGrp="1"/>
          </p:cNvSpPr>
          <p:nvPr>
            <p:ph type="dt" sz="half" idx="10"/>
          </p:nvPr>
        </p:nvSpPr>
        <p:spPr/>
        <p:txBody>
          <a:bodyPr/>
          <a:lstStyle>
            <a:lvl1pPr>
              <a:defRPr/>
            </a:lvl1pPr>
          </a:lstStyle>
          <a:p>
            <a:pPr>
              <a:defRPr/>
            </a:pPr>
            <a:fld id="{5C462F8A-CC44-4756-A770-42C1473FBCF1}" type="datetimeFigureOut">
              <a:rPr lang="en-GB" altLang="zh-CN"/>
              <a:pPr>
                <a:defRPr/>
              </a:pPr>
              <a:t>14/10/2020</a:t>
            </a:fld>
            <a:endParaRPr lang="en-GB" altLang="zh-CN"/>
          </a:p>
        </p:txBody>
      </p:sp>
      <p:sp>
        <p:nvSpPr>
          <p:cNvPr id="6" name="Footer Placeholder 4">
            <a:extLst>
              <a:ext uri="{FF2B5EF4-FFF2-40B4-BE49-F238E27FC236}">
                <a16:creationId xmlns:a16="http://schemas.microsoft.com/office/drawing/2014/main" id="{2C011CE1-4F6C-4BD6-951F-03A8E4D02822}"/>
              </a:ext>
            </a:extLst>
          </p:cNvPr>
          <p:cNvSpPr>
            <a:spLocks noGrp="1"/>
          </p:cNvSpPr>
          <p:nvPr>
            <p:ph type="ftr" sz="quarter" idx="11"/>
          </p:nvPr>
        </p:nvSpPr>
        <p:spPr/>
        <p:txBody>
          <a:bodyPr/>
          <a:lstStyle>
            <a:lvl1pPr>
              <a:defRPr/>
            </a:lvl1pPr>
          </a:lstStyle>
          <a:p>
            <a:pPr>
              <a:defRPr/>
            </a:pPr>
            <a:endParaRPr lang="en-GB" altLang="zh-CN"/>
          </a:p>
        </p:txBody>
      </p:sp>
      <p:sp>
        <p:nvSpPr>
          <p:cNvPr id="7" name="Slide Number Placeholder 5">
            <a:extLst>
              <a:ext uri="{FF2B5EF4-FFF2-40B4-BE49-F238E27FC236}">
                <a16:creationId xmlns:a16="http://schemas.microsoft.com/office/drawing/2014/main" id="{5E2B467D-E6CB-459C-A047-A28BF37859BC}"/>
              </a:ext>
            </a:extLst>
          </p:cNvPr>
          <p:cNvSpPr>
            <a:spLocks noGrp="1"/>
          </p:cNvSpPr>
          <p:nvPr>
            <p:ph type="sldNum" sz="quarter" idx="12"/>
          </p:nvPr>
        </p:nvSpPr>
        <p:spPr/>
        <p:txBody>
          <a:bodyPr/>
          <a:lstStyle>
            <a:lvl1pPr>
              <a:defRPr/>
            </a:lvl1pPr>
          </a:lstStyle>
          <a:p>
            <a:fld id="{88784552-9FF6-4048-87A7-4A2FF31BCFE8}" type="slidenum">
              <a:rPr lang="en-GB" altLang="en-US"/>
              <a:pPr/>
              <a:t>‹#›</a:t>
            </a:fld>
            <a:endParaRPr lang="en-GB" altLang="en-US"/>
          </a:p>
        </p:txBody>
      </p:sp>
    </p:spTree>
    <p:extLst>
      <p:ext uri="{BB962C8B-B14F-4D97-AF65-F5344CB8AC3E}">
        <p14:creationId xmlns:p14="http://schemas.microsoft.com/office/powerpoint/2010/main" val="2242038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9" y="0"/>
            <a:ext cx="9144000" cy="6858000"/>
          </a:xfrm>
          <a:prstGeom prst="rect">
            <a:avLst/>
          </a:prstGeom>
          <a:blipFill>
            <a:blip r:embed="rId7" cstate="print"/>
            <a:stretch>
              <a:fillRect/>
            </a:stretch>
          </a:blipFill>
        </p:spPr>
        <p:txBody>
          <a:bodyPr wrap="square" lIns="0" tIns="0" rIns="0" bIns="0" rtlCol="0">
            <a:noAutofit/>
          </a:bodyPr>
          <a:lstStyle/>
          <a:p>
            <a:endParaRPr/>
          </a:p>
        </p:txBody>
      </p:sp>
      <p:sp>
        <p:nvSpPr>
          <p:cNvPr id="2" name="Holder 2"/>
          <p:cNvSpPr>
            <a:spLocks noGrp="1"/>
          </p:cNvSpPr>
          <p:nvPr>
            <p:ph type="title"/>
          </p:nvPr>
        </p:nvSpPr>
        <p:spPr>
          <a:xfrm>
            <a:off x="290294" y="240664"/>
            <a:ext cx="8563411" cy="1193484"/>
          </a:xfrm>
          <a:prstGeom prst="rect">
            <a:avLst/>
          </a:prstGeom>
        </p:spPr>
        <p:txBody>
          <a:bodyPr wrap="square" lIns="0" tIns="0" rIns="0" bIns="0">
            <a:noAutofit/>
          </a:bodyPr>
          <a:lstStyle/>
          <a:p>
            <a:endParaRPr/>
          </a:p>
        </p:txBody>
      </p:sp>
      <p:sp>
        <p:nvSpPr>
          <p:cNvPr id="3" name="Holder 3"/>
          <p:cNvSpPr>
            <a:spLocks noGrp="1"/>
          </p:cNvSpPr>
          <p:nvPr>
            <p:ph type="body" idx="1"/>
          </p:nvPr>
        </p:nvSpPr>
        <p:spPr>
          <a:xfrm>
            <a:off x="534686" y="1650334"/>
            <a:ext cx="8074627" cy="4357874"/>
          </a:xfrm>
          <a:prstGeom prst="rect">
            <a:avLst/>
          </a:prstGeom>
        </p:spPr>
        <p:txBody>
          <a:bodyPr wrap="square" lIns="0" tIns="0" rIns="0" bIns="0">
            <a:noAutofit/>
          </a:body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no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noAutofit/>
          </a:bodyPr>
          <a:lstStyle>
            <a:lvl1pPr algn="l">
              <a:defRPr>
                <a:solidFill>
                  <a:schemeClr val="tx1">
                    <a:tint val="75000"/>
                  </a:schemeClr>
                </a:solidFill>
              </a:defRPr>
            </a:lvl1pPr>
          </a:lstStyle>
          <a:p>
            <a:fld id="{1D8BD707-D9CF-40AE-B4C6-C98DA3205C09}" type="datetimeFigureOut">
              <a:rPr lang="en-US" smtClean="0"/>
              <a:t>10/14/2020</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noAutofit/>
          </a:bodyPr>
          <a:lstStyle>
            <a:lvl1pPr algn="r">
              <a:defRPr>
                <a:solidFill>
                  <a:schemeClr val="tx1">
                    <a:tint val="75000"/>
                  </a:schemeClr>
                </a:solidFill>
              </a:defRPr>
            </a:lvl1pPr>
          </a:lstStyle>
          <a:p>
            <a:fld id="{B6F15528-21DE-4FAA-801E-634DDDAF4B2B}"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69B3E74-FC36-48AC-9E33-CB19B57BB34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446B770E-705C-4FDA-A271-EF9194EC8FE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18D7F2E-C04D-4DA4-BBC3-9F4E571F4B8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pitchFamily="34" charset="0"/>
                <a:cs typeface="Arial" charset="0"/>
              </a:defRPr>
            </a:lvl1pPr>
          </a:lstStyle>
          <a:p>
            <a:pPr>
              <a:defRPr/>
            </a:pPr>
            <a:fld id="{F0FDA297-4C45-4276-A5E8-32F7D53518D0}" type="datetimeFigureOut">
              <a:rPr lang="en-GB" altLang="zh-CN"/>
              <a:pPr>
                <a:defRPr/>
              </a:pPr>
              <a:t>14/10/2020</a:t>
            </a:fld>
            <a:endParaRPr lang="en-GB" altLang="zh-CN"/>
          </a:p>
        </p:txBody>
      </p:sp>
      <p:sp>
        <p:nvSpPr>
          <p:cNvPr id="5" name="Footer Placeholder 4">
            <a:extLst>
              <a:ext uri="{FF2B5EF4-FFF2-40B4-BE49-F238E27FC236}">
                <a16:creationId xmlns:a16="http://schemas.microsoft.com/office/drawing/2014/main" id="{B3FDDB8C-AF16-4CCF-A758-CAF72E8ADEE9}"/>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pitchFamily="34" charset="0"/>
                <a:cs typeface="Arial" charset="0"/>
              </a:defRPr>
            </a:lvl1pPr>
          </a:lstStyle>
          <a:p>
            <a:pPr>
              <a:defRPr/>
            </a:pPr>
            <a:endParaRPr lang="en-GB" altLang="zh-CN"/>
          </a:p>
        </p:txBody>
      </p:sp>
      <p:sp>
        <p:nvSpPr>
          <p:cNvPr id="6" name="Slide Number Placeholder 5">
            <a:extLst>
              <a:ext uri="{FF2B5EF4-FFF2-40B4-BE49-F238E27FC236}">
                <a16:creationId xmlns:a16="http://schemas.microsoft.com/office/drawing/2014/main" id="{4649EF89-08A5-438A-884E-AF3659C66B6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4DA0946E-9914-40AA-A283-ECFF192B7B20}" type="slidenum">
              <a:rPr lang="en-GB" altLang="en-US"/>
              <a:pPr/>
              <a:t>‹#›</a:t>
            </a:fld>
            <a:endParaRPr lang="en-GB" altLang="en-US"/>
          </a:p>
        </p:txBody>
      </p:sp>
    </p:spTree>
    <p:extLst>
      <p:ext uri="{BB962C8B-B14F-4D97-AF65-F5344CB8AC3E}">
        <p14:creationId xmlns:p14="http://schemas.microsoft.com/office/powerpoint/2010/main" val="1259826753"/>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a:extLst>
              <a:ext uri="{FF2B5EF4-FFF2-40B4-BE49-F238E27FC236}">
                <a16:creationId xmlns:a16="http://schemas.microsoft.com/office/drawing/2014/main" id="{4E93AA4A-D6AD-4F99-8C7B-DC513A58B647}"/>
              </a:ext>
            </a:extLst>
          </p:cNvPr>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GB">
              <a:latin typeface="Arial" charset="0"/>
            </a:endParaRPr>
          </a:p>
        </p:txBody>
      </p:sp>
      <p:grpSp>
        <p:nvGrpSpPr>
          <p:cNvPr id="1027" name="Group 3">
            <a:extLst>
              <a:ext uri="{FF2B5EF4-FFF2-40B4-BE49-F238E27FC236}">
                <a16:creationId xmlns:a16="http://schemas.microsoft.com/office/drawing/2014/main" id="{0D72C19C-F0B3-4AA1-816E-C146A4A2DB6F}"/>
              </a:ext>
            </a:extLst>
          </p:cNvPr>
          <p:cNvGrpSpPr>
            <a:grpSpLocks/>
          </p:cNvGrpSpPr>
          <p:nvPr/>
        </p:nvGrpSpPr>
        <p:grpSpPr bwMode="auto">
          <a:xfrm>
            <a:off x="3175" y="4267200"/>
            <a:ext cx="9140825" cy="2590800"/>
            <a:chOff x="2" y="2688"/>
            <a:chExt cx="5758" cy="1632"/>
          </a:xfrm>
        </p:grpSpPr>
        <p:sp>
          <p:nvSpPr>
            <p:cNvPr id="4100" name="Freeform 4">
              <a:extLst>
                <a:ext uri="{FF2B5EF4-FFF2-40B4-BE49-F238E27FC236}">
                  <a16:creationId xmlns:a16="http://schemas.microsoft.com/office/drawing/2014/main" id="{C6B277BB-4555-4583-9C63-0FF0350296CB}"/>
                </a:ext>
              </a:extLst>
            </p:cNvPr>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grpSp>
          <p:nvGrpSpPr>
            <p:cNvPr id="1034" name="Group 5">
              <a:extLst>
                <a:ext uri="{FF2B5EF4-FFF2-40B4-BE49-F238E27FC236}">
                  <a16:creationId xmlns:a16="http://schemas.microsoft.com/office/drawing/2014/main" id="{57926FE5-60C4-479F-94E8-B841DB373650}"/>
                </a:ext>
              </a:extLst>
            </p:cNvPr>
            <p:cNvGrpSpPr>
              <a:grpSpLocks/>
            </p:cNvGrpSpPr>
            <p:nvPr userDrawn="1"/>
          </p:nvGrpSpPr>
          <p:grpSpPr bwMode="auto">
            <a:xfrm>
              <a:off x="3528" y="3715"/>
              <a:ext cx="792" cy="521"/>
              <a:chOff x="3527" y="3715"/>
              <a:chExt cx="792" cy="521"/>
            </a:xfrm>
          </p:grpSpPr>
          <p:sp>
            <p:nvSpPr>
              <p:cNvPr id="4102" name="Oval 6">
                <a:extLst>
                  <a:ext uri="{FF2B5EF4-FFF2-40B4-BE49-F238E27FC236}">
                    <a16:creationId xmlns:a16="http://schemas.microsoft.com/office/drawing/2014/main" id="{40971F6F-BA29-4610-B5BB-E547F709BF40}"/>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n-GB">
                  <a:latin typeface="Arial" charset="0"/>
                </a:endParaRPr>
              </a:p>
            </p:txBody>
          </p:sp>
          <p:sp>
            <p:nvSpPr>
              <p:cNvPr id="4103" name="Oval 7">
                <a:extLst>
                  <a:ext uri="{FF2B5EF4-FFF2-40B4-BE49-F238E27FC236}">
                    <a16:creationId xmlns:a16="http://schemas.microsoft.com/office/drawing/2014/main" id="{59CC4890-E297-443B-B5B5-6CE5B4A60092}"/>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04" name="Oval 8">
                <a:extLst>
                  <a:ext uri="{FF2B5EF4-FFF2-40B4-BE49-F238E27FC236}">
                    <a16:creationId xmlns:a16="http://schemas.microsoft.com/office/drawing/2014/main" id="{A7C5A3A8-B19A-471E-8131-DD19DF61F1FC}"/>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05" name="Oval 9">
                <a:extLst>
                  <a:ext uri="{FF2B5EF4-FFF2-40B4-BE49-F238E27FC236}">
                    <a16:creationId xmlns:a16="http://schemas.microsoft.com/office/drawing/2014/main" id="{42E21657-2911-4D1F-96CE-8799F4D9D5CC}"/>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06" name="Oval 10">
                <a:extLst>
                  <a:ext uri="{FF2B5EF4-FFF2-40B4-BE49-F238E27FC236}">
                    <a16:creationId xmlns:a16="http://schemas.microsoft.com/office/drawing/2014/main" id="{F2161353-6D6A-4CE9-A4CD-AE05723DFFD4}"/>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07" name="Freeform 11">
                <a:extLst>
                  <a:ext uri="{FF2B5EF4-FFF2-40B4-BE49-F238E27FC236}">
                    <a16:creationId xmlns:a16="http://schemas.microsoft.com/office/drawing/2014/main" id="{85BD3627-97F6-4DA5-816F-7BF655D6B050}"/>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08" name="Freeform 12">
                <a:extLst>
                  <a:ext uri="{FF2B5EF4-FFF2-40B4-BE49-F238E27FC236}">
                    <a16:creationId xmlns:a16="http://schemas.microsoft.com/office/drawing/2014/main" id="{BCF6CD3E-1346-4346-8EEA-56F0197395CA}"/>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n-GB">
                  <a:latin typeface="Arial" charset="0"/>
                </a:endParaRPr>
              </a:p>
            </p:txBody>
          </p:sp>
          <p:sp>
            <p:nvSpPr>
              <p:cNvPr id="4109" name="Freeform 13">
                <a:extLst>
                  <a:ext uri="{FF2B5EF4-FFF2-40B4-BE49-F238E27FC236}">
                    <a16:creationId xmlns:a16="http://schemas.microsoft.com/office/drawing/2014/main" id="{33C5DD8E-F25B-4606-820E-F4C968E1C7D0}"/>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10" name="Freeform 14">
                <a:extLst>
                  <a:ext uri="{FF2B5EF4-FFF2-40B4-BE49-F238E27FC236}">
                    <a16:creationId xmlns:a16="http://schemas.microsoft.com/office/drawing/2014/main" id="{63B7F6D9-16EE-4E92-95E3-0ACAC5D0D8B5}"/>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n-GB">
                  <a:latin typeface="Arial" charset="0"/>
                </a:endParaRPr>
              </a:p>
            </p:txBody>
          </p:sp>
          <p:sp>
            <p:nvSpPr>
              <p:cNvPr id="4111" name="Freeform 15">
                <a:extLst>
                  <a:ext uri="{FF2B5EF4-FFF2-40B4-BE49-F238E27FC236}">
                    <a16:creationId xmlns:a16="http://schemas.microsoft.com/office/drawing/2014/main" id="{B96BAB6C-C8AE-433E-96BA-78507FF2649D}"/>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n-GB">
                  <a:latin typeface="Arial" charset="0"/>
                </a:endParaRPr>
              </a:p>
            </p:txBody>
          </p:sp>
          <p:sp>
            <p:nvSpPr>
              <p:cNvPr id="4112" name="Oval 16">
                <a:extLst>
                  <a:ext uri="{FF2B5EF4-FFF2-40B4-BE49-F238E27FC236}">
                    <a16:creationId xmlns:a16="http://schemas.microsoft.com/office/drawing/2014/main" id="{D0CD500E-B7B0-46D5-9871-87F741F97A9D}"/>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1035" name="Group 17">
              <a:extLst>
                <a:ext uri="{FF2B5EF4-FFF2-40B4-BE49-F238E27FC236}">
                  <a16:creationId xmlns:a16="http://schemas.microsoft.com/office/drawing/2014/main" id="{EFA4B7BF-C6D8-464F-B25E-75079262061B}"/>
                </a:ext>
              </a:extLst>
            </p:cNvPr>
            <p:cNvGrpSpPr>
              <a:grpSpLocks/>
            </p:cNvGrpSpPr>
            <p:nvPr userDrawn="1"/>
          </p:nvGrpSpPr>
          <p:grpSpPr bwMode="auto">
            <a:xfrm>
              <a:off x="1776" y="3631"/>
              <a:ext cx="1626" cy="683"/>
              <a:chOff x="1776" y="3631"/>
              <a:chExt cx="1626" cy="683"/>
            </a:xfrm>
          </p:grpSpPr>
          <p:sp>
            <p:nvSpPr>
              <p:cNvPr id="4114" name="Oval 18">
                <a:extLst>
                  <a:ext uri="{FF2B5EF4-FFF2-40B4-BE49-F238E27FC236}">
                    <a16:creationId xmlns:a16="http://schemas.microsoft.com/office/drawing/2014/main" id="{3FE0B92D-8A02-4C52-BC8F-FAC77ABC952C}"/>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115" name="Oval 19">
                <a:extLst>
                  <a:ext uri="{FF2B5EF4-FFF2-40B4-BE49-F238E27FC236}">
                    <a16:creationId xmlns:a16="http://schemas.microsoft.com/office/drawing/2014/main" id="{2D8F5385-DB90-4638-9C8B-71DF4CC54A2F}"/>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n-GB">
                  <a:latin typeface="Arial" charset="0"/>
                </a:endParaRPr>
              </a:p>
            </p:txBody>
          </p:sp>
          <p:sp>
            <p:nvSpPr>
              <p:cNvPr id="4116" name="Oval 20">
                <a:extLst>
                  <a:ext uri="{FF2B5EF4-FFF2-40B4-BE49-F238E27FC236}">
                    <a16:creationId xmlns:a16="http://schemas.microsoft.com/office/drawing/2014/main" id="{5B9B3E3A-121D-4ABA-AAB2-F8F713452E1F}"/>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n-GB">
                  <a:latin typeface="Arial" charset="0"/>
                </a:endParaRPr>
              </a:p>
            </p:txBody>
          </p:sp>
          <p:sp>
            <p:nvSpPr>
              <p:cNvPr id="4117" name="Oval 21">
                <a:extLst>
                  <a:ext uri="{FF2B5EF4-FFF2-40B4-BE49-F238E27FC236}">
                    <a16:creationId xmlns:a16="http://schemas.microsoft.com/office/drawing/2014/main" id="{F0489AAF-B9DF-482E-A033-CC50A01E7017}"/>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18" name="Oval 22">
                <a:extLst>
                  <a:ext uri="{FF2B5EF4-FFF2-40B4-BE49-F238E27FC236}">
                    <a16:creationId xmlns:a16="http://schemas.microsoft.com/office/drawing/2014/main" id="{0BEE8EED-7C69-4B8D-B8DA-48D0C5DD60A4}"/>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19" name="Oval 23">
                <a:extLst>
                  <a:ext uri="{FF2B5EF4-FFF2-40B4-BE49-F238E27FC236}">
                    <a16:creationId xmlns:a16="http://schemas.microsoft.com/office/drawing/2014/main" id="{BD1EF657-2CAB-4388-B002-1D1FB9364027}"/>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20" name="Oval 24">
                <a:extLst>
                  <a:ext uri="{FF2B5EF4-FFF2-40B4-BE49-F238E27FC236}">
                    <a16:creationId xmlns:a16="http://schemas.microsoft.com/office/drawing/2014/main" id="{833A736A-9F5F-4F5F-B6C2-636B646F9426}"/>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n-GB">
                  <a:latin typeface="Arial" charset="0"/>
                </a:endParaRPr>
              </a:p>
            </p:txBody>
          </p:sp>
          <p:sp>
            <p:nvSpPr>
              <p:cNvPr id="4121" name="Oval 25">
                <a:extLst>
                  <a:ext uri="{FF2B5EF4-FFF2-40B4-BE49-F238E27FC236}">
                    <a16:creationId xmlns:a16="http://schemas.microsoft.com/office/drawing/2014/main" id="{DD6AA746-FA83-448C-A0DE-5CB8D0CCD325}"/>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n-GB">
                  <a:latin typeface="Arial" charset="0"/>
                </a:endParaRPr>
              </a:p>
            </p:txBody>
          </p:sp>
          <p:sp>
            <p:nvSpPr>
              <p:cNvPr id="4122" name="Freeform 26">
                <a:extLst>
                  <a:ext uri="{FF2B5EF4-FFF2-40B4-BE49-F238E27FC236}">
                    <a16:creationId xmlns:a16="http://schemas.microsoft.com/office/drawing/2014/main" id="{109AA40A-6ACB-4970-8643-8FE7EAF678FD}"/>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23" name="Freeform 27">
                <a:extLst>
                  <a:ext uri="{FF2B5EF4-FFF2-40B4-BE49-F238E27FC236}">
                    <a16:creationId xmlns:a16="http://schemas.microsoft.com/office/drawing/2014/main" id="{7ED5D812-44B4-4F21-A856-5C079C624114}"/>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n-GB">
                  <a:latin typeface="Arial" charset="0"/>
                </a:endParaRPr>
              </a:p>
            </p:txBody>
          </p:sp>
          <p:sp>
            <p:nvSpPr>
              <p:cNvPr id="4124" name="Freeform 28">
                <a:extLst>
                  <a:ext uri="{FF2B5EF4-FFF2-40B4-BE49-F238E27FC236}">
                    <a16:creationId xmlns:a16="http://schemas.microsoft.com/office/drawing/2014/main" id="{5194529A-9DD5-40B4-A259-82F59B1D0383}"/>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n-GB">
                  <a:latin typeface="Arial" charset="0"/>
                </a:endParaRPr>
              </a:p>
            </p:txBody>
          </p:sp>
          <p:sp>
            <p:nvSpPr>
              <p:cNvPr id="4125" name="Freeform 29">
                <a:extLst>
                  <a:ext uri="{FF2B5EF4-FFF2-40B4-BE49-F238E27FC236}">
                    <a16:creationId xmlns:a16="http://schemas.microsoft.com/office/drawing/2014/main" id="{BB07892A-22AF-4E4B-AFE7-0E3511901795}"/>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n-GB">
                  <a:latin typeface="Arial" charset="0"/>
                </a:endParaRPr>
              </a:p>
            </p:txBody>
          </p:sp>
          <p:sp>
            <p:nvSpPr>
              <p:cNvPr id="4126" name="Freeform 30">
                <a:extLst>
                  <a:ext uri="{FF2B5EF4-FFF2-40B4-BE49-F238E27FC236}">
                    <a16:creationId xmlns:a16="http://schemas.microsoft.com/office/drawing/2014/main" id="{D6652819-8C74-4F6D-ABBF-313402FAA469}"/>
                  </a:ext>
                </a:extLst>
              </p:cNvPr>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4127" name="Freeform 31">
                <a:extLst>
                  <a:ext uri="{FF2B5EF4-FFF2-40B4-BE49-F238E27FC236}">
                    <a16:creationId xmlns:a16="http://schemas.microsoft.com/office/drawing/2014/main" id="{D63FB111-9D3D-4CB9-8F27-C2B4B0B1AEC1}"/>
                  </a:ext>
                </a:extLst>
              </p:cNvPr>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4128" name="Freeform 32">
                <a:extLst>
                  <a:ext uri="{FF2B5EF4-FFF2-40B4-BE49-F238E27FC236}">
                    <a16:creationId xmlns:a16="http://schemas.microsoft.com/office/drawing/2014/main" id="{729425C6-54D0-49C4-A29D-A789659C200D}"/>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29" name="Freeform 33">
                <a:extLst>
                  <a:ext uri="{FF2B5EF4-FFF2-40B4-BE49-F238E27FC236}">
                    <a16:creationId xmlns:a16="http://schemas.microsoft.com/office/drawing/2014/main" id="{C58A5F8E-3EFD-4993-ACF5-3EBE411D3A5B}"/>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30" name="Freeform 34">
                <a:extLst>
                  <a:ext uri="{FF2B5EF4-FFF2-40B4-BE49-F238E27FC236}">
                    <a16:creationId xmlns:a16="http://schemas.microsoft.com/office/drawing/2014/main" id="{3594D7ED-ABF6-4FE4-A8C1-3772F4B56982}"/>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n-GB">
                  <a:latin typeface="Arial" charset="0"/>
                </a:endParaRPr>
              </a:p>
            </p:txBody>
          </p:sp>
          <p:sp>
            <p:nvSpPr>
              <p:cNvPr id="4131" name="Freeform 35">
                <a:extLst>
                  <a:ext uri="{FF2B5EF4-FFF2-40B4-BE49-F238E27FC236}">
                    <a16:creationId xmlns:a16="http://schemas.microsoft.com/office/drawing/2014/main" id="{CF00C116-FB87-4B19-887D-2D46C3919CEB}"/>
                  </a:ext>
                </a:extLst>
              </p:cNvPr>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n-GB">
                  <a:latin typeface="Arial" charset="0"/>
                </a:endParaRPr>
              </a:p>
            </p:txBody>
          </p:sp>
        </p:grpSp>
        <p:grpSp>
          <p:nvGrpSpPr>
            <p:cNvPr id="1036" name="Group 36">
              <a:extLst>
                <a:ext uri="{FF2B5EF4-FFF2-40B4-BE49-F238E27FC236}">
                  <a16:creationId xmlns:a16="http://schemas.microsoft.com/office/drawing/2014/main" id="{D438B48D-FB5D-4D16-9A67-009BE7B45088}"/>
                </a:ext>
              </a:extLst>
            </p:cNvPr>
            <p:cNvGrpSpPr>
              <a:grpSpLocks/>
            </p:cNvGrpSpPr>
            <p:nvPr userDrawn="1"/>
          </p:nvGrpSpPr>
          <p:grpSpPr bwMode="auto">
            <a:xfrm>
              <a:off x="4128" y="3360"/>
              <a:ext cx="1351" cy="821"/>
              <a:chOff x="4128" y="3360"/>
              <a:chExt cx="1351" cy="821"/>
            </a:xfrm>
          </p:grpSpPr>
          <p:sp>
            <p:nvSpPr>
              <p:cNvPr id="4133" name="Freeform 37">
                <a:extLst>
                  <a:ext uri="{FF2B5EF4-FFF2-40B4-BE49-F238E27FC236}">
                    <a16:creationId xmlns:a16="http://schemas.microsoft.com/office/drawing/2014/main" id="{1371F5AB-626B-4BCA-925C-84078FC8C308}"/>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34" name="Freeform 38">
                <a:extLst>
                  <a:ext uri="{FF2B5EF4-FFF2-40B4-BE49-F238E27FC236}">
                    <a16:creationId xmlns:a16="http://schemas.microsoft.com/office/drawing/2014/main" id="{4D421AC7-8BDE-4112-91AE-189FE6830DBC}"/>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35" name="Freeform 39">
                <a:extLst>
                  <a:ext uri="{FF2B5EF4-FFF2-40B4-BE49-F238E27FC236}">
                    <a16:creationId xmlns:a16="http://schemas.microsoft.com/office/drawing/2014/main" id="{73950890-6CC8-4F4D-B6F9-92051365FD6C}"/>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36" name="Freeform 40">
                <a:extLst>
                  <a:ext uri="{FF2B5EF4-FFF2-40B4-BE49-F238E27FC236}">
                    <a16:creationId xmlns:a16="http://schemas.microsoft.com/office/drawing/2014/main" id="{B56322B2-8E1F-41E5-B3B7-E86C9768FE03}"/>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37" name="Freeform 41">
                <a:extLst>
                  <a:ext uri="{FF2B5EF4-FFF2-40B4-BE49-F238E27FC236}">
                    <a16:creationId xmlns:a16="http://schemas.microsoft.com/office/drawing/2014/main" id="{C9A7CA14-90A1-4191-9999-F8F291987DE0}"/>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38" name="Freeform 42">
                <a:extLst>
                  <a:ext uri="{FF2B5EF4-FFF2-40B4-BE49-F238E27FC236}">
                    <a16:creationId xmlns:a16="http://schemas.microsoft.com/office/drawing/2014/main" id="{E8C1CD20-9EF9-40CD-8928-6C506FE194BE}"/>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39" name="Freeform 43">
                <a:extLst>
                  <a:ext uri="{FF2B5EF4-FFF2-40B4-BE49-F238E27FC236}">
                    <a16:creationId xmlns:a16="http://schemas.microsoft.com/office/drawing/2014/main" id="{BCFFFDD4-CB89-4265-8F97-4DA76EA1BD9F}"/>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n-GB">
                  <a:latin typeface="Arial" charset="0"/>
                </a:endParaRPr>
              </a:p>
            </p:txBody>
          </p:sp>
          <p:sp>
            <p:nvSpPr>
              <p:cNvPr id="4140" name="Freeform 44">
                <a:extLst>
                  <a:ext uri="{FF2B5EF4-FFF2-40B4-BE49-F238E27FC236}">
                    <a16:creationId xmlns:a16="http://schemas.microsoft.com/office/drawing/2014/main" id="{71EF9124-B215-4BFC-A6A8-5BF3F720C4AB}"/>
                  </a:ext>
                </a:extLst>
              </p:cNvPr>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n-GB">
                  <a:latin typeface="Arial" charset="0"/>
                </a:endParaRPr>
              </a:p>
            </p:txBody>
          </p:sp>
          <p:sp>
            <p:nvSpPr>
              <p:cNvPr id="4141" name="Freeform 45">
                <a:extLst>
                  <a:ext uri="{FF2B5EF4-FFF2-40B4-BE49-F238E27FC236}">
                    <a16:creationId xmlns:a16="http://schemas.microsoft.com/office/drawing/2014/main" id="{3557C334-541F-472B-A63B-A06ADACB860D}"/>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n-GB">
                  <a:latin typeface="Arial" charset="0"/>
                </a:endParaRPr>
              </a:p>
            </p:txBody>
          </p:sp>
          <p:sp>
            <p:nvSpPr>
              <p:cNvPr id="4142" name="Freeform 46">
                <a:extLst>
                  <a:ext uri="{FF2B5EF4-FFF2-40B4-BE49-F238E27FC236}">
                    <a16:creationId xmlns:a16="http://schemas.microsoft.com/office/drawing/2014/main" id="{ECE7C1A1-036C-483F-A145-59655C50CD3B}"/>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43" name="Freeform 47">
                <a:extLst>
                  <a:ext uri="{FF2B5EF4-FFF2-40B4-BE49-F238E27FC236}">
                    <a16:creationId xmlns:a16="http://schemas.microsoft.com/office/drawing/2014/main" id="{4ACF5B95-01BF-4F08-B00B-30E432A9B696}"/>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44" name="Oval 48">
                <a:extLst>
                  <a:ext uri="{FF2B5EF4-FFF2-40B4-BE49-F238E27FC236}">
                    <a16:creationId xmlns:a16="http://schemas.microsoft.com/office/drawing/2014/main" id="{768B662D-02D9-4FDE-B3AA-428BE83A27FD}"/>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n-GB">
                  <a:latin typeface="Arial" charset="0"/>
                </a:endParaRPr>
              </a:p>
            </p:txBody>
          </p:sp>
          <p:sp>
            <p:nvSpPr>
              <p:cNvPr id="4145" name="Oval 49">
                <a:extLst>
                  <a:ext uri="{FF2B5EF4-FFF2-40B4-BE49-F238E27FC236}">
                    <a16:creationId xmlns:a16="http://schemas.microsoft.com/office/drawing/2014/main" id="{9F240932-CEBC-4FF4-8DFA-55BD895281FF}"/>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46" name="Oval 50">
                <a:extLst>
                  <a:ext uri="{FF2B5EF4-FFF2-40B4-BE49-F238E27FC236}">
                    <a16:creationId xmlns:a16="http://schemas.microsoft.com/office/drawing/2014/main" id="{C5CC9C2E-02FC-4A9D-9D8F-8CBC181467DF}"/>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47" name="Oval 51">
                <a:extLst>
                  <a:ext uri="{FF2B5EF4-FFF2-40B4-BE49-F238E27FC236}">
                    <a16:creationId xmlns:a16="http://schemas.microsoft.com/office/drawing/2014/main" id="{7A81CE56-1F24-41E1-BD82-46C3E892B312}"/>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48" name="Oval 52">
                <a:extLst>
                  <a:ext uri="{FF2B5EF4-FFF2-40B4-BE49-F238E27FC236}">
                    <a16:creationId xmlns:a16="http://schemas.microsoft.com/office/drawing/2014/main" id="{D81D5614-21B6-48C5-8457-593AABA17917}"/>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n-GB">
                  <a:latin typeface="Arial" charset="0"/>
                </a:endParaRPr>
              </a:p>
            </p:txBody>
          </p:sp>
          <p:sp>
            <p:nvSpPr>
              <p:cNvPr id="4149" name="Oval 53">
                <a:extLst>
                  <a:ext uri="{FF2B5EF4-FFF2-40B4-BE49-F238E27FC236}">
                    <a16:creationId xmlns:a16="http://schemas.microsoft.com/office/drawing/2014/main" id="{FD476C43-8457-42C2-9E73-F9721C3AA0D0}"/>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n-GB">
                  <a:latin typeface="Arial" charset="0"/>
                </a:endParaRPr>
              </a:p>
            </p:txBody>
          </p:sp>
        </p:grpSp>
        <p:grpSp>
          <p:nvGrpSpPr>
            <p:cNvPr id="1037" name="Group 54">
              <a:extLst>
                <a:ext uri="{FF2B5EF4-FFF2-40B4-BE49-F238E27FC236}">
                  <a16:creationId xmlns:a16="http://schemas.microsoft.com/office/drawing/2014/main" id="{CA2CDCB4-6DEF-4004-A788-2EFAA1C1A75B}"/>
                </a:ext>
              </a:extLst>
            </p:cNvPr>
            <p:cNvGrpSpPr>
              <a:grpSpLocks/>
            </p:cNvGrpSpPr>
            <p:nvPr userDrawn="1"/>
          </p:nvGrpSpPr>
          <p:grpSpPr bwMode="auto">
            <a:xfrm>
              <a:off x="5280" y="3024"/>
              <a:ext cx="425" cy="258"/>
              <a:chOff x="5280" y="3024"/>
              <a:chExt cx="425" cy="258"/>
            </a:xfrm>
          </p:grpSpPr>
          <p:sp>
            <p:nvSpPr>
              <p:cNvPr id="4151" name="Freeform 55">
                <a:extLst>
                  <a:ext uri="{FF2B5EF4-FFF2-40B4-BE49-F238E27FC236}">
                    <a16:creationId xmlns:a16="http://schemas.microsoft.com/office/drawing/2014/main" id="{9FA5EF4D-1007-467C-9F7E-FCF5540945ED}"/>
                  </a:ext>
                </a:extLst>
              </p:cNvPr>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2" name="Freeform 56">
                <a:extLst>
                  <a:ext uri="{FF2B5EF4-FFF2-40B4-BE49-F238E27FC236}">
                    <a16:creationId xmlns:a16="http://schemas.microsoft.com/office/drawing/2014/main" id="{0A7F5F26-00FD-4C8A-AE38-89F62CF9D29E}"/>
                  </a:ext>
                </a:extLst>
              </p:cNvPr>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3" name="Freeform 57">
                <a:extLst>
                  <a:ext uri="{FF2B5EF4-FFF2-40B4-BE49-F238E27FC236}">
                    <a16:creationId xmlns:a16="http://schemas.microsoft.com/office/drawing/2014/main" id="{0C6089CD-AE1D-4639-83F9-F049AF31DBB0}"/>
                  </a:ext>
                </a:extLst>
              </p:cNvPr>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4" name="Freeform 58">
                <a:extLst>
                  <a:ext uri="{FF2B5EF4-FFF2-40B4-BE49-F238E27FC236}">
                    <a16:creationId xmlns:a16="http://schemas.microsoft.com/office/drawing/2014/main" id="{32AE7E3E-917F-4FA5-9E47-3464DA4589A1}"/>
                  </a:ext>
                </a:extLst>
              </p:cNvPr>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sp>
            <p:nvSpPr>
              <p:cNvPr id="4155" name="Freeform 59">
                <a:extLst>
                  <a:ext uri="{FF2B5EF4-FFF2-40B4-BE49-F238E27FC236}">
                    <a16:creationId xmlns:a16="http://schemas.microsoft.com/office/drawing/2014/main" id="{7A8F1840-D44F-4EE3-B0DC-1710E9CB0747}"/>
                  </a:ext>
                </a:extLst>
              </p:cNvPr>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56" name="Freeform 60">
                <a:extLst>
                  <a:ext uri="{FF2B5EF4-FFF2-40B4-BE49-F238E27FC236}">
                    <a16:creationId xmlns:a16="http://schemas.microsoft.com/office/drawing/2014/main" id="{E8DF53C8-5CFF-4104-AF4C-B35C88F62699}"/>
                  </a:ext>
                </a:extLst>
              </p:cNvPr>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latin typeface="Arial" charset="0"/>
                </a:endParaRPr>
              </a:p>
            </p:txBody>
          </p:sp>
          <p:sp>
            <p:nvSpPr>
              <p:cNvPr id="4157" name="Freeform 61">
                <a:extLst>
                  <a:ext uri="{FF2B5EF4-FFF2-40B4-BE49-F238E27FC236}">
                    <a16:creationId xmlns:a16="http://schemas.microsoft.com/office/drawing/2014/main" id="{7B4CD957-8CCE-4C2C-BD03-CDECE7D7A39C}"/>
                  </a:ext>
                </a:extLst>
              </p:cNvPr>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n-GB">
                  <a:latin typeface="Arial" charset="0"/>
                </a:endParaRPr>
              </a:p>
            </p:txBody>
          </p:sp>
          <p:grpSp>
            <p:nvGrpSpPr>
              <p:cNvPr id="1045" name="Group 62">
                <a:extLst>
                  <a:ext uri="{FF2B5EF4-FFF2-40B4-BE49-F238E27FC236}">
                    <a16:creationId xmlns:a16="http://schemas.microsoft.com/office/drawing/2014/main" id="{0D1C43FB-936B-4BD8-807C-79E186B506EB}"/>
                  </a:ext>
                </a:extLst>
              </p:cNvPr>
              <p:cNvGrpSpPr>
                <a:grpSpLocks/>
              </p:cNvGrpSpPr>
              <p:nvPr/>
            </p:nvGrpSpPr>
            <p:grpSpPr bwMode="auto">
              <a:xfrm>
                <a:off x="5381" y="3085"/>
                <a:ext cx="227" cy="132"/>
                <a:chOff x="5381" y="3085"/>
                <a:chExt cx="227" cy="132"/>
              </a:xfrm>
            </p:grpSpPr>
            <p:sp>
              <p:nvSpPr>
                <p:cNvPr id="4159" name="Oval 63">
                  <a:extLst>
                    <a:ext uri="{FF2B5EF4-FFF2-40B4-BE49-F238E27FC236}">
                      <a16:creationId xmlns:a16="http://schemas.microsoft.com/office/drawing/2014/main" id="{F2FC5BC0-19D4-487C-AE1D-3F244B5D26FF}"/>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60" name="Oval 64">
                  <a:extLst>
                    <a:ext uri="{FF2B5EF4-FFF2-40B4-BE49-F238E27FC236}">
                      <a16:creationId xmlns:a16="http://schemas.microsoft.com/office/drawing/2014/main" id="{23419B9D-112A-43C3-81F6-27AF8E8397A9}"/>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sp>
              <p:nvSpPr>
                <p:cNvPr id="4161" name="Oval 65">
                  <a:extLst>
                    <a:ext uri="{FF2B5EF4-FFF2-40B4-BE49-F238E27FC236}">
                      <a16:creationId xmlns:a16="http://schemas.microsoft.com/office/drawing/2014/main" id="{978490F6-64C7-415D-B981-6662618B44F1}"/>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n-GB">
                    <a:latin typeface="Arial" charset="0"/>
                  </a:endParaRPr>
                </a:p>
              </p:txBody>
            </p:sp>
            <p:sp>
              <p:nvSpPr>
                <p:cNvPr id="4162" name="Oval 66">
                  <a:extLst>
                    <a:ext uri="{FF2B5EF4-FFF2-40B4-BE49-F238E27FC236}">
                      <a16:creationId xmlns:a16="http://schemas.microsoft.com/office/drawing/2014/main" id="{E8371DED-88A3-4C5F-857D-9CBFC15F0D0E}"/>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n-GB">
                    <a:latin typeface="Arial" charset="0"/>
                  </a:endParaRPr>
                </a:p>
              </p:txBody>
            </p:sp>
          </p:grpSp>
        </p:grpSp>
      </p:grpSp>
      <p:sp>
        <p:nvSpPr>
          <p:cNvPr id="4163" name="Rectangle 67">
            <a:extLst>
              <a:ext uri="{FF2B5EF4-FFF2-40B4-BE49-F238E27FC236}">
                <a16:creationId xmlns:a16="http://schemas.microsoft.com/office/drawing/2014/main" id="{355CA183-9E5D-48F0-92C1-640EE60828ED}"/>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GB"/>
              <a:t>Click to edit Master title style</a:t>
            </a:r>
          </a:p>
        </p:txBody>
      </p:sp>
      <p:sp>
        <p:nvSpPr>
          <p:cNvPr id="4164" name="Rectangle 68">
            <a:extLst>
              <a:ext uri="{FF2B5EF4-FFF2-40B4-BE49-F238E27FC236}">
                <a16:creationId xmlns:a16="http://schemas.microsoft.com/office/drawing/2014/main" id="{13830A46-99A2-48DD-9F7A-B7597A044DC6}"/>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65" name="Rectangle 69">
            <a:extLst>
              <a:ext uri="{FF2B5EF4-FFF2-40B4-BE49-F238E27FC236}">
                <a16:creationId xmlns:a16="http://schemas.microsoft.com/office/drawing/2014/main" id="{B4C7F251-0FA2-47CE-A1BC-AF7309C54BE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en-GB"/>
          </a:p>
        </p:txBody>
      </p:sp>
      <p:sp>
        <p:nvSpPr>
          <p:cNvPr id="4166" name="Rectangle 70">
            <a:extLst>
              <a:ext uri="{FF2B5EF4-FFF2-40B4-BE49-F238E27FC236}">
                <a16:creationId xmlns:a16="http://schemas.microsoft.com/office/drawing/2014/main" id="{96EE2F9C-3271-47B4-844F-47889EFE730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en-GB"/>
          </a:p>
        </p:txBody>
      </p:sp>
      <p:sp>
        <p:nvSpPr>
          <p:cNvPr id="4167" name="Rectangle 71">
            <a:extLst>
              <a:ext uri="{FF2B5EF4-FFF2-40B4-BE49-F238E27FC236}">
                <a16:creationId xmlns:a16="http://schemas.microsoft.com/office/drawing/2014/main" id="{DAC849F8-5154-4028-AD16-37E5C24A720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2D48935E-228B-48A1-88AD-2038F7A30456}" type="slidenum">
              <a:rPr lang="en-GB" altLang="en-US"/>
              <a:pPr/>
              <a:t>‹#›</a:t>
            </a:fld>
            <a:endParaRPr lang="en-GB" altLang="en-US"/>
          </a:p>
        </p:txBody>
      </p:sp>
    </p:spTree>
    <p:extLst>
      <p:ext uri="{BB962C8B-B14F-4D97-AF65-F5344CB8AC3E}">
        <p14:creationId xmlns:p14="http://schemas.microsoft.com/office/powerpoint/2010/main" val="2373334763"/>
      </p:ext>
    </p:extLst>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163"/>
                                        </p:tgtEl>
                                        <p:attrNameLst>
                                          <p:attrName>style.visibility</p:attrName>
                                        </p:attrNameLst>
                                      </p:cBhvr>
                                      <p:to>
                                        <p:strVal val="visible"/>
                                      </p:to>
                                    </p:set>
                                    <p:animEffect transition="in" filter="fade">
                                      <p:cBhvr>
                                        <p:cTn id="7" dur="2000"/>
                                        <p:tgtEl>
                                          <p:spTgt spid="41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64">
                                            <p:txEl>
                                              <p:pRg st="0" end="0"/>
                                            </p:txEl>
                                          </p:spTgt>
                                        </p:tgtEl>
                                        <p:attrNameLst>
                                          <p:attrName>style.visibility</p:attrName>
                                        </p:attrNameLst>
                                      </p:cBhvr>
                                      <p:to>
                                        <p:strVal val="visible"/>
                                      </p:to>
                                    </p:set>
                                    <p:animEffect transition="in" filter="fade">
                                      <p:cBhvr>
                                        <p:cTn id="12" dur="2000"/>
                                        <p:tgtEl>
                                          <p:spTgt spid="416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164">
                                            <p:txEl>
                                              <p:pRg st="1" end="1"/>
                                            </p:txEl>
                                          </p:spTgt>
                                        </p:tgtEl>
                                        <p:attrNameLst>
                                          <p:attrName>style.visibility</p:attrName>
                                        </p:attrNameLst>
                                      </p:cBhvr>
                                      <p:to>
                                        <p:strVal val="visible"/>
                                      </p:to>
                                    </p:set>
                                    <p:animEffect transition="in" filter="fade">
                                      <p:cBhvr>
                                        <p:cTn id="15" dur="2000"/>
                                        <p:tgtEl>
                                          <p:spTgt spid="4164">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64">
                                            <p:txEl>
                                              <p:pRg st="2" end="2"/>
                                            </p:txEl>
                                          </p:spTgt>
                                        </p:tgtEl>
                                        <p:attrNameLst>
                                          <p:attrName>style.visibility</p:attrName>
                                        </p:attrNameLst>
                                      </p:cBhvr>
                                      <p:to>
                                        <p:strVal val="visible"/>
                                      </p:to>
                                    </p:set>
                                    <p:animEffect transition="in" filter="fade">
                                      <p:cBhvr>
                                        <p:cTn id="18" dur="2000"/>
                                        <p:tgtEl>
                                          <p:spTgt spid="416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164">
                                            <p:txEl>
                                              <p:pRg st="3" end="3"/>
                                            </p:txEl>
                                          </p:spTgt>
                                        </p:tgtEl>
                                        <p:attrNameLst>
                                          <p:attrName>style.visibility</p:attrName>
                                        </p:attrNameLst>
                                      </p:cBhvr>
                                      <p:to>
                                        <p:strVal val="visible"/>
                                      </p:to>
                                    </p:set>
                                    <p:animEffect transition="in" filter="fade">
                                      <p:cBhvr>
                                        <p:cTn id="21" dur="2000"/>
                                        <p:tgtEl>
                                          <p:spTgt spid="4164">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64">
                                            <p:txEl>
                                              <p:pRg st="4" end="4"/>
                                            </p:txEl>
                                          </p:spTgt>
                                        </p:tgtEl>
                                        <p:attrNameLst>
                                          <p:attrName>style.visibility</p:attrName>
                                        </p:attrNameLst>
                                      </p:cBhvr>
                                      <p:to>
                                        <p:strVal val="visible"/>
                                      </p:to>
                                    </p:set>
                                    <p:animEffect transition="in" filter="fade">
                                      <p:cBhvr>
                                        <p:cTn id="24" dur="2000"/>
                                        <p:tgtEl>
                                          <p:spTgt spid="416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3" grpId="0"/>
      <p:bldP spid="4164" grpId="0" build="p">
        <p:tmplLst>
          <p:tmpl lvl="1">
            <p:tnLst>
              <p:par>
                <p:cTn presetID="10" presetClass="entr" presetSubtype="0" fill="hold" nodeType="click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4164"/>
                        </p:tgtEl>
                        <p:attrNameLst>
                          <p:attrName>style.visibility</p:attrName>
                        </p:attrNameLst>
                      </p:cBhvr>
                      <p:to>
                        <p:strVal val="visible"/>
                      </p:to>
                    </p:set>
                    <p:animEffect transition="in" filter="fade">
                      <p:cBhvr>
                        <p:cTn dur="2000"/>
                        <p:tgtEl>
                          <p:spTgt spid="4164"/>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altLang="zh-CN" b="1" dirty="0">
                <a:solidFill>
                  <a:srgbClr val="FFFF00"/>
                </a:solidFill>
              </a:rPr>
              <a:t/>
            </a:r>
            <a:br>
              <a:rPr lang="en-GB" altLang="zh-CN" b="1" dirty="0">
                <a:solidFill>
                  <a:srgbClr val="FFFF00"/>
                </a:solidFill>
              </a:rPr>
            </a:br>
            <a:r>
              <a:rPr lang="en-GB" b="1" dirty="0">
                <a:solidFill>
                  <a:schemeClr val="bg1"/>
                </a:solidFill>
              </a:rPr>
              <a:t>Day 6 Week  </a:t>
            </a:r>
            <a:r>
              <a:rPr lang="en-US" altLang="en-GB" b="1" dirty="0">
                <a:solidFill>
                  <a:schemeClr val="bg1"/>
                </a:solidFill>
              </a:rPr>
              <a:t>2</a:t>
            </a:r>
            <a:r>
              <a:rPr lang="en-GB" b="1" dirty="0">
                <a:solidFill>
                  <a:schemeClr val="bg1"/>
                </a:solidFill>
              </a:rPr>
              <a:t> Teacher Training</a:t>
            </a:r>
          </a:p>
        </p:txBody>
      </p:sp>
      <p:sp>
        <p:nvSpPr>
          <p:cNvPr id="3" name="Text Placeholder 2"/>
          <p:cNvSpPr>
            <a:spLocks noGrp="1"/>
          </p:cNvSpPr>
          <p:nvPr>
            <p:ph type="body" idx="1"/>
          </p:nvPr>
        </p:nvSpPr>
        <p:spPr/>
        <p:txBody>
          <a:bodyPr/>
          <a:lstStyle/>
          <a:p>
            <a:endParaRPr lang="en-GB"/>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94640" y="2103120"/>
            <a:ext cx="8564245" cy="4358005"/>
          </a:xfrm>
          <a:prstGeom prst="rect">
            <a:avLst/>
          </a:prstGeom>
        </p:spPr>
        <p:txBody>
          <a:bodyPr vert="horz" wrap="square" lIns="0" tIns="0" rIns="0" bIns="0" rtlCol="0">
            <a:noAutofit/>
          </a:bodyPr>
          <a:lstStyle/>
          <a:p>
            <a:pPr marL="0" marR="12700" indent="0" fontAlgn="auto">
              <a:lnSpc>
                <a:spcPct val="150000"/>
              </a:lnSpc>
              <a:buNone/>
            </a:pPr>
            <a:r>
              <a:rPr sz="3600" b="1" dirty="0">
                <a:solidFill>
                  <a:schemeClr val="bg1"/>
                </a:solidFill>
                <a:latin typeface="Arial" panose="020B0604020202020204"/>
                <a:cs typeface="Arial" panose="020B0604020202020204"/>
              </a:rPr>
              <a:t>The purpose of this kind of </a:t>
            </a:r>
            <a:r>
              <a:rPr sz="3600" b="1" spc="-5" dirty="0">
                <a:solidFill>
                  <a:schemeClr val="bg1"/>
                </a:solidFill>
                <a:latin typeface="Arial" panose="020B0604020202020204"/>
                <a:cs typeface="Arial" panose="020B0604020202020204"/>
              </a:rPr>
              <a:t>assessmen</a:t>
            </a:r>
            <a:r>
              <a:rPr sz="3600" b="1" spc="0" dirty="0">
                <a:solidFill>
                  <a:schemeClr val="bg1"/>
                </a:solidFill>
                <a:latin typeface="Arial" panose="020B0604020202020204"/>
                <a:cs typeface="Arial" panose="020B0604020202020204"/>
              </a:rPr>
              <a:t>t </a:t>
            </a:r>
            <a:r>
              <a:rPr sz="3600" b="1" spc="-5" dirty="0">
                <a:solidFill>
                  <a:schemeClr val="bg1"/>
                </a:solidFill>
                <a:latin typeface="Arial" panose="020B0604020202020204"/>
                <a:cs typeface="Arial" panose="020B0604020202020204"/>
              </a:rPr>
              <a:t>i</a:t>
            </a:r>
            <a:r>
              <a:rPr sz="3600" b="1" spc="0" dirty="0">
                <a:solidFill>
                  <a:schemeClr val="bg1"/>
                </a:solidFill>
                <a:latin typeface="Arial" panose="020B0604020202020204"/>
                <a:cs typeface="Arial" panose="020B0604020202020204"/>
              </a:rPr>
              <a:t>s </a:t>
            </a:r>
            <a:r>
              <a:rPr sz="3600" b="1" spc="-5" dirty="0">
                <a:solidFill>
                  <a:schemeClr val="bg1"/>
                </a:solidFill>
                <a:latin typeface="Arial" panose="020B0604020202020204"/>
                <a:cs typeface="Arial" panose="020B0604020202020204"/>
              </a:rPr>
              <a:t>usuall</a:t>
            </a:r>
            <a:r>
              <a:rPr sz="3600" b="1" spc="0" dirty="0">
                <a:solidFill>
                  <a:schemeClr val="bg1"/>
                </a:solidFill>
                <a:latin typeface="Arial" panose="020B0604020202020204"/>
                <a:cs typeface="Arial" panose="020B0604020202020204"/>
              </a:rPr>
              <a:t>y SUMMATIVE and</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is</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mostly</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done</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at</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the</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end</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of</a:t>
            </a:r>
            <a:r>
              <a:rPr sz="3600" b="1" spc="-5" dirty="0">
                <a:solidFill>
                  <a:schemeClr val="bg1"/>
                </a:solidFill>
                <a:latin typeface="Arial" panose="020B0604020202020204"/>
                <a:cs typeface="Arial" panose="020B0604020202020204"/>
              </a:rPr>
              <a:t> </a:t>
            </a:r>
            <a:r>
              <a:rPr sz="3600" b="1" spc="0" dirty="0">
                <a:solidFill>
                  <a:schemeClr val="bg1"/>
                </a:solidFill>
                <a:latin typeface="Arial" panose="020B0604020202020204"/>
                <a:cs typeface="Arial" panose="020B0604020202020204"/>
              </a:rPr>
              <a:t>a </a:t>
            </a:r>
            <a:r>
              <a:rPr sz="3600" b="1" spc="-5" dirty="0">
                <a:solidFill>
                  <a:schemeClr val="bg1"/>
                </a:solidFill>
                <a:latin typeface="Arial" panose="020B0604020202020204"/>
                <a:cs typeface="Arial" panose="020B0604020202020204"/>
              </a:rPr>
              <a:t>task</a:t>
            </a:r>
            <a:r>
              <a:rPr sz="3600" b="1" spc="0" dirty="0">
                <a:solidFill>
                  <a:schemeClr val="bg1"/>
                </a:solidFill>
                <a:latin typeface="Arial" panose="020B0604020202020204"/>
                <a:cs typeface="Arial" panose="020B0604020202020204"/>
              </a:rPr>
              <a:t>,</a:t>
            </a:r>
            <a:r>
              <a:rPr sz="3600" b="1" spc="-5" dirty="0">
                <a:solidFill>
                  <a:schemeClr val="bg1"/>
                </a:solidFill>
                <a:latin typeface="Arial" panose="020B0604020202020204"/>
                <a:cs typeface="Arial" panose="020B0604020202020204"/>
              </a:rPr>
              <a:t> uni</a:t>
            </a:r>
            <a:r>
              <a:rPr sz="3600" b="1" spc="0" dirty="0">
                <a:solidFill>
                  <a:schemeClr val="bg1"/>
                </a:solidFill>
                <a:latin typeface="Arial" panose="020B0604020202020204"/>
                <a:cs typeface="Arial" panose="020B0604020202020204"/>
              </a:rPr>
              <a:t>t</a:t>
            </a:r>
            <a:r>
              <a:rPr sz="3600" b="1" spc="-5" dirty="0">
                <a:solidFill>
                  <a:schemeClr val="bg1"/>
                </a:solidFill>
                <a:latin typeface="Arial" panose="020B0604020202020204"/>
                <a:cs typeface="Arial" panose="020B0604020202020204"/>
              </a:rPr>
              <a:t> o</a:t>
            </a:r>
            <a:r>
              <a:rPr sz="3600" b="1" spc="0" dirty="0">
                <a:solidFill>
                  <a:schemeClr val="bg1"/>
                </a:solidFill>
                <a:latin typeface="Arial" panose="020B0604020202020204"/>
                <a:cs typeface="Arial" panose="020B0604020202020204"/>
              </a:rPr>
              <a:t>f</a:t>
            </a:r>
            <a:r>
              <a:rPr sz="3600" b="1" spc="-5" dirty="0">
                <a:solidFill>
                  <a:schemeClr val="bg1"/>
                </a:solidFill>
                <a:latin typeface="Arial" panose="020B0604020202020204"/>
                <a:cs typeface="Arial" panose="020B0604020202020204"/>
              </a:rPr>
              <a:t> wor</a:t>
            </a:r>
            <a:r>
              <a:rPr sz="3600" b="1" spc="0" dirty="0">
                <a:solidFill>
                  <a:schemeClr val="bg1"/>
                </a:solidFill>
                <a:latin typeface="Arial" panose="020B0604020202020204"/>
                <a:cs typeface="Arial" panose="020B0604020202020204"/>
              </a:rPr>
              <a:t>k</a:t>
            </a:r>
            <a:r>
              <a:rPr sz="3600" b="1" spc="-5" dirty="0">
                <a:solidFill>
                  <a:schemeClr val="bg1"/>
                </a:solidFill>
                <a:latin typeface="Arial" panose="020B0604020202020204"/>
                <a:cs typeface="Arial" panose="020B0604020202020204"/>
              </a:rPr>
              <a:t> etc.</a:t>
            </a:r>
            <a:endParaRPr lang="en-US" altLang="zh-CN" sz="3600" b="1" spc="-5" dirty="0">
              <a:solidFill>
                <a:schemeClr val="bg1"/>
              </a:solidFill>
              <a:latin typeface="Arial" panose="020B0604020202020204"/>
              <a:cs typeface="Arial" panose="020B0604020202020204"/>
            </a:endParaRPr>
          </a:p>
          <a:p>
            <a:pPr marL="0" marR="12700" indent="0" fontAlgn="auto">
              <a:lnSpc>
                <a:spcPct val="150000"/>
              </a:lnSpc>
              <a:buNone/>
            </a:pPr>
            <a:endParaRPr lang="zh-CN" altLang="en-US" sz="3200" b="1" spc="-5"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38859" y="-1"/>
            <a:ext cx="8563411" cy="1193484"/>
          </a:xfrm>
          <a:prstGeom prst="rect">
            <a:avLst/>
          </a:prstGeom>
        </p:spPr>
        <p:txBody>
          <a:bodyPr vert="horz" wrap="square" lIns="0" tIns="265429" rIns="0" bIns="0" rtlCol="0">
            <a:noAutofit/>
          </a:bodyPr>
          <a:lstStyle/>
          <a:p>
            <a:pPr marL="2338705">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u="sng" spc="-5" dirty="0">
                <a:solidFill>
                  <a:schemeClr val="bg1"/>
                </a:solidFill>
                <a:latin typeface="Arial" panose="020B0604020202020204"/>
                <a:cs typeface="Arial" panose="020B0604020202020204"/>
              </a:rPr>
              <a:t>o</a:t>
            </a:r>
            <a:r>
              <a:rPr sz="3600" b="1" i="1" u="sng" spc="0" dirty="0">
                <a:solidFill>
                  <a:schemeClr val="bg1"/>
                </a:solidFill>
                <a:latin typeface="Arial" panose="020B0604020202020204"/>
                <a:cs typeface="Arial" panose="020B0604020202020204"/>
              </a:rPr>
              <a:t>f</a:t>
            </a:r>
            <a:r>
              <a:rPr sz="3600" b="1" i="1" spc="0" dirty="0">
                <a:solidFill>
                  <a:schemeClr val="bg1"/>
                </a:solidFill>
                <a:latin typeface="Arial" panose="020B0604020202020204"/>
                <a:cs typeface="Arial" panose="020B0604020202020204"/>
              </a:rPr>
              <a:t> </a:t>
            </a:r>
            <a:r>
              <a:rPr sz="3600" b="1" i="1" spc="-5" dirty="0">
                <a:solidFill>
                  <a:schemeClr val="bg1"/>
                </a:solidFill>
                <a:latin typeface="Arial" panose="020B0604020202020204"/>
                <a:cs typeface="Arial" panose="020B0604020202020204"/>
              </a:rPr>
              <a:t>Learning</a:t>
            </a:r>
            <a:r>
              <a:rPr lang="en-US" altLang="zh-CN" sz="4000" b="1" i="1" spc="-5" dirty="0">
                <a:solidFill>
                  <a:schemeClr val="bg1"/>
                </a:solidFill>
                <a:latin typeface="Arial" panose="020B0604020202020204"/>
                <a:cs typeface="Arial" panose="020B0604020202020204"/>
              </a:rPr>
              <a:t/>
            </a:r>
            <a:br>
              <a:rPr lang="en-US" altLang="zh-CN" sz="4000" b="1" i="1" spc="-5" dirty="0">
                <a:solidFill>
                  <a:schemeClr val="bg1"/>
                </a:solidFill>
                <a:latin typeface="Arial" panose="020B0604020202020204"/>
                <a:cs typeface="Arial" panose="020B0604020202020204"/>
              </a:rPr>
            </a:br>
            <a:endParaRPr sz="4000" dirty="0">
              <a:solidFill>
                <a:schemeClr val="bg1"/>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90294" y="-1"/>
            <a:ext cx="8563411" cy="1193484"/>
          </a:xfrm>
          <a:prstGeom prst="rect">
            <a:avLst/>
          </a:prstGeom>
        </p:spPr>
        <p:txBody>
          <a:bodyPr vert="horz" wrap="square" lIns="0" tIns="284479" rIns="0" bIns="0" rtlCol="0">
            <a:noAutofit/>
          </a:bodyPr>
          <a:lstStyle/>
          <a:p>
            <a:pPr marL="2272665">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u="sng" spc="-5" dirty="0">
                <a:solidFill>
                  <a:schemeClr val="bg1"/>
                </a:solidFill>
                <a:latin typeface="Arial" panose="020B0604020202020204"/>
                <a:cs typeface="Arial" panose="020B0604020202020204"/>
              </a:rPr>
              <a:t>o</a:t>
            </a:r>
            <a:r>
              <a:rPr sz="3600" b="1" i="1" u="sng" spc="0" dirty="0">
                <a:solidFill>
                  <a:schemeClr val="bg1"/>
                </a:solidFill>
                <a:latin typeface="Arial" panose="020B0604020202020204"/>
                <a:cs typeface="Arial" panose="020B0604020202020204"/>
              </a:rPr>
              <a:t>f</a:t>
            </a:r>
            <a:r>
              <a:rPr sz="3600" b="1" i="1" spc="0" dirty="0">
                <a:solidFill>
                  <a:schemeClr val="bg1"/>
                </a:solidFill>
                <a:latin typeface="Arial" panose="020B0604020202020204"/>
                <a:cs typeface="Arial" panose="020B0604020202020204"/>
              </a:rPr>
              <a:t> </a:t>
            </a:r>
            <a:r>
              <a:rPr sz="3600" b="1" i="1" spc="-5" dirty="0">
                <a:solidFill>
                  <a:schemeClr val="bg1"/>
                </a:solidFill>
                <a:latin typeface="Arial" panose="020B0604020202020204"/>
                <a:cs typeface="Arial" panose="020B0604020202020204"/>
              </a:rPr>
              <a:t>Learning</a:t>
            </a:r>
            <a:r>
              <a:rPr lang="en-US" altLang="zh-CN" sz="4000" b="1" i="1" spc="-5" dirty="0">
                <a:solidFill>
                  <a:schemeClr val="bg1"/>
                </a:solidFill>
                <a:latin typeface="Arial" panose="020B0604020202020204"/>
                <a:cs typeface="Arial" panose="020B0604020202020204"/>
              </a:rPr>
              <a:t/>
            </a:r>
            <a:br>
              <a:rPr lang="en-US" altLang="zh-CN" sz="4000" b="1" i="1" spc="-5" dirty="0">
                <a:solidFill>
                  <a:schemeClr val="bg1"/>
                </a:solidFill>
                <a:latin typeface="Arial" panose="020B0604020202020204"/>
                <a:cs typeface="Arial" panose="020B0604020202020204"/>
              </a:rPr>
            </a:br>
            <a:endParaRPr sz="4000" dirty="0">
              <a:solidFill>
                <a:schemeClr val="bg1"/>
              </a:solidFill>
              <a:latin typeface="Arial" panose="020B0604020202020204"/>
              <a:cs typeface="Arial" panose="020B0604020202020204"/>
            </a:endParaRPr>
          </a:p>
        </p:txBody>
      </p:sp>
      <p:sp>
        <p:nvSpPr>
          <p:cNvPr id="3" name="object 3"/>
          <p:cNvSpPr txBox="1"/>
          <p:nvPr/>
        </p:nvSpPr>
        <p:spPr>
          <a:xfrm>
            <a:off x="219075" y="1676400"/>
            <a:ext cx="8707755" cy="4249420"/>
          </a:xfrm>
          <a:prstGeom prst="rect">
            <a:avLst/>
          </a:prstGeom>
        </p:spPr>
        <p:txBody>
          <a:bodyPr vert="horz" wrap="square" lIns="0" tIns="0" rIns="0" bIns="0" rtlCol="0">
            <a:noAutofit/>
          </a:bodyPr>
          <a:lstStyle/>
          <a:p>
            <a:pPr marL="12700" marR="299085" indent="0" fontAlgn="auto">
              <a:lnSpc>
                <a:spcPct val="150000"/>
              </a:lnSpc>
              <a:tabLst>
                <a:tab pos="4949825" algn="l"/>
                <a:tab pos="6258560" algn="l"/>
              </a:tabLst>
            </a:pPr>
            <a:r>
              <a:rPr sz="2400" b="1" spc="-25" dirty="0">
                <a:solidFill>
                  <a:schemeClr val="bg1"/>
                </a:solidFill>
                <a:latin typeface="Arial" panose="020B0604020202020204"/>
                <a:cs typeface="Arial" panose="020B0604020202020204"/>
              </a:rPr>
              <a:t>“</a:t>
            </a:r>
            <a:r>
              <a:rPr sz="3200" b="1" spc="-25" dirty="0">
                <a:solidFill>
                  <a:schemeClr val="bg1"/>
                </a:solidFill>
                <a:latin typeface="Arial" panose="020B0604020202020204"/>
                <a:cs typeface="Arial" panose="020B0604020202020204"/>
              </a:rPr>
              <a:t>Assessmen</a:t>
            </a:r>
            <a:r>
              <a:rPr sz="3200" b="1" spc="-15" dirty="0">
                <a:solidFill>
                  <a:schemeClr val="bg1"/>
                </a:solidFill>
                <a:latin typeface="Arial" panose="020B0604020202020204"/>
                <a:cs typeface="Arial" panose="020B0604020202020204"/>
              </a:rPr>
              <a:t>t</a:t>
            </a:r>
            <a:r>
              <a:rPr sz="3200" b="1" spc="-5" dirty="0">
                <a:solidFill>
                  <a:schemeClr val="bg1"/>
                </a:solidFill>
                <a:latin typeface="Arial" panose="020B0604020202020204"/>
                <a:cs typeface="Arial" panose="020B0604020202020204"/>
              </a:rPr>
              <a:t> </a:t>
            </a:r>
            <a:r>
              <a:rPr sz="3200" b="1" i="1" spc="-25" dirty="0">
                <a:solidFill>
                  <a:schemeClr val="bg1"/>
                </a:solidFill>
                <a:latin typeface="Arial" panose="020B0604020202020204"/>
                <a:cs typeface="Arial" panose="020B0604020202020204"/>
              </a:rPr>
              <a:t>o</a:t>
            </a:r>
            <a:r>
              <a:rPr sz="3200" b="1" i="1" spc="-15" dirty="0">
                <a:solidFill>
                  <a:schemeClr val="bg1"/>
                </a:solidFill>
                <a:latin typeface="Arial" panose="020B0604020202020204"/>
                <a:cs typeface="Arial" panose="020B0604020202020204"/>
              </a:rPr>
              <a:t>f</a:t>
            </a:r>
            <a:r>
              <a:rPr sz="3200" b="1" i="1" spc="-10"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Learnin</a:t>
            </a:r>
            <a:r>
              <a:rPr sz="3200" b="1" spc="-20" dirty="0">
                <a:solidFill>
                  <a:schemeClr val="bg1"/>
                </a:solidFill>
                <a:latin typeface="Arial" panose="020B0604020202020204"/>
                <a:cs typeface="Arial" panose="020B0604020202020204"/>
              </a:rPr>
              <a:t>g</a:t>
            </a:r>
            <a:r>
              <a:rPr sz="3200" b="1" spc="-5" dirty="0">
                <a:solidFill>
                  <a:schemeClr val="bg1"/>
                </a:solidFill>
                <a:latin typeface="Arial" panose="020B0604020202020204"/>
                <a:cs typeface="Arial" panose="020B0604020202020204"/>
              </a:rPr>
              <a:t> </a:t>
            </a:r>
            <a:r>
              <a:rPr sz="3200" b="1" spc="-15" dirty="0">
                <a:solidFill>
                  <a:schemeClr val="bg1"/>
                </a:solidFill>
                <a:latin typeface="Arial" panose="020B0604020202020204"/>
                <a:cs typeface="Arial" panose="020B0604020202020204"/>
              </a:rPr>
              <a:t>i</a:t>
            </a:r>
            <a:r>
              <a:rPr sz="3200" b="1" spc="-20" dirty="0">
                <a:solidFill>
                  <a:schemeClr val="bg1"/>
                </a:solidFill>
                <a:latin typeface="Arial" panose="020B0604020202020204"/>
                <a:cs typeface="Arial" panose="020B0604020202020204"/>
              </a:rPr>
              <a:t>s</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the assessmen</a:t>
            </a:r>
            <a:r>
              <a:rPr sz="3200" b="1" spc="-15" dirty="0">
                <a:solidFill>
                  <a:schemeClr val="bg1"/>
                </a:solidFill>
                <a:latin typeface="Arial" panose="020B0604020202020204"/>
                <a:cs typeface="Arial" panose="020B0604020202020204"/>
              </a:rPr>
              <a:t>t</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tha</a:t>
            </a:r>
            <a:r>
              <a:rPr sz="3200" b="1" spc="-15" dirty="0">
                <a:solidFill>
                  <a:schemeClr val="bg1"/>
                </a:solidFill>
                <a:latin typeface="Arial" panose="020B0604020202020204"/>
                <a:cs typeface="Arial" panose="020B0604020202020204"/>
              </a:rPr>
              <a:t>t</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become</a:t>
            </a:r>
            <a:r>
              <a:rPr sz="3200" b="1" spc="-20" dirty="0">
                <a:solidFill>
                  <a:schemeClr val="bg1"/>
                </a:solidFill>
                <a:latin typeface="Arial" panose="020B0604020202020204"/>
                <a:cs typeface="Arial" panose="020B0604020202020204"/>
              </a:rPr>
              <a:t>s</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publi</a:t>
            </a:r>
            <a:r>
              <a:rPr sz="3200" b="1" spc="-20" dirty="0">
                <a:solidFill>
                  <a:schemeClr val="bg1"/>
                </a:solidFill>
                <a:latin typeface="Arial" panose="020B0604020202020204"/>
                <a:cs typeface="Arial" panose="020B0604020202020204"/>
              </a:rPr>
              <a:t>c</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and</a:t>
            </a:r>
            <a:r>
              <a:rPr sz="3200" b="1" spc="-20" dirty="0">
                <a:solidFill>
                  <a:schemeClr val="bg1"/>
                </a:solidFill>
                <a:latin typeface="Arial" panose="020B0604020202020204"/>
                <a:cs typeface="Arial" panose="020B0604020202020204"/>
              </a:rPr>
              <a:t> results</a:t>
            </a:r>
            <a:r>
              <a:rPr sz="3200" b="1" spc="-5" dirty="0">
                <a:solidFill>
                  <a:schemeClr val="bg1"/>
                </a:solidFill>
                <a:latin typeface="Arial" panose="020B0604020202020204"/>
                <a:cs typeface="Arial" panose="020B0604020202020204"/>
              </a:rPr>
              <a:t> </a:t>
            </a:r>
            <a:r>
              <a:rPr sz="3200" b="1" spc="-15" dirty="0">
                <a:solidFill>
                  <a:schemeClr val="bg1"/>
                </a:solidFill>
                <a:latin typeface="Arial" panose="020B0604020202020204"/>
                <a:cs typeface="Arial" panose="020B0604020202020204"/>
              </a:rPr>
              <a:t>i</a:t>
            </a:r>
            <a:r>
              <a:rPr sz="3200" b="1" spc="-20" dirty="0">
                <a:solidFill>
                  <a:schemeClr val="bg1"/>
                </a:solidFill>
                <a:latin typeface="Arial" panose="020B0604020202020204"/>
                <a:cs typeface="Arial" panose="020B0604020202020204"/>
              </a:rPr>
              <a:t>n</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statement</a:t>
            </a:r>
            <a:r>
              <a:rPr sz="3200" b="1" spc="-20" dirty="0">
                <a:solidFill>
                  <a:schemeClr val="bg1"/>
                </a:solidFill>
                <a:latin typeface="Arial" panose="020B0604020202020204"/>
                <a:cs typeface="Arial" panose="020B0604020202020204"/>
              </a:rPr>
              <a:t>s</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o</a:t>
            </a:r>
            <a:r>
              <a:rPr sz="3200" b="1" spc="-15" dirty="0">
                <a:solidFill>
                  <a:schemeClr val="bg1"/>
                </a:solidFill>
                <a:latin typeface="Arial" panose="020B0604020202020204"/>
                <a:cs typeface="Arial" panose="020B0604020202020204"/>
              </a:rPr>
              <a:t>r</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symbol</a:t>
            </a:r>
            <a:r>
              <a:rPr sz="3200" b="1" spc="-20" dirty="0">
                <a:solidFill>
                  <a:schemeClr val="bg1"/>
                </a:solidFill>
                <a:latin typeface="Arial" panose="020B0604020202020204"/>
                <a:cs typeface="Arial" panose="020B0604020202020204"/>
              </a:rPr>
              <a:t>s</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about how</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wel</a:t>
            </a:r>
            <a:r>
              <a:rPr sz="3200" b="1" spc="-10" dirty="0">
                <a:solidFill>
                  <a:schemeClr val="bg1"/>
                </a:solidFill>
                <a:latin typeface="Arial" panose="020B0604020202020204"/>
                <a:cs typeface="Arial" panose="020B0604020202020204"/>
              </a:rPr>
              <a:t>l</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student</a:t>
            </a:r>
            <a:r>
              <a:rPr sz="3200" b="1" spc="-20" dirty="0">
                <a:solidFill>
                  <a:schemeClr val="bg1"/>
                </a:solidFill>
                <a:latin typeface="Arial" panose="020B0604020202020204"/>
                <a:cs typeface="Arial" panose="020B0604020202020204"/>
              </a:rPr>
              <a:t>s</a:t>
            </a:r>
            <a:r>
              <a:rPr sz="3200" b="1" spc="-5" dirty="0">
                <a:solidFill>
                  <a:schemeClr val="bg1"/>
                </a:solidFill>
                <a:latin typeface="Arial" panose="020B0604020202020204"/>
                <a:cs typeface="Arial" panose="020B0604020202020204"/>
              </a:rPr>
              <a:t> </a:t>
            </a:r>
            <a:r>
              <a:rPr sz="3200" b="1" spc="-20" dirty="0">
                <a:solidFill>
                  <a:schemeClr val="bg1"/>
                </a:solidFill>
                <a:latin typeface="Arial" panose="020B0604020202020204"/>
                <a:cs typeface="Arial" panose="020B0604020202020204"/>
              </a:rPr>
              <a:t>are</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learning</a:t>
            </a:r>
            <a:r>
              <a:rPr sz="3200" b="1" spc="-10" dirty="0">
                <a:solidFill>
                  <a:schemeClr val="bg1"/>
                </a:solidFill>
                <a:latin typeface="Arial" panose="020B0604020202020204"/>
                <a:cs typeface="Arial" panose="020B0604020202020204"/>
              </a:rPr>
              <a:t>.</a:t>
            </a:r>
          </a:p>
          <a:p>
            <a:pPr marL="12700" marR="299085" indent="0" fontAlgn="auto">
              <a:lnSpc>
                <a:spcPct val="150000"/>
              </a:lnSpc>
              <a:tabLst>
                <a:tab pos="4949825" algn="l"/>
                <a:tab pos="6258560" algn="l"/>
              </a:tabLst>
            </a:pPr>
            <a:r>
              <a:rPr sz="3200" b="1" spc="-15" dirty="0">
                <a:solidFill>
                  <a:schemeClr val="bg1"/>
                </a:solidFill>
                <a:latin typeface="Arial" panose="020B0604020202020204"/>
                <a:cs typeface="Arial" panose="020B0604020202020204"/>
              </a:rPr>
              <a:t>It</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often</a:t>
            </a:r>
            <a:r>
              <a:rPr sz="3200" b="1" spc="-20" dirty="0">
                <a:solidFill>
                  <a:schemeClr val="bg1"/>
                </a:solidFill>
                <a:latin typeface="Arial" panose="020B0604020202020204"/>
                <a:cs typeface="Arial" panose="020B0604020202020204"/>
              </a:rPr>
              <a:t> contributes</a:t>
            </a:r>
            <a:r>
              <a:rPr sz="3200" b="1" spc="-5" dirty="0">
                <a:solidFill>
                  <a:schemeClr val="bg1"/>
                </a:solidFill>
                <a:latin typeface="Arial" panose="020B0604020202020204"/>
                <a:cs typeface="Arial" panose="020B0604020202020204"/>
              </a:rPr>
              <a:t> </a:t>
            </a:r>
            <a:r>
              <a:rPr sz="3200" b="1" spc="-20" dirty="0">
                <a:solidFill>
                  <a:schemeClr val="bg1"/>
                </a:solidFill>
                <a:latin typeface="Arial" panose="020B0604020202020204"/>
                <a:cs typeface="Arial" panose="020B0604020202020204"/>
              </a:rPr>
              <a:t>to</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pivota</a:t>
            </a:r>
            <a:r>
              <a:rPr sz="3200" b="1" spc="-10" dirty="0">
                <a:solidFill>
                  <a:schemeClr val="bg1"/>
                </a:solidFill>
                <a:latin typeface="Arial" panose="020B0604020202020204"/>
                <a:cs typeface="Arial" panose="020B0604020202020204"/>
              </a:rPr>
              <a:t>l</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decision</a:t>
            </a:r>
            <a:r>
              <a:rPr sz="3200" b="1" spc="-20" dirty="0">
                <a:solidFill>
                  <a:schemeClr val="bg1"/>
                </a:solidFill>
                <a:latin typeface="Arial" panose="020B0604020202020204"/>
                <a:cs typeface="Arial" panose="020B0604020202020204"/>
              </a:rPr>
              <a:t>s</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tha</a:t>
            </a:r>
            <a:r>
              <a:rPr sz="3200" b="1" spc="-15" dirty="0">
                <a:solidFill>
                  <a:schemeClr val="bg1"/>
                </a:solidFill>
                <a:latin typeface="Arial" panose="020B0604020202020204"/>
                <a:cs typeface="Arial" panose="020B0604020202020204"/>
              </a:rPr>
              <a:t>t</a:t>
            </a:r>
            <a:r>
              <a:rPr sz="3200" b="1" spc="-5" dirty="0">
                <a:solidFill>
                  <a:schemeClr val="bg1"/>
                </a:solidFill>
                <a:latin typeface="Arial" panose="020B0604020202020204"/>
                <a:cs typeface="Arial" panose="020B0604020202020204"/>
              </a:rPr>
              <a:t> </a:t>
            </a:r>
            <a:r>
              <a:rPr sz="3200" b="1" spc="-20" dirty="0">
                <a:solidFill>
                  <a:schemeClr val="bg1"/>
                </a:solidFill>
                <a:latin typeface="Arial" panose="020B0604020202020204"/>
                <a:cs typeface="Arial" panose="020B0604020202020204"/>
              </a:rPr>
              <a:t>will affec</a:t>
            </a:r>
            <a:r>
              <a:rPr sz="3200" b="1" spc="-15" dirty="0">
                <a:solidFill>
                  <a:schemeClr val="bg1"/>
                </a:solidFill>
                <a:latin typeface="Arial" panose="020B0604020202020204"/>
                <a:cs typeface="Arial" panose="020B0604020202020204"/>
              </a:rPr>
              <a:t>t</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students</a:t>
            </a:r>
            <a:r>
              <a:rPr sz="3200" b="1" spc="-10" dirty="0">
                <a:solidFill>
                  <a:schemeClr val="bg1"/>
                </a:solidFill>
                <a:latin typeface="Arial" panose="020B0604020202020204"/>
                <a:cs typeface="Arial" panose="020B0604020202020204"/>
              </a:rPr>
              <a:t>’</a:t>
            </a:r>
            <a:r>
              <a:rPr sz="3200" b="1" spc="-5" dirty="0">
                <a:solidFill>
                  <a:schemeClr val="bg1"/>
                </a:solidFill>
                <a:latin typeface="Arial" panose="020B0604020202020204"/>
                <a:cs typeface="Arial" panose="020B0604020202020204"/>
              </a:rPr>
              <a:t> </a:t>
            </a:r>
            <a:r>
              <a:rPr sz="3200" b="1" spc="-25" dirty="0">
                <a:solidFill>
                  <a:schemeClr val="bg1"/>
                </a:solidFill>
                <a:latin typeface="Arial" panose="020B0604020202020204"/>
                <a:cs typeface="Arial" panose="020B0604020202020204"/>
              </a:rPr>
              <a:t>futures</a:t>
            </a:r>
            <a:r>
              <a:rPr sz="3200" b="1" spc="-10" dirty="0">
                <a:solidFill>
                  <a:schemeClr val="bg1"/>
                </a:solidFill>
                <a:latin typeface="Arial" panose="020B0604020202020204"/>
                <a:cs typeface="Arial" panose="020B0604020202020204"/>
              </a:rPr>
              <a:t>.</a:t>
            </a:r>
            <a:r>
              <a:rPr sz="3200" b="1" spc="-10" dirty="0">
                <a:solidFill>
                  <a:srgbClr val="FFFF00"/>
                </a:solidFill>
                <a:latin typeface="Arial" panose="020B0604020202020204"/>
                <a:cs typeface="Arial" panose="020B0604020202020204"/>
              </a:rPr>
              <a:t>	</a:t>
            </a:r>
            <a:endParaRPr lang="en-US" altLang="zh-CN" sz="3200" b="1" spc="-10" dirty="0">
              <a:solidFill>
                <a:srgbClr val="FFFF00"/>
              </a:solidFill>
              <a:latin typeface="Arial" panose="020B0604020202020204"/>
              <a:cs typeface="Arial" panose="020B0604020202020204"/>
            </a:endParaRPr>
          </a:p>
          <a:p>
            <a:pPr marL="12700" marR="299085" indent="0" fontAlgn="auto">
              <a:lnSpc>
                <a:spcPct val="150000"/>
              </a:lnSpc>
              <a:tabLst>
                <a:tab pos="4949825" algn="l"/>
                <a:tab pos="6258560" algn="l"/>
              </a:tabLst>
            </a:pPr>
            <a:endParaRPr lang="zh-CN" altLang="en-US" sz="2800" b="1" spc="-10"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4450"/>
            <a:ext cx="9144000" cy="1692275"/>
          </a:xfrm>
          <a:prstGeom prst="rect">
            <a:avLst/>
          </a:prstGeom>
        </p:spPr>
        <p:txBody>
          <a:bodyPr vert="horz" wrap="square" lIns="0" tIns="0" rIns="0" bIns="0" rtlCol="0">
            <a:noAutofit/>
          </a:bodyPr>
          <a:lstStyle/>
          <a:p>
            <a:pPr marL="2152015" marR="12700" indent="790575" algn="l">
              <a:lnSpc>
                <a:spcPts val="4800"/>
              </a:lnSpc>
            </a:pPr>
            <a:r>
              <a:rPr lang="en-US" altLang="zh-CN" sz="2200" b="1" spc="-5" dirty="0">
                <a:solidFill>
                  <a:schemeClr val="bg1"/>
                </a:solidFill>
                <a:latin typeface="Arial" panose="020B0604020202020204"/>
                <a:cs typeface="Arial" panose="020B0604020202020204"/>
                <a:sym typeface="+mn-ea"/>
              </a:rPr>
              <a:t>Teachers</a:t>
            </a:r>
            <a:r>
              <a:rPr lang="en-US" altLang="zh-CN" sz="2200" b="1" dirty="0">
                <a:solidFill>
                  <a:schemeClr val="bg1"/>
                </a:solidFill>
                <a:latin typeface="Arial" panose="020B0604020202020204"/>
                <a:cs typeface="Arial" panose="020B0604020202020204"/>
                <a:sym typeface="+mn-ea"/>
              </a:rPr>
              <a:t>’ </a:t>
            </a:r>
            <a:r>
              <a:rPr lang="en-US" altLang="zh-CN" sz="2200" b="1" spc="-5" dirty="0">
                <a:solidFill>
                  <a:schemeClr val="bg1"/>
                </a:solidFill>
                <a:latin typeface="Arial" panose="020B0604020202020204"/>
                <a:cs typeface="Arial" panose="020B0604020202020204"/>
                <a:sym typeface="+mn-ea"/>
              </a:rPr>
              <a:t>Role</a:t>
            </a:r>
            <a:r>
              <a:rPr lang="en-US" altLang="zh-CN" sz="2200" b="1" dirty="0">
                <a:solidFill>
                  <a:schemeClr val="bg1"/>
                </a:solidFill>
                <a:latin typeface="Arial" panose="020B0604020202020204"/>
                <a:cs typeface="Arial" panose="020B0604020202020204"/>
                <a:sym typeface="+mn-ea"/>
              </a:rPr>
              <a:t>s</a:t>
            </a:r>
            <a:r>
              <a:rPr lang="en-US" altLang="zh-CN" sz="2200" b="1" spc="-5" dirty="0">
                <a:solidFill>
                  <a:schemeClr val="bg1"/>
                </a:solidFill>
                <a:latin typeface="Arial" panose="020B0604020202020204"/>
                <a:cs typeface="Arial" panose="020B0604020202020204"/>
                <a:sym typeface="+mn-ea"/>
              </a:rPr>
              <a:t> in </a:t>
            </a:r>
            <a:r>
              <a:rPr lang="en-US" altLang="zh-CN" sz="2200" b="1" dirty="0">
                <a:solidFill>
                  <a:schemeClr val="bg1"/>
                </a:solidFill>
                <a:latin typeface="Arial" panose="020B0604020202020204"/>
                <a:cs typeface="Arial" panose="020B0604020202020204"/>
                <a:sym typeface="+mn-ea"/>
              </a:rPr>
              <a:t>Assessment</a:t>
            </a:r>
            <a:r>
              <a:rPr lang="en-US" altLang="zh-CN" sz="2200" b="1" spc="5" dirty="0">
                <a:solidFill>
                  <a:schemeClr val="bg1"/>
                </a:solidFill>
                <a:latin typeface="Arial" panose="020B0604020202020204"/>
                <a:cs typeface="Arial" panose="020B0604020202020204"/>
                <a:sym typeface="+mn-ea"/>
              </a:rPr>
              <a:t> </a:t>
            </a:r>
            <a:r>
              <a:rPr lang="en-US" altLang="zh-CN" sz="2200" b="1" i="1" spc="-5" dirty="0">
                <a:solidFill>
                  <a:schemeClr val="bg1"/>
                </a:solidFill>
                <a:latin typeface="Arial" panose="020B0604020202020204"/>
                <a:cs typeface="Arial" panose="020B0604020202020204"/>
                <a:sym typeface="+mn-ea"/>
              </a:rPr>
              <a:t>o</a:t>
            </a:r>
            <a:r>
              <a:rPr lang="en-US" altLang="zh-CN" sz="2200" b="1" i="1" dirty="0">
                <a:solidFill>
                  <a:schemeClr val="bg1"/>
                </a:solidFill>
                <a:latin typeface="Arial" panose="020B0604020202020204"/>
                <a:cs typeface="Arial" panose="020B0604020202020204"/>
                <a:sym typeface="+mn-ea"/>
              </a:rPr>
              <a:t>f </a:t>
            </a:r>
            <a:r>
              <a:rPr lang="en-US" altLang="zh-CN" sz="2200" b="1" spc="-5" dirty="0">
                <a:solidFill>
                  <a:schemeClr val="bg1"/>
                </a:solidFill>
                <a:latin typeface="Arial" panose="020B0604020202020204"/>
                <a:cs typeface="Arial" panose="020B0604020202020204"/>
                <a:sym typeface="+mn-ea"/>
              </a:rPr>
              <a:t>Learning</a:t>
            </a:r>
            <a:br>
              <a:rPr lang="en-US" altLang="zh-CN" sz="2200" b="1" spc="-5" dirty="0">
                <a:solidFill>
                  <a:schemeClr val="bg1"/>
                </a:solidFill>
                <a:latin typeface="Arial" panose="020B0604020202020204"/>
                <a:cs typeface="Arial" panose="020B0604020202020204"/>
                <a:sym typeface="+mn-ea"/>
              </a:rPr>
            </a:br>
            <a:r>
              <a:rPr lang="en-US" altLang="zh-CN" sz="2200" b="1" spc="-5" dirty="0">
                <a:solidFill>
                  <a:schemeClr val="bg1"/>
                </a:solidFill>
                <a:latin typeface="Arial" panose="020B0604020202020204"/>
                <a:cs typeface="Arial" panose="020B0604020202020204"/>
                <a:sym typeface="+mn-ea"/>
              </a:rPr>
              <a:t>           </a:t>
            </a:r>
            <a:endParaRPr lang="zh-CN" altLang="en-US" sz="2800" b="1" spc="-5" dirty="0">
              <a:solidFill>
                <a:schemeClr val="bg1"/>
              </a:solidFill>
              <a:latin typeface="Arial" panose="020B0604020202020204"/>
              <a:cs typeface="Arial" panose="020B0604020202020204"/>
              <a:sym typeface="+mn-ea"/>
            </a:endParaRPr>
          </a:p>
        </p:txBody>
      </p:sp>
      <p:sp>
        <p:nvSpPr>
          <p:cNvPr id="3" name="object 3"/>
          <p:cNvSpPr txBox="1"/>
          <p:nvPr/>
        </p:nvSpPr>
        <p:spPr>
          <a:xfrm>
            <a:off x="-635" y="1667510"/>
            <a:ext cx="9144635" cy="5078095"/>
          </a:xfrm>
          <a:prstGeom prst="rect">
            <a:avLst/>
          </a:prstGeom>
        </p:spPr>
        <p:txBody>
          <a:bodyPr vert="horz" wrap="square" lIns="0" tIns="0" rIns="0" bIns="0" rtlCol="0">
            <a:noAutofit/>
          </a:bodyPr>
          <a:lstStyle/>
          <a:p>
            <a:pPr marL="286385" marR="12700" indent="0" fontAlgn="auto">
              <a:lnSpc>
                <a:spcPct val="200000"/>
              </a:lnSpc>
            </a:pPr>
            <a:r>
              <a:rPr lang="en-US" altLang="zh-CN" b="1" spc="-5" dirty="0">
                <a:solidFill>
                  <a:srgbClr val="FFFF00"/>
                </a:solidFill>
                <a:latin typeface="Arial" panose="020B0604020202020204"/>
                <a:cs typeface="Arial" panose="020B0604020202020204"/>
              </a:rPr>
              <a:t>    </a:t>
            </a:r>
            <a:r>
              <a:rPr b="1" spc="-5" dirty="0">
                <a:solidFill>
                  <a:srgbClr val="FFFF00"/>
                </a:solidFill>
                <a:latin typeface="Arial" panose="020B0604020202020204"/>
                <a:cs typeface="Arial" panose="020B0604020202020204"/>
              </a:rPr>
              <a:t>“</a:t>
            </a:r>
            <a:r>
              <a:rPr sz="2800" b="1" spc="-5" dirty="0">
                <a:solidFill>
                  <a:srgbClr val="FFFF00"/>
                </a:solidFill>
                <a:latin typeface="Arial" panose="020B0604020202020204"/>
                <a:cs typeface="Arial" panose="020B0604020202020204"/>
              </a:rPr>
              <a:t>Teacher</a:t>
            </a:r>
            <a:r>
              <a:rPr sz="2800" b="1" spc="0" dirty="0">
                <a:solidFill>
                  <a:srgbClr val="FFFF00"/>
                </a:solidFill>
                <a:latin typeface="Arial" panose="020B0604020202020204"/>
                <a:cs typeface="Arial" panose="020B0604020202020204"/>
              </a:rPr>
              <a:t>s</a:t>
            </a:r>
            <a:r>
              <a:rPr sz="2800" b="1" spc="-5" dirty="0">
                <a:solidFill>
                  <a:srgbClr val="FFFF00"/>
                </a:solidFill>
                <a:latin typeface="Arial" panose="020B0604020202020204"/>
                <a:cs typeface="Arial" panose="020B0604020202020204"/>
              </a:rPr>
              <a:t> hav</a:t>
            </a:r>
            <a:r>
              <a:rPr sz="2800" b="1" spc="0" dirty="0">
                <a:solidFill>
                  <a:srgbClr val="FFFF00"/>
                </a:solidFill>
                <a:latin typeface="Arial" panose="020B0604020202020204"/>
                <a:cs typeface="Arial" panose="020B0604020202020204"/>
              </a:rPr>
              <a:t>e</a:t>
            </a:r>
            <a:r>
              <a:rPr sz="2800" b="1" spc="-5" dirty="0">
                <a:solidFill>
                  <a:srgbClr val="FFFF00"/>
                </a:solidFill>
                <a:latin typeface="Arial" panose="020B0604020202020204"/>
                <a:cs typeface="Arial" panose="020B0604020202020204"/>
              </a:rPr>
              <a:t> th</a:t>
            </a:r>
            <a:r>
              <a:rPr sz="2800" b="1" spc="0" dirty="0">
                <a:solidFill>
                  <a:srgbClr val="FFFF00"/>
                </a:solidFill>
                <a:latin typeface="Arial" panose="020B0604020202020204"/>
                <a:cs typeface="Arial" panose="020B0604020202020204"/>
              </a:rPr>
              <a:t>e</a:t>
            </a:r>
            <a:r>
              <a:rPr sz="2800" b="1" spc="-5" dirty="0">
                <a:solidFill>
                  <a:srgbClr val="FFFF00"/>
                </a:solidFill>
                <a:latin typeface="Arial" panose="020B0604020202020204"/>
                <a:cs typeface="Arial" panose="020B0604020202020204"/>
              </a:rPr>
              <a:t> responsibilit</a:t>
            </a:r>
            <a:r>
              <a:rPr sz="2800" b="1" spc="0" dirty="0">
                <a:solidFill>
                  <a:srgbClr val="FFFF00"/>
                </a:solidFill>
                <a:latin typeface="Arial" panose="020B0604020202020204"/>
                <a:cs typeface="Arial" panose="020B0604020202020204"/>
              </a:rPr>
              <a:t>y</a:t>
            </a:r>
            <a:r>
              <a:rPr sz="2800" b="1" spc="-5" dirty="0">
                <a:solidFill>
                  <a:srgbClr val="FFFF00"/>
                </a:solidFill>
                <a:latin typeface="Arial" panose="020B0604020202020204"/>
                <a:cs typeface="Arial" panose="020B0604020202020204"/>
              </a:rPr>
              <a:t> o</a:t>
            </a:r>
            <a:r>
              <a:rPr sz="2800" b="1" spc="0" dirty="0">
                <a:solidFill>
                  <a:srgbClr val="FFFF00"/>
                </a:solidFill>
                <a:latin typeface="Arial" panose="020B0604020202020204"/>
                <a:cs typeface="Arial" panose="020B0604020202020204"/>
              </a:rPr>
              <a:t>f</a:t>
            </a:r>
            <a:r>
              <a:rPr sz="2800" b="1" spc="-5" dirty="0">
                <a:solidFill>
                  <a:srgbClr val="FFFF00"/>
                </a:solidFill>
                <a:latin typeface="Arial" panose="020B0604020202020204"/>
                <a:cs typeface="Arial" panose="020B0604020202020204"/>
              </a:rPr>
              <a:t> reportin</a:t>
            </a:r>
            <a:r>
              <a:rPr sz="2800" b="1" spc="0" dirty="0">
                <a:solidFill>
                  <a:srgbClr val="FFFF00"/>
                </a:solidFill>
                <a:latin typeface="Arial" panose="020B0604020202020204"/>
                <a:cs typeface="Arial" panose="020B0604020202020204"/>
              </a:rPr>
              <a:t>g</a:t>
            </a:r>
            <a:r>
              <a:rPr sz="2800" b="1" spc="-5" dirty="0">
                <a:solidFill>
                  <a:srgbClr val="FFFF00"/>
                </a:solidFill>
                <a:latin typeface="Arial" panose="020B0604020202020204"/>
                <a:cs typeface="Arial" panose="020B0604020202020204"/>
              </a:rPr>
              <a:t> student learnin</a:t>
            </a:r>
            <a:r>
              <a:rPr sz="2800" b="1" spc="0" dirty="0">
                <a:solidFill>
                  <a:srgbClr val="FFFF00"/>
                </a:solidFill>
                <a:latin typeface="Arial" panose="020B0604020202020204"/>
                <a:cs typeface="Arial" panose="020B0604020202020204"/>
              </a:rPr>
              <a:t>g</a:t>
            </a:r>
            <a:r>
              <a:rPr sz="2800" b="1" spc="-5" dirty="0">
                <a:solidFill>
                  <a:srgbClr val="FFFF00"/>
                </a:solidFill>
                <a:latin typeface="Arial" panose="020B0604020202020204"/>
                <a:cs typeface="Arial" panose="020B0604020202020204"/>
              </a:rPr>
              <a:t> accuratel</a:t>
            </a:r>
            <a:r>
              <a:rPr sz="2800" b="1" spc="0" dirty="0">
                <a:solidFill>
                  <a:srgbClr val="FFFF00"/>
                </a:solidFill>
                <a:latin typeface="Arial" panose="020B0604020202020204"/>
                <a:cs typeface="Arial" panose="020B0604020202020204"/>
              </a:rPr>
              <a:t>y</a:t>
            </a:r>
            <a:r>
              <a:rPr sz="2800" b="1" spc="-5" dirty="0">
                <a:solidFill>
                  <a:srgbClr val="FFFF00"/>
                </a:solidFill>
                <a:latin typeface="Arial" panose="020B0604020202020204"/>
                <a:cs typeface="Arial" panose="020B0604020202020204"/>
              </a:rPr>
              <a:t> an</a:t>
            </a:r>
            <a:r>
              <a:rPr sz="2800" b="1" spc="0" dirty="0">
                <a:solidFill>
                  <a:srgbClr val="FFFF00"/>
                </a:solidFill>
                <a:latin typeface="Arial" panose="020B0604020202020204"/>
                <a:cs typeface="Arial" panose="020B0604020202020204"/>
              </a:rPr>
              <a:t>d</a:t>
            </a:r>
            <a:r>
              <a:rPr sz="2800" b="1" spc="-5" dirty="0">
                <a:solidFill>
                  <a:srgbClr val="FFFF00"/>
                </a:solidFill>
                <a:latin typeface="Arial" panose="020B0604020202020204"/>
                <a:cs typeface="Arial" panose="020B0604020202020204"/>
              </a:rPr>
              <a:t> fairly</a:t>
            </a:r>
            <a:r>
              <a:rPr sz="2800" b="1" spc="0" dirty="0">
                <a:solidFill>
                  <a:srgbClr val="FFFF00"/>
                </a:solidFill>
                <a:latin typeface="Arial" panose="020B0604020202020204"/>
                <a:cs typeface="Arial" panose="020B0604020202020204"/>
              </a:rPr>
              <a:t>,</a:t>
            </a:r>
            <a:r>
              <a:rPr sz="2800" b="1" spc="-5" dirty="0">
                <a:solidFill>
                  <a:srgbClr val="FFFF00"/>
                </a:solidFill>
                <a:latin typeface="Arial" panose="020B0604020202020204"/>
                <a:cs typeface="Arial" panose="020B0604020202020204"/>
              </a:rPr>
              <a:t> base</a:t>
            </a:r>
            <a:r>
              <a:rPr sz="2800" b="1" spc="0" dirty="0">
                <a:solidFill>
                  <a:srgbClr val="FFFF00"/>
                </a:solidFill>
                <a:latin typeface="Arial" panose="020B0604020202020204"/>
                <a:cs typeface="Arial" panose="020B0604020202020204"/>
              </a:rPr>
              <a:t>d</a:t>
            </a:r>
            <a:r>
              <a:rPr sz="2800" b="1" spc="-5" dirty="0">
                <a:solidFill>
                  <a:srgbClr val="FFFF00"/>
                </a:solidFill>
                <a:latin typeface="Arial" panose="020B0604020202020204"/>
                <a:cs typeface="Arial" panose="020B0604020202020204"/>
              </a:rPr>
              <a:t> o</a:t>
            </a:r>
            <a:r>
              <a:rPr sz="2800" b="1" spc="0" dirty="0">
                <a:solidFill>
                  <a:srgbClr val="FFFF00"/>
                </a:solidFill>
                <a:latin typeface="Arial" panose="020B0604020202020204"/>
                <a:cs typeface="Arial" panose="020B0604020202020204"/>
              </a:rPr>
              <a:t>n</a:t>
            </a:r>
            <a:r>
              <a:rPr sz="2800" b="1" spc="-5" dirty="0">
                <a:solidFill>
                  <a:srgbClr val="FFFF00"/>
                </a:solidFill>
                <a:latin typeface="Arial" panose="020B0604020202020204"/>
                <a:cs typeface="Arial" panose="020B0604020202020204"/>
              </a:rPr>
              <a:t> evidence obtaine</a:t>
            </a:r>
            <a:r>
              <a:rPr sz="2800" b="1" spc="0" dirty="0">
                <a:solidFill>
                  <a:srgbClr val="FFFF00"/>
                </a:solidFill>
                <a:latin typeface="Arial" panose="020B0604020202020204"/>
                <a:cs typeface="Arial" panose="020B0604020202020204"/>
              </a:rPr>
              <a:t>d</a:t>
            </a:r>
            <a:r>
              <a:rPr sz="2800" b="1" spc="-5" dirty="0">
                <a:solidFill>
                  <a:srgbClr val="FFFF00"/>
                </a:solidFill>
                <a:latin typeface="Arial" panose="020B0604020202020204"/>
                <a:cs typeface="Arial" panose="020B0604020202020204"/>
              </a:rPr>
              <a:t> fro</a:t>
            </a:r>
            <a:r>
              <a:rPr sz="2800" b="1" spc="0" dirty="0">
                <a:solidFill>
                  <a:srgbClr val="FFFF00"/>
                </a:solidFill>
                <a:latin typeface="Arial" panose="020B0604020202020204"/>
                <a:cs typeface="Arial" panose="020B0604020202020204"/>
              </a:rPr>
              <a:t>m</a:t>
            </a:r>
            <a:r>
              <a:rPr sz="2800" b="1" spc="-5" dirty="0">
                <a:solidFill>
                  <a:srgbClr val="FFFF00"/>
                </a:solidFill>
                <a:latin typeface="Arial" panose="020B0604020202020204"/>
                <a:cs typeface="Arial" panose="020B0604020202020204"/>
              </a:rPr>
              <a:t> </a:t>
            </a:r>
            <a:r>
              <a:rPr sz="2800" b="1" spc="0" dirty="0">
                <a:solidFill>
                  <a:srgbClr val="FFFF00"/>
                </a:solidFill>
                <a:latin typeface="Arial" panose="020B0604020202020204"/>
                <a:cs typeface="Arial" panose="020B0604020202020204"/>
              </a:rPr>
              <a:t>a</a:t>
            </a:r>
            <a:r>
              <a:rPr sz="2800" b="1" spc="-5" dirty="0">
                <a:solidFill>
                  <a:srgbClr val="FFFF00"/>
                </a:solidFill>
                <a:latin typeface="Arial" panose="020B0604020202020204"/>
                <a:cs typeface="Arial" panose="020B0604020202020204"/>
              </a:rPr>
              <a:t> variet</a:t>
            </a:r>
            <a:r>
              <a:rPr sz="2800" b="1" spc="0" dirty="0">
                <a:solidFill>
                  <a:srgbClr val="FFFF00"/>
                </a:solidFill>
                <a:latin typeface="Arial" panose="020B0604020202020204"/>
                <a:cs typeface="Arial" panose="020B0604020202020204"/>
              </a:rPr>
              <a:t>y</a:t>
            </a:r>
            <a:r>
              <a:rPr sz="2800" b="1" spc="-5" dirty="0">
                <a:solidFill>
                  <a:srgbClr val="FFFF00"/>
                </a:solidFill>
                <a:latin typeface="Arial" panose="020B0604020202020204"/>
                <a:cs typeface="Arial" panose="020B0604020202020204"/>
              </a:rPr>
              <a:t> o</a:t>
            </a:r>
            <a:r>
              <a:rPr sz="2800" b="1" spc="0" dirty="0">
                <a:solidFill>
                  <a:srgbClr val="FFFF00"/>
                </a:solidFill>
                <a:latin typeface="Arial" panose="020B0604020202020204"/>
                <a:cs typeface="Arial" panose="020B0604020202020204"/>
              </a:rPr>
              <a:t>f</a:t>
            </a:r>
            <a:r>
              <a:rPr sz="2800" b="1" spc="-5" dirty="0">
                <a:solidFill>
                  <a:srgbClr val="FFFF00"/>
                </a:solidFill>
                <a:latin typeface="Arial" panose="020B0604020202020204"/>
                <a:cs typeface="Arial" panose="020B0604020202020204"/>
              </a:rPr>
              <a:t> context</a:t>
            </a:r>
            <a:r>
              <a:rPr sz="2800" b="1" spc="0" dirty="0">
                <a:solidFill>
                  <a:srgbClr val="FFFF00"/>
                </a:solidFill>
                <a:latin typeface="Arial" panose="020B0604020202020204"/>
                <a:cs typeface="Arial" panose="020B0604020202020204"/>
              </a:rPr>
              <a:t>s</a:t>
            </a:r>
            <a:r>
              <a:rPr sz="2800" b="1" spc="-5" dirty="0">
                <a:solidFill>
                  <a:srgbClr val="FFFF00"/>
                </a:solidFill>
                <a:latin typeface="Arial" panose="020B0604020202020204"/>
                <a:cs typeface="Arial" panose="020B0604020202020204"/>
              </a:rPr>
              <a:t> an</a:t>
            </a:r>
            <a:r>
              <a:rPr sz="2800" b="1" spc="0" dirty="0">
                <a:solidFill>
                  <a:srgbClr val="FFFF00"/>
                </a:solidFill>
                <a:latin typeface="Arial" panose="020B0604020202020204"/>
                <a:cs typeface="Arial" panose="020B0604020202020204"/>
              </a:rPr>
              <a:t>d</a:t>
            </a:r>
            <a:r>
              <a:rPr sz="2800" b="1" spc="-5" dirty="0">
                <a:solidFill>
                  <a:srgbClr val="FFFF00"/>
                </a:solidFill>
                <a:latin typeface="Arial" panose="020B0604020202020204"/>
                <a:cs typeface="Arial" panose="020B0604020202020204"/>
              </a:rPr>
              <a:t> </a:t>
            </a:r>
            <a:r>
              <a:rPr sz="2800" b="1" spc="-5" dirty="0" smtClean="0">
                <a:solidFill>
                  <a:srgbClr val="FFFF00"/>
                </a:solidFill>
                <a:latin typeface="Arial" panose="020B0604020202020204"/>
                <a:cs typeface="Arial" panose="020B0604020202020204"/>
              </a:rPr>
              <a:t>applications. </a:t>
            </a:r>
            <a:endParaRPr lang="en-US" altLang="zh-CN" sz="2800" b="1" spc="-5" dirty="0" smtClean="0">
              <a:solidFill>
                <a:srgbClr val="FFFF00"/>
              </a:solidFill>
              <a:latin typeface="Arial" panose="020B0604020202020204"/>
              <a:cs typeface="Arial" panose="020B0604020202020204"/>
            </a:endParaRPr>
          </a:p>
          <a:p>
            <a:pPr marL="286385" marR="12700" indent="0" fontAlgn="auto">
              <a:lnSpc>
                <a:spcPct val="200000"/>
              </a:lnSpc>
            </a:pPr>
            <a:endParaRPr lang="en-US" altLang="zh-CN" sz="1400" b="1" spc="-5" dirty="0" smtClean="0">
              <a:solidFill>
                <a:srgbClr val="FFFF00"/>
              </a:solidFill>
              <a:latin typeface="Arial" panose="020B0604020202020204"/>
              <a:cs typeface="Arial" panose="020B0604020202020204"/>
            </a:endParaRPr>
          </a:p>
          <a:p>
            <a:pPr marL="287020" marR="285750" indent="0" defTabSz="914400" fontAlgn="auto">
              <a:lnSpc>
                <a:spcPct val="200000"/>
              </a:lnSpc>
              <a:buClr>
                <a:srgbClr val="7E8080"/>
              </a:buClr>
              <a:buFont typeface="Arial" panose="020B0604020202020204"/>
              <a:buNone/>
              <a:tabLst>
                <a:tab pos="286385" algn="l"/>
              </a:tabLst>
            </a:pPr>
            <a:r>
              <a:rPr lang="zh-CN" altLang="en-US" b="1" spc="-5" dirty="0" smtClean="0">
                <a:solidFill>
                  <a:srgbClr val="FFFF00"/>
                </a:solidFill>
                <a:latin typeface="Arial" panose="020B0604020202020204"/>
                <a:cs typeface="Arial" panose="020B0604020202020204"/>
              </a:rPr>
              <a:t>       </a:t>
            </a:r>
            <a:endParaRPr dirty="0" smtClean="0">
              <a:solidFill>
                <a:schemeClr val="bg1"/>
              </a:solidFill>
            </a:endParaRPr>
          </a:p>
          <a:p>
            <a:pPr marL="287020" fontAlgn="auto">
              <a:lnSpc>
                <a:spcPct val="200000"/>
              </a:lnSpc>
              <a:buClr>
                <a:srgbClr val="7E8080"/>
              </a:buClr>
              <a:tabLst>
                <a:tab pos="287020" algn="l"/>
              </a:tabLst>
            </a:pPr>
            <a:endParaRPr lang="en-US" altLang="zh-CN" sz="1400" b="1" dirty="0" smtClean="0">
              <a:solidFill>
                <a:srgbClr val="FFFF00"/>
              </a:solidFill>
              <a:latin typeface="Arial" panose="020B0604020202020204"/>
              <a:cs typeface="Arial" panose="020B0604020202020204"/>
            </a:endParaRPr>
          </a:p>
          <a:p>
            <a:pPr marL="287020" indent="0" fontAlgn="auto">
              <a:lnSpc>
                <a:spcPct val="200000"/>
              </a:lnSpc>
              <a:buClr>
                <a:srgbClr val="7E8080"/>
              </a:buClr>
              <a:buFont typeface="Arial" panose="020B0604020202020204"/>
              <a:buNone/>
              <a:tabLst>
                <a:tab pos="287020" algn="l"/>
              </a:tabLst>
            </a:pPr>
            <a:r>
              <a:rPr lang="zh-CN" altLang="en-US" b="1" spc="-5" dirty="0" smtClean="0">
                <a:solidFill>
                  <a:srgbClr val="FFFF00"/>
                </a:solidFill>
                <a:latin typeface="Arial" panose="020B0604020202020204"/>
                <a:cs typeface="Arial" panose="020B0604020202020204"/>
                <a:sym typeface="+mn-ea"/>
              </a:rPr>
              <a:t>     </a:t>
            </a:r>
            <a:endParaRPr dirty="0">
              <a:solidFill>
                <a:schemeClr val="bg1"/>
              </a:solidFill>
            </a:endParaRPr>
          </a:p>
          <a:p>
            <a:pPr marL="572770" indent="-285750" fontAlgn="auto">
              <a:lnSpc>
                <a:spcPct val="200000"/>
              </a:lnSpc>
              <a:buClr>
                <a:srgbClr val="7E8080"/>
              </a:buClr>
              <a:buFont typeface="Wingdings" panose="05000000000000000000" charset="0"/>
              <a:buChar char="Ø"/>
              <a:tabLst>
                <a:tab pos="287020" algn="l"/>
              </a:tabLst>
            </a:pPr>
            <a:r>
              <a:rPr sz="1400" b="1" dirty="0">
                <a:solidFill>
                  <a:srgbClr val="FFFF00"/>
                </a:solidFill>
                <a:latin typeface="Arial" panose="020B0604020202020204"/>
                <a:cs typeface="Arial" panose="020B0604020202020204"/>
              </a:rPr>
              <a:t>processes that make it possible for students</a:t>
            </a:r>
            <a:r>
              <a:rPr lang="en-US" altLang="zh-CN" sz="1400" b="1" dirty="0">
                <a:solidFill>
                  <a:srgbClr val="FFFF00"/>
                </a:solidFill>
                <a:latin typeface="Arial" panose="020B0604020202020204"/>
                <a:cs typeface="Arial" panose="020B0604020202020204"/>
              </a:rPr>
              <a:t> to proceed to next stage of education or employment</a:t>
            </a:r>
          </a:p>
          <a:p>
            <a:pPr marL="287020" indent="0" fontAlgn="auto">
              <a:lnSpc>
                <a:spcPct val="200000"/>
              </a:lnSpc>
              <a:buClr>
                <a:srgbClr val="7E8080"/>
              </a:buClr>
              <a:buFont typeface="Arial" panose="020B0604020202020204"/>
              <a:buNone/>
              <a:tabLst>
                <a:tab pos="287020" algn="l"/>
              </a:tabLst>
            </a:pPr>
            <a:r>
              <a:rPr lang="zh-CN" altLang="en-US" b="1" spc="-5" dirty="0">
                <a:solidFill>
                  <a:srgbClr val="FFFF00"/>
                </a:solidFill>
                <a:latin typeface="Arial" panose="020B0604020202020204"/>
                <a:cs typeface="Arial" panose="020B0604020202020204"/>
                <a:sym typeface="+mn-ea"/>
              </a:rPr>
              <a:t>      </a:t>
            </a:r>
            <a:endParaRPr dirty="0">
              <a:solidFill>
                <a:schemeClr val="bg1"/>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080"/>
            <a:ext cx="9144000" cy="1193800"/>
          </a:xfrm>
          <a:prstGeom prst="rect">
            <a:avLst/>
          </a:prstGeom>
        </p:spPr>
        <p:txBody>
          <a:bodyPr vert="horz" wrap="square" lIns="0" tIns="0" rIns="0" bIns="0" rtlCol="0">
            <a:noAutofit/>
          </a:bodyPr>
          <a:lstStyle/>
          <a:p>
            <a:pPr marL="2152015" marR="12700" indent="790575" algn="l">
              <a:lnSpc>
                <a:spcPts val="4800"/>
              </a:lnSpc>
            </a:pPr>
            <a:r>
              <a:rPr lang="en-US" altLang="zh-CN" sz="2200" b="1" spc="-5" dirty="0">
                <a:solidFill>
                  <a:schemeClr val="bg1"/>
                </a:solidFill>
                <a:latin typeface="Arial" panose="020B0604020202020204"/>
                <a:cs typeface="Arial" panose="020B0604020202020204"/>
              </a:rPr>
              <a:t>Teachers</a:t>
            </a:r>
            <a:r>
              <a:rPr lang="en-US" altLang="zh-CN" sz="2200" b="1" dirty="0">
                <a:solidFill>
                  <a:schemeClr val="bg1"/>
                </a:solidFill>
                <a:latin typeface="Arial" panose="020B0604020202020204"/>
                <a:cs typeface="Arial" panose="020B0604020202020204"/>
              </a:rPr>
              <a:t>’ </a:t>
            </a:r>
            <a:r>
              <a:rPr lang="en-US" altLang="zh-CN" sz="2200" b="1" spc="-5" dirty="0">
                <a:solidFill>
                  <a:schemeClr val="bg1"/>
                </a:solidFill>
                <a:latin typeface="Arial" panose="020B0604020202020204"/>
                <a:cs typeface="Arial" panose="020B0604020202020204"/>
              </a:rPr>
              <a:t>Role</a:t>
            </a:r>
            <a:r>
              <a:rPr lang="en-US" altLang="zh-CN" sz="2200" b="1" dirty="0">
                <a:solidFill>
                  <a:schemeClr val="bg1"/>
                </a:solidFill>
                <a:latin typeface="Arial" panose="020B0604020202020204"/>
                <a:cs typeface="Arial" panose="020B0604020202020204"/>
              </a:rPr>
              <a:t>s</a:t>
            </a:r>
            <a:r>
              <a:rPr lang="en-US" altLang="zh-CN" sz="2200" b="1" spc="-5" dirty="0">
                <a:solidFill>
                  <a:schemeClr val="bg1"/>
                </a:solidFill>
                <a:latin typeface="Arial" panose="020B0604020202020204"/>
                <a:cs typeface="Arial" panose="020B0604020202020204"/>
              </a:rPr>
              <a:t> in </a:t>
            </a:r>
            <a:r>
              <a:rPr lang="en-US" altLang="zh-CN" sz="2200" b="1" dirty="0">
                <a:solidFill>
                  <a:schemeClr val="bg1"/>
                </a:solidFill>
                <a:latin typeface="Arial" panose="020B0604020202020204"/>
                <a:cs typeface="Arial" panose="020B0604020202020204"/>
              </a:rPr>
              <a:t>Assessment</a:t>
            </a:r>
            <a:r>
              <a:rPr lang="en-US" altLang="zh-CN" sz="2200" b="1" spc="5" dirty="0">
                <a:solidFill>
                  <a:schemeClr val="bg1"/>
                </a:solidFill>
                <a:latin typeface="Arial" panose="020B0604020202020204"/>
                <a:cs typeface="Arial" panose="020B0604020202020204"/>
              </a:rPr>
              <a:t> </a:t>
            </a:r>
            <a:r>
              <a:rPr lang="en-US" altLang="zh-CN" sz="2200" b="1" i="1" spc="-5" dirty="0">
                <a:solidFill>
                  <a:schemeClr val="bg1"/>
                </a:solidFill>
                <a:latin typeface="Arial" panose="020B0604020202020204"/>
                <a:cs typeface="Arial" panose="020B0604020202020204"/>
              </a:rPr>
              <a:t>o</a:t>
            </a:r>
            <a:r>
              <a:rPr lang="en-US" altLang="zh-CN" sz="2200" b="1" i="1" dirty="0">
                <a:solidFill>
                  <a:schemeClr val="bg1"/>
                </a:solidFill>
                <a:latin typeface="Arial" panose="020B0604020202020204"/>
                <a:cs typeface="Arial" panose="020B0604020202020204"/>
              </a:rPr>
              <a:t>f </a:t>
            </a:r>
            <a:r>
              <a:rPr lang="en-US" altLang="zh-CN" sz="2200" b="1" spc="-5" dirty="0">
                <a:solidFill>
                  <a:schemeClr val="bg1"/>
                </a:solidFill>
                <a:latin typeface="Arial" panose="020B0604020202020204"/>
                <a:cs typeface="Arial" panose="020B0604020202020204"/>
              </a:rPr>
              <a:t>Learning</a:t>
            </a:r>
            <a:r>
              <a:rPr lang="en-US" altLang="zh-CN" sz="2000" b="1" spc="-5" dirty="0">
                <a:solidFill>
                  <a:schemeClr val="bg1"/>
                </a:solidFill>
                <a:latin typeface="Arial" panose="020B0604020202020204"/>
                <a:cs typeface="Arial" panose="020B0604020202020204"/>
              </a:rPr>
              <a:t/>
            </a:r>
            <a:br>
              <a:rPr lang="en-US" altLang="zh-CN" sz="2000" b="1" spc="-5" dirty="0">
                <a:solidFill>
                  <a:schemeClr val="bg1"/>
                </a:solidFill>
                <a:latin typeface="Arial" panose="020B0604020202020204"/>
                <a:cs typeface="Arial" panose="020B0604020202020204"/>
              </a:rPr>
            </a:br>
            <a:r>
              <a:rPr lang="en-US" altLang="zh-CN" sz="2000" b="1" spc="-5" dirty="0">
                <a:solidFill>
                  <a:schemeClr val="bg1"/>
                </a:solidFill>
                <a:latin typeface="Arial" panose="020B0604020202020204"/>
                <a:cs typeface="Arial" panose="020B0604020202020204"/>
              </a:rPr>
              <a:t>            </a:t>
            </a:r>
            <a:endParaRPr lang="zh-CN" altLang="en-US" sz="2800" b="1" spc="-5" dirty="0">
              <a:solidFill>
                <a:schemeClr val="bg1"/>
              </a:solidFill>
              <a:latin typeface="Arial" panose="020B0604020202020204"/>
              <a:cs typeface="Arial" panose="020B0604020202020204"/>
            </a:endParaRPr>
          </a:p>
        </p:txBody>
      </p:sp>
      <p:sp>
        <p:nvSpPr>
          <p:cNvPr id="3" name="object 3"/>
          <p:cNvSpPr txBox="1">
            <a:spLocks noGrp="1"/>
          </p:cNvSpPr>
          <p:nvPr>
            <p:ph type="body" idx="1"/>
          </p:nvPr>
        </p:nvSpPr>
        <p:spPr>
          <a:xfrm>
            <a:off x="100330" y="1604010"/>
            <a:ext cx="8943340" cy="5001895"/>
          </a:xfrm>
          <a:prstGeom prst="rect">
            <a:avLst/>
          </a:prstGeom>
        </p:spPr>
        <p:txBody>
          <a:bodyPr vert="horz" wrap="square" lIns="0" tIns="0" rIns="0" bIns="0" rtlCol="0">
            <a:noAutofit/>
          </a:bodyPr>
          <a:lstStyle/>
          <a:p>
            <a:pPr marL="298450" marR="200660" indent="-285750" fontAlgn="auto">
              <a:lnSpc>
                <a:spcPct val="150000"/>
              </a:lnSpc>
              <a:buClr>
                <a:srgbClr val="7E0000"/>
              </a:buClr>
              <a:buFont typeface="Wingdings" panose="05000000000000000000" charset="0"/>
              <a:buChar char="Ø"/>
              <a:tabLst>
                <a:tab pos="286385" algn="l"/>
              </a:tabLst>
            </a:pPr>
            <a:r>
              <a:rPr sz="1800" b="1" dirty="0">
                <a:solidFill>
                  <a:srgbClr val="FFFF00"/>
                </a:solidFill>
                <a:latin typeface="Arial" panose="020B0604020202020204"/>
                <a:cs typeface="Arial" panose="020B0604020202020204"/>
              </a:rPr>
              <a:t>a</a:t>
            </a:r>
            <a:r>
              <a:rPr sz="1800" b="1" spc="-5" dirty="0">
                <a:solidFill>
                  <a:srgbClr val="FFFF00"/>
                </a:solidFill>
                <a:latin typeface="Arial" panose="020B0604020202020204"/>
                <a:cs typeface="Arial" panose="020B0604020202020204"/>
              </a:rPr>
              <a:t> rang</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o</a:t>
            </a:r>
            <a:r>
              <a:rPr sz="1800" b="1" spc="0" dirty="0">
                <a:solidFill>
                  <a:srgbClr val="FFFF00"/>
                </a:solidFill>
                <a:latin typeface="Arial" panose="020B0604020202020204"/>
                <a:cs typeface="Arial" panose="020B0604020202020204"/>
              </a:rPr>
              <a:t>f</a:t>
            </a:r>
            <a:r>
              <a:rPr sz="1800" b="1" spc="-5" dirty="0">
                <a:solidFill>
                  <a:srgbClr val="FFFF00"/>
                </a:solidFill>
                <a:latin typeface="Arial" panose="020B0604020202020204"/>
                <a:cs typeface="Arial" panose="020B0604020202020204"/>
              </a:rPr>
              <a:t> alternativ</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mechanism</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fo</a:t>
            </a:r>
            <a:r>
              <a:rPr sz="1800" b="1" spc="0" dirty="0">
                <a:solidFill>
                  <a:srgbClr val="FFFF00"/>
                </a:solidFill>
                <a:latin typeface="Arial" panose="020B0604020202020204"/>
                <a:cs typeface="Arial" panose="020B0604020202020204"/>
              </a:rPr>
              <a:t>r</a:t>
            </a:r>
            <a:r>
              <a:rPr sz="1800" b="1" spc="-5" dirty="0">
                <a:solidFill>
                  <a:srgbClr val="FFFF00"/>
                </a:solidFill>
                <a:latin typeface="Arial" panose="020B0604020202020204"/>
                <a:cs typeface="Arial" panose="020B0604020202020204"/>
              </a:rPr>
              <a:t> assessin</a:t>
            </a:r>
            <a:r>
              <a:rPr sz="1800" b="1" spc="0" dirty="0">
                <a:solidFill>
                  <a:srgbClr val="FFFF00"/>
                </a:solidFill>
                <a:latin typeface="Arial" panose="020B0604020202020204"/>
                <a:cs typeface="Arial" panose="020B0604020202020204"/>
              </a:rPr>
              <a:t>g</a:t>
            </a:r>
            <a:r>
              <a:rPr sz="1800" b="1" spc="-5" dirty="0">
                <a:solidFill>
                  <a:srgbClr val="FFFF00"/>
                </a:solidFill>
                <a:latin typeface="Arial" panose="020B0604020202020204"/>
                <a:cs typeface="Arial" panose="020B0604020202020204"/>
              </a:rPr>
              <a:t> the </a:t>
            </a:r>
            <a:r>
              <a:rPr sz="1800" b="1" spc="0" dirty="0">
                <a:solidFill>
                  <a:srgbClr val="FFFF00"/>
                </a:solidFill>
                <a:latin typeface="Arial" panose="020B0604020202020204"/>
                <a:cs typeface="Arial" panose="020B0604020202020204"/>
              </a:rPr>
              <a:t>same</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outcomes</a:t>
            </a:r>
            <a:r>
              <a:rPr lang="en-US" altLang="zh-CN" sz="1800" b="1" spc="0" dirty="0">
                <a:solidFill>
                  <a:srgbClr val="FFFF00"/>
                </a:solidFill>
                <a:latin typeface="Arial" panose="020B0604020202020204"/>
                <a:cs typeface="Arial" panose="020B0604020202020204"/>
              </a:rPr>
              <a:t> </a:t>
            </a:r>
          </a:p>
          <a:p>
            <a:pPr marL="12700" marR="200660" indent="0" fontAlgn="auto">
              <a:lnSpc>
                <a:spcPct val="150000"/>
              </a:lnSpc>
              <a:buClr>
                <a:srgbClr val="7E0000"/>
              </a:buClr>
              <a:buFont typeface="Arial" panose="020B0604020202020204"/>
              <a:buNone/>
              <a:tabLst>
                <a:tab pos="286385" algn="l"/>
              </a:tabLst>
            </a:pPr>
            <a:r>
              <a:rPr lang="zh-CN" altLang="en-US" sz="1800" b="1" spc="0" dirty="0">
                <a:solidFill>
                  <a:srgbClr val="FFFF00"/>
                </a:solidFill>
                <a:latin typeface="Arial" panose="020B0604020202020204"/>
                <a:cs typeface="Arial" panose="020B0604020202020204"/>
              </a:rPr>
              <a:t>       </a:t>
            </a:r>
            <a:endParaRPr sz="1800" dirty="0">
              <a:solidFill>
                <a:schemeClr val="bg1"/>
              </a:solidFill>
            </a:endParaRPr>
          </a:p>
          <a:p>
            <a:pPr marL="298450" marR="575310" indent="-285750" fontAlgn="auto">
              <a:lnSpc>
                <a:spcPct val="150000"/>
              </a:lnSpc>
              <a:buClr>
                <a:srgbClr val="7E0000"/>
              </a:buClr>
              <a:buFont typeface="Wingdings" panose="05000000000000000000" charset="0"/>
              <a:buChar char="Ø"/>
              <a:tabLst>
                <a:tab pos="286385" algn="l"/>
              </a:tabLst>
            </a:pPr>
            <a:r>
              <a:rPr sz="1800" b="1" spc="-5" dirty="0">
                <a:solidFill>
                  <a:srgbClr val="FFFF00"/>
                </a:solidFill>
                <a:latin typeface="Arial" panose="020B0604020202020204"/>
                <a:cs typeface="Arial" panose="020B0604020202020204"/>
              </a:rPr>
              <a:t>publi</a:t>
            </a:r>
            <a:r>
              <a:rPr sz="1800" b="1" spc="0" dirty="0">
                <a:solidFill>
                  <a:srgbClr val="FFFF00"/>
                </a:solidFill>
                <a:latin typeface="Arial" panose="020B0604020202020204"/>
                <a:cs typeface="Arial" panose="020B0604020202020204"/>
              </a:rPr>
              <a:t>c</a:t>
            </a:r>
            <a:r>
              <a:rPr sz="1800" b="1" spc="-5" dirty="0">
                <a:solidFill>
                  <a:srgbClr val="FFFF00"/>
                </a:solidFill>
                <a:latin typeface="Arial" panose="020B0604020202020204"/>
                <a:cs typeface="Arial" panose="020B0604020202020204"/>
              </a:rPr>
              <a:t> an</a:t>
            </a:r>
            <a:r>
              <a:rPr sz="1800" b="1" spc="0" dirty="0">
                <a:solidFill>
                  <a:srgbClr val="FFFF00"/>
                </a:solidFill>
                <a:latin typeface="Arial" panose="020B0604020202020204"/>
                <a:cs typeface="Arial" panose="020B0604020202020204"/>
              </a:rPr>
              <a:t>d</a:t>
            </a:r>
            <a:r>
              <a:rPr sz="1800" b="1" spc="-5" dirty="0">
                <a:solidFill>
                  <a:srgbClr val="FFFF00"/>
                </a:solidFill>
                <a:latin typeface="Arial" panose="020B0604020202020204"/>
                <a:cs typeface="Arial" panose="020B0604020202020204"/>
              </a:rPr>
              <a:t> defensibl</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referenc</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point</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fo</a:t>
            </a:r>
            <a:r>
              <a:rPr sz="1800" b="1" spc="0" dirty="0">
                <a:solidFill>
                  <a:srgbClr val="FFFF00"/>
                </a:solidFill>
                <a:latin typeface="Arial" panose="020B0604020202020204"/>
                <a:cs typeface="Arial" panose="020B0604020202020204"/>
              </a:rPr>
              <a:t>r</a:t>
            </a:r>
            <a:r>
              <a:rPr sz="1800" b="1" spc="-5" dirty="0">
                <a:solidFill>
                  <a:srgbClr val="FFFF00"/>
                </a:solidFill>
                <a:latin typeface="Arial" panose="020B0604020202020204"/>
                <a:cs typeface="Arial" panose="020B0604020202020204"/>
              </a:rPr>
              <a:t> making judgements</a:t>
            </a:r>
            <a:r>
              <a:rPr lang="en-US" altLang="zh-CN" sz="1800" b="1" spc="-5" dirty="0">
                <a:solidFill>
                  <a:srgbClr val="FFFF00"/>
                </a:solidFill>
                <a:latin typeface="Arial" panose="020B0604020202020204"/>
                <a:cs typeface="Arial" panose="020B0604020202020204"/>
              </a:rPr>
              <a:t> </a:t>
            </a:r>
          </a:p>
          <a:p>
            <a:pPr marL="12700" marR="575310" indent="0" fontAlgn="auto">
              <a:lnSpc>
                <a:spcPct val="150000"/>
              </a:lnSpc>
              <a:buClr>
                <a:srgbClr val="7E0000"/>
              </a:buClr>
              <a:buNone/>
              <a:tabLst>
                <a:tab pos="286385" algn="l"/>
              </a:tabLst>
            </a:pPr>
            <a:r>
              <a:rPr lang="zh-CN" altLang="en-US" sz="1800" b="1" dirty="0">
                <a:solidFill>
                  <a:srgbClr val="FFFF00"/>
                </a:solidFill>
                <a:latin typeface="Arial" panose="020B0604020202020204"/>
                <a:cs typeface="Arial" panose="020B0604020202020204"/>
                <a:sym typeface="+mn-ea"/>
              </a:rPr>
              <a:t>       </a:t>
            </a:r>
            <a:endParaRPr lang="zh-CN" altLang="en-US" sz="1800" b="1" spc="-5" dirty="0">
              <a:solidFill>
                <a:schemeClr val="bg1"/>
              </a:solidFill>
              <a:latin typeface="Arial" panose="020B0604020202020204"/>
              <a:cs typeface="Arial" panose="020B0604020202020204"/>
            </a:endParaRPr>
          </a:p>
          <a:p>
            <a:pPr marL="298450" indent="-285750" fontAlgn="auto">
              <a:lnSpc>
                <a:spcPct val="150000"/>
              </a:lnSpc>
              <a:spcBef>
                <a:spcPts val="10"/>
              </a:spcBef>
              <a:buClr>
                <a:srgbClr val="7E0000"/>
              </a:buClr>
              <a:buFont typeface="Wingdings" panose="05000000000000000000" charset="0"/>
              <a:buChar char="Ø"/>
              <a:tabLst>
                <a:tab pos="286385" algn="l"/>
              </a:tabLst>
            </a:pPr>
            <a:r>
              <a:rPr sz="1800" b="1" spc="-5" dirty="0">
                <a:solidFill>
                  <a:srgbClr val="FFFF00"/>
                </a:solidFill>
                <a:latin typeface="Arial" panose="020B0604020202020204"/>
                <a:cs typeface="Arial" panose="020B0604020202020204"/>
              </a:rPr>
              <a:t>transparen</a:t>
            </a:r>
            <a:r>
              <a:rPr sz="1800" b="1" spc="0" dirty="0">
                <a:solidFill>
                  <a:srgbClr val="FFFF00"/>
                </a:solidFill>
                <a:latin typeface="Arial" panose="020B0604020202020204"/>
                <a:cs typeface="Arial" panose="020B0604020202020204"/>
              </a:rPr>
              <a:t>t</a:t>
            </a:r>
            <a:r>
              <a:rPr sz="1800" b="1" spc="-5" dirty="0">
                <a:solidFill>
                  <a:srgbClr val="FFFF00"/>
                </a:solidFill>
                <a:latin typeface="Arial" panose="020B0604020202020204"/>
                <a:cs typeface="Arial" panose="020B0604020202020204"/>
              </a:rPr>
              <a:t> approache</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t</a:t>
            </a:r>
            <a:r>
              <a:rPr sz="1800" b="1" spc="0" dirty="0">
                <a:solidFill>
                  <a:srgbClr val="FFFF00"/>
                </a:solidFill>
                <a:latin typeface="Arial" panose="020B0604020202020204"/>
                <a:cs typeface="Arial" panose="020B0604020202020204"/>
              </a:rPr>
              <a:t>o</a:t>
            </a:r>
            <a:r>
              <a:rPr sz="1800" b="1" spc="-5" dirty="0">
                <a:solidFill>
                  <a:srgbClr val="FFFF00"/>
                </a:solidFill>
                <a:latin typeface="Arial" panose="020B0604020202020204"/>
                <a:cs typeface="Arial" panose="020B0604020202020204"/>
              </a:rPr>
              <a:t> interpretation</a:t>
            </a:r>
            <a:r>
              <a:rPr lang="en-US" altLang="zh-CN" sz="1800" b="1" spc="-5" dirty="0">
                <a:solidFill>
                  <a:srgbClr val="FFFF00"/>
                </a:solidFill>
                <a:latin typeface="Arial" panose="020B0604020202020204"/>
                <a:cs typeface="Arial" panose="020B0604020202020204"/>
              </a:rPr>
              <a:t> </a:t>
            </a:r>
          </a:p>
          <a:p>
            <a:pPr marL="12700" indent="0" fontAlgn="auto">
              <a:lnSpc>
                <a:spcPct val="150000"/>
              </a:lnSpc>
              <a:spcBef>
                <a:spcPts val="10"/>
              </a:spcBef>
              <a:buClr>
                <a:srgbClr val="7E0000"/>
              </a:buClr>
              <a:buFont typeface="Arial" panose="020B0604020202020204"/>
              <a:buNone/>
              <a:tabLst>
                <a:tab pos="286385" algn="l"/>
              </a:tabLst>
            </a:pPr>
            <a:r>
              <a:rPr lang="zh-CN" altLang="en-US" sz="1800" b="1" dirty="0">
                <a:solidFill>
                  <a:srgbClr val="FFFF00"/>
                </a:solidFill>
                <a:latin typeface="Arial" panose="020B0604020202020204"/>
                <a:cs typeface="Arial" panose="020B0604020202020204"/>
                <a:sym typeface="+mn-ea"/>
              </a:rPr>
              <a:t>     </a:t>
            </a:r>
            <a:endParaRPr sz="1800" dirty="0">
              <a:solidFill>
                <a:schemeClr val="bg1"/>
              </a:solidFill>
              <a:latin typeface="Arial" panose="020B0604020202020204"/>
              <a:cs typeface="Arial" panose="020B0604020202020204"/>
            </a:endParaRPr>
          </a:p>
          <a:p>
            <a:pPr marL="298450" indent="-285750" fontAlgn="auto">
              <a:lnSpc>
                <a:spcPct val="150000"/>
              </a:lnSpc>
              <a:buClr>
                <a:srgbClr val="7E0000"/>
              </a:buClr>
              <a:buFont typeface="Wingdings" panose="05000000000000000000" charset="0"/>
              <a:buChar char="Ø"/>
              <a:tabLst>
                <a:tab pos="286385" algn="l"/>
              </a:tabLst>
            </a:pPr>
            <a:r>
              <a:rPr sz="1800" b="1" dirty="0">
                <a:solidFill>
                  <a:srgbClr val="FFFF00"/>
                </a:solidFill>
                <a:latin typeface="Arial" panose="020B0604020202020204"/>
                <a:cs typeface="Arial" panose="020B0604020202020204"/>
              </a:rPr>
              <a:t>descriptions</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of</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the</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assessment</a:t>
            </a:r>
            <a:r>
              <a:rPr sz="1800" b="1" spc="-5" dirty="0">
                <a:solidFill>
                  <a:srgbClr val="FFFF00"/>
                </a:solidFill>
                <a:latin typeface="Arial" panose="020B0604020202020204"/>
                <a:cs typeface="Arial" panose="020B0604020202020204"/>
              </a:rPr>
              <a:t> </a:t>
            </a:r>
            <a:r>
              <a:rPr sz="1800" b="1" spc="0" dirty="0">
                <a:solidFill>
                  <a:srgbClr val="FFFF00"/>
                </a:solidFill>
                <a:latin typeface="Arial" panose="020B0604020202020204"/>
                <a:cs typeface="Arial" panose="020B0604020202020204"/>
              </a:rPr>
              <a:t>process</a:t>
            </a:r>
            <a:r>
              <a:rPr lang="en-US" altLang="zh-CN" sz="1800" b="1" spc="0" dirty="0">
                <a:solidFill>
                  <a:srgbClr val="FFFF00"/>
                </a:solidFill>
                <a:latin typeface="Arial" panose="020B0604020202020204"/>
                <a:cs typeface="Arial" panose="020B0604020202020204"/>
              </a:rPr>
              <a:t> </a:t>
            </a:r>
          </a:p>
          <a:p>
            <a:pPr marL="12700" indent="0" fontAlgn="auto">
              <a:lnSpc>
                <a:spcPct val="150000"/>
              </a:lnSpc>
              <a:buClr>
                <a:srgbClr val="7E0000"/>
              </a:buClr>
              <a:buFont typeface="Arial" panose="020B0604020202020204"/>
              <a:buNone/>
              <a:tabLst>
                <a:tab pos="286385" algn="l"/>
              </a:tabLst>
            </a:pPr>
            <a:r>
              <a:rPr lang="zh-CN" altLang="en-US" sz="1800" b="1" dirty="0">
                <a:solidFill>
                  <a:schemeClr val="bg1"/>
                </a:solidFill>
                <a:latin typeface="Arial" panose="020B0604020202020204"/>
                <a:cs typeface="Arial" panose="020B0604020202020204"/>
                <a:sym typeface="+mn-ea"/>
              </a:rPr>
              <a:t>    </a:t>
            </a:r>
            <a:endParaRPr sz="1800" dirty="0">
              <a:solidFill>
                <a:schemeClr val="bg1"/>
              </a:solidFill>
            </a:endParaRPr>
          </a:p>
          <a:p>
            <a:pPr marL="298450" marR="266700" indent="-285750" fontAlgn="auto">
              <a:lnSpc>
                <a:spcPct val="150000"/>
              </a:lnSpc>
              <a:buClr>
                <a:srgbClr val="7E0000"/>
              </a:buClr>
              <a:buFont typeface="Wingdings" panose="05000000000000000000" charset="0"/>
              <a:buChar char="Ø"/>
              <a:tabLst>
                <a:tab pos="286385" algn="l"/>
              </a:tabLst>
            </a:pPr>
            <a:r>
              <a:rPr sz="1800" b="1" spc="-5" dirty="0">
                <a:solidFill>
                  <a:srgbClr val="FFFF00"/>
                </a:solidFill>
                <a:latin typeface="Arial" panose="020B0604020202020204"/>
                <a:cs typeface="Arial" panose="020B0604020202020204"/>
              </a:rPr>
              <a:t>strategie</a:t>
            </a:r>
            <a:r>
              <a:rPr sz="1800" b="1" spc="0" dirty="0">
                <a:solidFill>
                  <a:srgbClr val="FFFF00"/>
                </a:solidFill>
                <a:latin typeface="Arial" panose="020B0604020202020204"/>
                <a:cs typeface="Arial" panose="020B0604020202020204"/>
              </a:rPr>
              <a:t>s</a:t>
            </a:r>
            <a:r>
              <a:rPr sz="1800" b="1" spc="-5" dirty="0">
                <a:solidFill>
                  <a:srgbClr val="FFFF00"/>
                </a:solidFill>
                <a:latin typeface="Arial" panose="020B0604020202020204"/>
                <a:cs typeface="Arial" panose="020B0604020202020204"/>
              </a:rPr>
              <a:t> fo</a:t>
            </a:r>
            <a:r>
              <a:rPr sz="1800" b="1" spc="0" dirty="0">
                <a:solidFill>
                  <a:srgbClr val="FFFF00"/>
                </a:solidFill>
                <a:latin typeface="Arial" panose="020B0604020202020204"/>
                <a:cs typeface="Arial" panose="020B0604020202020204"/>
              </a:rPr>
              <a:t>r</a:t>
            </a:r>
            <a:r>
              <a:rPr sz="1800" b="1" spc="-5" dirty="0">
                <a:solidFill>
                  <a:srgbClr val="FFFF00"/>
                </a:solidFill>
                <a:latin typeface="Arial" panose="020B0604020202020204"/>
                <a:cs typeface="Arial" panose="020B0604020202020204"/>
              </a:rPr>
              <a:t> recours</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i</a:t>
            </a:r>
            <a:r>
              <a:rPr sz="1800" b="1" spc="0" dirty="0">
                <a:solidFill>
                  <a:srgbClr val="FFFF00"/>
                </a:solidFill>
                <a:latin typeface="Arial" panose="020B0604020202020204"/>
                <a:cs typeface="Arial" panose="020B0604020202020204"/>
              </a:rPr>
              <a:t>n</a:t>
            </a:r>
            <a:r>
              <a:rPr sz="1800" b="1" spc="-5" dirty="0">
                <a:solidFill>
                  <a:srgbClr val="FFFF00"/>
                </a:solidFill>
                <a:latin typeface="Arial" panose="020B0604020202020204"/>
                <a:cs typeface="Arial" panose="020B0604020202020204"/>
              </a:rPr>
              <a:t> th</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even</a:t>
            </a:r>
            <a:r>
              <a:rPr sz="1800" b="1" spc="0" dirty="0">
                <a:solidFill>
                  <a:srgbClr val="FFFF00"/>
                </a:solidFill>
                <a:latin typeface="Arial" panose="020B0604020202020204"/>
                <a:cs typeface="Arial" panose="020B0604020202020204"/>
              </a:rPr>
              <a:t>t</a:t>
            </a:r>
            <a:r>
              <a:rPr sz="1800" b="1" spc="-5" dirty="0">
                <a:solidFill>
                  <a:srgbClr val="FFFF00"/>
                </a:solidFill>
                <a:latin typeface="Arial" panose="020B0604020202020204"/>
                <a:cs typeface="Arial" panose="020B0604020202020204"/>
              </a:rPr>
              <a:t> o</a:t>
            </a:r>
            <a:r>
              <a:rPr sz="1800" b="1" spc="0" dirty="0">
                <a:solidFill>
                  <a:srgbClr val="FFFF00"/>
                </a:solidFill>
                <a:latin typeface="Arial" panose="020B0604020202020204"/>
                <a:cs typeface="Arial" panose="020B0604020202020204"/>
              </a:rPr>
              <a:t>f</a:t>
            </a:r>
            <a:r>
              <a:rPr sz="1800" b="1" spc="-5" dirty="0">
                <a:solidFill>
                  <a:srgbClr val="FFFF00"/>
                </a:solidFill>
                <a:latin typeface="Arial" panose="020B0604020202020204"/>
                <a:cs typeface="Arial" panose="020B0604020202020204"/>
              </a:rPr>
              <a:t> disagreement abou</a:t>
            </a:r>
            <a:r>
              <a:rPr sz="1800" b="1" spc="0" dirty="0">
                <a:solidFill>
                  <a:srgbClr val="FFFF00"/>
                </a:solidFill>
                <a:latin typeface="Arial" panose="020B0604020202020204"/>
                <a:cs typeface="Arial" panose="020B0604020202020204"/>
              </a:rPr>
              <a:t>t</a:t>
            </a:r>
            <a:r>
              <a:rPr sz="1800" b="1" spc="-5" dirty="0">
                <a:solidFill>
                  <a:srgbClr val="FFFF00"/>
                </a:solidFill>
                <a:latin typeface="Arial" panose="020B0604020202020204"/>
                <a:cs typeface="Arial" panose="020B0604020202020204"/>
              </a:rPr>
              <a:t> th</a:t>
            </a:r>
            <a:r>
              <a:rPr sz="1800" b="1" spc="0" dirty="0">
                <a:solidFill>
                  <a:srgbClr val="FFFF00"/>
                </a:solidFill>
                <a:latin typeface="Arial" panose="020B0604020202020204"/>
                <a:cs typeface="Arial" panose="020B0604020202020204"/>
              </a:rPr>
              <a:t>e</a:t>
            </a:r>
            <a:r>
              <a:rPr sz="1800" b="1" spc="-5" dirty="0">
                <a:solidFill>
                  <a:srgbClr val="FFFF00"/>
                </a:solidFill>
                <a:latin typeface="Arial" panose="020B0604020202020204"/>
                <a:cs typeface="Arial" panose="020B0604020202020204"/>
              </a:rPr>
              <a:t> decisions.</a:t>
            </a:r>
            <a:endParaRPr lang="en-US" altLang="zh-CN" sz="1800" b="1" spc="-5" dirty="0">
              <a:solidFill>
                <a:srgbClr val="FFFF00"/>
              </a:solidFill>
              <a:latin typeface="Arial" panose="020B0604020202020204"/>
              <a:cs typeface="Arial" panose="020B0604020202020204"/>
            </a:endParaRPr>
          </a:p>
          <a:p>
            <a:pPr marL="12700" marR="266700" indent="0" fontAlgn="auto">
              <a:lnSpc>
                <a:spcPct val="150000"/>
              </a:lnSpc>
              <a:buClr>
                <a:srgbClr val="7E0000"/>
              </a:buClr>
              <a:buFont typeface="Arial" panose="020B0604020202020204"/>
              <a:buNone/>
              <a:tabLst>
                <a:tab pos="286385" algn="l"/>
              </a:tabLst>
            </a:pPr>
            <a:r>
              <a:rPr lang="zh-CN" altLang="en-US" sz="1800" b="1" dirty="0">
                <a:solidFill>
                  <a:srgbClr val="FFFF00"/>
                </a:solidFill>
                <a:latin typeface="Arial" panose="020B0604020202020204"/>
                <a:cs typeface="Arial" panose="020B0604020202020204"/>
                <a:sym typeface="+mn-ea"/>
              </a:rPr>
              <a:t>       </a:t>
            </a:r>
            <a:endParaRPr lang="zh-CN" altLang="en-US" sz="1800" b="1" spc="-5" dirty="0">
              <a:solidFill>
                <a:schemeClr val="bg1"/>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128270" y="1698625"/>
            <a:ext cx="8862695" cy="1730375"/>
          </a:xfrm>
          <a:prstGeom prst="rect">
            <a:avLst/>
          </a:prstGeom>
        </p:spPr>
        <p:txBody>
          <a:bodyPr vert="horz" wrap="square" lIns="0" tIns="0" rIns="0" bIns="0" rtlCol="0">
            <a:noAutofit/>
          </a:bodyPr>
          <a:lstStyle/>
          <a:p>
            <a:pPr marL="355600" marR="274320" indent="-342900" fontAlgn="auto">
              <a:lnSpc>
                <a:spcPct val="150000"/>
              </a:lnSpc>
              <a:buFont typeface="Wingdings" panose="05000000000000000000" charset="0"/>
              <a:buChar char="Ø"/>
            </a:pPr>
            <a:r>
              <a:rPr b="1" dirty="0">
                <a:solidFill>
                  <a:schemeClr val="bg1"/>
                </a:solidFill>
                <a:latin typeface="Arial" panose="020B0604020202020204"/>
                <a:cs typeface="Arial" panose="020B0604020202020204"/>
              </a:rPr>
              <a:t>The emphasis shifts from summative to </a:t>
            </a:r>
            <a:r>
              <a:rPr b="1" u="sng" spc="-5" dirty="0">
                <a:solidFill>
                  <a:schemeClr val="bg1"/>
                </a:solidFill>
                <a:latin typeface="Arial" panose="020B0604020202020204"/>
                <a:cs typeface="Arial" panose="020B0604020202020204"/>
              </a:rPr>
              <a:t>FORMATIV</a:t>
            </a:r>
            <a:r>
              <a:rPr b="1" u="sng" spc="0" dirty="0">
                <a:solidFill>
                  <a:schemeClr val="bg1"/>
                </a:solidFill>
                <a:latin typeface="Arial" panose="020B0604020202020204"/>
                <a:cs typeface="Arial" panose="020B0604020202020204"/>
              </a:rPr>
              <a:t>E </a:t>
            </a:r>
            <a:r>
              <a:rPr b="1" spc="0" dirty="0">
                <a:solidFill>
                  <a:schemeClr val="bg1"/>
                </a:solidFill>
                <a:latin typeface="Arial" panose="020B0604020202020204"/>
                <a:cs typeface="Arial" panose="020B0604020202020204"/>
              </a:rPr>
              <a:t>assessment in Assessment</a:t>
            </a:r>
            <a:r>
              <a:rPr b="1" spc="10" dirty="0">
                <a:solidFill>
                  <a:schemeClr val="bg1"/>
                </a:solidFill>
                <a:latin typeface="Arial" panose="020B0604020202020204"/>
                <a:cs typeface="Arial" panose="020B0604020202020204"/>
              </a:rPr>
              <a:t> </a:t>
            </a:r>
            <a:r>
              <a:rPr b="1" i="1" spc="-5" dirty="0">
                <a:solidFill>
                  <a:schemeClr val="bg1"/>
                </a:solidFill>
                <a:latin typeface="Arial" panose="020B0604020202020204"/>
                <a:cs typeface="Arial" panose="020B0604020202020204"/>
              </a:rPr>
              <a:t>for </a:t>
            </a:r>
            <a:r>
              <a:rPr b="1" spc="0" dirty="0">
                <a:solidFill>
                  <a:schemeClr val="bg1"/>
                </a:solidFill>
                <a:latin typeface="Arial" panose="020B0604020202020204"/>
                <a:cs typeface="Arial" panose="020B0604020202020204"/>
              </a:rPr>
              <a:t>Learning.</a:t>
            </a:r>
            <a:endParaRPr lang="en-US" altLang="zh-CN" b="1" spc="0" dirty="0">
              <a:solidFill>
                <a:schemeClr val="bg1"/>
              </a:solidFill>
              <a:latin typeface="Arial" panose="020B0604020202020204"/>
              <a:cs typeface="Arial" panose="020B0604020202020204"/>
            </a:endParaRPr>
          </a:p>
          <a:p>
            <a:pPr marL="12700" marR="274320" indent="0" fontAlgn="auto">
              <a:lnSpc>
                <a:spcPct val="150000"/>
              </a:lnSpc>
            </a:pPr>
            <a:r>
              <a:rPr lang="zh-CN" altLang="en-US" sz="2000" b="1" dirty="0">
                <a:solidFill>
                  <a:srgbClr val="FFFF00"/>
                </a:solidFill>
                <a:latin typeface="Arial" panose="020B0604020202020204"/>
                <a:cs typeface="Arial" panose="020B0604020202020204"/>
              </a:rPr>
              <a:t>    </a:t>
            </a:r>
            <a:endParaRPr lang="en-GB" altLang="zh-CN" sz="2000" b="1" dirty="0">
              <a:solidFill>
                <a:srgbClr val="FFFF00"/>
              </a:solidFill>
              <a:latin typeface="Arial" panose="020B0604020202020204"/>
              <a:cs typeface="Arial" panose="020B0604020202020204"/>
            </a:endParaRPr>
          </a:p>
          <a:p>
            <a:pPr marL="12700" marR="274320" indent="0" fontAlgn="auto">
              <a:lnSpc>
                <a:spcPct val="150000"/>
              </a:lnSpc>
            </a:pPr>
            <a:endParaRPr lang="en-GB" sz="2000" b="1" dirty="0">
              <a:solidFill>
                <a:srgbClr val="FFFF00"/>
              </a:solidFill>
              <a:latin typeface="Arial" panose="020B0604020202020204"/>
              <a:cs typeface="Arial" panose="020B0604020202020204"/>
            </a:endParaRPr>
          </a:p>
          <a:p>
            <a:pPr marL="12700" marR="274320" indent="0" fontAlgn="auto">
              <a:lnSpc>
                <a:spcPct val="150000"/>
              </a:lnSpc>
            </a:pPr>
            <a:endParaRPr lang="en-GB" sz="2000" b="1" dirty="0">
              <a:solidFill>
                <a:srgbClr val="FFFF00"/>
              </a:solidFill>
              <a:latin typeface="Arial" panose="020B0604020202020204"/>
              <a:cs typeface="Arial" panose="020B0604020202020204"/>
            </a:endParaRPr>
          </a:p>
          <a:p>
            <a:pPr marL="12700" marR="274320" indent="0" fontAlgn="auto">
              <a:lnSpc>
                <a:spcPct val="150000"/>
              </a:lnSpc>
            </a:pPr>
            <a:endParaRPr sz="2000" dirty="0">
              <a:solidFill>
                <a:srgbClr val="FFFF00"/>
              </a:solidFill>
            </a:endParaRPr>
          </a:p>
          <a:p>
            <a:pPr indent="0" fontAlgn="auto">
              <a:lnSpc>
                <a:spcPct val="150000"/>
              </a:lnSpc>
              <a:spcBef>
                <a:spcPts val="25"/>
              </a:spcBef>
            </a:pPr>
            <a:endParaRPr sz="800" dirty="0">
              <a:solidFill>
                <a:srgbClr val="FFFF00"/>
              </a:solidFill>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126365" y="240665"/>
            <a:ext cx="8727440" cy="1193800"/>
          </a:xfrm>
          <a:prstGeom prst="rect">
            <a:avLst/>
          </a:prstGeom>
        </p:spPr>
        <p:txBody>
          <a:bodyPr vert="horz" wrap="square" lIns="0" tIns="49784" rIns="0" bIns="0" rtlCol="0">
            <a:noAutofit/>
          </a:bodyPr>
          <a:lstStyle/>
          <a:p>
            <a:pPr marL="220408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u="sng"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smtClean="0">
                <a:solidFill>
                  <a:schemeClr val="bg1"/>
                </a:solidFill>
                <a:latin typeface="Arial" panose="020B0604020202020204"/>
                <a:cs typeface="Arial" panose="020B0604020202020204"/>
              </a:rPr>
              <a:t>Learning</a:t>
            </a:r>
            <a:endParaRPr lang="zh-CN" altLang="en-US" sz="3600" b="1" spc="-5" dirty="0">
              <a:solidFill>
                <a:schemeClr val="bg1"/>
              </a:solidFill>
              <a:latin typeface="Arial" panose="020B0604020202020204"/>
              <a:cs typeface="Arial" panose="020B0604020202020204"/>
            </a:endParaRPr>
          </a:p>
        </p:txBody>
      </p:sp>
      <p:pic>
        <p:nvPicPr>
          <p:cNvPr id="5" name="Picture 4">
            <a:extLst>
              <a:ext uri="{FF2B5EF4-FFF2-40B4-BE49-F238E27FC236}">
                <a16:creationId xmlns:a16="http://schemas.microsoft.com/office/drawing/2014/main" id="{2C99AD39-C98F-4C95-A43E-D93F1E356EC6}"/>
              </a:ext>
            </a:extLst>
          </p:cNvPr>
          <p:cNvPicPr>
            <a:picLocks noChangeAspect="1"/>
          </p:cNvPicPr>
          <p:nvPr/>
        </p:nvPicPr>
        <p:blipFill>
          <a:blip r:embed="rId3"/>
          <a:stretch>
            <a:fillRect/>
          </a:stretch>
        </p:blipFill>
        <p:spPr>
          <a:xfrm>
            <a:off x="1219200" y="3099493"/>
            <a:ext cx="7010400" cy="3499555"/>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8E1D80F9-E2D1-486C-B041-8930080D25BD}"/>
              </a:ext>
            </a:extLst>
          </p:cNvPr>
          <p:cNvSpPr>
            <a:spLocks noGrp="1" noChangeArrowheads="1"/>
          </p:cNvSpPr>
          <p:nvPr>
            <p:ph type="body"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smtClean="0">
                <a:effectLst/>
              </a:rPr>
              <a:t> </a:t>
            </a:r>
            <a:r>
              <a:rPr lang="en-GB" altLang="ja-JP" dirty="0">
                <a:effectLst/>
              </a:rPr>
              <a:t>Medal</a:t>
            </a:r>
          </a:p>
          <a:p>
            <a:r>
              <a:rPr lang="ja-JP" altLang="en-US" dirty="0" smtClean="0">
                <a:effectLst/>
              </a:rPr>
              <a:t> </a:t>
            </a:r>
            <a:r>
              <a:rPr lang="en-GB" altLang="ja-JP" dirty="0">
                <a:effectLst/>
              </a:rPr>
              <a:t>Mission</a:t>
            </a:r>
            <a:endParaRPr lang="en-US" altLang="en-US" dirty="0">
              <a:effectLst/>
            </a:endParaRPr>
          </a:p>
        </p:txBody>
      </p:sp>
      <p:sp>
        <p:nvSpPr>
          <p:cNvPr id="34819" name="Text Box 36">
            <a:extLst>
              <a:ext uri="{FF2B5EF4-FFF2-40B4-BE49-F238E27FC236}">
                <a16:creationId xmlns:a16="http://schemas.microsoft.com/office/drawing/2014/main" id="{9024DA16-FAAD-4B3F-9981-20D322C085DA}"/>
              </a:ext>
            </a:extLst>
          </p:cNvPr>
          <p:cNvSpPr txBox="1">
            <a:spLocks noChangeArrowheads="1"/>
          </p:cNvSpPr>
          <p:nvPr/>
        </p:nvSpPr>
        <p:spPr bwMode="auto">
          <a:xfrm>
            <a:off x="1728788" y="4541838"/>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medal</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0" name="Text Box 35">
            <a:extLst>
              <a:ext uri="{FF2B5EF4-FFF2-40B4-BE49-F238E27FC236}">
                <a16:creationId xmlns:a16="http://schemas.microsoft.com/office/drawing/2014/main" id="{3CD4EF22-19E6-4339-BA7F-A24364C71D0B}"/>
              </a:ext>
            </a:extLst>
          </p:cNvPr>
          <p:cNvSpPr txBox="1">
            <a:spLocks noChangeArrowheads="1"/>
          </p:cNvSpPr>
          <p:nvPr/>
        </p:nvSpPr>
        <p:spPr bwMode="auto">
          <a:xfrm>
            <a:off x="3689350" y="3757613"/>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medal</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1" name="Text Box 34">
            <a:extLst>
              <a:ext uri="{FF2B5EF4-FFF2-40B4-BE49-F238E27FC236}">
                <a16:creationId xmlns:a16="http://schemas.microsoft.com/office/drawing/2014/main" id="{9F169515-44AD-42FC-8018-016547DC6A60}"/>
              </a:ext>
            </a:extLst>
          </p:cNvPr>
          <p:cNvSpPr txBox="1">
            <a:spLocks noChangeArrowheads="1"/>
          </p:cNvSpPr>
          <p:nvPr/>
        </p:nvSpPr>
        <p:spPr bwMode="auto">
          <a:xfrm>
            <a:off x="2479675" y="4221163"/>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mission</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2" name="Text Box 33">
            <a:extLst>
              <a:ext uri="{FF2B5EF4-FFF2-40B4-BE49-F238E27FC236}">
                <a16:creationId xmlns:a16="http://schemas.microsoft.com/office/drawing/2014/main" id="{A29F7444-F591-4F60-B50C-3224C52D7598}"/>
              </a:ext>
            </a:extLst>
          </p:cNvPr>
          <p:cNvSpPr txBox="1">
            <a:spLocks noChangeArrowheads="1"/>
          </p:cNvSpPr>
          <p:nvPr/>
        </p:nvSpPr>
        <p:spPr bwMode="auto">
          <a:xfrm>
            <a:off x="4379913" y="3427413"/>
            <a:ext cx="914400" cy="396875"/>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mission</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grpSp>
        <p:nvGrpSpPr>
          <p:cNvPr id="34823" name="Group 21">
            <a:extLst>
              <a:ext uri="{FF2B5EF4-FFF2-40B4-BE49-F238E27FC236}">
                <a16:creationId xmlns:a16="http://schemas.microsoft.com/office/drawing/2014/main" id="{BA017DA7-EE97-44D7-90D2-E26F9472BF5B}"/>
              </a:ext>
            </a:extLst>
          </p:cNvPr>
          <p:cNvGrpSpPr>
            <a:grpSpLocks/>
          </p:cNvGrpSpPr>
          <p:nvPr/>
        </p:nvGrpSpPr>
        <p:grpSpPr bwMode="auto">
          <a:xfrm>
            <a:off x="1474788" y="4094163"/>
            <a:ext cx="609600" cy="477837"/>
            <a:chOff x="7104" y="3328"/>
            <a:chExt cx="1296" cy="1008"/>
          </a:xfrm>
        </p:grpSpPr>
        <p:sp>
          <p:nvSpPr>
            <p:cNvPr id="34844" name="Oval 32">
              <a:extLst>
                <a:ext uri="{FF2B5EF4-FFF2-40B4-BE49-F238E27FC236}">
                  <a16:creationId xmlns:a16="http://schemas.microsoft.com/office/drawing/2014/main" id="{AD1C0604-9134-42A2-A78E-97A748D44C8C}"/>
                </a:ext>
              </a:extLst>
            </p:cNvPr>
            <p:cNvSpPr>
              <a:spLocks noChangeArrowheads="1"/>
            </p:cNvSpPr>
            <p:nvPr/>
          </p:nvSpPr>
          <p:spPr bwMode="auto">
            <a:xfrm>
              <a:off x="7987" y="3328"/>
              <a:ext cx="141" cy="192"/>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5" name="Line 31">
              <a:extLst>
                <a:ext uri="{FF2B5EF4-FFF2-40B4-BE49-F238E27FC236}">
                  <a16:creationId xmlns:a16="http://schemas.microsoft.com/office/drawing/2014/main" id="{7339B57E-ACDE-4EE4-A30A-11E3674A8C02}"/>
                </a:ext>
              </a:extLst>
            </p:cNvPr>
            <p:cNvSpPr>
              <a:spLocks noChangeShapeType="1"/>
            </p:cNvSpPr>
            <p:nvPr/>
          </p:nvSpPr>
          <p:spPr bwMode="auto">
            <a:xfrm flipH="1">
              <a:off x="7520" y="3488"/>
              <a:ext cx="480" cy="33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6" name="Line 30">
              <a:extLst>
                <a:ext uri="{FF2B5EF4-FFF2-40B4-BE49-F238E27FC236}">
                  <a16:creationId xmlns:a16="http://schemas.microsoft.com/office/drawing/2014/main" id="{D92B925B-2824-43AD-B208-A4118038FBE8}"/>
                </a:ext>
              </a:extLst>
            </p:cNvPr>
            <p:cNvSpPr>
              <a:spLocks noChangeShapeType="1"/>
            </p:cNvSpPr>
            <p:nvPr/>
          </p:nvSpPr>
          <p:spPr bwMode="auto">
            <a:xfrm>
              <a:off x="7520" y="3824"/>
              <a:ext cx="304"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7" name="Line 29">
              <a:extLst>
                <a:ext uri="{FF2B5EF4-FFF2-40B4-BE49-F238E27FC236}">
                  <a16:creationId xmlns:a16="http://schemas.microsoft.com/office/drawing/2014/main" id="{DD002672-372D-476F-818A-9C82ABF26EB3}"/>
                </a:ext>
              </a:extLst>
            </p:cNvPr>
            <p:cNvSpPr>
              <a:spLocks noChangeShapeType="1"/>
            </p:cNvSpPr>
            <p:nvPr/>
          </p:nvSpPr>
          <p:spPr bwMode="auto">
            <a:xfrm flipH="1">
              <a:off x="7568" y="3856"/>
              <a:ext cx="272"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8" name="Line 28">
              <a:extLst>
                <a:ext uri="{FF2B5EF4-FFF2-40B4-BE49-F238E27FC236}">
                  <a16:creationId xmlns:a16="http://schemas.microsoft.com/office/drawing/2014/main" id="{D85D6B6A-1747-4C15-B105-120E9AEC755D}"/>
                </a:ext>
              </a:extLst>
            </p:cNvPr>
            <p:cNvSpPr>
              <a:spLocks noChangeShapeType="1"/>
            </p:cNvSpPr>
            <p:nvPr/>
          </p:nvSpPr>
          <p:spPr bwMode="auto">
            <a:xfrm>
              <a:off x="7584" y="4144"/>
              <a:ext cx="128" cy="3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9" name="Line 27">
              <a:extLst>
                <a:ext uri="{FF2B5EF4-FFF2-40B4-BE49-F238E27FC236}">
                  <a16:creationId xmlns:a16="http://schemas.microsoft.com/office/drawing/2014/main" id="{9639CA1E-2748-4A7B-A072-7CC20AEE17D5}"/>
                </a:ext>
              </a:extLst>
            </p:cNvPr>
            <p:cNvSpPr>
              <a:spLocks noChangeShapeType="1"/>
            </p:cNvSpPr>
            <p:nvPr/>
          </p:nvSpPr>
          <p:spPr bwMode="auto">
            <a:xfrm flipH="1">
              <a:off x="7360" y="3840"/>
              <a:ext cx="176" cy="27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0" name="Line 26">
              <a:extLst>
                <a:ext uri="{FF2B5EF4-FFF2-40B4-BE49-F238E27FC236}">
                  <a16:creationId xmlns:a16="http://schemas.microsoft.com/office/drawing/2014/main" id="{8DF5C82C-73D4-4E06-AD49-7048094F182E}"/>
                </a:ext>
              </a:extLst>
            </p:cNvPr>
            <p:cNvSpPr>
              <a:spLocks noChangeShapeType="1"/>
            </p:cNvSpPr>
            <p:nvPr/>
          </p:nvSpPr>
          <p:spPr bwMode="auto">
            <a:xfrm flipH="1">
              <a:off x="7120" y="4112"/>
              <a:ext cx="224" cy="17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1" name="Line 25">
              <a:extLst>
                <a:ext uri="{FF2B5EF4-FFF2-40B4-BE49-F238E27FC236}">
                  <a16:creationId xmlns:a16="http://schemas.microsoft.com/office/drawing/2014/main" id="{599107F0-1447-4324-BF2E-9CEBACAF6EEE}"/>
                </a:ext>
              </a:extLst>
            </p:cNvPr>
            <p:cNvSpPr>
              <a:spLocks noChangeShapeType="1"/>
            </p:cNvSpPr>
            <p:nvPr/>
          </p:nvSpPr>
          <p:spPr bwMode="auto">
            <a:xfrm>
              <a:off x="7104" y="4320"/>
              <a:ext cx="112" cy="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2" name="Line 24">
              <a:extLst>
                <a:ext uri="{FF2B5EF4-FFF2-40B4-BE49-F238E27FC236}">
                  <a16:creationId xmlns:a16="http://schemas.microsoft.com/office/drawing/2014/main" id="{DA24CAF8-EEF2-4872-9675-A4D4F8E4E0E6}"/>
                </a:ext>
              </a:extLst>
            </p:cNvPr>
            <p:cNvSpPr>
              <a:spLocks noChangeShapeType="1"/>
            </p:cNvSpPr>
            <p:nvPr/>
          </p:nvSpPr>
          <p:spPr bwMode="auto">
            <a:xfrm>
              <a:off x="7824" y="3632"/>
              <a:ext cx="304" cy="1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3" name="Line 23">
              <a:extLst>
                <a:ext uri="{FF2B5EF4-FFF2-40B4-BE49-F238E27FC236}">
                  <a16:creationId xmlns:a16="http://schemas.microsoft.com/office/drawing/2014/main" id="{F6AD6BA8-896B-4BD4-BD22-F767D3158E98}"/>
                </a:ext>
              </a:extLst>
            </p:cNvPr>
            <p:cNvSpPr>
              <a:spLocks noChangeShapeType="1"/>
            </p:cNvSpPr>
            <p:nvPr/>
          </p:nvSpPr>
          <p:spPr bwMode="auto">
            <a:xfrm flipV="1">
              <a:off x="8112" y="3440"/>
              <a:ext cx="272" cy="20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54" name="Line 22">
              <a:extLst>
                <a:ext uri="{FF2B5EF4-FFF2-40B4-BE49-F238E27FC236}">
                  <a16:creationId xmlns:a16="http://schemas.microsoft.com/office/drawing/2014/main" id="{846682CE-4120-4235-93BD-6CE1A3FAAE02}"/>
                </a:ext>
              </a:extLst>
            </p:cNvPr>
            <p:cNvSpPr>
              <a:spLocks noChangeShapeType="1"/>
            </p:cNvSpPr>
            <p:nvPr/>
          </p:nvSpPr>
          <p:spPr bwMode="auto">
            <a:xfrm flipH="1" flipV="1">
              <a:off x="8384" y="3344"/>
              <a:ext cx="16" cy="11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34824" name="Oval 20">
            <a:extLst>
              <a:ext uri="{FF2B5EF4-FFF2-40B4-BE49-F238E27FC236}">
                <a16:creationId xmlns:a16="http://schemas.microsoft.com/office/drawing/2014/main" id="{D4491074-FF70-457E-A64C-E8A2C0B4DDBB}"/>
              </a:ext>
            </a:extLst>
          </p:cNvPr>
          <p:cNvSpPr>
            <a:spLocks noChangeArrowheads="1"/>
          </p:cNvSpPr>
          <p:nvPr/>
        </p:nvSpPr>
        <p:spPr bwMode="auto">
          <a:xfrm>
            <a:off x="2114550" y="3971925"/>
            <a:ext cx="334963" cy="334963"/>
          </a:xfrm>
          <a:prstGeom prst="ellipse">
            <a:avLst/>
          </a:prstGeom>
          <a:solidFill>
            <a:srgbClr val="FFFFFF"/>
          </a:solidFill>
          <a:ln w="2857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25" name="Oval 19">
            <a:extLst>
              <a:ext uri="{FF2B5EF4-FFF2-40B4-BE49-F238E27FC236}">
                <a16:creationId xmlns:a16="http://schemas.microsoft.com/office/drawing/2014/main" id="{5AC267BB-2DD5-4B96-BEE8-0DE3DC15D75A}"/>
              </a:ext>
            </a:extLst>
          </p:cNvPr>
          <p:cNvSpPr>
            <a:spLocks noChangeArrowheads="1"/>
          </p:cNvSpPr>
          <p:nvPr/>
        </p:nvSpPr>
        <p:spPr bwMode="auto">
          <a:xfrm>
            <a:off x="4014788" y="3198813"/>
            <a:ext cx="334962" cy="334962"/>
          </a:xfrm>
          <a:prstGeom prst="ellipse">
            <a:avLst/>
          </a:prstGeom>
          <a:solidFill>
            <a:srgbClr val="FFFFFF"/>
          </a:solidFill>
          <a:ln w="2857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26" name="Line 18">
            <a:extLst>
              <a:ext uri="{FF2B5EF4-FFF2-40B4-BE49-F238E27FC236}">
                <a16:creationId xmlns:a16="http://schemas.microsoft.com/office/drawing/2014/main" id="{FC13F6B3-0E41-40F0-84E4-03F09E17A3A7}"/>
              </a:ext>
            </a:extLst>
          </p:cNvPr>
          <p:cNvSpPr>
            <a:spLocks noChangeShapeType="1"/>
          </p:cNvSpPr>
          <p:nvPr/>
        </p:nvSpPr>
        <p:spPr bwMode="auto">
          <a:xfrm flipV="1">
            <a:off x="900113" y="2781300"/>
            <a:ext cx="5695950" cy="2062163"/>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nvGrpSpPr>
          <p:cNvPr id="34827" name="Group 6">
            <a:extLst>
              <a:ext uri="{FF2B5EF4-FFF2-40B4-BE49-F238E27FC236}">
                <a16:creationId xmlns:a16="http://schemas.microsoft.com/office/drawing/2014/main" id="{B4762E86-42E5-475F-BE1C-B3784D69B9A1}"/>
              </a:ext>
            </a:extLst>
          </p:cNvPr>
          <p:cNvGrpSpPr>
            <a:grpSpLocks/>
          </p:cNvGrpSpPr>
          <p:nvPr/>
        </p:nvGrpSpPr>
        <p:grpSpPr bwMode="auto">
          <a:xfrm>
            <a:off x="3387725" y="3228975"/>
            <a:ext cx="600075" cy="593725"/>
            <a:chOff x="7312" y="6425"/>
            <a:chExt cx="944" cy="935"/>
          </a:xfrm>
        </p:grpSpPr>
        <p:sp>
          <p:nvSpPr>
            <p:cNvPr id="34833" name="Oval 17">
              <a:extLst>
                <a:ext uri="{FF2B5EF4-FFF2-40B4-BE49-F238E27FC236}">
                  <a16:creationId xmlns:a16="http://schemas.microsoft.com/office/drawing/2014/main" id="{75EFE6D8-C7DF-45D9-BD47-E3F3BBDD24E0}"/>
                </a:ext>
              </a:extLst>
            </p:cNvPr>
            <p:cNvSpPr>
              <a:spLocks noChangeArrowheads="1"/>
            </p:cNvSpPr>
            <p:nvPr/>
          </p:nvSpPr>
          <p:spPr bwMode="auto">
            <a:xfrm>
              <a:off x="7724" y="6425"/>
              <a:ext cx="76" cy="177"/>
            </a:xfrm>
            <a:prstGeom prst="ellipse">
              <a:avLst/>
            </a:prstGeom>
            <a:solidFill>
              <a:srgbClr val="FFFFFF"/>
            </a:soli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4" name="Line 16">
              <a:extLst>
                <a:ext uri="{FF2B5EF4-FFF2-40B4-BE49-F238E27FC236}">
                  <a16:creationId xmlns:a16="http://schemas.microsoft.com/office/drawing/2014/main" id="{947F7B8C-F436-4696-8AE9-D06E6545450A}"/>
                </a:ext>
              </a:extLst>
            </p:cNvPr>
            <p:cNvSpPr>
              <a:spLocks noChangeShapeType="1"/>
            </p:cNvSpPr>
            <p:nvPr/>
          </p:nvSpPr>
          <p:spPr bwMode="auto">
            <a:xfrm flipH="1">
              <a:off x="7582" y="6572"/>
              <a:ext cx="149" cy="37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5" name="Line 15">
              <a:extLst>
                <a:ext uri="{FF2B5EF4-FFF2-40B4-BE49-F238E27FC236}">
                  <a16:creationId xmlns:a16="http://schemas.microsoft.com/office/drawing/2014/main" id="{13EDBF9D-61D8-4592-8D3E-CF7E653DDA36}"/>
                </a:ext>
              </a:extLst>
            </p:cNvPr>
            <p:cNvSpPr>
              <a:spLocks noChangeShapeType="1"/>
            </p:cNvSpPr>
            <p:nvPr/>
          </p:nvSpPr>
          <p:spPr bwMode="auto">
            <a:xfrm flipH="1">
              <a:off x="7424" y="6929"/>
              <a:ext cx="176" cy="2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6" name="Line 14">
              <a:extLst>
                <a:ext uri="{FF2B5EF4-FFF2-40B4-BE49-F238E27FC236}">
                  <a16:creationId xmlns:a16="http://schemas.microsoft.com/office/drawing/2014/main" id="{FEF7FC0B-DF3D-41E3-AE10-739E42E2A770}"/>
                </a:ext>
              </a:extLst>
            </p:cNvPr>
            <p:cNvSpPr>
              <a:spLocks noChangeShapeType="1"/>
            </p:cNvSpPr>
            <p:nvPr/>
          </p:nvSpPr>
          <p:spPr bwMode="auto">
            <a:xfrm>
              <a:off x="7616" y="6929"/>
              <a:ext cx="20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7" name="Line 13">
              <a:extLst>
                <a:ext uri="{FF2B5EF4-FFF2-40B4-BE49-F238E27FC236}">
                  <a16:creationId xmlns:a16="http://schemas.microsoft.com/office/drawing/2014/main" id="{37C560FE-CCB8-4A60-AFFB-9A07F71FB377}"/>
                </a:ext>
              </a:extLst>
            </p:cNvPr>
            <p:cNvSpPr>
              <a:spLocks noChangeShapeType="1"/>
            </p:cNvSpPr>
            <p:nvPr/>
          </p:nvSpPr>
          <p:spPr bwMode="auto">
            <a:xfrm flipH="1">
              <a:off x="7728" y="6943"/>
              <a:ext cx="128" cy="269"/>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8" name="Line 12">
              <a:extLst>
                <a:ext uri="{FF2B5EF4-FFF2-40B4-BE49-F238E27FC236}">
                  <a16:creationId xmlns:a16="http://schemas.microsoft.com/office/drawing/2014/main" id="{F2FDB531-F5B9-48A0-8F49-8C8EA8D448D5}"/>
                </a:ext>
              </a:extLst>
            </p:cNvPr>
            <p:cNvSpPr>
              <a:spLocks noChangeShapeType="1"/>
            </p:cNvSpPr>
            <p:nvPr/>
          </p:nvSpPr>
          <p:spPr bwMode="auto">
            <a:xfrm flipH="1">
              <a:off x="7312" y="7145"/>
              <a:ext cx="144" cy="21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9" name="Line 11">
              <a:extLst>
                <a:ext uri="{FF2B5EF4-FFF2-40B4-BE49-F238E27FC236}">
                  <a16:creationId xmlns:a16="http://schemas.microsoft.com/office/drawing/2014/main" id="{E463B350-1203-473E-A622-009B70E61FCA}"/>
                </a:ext>
              </a:extLst>
            </p:cNvPr>
            <p:cNvSpPr>
              <a:spLocks noChangeShapeType="1"/>
            </p:cNvSpPr>
            <p:nvPr/>
          </p:nvSpPr>
          <p:spPr bwMode="auto">
            <a:xfrm>
              <a:off x="7344" y="7347"/>
              <a:ext cx="8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0" name="Line 10">
              <a:extLst>
                <a:ext uri="{FF2B5EF4-FFF2-40B4-BE49-F238E27FC236}">
                  <a16:creationId xmlns:a16="http://schemas.microsoft.com/office/drawing/2014/main" id="{6739E97C-60EA-40B6-BB3E-EA9DD4C7AD36}"/>
                </a:ext>
              </a:extLst>
            </p:cNvPr>
            <p:cNvSpPr>
              <a:spLocks noChangeShapeType="1"/>
            </p:cNvSpPr>
            <p:nvPr/>
          </p:nvSpPr>
          <p:spPr bwMode="auto">
            <a:xfrm>
              <a:off x="7744" y="7198"/>
              <a:ext cx="80" cy="2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1" name="Line 9">
              <a:extLst>
                <a:ext uri="{FF2B5EF4-FFF2-40B4-BE49-F238E27FC236}">
                  <a16:creationId xmlns:a16="http://schemas.microsoft.com/office/drawing/2014/main" id="{F8A78F16-CE30-4DCB-BF85-DE9F91B2CBE4}"/>
                </a:ext>
              </a:extLst>
            </p:cNvPr>
            <p:cNvSpPr>
              <a:spLocks noChangeShapeType="1"/>
            </p:cNvSpPr>
            <p:nvPr/>
          </p:nvSpPr>
          <p:spPr bwMode="auto">
            <a:xfrm flipV="1">
              <a:off x="7680" y="6738"/>
              <a:ext cx="256" cy="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2" name="Line 8">
              <a:extLst>
                <a:ext uri="{FF2B5EF4-FFF2-40B4-BE49-F238E27FC236}">
                  <a16:creationId xmlns:a16="http://schemas.microsoft.com/office/drawing/2014/main" id="{5DC63B74-521A-46DA-854E-BC59C3D1B17B}"/>
                </a:ext>
              </a:extLst>
            </p:cNvPr>
            <p:cNvSpPr>
              <a:spLocks noChangeShapeType="1"/>
            </p:cNvSpPr>
            <p:nvPr/>
          </p:nvSpPr>
          <p:spPr bwMode="auto">
            <a:xfrm flipV="1">
              <a:off x="7952" y="6630"/>
              <a:ext cx="272" cy="12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43" name="Line 7">
              <a:extLst>
                <a:ext uri="{FF2B5EF4-FFF2-40B4-BE49-F238E27FC236}">
                  <a16:creationId xmlns:a16="http://schemas.microsoft.com/office/drawing/2014/main" id="{4500C562-8F0F-4C40-902C-E3CAAFC20E89}"/>
                </a:ext>
              </a:extLst>
            </p:cNvPr>
            <p:cNvSpPr>
              <a:spLocks noChangeShapeType="1"/>
            </p:cNvSpPr>
            <p:nvPr/>
          </p:nvSpPr>
          <p:spPr bwMode="auto">
            <a:xfrm>
              <a:off x="8224" y="6509"/>
              <a:ext cx="32" cy="13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
        <p:nvSpPr>
          <p:cNvPr id="34828" name="Text Box 5">
            <a:extLst>
              <a:ext uri="{FF2B5EF4-FFF2-40B4-BE49-F238E27FC236}">
                <a16:creationId xmlns:a16="http://schemas.microsoft.com/office/drawing/2014/main" id="{A8CB51E8-04EC-4954-B4E2-A0B00C038215}"/>
              </a:ext>
            </a:extLst>
          </p:cNvPr>
          <p:cNvSpPr txBox="1">
            <a:spLocks noChangeArrowheads="1"/>
          </p:cNvSpPr>
          <p:nvPr/>
        </p:nvSpPr>
        <p:spPr bwMode="auto">
          <a:xfrm>
            <a:off x="3787775" y="2301875"/>
            <a:ext cx="876300" cy="419100"/>
          </a:xfrm>
          <a:prstGeom prst="rect">
            <a:avLst/>
          </a:prstGeom>
          <a:solidFill>
            <a:srgbClr val="FFFFFF"/>
          </a:solidFill>
          <a:ln w="9525">
            <a:solidFill>
              <a:srgbClr val="FFFFFF"/>
            </a:solidFill>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srgbClr val="000000"/>
                </a:solidFill>
                <a:effectLst/>
                <a:uLnTx/>
                <a:uFillTx/>
                <a:latin typeface="Times New Roman" panose="02020603050405020304" pitchFamily="18" charset="0"/>
                <a:ea typeface="Times" panose="02020603050405020304" pitchFamily="18" charset="0"/>
                <a:cs typeface="Times New Roman" panose="02020603050405020304" pitchFamily="18" charset="0"/>
              </a:rPr>
              <a:t>goals</a:t>
            </a:r>
            <a:endParaRPr kumimoji="0" lang="en-GB" altLang="en-US" sz="1800" b="0" i="0" u="none" strike="noStrike" kern="1200" cap="none" spc="0" normalizeH="0" baseline="0" noProof="0">
              <a:ln>
                <a:noFill/>
              </a:ln>
              <a:solidFill>
                <a:srgbClr val="FFFFFF"/>
              </a:solidFill>
              <a:effectLst/>
              <a:uLnTx/>
              <a:uFillTx/>
              <a:latin typeface="Arial" panose="020B0604020202020204" pitchFamily="34" charset="0"/>
              <a:ea typeface="Times" panose="02020603050405020304" pitchFamily="18" charset="0"/>
              <a:cs typeface="Times New Roman" panose="02020603050405020304" pitchFamily="18" charset="0"/>
            </a:endParaRPr>
          </a:p>
        </p:txBody>
      </p:sp>
      <p:sp>
        <p:nvSpPr>
          <p:cNvPr id="34829" name="Line 4">
            <a:extLst>
              <a:ext uri="{FF2B5EF4-FFF2-40B4-BE49-F238E27FC236}">
                <a16:creationId xmlns:a16="http://schemas.microsoft.com/office/drawing/2014/main" id="{6C15FB0A-B717-4B35-A9D2-02211FD338A1}"/>
              </a:ext>
            </a:extLst>
          </p:cNvPr>
          <p:cNvSpPr>
            <a:spLocks noChangeShapeType="1"/>
          </p:cNvSpPr>
          <p:nvPr/>
        </p:nvSpPr>
        <p:spPr bwMode="auto">
          <a:xfrm flipV="1">
            <a:off x="5148263" y="1916113"/>
            <a:ext cx="1301750" cy="46355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0" name="Rectangle 37">
            <a:extLst>
              <a:ext uri="{FF2B5EF4-FFF2-40B4-BE49-F238E27FC236}">
                <a16:creationId xmlns:a16="http://schemas.microsoft.com/office/drawing/2014/main" id="{48808CA9-8FF9-4E6C-B5D0-AF527CD1EDE8}"/>
              </a:ext>
            </a:extLst>
          </p:cNvPr>
          <p:cNvSpPr>
            <a:spLocks noChangeArrowheads="1"/>
          </p:cNvSpPr>
          <p:nvPr/>
        </p:nvSpPr>
        <p:spPr bwMode="auto">
          <a:xfrm>
            <a:off x="0" y="1919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1" name="Rectangle 43">
            <a:extLst>
              <a:ext uri="{FF2B5EF4-FFF2-40B4-BE49-F238E27FC236}">
                <a16:creationId xmlns:a16="http://schemas.microsoft.com/office/drawing/2014/main" id="{DE4B2989-8DFC-45BD-AE19-C7EB24123D03}"/>
              </a:ext>
            </a:extLst>
          </p:cNvPr>
          <p:cNvSpPr>
            <a:spLocks noChangeArrowheads="1"/>
          </p:cNvSpPr>
          <p:nvPr/>
        </p:nvSpPr>
        <p:spPr bwMode="auto">
          <a:xfrm>
            <a:off x="0" y="19192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4832" name="Rectangle 44">
            <a:extLst>
              <a:ext uri="{FF2B5EF4-FFF2-40B4-BE49-F238E27FC236}">
                <a16:creationId xmlns:a16="http://schemas.microsoft.com/office/drawing/2014/main" id="{263CF5EE-962A-4FEC-8E17-8F01FBCC0614}"/>
              </a:ext>
            </a:extLst>
          </p:cNvPr>
          <p:cNvSpPr>
            <a:spLocks noChangeArrowheads="1"/>
          </p:cNvSpPr>
          <p:nvPr/>
        </p:nvSpPr>
        <p:spPr bwMode="auto">
          <a:xfrm>
            <a:off x="381000" y="333375"/>
            <a:ext cx="8686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r>
              <a:rPr kumimoji="0" lang="en-GB" altLang="en-US" sz="32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Feedback / Feedforward   </a:t>
            </a:r>
            <a:endParaRPr lang="en-GB" sz="3200" b="1" dirty="0">
              <a:solidFill>
                <a:srgbClr val="FFFFFF"/>
              </a:solidFill>
              <a:latin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altLang="en-US" sz="3200" b="0" i="0" u="none" strike="noStrike" kern="1200" cap="none" spc="0" normalizeH="0" baseline="0" noProof="0" dirty="0">
              <a:ln>
                <a:noFill/>
              </a:ln>
              <a:solidFill>
                <a:srgbClr val="CCECFF"/>
              </a:solidFill>
              <a:effectLst/>
              <a:uLnTx/>
              <a:uFillTx/>
              <a:latin typeface="Arial" panose="020B0604020202020204" pitchFamily="34" charset="0"/>
              <a:ea typeface="+mn-ea"/>
              <a:cs typeface="+mn-cs"/>
            </a:endParaRPr>
          </a:p>
        </p:txBody>
      </p:sp>
      <p:pic>
        <p:nvPicPr>
          <p:cNvPr id="3" name="Picture 2" descr="A person wearing a suit and tie&#10;&#10;Description automatically generated">
            <a:extLst>
              <a:ext uri="{FF2B5EF4-FFF2-40B4-BE49-F238E27FC236}">
                <a16:creationId xmlns:a16="http://schemas.microsoft.com/office/drawing/2014/main" id="{B6BE5956-896C-4A8E-8AAB-C78E497E4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982" y="3786187"/>
            <a:ext cx="2962275" cy="296227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128270" y="1698625"/>
            <a:ext cx="8862695" cy="2187575"/>
          </a:xfrm>
          <a:prstGeom prst="rect">
            <a:avLst/>
          </a:prstGeom>
        </p:spPr>
        <p:txBody>
          <a:bodyPr vert="horz" wrap="square" lIns="0" tIns="0" rIns="0" bIns="0" rtlCol="0">
            <a:noAutofit/>
          </a:bodyPr>
          <a:lstStyle/>
          <a:p>
            <a:pPr indent="0" fontAlgn="auto">
              <a:lnSpc>
                <a:spcPct val="150000"/>
              </a:lnSpc>
              <a:spcBef>
                <a:spcPts val="25"/>
              </a:spcBef>
            </a:pPr>
            <a:endParaRPr sz="800" dirty="0">
              <a:solidFill>
                <a:srgbClr val="FFFF00"/>
              </a:solidFill>
            </a:endParaRPr>
          </a:p>
          <a:p>
            <a:pPr marL="355600" marR="17145" indent="-342900" algn="just" fontAlgn="auto">
              <a:lnSpc>
                <a:spcPct val="150000"/>
              </a:lnSpc>
              <a:buFont typeface="Wingdings" panose="05000000000000000000" charset="0"/>
              <a:buChar char="Ø"/>
            </a:pPr>
            <a:r>
              <a:rPr sz="3600" b="1" dirty="0">
                <a:solidFill>
                  <a:srgbClr val="FFFF00"/>
                </a:solidFill>
                <a:latin typeface="Arial" panose="020B0604020202020204"/>
                <a:cs typeface="Arial" panose="020B0604020202020204"/>
              </a:rPr>
              <a:t>Assessment</a:t>
            </a:r>
            <a:r>
              <a:rPr sz="3600" b="1" spc="5" dirty="0">
                <a:solidFill>
                  <a:srgbClr val="FFFF00"/>
                </a:solidFill>
                <a:latin typeface="Arial" panose="020B0604020202020204"/>
                <a:cs typeface="Arial" panose="020B0604020202020204"/>
              </a:rPr>
              <a:t> </a:t>
            </a:r>
            <a:r>
              <a:rPr sz="3600" b="1" i="1" spc="-5" dirty="0">
                <a:solidFill>
                  <a:srgbClr val="FFFF00"/>
                </a:solidFill>
                <a:latin typeface="Arial" panose="020B0604020202020204"/>
                <a:cs typeface="Arial" panose="020B0604020202020204"/>
              </a:rPr>
              <a:t>fo</a:t>
            </a:r>
            <a:r>
              <a:rPr sz="3600" b="1" i="1" spc="0" dirty="0">
                <a:solidFill>
                  <a:srgbClr val="FFFF00"/>
                </a:solidFill>
                <a:latin typeface="Arial" panose="020B0604020202020204"/>
                <a:cs typeface="Arial" panose="020B0604020202020204"/>
              </a:rPr>
              <a:t>r </a:t>
            </a:r>
            <a:r>
              <a:rPr sz="3600" b="1" spc="-5" dirty="0">
                <a:solidFill>
                  <a:srgbClr val="FFFF00"/>
                </a:solidFill>
                <a:latin typeface="Arial" panose="020B0604020202020204"/>
                <a:cs typeface="Arial" panose="020B0604020202020204"/>
              </a:rPr>
              <a:t>Learnin</a:t>
            </a:r>
            <a:r>
              <a:rPr sz="3600" b="1" spc="0" dirty="0">
                <a:solidFill>
                  <a:srgbClr val="FFFF00"/>
                </a:solidFill>
                <a:latin typeface="Arial" panose="020B0604020202020204"/>
                <a:cs typeface="Arial" panose="020B0604020202020204"/>
              </a:rPr>
              <a:t>g </a:t>
            </a:r>
            <a:r>
              <a:rPr sz="3600" b="1" spc="-5" dirty="0">
                <a:solidFill>
                  <a:srgbClr val="FFFF00"/>
                </a:solidFill>
                <a:latin typeface="Arial" panose="020B0604020202020204"/>
                <a:cs typeface="Arial" panose="020B0604020202020204"/>
              </a:rPr>
              <a:t>happen</a:t>
            </a:r>
            <a:r>
              <a:rPr sz="3600" b="1" spc="0" dirty="0">
                <a:solidFill>
                  <a:srgbClr val="FFFF00"/>
                </a:solidFill>
                <a:latin typeface="Arial" panose="020B0604020202020204"/>
                <a:cs typeface="Arial" panose="020B0604020202020204"/>
              </a:rPr>
              <a:t>s </a:t>
            </a:r>
            <a:r>
              <a:rPr sz="3600" b="1" spc="-5" dirty="0">
                <a:solidFill>
                  <a:srgbClr val="FFFF00"/>
                </a:solidFill>
                <a:latin typeface="Arial" panose="020B0604020202020204"/>
                <a:cs typeface="Arial" panose="020B0604020202020204"/>
              </a:rPr>
              <a:t>durin</a:t>
            </a:r>
            <a:r>
              <a:rPr sz="3600" b="1" spc="0" dirty="0">
                <a:solidFill>
                  <a:srgbClr val="FFFF00"/>
                </a:solidFill>
                <a:latin typeface="Arial" panose="020B0604020202020204"/>
                <a:cs typeface="Arial" panose="020B0604020202020204"/>
              </a:rPr>
              <a:t>g </a:t>
            </a:r>
            <a:r>
              <a:rPr sz="3600" b="1" spc="-5" dirty="0">
                <a:solidFill>
                  <a:srgbClr val="FFFF00"/>
                </a:solidFill>
                <a:latin typeface="Arial" panose="020B0604020202020204"/>
                <a:cs typeface="Arial" panose="020B0604020202020204"/>
              </a:rPr>
              <a:t>the </a:t>
            </a:r>
            <a:r>
              <a:rPr sz="3600" b="1" spc="0" dirty="0">
                <a:solidFill>
                  <a:srgbClr val="FFFF00"/>
                </a:solidFill>
                <a:latin typeface="Arial" panose="020B0604020202020204"/>
                <a:cs typeface="Arial" panose="020B0604020202020204"/>
              </a:rPr>
              <a:t>learning, often more than once, rather than at the end.</a:t>
            </a:r>
            <a:endParaRPr lang="en-US" altLang="zh-CN" sz="3600" b="1" spc="0" dirty="0">
              <a:solidFill>
                <a:srgbClr val="FFFF00"/>
              </a:solidFill>
              <a:latin typeface="Arial" panose="020B0604020202020204"/>
              <a:cs typeface="Arial" panose="020B0604020202020204"/>
            </a:endParaRPr>
          </a:p>
          <a:p>
            <a:pPr marL="12700" marR="17145" indent="0" algn="just" fontAlgn="auto">
              <a:lnSpc>
                <a:spcPct val="150000"/>
              </a:lnSpc>
            </a:pPr>
            <a:r>
              <a:rPr lang="zh-CN" altLang="en-US" sz="3600" b="1" dirty="0">
                <a:solidFill>
                  <a:srgbClr val="FFFF00"/>
                </a:solidFill>
                <a:latin typeface="Arial" panose="020B0604020202020204"/>
                <a:cs typeface="Arial" panose="020B0604020202020204"/>
                <a:sym typeface="+mn-ea"/>
              </a:rPr>
              <a:t>     </a:t>
            </a:r>
            <a:endParaRPr sz="3600" dirty="0">
              <a:solidFill>
                <a:schemeClr val="bg1"/>
              </a:solidFill>
              <a:latin typeface="Arial" panose="020B0604020202020204"/>
              <a:cs typeface="Arial" panose="020B0604020202020204"/>
            </a:endParaRPr>
          </a:p>
          <a:p>
            <a:pPr indent="0" fontAlgn="auto">
              <a:lnSpc>
                <a:spcPct val="150000"/>
              </a:lnSpc>
              <a:spcBef>
                <a:spcPts val="20"/>
              </a:spcBef>
            </a:pPr>
            <a:endParaRPr sz="800" dirty="0">
              <a:solidFill>
                <a:srgbClr val="FFFF00"/>
              </a:solidFill>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126365" y="240665"/>
            <a:ext cx="8727440" cy="1193800"/>
          </a:xfrm>
          <a:prstGeom prst="rect">
            <a:avLst/>
          </a:prstGeom>
        </p:spPr>
        <p:txBody>
          <a:bodyPr vert="horz" wrap="square" lIns="0" tIns="49784" rIns="0" bIns="0" rtlCol="0">
            <a:noAutofit/>
          </a:bodyPr>
          <a:lstStyle/>
          <a:p>
            <a:pPr marL="220408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smtClean="0">
                <a:solidFill>
                  <a:schemeClr val="bg1"/>
                </a:solidFill>
                <a:latin typeface="Arial" panose="020B0604020202020204"/>
                <a:cs typeface="Arial" panose="020B0604020202020204"/>
              </a:rPr>
              <a:t>Learning</a:t>
            </a:r>
            <a:endParaRPr lang="zh-CN" altLang="en-US" sz="3600" b="1" spc="-5" dirty="0">
              <a:solidFill>
                <a:schemeClr val="bg1"/>
              </a:solidFill>
              <a:latin typeface="Arial" panose="020B0604020202020204"/>
              <a:cs typeface="Arial" panose="020B0604020202020204"/>
            </a:endParaRPr>
          </a:p>
        </p:txBody>
      </p:sp>
    </p:spTree>
    <p:extLst>
      <p:ext uri="{BB962C8B-B14F-4D97-AF65-F5344CB8AC3E}">
        <p14:creationId xmlns:p14="http://schemas.microsoft.com/office/powerpoint/2010/main" val="29460946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128270" y="1698625"/>
            <a:ext cx="8862695" cy="5132705"/>
          </a:xfrm>
          <a:prstGeom prst="rect">
            <a:avLst/>
          </a:prstGeom>
        </p:spPr>
        <p:txBody>
          <a:bodyPr vert="horz" wrap="square" lIns="0" tIns="0" rIns="0" bIns="0" rtlCol="0">
            <a:noAutofit/>
          </a:bodyPr>
          <a:lstStyle/>
          <a:p>
            <a:pPr indent="0" fontAlgn="auto">
              <a:lnSpc>
                <a:spcPct val="150000"/>
              </a:lnSpc>
              <a:spcBef>
                <a:spcPts val="20"/>
              </a:spcBef>
            </a:pPr>
            <a:endParaRPr sz="800" dirty="0">
              <a:solidFill>
                <a:srgbClr val="FFFF00"/>
              </a:solidFill>
            </a:endParaRPr>
          </a:p>
          <a:p>
            <a:pPr marL="355600" marR="12700" indent="-342900" algn="just" fontAlgn="auto">
              <a:lnSpc>
                <a:spcPct val="150000"/>
              </a:lnSpc>
              <a:buFont typeface="Wingdings" panose="05000000000000000000" charset="0"/>
              <a:buChar char="Ø"/>
            </a:pPr>
            <a:r>
              <a:rPr sz="3200" b="1" dirty="0">
                <a:solidFill>
                  <a:srgbClr val="FFFF00"/>
                </a:solidFill>
                <a:latin typeface="Arial" panose="020B0604020202020204"/>
                <a:cs typeface="Arial" panose="020B0604020202020204"/>
              </a:rPr>
              <a:t>Students understand exactly what they are to learn, what is expected of them and are given feedback and advice on how to improve their </a:t>
            </a:r>
            <a:r>
              <a:rPr sz="3200" b="1" spc="-5" dirty="0">
                <a:solidFill>
                  <a:srgbClr val="FFFF00"/>
                </a:solidFill>
                <a:latin typeface="Arial" panose="020B0604020202020204"/>
                <a:cs typeface="Arial" panose="020B0604020202020204"/>
              </a:rPr>
              <a:t>work.</a:t>
            </a:r>
            <a:endParaRPr lang="en-US" altLang="zh-CN" sz="3200" b="1" spc="-5" dirty="0">
              <a:solidFill>
                <a:srgbClr val="FFFF00"/>
              </a:solidFill>
              <a:latin typeface="Arial" panose="020B0604020202020204"/>
              <a:cs typeface="Arial" panose="020B0604020202020204"/>
            </a:endParaRPr>
          </a:p>
          <a:p>
            <a:pPr marL="12700" marR="12700" indent="0" algn="just" fontAlgn="auto">
              <a:lnSpc>
                <a:spcPct val="150000"/>
              </a:lnSpc>
            </a:pPr>
            <a:r>
              <a:rPr lang="zh-CN" altLang="en-US" sz="2000" b="1" dirty="0">
                <a:solidFill>
                  <a:srgbClr val="FFFF00"/>
                </a:solidFill>
                <a:latin typeface="Arial" panose="020B0604020202020204"/>
                <a:cs typeface="Arial" panose="020B0604020202020204"/>
                <a:sym typeface="+mn-ea"/>
              </a:rPr>
              <a:t>      </a:t>
            </a:r>
            <a:endParaRPr sz="2000" dirty="0">
              <a:solidFill>
                <a:schemeClr val="bg1"/>
              </a:solidFill>
              <a:latin typeface="Arial" panose="020B0604020202020204"/>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126365" y="240665"/>
            <a:ext cx="8727440" cy="1193800"/>
          </a:xfrm>
          <a:prstGeom prst="rect">
            <a:avLst/>
          </a:prstGeom>
        </p:spPr>
        <p:txBody>
          <a:bodyPr vert="horz" wrap="square" lIns="0" tIns="49784" rIns="0" bIns="0" rtlCol="0">
            <a:noAutofit/>
          </a:bodyPr>
          <a:lstStyle/>
          <a:p>
            <a:pPr marL="220408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r>
              <a:rPr lang="en-US" altLang="zh-CN" sz="4000" b="1" spc="-5" dirty="0">
                <a:solidFill>
                  <a:schemeClr val="bg1"/>
                </a:solidFill>
                <a:latin typeface="Arial" panose="020B0604020202020204"/>
                <a:cs typeface="Arial" panose="020B0604020202020204"/>
              </a:rPr>
              <a:t/>
            </a:r>
            <a:br>
              <a:rPr lang="en-US" altLang="zh-CN" sz="4000" b="1" spc="-5" dirty="0">
                <a:solidFill>
                  <a:schemeClr val="bg1"/>
                </a:solidFill>
                <a:latin typeface="Arial" panose="020B0604020202020204"/>
                <a:cs typeface="Arial" panose="020B0604020202020204"/>
              </a:rPr>
            </a:br>
            <a:endParaRPr lang="zh-CN" altLang="en-US" sz="3600" b="1" spc="-5" dirty="0">
              <a:solidFill>
                <a:schemeClr val="bg1"/>
              </a:solidFill>
              <a:latin typeface="Arial" panose="020B0604020202020204"/>
              <a:cs typeface="Arial" panose="020B0604020202020204"/>
            </a:endParaRPr>
          </a:p>
        </p:txBody>
      </p:sp>
    </p:spTree>
    <p:extLst>
      <p:ext uri="{BB962C8B-B14F-4D97-AF65-F5344CB8AC3E}">
        <p14:creationId xmlns:p14="http://schemas.microsoft.com/office/powerpoint/2010/main" val="27915961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76200"/>
            <a:ext cx="8563411" cy="1478152"/>
          </a:xfrm>
          <a:prstGeom prst="rect">
            <a:avLst/>
          </a:prstGeom>
        </p:spPr>
        <p:txBody>
          <a:bodyPr vert="horz" wrap="square" lIns="0" tIns="284479" rIns="0" bIns="0" rtlCol="0">
            <a:noAutofit/>
          </a:bodyPr>
          <a:lstStyle/>
          <a:p>
            <a:pPr marL="2137410"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r>
              <a:rPr lang="en-US" altLang="zh-CN" sz="3600" b="1" spc="-5" dirty="0">
                <a:solidFill>
                  <a:schemeClr val="bg1"/>
                </a:solidFill>
                <a:latin typeface="Arial" panose="020B0604020202020204"/>
                <a:cs typeface="Arial" panose="020B0604020202020204"/>
              </a:rPr>
              <a:t/>
            </a:r>
            <a:br>
              <a:rPr lang="en-US" altLang="zh-CN" sz="3600" b="1" spc="-5" dirty="0">
                <a:solidFill>
                  <a:schemeClr val="bg1"/>
                </a:solidFill>
                <a:latin typeface="Arial" panose="020B0604020202020204"/>
                <a:cs typeface="Arial" panose="020B0604020202020204"/>
              </a:rPr>
            </a:br>
            <a:endParaRPr lang="zh-CN" altLang="en-US" sz="3600" b="1" spc="-5" dirty="0">
              <a:solidFill>
                <a:schemeClr val="bg1"/>
              </a:solidFill>
              <a:latin typeface="Arial" panose="020B0604020202020204"/>
              <a:cs typeface="Arial" panose="020B0604020202020204"/>
            </a:endParaRPr>
          </a:p>
        </p:txBody>
      </p:sp>
      <p:sp>
        <p:nvSpPr>
          <p:cNvPr id="3" name="object 3"/>
          <p:cNvSpPr txBox="1">
            <a:spLocks noGrp="1"/>
          </p:cNvSpPr>
          <p:nvPr>
            <p:ph type="body" idx="1"/>
          </p:nvPr>
        </p:nvSpPr>
        <p:spPr>
          <a:xfrm>
            <a:off x="296122" y="2514600"/>
            <a:ext cx="8881745" cy="2808605"/>
          </a:xfrm>
          <a:prstGeom prst="rect">
            <a:avLst/>
          </a:prstGeom>
        </p:spPr>
        <p:txBody>
          <a:bodyPr vert="horz" wrap="square" lIns="0" tIns="0" rIns="0" bIns="0" rtlCol="0">
            <a:noAutofit/>
          </a:bodyPr>
          <a:lstStyle/>
          <a:p>
            <a:pPr marL="298450" marR="18415" indent="-285750" fontAlgn="auto">
              <a:lnSpc>
                <a:spcPct val="150000"/>
              </a:lnSpc>
              <a:buFont typeface="Wingdings" panose="05000000000000000000" charset="0"/>
              <a:buChar char="Ø"/>
            </a:pPr>
            <a:r>
              <a:rPr b="1" dirty="0">
                <a:solidFill>
                  <a:srgbClr val="FFFF00"/>
                </a:solidFill>
                <a:latin typeface="Arial" panose="020B0604020202020204"/>
                <a:cs typeface="Arial" panose="020B0604020202020204"/>
              </a:rPr>
              <a:t>“In</a:t>
            </a:r>
            <a:r>
              <a:rPr b="1" spc="-5" dirty="0">
                <a:solidFill>
                  <a:srgbClr val="FFFF00"/>
                </a:solidFill>
                <a:latin typeface="Arial" panose="020B0604020202020204"/>
                <a:cs typeface="Arial" panose="020B0604020202020204"/>
              </a:rPr>
              <a:t> </a:t>
            </a:r>
            <a:r>
              <a:rPr b="1" spc="0" dirty="0">
                <a:solidFill>
                  <a:srgbClr val="FFFF00"/>
                </a:solidFill>
                <a:latin typeface="Arial" panose="020B0604020202020204"/>
                <a:cs typeface="Arial" panose="020B0604020202020204"/>
              </a:rPr>
              <a:t>Assessment </a:t>
            </a:r>
            <a:r>
              <a:rPr b="1" i="1" spc="0" dirty="0">
                <a:solidFill>
                  <a:srgbClr val="FFFF00"/>
                </a:solidFill>
                <a:latin typeface="Arial" panose="020B0604020202020204"/>
                <a:cs typeface="Arial" panose="020B0604020202020204"/>
              </a:rPr>
              <a:t>for</a:t>
            </a:r>
            <a:r>
              <a:rPr b="1" i="1" spc="-5" dirty="0">
                <a:solidFill>
                  <a:srgbClr val="FFFF00"/>
                </a:solidFill>
                <a:latin typeface="Arial" panose="020B0604020202020204"/>
                <a:cs typeface="Arial" panose="020B0604020202020204"/>
              </a:rPr>
              <a:t> </a:t>
            </a:r>
            <a:r>
              <a:rPr b="1" spc="0" dirty="0">
                <a:solidFill>
                  <a:srgbClr val="FFFF00"/>
                </a:solidFill>
                <a:latin typeface="Arial" panose="020B0604020202020204"/>
                <a:cs typeface="Arial" panose="020B0604020202020204"/>
              </a:rPr>
              <a:t>Learning,</a:t>
            </a:r>
            <a:r>
              <a:rPr b="1" spc="-10" dirty="0">
                <a:solidFill>
                  <a:srgbClr val="FFFF00"/>
                </a:solidFill>
                <a:latin typeface="Arial" panose="020B0604020202020204"/>
                <a:cs typeface="Arial" panose="020B0604020202020204"/>
              </a:rPr>
              <a:t> </a:t>
            </a:r>
            <a:r>
              <a:rPr b="1" spc="-5" dirty="0">
                <a:solidFill>
                  <a:srgbClr val="FFFF00"/>
                </a:solidFill>
                <a:latin typeface="Arial" panose="020B0604020202020204"/>
                <a:cs typeface="Arial" panose="020B0604020202020204"/>
              </a:rPr>
              <a:t>t</a:t>
            </a:r>
            <a:r>
              <a:rPr b="1" spc="0" dirty="0">
                <a:solidFill>
                  <a:srgbClr val="FFFF00"/>
                </a:solidFill>
                <a:latin typeface="Arial" panose="020B0604020202020204"/>
                <a:cs typeface="Arial" panose="020B0604020202020204"/>
              </a:rPr>
              <a:t>eachers</a:t>
            </a:r>
            <a:r>
              <a:rPr b="1" spc="-5" dirty="0">
                <a:solidFill>
                  <a:srgbClr val="FFFF00"/>
                </a:solidFill>
                <a:latin typeface="Arial" panose="020B0604020202020204"/>
                <a:cs typeface="Arial" panose="020B0604020202020204"/>
              </a:rPr>
              <a:t> </a:t>
            </a:r>
            <a:r>
              <a:rPr b="1" spc="0" dirty="0">
                <a:solidFill>
                  <a:srgbClr val="FFFF00"/>
                </a:solidFill>
                <a:latin typeface="Arial" panose="020B0604020202020204"/>
                <a:cs typeface="Arial" panose="020B0604020202020204"/>
              </a:rPr>
              <a:t>use</a:t>
            </a:r>
            <a:r>
              <a:rPr b="1" spc="-5" dirty="0">
                <a:solidFill>
                  <a:srgbClr val="FFFF00"/>
                </a:solidFill>
                <a:latin typeface="Arial" panose="020B0604020202020204"/>
                <a:cs typeface="Arial" panose="020B0604020202020204"/>
              </a:rPr>
              <a:t> </a:t>
            </a:r>
            <a:r>
              <a:rPr b="1" spc="0" dirty="0">
                <a:solidFill>
                  <a:srgbClr val="FFFF00"/>
                </a:solidFill>
                <a:latin typeface="Arial" panose="020B0604020202020204"/>
                <a:cs typeface="Arial" panose="020B0604020202020204"/>
              </a:rPr>
              <a:t>assessment </a:t>
            </a:r>
            <a:r>
              <a:rPr b="1" spc="-5" dirty="0">
                <a:solidFill>
                  <a:srgbClr val="FFFF00"/>
                </a:solidFill>
                <a:latin typeface="Arial" panose="020B0604020202020204"/>
                <a:cs typeface="Arial" panose="020B0604020202020204"/>
              </a:rPr>
              <a:t>a</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investigabl</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too</a:t>
            </a:r>
            <a:r>
              <a:rPr b="1" spc="0" dirty="0">
                <a:solidFill>
                  <a:srgbClr val="FFFF00"/>
                </a:solidFill>
                <a:latin typeface="Arial" panose="020B0604020202020204"/>
                <a:cs typeface="Arial" panose="020B0604020202020204"/>
              </a:rPr>
              <a:t>l</a:t>
            </a:r>
            <a:r>
              <a:rPr b="1" spc="-5" dirty="0">
                <a:solidFill>
                  <a:srgbClr val="FFFF00"/>
                </a:solidFill>
                <a:latin typeface="Arial" panose="020B0604020202020204"/>
                <a:cs typeface="Arial" panose="020B0604020202020204"/>
              </a:rPr>
              <a:t> t</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fin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ou</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a</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muc</a:t>
            </a:r>
            <a:r>
              <a:rPr b="1" spc="0" dirty="0">
                <a:solidFill>
                  <a:srgbClr val="FFFF00"/>
                </a:solidFill>
                <a:latin typeface="Arial" panose="020B0604020202020204"/>
                <a:cs typeface="Arial" panose="020B0604020202020204"/>
              </a:rPr>
              <a:t>h</a:t>
            </a:r>
            <a:r>
              <a:rPr b="1" spc="-5" dirty="0">
                <a:solidFill>
                  <a:srgbClr val="FFFF00"/>
                </a:solidFill>
                <a:latin typeface="Arial" panose="020B0604020202020204"/>
                <a:cs typeface="Arial" panose="020B0604020202020204"/>
              </a:rPr>
              <a:t> a</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the</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can abou</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wha</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thei</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student</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kno</a:t>
            </a:r>
            <a:r>
              <a:rPr b="1" spc="0" dirty="0">
                <a:solidFill>
                  <a:srgbClr val="FFFF00"/>
                </a:solidFill>
                <a:latin typeface="Arial" panose="020B0604020202020204"/>
                <a:cs typeface="Arial" panose="020B0604020202020204"/>
              </a:rPr>
              <a:t>w</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ca</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do</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what confusions</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preconceptions</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gap</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the</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migh</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have.</a:t>
            </a:r>
            <a:endParaRPr dirty="0">
              <a:solidFill>
                <a:srgbClr val="FFFF00"/>
              </a:solidFill>
            </a:endParaRPr>
          </a:p>
          <a:p>
            <a:pPr marL="0" indent="0" fontAlgn="auto">
              <a:lnSpc>
                <a:spcPct val="150000"/>
              </a:lnSpc>
              <a:buNone/>
            </a:pPr>
            <a:r>
              <a:rPr lang="zh-CN" altLang="en-US" sz="1600" b="1" dirty="0">
                <a:solidFill>
                  <a:srgbClr val="FFFF00"/>
                </a:solidFill>
              </a:rPr>
              <a:t>       </a:t>
            </a:r>
            <a:endParaRPr sz="1600" b="1" dirty="0">
              <a:solidFill>
                <a:schemeClr val="bg1"/>
              </a:solidFill>
            </a:endParaRPr>
          </a:p>
          <a:p>
            <a:pPr marL="0" indent="0" fontAlgn="auto">
              <a:lnSpc>
                <a:spcPct val="150000"/>
              </a:lnSpc>
              <a:buNone/>
            </a:pPr>
            <a:endParaRPr sz="100" dirty="0"/>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81000" y="-76200"/>
            <a:ext cx="8563411" cy="1478152"/>
          </a:xfrm>
          <a:prstGeom prst="rect">
            <a:avLst/>
          </a:prstGeom>
        </p:spPr>
        <p:txBody>
          <a:bodyPr vert="horz" wrap="square" lIns="0" tIns="284479" rIns="0" bIns="0" rtlCol="0">
            <a:noAutofit/>
          </a:bodyPr>
          <a:lstStyle/>
          <a:p>
            <a:pPr marL="2137410"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smtClean="0">
                <a:solidFill>
                  <a:schemeClr val="bg1"/>
                </a:solidFill>
                <a:latin typeface="Arial" panose="020B0604020202020204"/>
                <a:cs typeface="Arial" panose="020B0604020202020204"/>
              </a:rPr>
              <a:t>Learning</a:t>
            </a:r>
            <a:endParaRPr lang="zh-CN" altLang="en-US" sz="3600" b="1" spc="-5" dirty="0">
              <a:solidFill>
                <a:schemeClr val="bg1"/>
              </a:solidFill>
              <a:latin typeface="Arial" panose="020B0604020202020204"/>
              <a:cs typeface="Arial" panose="020B0604020202020204"/>
            </a:endParaRPr>
          </a:p>
        </p:txBody>
      </p:sp>
      <p:sp>
        <p:nvSpPr>
          <p:cNvPr id="3" name="object 3"/>
          <p:cNvSpPr txBox="1">
            <a:spLocks noGrp="1"/>
          </p:cNvSpPr>
          <p:nvPr>
            <p:ph type="body" idx="1"/>
          </p:nvPr>
        </p:nvSpPr>
        <p:spPr>
          <a:xfrm>
            <a:off x="135890" y="1534795"/>
            <a:ext cx="8881745" cy="5131435"/>
          </a:xfrm>
          <a:prstGeom prst="rect">
            <a:avLst/>
          </a:prstGeom>
        </p:spPr>
        <p:txBody>
          <a:bodyPr vert="horz" wrap="square" lIns="0" tIns="0" rIns="0" bIns="0" rtlCol="0">
            <a:noAutofit/>
          </a:bodyPr>
          <a:lstStyle/>
          <a:p>
            <a:pPr marL="0" indent="0" fontAlgn="auto">
              <a:lnSpc>
                <a:spcPct val="150000"/>
              </a:lnSpc>
              <a:buNone/>
            </a:pPr>
            <a:endParaRPr sz="100" dirty="0"/>
          </a:p>
          <a:p>
            <a:pPr marL="298450" marR="159385" indent="-285750" fontAlgn="auto">
              <a:lnSpc>
                <a:spcPct val="150000"/>
              </a:lnSpc>
              <a:buFont typeface="Wingdings" panose="05000000000000000000" charset="0"/>
              <a:buChar char="Ø"/>
              <a:tabLst>
                <a:tab pos="3834765" algn="l"/>
              </a:tabLst>
            </a:pPr>
            <a:r>
              <a:rPr b="1" spc="-5" dirty="0">
                <a:solidFill>
                  <a:srgbClr val="FFFF00"/>
                </a:solidFill>
                <a:latin typeface="Arial" panose="020B0604020202020204"/>
                <a:cs typeface="Arial" panose="020B0604020202020204"/>
              </a:rPr>
              <a:t>Th</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wid</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variet</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f</a:t>
            </a:r>
            <a:r>
              <a:rPr b="1" spc="-5" dirty="0">
                <a:solidFill>
                  <a:srgbClr val="FFFF00"/>
                </a:solidFill>
                <a:latin typeface="Arial" panose="020B0604020202020204"/>
                <a:cs typeface="Arial" panose="020B0604020202020204"/>
              </a:rPr>
              <a:t> informatio</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tha</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teacher</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collect abou</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students</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learnin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processe</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provide</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th</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basis fo</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determinin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wha</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the</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nee</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t</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d</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nex</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t</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move studen</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learnin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forward</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I</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provide</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th</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basi</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for providin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descriptiv</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feedbac</a:t>
            </a:r>
            <a:r>
              <a:rPr b="1" spc="0" dirty="0">
                <a:solidFill>
                  <a:srgbClr val="FFFF00"/>
                </a:solidFill>
                <a:latin typeface="Arial" panose="020B0604020202020204"/>
                <a:cs typeface="Arial" panose="020B0604020202020204"/>
              </a:rPr>
              <a:t>k</a:t>
            </a:r>
            <a:r>
              <a:rPr b="1" spc="-5" dirty="0">
                <a:solidFill>
                  <a:srgbClr val="FFFF00"/>
                </a:solidFill>
                <a:latin typeface="Arial" panose="020B0604020202020204"/>
                <a:cs typeface="Arial" panose="020B0604020202020204"/>
              </a:rPr>
              <a:t> fo</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student</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and decidin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groupings</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instructiona</a:t>
            </a:r>
            <a:r>
              <a:rPr b="1" spc="0" dirty="0">
                <a:solidFill>
                  <a:srgbClr val="FFFF00"/>
                </a:solidFill>
                <a:latin typeface="Arial" panose="020B0604020202020204"/>
                <a:cs typeface="Arial" panose="020B0604020202020204"/>
              </a:rPr>
              <a:t>l</a:t>
            </a:r>
            <a:r>
              <a:rPr b="1" spc="-5" dirty="0">
                <a:solidFill>
                  <a:srgbClr val="FFFF00"/>
                </a:solidFill>
                <a:latin typeface="Arial" panose="020B0604020202020204"/>
                <a:cs typeface="Arial" panose="020B0604020202020204"/>
              </a:rPr>
              <a:t> strategies</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and </a:t>
            </a:r>
            <a:r>
              <a:rPr b="1" spc="0" dirty="0">
                <a:solidFill>
                  <a:srgbClr val="FFFF00"/>
                </a:solidFill>
                <a:latin typeface="Arial" panose="020B0604020202020204"/>
                <a:cs typeface="Arial" panose="020B0604020202020204"/>
              </a:rPr>
              <a:t>resources</a:t>
            </a:r>
            <a:r>
              <a:rPr sz="1600" b="1" spc="0" dirty="0">
                <a:solidFill>
                  <a:srgbClr val="FFFF00"/>
                </a:solidFill>
                <a:latin typeface="Arial" panose="020B0604020202020204"/>
                <a:cs typeface="Arial" panose="020B0604020202020204"/>
              </a:rPr>
              <a:t>.”</a:t>
            </a:r>
            <a:endParaRPr lang="en-US" altLang="zh-CN" sz="1600" b="1" spc="0" dirty="0">
              <a:solidFill>
                <a:srgbClr val="FFFF00"/>
              </a:solidFill>
              <a:latin typeface="Arial" panose="020B0604020202020204"/>
              <a:cs typeface="Arial" panose="020B0604020202020204"/>
            </a:endParaRPr>
          </a:p>
          <a:p>
            <a:pPr marL="0" marR="159385" indent="0" fontAlgn="auto">
              <a:lnSpc>
                <a:spcPct val="150000"/>
              </a:lnSpc>
              <a:buNone/>
              <a:tabLst>
                <a:tab pos="3834765" algn="l"/>
              </a:tabLst>
            </a:pPr>
            <a:r>
              <a:rPr lang="zh-CN" altLang="en-US" sz="1600" b="1" dirty="0">
                <a:solidFill>
                  <a:srgbClr val="FFFF00"/>
                </a:solidFill>
                <a:sym typeface="+mn-ea"/>
              </a:rPr>
              <a:t>       </a:t>
            </a:r>
            <a:endParaRPr lang="zh-CN" altLang="en-US" sz="1600" b="1" dirty="0">
              <a:solidFill>
                <a:schemeClr val="bg1"/>
              </a:solidFill>
              <a:latin typeface="Arial" panose="020B0604020202020204"/>
              <a:cs typeface="Arial" panose="020B0604020202020204"/>
            </a:endParaRPr>
          </a:p>
          <a:p>
            <a:pPr marL="0" marR="159385" indent="0" fontAlgn="auto">
              <a:lnSpc>
                <a:spcPct val="150000"/>
              </a:lnSpc>
              <a:buNone/>
              <a:tabLst>
                <a:tab pos="3834765" algn="l"/>
              </a:tabLst>
            </a:pPr>
            <a:endParaRPr lang="en-GB" sz="1400" b="1" spc="-15"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842973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5" name="TextBox 3"/>
          <p:cNvSpPr txBox="1">
            <a:spLocks noChangeArrowheads="1"/>
          </p:cNvSpPr>
          <p:nvPr/>
        </p:nvSpPr>
        <p:spPr bwMode="auto">
          <a:xfrm>
            <a:off x="1458595" y="2667000"/>
            <a:ext cx="6325870" cy="81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eaLnBrk="0" hangingPunct="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eaLnBrk="0" hangingPunct="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eaLnBrk="0" hangingPunct="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eaLnBrk="0" hangingPunct="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algn="ctr" defTabSz="685800" eaLnBrk="1" fontAlgn="auto" hangingPunct="1">
              <a:lnSpc>
                <a:spcPct val="150000"/>
              </a:lnSpc>
              <a:spcBef>
                <a:spcPct val="0"/>
              </a:spcBef>
              <a:buClrTx/>
              <a:buSzTx/>
              <a:buNone/>
            </a:pPr>
            <a:r>
              <a:rPr lang="en-GB" altLang="en-US" sz="3600" dirty="0">
                <a:solidFill>
                  <a:prstClr val="white"/>
                </a:solidFill>
              </a:rPr>
              <a:t>Assessment for </a:t>
            </a:r>
            <a:r>
              <a:rPr lang="en-GB" altLang="en-US" sz="3600" dirty="0" smtClean="0">
                <a:solidFill>
                  <a:prstClr val="white"/>
                </a:solidFill>
              </a:rPr>
              <a:t>Learning</a:t>
            </a:r>
            <a:endParaRPr lang="en-GB" altLang="en-US" sz="3600"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object 3"/>
          <p:cNvSpPr txBox="1"/>
          <p:nvPr/>
        </p:nvSpPr>
        <p:spPr>
          <a:xfrm>
            <a:off x="140335" y="1660904"/>
            <a:ext cx="8762365" cy="3805176"/>
          </a:xfrm>
          <a:prstGeom prst="rect">
            <a:avLst/>
          </a:prstGeom>
        </p:spPr>
        <p:txBody>
          <a:bodyPr vert="horz" wrap="square" lIns="0" tIns="0" rIns="0" bIns="0" rtlCol="0">
            <a:noAutofit/>
          </a:bodyPr>
          <a:lstStyle/>
          <a:p>
            <a:pPr marL="370205" marR="661035" indent="0" fontAlgn="auto">
              <a:lnSpc>
                <a:spcPct val="200000"/>
              </a:lnSpc>
              <a:tabLst>
                <a:tab pos="3060700" algn="l"/>
              </a:tabLst>
            </a:pPr>
            <a:r>
              <a:rPr sz="3600" b="1" dirty="0" smtClean="0">
                <a:solidFill>
                  <a:srgbClr val="FFFF00"/>
                </a:solidFill>
                <a:latin typeface="Arial" panose="020B0604020202020204"/>
                <a:cs typeface="Arial" panose="020B0604020202020204"/>
              </a:rPr>
              <a:t>Assessment </a:t>
            </a:r>
            <a:r>
              <a:rPr sz="3600" b="1" i="1" dirty="0">
                <a:solidFill>
                  <a:srgbClr val="FFFF00"/>
                </a:solidFill>
                <a:latin typeface="Arial" panose="020B0604020202020204"/>
                <a:cs typeface="Arial" panose="020B0604020202020204"/>
              </a:rPr>
              <a:t>for</a:t>
            </a:r>
            <a:r>
              <a:rPr sz="3600" b="1" i="1" spc="-5" dirty="0">
                <a:solidFill>
                  <a:srgbClr val="FFFF00"/>
                </a:solidFill>
                <a:latin typeface="Arial" panose="020B0604020202020204"/>
                <a:cs typeface="Arial" panose="020B0604020202020204"/>
              </a:rPr>
              <a:t> </a:t>
            </a:r>
            <a:r>
              <a:rPr sz="3600" b="1" spc="-5" dirty="0">
                <a:solidFill>
                  <a:srgbClr val="FFFF00"/>
                </a:solidFill>
                <a:latin typeface="Arial" panose="020B0604020202020204"/>
                <a:cs typeface="Arial" panose="020B0604020202020204"/>
              </a:rPr>
              <a:t>learnin</a:t>
            </a:r>
            <a:r>
              <a:rPr sz="3600" b="1" spc="0" dirty="0">
                <a:solidFill>
                  <a:srgbClr val="FFFF00"/>
                </a:solidFill>
                <a:latin typeface="Arial" panose="020B0604020202020204"/>
                <a:cs typeface="Arial" panose="020B0604020202020204"/>
              </a:rPr>
              <a:t>g</a:t>
            </a:r>
            <a:r>
              <a:rPr sz="3600" b="1" spc="-5" dirty="0">
                <a:solidFill>
                  <a:srgbClr val="FFFF00"/>
                </a:solidFill>
                <a:latin typeface="Arial" panose="020B0604020202020204"/>
                <a:cs typeface="Arial" panose="020B0604020202020204"/>
              </a:rPr>
              <a:t> occur</a:t>
            </a:r>
            <a:r>
              <a:rPr sz="3600" b="1" spc="0" dirty="0">
                <a:solidFill>
                  <a:srgbClr val="FFFF00"/>
                </a:solidFill>
                <a:latin typeface="Arial" panose="020B0604020202020204"/>
                <a:cs typeface="Arial" panose="020B0604020202020204"/>
              </a:rPr>
              <a:t>s</a:t>
            </a:r>
            <a:r>
              <a:rPr sz="3600" b="1" spc="-5" dirty="0">
                <a:solidFill>
                  <a:srgbClr val="FFFF00"/>
                </a:solidFill>
                <a:latin typeface="Arial" panose="020B0604020202020204"/>
                <a:cs typeface="Arial" panose="020B0604020202020204"/>
              </a:rPr>
              <a:t> throughou</a:t>
            </a:r>
            <a:r>
              <a:rPr sz="3600" b="1" spc="0" dirty="0">
                <a:solidFill>
                  <a:srgbClr val="FFFF00"/>
                </a:solidFill>
                <a:latin typeface="Arial" panose="020B0604020202020204"/>
                <a:cs typeface="Arial" panose="020B0604020202020204"/>
              </a:rPr>
              <a:t>t</a:t>
            </a:r>
            <a:r>
              <a:rPr sz="3600" b="1" spc="-5" dirty="0">
                <a:solidFill>
                  <a:srgbClr val="FFFF00"/>
                </a:solidFill>
                <a:latin typeface="Arial" panose="020B0604020202020204"/>
                <a:cs typeface="Arial" panose="020B0604020202020204"/>
              </a:rPr>
              <a:t> the learnin</a:t>
            </a:r>
            <a:r>
              <a:rPr sz="3600" b="1" spc="0" dirty="0">
                <a:solidFill>
                  <a:srgbClr val="FFFF00"/>
                </a:solidFill>
                <a:latin typeface="Arial" panose="020B0604020202020204"/>
                <a:cs typeface="Arial" panose="020B0604020202020204"/>
              </a:rPr>
              <a:t>g</a:t>
            </a:r>
            <a:r>
              <a:rPr lang="en-US" altLang="zh-CN" sz="3600" b="1" spc="-5" dirty="0">
                <a:solidFill>
                  <a:srgbClr val="FFFF00"/>
                </a:solidFill>
                <a:latin typeface="Arial" panose="020B0604020202020204"/>
                <a:cs typeface="Arial" panose="020B0604020202020204"/>
              </a:rPr>
              <a:t> </a:t>
            </a:r>
            <a:r>
              <a:rPr sz="3600" b="1" spc="-5" dirty="0">
                <a:solidFill>
                  <a:srgbClr val="FFFF00"/>
                </a:solidFill>
                <a:latin typeface="Arial" panose="020B0604020202020204"/>
                <a:cs typeface="Arial" panose="020B0604020202020204"/>
              </a:rPr>
              <a:t>process</a:t>
            </a:r>
            <a:r>
              <a:rPr sz="3600" b="1" spc="0" dirty="0">
                <a:solidFill>
                  <a:srgbClr val="FFFF00"/>
                </a:solidFill>
                <a:latin typeface="Arial" panose="020B0604020202020204"/>
                <a:cs typeface="Arial" panose="020B0604020202020204"/>
              </a:rPr>
              <a:t>.</a:t>
            </a:r>
            <a:r>
              <a:rPr lang="en-US" altLang="zh-CN" sz="3600" b="1" spc="0" dirty="0">
                <a:solidFill>
                  <a:srgbClr val="FFFF00"/>
                </a:solidFill>
                <a:latin typeface="Arial" panose="020B0604020202020204"/>
                <a:cs typeface="Arial" panose="020B0604020202020204"/>
              </a:rPr>
              <a:t> </a:t>
            </a:r>
            <a:r>
              <a:rPr sz="3600" b="1" spc="-5" dirty="0">
                <a:solidFill>
                  <a:srgbClr val="FFFF00"/>
                </a:solidFill>
                <a:latin typeface="Arial" panose="020B0604020202020204"/>
                <a:cs typeface="Arial" panose="020B0604020202020204"/>
              </a:rPr>
              <a:t>I</a:t>
            </a:r>
            <a:r>
              <a:rPr sz="3600" b="1" spc="0" dirty="0">
                <a:solidFill>
                  <a:srgbClr val="FFFF00"/>
                </a:solidFill>
                <a:latin typeface="Arial" panose="020B0604020202020204"/>
                <a:cs typeface="Arial" panose="020B0604020202020204"/>
              </a:rPr>
              <a:t>t</a:t>
            </a:r>
            <a:r>
              <a:rPr sz="3600" b="1" spc="-5" dirty="0">
                <a:solidFill>
                  <a:srgbClr val="FFFF00"/>
                </a:solidFill>
                <a:latin typeface="Arial" panose="020B0604020202020204"/>
                <a:cs typeface="Arial" panose="020B0604020202020204"/>
              </a:rPr>
              <a:t> i</a:t>
            </a:r>
            <a:r>
              <a:rPr sz="3600" b="1" spc="0" dirty="0">
                <a:solidFill>
                  <a:srgbClr val="FFFF00"/>
                </a:solidFill>
                <a:latin typeface="Arial" panose="020B0604020202020204"/>
                <a:cs typeface="Arial" panose="020B0604020202020204"/>
              </a:rPr>
              <a:t>s</a:t>
            </a:r>
            <a:r>
              <a:rPr sz="3600" b="1" spc="-5" dirty="0">
                <a:solidFill>
                  <a:srgbClr val="FFFF00"/>
                </a:solidFill>
                <a:latin typeface="Arial" panose="020B0604020202020204"/>
                <a:cs typeface="Arial" panose="020B0604020202020204"/>
              </a:rPr>
              <a:t> interactive</a:t>
            </a:r>
            <a:r>
              <a:rPr sz="3600" b="1" spc="0" dirty="0">
                <a:solidFill>
                  <a:srgbClr val="FFFF00"/>
                </a:solidFill>
                <a:latin typeface="Arial" panose="020B0604020202020204"/>
                <a:cs typeface="Arial" panose="020B0604020202020204"/>
              </a:rPr>
              <a:t>,</a:t>
            </a:r>
            <a:r>
              <a:rPr sz="3600" b="1" spc="-5" dirty="0">
                <a:solidFill>
                  <a:srgbClr val="FFFF00"/>
                </a:solidFill>
                <a:latin typeface="Arial" panose="020B0604020202020204"/>
                <a:cs typeface="Arial" panose="020B0604020202020204"/>
              </a:rPr>
              <a:t> wit</a:t>
            </a:r>
            <a:r>
              <a:rPr sz="3600" b="1" spc="0" dirty="0">
                <a:solidFill>
                  <a:srgbClr val="FFFF00"/>
                </a:solidFill>
                <a:latin typeface="Arial" panose="020B0604020202020204"/>
                <a:cs typeface="Arial" panose="020B0604020202020204"/>
              </a:rPr>
              <a:t>h</a:t>
            </a:r>
            <a:r>
              <a:rPr sz="3600" b="1" spc="-5" dirty="0">
                <a:solidFill>
                  <a:srgbClr val="FFFF00"/>
                </a:solidFill>
                <a:latin typeface="Arial" panose="020B0604020202020204"/>
                <a:cs typeface="Arial" panose="020B0604020202020204"/>
              </a:rPr>
              <a:t> teachers</a:t>
            </a:r>
            <a:r>
              <a:rPr sz="2400" b="1" spc="-5" dirty="0">
                <a:solidFill>
                  <a:srgbClr val="FFFF00"/>
                </a:solidFill>
                <a:latin typeface="Arial" panose="020B0604020202020204"/>
                <a:cs typeface="Arial" panose="020B0604020202020204"/>
              </a:rPr>
              <a:t>:</a:t>
            </a:r>
            <a:endParaRPr lang="en-GB" sz="2400" b="1" spc="-5" dirty="0">
              <a:solidFill>
                <a:srgbClr val="FFFF00"/>
              </a:solidFill>
              <a:latin typeface="Arial" panose="020B0604020202020204"/>
              <a:cs typeface="Arial" panose="020B0604020202020204"/>
            </a:endParaRPr>
          </a:p>
          <a:p>
            <a:pPr marL="370205" marR="661035" indent="0" fontAlgn="auto">
              <a:lnSpc>
                <a:spcPct val="200000"/>
              </a:lnSpc>
              <a:tabLst>
                <a:tab pos="3060700" algn="l"/>
              </a:tabLst>
            </a:pPr>
            <a:endParaRPr lang="zh-CN" altLang="en-US" sz="2800"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6" name="文本框 5"/>
          <p:cNvSpPr txBox="1"/>
          <p:nvPr/>
        </p:nvSpPr>
        <p:spPr>
          <a:xfrm>
            <a:off x="2188845" y="0"/>
            <a:ext cx="6955790" cy="1198880"/>
          </a:xfrm>
          <a:prstGeom prst="rect">
            <a:avLst/>
          </a:prstGeom>
          <a:noFill/>
        </p:spPr>
        <p:txBody>
          <a:bodyPr wrap="square" rtlCol="0" anchor="t">
            <a:spAutoFit/>
          </a:bodyPr>
          <a:lstStyle/>
          <a:p>
            <a:pPr algn="ctr" fontAlgn="auto">
              <a:lnSpc>
                <a:spcPct val="150000"/>
              </a:lnSpc>
            </a:pPr>
            <a:r>
              <a:rPr lang="zh-CN" altLang="en-US" sz="2400" dirty="0">
                <a:solidFill>
                  <a:schemeClr val="bg1"/>
                </a:solidFill>
              </a:rPr>
              <a:t>Teachers’ Roles in Assessment for Learning:</a:t>
            </a:r>
          </a:p>
          <a:p>
            <a:pPr algn="ctr" fontAlgn="auto">
              <a:lnSpc>
                <a:spcPct val="150000"/>
              </a:lnSpc>
            </a:pPr>
            <a:endParaRPr lang="zh-CN" altLang="en-US" sz="24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6" name="文本框 5"/>
          <p:cNvSpPr txBox="1"/>
          <p:nvPr/>
        </p:nvSpPr>
        <p:spPr>
          <a:xfrm>
            <a:off x="2188845" y="0"/>
            <a:ext cx="6955790" cy="1198880"/>
          </a:xfrm>
          <a:prstGeom prst="rect">
            <a:avLst/>
          </a:prstGeom>
          <a:noFill/>
        </p:spPr>
        <p:txBody>
          <a:bodyPr wrap="square" rtlCol="0" anchor="t">
            <a:spAutoFit/>
          </a:bodyPr>
          <a:lstStyle/>
          <a:p>
            <a:pPr algn="ctr" fontAlgn="auto">
              <a:lnSpc>
                <a:spcPct val="150000"/>
              </a:lnSpc>
            </a:pPr>
            <a:r>
              <a:rPr lang="zh-CN" altLang="en-US" sz="2400" dirty="0">
                <a:solidFill>
                  <a:schemeClr val="bg1"/>
                </a:solidFill>
              </a:rPr>
              <a:t>Teachers’ Roles in Assessment for Learning:</a:t>
            </a:r>
          </a:p>
          <a:p>
            <a:pPr algn="ctr" fontAlgn="auto">
              <a:lnSpc>
                <a:spcPct val="150000"/>
              </a:lnSpc>
            </a:pPr>
            <a:endParaRPr lang="zh-CN" altLang="en-US" sz="2400" dirty="0">
              <a:solidFill>
                <a:schemeClr val="bg1"/>
              </a:solidFill>
            </a:endParaRPr>
          </a:p>
        </p:txBody>
      </p:sp>
      <p:sp>
        <p:nvSpPr>
          <p:cNvPr id="2" name="文本框 1"/>
          <p:cNvSpPr txBox="1"/>
          <p:nvPr/>
        </p:nvSpPr>
        <p:spPr>
          <a:xfrm>
            <a:off x="319405" y="1621155"/>
            <a:ext cx="8730615" cy="5077460"/>
          </a:xfrm>
          <a:prstGeom prst="rect">
            <a:avLst/>
          </a:prstGeom>
          <a:noFill/>
        </p:spPr>
        <p:txBody>
          <a:bodyPr wrap="square" rtlCol="0" anchor="t">
            <a:spAutoFit/>
          </a:bodyPr>
          <a:lstStyle/>
          <a:p>
            <a:pPr marL="285750" indent="-285750" fontAlgn="auto">
              <a:lnSpc>
                <a:spcPct val="150000"/>
              </a:lnSpc>
              <a:buFont typeface="Wingdings" panose="05000000000000000000" charset="0"/>
              <a:buChar char="Ø"/>
            </a:pPr>
            <a:r>
              <a:rPr lang="zh-CN" altLang="en-US" dirty="0">
                <a:solidFill>
                  <a:srgbClr val="FFFF00"/>
                </a:solidFill>
              </a:rPr>
              <a:t>Aligning instruction</a:t>
            </a:r>
          </a:p>
          <a:p>
            <a:pPr fontAlgn="auto">
              <a:lnSpc>
                <a:spcPct val="150000"/>
              </a:lnSpc>
            </a:pPr>
            <a:r>
              <a:rPr lang="zh-CN" altLang="en-US" dirty="0">
                <a:solidFill>
                  <a:srgbClr val="FFFF00"/>
                </a:solidFill>
              </a:rPr>
              <a:t>       </a:t>
            </a:r>
            <a:endParaRPr lang="zh-CN" altLang="en-US" dirty="0">
              <a:solidFill>
                <a:schemeClr val="bg1"/>
              </a:solidFill>
            </a:endParaRPr>
          </a:p>
          <a:p>
            <a:pPr marL="285750" indent="-285750" fontAlgn="auto">
              <a:lnSpc>
                <a:spcPct val="150000"/>
              </a:lnSpc>
              <a:buFont typeface="Wingdings" panose="05000000000000000000" charset="0"/>
              <a:buChar char="Ø"/>
            </a:pPr>
            <a:r>
              <a:rPr lang="zh-CN" altLang="en-US" dirty="0">
                <a:solidFill>
                  <a:srgbClr val="FFFF00"/>
                </a:solidFill>
              </a:rPr>
              <a:t>Identifying particular learning needs of students or groups</a:t>
            </a:r>
          </a:p>
          <a:p>
            <a:pPr fontAlgn="auto">
              <a:lnSpc>
                <a:spcPct val="150000"/>
              </a:lnSpc>
            </a:pPr>
            <a:r>
              <a:rPr lang="zh-CN" altLang="en-US" dirty="0">
                <a:solidFill>
                  <a:srgbClr val="FFFF00"/>
                </a:solidFill>
              </a:rPr>
              <a:t>       </a:t>
            </a:r>
            <a:endParaRPr lang="zh-CN" altLang="en-US" dirty="0">
              <a:solidFill>
                <a:schemeClr val="bg1"/>
              </a:solidFill>
            </a:endParaRPr>
          </a:p>
          <a:p>
            <a:pPr marL="285750" indent="-285750" fontAlgn="auto">
              <a:lnSpc>
                <a:spcPct val="150000"/>
              </a:lnSpc>
              <a:buFont typeface="Wingdings" panose="05000000000000000000" charset="0"/>
              <a:buChar char="Ø"/>
            </a:pPr>
            <a:r>
              <a:rPr lang="zh-CN" altLang="en-US" dirty="0">
                <a:solidFill>
                  <a:srgbClr val="FFFF00"/>
                </a:solidFill>
              </a:rPr>
              <a:t>Selecting and adapting materials and resources</a:t>
            </a:r>
          </a:p>
          <a:p>
            <a:pPr fontAlgn="auto">
              <a:lnSpc>
                <a:spcPct val="150000"/>
              </a:lnSpc>
            </a:pPr>
            <a:r>
              <a:rPr lang="zh-CN" altLang="en-US" dirty="0">
                <a:solidFill>
                  <a:schemeClr val="bg1"/>
                </a:solidFill>
              </a:rPr>
              <a:t>       </a:t>
            </a:r>
          </a:p>
          <a:p>
            <a:pPr marL="285750" indent="-285750" fontAlgn="auto">
              <a:lnSpc>
                <a:spcPct val="150000"/>
              </a:lnSpc>
              <a:buFont typeface="Wingdings" panose="05000000000000000000" charset="0"/>
              <a:buChar char="Ø"/>
            </a:pPr>
            <a:r>
              <a:rPr lang="zh-CN" altLang="en-US" dirty="0">
                <a:solidFill>
                  <a:srgbClr val="FFFF00"/>
                </a:solidFill>
              </a:rPr>
              <a:t>Creating differentiated teaching strategies and learning </a:t>
            </a:r>
          </a:p>
          <a:p>
            <a:pPr fontAlgn="auto">
              <a:lnSpc>
                <a:spcPct val="150000"/>
              </a:lnSpc>
            </a:pPr>
            <a:r>
              <a:rPr lang="zh-CN" altLang="en-US" dirty="0">
                <a:solidFill>
                  <a:srgbClr val="FFFF00"/>
                </a:solidFill>
              </a:rPr>
              <a:t>       </a:t>
            </a:r>
            <a:endParaRPr lang="zh-CN" altLang="en-US" dirty="0">
              <a:solidFill>
                <a:schemeClr val="bg1"/>
              </a:solidFill>
            </a:endParaRPr>
          </a:p>
          <a:p>
            <a:pPr marL="285750" indent="-285750" fontAlgn="auto">
              <a:lnSpc>
                <a:spcPct val="150000"/>
              </a:lnSpc>
              <a:buFont typeface="Wingdings" panose="05000000000000000000" charset="0"/>
              <a:buChar char="Ø"/>
            </a:pPr>
            <a:r>
              <a:rPr lang="zh-CN" altLang="en-US" dirty="0">
                <a:solidFill>
                  <a:srgbClr val="FFFF00"/>
                </a:solidFill>
              </a:rPr>
              <a:t>Opportunities for helping individual students move forward in their learning </a:t>
            </a:r>
          </a:p>
          <a:p>
            <a:pPr fontAlgn="auto">
              <a:lnSpc>
                <a:spcPct val="150000"/>
              </a:lnSpc>
            </a:pPr>
            <a:r>
              <a:rPr lang="zh-CN" altLang="en-US" dirty="0">
                <a:solidFill>
                  <a:srgbClr val="FFFF00"/>
                </a:solidFill>
              </a:rPr>
              <a:t>       </a:t>
            </a:r>
            <a:endParaRPr lang="zh-CN" altLang="en-US" dirty="0">
              <a:solidFill>
                <a:schemeClr val="bg1"/>
              </a:solidFill>
            </a:endParaRPr>
          </a:p>
          <a:p>
            <a:pPr marL="285750" indent="-285750" fontAlgn="auto">
              <a:lnSpc>
                <a:spcPct val="150000"/>
              </a:lnSpc>
              <a:buFont typeface="Wingdings" panose="05000000000000000000" charset="0"/>
              <a:buChar char="Ø"/>
            </a:pPr>
            <a:r>
              <a:rPr lang="zh-CN" altLang="en-US" dirty="0">
                <a:solidFill>
                  <a:srgbClr val="FFFF00"/>
                </a:solidFill>
              </a:rPr>
              <a:t>Providing immediate feedback and direction to students</a:t>
            </a:r>
          </a:p>
          <a:p>
            <a:pPr fontAlgn="auto">
              <a:lnSpc>
                <a:spcPct val="150000"/>
              </a:lnSpc>
            </a:pPr>
            <a:r>
              <a:rPr lang="zh-CN" altLang="en-US" dirty="0">
                <a:solidFill>
                  <a:schemeClr val="bg1"/>
                </a:solidFill>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19075" y="1685925"/>
            <a:ext cx="8635365" cy="5172075"/>
          </a:xfrm>
          <a:prstGeom prst="rect">
            <a:avLst/>
          </a:prstGeom>
        </p:spPr>
        <p:txBody>
          <a:bodyPr vert="horz" wrap="square" lIns="0" tIns="0" rIns="0" bIns="0" rtlCol="0">
            <a:noAutofit/>
          </a:bodyPr>
          <a:lstStyle/>
          <a:p>
            <a:pPr marL="12700" marR="683260" indent="0" defTabSz="914400" fontAlgn="auto">
              <a:lnSpc>
                <a:spcPct val="200000"/>
              </a:lnSpc>
              <a:tabLst>
                <a:tab pos="1450340" algn="l"/>
              </a:tabLst>
            </a:pPr>
            <a:r>
              <a:rPr sz="2000" b="1" dirty="0">
                <a:solidFill>
                  <a:schemeClr val="bg1"/>
                </a:solidFill>
                <a:latin typeface="Arial" panose="020B0604020202020204"/>
                <a:cs typeface="Arial" panose="020B0604020202020204"/>
              </a:rPr>
              <a:t>“</a:t>
            </a:r>
            <a:r>
              <a:rPr sz="2800" b="1" dirty="0">
                <a:solidFill>
                  <a:schemeClr val="bg1"/>
                </a:solidFill>
                <a:latin typeface="Arial" panose="020B0604020202020204"/>
                <a:cs typeface="Arial" panose="020B0604020202020204"/>
              </a:rPr>
              <a:t>Teachers also use</a:t>
            </a:r>
            <a:r>
              <a:rPr sz="2800" b="1" spc="110" dirty="0">
                <a:solidFill>
                  <a:schemeClr val="bg1"/>
                </a:solidFill>
                <a:latin typeface="Arial" panose="020B0604020202020204"/>
                <a:cs typeface="Arial" panose="020B0604020202020204"/>
              </a:rPr>
              <a:t> </a:t>
            </a:r>
            <a:r>
              <a:rPr sz="2800" b="1" spc="0" dirty="0">
                <a:solidFill>
                  <a:schemeClr val="bg1"/>
                </a:solidFill>
                <a:latin typeface="Arial" panose="020B0604020202020204"/>
                <a:cs typeface="Arial" panose="020B0604020202020204"/>
              </a:rPr>
              <a:t>assessment </a:t>
            </a:r>
            <a:r>
              <a:rPr sz="2800" b="1" i="1" spc="0" dirty="0">
                <a:solidFill>
                  <a:schemeClr val="bg1"/>
                </a:solidFill>
                <a:latin typeface="Arial" panose="020B0604020202020204"/>
                <a:cs typeface="Arial" panose="020B0604020202020204"/>
              </a:rPr>
              <a:t>for</a:t>
            </a:r>
            <a:r>
              <a:rPr sz="2800" b="1" i="1" spc="-5" dirty="0">
                <a:solidFill>
                  <a:schemeClr val="bg1"/>
                </a:solidFill>
                <a:latin typeface="Arial" panose="020B0604020202020204"/>
                <a:cs typeface="Arial" panose="020B0604020202020204"/>
              </a:rPr>
              <a:t> </a:t>
            </a:r>
            <a:r>
              <a:rPr sz="2800" b="1" spc="-5" dirty="0">
                <a:solidFill>
                  <a:schemeClr val="bg1"/>
                </a:solidFill>
                <a:latin typeface="Arial" panose="020B0604020202020204"/>
                <a:cs typeface="Arial" panose="020B0604020202020204"/>
              </a:rPr>
              <a:t>learnin</a:t>
            </a:r>
            <a:r>
              <a:rPr sz="2800" b="1" spc="0" dirty="0">
                <a:solidFill>
                  <a:schemeClr val="bg1"/>
                </a:solidFill>
                <a:latin typeface="Arial" panose="020B0604020202020204"/>
                <a:cs typeface="Arial" panose="020B0604020202020204"/>
              </a:rPr>
              <a:t>g</a:t>
            </a:r>
            <a:r>
              <a:rPr sz="2800" b="1" spc="-5" dirty="0">
                <a:solidFill>
                  <a:schemeClr val="bg1"/>
                </a:solidFill>
                <a:latin typeface="Arial" panose="020B0604020202020204"/>
                <a:cs typeface="Arial" panose="020B0604020202020204"/>
              </a:rPr>
              <a:t> to enhanc</a:t>
            </a:r>
            <a:r>
              <a:rPr sz="2800" b="1" spc="0" dirty="0">
                <a:solidFill>
                  <a:schemeClr val="bg1"/>
                </a:solidFill>
                <a:latin typeface="Arial" panose="020B0604020202020204"/>
                <a:cs typeface="Arial" panose="020B0604020202020204"/>
              </a:rPr>
              <a:t>e</a:t>
            </a:r>
            <a:r>
              <a:rPr sz="2800" b="1" spc="-5" dirty="0">
                <a:solidFill>
                  <a:schemeClr val="bg1"/>
                </a:solidFill>
                <a:latin typeface="Arial" panose="020B0604020202020204"/>
                <a:cs typeface="Arial" panose="020B0604020202020204"/>
              </a:rPr>
              <a:t> students</a:t>
            </a:r>
            <a:r>
              <a:rPr sz="2800" b="1" spc="0" dirty="0">
                <a:solidFill>
                  <a:schemeClr val="bg1"/>
                </a:solidFill>
                <a:latin typeface="Arial" panose="020B0604020202020204"/>
                <a:cs typeface="Arial" panose="020B0604020202020204"/>
              </a:rPr>
              <a:t>’</a:t>
            </a:r>
            <a:r>
              <a:rPr sz="2800" b="1" spc="-5" dirty="0">
                <a:solidFill>
                  <a:schemeClr val="bg1"/>
                </a:solidFill>
                <a:latin typeface="Arial" panose="020B0604020202020204"/>
                <a:cs typeface="Arial" panose="020B0604020202020204"/>
              </a:rPr>
              <a:t> motivatio</a:t>
            </a:r>
            <a:r>
              <a:rPr sz="2800" b="1" spc="0" dirty="0">
                <a:solidFill>
                  <a:schemeClr val="bg1"/>
                </a:solidFill>
                <a:latin typeface="Arial" panose="020B0604020202020204"/>
                <a:cs typeface="Arial" panose="020B0604020202020204"/>
              </a:rPr>
              <a:t>n</a:t>
            </a:r>
            <a:r>
              <a:rPr sz="2800" b="1" spc="-5" dirty="0">
                <a:solidFill>
                  <a:schemeClr val="bg1"/>
                </a:solidFill>
                <a:latin typeface="Arial" panose="020B0604020202020204"/>
                <a:cs typeface="Arial" panose="020B0604020202020204"/>
              </a:rPr>
              <a:t> an</a:t>
            </a:r>
            <a:r>
              <a:rPr sz="2800" b="1" spc="0" dirty="0">
                <a:solidFill>
                  <a:schemeClr val="bg1"/>
                </a:solidFill>
                <a:latin typeface="Arial" panose="020B0604020202020204"/>
                <a:cs typeface="Arial" panose="020B0604020202020204"/>
              </a:rPr>
              <a:t>d</a:t>
            </a:r>
            <a:r>
              <a:rPr sz="2800" b="1" spc="-5" dirty="0">
                <a:solidFill>
                  <a:schemeClr val="bg1"/>
                </a:solidFill>
                <a:latin typeface="Arial" panose="020B0604020202020204"/>
                <a:cs typeface="Arial" panose="020B0604020202020204"/>
              </a:rPr>
              <a:t> commitmen</a:t>
            </a:r>
            <a:r>
              <a:rPr sz="2800" b="1" spc="0" dirty="0">
                <a:solidFill>
                  <a:schemeClr val="bg1"/>
                </a:solidFill>
                <a:latin typeface="Arial" panose="020B0604020202020204"/>
                <a:cs typeface="Arial" panose="020B0604020202020204"/>
              </a:rPr>
              <a:t>t</a:t>
            </a:r>
            <a:r>
              <a:rPr sz="2800" b="1" spc="-5" dirty="0">
                <a:solidFill>
                  <a:schemeClr val="bg1"/>
                </a:solidFill>
                <a:latin typeface="Arial" panose="020B0604020202020204"/>
                <a:cs typeface="Arial" panose="020B0604020202020204"/>
              </a:rPr>
              <a:t> to learning</a:t>
            </a:r>
            <a:r>
              <a:rPr sz="2800" b="1" spc="0" dirty="0">
                <a:solidFill>
                  <a:schemeClr val="bg1"/>
                </a:solidFill>
                <a:latin typeface="Arial" panose="020B0604020202020204"/>
                <a:cs typeface="Arial" panose="020B0604020202020204"/>
              </a:rPr>
              <a:t>.</a:t>
            </a:r>
          </a:p>
          <a:p>
            <a:pPr marL="12700" marR="683260" indent="0" defTabSz="914400" fontAlgn="auto">
              <a:lnSpc>
                <a:spcPct val="200000"/>
              </a:lnSpc>
              <a:tabLst>
                <a:tab pos="1450340" algn="l"/>
              </a:tabLst>
            </a:pPr>
            <a:r>
              <a:rPr sz="2800" b="1" spc="-5" dirty="0">
                <a:solidFill>
                  <a:schemeClr val="bg1"/>
                </a:solidFill>
                <a:latin typeface="Arial" panose="020B0604020202020204"/>
                <a:cs typeface="Arial" panose="020B0604020202020204"/>
              </a:rPr>
              <a:t>Whe</a:t>
            </a:r>
            <a:r>
              <a:rPr sz="2800" b="1" spc="0" dirty="0">
                <a:solidFill>
                  <a:schemeClr val="bg1"/>
                </a:solidFill>
                <a:latin typeface="Arial" panose="020B0604020202020204"/>
                <a:cs typeface="Arial" panose="020B0604020202020204"/>
              </a:rPr>
              <a:t>n</a:t>
            </a:r>
            <a:r>
              <a:rPr sz="2800" b="1" spc="-5" dirty="0">
                <a:solidFill>
                  <a:schemeClr val="bg1"/>
                </a:solidFill>
                <a:latin typeface="Arial" panose="020B0604020202020204"/>
                <a:cs typeface="Arial" panose="020B0604020202020204"/>
              </a:rPr>
              <a:t> teacher</a:t>
            </a:r>
            <a:r>
              <a:rPr sz="2800" b="1" spc="0" dirty="0">
                <a:solidFill>
                  <a:schemeClr val="bg1"/>
                </a:solidFill>
                <a:latin typeface="Arial" panose="020B0604020202020204"/>
                <a:cs typeface="Arial" panose="020B0604020202020204"/>
              </a:rPr>
              <a:t>s</a:t>
            </a:r>
            <a:r>
              <a:rPr sz="2800" b="1" spc="-5" dirty="0">
                <a:solidFill>
                  <a:schemeClr val="bg1"/>
                </a:solidFill>
                <a:latin typeface="Arial" panose="020B0604020202020204"/>
                <a:cs typeface="Arial" panose="020B0604020202020204"/>
              </a:rPr>
              <a:t> commi</a:t>
            </a:r>
            <a:r>
              <a:rPr sz="2800" b="1" spc="0" dirty="0">
                <a:solidFill>
                  <a:schemeClr val="bg1"/>
                </a:solidFill>
                <a:latin typeface="Arial" panose="020B0604020202020204"/>
                <a:cs typeface="Arial" panose="020B0604020202020204"/>
              </a:rPr>
              <a:t>t</a:t>
            </a:r>
            <a:r>
              <a:rPr sz="2800" b="1" spc="-5" dirty="0">
                <a:solidFill>
                  <a:schemeClr val="bg1"/>
                </a:solidFill>
                <a:latin typeface="Arial" panose="020B0604020202020204"/>
                <a:cs typeface="Arial" panose="020B0604020202020204"/>
              </a:rPr>
              <a:t> t</a:t>
            </a:r>
            <a:r>
              <a:rPr sz="2800" b="1" spc="0" dirty="0">
                <a:solidFill>
                  <a:schemeClr val="bg1"/>
                </a:solidFill>
                <a:latin typeface="Arial" panose="020B0604020202020204"/>
                <a:cs typeface="Arial" panose="020B0604020202020204"/>
              </a:rPr>
              <a:t>o</a:t>
            </a:r>
            <a:r>
              <a:rPr sz="2800" b="1" spc="-5" dirty="0">
                <a:solidFill>
                  <a:schemeClr val="bg1"/>
                </a:solidFill>
                <a:latin typeface="Arial" panose="020B0604020202020204"/>
                <a:cs typeface="Arial" panose="020B0604020202020204"/>
              </a:rPr>
              <a:t> learnin</a:t>
            </a:r>
            <a:r>
              <a:rPr sz="2800" b="1" spc="0" dirty="0">
                <a:solidFill>
                  <a:schemeClr val="bg1"/>
                </a:solidFill>
                <a:latin typeface="Arial" panose="020B0604020202020204"/>
                <a:cs typeface="Arial" panose="020B0604020202020204"/>
              </a:rPr>
              <a:t>g</a:t>
            </a:r>
            <a:r>
              <a:rPr sz="2800" b="1" spc="-5" dirty="0">
                <a:solidFill>
                  <a:schemeClr val="bg1"/>
                </a:solidFill>
                <a:latin typeface="Arial" panose="020B0604020202020204"/>
                <a:cs typeface="Arial" panose="020B0604020202020204"/>
              </a:rPr>
              <a:t> a</a:t>
            </a:r>
            <a:r>
              <a:rPr sz="2800" b="1" spc="0" dirty="0">
                <a:solidFill>
                  <a:schemeClr val="bg1"/>
                </a:solidFill>
                <a:latin typeface="Arial" panose="020B0604020202020204"/>
                <a:cs typeface="Arial" panose="020B0604020202020204"/>
              </a:rPr>
              <a:t>s</a:t>
            </a:r>
            <a:r>
              <a:rPr sz="2800" b="1" spc="-5" dirty="0">
                <a:solidFill>
                  <a:schemeClr val="bg1"/>
                </a:solidFill>
                <a:latin typeface="Arial" panose="020B0604020202020204"/>
                <a:cs typeface="Arial" panose="020B0604020202020204"/>
              </a:rPr>
              <a:t> the </a:t>
            </a:r>
            <a:r>
              <a:rPr sz="2800" b="1" spc="0" dirty="0">
                <a:solidFill>
                  <a:schemeClr val="bg1"/>
                </a:solidFill>
                <a:latin typeface="Arial" panose="020B0604020202020204"/>
                <a:cs typeface="Arial" panose="020B0604020202020204"/>
              </a:rPr>
              <a:t>focus</a:t>
            </a:r>
            <a:r>
              <a:rPr sz="2800" b="1" spc="-5" dirty="0">
                <a:solidFill>
                  <a:schemeClr val="bg1"/>
                </a:solidFill>
                <a:latin typeface="Arial" panose="020B0604020202020204"/>
                <a:cs typeface="Arial" panose="020B0604020202020204"/>
              </a:rPr>
              <a:t> </a:t>
            </a:r>
            <a:r>
              <a:rPr sz="2800" b="1" spc="0" dirty="0">
                <a:solidFill>
                  <a:schemeClr val="bg1"/>
                </a:solidFill>
                <a:latin typeface="Arial" panose="020B0604020202020204"/>
                <a:cs typeface="Arial" panose="020B0604020202020204"/>
              </a:rPr>
              <a:t>of</a:t>
            </a:r>
            <a:r>
              <a:rPr sz="2800" b="1" spc="-5" dirty="0">
                <a:solidFill>
                  <a:schemeClr val="bg1"/>
                </a:solidFill>
                <a:latin typeface="Arial" panose="020B0604020202020204"/>
                <a:cs typeface="Arial" panose="020B0604020202020204"/>
              </a:rPr>
              <a:t> </a:t>
            </a:r>
            <a:r>
              <a:rPr sz="2800" b="1" spc="0" dirty="0">
                <a:solidFill>
                  <a:schemeClr val="bg1"/>
                </a:solidFill>
                <a:latin typeface="Arial" panose="020B0604020202020204"/>
                <a:cs typeface="Arial" panose="020B0604020202020204"/>
              </a:rPr>
              <a:t>assessment,</a:t>
            </a:r>
            <a:r>
              <a:rPr sz="2800" b="1" spc="-5" dirty="0">
                <a:solidFill>
                  <a:schemeClr val="bg1"/>
                </a:solidFill>
                <a:latin typeface="Arial" panose="020B0604020202020204"/>
                <a:cs typeface="Arial" panose="020B0604020202020204"/>
              </a:rPr>
              <a:t> </a:t>
            </a:r>
            <a:r>
              <a:rPr sz="2800" b="1" spc="0" dirty="0">
                <a:solidFill>
                  <a:schemeClr val="bg1"/>
                </a:solidFill>
                <a:latin typeface="Arial" panose="020B0604020202020204"/>
                <a:cs typeface="Arial" panose="020B0604020202020204"/>
              </a:rPr>
              <a:t>they</a:t>
            </a:r>
            <a:r>
              <a:rPr sz="2800" b="1" spc="-5" dirty="0">
                <a:solidFill>
                  <a:schemeClr val="bg1"/>
                </a:solidFill>
                <a:latin typeface="Arial" panose="020B0604020202020204"/>
                <a:cs typeface="Arial" panose="020B0604020202020204"/>
              </a:rPr>
              <a:t> </a:t>
            </a:r>
            <a:r>
              <a:rPr sz="2800" b="1" spc="0" dirty="0">
                <a:solidFill>
                  <a:schemeClr val="bg1"/>
                </a:solidFill>
                <a:latin typeface="Arial" panose="020B0604020202020204"/>
                <a:cs typeface="Arial" panose="020B0604020202020204"/>
              </a:rPr>
              <a:t>change</a:t>
            </a:r>
            <a:r>
              <a:rPr sz="2800" b="1" spc="-5" dirty="0">
                <a:solidFill>
                  <a:schemeClr val="bg1"/>
                </a:solidFill>
                <a:latin typeface="Arial" panose="020B0604020202020204"/>
                <a:cs typeface="Arial" panose="020B0604020202020204"/>
              </a:rPr>
              <a:t> </a:t>
            </a:r>
            <a:r>
              <a:rPr sz="2800" b="1" spc="0" dirty="0">
                <a:solidFill>
                  <a:schemeClr val="bg1"/>
                </a:solidFill>
                <a:latin typeface="Arial" panose="020B0604020202020204"/>
                <a:cs typeface="Arial" panose="020B0604020202020204"/>
              </a:rPr>
              <a:t>the</a:t>
            </a:r>
            <a:r>
              <a:rPr sz="2800" b="1" spc="-5" dirty="0">
                <a:solidFill>
                  <a:schemeClr val="bg1"/>
                </a:solidFill>
                <a:latin typeface="Arial" panose="020B0604020202020204"/>
                <a:cs typeface="Arial" panose="020B0604020202020204"/>
              </a:rPr>
              <a:t> </a:t>
            </a:r>
            <a:r>
              <a:rPr sz="2800" b="1" spc="0" dirty="0">
                <a:solidFill>
                  <a:schemeClr val="bg1"/>
                </a:solidFill>
                <a:latin typeface="Arial" panose="020B0604020202020204"/>
                <a:cs typeface="Arial" panose="020B0604020202020204"/>
              </a:rPr>
              <a:t>classroom </a:t>
            </a:r>
            <a:r>
              <a:rPr sz="2800" b="1" spc="-5" dirty="0">
                <a:solidFill>
                  <a:schemeClr val="bg1"/>
                </a:solidFill>
                <a:latin typeface="Arial" panose="020B0604020202020204"/>
                <a:cs typeface="Arial" panose="020B0604020202020204"/>
              </a:rPr>
              <a:t>cultur</a:t>
            </a:r>
            <a:r>
              <a:rPr sz="2800" b="1" spc="0" dirty="0">
                <a:solidFill>
                  <a:schemeClr val="bg1"/>
                </a:solidFill>
                <a:latin typeface="Arial" panose="020B0604020202020204"/>
                <a:cs typeface="Arial" panose="020B0604020202020204"/>
              </a:rPr>
              <a:t>e</a:t>
            </a:r>
            <a:r>
              <a:rPr sz="2800" b="1" spc="-5" dirty="0">
                <a:solidFill>
                  <a:schemeClr val="bg1"/>
                </a:solidFill>
                <a:latin typeface="Arial" panose="020B0604020202020204"/>
                <a:cs typeface="Arial" panose="020B0604020202020204"/>
              </a:rPr>
              <a:t> t</a:t>
            </a:r>
            <a:r>
              <a:rPr sz="2800" b="1" spc="0" dirty="0">
                <a:solidFill>
                  <a:schemeClr val="bg1"/>
                </a:solidFill>
                <a:latin typeface="Arial" panose="020B0604020202020204"/>
                <a:cs typeface="Arial" panose="020B0604020202020204"/>
              </a:rPr>
              <a:t>o</a:t>
            </a:r>
            <a:r>
              <a:rPr sz="2800" b="1" spc="-5" dirty="0">
                <a:solidFill>
                  <a:schemeClr val="bg1"/>
                </a:solidFill>
                <a:latin typeface="Arial" panose="020B0604020202020204"/>
                <a:cs typeface="Arial" panose="020B0604020202020204"/>
              </a:rPr>
              <a:t> on</a:t>
            </a:r>
            <a:r>
              <a:rPr sz="2800" b="1" spc="0" dirty="0">
                <a:solidFill>
                  <a:schemeClr val="bg1"/>
                </a:solidFill>
                <a:latin typeface="Arial" panose="020B0604020202020204"/>
                <a:cs typeface="Arial" panose="020B0604020202020204"/>
              </a:rPr>
              <a:t>e</a:t>
            </a:r>
            <a:r>
              <a:rPr sz="2800" b="1" spc="-5" dirty="0">
                <a:solidFill>
                  <a:schemeClr val="bg1"/>
                </a:solidFill>
                <a:latin typeface="Arial" panose="020B0604020202020204"/>
                <a:cs typeface="Arial" panose="020B0604020202020204"/>
              </a:rPr>
              <a:t> o</a:t>
            </a:r>
            <a:r>
              <a:rPr sz="2800" b="1" spc="0" dirty="0">
                <a:solidFill>
                  <a:schemeClr val="bg1"/>
                </a:solidFill>
                <a:latin typeface="Arial" panose="020B0604020202020204"/>
                <a:cs typeface="Arial" panose="020B0604020202020204"/>
              </a:rPr>
              <a:t>f</a:t>
            </a:r>
            <a:r>
              <a:rPr sz="2800" b="1" spc="-5" dirty="0">
                <a:solidFill>
                  <a:schemeClr val="bg1"/>
                </a:solidFill>
                <a:latin typeface="Arial" panose="020B0604020202020204"/>
                <a:cs typeface="Arial" panose="020B0604020202020204"/>
              </a:rPr>
              <a:t> studen</a:t>
            </a:r>
            <a:r>
              <a:rPr sz="2800" b="1" spc="0" dirty="0">
                <a:solidFill>
                  <a:schemeClr val="bg1"/>
                </a:solidFill>
                <a:latin typeface="Arial" panose="020B0604020202020204"/>
                <a:cs typeface="Arial" panose="020B0604020202020204"/>
              </a:rPr>
              <a:t>t</a:t>
            </a:r>
            <a:r>
              <a:rPr sz="2800" b="1" spc="-5" dirty="0">
                <a:solidFill>
                  <a:schemeClr val="bg1"/>
                </a:solidFill>
                <a:latin typeface="Arial" panose="020B0604020202020204"/>
                <a:cs typeface="Arial" panose="020B0604020202020204"/>
              </a:rPr>
              <a:t> success.”</a:t>
            </a:r>
          </a:p>
          <a:p>
            <a:pPr marL="12700" marR="683260" indent="0" defTabSz="914400" fontAlgn="auto">
              <a:lnSpc>
                <a:spcPct val="200000"/>
              </a:lnSpc>
              <a:tabLst>
                <a:tab pos="1450340" algn="l"/>
              </a:tabLst>
            </a:pPr>
            <a:endParaRPr lang="en-US" altLang="zh-CN" sz="2000" b="1" spc="-5" dirty="0">
              <a:solidFill>
                <a:schemeClr val="bg1"/>
              </a:solidFill>
              <a:latin typeface="Arial" panose="020B0604020202020204"/>
              <a:cs typeface="Arial" panose="020B0604020202020204"/>
            </a:endParaRPr>
          </a:p>
          <a:p>
            <a:pPr marL="12700" marR="683260" indent="0" defTabSz="914400" fontAlgn="auto">
              <a:lnSpc>
                <a:spcPct val="200000"/>
              </a:lnSpc>
              <a:tabLst>
                <a:tab pos="1450340" algn="l"/>
              </a:tabLst>
            </a:pPr>
            <a:endParaRPr lang="en-IN" sz="2400" b="1" spc="-5" dirty="0">
              <a:solidFill>
                <a:srgbClr val="FFFF00"/>
              </a:solidFill>
              <a:latin typeface="Arial" panose="020B0604020202020204"/>
              <a:cs typeface="Arial" panose="020B0604020202020204"/>
            </a:endParaRPr>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22935"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err="1" smtClean="0">
                <a:solidFill>
                  <a:schemeClr val="bg1"/>
                </a:solidFill>
                <a:latin typeface="Arial" panose="020B0604020202020204"/>
                <a:cs typeface="Arial" panose="020B0604020202020204"/>
              </a:rPr>
              <a:t>Learni</a:t>
            </a:r>
            <a:r>
              <a:rPr lang="en-GB" sz="3600" b="1" spc="-5" dirty="0" smtClean="0">
                <a:solidFill>
                  <a:schemeClr val="bg1"/>
                </a:solidFill>
                <a:latin typeface="Arial" panose="020B0604020202020204"/>
                <a:cs typeface="Arial" panose="020B0604020202020204"/>
              </a:rPr>
              <a:t>ng</a:t>
            </a:r>
            <a:endParaRPr lang="zh-CN" altLang="en-US" sz="3600" b="1" spc="-5" dirty="0">
              <a:solidFill>
                <a:schemeClr val="bg1"/>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90195" y="1685925"/>
            <a:ext cx="8507730" cy="5172075"/>
          </a:xfrm>
          <a:prstGeom prst="rect">
            <a:avLst/>
          </a:prstGeom>
        </p:spPr>
        <p:txBody>
          <a:bodyPr vert="horz" wrap="square" lIns="0" tIns="0" rIns="0" bIns="0" rtlCol="0">
            <a:noAutofit/>
          </a:bodyPr>
          <a:lstStyle/>
          <a:p>
            <a:pPr fontAlgn="auto">
              <a:lnSpc>
                <a:spcPct val="200000"/>
              </a:lnSpc>
            </a:pPr>
            <a:r>
              <a:rPr lang="en-GB" sz="2000" b="1" spc="0" dirty="0">
                <a:solidFill>
                  <a:srgbClr val="FFFF00"/>
                </a:solidFill>
                <a:latin typeface="Arial" panose="020B0604020202020204"/>
                <a:cs typeface="Arial" panose="020B0604020202020204"/>
              </a:rPr>
              <a:t>Task</a:t>
            </a:r>
            <a:r>
              <a:rPr sz="2000" b="1" spc="0" dirty="0">
                <a:solidFill>
                  <a:srgbClr val="FFFF00"/>
                </a:solidFill>
                <a:latin typeface="Arial" panose="020B0604020202020204"/>
                <a:cs typeface="Arial" panose="020B0604020202020204"/>
              </a:rPr>
              <a:t>:</a:t>
            </a:r>
            <a:r>
              <a:rPr sz="2000" b="1" spc="-5" dirty="0">
                <a:solidFill>
                  <a:srgbClr val="FFFF00"/>
                </a:solidFill>
                <a:latin typeface="Arial" panose="020B0604020202020204"/>
                <a:cs typeface="Arial" panose="020B0604020202020204"/>
              </a:rPr>
              <a:t> Thin</a:t>
            </a:r>
            <a:r>
              <a:rPr sz="2000" b="1" spc="0" dirty="0">
                <a:solidFill>
                  <a:srgbClr val="FFFF00"/>
                </a:solidFill>
                <a:latin typeface="Arial" panose="020B0604020202020204"/>
                <a:cs typeface="Arial" panose="020B0604020202020204"/>
              </a:rPr>
              <a:t>k</a:t>
            </a:r>
            <a:r>
              <a:rPr sz="2000" b="1" spc="-5" dirty="0">
                <a:solidFill>
                  <a:srgbClr val="FFFF00"/>
                </a:solidFill>
                <a:latin typeface="Arial" panose="020B0604020202020204"/>
                <a:cs typeface="Arial" panose="020B0604020202020204"/>
              </a:rPr>
              <a:t> abou</a:t>
            </a:r>
            <a:r>
              <a:rPr sz="2000" b="1" spc="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whe</a:t>
            </a:r>
            <a:r>
              <a:rPr sz="2000" b="1" spc="0" dirty="0">
                <a:solidFill>
                  <a:srgbClr val="FFFF00"/>
                </a:solidFill>
                <a:latin typeface="Arial" panose="020B0604020202020204"/>
                <a:cs typeface="Arial" panose="020B0604020202020204"/>
              </a:rPr>
              <a:t>n</a:t>
            </a:r>
            <a:r>
              <a:rPr sz="2000" b="1" spc="-5" dirty="0">
                <a:solidFill>
                  <a:srgbClr val="FFFF00"/>
                </a:solidFill>
                <a:latin typeface="Arial" panose="020B0604020202020204"/>
                <a:cs typeface="Arial" panose="020B0604020202020204"/>
              </a:rPr>
              <a:t> yo</a:t>
            </a:r>
            <a:r>
              <a:rPr sz="2000" b="1" spc="0" dirty="0">
                <a:solidFill>
                  <a:srgbClr val="FFFF00"/>
                </a:solidFill>
                <a:latin typeface="Arial" panose="020B0604020202020204"/>
                <a:cs typeface="Arial" panose="020B0604020202020204"/>
              </a:rPr>
              <a:t>u</a:t>
            </a:r>
            <a:r>
              <a:rPr sz="2000" b="1" spc="-5" dirty="0">
                <a:solidFill>
                  <a:srgbClr val="FFFF00"/>
                </a:solidFill>
                <a:latin typeface="Arial" panose="020B0604020202020204"/>
                <a:cs typeface="Arial" panose="020B0604020202020204"/>
              </a:rPr>
              <a:t> us</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assessmen</a:t>
            </a:r>
            <a:r>
              <a:rPr sz="2000" b="1" spc="0" dirty="0">
                <a:solidFill>
                  <a:srgbClr val="FFFF00"/>
                </a:solidFill>
                <a:latin typeface="Arial" panose="020B0604020202020204"/>
                <a:cs typeface="Arial" panose="020B0604020202020204"/>
              </a:rPr>
              <a:t>t </a:t>
            </a:r>
            <a:r>
              <a:rPr sz="2000" b="1" i="1" spc="0" dirty="0">
                <a:solidFill>
                  <a:srgbClr val="FFFF00"/>
                </a:solidFill>
                <a:latin typeface="Arial" panose="020B0604020202020204"/>
                <a:cs typeface="Arial" panose="020B0604020202020204"/>
              </a:rPr>
              <a:t>for </a:t>
            </a:r>
            <a:r>
              <a:rPr sz="2000" b="1" spc="-5" dirty="0">
                <a:solidFill>
                  <a:srgbClr val="FFFF00"/>
                </a:solidFill>
                <a:latin typeface="Arial" panose="020B0604020202020204"/>
                <a:cs typeface="Arial" panose="020B0604020202020204"/>
              </a:rPr>
              <a:t>learnin</a:t>
            </a:r>
            <a:r>
              <a:rPr sz="2000" b="1" spc="0"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i</a:t>
            </a:r>
            <a:r>
              <a:rPr sz="2000" b="1" spc="0" dirty="0">
                <a:solidFill>
                  <a:srgbClr val="FFFF00"/>
                </a:solidFill>
                <a:latin typeface="Arial" panose="020B0604020202020204"/>
                <a:cs typeface="Arial" panose="020B0604020202020204"/>
              </a:rPr>
              <a:t>n</a:t>
            </a:r>
            <a:r>
              <a:rPr sz="2000" b="1" spc="-5" dirty="0">
                <a:solidFill>
                  <a:srgbClr val="FFFF00"/>
                </a:solidFill>
                <a:latin typeface="Arial" panose="020B0604020202020204"/>
                <a:cs typeface="Arial" panose="020B0604020202020204"/>
              </a:rPr>
              <a:t> you</a:t>
            </a:r>
            <a:r>
              <a:rPr sz="2000" b="1" spc="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classroom</a:t>
            </a:r>
            <a:r>
              <a:rPr sz="2000" b="1" spc="0" dirty="0">
                <a:solidFill>
                  <a:srgbClr val="FFFF00"/>
                </a:solidFill>
                <a:latin typeface="Arial" panose="020B0604020202020204"/>
                <a:cs typeface="Arial" panose="020B0604020202020204"/>
              </a:rPr>
              <a:t>.</a:t>
            </a:r>
            <a:r>
              <a:rPr lang="en-US" altLang="zh-CN" sz="2000" b="1" spc="0" dirty="0">
                <a:solidFill>
                  <a:srgbClr val="FFFF00"/>
                </a:solidFill>
                <a:latin typeface="Arial" panose="020B0604020202020204"/>
                <a:cs typeface="Arial" panose="020B0604020202020204"/>
              </a:rPr>
              <a:t> </a:t>
            </a:r>
            <a:r>
              <a:rPr sz="2000" b="1" spc="-5" dirty="0">
                <a:solidFill>
                  <a:srgbClr val="FFFF00"/>
                </a:solidFill>
                <a:latin typeface="Arial" panose="020B0604020202020204"/>
                <a:cs typeface="Arial" panose="020B0604020202020204"/>
              </a:rPr>
              <a:t>I</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th</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kin</a:t>
            </a:r>
            <a:r>
              <a:rPr sz="2000" b="1" spc="0" dirty="0">
                <a:solidFill>
                  <a:srgbClr val="FFFF00"/>
                </a:solidFill>
                <a:latin typeface="Arial" panose="020B0604020202020204"/>
                <a:cs typeface="Arial" panose="020B0604020202020204"/>
              </a:rPr>
              <a:t>d</a:t>
            </a:r>
            <a:r>
              <a:rPr sz="2000" b="1" spc="-5" dirty="0">
                <a:solidFill>
                  <a:srgbClr val="FFFF00"/>
                </a:solidFill>
                <a:latin typeface="Arial" panose="020B0604020202020204"/>
                <a:cs typeface="Arial" panose="020B0604020202020204"/>
              </a:rPr>
              <a:t> o</a:t>
            </a:r>
            <a:r>
              <a:rPr sz="2000" b="1" spc="0" dirty="0">
                <a:solidFill>
                  <a:srgbClr val="FFFF00"/>
                </a:solidFill>
                <a:latin typeface="Arial" panose="020B0604020202020204"/>
                <a:cs typeface="Arial" panose="020B0604020202020204"/>
              </a:rPr>
              <a:t>f</a:t>
            </a:r>
            <a:r>
              <a:rPr sz="2000" b="1" spc="-5" dirty="0">
                <a:solidFill>
                  <a:srgbClr val="FFFF00"/>
                </a:solidFill>
                <a:latin typeface="Arial" panose="020B0604020202020204"/>
                <a:cs typeface="Arial" panose="020B0604020202020204"/>
              </a:rPr>
              <a:t> feedback yo</a:t>
            </a:r>
            <a:r>
              <a:rPr sz="2000" b="1" spc="0" dirty="0">
                <a:solidFill>
                  <a:srgbClr val="FFFF00"/>
                </a:solidFill>
                <a:latin typeface="Arial" panose="020B0604020202020204"/>
                <a:cs typeface="Arial" panose="020B0604020202020204"/>
              </a:rPr>
              <a:t>u</a:t>
            </a:r>
            <a:r>
              <a:rPr sz="2000" b="1" spc="-5" dirty="0">
                <a:solidFill>
                  <a:srgbClr val="FFFF00"/>
                </a:solidFill>
                <a:latin typeface="Arial" panose="020B0604020202020204"/>
                <a:cs typeface="Arial" panose="020B0604020202020204"/>
              </a:rPr>
              <a:t> provid</a:t>
            </a:r>
            <a:r>
              <a:rPr sz="2000" b="1" spc="0" dirty="0">
                <a:solidFill>
                  <a:srgbClr val="FFFF00"/>
                </a:solidFill>
                <a:latin typeface="Arial" panose="020B0604020202020204"/>
                <a:cs typeface="Arial" panose="020B0604020202020204"/>
              </a:rPr>
              <a:t>e</a:t>
            </a:r>
            <a:r>
              <a:rPr sz="2000" b="1" spc="-5" dirty="0">
                <a:solidFill>
                  <a:srgbClr val="FFFF00"/>
                </a:solidFill>
                <a:latin typeface="Arial" panose="020B0604020202020204"/>
                <a:cs typeface="Arial" panose="020B0604020202020204"/>
              </a:rPr>
              <a:t> t</a:t>
            </a:r>
            <a:r>
              <a:rPr sz="2000" b="1" spc="0" dirty="0">
                <a:solidFill>
                  <a:srgbClr val="FFFF00"/>
                </a:solidFill>
                <a:latin typeface="Arial" panose="020B0604020202020204"/>
                <a:cs typeface="Arial" panose="020B0604020202020204"/>
              </a:rPr>
              <a:t>o</a:t>
            </a:r>
            <a:r>
              <a:rPr sz="2000" b="1" spc="-5" dirty="0">
                <a:solidFill>
                  <a:srgbClr val="FFFF00"/>
                </a:solidFill>
                <a:latin typeface="Arial" panose="020B0604020202020204"/>
                <a:cs typeface="Arial" panose="020B0604020202020204"/>
              </a:rPr>
              <a:t> student</a:t>
            </a:r>
            <a:r>
              <a:rPr sz="2000" b="1" spc="0" dirty="0">
                <a:solidFill>
                  <a:srgbClr val="FFFF00"/>
                </a:solidFill>
                <a:latin typeface="Arial" panose="020B0604020202020204"/>
                <a:cs typeface="Arial" panose="020B0604020202020204"/>
              </a:rPr>
              <a:t>s</a:t>
            </a:r>
            <a:r>
              <a:rPr sz="2000" b="1" spc="-5" dirty="0">
                <a:solidFill>
                  <a:srgbClr val="FFFF00"/>
                </a:solidFill>
                <a:latin typeface="Arial" panose="020B0604020202020204"/>
                <a:cs typeface="Arial" panose="020B0604020202020204"/>
              </a:rPr>
              <a:t> furtherin</a:t>
            </a:r>
            <a:r>
              <a:rPr sz="2000" b="1" spc="0"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thei</a:t>
            </a:r>
            <a:r>
              <a:rPr sz="2000" b="1" spc="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learning?</a:t>
            </a:r>
            <a:endParaRPr lang="en-US" altLang="zh-CN" sz="2000" b="1" spc="-5" dirty="0">
              <a:solidFill>
                <a:srgbClr val="FFFF00"/>
              </a:solidFill>
              <a:latin typeface="Arial" panose="020B0604020202020204"/>
              <a:cs typeface="Arial" panose="020B0604020202020204"/>
            </a:endParaRPr>
          </a:p>
          <a:p>
            <a:pPr marL="12700" marR="255905" indent="0" fontAlgn="auto">
              <a:lnSpc>
                <a:spcPct val="200000"/>
              </a:lnSpc>
              <a:tabLst>
                <a:tab pos="4157345" algn="l"/>
              </a:tabLst>
            </a:pPr>
            <a:endParaRPr lang="en-IN" sz="2000" b="1" spc="-5" dirty="0">
              <a:solidFill>
                <a:schemeClr val="bg1"/>
              </a:solidFill>
              <a:latin typeface="Arial" panose="020B0604020202020204"/>
              <a:cs typeface="Arial" panose="020B0604020202020204"/>
            </a:endParaRPr>
          </a:p>
          <a:p>
            <a:pPr marL="12700" marR="255905" indent="0" algn="ctr" fontAlgn="auto">
              <a:lnSpc>
                <a:spcPct val="200000"/>
              </a:lnSpc>
              <a:tabLst>
                <a:tab pos="4157345" algn="l"/>
              </a:tabLst>
            </a:pPr>
            <a:r>
              <a:rPr lang="en-IN" sz="3200" b="1" spc="-5" dirty="0">
                <a:solidFill>
                  <a:srgbClr val="FFFF00"/>
                </a:solidFill>
                <a:latin typeface="Arial" panose="020B0604020202020204"/>
                <a:cs typeface="Arial" panose="020B0604020202020204"/>
              </a:rPr>
              <a:t>Discuss</a:t>
            </a:r>
          </a:p>
          <a:p>
            <a:pPr marL="12700" marR="255905" indent="0" algn="ctr" fontAlgn="auto">
              <a:lnSpc>
                <a:spcPct val="200000"/>
              </a:lnSpc>
              <a:tabLst>
                <a:tab pos="4157345" algn="l"/>
              </a:tabLst>
            </a:pPr>
            <a:endParaRPr lang="zh-CN" altLang="en-US" sz="3200" b="1" spc="-5" dirty="0">
              <a:solidFill>
                <a:srgbClr val="FFFF00"/>
              </a:solidFill>
              <a:latin typeface="Arial" panose="020B0604020202020204"/>
              <a:cs typeface="Arial" panose="020B0604020202020204"/>
            </a:endParaRPr>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22935"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sz="3600" b="1" i="1" spc="0" dirty="0">
                <a:solidFill>
                  <a:schemeClr val="bg1"/>
                </a:solidFill>
                <a:latin typeface="Arial" panose="020B0604020202020204"/>
                <a:cs typeface="Arial" panose="020B0604020202020204"/>
              </a:rPr>
              <a:t>for</a:t>
            </a:r>
            <a:r>
              <a:rPr sz="3600" b="1" i="1" spc="-5" dirty="0">
                <a:solidFill>
                  <a:schemeClr val="bg1"/>
                </a:solidFill>
                <a:latin typeface="Arial" panose="020B0604020202020204"/>
                <a:cs typeface="Arial" panose="020B0604020202020204"/>
              </a:rPr>
              <a:t> </a:t>
            </a:r>
            <a:r>
              <a:rPr sz="3600" b="1" spc="-5" dirty="0" err="1" smtClean="0">
                <a:solidFill>
                  <a:schemeClr val="bg1"/>
                </a:solidFill>
                <a:latin typeface="Arial" panose="020B0604020202020204"/>
                <a:cs typeface="Arial" panose="020B0604020202020204"/>
              </a:rPr>
              <a:t>Learni</a:t>
            </a:r>
            <a:r>
              <a:rPr lang="en-GB" sz="3600" b="1" spc="-5" dirty="0" smtClean="0">
                <a:solidFill>
                  <a:schemeClr val="bg1"/>
                </a:solidFill>
                <a:latin typeface="Arial" panose="020B0604020202020204"/>
                <a:cs typeface="Arial" panose="020B0604020202020204"/>
              </a:rPr>
              <a:t>ng</a:t>
            </a:r>
            <a:endParaRPr lang="zh-CN" altLang="en-US" sz="3600" b="1" spc="-5" dirty="0">
              <a:solidFill>
                <a:schemeClr val="bg1"/>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00660" y="1648460"/>
            <a:ext cx="8768080" cy="5034915"/>
          </a:xfrm>
          <a:prstGeom prst="rect">
            <a:avLst/>
          </a:prstGeom>
        </p:spPr>
        <p:txBody>
          <a:bodyPr vert="horz" wrap="square" lIns="0" tIns="0" rIns="0" bIns="0" rtlCol="0">
            <a:noAutofit/>
          </a:bodyPr>
          <a:lstStyle/>
          <a:p>
            <a:pPr marL="12700" marR="12700">
              <a:lnSpc>
                <a:spcPts val="2870"/>
              </a:lnSpc>
            </a:pPr>
            <a:r>
              <a:rPr b="1" spc="-5" dirty="0">
                <a:solidFill>
                  <a:srgbClr val="FFFF00"/>
                </a:solidFill>
                <a:latin typeface="Arial" panose="020B0604020202020204"/>
                <a:cs typeface="Arial" panose="020B0604020202020204"/>
              </a:rPr>
              <a:t>Throug</a:t>
            </a:r>
            <a:r>
              <a:rPr b="1" spc="0" dirty="0">
                <a:solidFill>
                  <a:srgbClr val="FFFF00"/>
                </a:solidFill>
                <a:latin typeface="Arial" panose="020B0604020202020204"/>
                <a:cs typeface="Arial" panose="020B0604020202020204"/>
              </a:rPr>
              <a:t>h</a:t>
            </a:r>
            <a:r>
              <a:rPr b="1" spc="-5" dirty="0">
                <a:solidFill>
                  <a:srgbClr val="FFFF00"/>
                </a:solidFill>
                <a:latin typeface="Arial" panose="020B0604020202020204"/>
                <a:cs typeface="Arial" panose="020B0604020202020204"/>
              </a:rPr>
              <a:t> thi</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proces</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student</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ar</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abl</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t</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lear</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about themselve</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learner</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becom</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awar</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f</a:t>
            </a:r>
            <a:r>
              <a:rPr b="1" spc="-5" dirty="0">
                <a:solidFill>
                  <a:srgbClr val="FFFF00"/>
                </a:solidFill>
                <a:latin typeface="Arial" panose="020B0604020202020204"/>
                <a:cs typeface="Arial" panose="020B0604020202020204"/>
              </a:rPr>
              <a:t> ho</a:t>
            </a:r>
            <a:r>
              <a:rPr b="1" spc="0" dirty="0">
                <a:solidFill>
                  <a:srgbClr val="FFFF00"/>
                </a:solidFill>
                <a:latin typeface="Arial" panose="020B0604020202020204"/>
                <a:cs typeface="Arial" panose="020B0604020202020204"/>
              </a:rPr>
              <a:t>w</a:t>
            </a:r>
            <a:r>
              <a:rPr b="1" spc="-5" dirty="0">
                <a:solidFill>
                  <a:srgbClr val="FFFF00"/>
                </a:solidFill>
                <a:latin typeface="Arial" panose="020B0604020202020204"/>
                <a:cs typeface="Arial" panose="020B0604020202020204"/>
              </a:rPr>
              <a:t> they lear</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a:t>
            </a:r>
            <a:r>
              <a:rPr b="1" spc="0" dirty="0">
                <a:solidFill>
                  <a:srgbClr val="FFFF00"/>
                </a:solidFill>
                <a:latin typeface="Arial" panose="020B0604020202020204"/>
                <a:cs typeface="Arial" panose="020B0604020202020204"/>
              </a:rPr>
              <a:t>–</a:t>
            </a:r>
            <a:r>
              <a:rPr b="1" spc="-5" dirty="0">
                <a:solidFill>
                  <a:srgbClr val="FFFF00"/>
                </a:solidFill>
                <a:latin typeface="Arial" panose="020B0604020202020204"/>
                <a:cs typeface="Arial" panose="020B0604020202020204"/>
              </a:rPr>
              <a:t> becom</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megacognitiv</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(knowledg</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o</a:t>
            </a:r>
            <a:r>
              <a:rPr b="1" spc="0" dirty="0">
                <a:solidFill>
                  <a:srgbClr val="FFFF00"/>
                </a:solidFill>
                <a:latin typeface="Arial" panose="020B0604020202020204"/>
                <a:cs typeface="Arial" panose="020B0604020202020204"/>
              </a:rPr>
              <a:t>f</a:t>
            </a:r>
            <a:r>
              <a:rPr b="1" spc="-5" dirty="0">
                <a:solidFill>
                  <a:srgbClr val="FFFF00"/>
                </a:solidFill>
                <a:latin typeface="Arial" panose="020B0604020202020204"/>
                <a:cs typeface="Arial" panose="020B0604020202020204"/>
              </a:rPr>
              <a:t> one’s ow</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though</a:t>
            </a:r>
            <a:r>
              <a:rPr b="1" spc="0" dirty="0">
                <a:solidFill>
                  <a:srgbClr val="FFFF00"/>
                </a:solidFill>
                <a:latin typeface="Arial" panose="020B0604020202020204"/>
                <a:cs typeface="Arial" panose="020B0604020202020204"/>
              </a:rPr>
              <a:t>t</a:t>
            </a:r>
            <a:r>
              <a:rPr b="1" spc="-5" dirty="0">
                <a:solidFill>
                  <a:srgbClr val="FFFF00"/>
                </a:solidFill>
                <a:latin typeface="Arial" panose="020B0604020202020204"/>
                <a:cs typeface="Arial" panose="020B0604020202020204"/>
              </a:rPr>
              <a:t> processes).</a:t>
            </a:r>
            <a:endParaRPr lang="en-US" altLang="zh-CN" b="1" spc="-5" dirty="0">
              <a:solidFill>
                <a:srgbClr val="FFFF00"/>
              </a:solidFill>
              <a:latin typeface="Arial" panose="020B0604020202020204"/>
              <a:cs typeface="Arial" panose="020B0604020202020204"/>
            </a:endParaRPr>
          </a:p>
          <a:p>
            <a:pPr marL="12700" marR="12700">
              <a:lnSpc>
                <a:spcPts val="2870"/>
              </a:lnSpc>
            </a:pPr>
            <a:endParaRPr dirty="0">
              <a:solidFill>
                <a:srgbClr val="FFFF00"/>
              </a:solidFill>
            </a:endParaRPr>
          </a:p>
          <a:p>
            <a:pPr>
              <a:lnSpc>
                <a:spcPts val="1000"/>
              </a:lnSpc>
            </a:pPr>
            <a:endParaRPr dirty="0">
              <a:solidFill>
                <a:srgbClr val="FFFF00"/>
              </a:solidFill>
            </a:endParaRPr>
          </a:p>
          <a:p>
            <a:pPr>
              <a:lnSpc>
                <a:spcPts val="1000"/>
              </a:lnSpc>
            </a:pPr>
            <a:endParaRPr dirty="0">
              <a:solidFill>
                <a:srgbClr val="FFFF00"/>
              </a:solidFill>
            </a:endParaRPr>
          </a:p>
          <a:p>
            <a:pPr marL="12700" marR="203835" indent="0">
              <a:lnSpc>
                <a:spcPct val="100000"/>
              </a:lnSpc>
            </a:pPr>
            <a:r>
              <a:rPr b="1" spc="-5" dirty="0">
                <a:solidFill>
                  <a:schemeClr val="bg1"/>
                </a:solidFill>
                <a:latin typeface="Arial" panose="020B0604020202020204"/>
                <a:cs typeface="Arial" panose="020B0604020202020204"/>
              </a:rPr>
              <a:t>Student</a:t>
            </a:r>
            <a:r>
              <a:rPr b="1" spc="0" dirty="0">
                <a:solidFill>
                  <a:schemeClr val="bg1"/>
                </a:solidFill>
                <a:latin typeface="Arial" panose="020B0604020202020204"/>
                <a:cs typeface="Arial" panose="020B0604020202020204"/>
              </a:rPr>
              <a:t>s</a:t>
            </a:r>
            <a:r>
              <a:rPr b="1" spc="-5" dirty="0">
                <a:solidFill>
                  <a:schemeClr val="bg1"/>
                </a:solidFill>
                <a:latin typeface="Arial" panose="020B0604020202020204"/>
                <a:cs typeface="Arial" panose="020B0604020202020204"/>
              </a:rPr>
              <a:t> reflec</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o</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thei</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wor</a:t>
            </a:r>
            <a:r>
              <a:rPr b="1" spc="0" dirty="0">
                <a:solidFill>
                  <a:schemeClr val="bg1"/>
                </a:solidFill>
                <a:latin typeface="Arial" panose="020B0604020202020204"/>
                <a:cs typeface="Arial" panose="020B0604020202020204"/>
              </a:rPr>
              <a:t>k</a:t>
            </a:r>
            <a:r>
              <a:rPr b="1" spc="-5" dirty="0">
                <a:solidFill>
                  <a:schemeClr val="bg1"/>
                </a:solidFill>
                <a:latin typeface="Arial" panose="020B0604020202020204"/>
                <a:cs typeface="Arial" panose="020B0604020202020204"/>
              </a:rPr>
              <a:t> o</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a:t>
            </a:r>
            <a:r>
              <a:rPr b="1" spc="0" dirty="0">
                <a:solidFill>
                  <a:schemeClr val="bg1"/>
                </a:solidFill>
                <a:latin typeface="Arial" panose="020B0604020202020204"/>
                <a:cs typeface="Arial" panose="020B0604020202020204"/>
              </a:rPr>
              <a:t>a</a:t>
            </a:r>
            <a:r>
              <a:rPr b="1" spc="-5" dirty="0">
                <a:solidFill>
                  <a:schemeClr val="bg1"/>
                </a:solidFill>
                <a:latin typeface="Arial" panose="020B0604020202020204"/>
                <a:cs typeface="Arial" panose="020B0604020202020204"/>
              </a:rPr>
              <a:t> regula</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basis, usuall</a:t>
            </a:r>
            <a:r>
              <a:rPr b="1" spc="0" dirty="0">
                <a:solidFill>
                  <a:schemeClr val="bg1"/>
                </a:solidFill>
                <a:latin typeface="Arial" panose="020B0604020202020204"/>
                <a:cs typeface="Arial" panose="020B0604020202020204"/>
              </a:rPr>
              <a:t>y</a:t>
            </a:r>
            <a:r>
              <a:rPr b="1" spc="-5" dirty="0">
                <a:solidFill>
                  <a:schemeClr val="bg1"/>
                </a:solidFill>
                <a:latin typeface="Arial" panose="020B0604020202020204"/>
                <a:cs typeface="Arial" panose="020B0604020202020204"/>
              </a:rPr>
              <a:t> throug</a:t>
            </a:r>
            <a:r>
              <a:rPr b="1" spc="0" dirty="0">
                <a:solidFill>
                  <a:schemeClr val="bg1"/>
                </a:solidFill>
                <a:latin typeface="Arial" panose="020B0604020202020204"/>
                <a:cs typeface="Arial" panose="020B0604020202020204"/>
              </a:rPr>
              <a:t>h</a:t>
            </a:r>
            <a:r>
              <a:rPr b="1" spc="-5" dirty="0">
                <a:solidFill>
                  <a:schemeClr val="bg1"/>
                </a:solidFill>
                <a:latin typeface="Arial" panose="020B0604020202020204"/>
                <a:cs typeface="Arial" panose="020B0604020202020204"/>
              </a:rPr>
              <a:t> sel</a:t>
            </a:r>
            <a:r>
              <a:rPr b="1" spc="0" dirty="0">
                <a:solidFill>
                  <a:schemeClr val="bg1"/>
                </a:solidFill>
                <a:latin typeface="Arial" panose="020B0604020202020204"/>
                <a:cs typeface="Arial" panose="020B0604020202020204"/>
              </a:rPr>
              <a:t>f</a:t>
            </a:r>
            <a:r>
              <a:rPr b="1" spc="-5" dirty="0">
                <a:solidFill>
                  <a:schemeClr val="bg1"/>
                </a:solidFill>
                <a:latin typeface="Arial" panose="020B0604020202020204"/>
                <a:cs typeface="Arial" panose="020B0604020202020204"/>
              </a:rPr>
              <a:t> an</a:t>
            </a:r>
            <a:r>
              <a:rPr b="1" spc="0" dirty="0">
                <a:solidFill>
                  <a:schemeClr val="bg1"/>
                </a:solidFill>
                <a:latin typeface="Arial" panose="020B0604020202020204"/>
                <a:cs typeface="Arial" panose="020B0604020202020204"/>
              </a:rPr>
              <a:t>d</a:t>
            </a:r>
            <a:r>
              <a:rPr b="1" spc="-5" dirty="0">
                <a:solidFill>
                  <a:schemeClr val="bg1"/>
                </a:solidFill>
                <a:latin typeface="Arial" panose="020B0604020202020204"/>
                <a:cs typeface="Arial" panose="020B0604020202020204"/>
              </a:rPr>
              <a:t> pee</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assessmen</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an</a:t>
            </a:r>
            <a:r>
              <a:rPr b="1" spc="0" dirty="0">
                <a:solidFill>
                  <a:schemeClr val="bg1"/>
                </a:solidFill>
                <a:latin typeface="Arial" panose="020B0604020202020204"/>
                <a:cs typeface="Arial" panose="020B0604020202020204"/>
              </a:rPr>
              <a:t>d</a:t>
            </a:r>
            <a:r>
              <a:rPr b="1" spc="-5" dirty="0">
                <a:solidFill>
                  <a:schemeClr val="bg1"/>
                </a:solidFill>
                <a:latin typeface="Arial" panose="020B0604020202020204"/>
                <a:cs typeface="Arial" panose="020B0604020202020204"/>
              </a:rPr>
              <a:t> decide (ofte</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wit</a:t>
            </a:r>
            <a:r>
              <a:rPr b="1" spc="0" dirty="0">
                <a:solidFill>
                  <a:schemeClr val="bg1"/>
                </a:solidFill>
                <a:latin typeface="Arial" panose="020B0604020202020204"/>
                <a:cs typeface="Arial" panose="020B0604020202020204"/>
              </a:rPr>
              <a:t>h</a:t>
            </a:r>
            <a:r>
              <a:rPr b="1" spc="-5" dirty="0">
                <a:solidFill>
                  <a:schemeClr val="bg1"/>
                </a:solidFill>
                <a:latin typeface="Arial" panose="020B0604020202020204"/>
                <a:cs typeface="Arial" panose="020B0604020202020204"/>
              </a:rPr>
              <a:t> th</a:t>
            </a:r>
            <a:r>
              <a:rPr b="1" spc="0" dirty="0">
                <a:solidFill>
                  <a:schemeClr val="bg1"/>
                </a:solidFill>
                <a:latin typeface="Arial" panose="020B0604020202020204"/>
                <a:cs typeface="Arial" panose="020B0604020202020204"/>
              </a:rPr>
              <a:t>e</a:t>
            </a:r>
            <a:r>
              <a:rPr b="1" spc="-5" dirty="0">
                <a:solidFill>
                  <a:schemeClr val="bg1"/>
                </a:solidFill>
                <a:latin typeface="Arial" panose="020B0604020202020204"/>
                <a:cs typeface="Arial" panose="020B0604020202020204"/>
              </a:rPr>
              <a:t> hel</a:t>
            </a:r>
            <a:r>
              <a:rPr b="1" spc="0" dirty="0">
                <a:solidFill>
                  <a:schemeClr val="bg1"/>
                </a:solidFill>
                <a:latin typeface="Arial" panose="020B0604020202020204"/>
                <a:cs typeface="Arial" panose="020B0604020202020204"/>
              </a:rPr>
              <a:t>p</a:t>
            </a:r>
            <a:r>
              <a:rPr b="1" spc="-5" dirty="0">
                <a:solidFill>
                  <a:schemeClr val="bg1"/>
                </a:solidFill>
                <a:latin typeface="Arial" panose="020B0604020202020204"/>
                <a:cs typeface="Arial" panose="020B0604020202020204"/>
              </a:rPr>
              <a:t> o</a:t>
            </a:r>
            <a:r>
              <a:rPr b="1" spc="0" dirty="0">
                <a:solidFill>
                  <a:schemeClr val="bg1"/>
                </a:solidFill>
                <a:latin typeface="Arial" panose="020B0604020202020204"/>
                <a:cs typeface="Arial" panose="020B0604020202020204"/>
              </a:rPr>
              <a:t>f</a:t>
            </a:r>
            <a:r>
              <a:rPr b="1" spc="-5" dirty="0">
                <a:solidFill>
                  <a:schemeClr val="bg1"/>
                </a:solidFill>
                <a:latin typeface="Arial" panose="020B0604020202020204"/>
                <a:cs typeface="Arial" panose="020B0604020202020204"/>
              </a:rPr>
              <a:t> th</a:t>
            </a:r>
            <a:r>
              <a:rPr b="1" spc="0" dirty="0">
                <a:solidFill>
                  <a:schemeClr val="bg1"/>
                </a:solidFill>
                <a:latin typeface="Arial" panose="020B0604020202020204"/>
                <a:cs typeface="Arial" panose="020B0604020202020204"/>
              </a:rPr>
              <a:t>e</a:t>
            </a:r>
            <a:r>
              <a:rPr b="1" spc="-5" dirty="0">
                <a:solidFill>
                  <a:schemeClr val="bg1"/>
                </a:solidFill>
                <a:latin typeface="Arial" panose="020B0604020202020204"/>
                <a:cs typeface="Arial" panose="020B0604020202020204"/>
              </a:rPr>
              <a:t> teacher</a:t>
            </a:r>
            <a:r>
              <a:rPr b="1" spc="0" dirty="0">
                <a:solidFill>
                  <a:schemeClr val="bg1"/>
                </a:solidFill>
                <a:latin typeface="Arial" panose="020B0604020202020204"/>
                <a:cs typeface="Arial" panose="020B0604020202020204"/>
              </a:rPr>
              <a:t>,</a:t>
            </a:r>
            <a:r>
              <a:rPr b="1" spc="-5" dirty="0">
                <a:solidFill>
                  <a:schemeClr val="bg1"/>
                </a:solidFill>
                <a:latin typeface="Arial" panose="020B0604020202020204"/>
                <a:cs typeface="Arial" panose="020B0604020202020204"/>
              </a:rPr>
              <a:t> particularl</a:t>
            </a:r>
            <a:r>
              <a:rPr b="1" spc="0" dirty="0">
                <a:solidFill>
                  <a:schemeClr val="bg1"/>
                </a:solidFill>
                <a:latin typeface="Arial" panose="020B0604020202020204"/>
                <a:cs typeface="Arial" panose="020B0604020202020204"/>
              </a:rPr>
              <a:t>y</a:t>
            </a:r>
            <a:r>
              <a:rPr b="1" spc="-5" dirty="0">
                <a:solidFill>
                  <a:schemeClr val="bg1"/>
                </a:solidFill>
                <a:latin typeface="Arial" panose="020B0604020202020204"/>
                <a:cs typeface="Arial" panose="020B0604020202020204"/>
              </a:rPr>
              <a:t> i</a:t>
            </a:r>
            <a:r>
              <a:rPr b="1" spc="0" dirty="0">
                <a:solidFill>
                  <a:schemeClr val="bg1"/>
                </a:solidFill>
                <a:latin typeface="Arial" panose="020B0604020202020204"/>
                <a:cs typeface="Arial" panose="020B0604020202020204"/>
              </a:rPr>
              <a:t>n</a:t>
            </a:r>
            <a:r>
              <a:rPr b="1" spc="-5" dirty="0">
                <a:solidFill>
                  <a:schemeClr val="bg1"/>
                </a:solidFill>
                <a:latin typeface="Arial" panose="020B0604020202020204"/>
                <a:cs typeface="Arial" panose="020B0604020202020204"/>
              </a:rPr>
              <a:t> the earl</a:t>
            </a:r>
            <a:r>
              <a:rPr b="1" spc="0" dirty="0">
                <a:solidFill>
                  <a:schemeClr val="bg1"/>
                </a:solidFill>
                <a:latin typeface="Arial" panose="020B0604020202020204"/>
                <a:cs typeface="Arial" panose="020B0604020202020204"/>
              </a:rPr>
              <a:t>y</a:t>
            </a:r>
            <a:r>
              <a:rPr b="1" spc="-5" dirty="0">
                <a:solidFill>
                  <a:schemeClr val="bg1"/>
                </a:solidFill>
                <a:latin typeface="Arial" panose="020B0604020202020204"/>
                <a:cs typeface="Arial" panose="020B0604020202020204"/>
              </a:rPr>
              <a:t> stages</a:t>
            </a:r>
            <a:r>
              <a:rPr b="1" spc="0" dirty="0">
                <a:solidFill>
                  <a:schemeClr val="bg1"/>
                </a:solidFill>
                <a:latin typeface="Arial" panose="020B0604020202020204"/>
                <a:cs typeface="Arial" panose="020B0604020202020204"/>
              </a:rPr>
              <a:t>)</a:t>
            </a:r>
            <a:r>
              <a:rPr b="1" spc="-5" dirty="0">
                <a:solidFill>
                  <a:schemeClr val="bg1"/>
                </a:solidFill>
                <a:latin typeface="Arial" panose="020B0604020202020204"/>
                <a:cs typeface="Arial" panose="020B0604020202020204"/>
              </a:rPr>
              <a:t> wha</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thei</a:t>
            </a:r>
            <a:r>
              <a:rPr b="1" spc="0" dirty="0">
                <a:solidFill>
                  <a:schemeClr val="bg1"/>
                </a:solidFill>
                <a:latin typeface="Arial" panose="020B0604020202020204"/>
                <a:cs typeface="Arial" panose="020B0604020202020204"/>
              </a:rPr>
              <a:t>r</a:t>
            </a:r>
            <a:r>
              <a:rPr b="1" spc="-5" dirty="0">
                <a:solidFill>
                  <a:schemeClr val="bg1"/>
                </a:solidFill>
                <a:latin typeface="Arial" panose="020B0604020202020204"/>
                <a:cs typeface="Arial" panose="020B0604020202020204"/>
              </a:rPr>
              <a:t> nex</a:t>
            </a:r>
            <a:r>
              <a:rPr b="1" spc="0" dirty="0">
                <a:solidFill>
                  <a:schemeClr val="bg1"/>
                </a:solidFill>
                <a:latin typeface="Arial" panose="020B0604020202020204"/>
                <a:cs typeface="Arial" panose="020B0604020202020204"/>
              </a:rPr>
              <a:t>t</a:t>
            </a:r>
            <a:r>
              <a:rPr b="1" spc="-5" dirty="0">
                <a:solidFill>
                  <a:schemeClr val="bg1"/>
                </a:solidFill>
                <a:latin typeface="Arial" panose="020B0604020202020204"/>
                <a:cs typeface="Arial" panose="020B0604020202020204"/>
              </a:rPr>
              <a:t> learnin</a:t>
            </a:r>
            <a:r>
              <a:rPr b="1" spc="0" dirty="0">
                <a:solidFill>
                  <a:schemeClr val="bg1"/>
                </a:solidFill>
                <a:latin typeface="Arial" panose="020B0604020202020204"/>
                <a:cs typeface="Arial" panose="020B0604020202020204"/>
              </a:rPr>
              <a:t>g</a:t>
            </a:r>
            <a:r>
              <a:rPr b="1" spc="-5" dirty="0">
                <a:solidFill>
                  <a:schemeClr val="bg1"/>
                </a:solidFill>
                <a:latin typeface="Arial" panose="020B0604020202020204"/>
                <a:cs typeface="Arial" panose="020B0604020202020204"/>
              </a:rPr>
              <a:t> wil</a:t>
            </a:r>
            <a:r>
              <a:rPr b="1" spc="0" dirty="0">
                <a:solidFill>
                  <a:schemeClr val="bg1"/>
                </a:solidFill>
                <a:latin typeface="Arial" panose="020B0604020202020204"/>
                <a:cs typeface="Arial" panose="020B0604020202020204"/>
              </a:rPr>
              <a:t>l</a:t>
            </a:r>
            <a:r>
              <a:rPr b="1" spc="-5" dirty="0">
                <a:solidFill>
                  <a:schemeClr val="bg1"/>
                </a:solidFill>
                <a:latin typeface="Arial" panose="020B0604020202020204"/>
                <a:cs typeface="Arial" panose="020B0604020202020204"/>
              </a:rPr>
              <a:t> be.</a:t>
            </a:r>
            <a:endParaRPr lang="en-US" altLang="zh-CN" b="1" spc="-5" dirty="0">
              <a:solidFill>
                <a:schemeClr val="bg1"/>
              </a:solidFill>
              <a:latin typeface="Arial" panose="020B0604020202020204"/>
              <a:cs typeface="Arial" panose="020B0604020202020204"/>
            </a:endParaRPr>
          </a:p>
          <a:p>
            <a:pPr marL="12700" marR="203835" indent="0">
              <a:lnSpc>
                <a:spcPct val="100000"/>
              </a:lnSpc>
            </a:pPr>
            <a:endParaRPr dirty="0">
              <a:solidFill>
                <a:schemeClr val="bg1"/>
              </a:solidFill>
              <a:latin typeface="Arial" panose="020B0604020202020204"/>
              <a:cs typeface="Arial" panose="020B0604020202020204"/>
            </a:endParaRPr>
          </a:p>
          <a:p>
            <a:pPr>
              <a:lnSpc>
                <a:spcPts val="1000"/>
              </a:lnSpc>
            </a:pPr>
            <a:endParaRPr dirty="0">
              <a:solidFill>
                <a:srgbClr val="FFFF00"/>
              </a:solidFill>
            </a:endParaRPr>
          </a:p>
          <a:p>
            <a:pPr>
              <a:lnSpc>
                <a:spcPts val="1100"/>
              </a:lnSpc>
              <a:spcBef>
                <a:spcPts val="25"/>
              </a:spcBef>
            </a:pPr>
            <a:endParaRPr dirty="0">
              <a:solidFill>
                <a:srgbClr val="FFFF00"/>
              </a:solidFill>
            </a:endParaRPr>
          </a:p>
          <a:p>
            <a:pPr marL="12700" marR="335280">
              <a:lnSpc>
                <a:spcPts val="2870"/>
              </a:lnSpc>
            </a:pPr>
            <a:r>
              <a:rPr b="1" dirty="0">
                <a:solidFill>
                  <a:srgbClr val="FFFF00"/>
                </a:solidFill>
                <a:latin typeface="Arial" panose="020B0604020202020204"/>
                <a:cs typeface="Arial" panose="020B0604020202020204"/>
              </a:rPr>
              <a:t>Assessment </a:t>
            </a:r>
            <a:r>
              <a:rPr b="1" i="1" dirty="0">
                <a:solidFill>
                  <a:srgbClr val="FFFF00"/>
                </a:solidFill>
                <a:latin typeface="Arial" panose="020B0604020202020204"/>
                <a:cs typeface="Arial" panose="020B0604020202020204"/>
              </a:rPr>
              <a:t>as </a:t>
            </a:r>
            <a:r>
              <a:rPr b="1" spc="-5" dirty="0">
                <a:solidFill>
                  <a:srgbClr val="FFFF00"/>
                </a:solidFill>
                <a:latin typeface="Arial" panose="020B0604020202020204"/>
                <a:cs typeface="Arial" panose="020B0604020202020204"/>
              </a:rPr>
              <a:t>learnin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help</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student</a:t>
            </a:r>
            <a:r>
              <a:rPr b="1" spc="0" dirty="0">
                <a:solidFill>
                  <a:srgbClr val="FFFF00"/>
                </a:solidFill>
                <a:latin typeface="Arial" panose="020B0604020202020204"/>
                <a:cs typeface="Arial" panose="020B0604020202020204"/>
              </a:rPr>
              <a:t>s</a:t>
            </a:r>
            <a:r>
              <a:rPr b="1" spc="-5" dirty="0">
                <a:solidFill>
                  <a:srgbClr val="FFFF00"/>
                </a:solidFill>
                <a:latin typeface="Arial" panose="020B0604020202020204"/>
                <a:cs typeface="Arial" panose="020B0604020202020204"/>
              </a:rPr>
              <a:t> t</a:t>
            </a:r>
            <a:r>
              <a:rPr b="1" spc="0" dirty="0">
                <a:solidFill>
                  <a:srgbClr val="FFFF00"/>
                </a:solidFill>
                <a:latin typeface="Arial" panose="020B0604020202020204"/>
                <a:cs typeface="Arial" panose="020B0604020202020204"/>
              </a:rPr>
              <a:t>o</a:t>
            </a:r>
            <a:r>
              <a:rPr b="1" spc="-5" dirty="0">
                <a:solidFill>
                  <a:srgbClr val="FFFF00"/>
                </a:solidFill>
                <a:latin typeface="Arial" panose="020B0604020202020204"/>
                <a:cs typeface="Arial" panose="020B0604020202020204"/>
              </a:rPr>
              <a:t> tak</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more responsibilit</a:t>
            </a:r>
            <a:r>
              <a:rPr b="1" spc="0" dirty="0">
                <a:solidFill>
                  <a:srgbClr val="FFFF00"/>
                </a:solidFill>
                <a:latin typeface="Arial" panose="020B0604020202020204"/>
                <a:cs typeface="Arial" panose="020B0604020202020204"/>
              </a:rPr>
              <a:t>y</a:t>
            </a:r>
            <a:r>
              <a:rPr b="1" spc="-5" dirty="0">
                <a:solidFill>
                  <a:srgbClr val="FFFF00"/>
                </a:solidFill>
                <a:latin typeface="Arial" panose="020B0604020202020204"/>
                <a:cs typeface="Arial" panose="020B0604020202020204"/>
              </a:rPr>
              <a:t> fo</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thei</a:t>
            </a:r>
            <a:r>
              <a:rPr b="1" spc="0" dirty="0">
                <a:solidFill>
                  <a:srgbClr val="FFFF00"/>
                </a:solidFill>
                <a:latin typeface="Arial" panose="020B0604020202020204"/>
                <a:cs typeface="Arial" panose="020B0604020202020204"/>
              </a:rPr>
              <a:t>r</a:t>
            </a:r>
            <a:r>
              <a:rPr b="1" spc="-5" dirty="0">
                <a:solidFill>
                  <a:srgbClr val="FFFF00"/>
                </a:solidFill>
                <a:latin typeface="Arial" panose="020B0604020202020204"/>
                <a:cs typeface="Arial" panose="020B0604020202020204"/>
              </a:rPr>
              <a:t> ow</a:t>
            </a:r>
            <a:r>
              <a:rPr b="1" spc="0" dirty="0">
                <a:solidFill>
                  <a:srgbClr val="FFFF00"/>
                </a:solidFill>
                <a:latin typeface="Arial" panose="020B0604020202020204"/>
                <a:cs typeface="Arial" panose="020B0604020202020204"/>
              </a:rPr>
              <a:t>n</a:t>
            </a:r>
            <a:r>
              <a:rPr b="1" spc="-5" dirty="0">
                <a:solidFill>
                  <a:srgbClr val="FFFF00"/>
                </a:solidFill>
                <a:latin typeface="Arial" panose="020B0604020202020204"/>
                <a:cs typeface="Arial" panose="020B0604020202020204"/>
              </a:rPr>
              <a:t> learnin</a:t>
            </a:r>
            <a:r>
              <a:rPr b="1" spc="0" dirty="0">
                <a:solidFill>
                  <a:srgbClr val="FFFF00"/>
                </a:solidFill>
                <a:latin typeface="Arial" panose="020B0604020202020204"/>
                <a:cs typeface="Arial" panose="020B0604020202020204"/>
              </a:rPr>
              <a:t>g</a:t>
            </a:r>
            <a:r>
              <a:rPr b="1" spc="-5" dirty="0">
                <a:solidFill>
                  <a:srgbClr val="FFFF00"/>
                </a:solidFill>
                <a:latin typeface="Arial" panose="020B0604020202020204"/>
                <a:cs typeface="Arial" panose="020B0604020202020204"/>
              </a:rPr>
              <a:t> an</a:t>
            </a:r>
            <a:r>
              <a:rPr b="1" spc="0" dirty="0">
                <a:solidFill>
                  <a:srgbClr val="FFFF00"/>
                </a:solidFill>
                <a:latin typeface="Arial" panose="020B0604020202020204"/>
                <a:cs typeface="Arial" panose="020B0604020202020204"/>
              </a:rPr>
              <a:t>d</a:t>
            </a:r>
            <a:r>
              <a:rPr b="1" spc="-5" dirty="0">
                <a:solidFill>
                  <a:srgbClr val="FFFF00"/>
                </a:solidFill>
                <a:latin typeface="Arial" panose="020B0604020202020204"/>
                <a:cs typeface="Arial" panose="020B0604020202020204"/>
              </a:rPr>
              <a:t> monitoring futur</a:t>
            </a:r>
            <a:r>
              <a:rPr b="1" spc="0" dirty="0">
                <a:solidFill>
                  <a:srgbClr val="FFFF00"/>
                </a:solidFill>
                <a:latin typeface="Arial" panose="020B0604020202020204"/>
                <a:cs typeface="Arial" panose="020B0604020202020204"/>
              </a:rPr>
              <a:t>e</a:t>
            </a:r>
            <a:r>
              <a:rPr b="1" spc="-5" dirty="0">
                <a:solidFill>
                  <a:srgbClr val="FFFF00"/>
                </a:solidFill>
                <a:latin typeface="Arial" panose="020B0604020202020204"/>
                <a:cs typeface="Arial" panose="020B0604020202020204"/>
              </a:rPr>
              <a:t> directions.</a:t>
            </a:r>
            <a:endParaRPr lang="en-US" altLang="zh-CN" b="1" spc="-5" dirty="0">
              <a:solidFill>
                <a:srgbClr val="FFFF00"/>
              </a:solidFill>
              <a:latin typeface="Arial" panose="020B0604020202020204"/>
              <a:cs typeface="Arial" panose="020B0604020202020204"/>
            </a:endParaRPr>
          </a:p>
          <a:p>
            <a:pPr marL="12700" marR="335280">
              <a:lnSpc>
                <a:spcPts val="2870"/>
              </a:lnSpc>
            </a:pPr>
            <a:endParaRPr dirty="0">
              <a:solidFill>
                <a:srgbClr val="FFFF00"/>
              </a:solidFill>
              <a:latin typeface="Arial" panose="020B0604020202020204"/>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84455" y="0"/>
            <a:ext cx="8769350" cy="1193800"/>
          </a:xfrm>
          <a:prstGeom prst="rect">
            <a:avLst/>
          </a:prstGeom>
        </p:spPr>
        <p:txBody>
          <a:bodyPr vert="horz" wrap="square" lIns="0" tIns="265429" rIns="0" bIns="0" rtlCol="0">
            <a:noAutofit/>
          </a:bodyPr>
          <a:lstStyle/>
          <a:p>
            <a:pPr marL="2392680"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lang="en-GB" sz="3600" b="1" i="1" dirty="0">
                <a:solidFill>
                  <a:schemeClr val="bg1"/>
                </a:solidFill>
                <a:latin typeface="Arial" panose="020B0604020202020204"/>
                <a:cs typeface="Arial" panose="020B0604020202020204"/>
              </a:rPr>
              <a:t>for</a:t>
            </a:r>
            <a:r>
              <a:rPr sz="3600" b="1" i="1" spc="0"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r>
              <a:rPr lang="en-US" altLang="zh-CN" sz="3600" b="1" spc="-5" dirty="0">
                <a:solidFill>
                  <a:schemeClr val="bg1"/>
                </a:solidFill>
                <a:latin typeface="Arial" panose="020B0604020202020204"/>
                <a:cs typeface="Arial" panose="020B0604020202020204"/>
              </a:rPr>
              <a:t/>
            </a:r>
            <a:br>
              <a:rPr lang="en-US" altLang="zh-CN" sz="3600" b="1" spc="-5" dirty="0">
                <a:solidFill>
                  <a:schemeClr val="bg1"/>
                </a:solidFill>
                <a:latin typeface="Arial" panose="020B0604020202020204"/>
                <a:cs typeface="Arial" panose="020B0604020202020204"/>
              </a:rPr>
            </a:br>
            <a:endParaRPr lang="zh-CN" altLang="en-US" sz="3600" b="1" spc="-5" dirty="0">
              <a:solidFill>
                <a:schemeClr val="bg1"/>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00660" y="1969135"/>
            <a:ext cx="8862695" cy="4032885"/>
          </a:xfrm>
          <a:prstGeom prst="rect">
            <a:avLst/>
          </a:prstGeom>
        </p:spPr>
        <p:txBody>
          <a:bodyPr vert="horz" wrap="square" lIns="0" tIns="0" rIns="0" bIns="0" rtlCol="0">
            <a:noAutofit/>
          </a:bodyPr>
          <a:lstStyle/>
          <a:p>
            <a:pPr marL="12700" marR="46990" lvl="0" indent="0" algn="l" defTabSz="914400" rtl="0" fontAlgn="auto">
              <a:lnSpc>
                <a:spcPct val="150000"/>
              </a:lnSpc>
              <a:spcBef>
                <a:spcPts val="0"/>
              </a:spcBef>
              <a:spcAft>
                <a:spcPts val="0"/>
              </a:spcAft>
              <a:buClrTx/>
              <a:buSzTx/>
              <a:buFontTx/>
              <a:buNone/>
              <a:tabLst>
                <a:tab pos="1307465" algn="l"/>
              </a:tabLst>
              <a:defRPr/>
            </a:pP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“Comple</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x skills</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suc</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h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a</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s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monitorin</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g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an</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d self-regulation</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become</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routine</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only</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when</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there</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is</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con</a:t>
            </a:r>
            <a:r>
              <a:rPr kumimoji="0" sz="2000" b="1" i="0" u="none" strike="noStrike" kern="1200" cap="none" spc="-25" normalizeH="0" baseline="0" noProof="0" dirty="0">
                <a:ln>
                  <a:noFill/>
                </a:ln>
                <a:solidFill>
                  <a:srgbClr val="FFFF00"/>
                </a:solidFill>
                <a:effectLst/>
                <a:uLnTx/>
                <a:uFillTx/>
                <a:latin typeface="Arial" panose="020B0604020202020204"/>
                <a:ea typeface="+mn-ea"/>
                <a:cs typeface="Arial" panose="020B0604020202020204"/>
              </a:rPr>
              <a:t>s</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tan</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t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feedbac</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k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an</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d practice </a:t>
            </a:r>
            <a:r>
              <a:rPr kumimoji="0" sz="2000" b="1" i="0" u="none" strike="noStrike" kern="1200" cap="none" spc="-20" normalizeH="0" baseline="0" noProof="0" dirty="0">
                <a:ln>
                  <a:noFill/>
                </a:ln>
                <a:solidFill>
                  <a:srgbClr val="FFFF00"/>
                </a:solidFill>
                <a:effectLst/>
                <a:uLnTx/>
                <a:uFillTx/>
                <a:latin typeface="Arial" panose="020B0604020202020204"/>
                <a:ea typeface="+mn-ea"/>
                <a:cs typeface="Arial" panose="020B0604020202020204"/>
              </a:rPr>
              <a:t>using</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 the</a:t>
            </a:r>
            <a:r>
              <a:rPr kumimoji="0" sz="2000" b="1" i="0" u="none" strike="noStrike" kern="1200" cap="none" spc="-5" normalizeH="0" baseline="0" noProof="0" dirty="0">
                <a:ln>
                  <a:noFill/>
                </a:ln>
                <a:solidFill>
                  <a:srgbClr val="FFFF00"/>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00"/>
                </a:solidFill>
                <a:effectLst/>
                <a:uLnTx/>
                <a:uFillTx/>
                <a:latin typeface="Arial" panose="020B0604020202020204"/>
                <a:ea typeface="+mn-ea"/>
                <a:cs typeface="Arial" panose="020B0604020202020204"/>
              </a:rPr>
              <a:t>skills</a:t>
            </a:r>
            <a:r>
              <a:rPr kumimoji="0"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rPr>
              <a:t>.	</a:t>
            </a:r>
            <a:endParaRPr kumimoji="0" lang="en-US" altLang="zh-CN"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r>
              <a:rPr lang="zh-CN" altLang="en-US" sz="2000" b="1" spc="-10" dirty="0">
                <a:solidFill>
                  <a:srgbClr val="FFFF00"/>
                </a:solidFill>
                <a:latin typeface="Arial" panose="020B0604020202020204"/>
                <a:cs typeface="Arial" panose="020B0604020202020204"/>
                <a:sym typeface="+mn-ea"/>
              </a:rPr>
              <a:t>    </a:t>
            </a:r>
            <a:endParaRPr kumimoji="0" lang="en-GB"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endParaRPr kumimoji="0" lang="en-GB" sz="2000" b="1" i="0" u="none" strike="noStrike" kern="1200" cap="none" spc="-10" normalizeH="0" baseline="0" noProof="0" dirty="0">
              <a:ln>
                <a:noFill/>
              </a:ln>
              <a:solidFill>
                <a:srgbClr val="FFFF00"/>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Effective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feedbac</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k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challenge</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s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ideas</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introduces</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 additiona</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l</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information</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offers</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alternative</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interp</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r</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etations</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and</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 creates</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conditions</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fo</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r</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self-reflection</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an</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d</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15" normalizeH="0" baseline="0" noProof="0" dirty="0">
                <a:ln>
                  <a:noFill/>
                </a:ln>
                <a:solidFill>
                  <a:srgbClr val="FFFFFF"/>
                </a:solidFill>
                <a:effectLst/>
                <a:uLnTx/>
                <a:uFillTx/>
                <a:latin typeface="Arial" panose="020B0604020202020204"/>
                <a:ea typeface="+mn-ea"/>
                <a:cs typeface="Arial" panose="020B0604020202020204"/>
              </a:rPr>
              <a:t>revie</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w</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o</a:t>
            </a:r>
            <a:r>
              <a:rPr kumimoji="0" sz="2000" b="1" i="0" u="none" strike="noStrike" kern="1200" cap="none" spc="-10" normalizeH="0" baseline="0" noProof="0" dirty="0">
                <a:ln>
                  <a:noFill/>
                </a:ln>
                <a:solidFill>
                  <a:srgbClr val="FFFFFF"/>
                </a:solidFill>
                <a:effectLst/>
                <a:uLnTx/>
                <a:uFillTx/>
                <a:latin typeface="Arial" panose="020B0604020202020204"/>
                <a:ea typeface="+mn-ea"/>
                <a:cs typeface="Arial" panose="020B0604020202020204"/>
              </a:rPr>
              <a:t>f</a:t>
            </a:r>
            <a:r>
              <a:rPr kumimoji="0" sz="2000" b="1" i="0" u="none" strike="noStrike" kern="1200" cap="none" spc="-5" normalizeH="0" baseline="0" noProof="0" dirty="0">
                <a:ln>
                  <a:noFill/>
                </a:ln>
                <a:solidFill>
                  <a:srgbClr val="FFFFFF"/>
                </a:solidFill>
                <a:effectLst/>
                <a:uLnTx/>
                <a:uFillTx/>
                <a:latin typeface="Arial" panose="020B0604020202020204"/>
                <a:ea typeface="+mn-ea"/>
                <a:cs typeface="Arial" panose="020B0604020202020204"/>
              </a:rPr>
              <a:t> </a:t>
            </a:r>
            <a:r>
              <a:rPr kumimoji="0"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rPr>
              <a:t>ideas…</a:t>
            </a:r>
            <a:endParaRPr kumimoji="0" lang="en-US" altLang="zh-CN"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endParaRPr>
          </a:p>
          <a:p>
            <a:pPr marL="12700" marR="46990" lvl="0" indent="0" algn="l" defTabSz="914400" rtl="0" fontAlgn="auto">
              <a:lnSpc>
                <a:spcPct val="150000"/>
              </a:lnSpc>
              <a:spcBef>
                <a:spcPts val="0"/>
              </a:spcBef>
              <a:spcAft>
                <a:spcPts val="0"/>
              </a:spcAft>
              <a:buClrTx/>
              <a:buSzTx/>
              <a:buFontTx/>
              <a:buNone/>
              <a:tabLst>
                <a:tab pos="1307465" algn="l"/>
              </a:tabLst>
              <a:defRPr/>
            </a:pPr>
            <a:r>
              <a:rPr lang="zh-CN" altLang="en-US" sz="2000" b="1" spc="-10" dirty="0">
                <a:solidFill>
                  <a:srgbClr val="FFFF00"/>
                </a:solidFill>
                <a:latin typeface="Arial" panose="020B0604020202020204"/>
                <a:cs typeface="Arial" panose="020B0604020202020204"/>
                <a:sym typeface="+mn-ea"/>
              </a:rPr>
              <a:t>    </a:t>
            </a:r>
            <a:endParaRPr kumimoji="0" lang="en-GB" sz="2000" b="1" i="0" u="none" strike="noStrike" kern="1200" cap="none" spc="-20" normalizeH="0" baseline="0" noProof="0" dirty="0">
              <a:ln>
                <a:noFill/>
              </a:ln>
              <a:solidFill>
                <a:srgbClr val="FFFFFF"/>
              </a:solidFill>
              <a:effectLst/>
              <a:uLnTx/>
              <a:uFillTx/>
              <a:latin typeface="Arial" panose="020B0604020202020204"/>
              <a:ea typeface="+mn-ea"/>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4"/>
          <p:cNvSpPr txBox="1">
            <a:spLocks noGrp="1"/>
          </p:cNvSpPr>
          <p:nvPr>
            <p:ph type="title"/>
          </p:nvPr>
        </p:nvSpPr>
        <p:spPr>
          <a:xfrm>
            <a:off x="0" y="0"/>
            <a:ext cx="9143365" cy="1969135"/>
          </a:xfrm>
          <a:prstGeom prst="rect">
            <a:avLst/>
          </a:prstGeom>
        </p:spPr>
        <p:txBody>
          <a:bodyPr vert="horz" wrap="square" lIns="0" tIns="123108" rIns="0" bIns="0" rtlCol="0">
            <a:noAutofit/>
          </a:bodyPr>
          <a:lstStyle/>
          <a:p>
            <a:pPr marL="4360545" marR="12700" indent="-1637665" algn="l">
              <a:lnSpc>
                <a:spcPct val="100000"/>
              </a:lnSpc>
            </a:pPr>
            <a:r>
              <a:rPr sz="3200" b="1" spc="-5" dirty="0">
                <a:solidFill>
                  <a:srgbClr val="FFFF00"/>
                </a:solidFill>
                <a:latin typeface="Arial" panose="020B0604020202020204"/>
                <a:cs typeface="Arial" panose="020B0604020202020204"/>
              </a:rPr>
              <a:t>Assessmen</a:t>
            </a:r>
            <a:r>
              <a:rPr sz="3200" b="1" spc="0" dirty="0">
                <a:solidFill>
                  <a:srgbClr val="FFFF00"/>
                </a:solidFill>
                <a:latin typeface="Arial" panose="020B0604020202020204"/>
                <a:cs typeface="Arial" panose="020B0604020202020204"/>
              </a:rPr>
              <a:t>t </a:t>
            </a:r>
            <a:r>
              <a:rPr lang="en-GB" sz="3200" b="1" i="1" spc="-5" dirty="0">
                <a:solidFill>
                  <a:srgbClr val="FFFF00"/>
                </a:solidFill>
                <a:latin typeface="Arial" panose="020B0604020202020204"/>
                <a:cs typeface="Arial" panose="020B0604020202020204"/>
              </a:rPr>
              <a:t>for</a:t>
            </a:r>
            <a:r>
              <a:rPr sz="3200" b="1" i="1" spc="-10" dirty="0">
                <a:solidFill>
                  <a:srgbClr val="FFFF00"/>
                </a:solidFill>
                <a:latin typeface="Arial" panose="020B0604020202020204"/>
                <a:cs typeface="Arial" panose="020B0604020202020204"/>
              </a:rPr>
              <a:t> </a:t>
            </a:r>
            <a:r>
              <a:rPr sz="3200" b="1" spc="-5" dirty="0">
                <a:solidFill>
                  <a:srgbClr val="FFFF00"/>
                </a:solidFill>
                <a:latin typeface="Arial" panose="020B0604020202020204"/>
                <a:cs typeface="Arial" panose="020B0604020202020204"/>
              </a:rPr>
              <a:t>Learning</a:t>
            </a:r>
            <a:r>
              <a:rPr lang="en-US" altLang="zh-CN" sz="3200" b="1" spc="-5" dirty="0">
                <a:solidFill>
                  <a:srgbClr val="800000"/>
                </a:solidFill>
                <a:latin typeface="Arial" panose="020B0604020202020204"/>
                <a:cs typeface="Arial" panose="020B0604020202020204"/>
              </a:rPr>
              <a:t> </a:t>
            </a:r>
            <a:r>
              <a:rPr sz="3200" b="1" spc="0" dirty="0" smtClean="0">
                <a:solidFill>
                  <a:schemeClr val="accent6">
                    <a:lumMod val="40000"/>
                    <a:lumOff val="60000"/>
                  </a:schemeClr>
                </a:solidFill>
                <a:latin typeface="Arial" panose="020B0604020202020204"/>
                <a:cs typeface="Arial" panose="020B0604020202020204"/>
              </a:rPr>
              <a:t>Feedback</a:t>
            </a:r>
            <a:r>
              <a:rPr lang="en-US" altLang="zh-CN" sz="3200" b="1" spc="0" dirty="0" smtClean="0">
                <a:solidFill>
                  <a:schemeClr val="accent6">
                    <a:lumMod val="40000"/>
                    <a:lumOff val="60000"/>
                  </a:schemeClr>
                </a:solidFill>
                <a:latin typeface="Arial" panose="020B0604020202020204"/>
                <a:cs typeface="Arial" panose="020B0604020202020204"/>
              </a:rPr>
              <a:t/>
            </a:r>
            <a:br>
              <a:rPr lang="en-US" altLang="zh-CN" sz="3200" b="1" spc="0" dirty="0" smtClean="0">
                <a:solidFill>
                  <a:schemeClr val="accent6">
                    <a:lumMod val="40000"/>
                    <a:lumOff val="60000"/>
                  </a:schemeClr>
                </a:solidFill>
                <a:latin typeface="Arial" panose="020B0604020202020204"/>
                <a:cs typeface="Arial" panose="020B0604020202020204"/>
              </a:rPr>
            </a:br>
            <a:endParaRPr lang="zh-CN" altLang="en-US" sz="3200" b="1" spc="0" dirty="0">
              <a:solidFill>
                <a:schemeClr val="accent6">
                  <a:lumMod val="40000"/>
                  <a:lumOff val="60000"/>
                </a:schemeClr>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36855" y="1752600"/>
            <a:ext cx="8818880" cy="4953000"/>
          </a:xfrm>
          <a:prstGeom prst="rect">
            <a:avLst/>
          </a:prstGeom>
        </p:spPr>
        <p:txBody>
          <a:bodyPr vert="horz" wrap="square" lIns="0" tIns="0" rIns="0" bIns="0" rtlCol="0">
            <a:noAutofit/>
          </a:bodyPr>
          <a:lstStyle/>
          <a:p>
            <a:pPr marL="12700" marR="46990" indent="0">
              <a:lnSpc>
                <a:spcPct val="100000"/>
              </a:lnSpc>
              <a:tabLst>
                <a:tab pos="1307465" algn="l"/>
              </a:tabLst>
            </a:pPr>
            <a:r>
              <a:rPr sz="2000" b="1" spc="-15" dirty="0">
                <a:solidFill>
                  <a:srgbClr val="FFFF00"/>
                </a:solidFill>
                <a:latin typeface="Arial" panose="020B0604020202020204"/>
                <a:cs typeface="Arial" panose="020B0604020202020204"/>
              </a:rPr>
              <a:t>I</a:t>
            </a:r>
            <a:r>
              <a:rPr sz="2000" b="1" spc="-10" dirty="0">
                <a:solidFill>
                  <a:srgbClr val="FFFF00"/>
                </a:solidFill>
                <a:latin typeface="Arial" panose="020B0604020202020204"/>
                <a:cs typeface="Arial" panose="020B0604020202020204"/>
              </a:rPr>
              <a:t>f </a:t>
            </a:r>
            <a:r>
              <a:rPr sz="2000" b="1" spc="-15" dirty="0">
                <a:solidFill>
                  <a:srgbClr val="FFFF00"/>
                </a:solidFill>
                <a:latin typeface="Arial" panose="020B0604020202020204"/>
                <a:cs typeface="Arial" panose="020B0604020202020204"/>
              </a:rPr>
              <a:t>all feed</a:t>
            </a:r>
            <a:r>
              <a:rPr sz="2000" b="1" spc="-10" dirty="0">
                <a:solidFill>
                  <a:srgbClr val="FFFF00"/>
                </a:solidFill>
                <a:latin typeface="Arial" panose="020B0604020202020204"/>
                <a:cs typeface="Arial" panose="020B0604020202020204"/>
              </a:rPr>
              <a:t>b</a:t>
            </a:r>
            <a:r>
              <a:rPr sz="2000" b="1" spc="-20" dirty="0">
                <a:solidFill>
                  <a:srgbClr val="FFFF00"/>
                </a:solidFill>
                <a:latin typeface="Arial" panose="020B0604020202020204"/>
                <a:cs typeface="Arial" panose="020B0604020202020204"/>
              </a:rPr>
              <a:t>ac</a:t>
            </a:r>
            <a:r>
              <a:rPr sz="2000" b="1" spc="-15" dirty="0">
                <a:solidFill>
                  <a:srgbClr val="FFFF00"/>
                </a:solidFill>
                <a:latin typeface="Arial" panose="020B0604020202020204"/>
                <a:cs typeface="Arial" panose="020B0604020202020204"/>
              </a:rPr>
              <a:t>k </a:t>
            </a:r>
            <a:r>
              <a:rPr sz="2000" b="1" spc="-20" dirty="0">
                <a:solidFill>
                  <a:srgbClr val="FFFF00"/>
                </a:solidFill>
                <a:latin typeface="Arial" panose="020B0604020202020204"/>
                <a:cs typeface="Arial" panose="020B0604020202020204"/>
              </a:rPr>
              <a:t>doe</a:t>
            </a:r>
            <a:r>
              <a:rPr sz="2000" b="1" spc="-15" dirty="0">
                <a:solidFill>
                  <a:srgbClr val="FFFF00"/>
                </a:solidFill>
                <a:latin typeface="Arial" panose="020B0604020202020204"/>
                <a:cs typeface="Arial" panose="020B0604020202020204"/>
              </a:rPr>
              <a:t>s is </a:t>
            </a:r>
            <a:r>
              <a:rPr sz="2000" b="1" spc="-20" dirty="0">
                <a:solidFill>
                  <a:srgbClr val="FFFF00"/>
                </a:solidFill>
                <a:latin typeface="Arial" panose="020B0604020202020204"/>
                <a:cs typeface="Arial" panose="020B0604020202020204"/>
              </a:rPr>
              <a:t>provid</a:t>
            </a:r>
            <a:r>
              <a:rPr sz="2000" b="1" spc="-15" dirty="0">
                <a:solidFill>
                  <a:srgbClr val="FFFF00"/>
                </a:solidFill>
                <a:latin typeface="Arial" panose="020B0604020202020204"/>
                <a:cs typeface="Arial" panose="020B0604020202020204"/>
              </a:rPr>
              <a:t>e direction fo</a:t>
            </a:r>
            <a:r>
              <a:rPr sz="2000" b="1" spc="-10" dirty="0">
                <a:solidFill>
                  <a:srgbClr val="FFFF00"/>
                </a:solidFill>
                <a:latin typeface="Arial" panose="020B0604020202020204"/>
                <a:cs typeface="Arial" panose="020B0604020202020204"/>
              </a:rPr>
              <a:t>r </a:t>
            </a:r>
            <a:r>
              <a:rPr sz="2000" b="1" spc="-20" dirty="0">
                <a:solidFill>
                  <a:srgbClr val="FFFF00"/>
                </a:solidFill>
                <a:latin typeface="Arial" panose="020B0604020202020204"/>
                <a:cs typeface="Arial" panose="020B0604020202020204"/>
              </a:rPr>
              <a:t>wha</a:t>
            </a:r>
            <a:r>
              <a:rPr sz="2000" b="1" spc="-10" dirty="0">
                <a:solidFill>
                  <a:srgbClr val="FFFF00"/>
                </a:solidFill>
                <a:latin typeface="Arial" panose="020B0604020202020204"/>
                <a:cs typeface="Arial" panose="020B0604020202020204"/>
              </a:rPr>
              <a:t>t </a:t>
            </a:r>
            <a:r>
              <a:rPr sz="2000" b="1" spc="-20" dirty="0">
                <a:solidFill>
                  <a:srgbClr val="FFFF00"/>
                </a:solidFill>
                <a:latin typeface="Arial" panose="020B0604020202020204"/>
                <a:cs typeface="Arial" panose="020B0604020202020204"/>
              </a:rPr>
              <a:t>student</a:t>
            </a:r>
            <a:r>
              <a:rPr sz="2000" b="1" spc="-15" dirty="0">
                <a:solidFill>
                  <a:srgbClr val="FFFF00"/>
                </a:solidFill>
                <a:latin typeface="Arial" panose="020B0604020202020204"/>
                <a:cs typeface="Arial" panose="020B0604020202020204"/>
              </a:rPr>
              <a:t>s </a:t>
            </a:r>
            <a:r>
              <a:rPr sz="2000" b="1" spc="-20" dirty="0">
                <a:solidFill>
                  <a:srgbClr val="FFFF00"/>
                </a:solidFill>
                <a:latin typeface="Arial" panose="020B0604020202020204"/>
                <a:cs typeface="Arial" panose="020B0604020202020204"/>
              </a:rPr>
              <a:t>nee</a:t>
            </a:r>
            <a:r>
              <a:rPr sz="2000" b="1" spc="-15" dirty="0">
                <a:solidFill>
                  <a:srgbClr val="FFFF00"/>
                </a:solidFill>
                <a:latin typeface="Arial" panose="020B0604020202020204"/>
                <a:cs typeface="Arial" panose="020B0604020202020204"/>
              </a:rPr>
              <a:t>d to </a:t>
            </a:r>
            <a:r>
              <a:rPr sz="2000" b="1" spc="-20" dirty="0">
                <a:solidFill>
                  <a:srgbClr val="FFFF00"/>
                </a:solidFill>
                <a:latin typeface="Arial" panose="020B0604020202020204"/>
                <a:cs typeface="Arial" panose="020B0604020202020204"/>
              </a:rPr>
              <a:t>do-</a:t>
            </a:r>
            <a:r>
              <a:rPr sz="2000" b="1" spc="-15" dirty="0">
                <a:solidFill>
                  <a:srgbClr val="FFFF00"/>
                </a:solidFill>
                <a:latin typeface="Arial" panose="020B0604020202020204"/>
                <a:cs typeface="Arial" panose="020B0604020202020204"/>
              </a:rPr>
              <a:t> tha</a:t>
            </a:r>
            <a:r>
              <a:rPr sz="2000" b="1" spc="-1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is</a:t>
            </a:r>
            <a:r>
              <a:rPr sz="2000" b="1" spc="-10" dirty="0">
                <a:solidFill>
                  <a:srgbClr val="FFFF00"/>
                </a:solidFill>
                <a:latin typeface="Arial" panose="020B0604020202020204"/>
                <a:cs typeface="Arial" panose="020B0604020202020204"/>
              </a:rPr>
              <a: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the</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feedbac</a:t>
            </a:r>
            <a:r>
              <a:rPr sz="2000" b="1" spc="-15" dirty="0">
                <a:solidFill>
                  <a:srgbClr val="FFFF00"/>
                </a:solidFill>
                <a:latin typeface="Arial" panose="020B0604020202020204"/>
                <a:cs typeface="Arial" panose="020B0604020202020204"/>
              </a:rPr>
              <a:t>k</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doesn’</a:t>
            </a:r>
            <a:r>
              <a:rPr sz="2000" b="1" spc="-1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refe</a:t>
            </a:r>
            <a:r>
              <a:rPr sz="2000" b="1" spc="-10" dirty="0">
                <a:solidFill>
                  <a:srgbClr val="FFFF00"/>
                </a:solidFill>
                <a:latin typeface="Arial" panose="020B0604020202020204"/>
                <a:cs typeface="Arial" panose="020B0604020202020204"/>
              </a:rPr>
              <a:t>r</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to</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students</a:t>
            </a:r>
            <a:r>
              <a:rPr sz="2000" b="1" spc="-10" dirty="0">
                <a:solidFill>
                  <a:srgbClr val="FFFF00"/>
                </a:solidFill>
                <a:latin typeface="Arial" panose="020B0604020202020204"/>
                <a:cs typeface="Arial" panose="020B0604020202020204"/>
              </a:rPr>
              <a:t>’</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ow</a:t>
            </a:r>
            <a:r>
              <a:rPr sz="2000" b="1" spc="-15" dirty="0">
                <a:solidFill>
                  <a:srgbClr val="FFFF00"/>
                </a:solidFill>
                <a:latin typeface="Arial" panose="020B0604020202020204"/>
                <a:cs typeface="Arial" panose="020B0604020202020204"/>
              </a:rPr>
              <a:t>n</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roles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in </a:t>
            </a:r>
            <a:r>
              <a:rPr sz="2000" b="1" spc="-20" dirty="0">
                <a:solidFill>
                  <a:srgbClr val="FFFF00"/>
                </a:solidFill>
                <a:latin typeface="Arial" panose="020B0604020202020204"/>
                <a:cs typeface="Arial" panose="020B0604020202020204"/>
              </a:rPr>
              <a:t> movin</a:t>
            </a:r>
            <a:r>
              <a:rPr sz="2000" b="1" spc="-15" dirty="0">
                <a:solidFill>
                  <a:srgbClr val="FFFF00"/>
                </a:solidFill>
                <a:latin typeface="Arial" panose="020B0604020202020204"/>
                <a:cs typeface="Arial" panose="020B0604020202020204"/>
              </a:rPr>
              <a:t>g</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forwar</a:t>
            </a:r>
            <a:r>
              <a:rPr sz="2000" b="1" spc="-15" dirty="0">
                <a:solidFill>
                  <a:srgbClr val="FFFF00"/>
                </a:solidFill>
                <a:latin typeface="Arial" panose="020B0604020202020204"/>
                <a:cs typeface="Arial" panose="020B0604020202020204"/>
              </a:rPr>
              <a:t>d</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to</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the</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nex</a:t>
            </a:r>
            <a:r>
              <a:rPr sz="2000" b="1" spc="-10" dirty="0">
                <a:solidFill>
                  <a:srgbClr val="FFFF00"/>
                </a:solidFill>
                <a:latin typeface="Arial" panose="020B0604020202020204"/>
                <a:cs typeface="Arial" panose="020B0604020202020204"/>
              </a:rPr>
              <a:t>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learning-they</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wil</a:t>
            </a:r>
            <a:r>
              <a:rPr sz="2000" b="1" spc="-10" dirty="0">
                <a:solidFill>
                  <a:srgbClr val="FFFF00"/>
                </a:solidFill>
                <a:latin typeface="Arial" panose="020B0604020202020204"/>
                <a:cs typeface="Arial" panose="020B0604020202020204"/>
              </a:rPr>
              <a:t>l</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perpetually</a:t>
            </a:r>
            <a:r>
              <a:rPr sz="2000" b="1" spc="-5" dirty="0">
                <a:solidFill>
                  <a:srgbClr val="FFFF00"/>
                </a:solidFill>
                <a:latin typeface="Arial" panose="020B0604020202020204"/>
                <a:cs typeface="Arial" panose="020B0604020202020204"/>
              </a:rPr>
              <a:t> </a:t>
            </a:r>
            <a:r>
              <a:rPr sz="2000" b="1" spc="-20" dirty="0">
                <a:solidFill>
                  <a:srgbClr val="FFFF00"/>
                </a:solidFill>
                <a:latin typeface="Arial" panose="020B0604020202020204"/>
                <a:cs typeface="Arial" panose="020B0604020202020204"/>
              </a:rPr>
              <a:t>ask</a:t>
            </a:r>
            <a:r>
              <a:rPr sz="2000" b="1" spc="-15" dirty="0">
                <a:solidFill>
                  <a:srgbClr val="FFFF00"/>
                </a:solidFill>
                <a:latin typeface="Arial" panose="020B0604020202020204"/>
                <a:cs typeface="Arial" panose="020B0604020202020204"/>
              </a:rPr>
              <a:t> questions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like</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this</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right?</a:t>
            </a:r>
            <a:r>
              <a:rPr sz="2000" b="1" spc="-5"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Is</a:t>
            </a:r>
            <a:r>
              <a:rPr sz="2000" b="1" spc="-10" dirty="0">
                <a:solidFill>
                  <a:srgbClr val="FFFF00"/>
                </a:solidFill>
                <a:latin typeface="Arial" panose="020B0604020202020204"/>
                <a:cs typeface="Arial" panose="020B0604020202020204"/>
              </a:rPr>
              <a:t> </a:t>
            </a:r>
            <a:r>
              <a:rPr sz="2000" b="1" spc="-15" dirty="0">
                <a:solidFill>
                  <a:srgbClr val="FFFF00"/>
                </a:solidFill>
                <a:latin typeface="Arial" panose="020B0604020202020204"/>
                <a:cs typeface="Arial" panose="020B0604020202020204"/>
              </a:rPr>
              <a:t>this </a:t>
            </a:r>
            <a:r>
              <a:rPr sz="2000" b="1" spc="-20" dirty="0">
                <a:solidFill>
                  <a:srgbClr val="FFFF00"/>
                </a:solidFill>
                <a:latin typeface="Arial" panose="020B0604020202020204"/>
                <a:cs typeface="Arial" panose="020B0604020202020204"/>
              </a:rPr>
              <a:t>wha</a:t>
            </a:r>
            <a:r>
              <a:rPr sz="2000" b="1" spc="-10" dirty="0">
                <a:solidFill>
                  <a:srgbClr val="FFFF00"/>
                </a:solidFill>
                <a:latin typeface="Arial" panose="020B0604020202020204"/>
                <a:cs typeface="Arial" panose="020B0604020202020204"/>
              </a:rPr>
              <a:t>t </a:t>
            </a:r>
            <a:r>
              <a:rPr sz="2000" b="1" spc="-20" dirty="0">
                <a:solidFill>
                  <a:srgbClr val="FFFF00"/>
                </a:solidFill>
                <a:latin typeface="Arial" panose="020B0604020202020204"/>
                <a:cs typeface="Arial" panose="020B0604020202020204"/>
              </a:rPr>
              <a:t>yo</a:t>
            </a:r>
            <a:r>
              <a:rPr sz="2000" b="1" spc="-15" dirty="0">
                <a:solidFill>
                  <a:srgbClr val="FFFF00"/>
                </a:solidFill>
                <a:latin typeface="Arial" panose="020B0604020202020204"/>
                <a:cs typeface="Arial" panose="020B0604020202020204"/>
              </a:rPr>
              <a:t>u </a:t>
            </a:r>
            <a:r>
              <a:rPr sz="2000" b="1" spc="-20" dirty="0">
                <a:solidFill>
                  <a:srgbClr val="FFFF00"/>
                </a:solidFill>
                <a:latin typeface="Arial" panose="020B0604020202020204"/>
                <a:cs typeface="Arial" panose="020B0604020202020204"/>
              </a:rPr>
              <a:t>want</a:t>
            </a:r>
            <a:r>
              <a:rPr sz="2000" b="1" spc="-15" dirty="0">
                <a:solidFill>
                  <a:srgbClr val="FFFF00"/>
                </a:solidFill>
                <a:latin typeface="Arial" panose="020B0604020202020204"/>
                <a:cs typeface="Arial" panose="020B0604020202020204"/>
              </a:rPr>
              <a:t>? </a:t>
            </a:r>
            <a:endParaRPr lang="en-US" altLang="zh-CN" sz="2000" b="1" spc="-15" dirty="0">
              <a:solidFill>
                <a:srgbClr val="FFFF00"/>
              </a:solidFill>
              <a:latin typeface="Arial" panose="020B0604020202020204"/>
              <a:cs typeface="Arial" panose="020B0604020202020204"/>
            </a:endParaRPr>
          </a:p>
          <a:p>
            <a:pPr marL="12700" marR="46990" indent="0">
              <a:lnSpc>
                <a:spcPct val="100000"/>
              </a:lnSpc>
              <a:tabLst>
                <a:tab pos="1307465" algn="l"/>
              </a:tabLst>
            </a:pPr>
            <a:endParaRPr lang="en-GB" sz="2000" b="1" spc="-15" dirty="0">
              <a:solidFill>
                <a:srgbClr val="FFFF00"/>
              </a:solidFill>
              <a:latin typeface="Arial" panose="020B0604020202020204"/>
              <a:cs typeface="Arial" panose="020B0604020202020204"/>
            </a:endParaRPr>
          </a:p>
          <a:p>
            <a:pPr marL="12700" marR="46990" indent="0">
              <a:lnSpc>
                <a:spcPct val="100000"/>
              </a:lnSpc>
              <a:tabLst>
                <a:tab pos="1307465" algn="l"/>
              </a:tabLst>
            </a:pPr>
            <a:endParaRPr lang="en-GB" sz="2000" b="1" spc="-15" dirty="0">
              <a:solidFill>
                <a:srgbClr val="FFFF00"/>
              </a:solidFill>
              <a:latin typeface="Arial" panose="020B0604020202020204"/>
              <a:cs typeface="Arial" panose="020B0604020202020204"/>
            </a:endParaRPr>
          </a:p>
          <a:p>
            <a:pPr marL="12700" marR="46990" indent="0">
              <a:lnSpc>
                <a:spcPct val="100000"/>
              </a:lnSpc>
              <a:tabLst>
                <a:tab pos="1307465" algn="l"/>
              </a:tabLst>
            </a:pPr>
            <a:r>
              <a:rPr sz="2000" b="1" spc="-15" dirty="0">
                <a:solidFill>
                  <a:schemeClr val="bg1"/>
                </a:solidFill>
                <a:latin typeface="Arial" panose="020B0604020202020204"/>
                <a:cs typeface="Arial" panose="020B0604020202020204"/>
              </a:rPr>
              <a:t>Rather, feed</a:t>
            </a:r>
            <a:r>
              <a:rPr sz="2000" b="1" spc="-5" dirty="0">
                <a:solidFill>
                  <a:schemeClr val="bg1"/>
                </a:solidFill>
                <a:latin typeface="Arial" panose="020B0604020202020204"/>
                <a:cs typeface="Arial" panose="020B0604020202020204"/>
              </a:rPr>
              <a:t>b</a:t>
            </a:r>
            <a:r>
              <a:rPr sz="2000" b="1" spc="-15" dirty="0">
                <a:solidFill>
                  <a:schemeClr val="bg1"/>
                </a:solidFill>
                <a:latin typeface="Arial" panose="020B0604020202020204"/>
                <a:cs typeface="Arial" panose="020B0604020202020204"/>
              </a:rPr>
              <a:t>ack </a:t>
            </a:r>
            <a:r>
              <a:rPr sz="2000" b="1" spc="-10" dirty="0">
                <a:solidFill>
                  <a:schemeClr val="bg1"/>
                </a:solidFill>
                <a:latin typeface="Arial" panose="020B0604020202020204"/>
                <a:cs typeface="Arial" panose="020B0604020202020204"/>
              </a:rPr>
              <a:t>in </a:t>
            </a:r>
            <a:r>
              <a:rPr sz="2000" b="1" spc="-15" dirty="0">
                <a:solidFill>
                  <a:schemeClr val="bg1"/>
                </a:solidFill>
                <a:latin typeface="Arial" panose="020B0604020202020204"/>
                <a:cs typeface="Arial" panose="020B0604020202020204"/>
              </a:rPr>
              <a:t>assessment </a:t>
            </a:r>
            <a:r>
              <a:rPr sz="2000" b="1" i="1" spc="-20" dirty="0">
                <a:solidFill>
                  <a:schemeClr val="bg1"/>
                </a:solidFill>
                <a:latin typeface="Arial" panose="020B0604020202020204"/>
                <a:cs typeface="Arial" panose="020B0604020202020204"/>
              </a:rPr>
              <a:t>a</a:t>
            </a:r>
            <a:r>
              <a:rPr sz="2000" b="1" i="1" spc="-15" dirty="0">
                <a:solidFill>
                  <a:schemeClr val="bg1"/>
                </a:solidFill>
                <a:latin typeface="Arial" panose="020B0604020202020204"/>
                <a:cs typeface="Arial" panose="020B0604020202020204"/>
              </a:rPr>
              <a:t>s</a:t>
            </a:r>
            <a:r>
              <a:rPr sz="2000" b="1" i="1" spc="-10" dirty="0">
                <a:solidFill>
                  <a:schemeClr val="bg1"/>
                </a:solidFill>
                <a:latin typeface="Arial" panose="020B0604020202020204"/>
                <a:cs typeface="Arial" panose="020B0604020202020204"/>
              </a:rPr>
              <a:t> </a:t>
            </a:r>
            <a:r>
              <a:rPr sz="2000" b="1" spc="-10" dirty="0">
                <a:solidFill>
                  <a:schemeClr val="bg1"/>
                </a:solidFill>
                <a:latin typeface="Arial" panose="020B0604020202020204"/>
                <a:cs typeface="Arial" panose="020B0604020202020204"/>
              </a:rPr>
              <a:t>learning</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encourages</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students</a:t>
            </a:r>
            <a:r>
              <a:rPr sz="2000" b="1" spc="-5" dirty="0">
                <a:solidFill>
                  <a:schemeClr val="bg1"/>
                </a:solidFill>
                <a:latin typeface="Arial" panose="020B0604020202020204"/>
                <a:cs typeface="Arial" panose="020B0604020202020204"/>
              </a:rPr>
              <a:t> </a:t>
            </a:r>
            <a:r>
              <a:rPr sz="2000" b="1" spc="-10" dirty="0">
                <a:solidFill>
                  <a:schemeClr val="bg1"/>
                </a:solidFill>
                <a:latin typeface="Arial" panose="020B0604020202020204"/>
                <a:cs typeface="Arial" panose="020B0604020202020204"/>
              </a:rPr>
              <a:t>to</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focus</a:t>
            </a:r>
            <a:r>
              <a:rPr sz="2000" b="1" spc="-10"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thei</a:t>
            </a:r>
            <a:r>
              <a:rPr sz="2000" b="1" spc="-10" dirty="0">
                <a:solidFill>
                  <a:schemeClr val="bg1"/>
                </a:solidFill>
                <a:latin typeface="Arial" panose="020B0604020202020204"/>
                <a:cs typeface="Arial" panose="020B0604020202020204"/>
              </a:rPr>
              <a:t>r </a:t>
            </a:r>
            <a:r>
              <a:rPr sz="2000" b="1" spc="-15" dirty="0">
                <a:solidFill>
                  <a:schemeClr val="bg1"/>
                </a:solidFill>
                <a:latin typeface="Arial" panose="020B0604020202020204"/>
                <a:cs typeface="Arial" panose="020B0604020202020204"/>
              </a:rPr>
              <a:t>attention </a:t>
            </a:r>
            <a:r>
              <a:rPr sz="2000" b="1" spc="-20" dirty="0">
                <a:solidFill>
                  <a:schemeClr val="bg1"/>
                </a:solidFill>
                <a:latin typeface="Arial" panose="020B0604020202020204"/>
                <a:cs typeface="Arial" panose="020B0604020202020204"/>
              </a:rPr>
              <a:t>o</a:t>
            </a:r>
            <a:r>
              <a:rPr sz="2000" b="1" spc="-15" dirty="0">
                <a:solidFill>
                  <a:schemeClr val="bg1"/>
                </a:solidFill>
                <a:latin typeface="Arial" panose="020B0604020202020204"/>
                <a:cs typeface="Arial" panose="020B0604020202020204"/>
              </a:rPr>
              <a:t>n the task</a:t>
            </a:r>
            <a:r>
              <a:rPr sz="2000" b="1" spc="-10"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rathe</a:t>
            </a:r>
            <a:r>
              <a:rPr sz="2000" b="1" spc="-10" dirty="0">
                <a:solidFill>
                  <a:schemeClr val="bg1"/>
                </a:solidFill>
                <a:latin typeface="Arial" panose="020B0604020202020204"/>
                <a:cs typeface="Arial" panose="020B0604020202020204"/>
              </a:rPr>
              <a:t>r </a:t>
            </a:r>
            <a:r>
              <a:rPr sz="2000" b="1" spc="-15" dirty="0">
                <a:solidFill>
                  <a:schemeClr val="bg1"/>
                </a:solidFill>
                <a:latin typeface="Arial" panose="020B0604020202020204"/>
                <a:cs typeface="Arial" panose="020B0604020202020204"/>
              </a:rPr>
              <a:t>than </a:t>
            </a:r>
            <a:r>
              <a:rPr sz="2000" b="1" spc="-20" dirty="0">
                <a:solidFill>
                  <a:schemeClr val="bg1"/>
                </a:solidFill>
                <a:latin typeface="Arial" panose="020B0604020202020204"/>
                <a:cs typeface="Arial" panose="020B0604020202020204"/>
              </a:rPr>
              <a:t>o</a:t>
            </a:r>
            <a:r>
              <a:rPr sz="2000" b="1" spc="-15" dirty="0">
                <a:solidFill>
                  <a:schemeClr val="bg1"/>
                </a:solidFill>
                <a:latin typeface="Arial" panose="020B0604020202020204"/>
                <a:cs typeface="Arial" panose="020B0604020202020204"/>
              </a:rPr>
              <a:t>n getting the </a:t>
            </a:r>
            <a:r>
              <a:rPr sz="2000" b="1" spc="-20" dirty="0">
                <a:solidFill>
                  <a:schemeClr val="bg1"/>
                </a:solidFill>
                <a:latin typeface="Arial" panose="020B0604020202020204"/>
                <a:cs typeface="Arial" panose="020B0604020202020204"/>
              </a:rPr>
              <a:t>answe</a:t>
            </a:r>
            <a:r>
              <a:rPr sz="2000" b="1" spc="-10" dirty="0">
                <a:solidFill>
                  <a:schemeClr val="bg1"/>
                </a:solidFill>
                <a:latin typeface="Arial" panose="020B0604020202020204"/>
                <a:cs typeface="Arial" panose="020B0604020202020204"/>
              </a:rPr>
              <a:t>r </a:t>
            </a:r>
            <a:r>
              <a:rPr sz="2000" b="1" spc="-15" dirty="0">
                <a:solidFill>
                  <a:schemeClr val="bg1"/>
                </a:solidFill>
                <a:latin typeface="Arial" panose="020B0604020202020204"/>
                <a:cs typeface="Arial" panose="020B0604020202020204"/>
              </a:rPr>
              <a:t>right. I</a:t>
            </a:r>
            <a:r>
              <a:rPr sz="2000" b="1" spc="-10" dirty="0">
                <a:solidFill>
                  <a:schemeClr val="bg1"/>
                </a:solidFill>
                <a:latin typeface="Arial" panose="020B0604020202020204"/>
                <a:cs typeface="Arial" panose="020B0604020202020204"/>
              </a:rPr>
              <a:t>t</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provide</a:t>
            </a:r>
            <a:r>
              <a:rPr sz="2000" b="1" spc="-15" dirty="0">
                <a:solidFill>
                  <a:schemeClr val="bg1"/>
                </a:solidFill>
                <a:latin typeface="Arial" panose="020B0604020202020204"/>
                <a:cs typeface="Arial" panose="020B0604020202020204"/>
              </a:rPr>
              <a:t>s</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the</a:t>
            </a:r>
            <a:r>
              <a:rPr sz="2000" b="1" spc="-20" dirty="0">
                <a:solidFill>
                  <a:schemeClr val="bg1"/>
                </a:solidFill>
                <a:latin typeface="Arial" panose="020B0604020202020204"/>
                <a:cs typeface="Arial" panose="020B0604020202020204"/>
              </a:rPr>
              <a:t>m</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with</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ideas</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f</a:t>
            </a:r>
            <a:r>
              <a:rPr sz="2000" b="1" spc="-25" dirty="0">
                <a:solidFill>
                  <a:schemeClr val="bg1"/>
                </a:solidFill>
                <a:latin typeface="Arial" panose="020B0604020202020204"/>
                <a:cs typeface="Arial" panose="020B0604020202020204"/>
              </a:rPr>
              <a:t>o</a:t>
            </a:r>
            <a:r>
              <a:rPr sz="2000" b="1" spc="-10" dirty="0">
                <a:solidFill>
                  <a:schemeClr val="bg1"/>
                </a:solidFill>
                <a:latin typeface="Arial" panose="020B0604020202020204"/>
                <a:cs typeface="Arial" panose="020B0604020202020204"/>
              </a:rPr>
              <a:t>r</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adjusting</a:t>
            </a:r>
            <a:r>
              <a:rPr sz="2000" b="1" spc="-10" dirty="0">
                <a:solidFill>
                  <a:schemeClr val="bg1"/>
                </a:solidFill>
                <a:latin typeface="Arial" panose="020B0604020202020204"/>
                <a:cs typeface="Arial" panose="020B0604020202020204"/>
              </a:rPr>
              <a:t>,</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rethinking</a:t>
            </a:r>
            <a:r>
              <a:rPr sz="2000" b="1" spc="-10" dirty="0">
                <a:solidFill>
                  <a:schemeClr val="bg1"/>
                </a:solidFill>
                <a:latin typeface="Arial" panose="020B0604020202020204"/>
                <a:cs typeface="Arial" panose="020B0604020202020204"/>
              </a:rPr>
              <a:t>,</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and</a:t>
            </a:r>
            <a:r>
              <a:rPr sz="2000" b="1" spc="-15" dirty="0">
                <a:solidFill>
                  <a:schemeClr val="bg1"/>
                </a:solidFill>
                <a:latin typeface="Arial" panose="020B0604020202020204"/>
                <a:cs typeface="Arial" panose="020B0604020202020204"/>
              </a:rPr>
              <a:t> articulating thei</a:t>
            </a:r>
            <a:r>
              <a:rPr sz="2000" b="1" spc="-10" dirty="0">
                <a:solidFill>
                  <a:schemeClr val="bg1"/>
                </a:solidFill>
                <a:latin typeface="Arial" panose="020B0604020202020204"/>
                <a:cs typeface="Arial" panose="020B0604020202020204"/>
              </a:rPr>
              <a:t>r </a:t>
            </a:r>
            <a:r>
              <a:rPr sz="2000" b="1" spc="-20" dirty="0">
                <a:solidFill>
                  <a:schemeClr val="bg1"/>
                </a:solidFill>
                <a:latin typeface="Arial" panose="020B0604020202020204"/>
                <a:cs typeface="Arial" panose="020B0604020202020204"/>
              </a:rPr>
              <a:t>understanding</a:t>
            </a:r>
            <a:r>
              <a:rPr sz="2000" b="1" spc="-10" dirty="0">
                <a:solidFill>
                  <a:schemeClr val="bg1"/>
                </a:solidFill>
                <a:latin typeface="Arial" panose="020B0604020202020204"/>
                <a:cs typeface="Arial" panose="020B0604020202020204"/>
              </a:rPr>
              <a:t>, </a:t>
            </a:r>
            <a:r>
              <a:rPr sz="2000" b="1" spc="-25" dirty="0">
                <a:solidFill>
                  <a:schemeClr val="bg1"/>
                </a:solidFill>
                <a:latin typeface="Arial" panose="020B0604020202020204"/>
                <a:cs typeface="Arial" panose="020B0604020202020204"/>
              </a:rPr>
              <a:t>w</a:t>
            </a:r>
            <a:r>
              <a:rPr sz="2000" b="1" spc="-15" dirty="0">
                <a:solidFill>
                  <a:schemeClr val="bg1"/>
                </a:solidFill>
                <a:latin typeface="Arial" panose="020B0604020202020204"/>
                <a:cs typeface="Arial" panose="020B0604020202020204"/>
              </a:rPr>
              <a:t>hich</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wil</a:t>
            </a:r>
            <a:r>
              <a:rPr sz="2000" b="1" spc="-10" dirty="0">
                <a:solidFill>
                  <a:schemeClr val="bg1"/>
                </a:solidFill>
                <a:latin typeface="Arial" panose="020B0604020202020204"/>
                <a:cs typeface="Arial" panose="020B0604020202020204"/>
              </a:rPr>
              <a:t>l</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lead</a:t>
            </a:r>
            <a:r>
              <a:rPr sz="2000" b="1" spc="-5" dirty="0">
                <a:solidFill>
                  <a:schemeClr val="bg1"/>
                </a:solidFill>
                <a:latin typeface="Arial" panose="020B0604020202020204"/>
                <a:cs typeface="Arial" panose="020B0604020202020204"/>
              </a:rPr>
              <a:t> </a:t>
            </a:r>
            <a:r>
              <a:rPr sz="2000" b="1" spc="-15" dirty="0">
                <a:solidFill>
                  <a:schemeClr val="bg1"/>
                </a:solidFill>
                <a:latin typeface="Arial" panose="020B0604020202020204"/>
                <a:cs typeface="Arial" panose="020B0604020202020204"/>
              </a:rPr>
              <a:t>to</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anothe</a:t>
            </a:r>
            <a:r>
              <a:rPr sz="2000" b="1" spc="-10" dirty="0">
                <a:solidFill>
                  <a:schemeClr val="bg1"/>
                </a:solidFill>
                <a:latin typeface="Arial" panose="020B0604020202020204"/>
                <a:cs typeface="Arial" panose="020B0604020202020204"/>
              </a:rPr>
              <a:t>r</a:t>
            </a:r>
            <a:r>
              <a:rPr sz="2000" b="1" spc="-5" dirty="0">
                <a:solidFill>
                  <a:schemeClr val="bg1"/>
                </a:solidFill>
                <a:latin typeface="Arial" panose="020B0604020202020204"/>
                <a:cs typeface="Arial" panose="020B0604020202020204"/>
              </a:rPr>
              <a:t> </a:t>
            </a:r>
            <a:r>
              <a:rPr sz="2000" b="1" spc="-20" dirty="0">
                <a:solidFill>
                  <a:schemeClr val="bg1"/>
                </a:solidFill>
                <a:latin typeface="Arial" panose="020B0604020202020204"/>
                <a:cs typeface="Arial" panose="020B0604020202020204"/>
              </a:rPr>
              <a:t>round</a:t>
            </a:r>
            <a:r>
              <a:rPr sz="2000" b="1" spc="-15" dirty="0">
                <a:solidFill>
                  <a:schemeClr val="bg1"/>
                </a:solidFill>
                <a:latin typeface="Arial" panose="020B0604020202020204"/>
                <a:cs typeface="Arial" panose="020B0604020202020204"/>
              </a:rPr>
              <a:t> </a:t>
            </a:r>
            <a:r>
              <a:rPr sz="2000" b="1" spc="-10" dirty="0">
                <a:solidFill>
                  <a:schemeClr val="bg1"/>
                </a:solidFill>
                <a:latin typeface="Arial" panose="020B0604020202020204"/>
                <a:cs typeface="Arial" panose="020B0604020202020204"/>
              </a:rPr>
              <a:t>of </a:t>
            </a:r>
            <a:r>
              <a:rPr sz="2000" b="1" spc="-15" dirty="0">
                <a:solidFill>
                  <a:schemeClr val="bg1"/>
                </a:solidFill>
                <a:latin typeface="Arial" panose="020B0604020202020204"/>
                <a:cs typeface="Arial" panose="020B0604020202020204"/>
              </a:rPr>
              <a:t>feedback and another extension </a:t>
            </a:r>
            <a:r>
              <a:rPr sz="2000" b="1" spc="-10" dirty="0">
                <a:solidFill>
                  <a:schemeClr val="bg1"/>
                </a:solidFill>
                <a:latin typeface="Arial" panose="020B0604020202020204"/>
                <a:cs typeface="Arial" panose="020B0604020202020204"/>
              </a:rPr>
              <a:t>of learning.”</a:t>
            </a:r>
            <a:endParaRPr lang="en-US" altLang="zh-CN" sz="2000" b="1" spc="-10" dirty="0">
              <a:solidFill>
                <a:schemeClr val="bg1"/>
              </a:solidFill>
              <a:latin typeface="Arial" panose="020B0604020202020204"/>
              <a:cs typeface="Arial" panose="020B0604020202020204"/>
            </a:endParaRPr>
          </a:p>
          <a:p>
            <a:pPr marL="12700" marR="46990" indent="0">
              <a:lnSpc>
                <a:spcPct val="100000"/>
              </a:lnSpc>
              <a:tabLst>
                <a:tab pos="1307465" algn="l"/>
              </a:tabLst>
            </a:pPr>
            <a:endParaRPr sz="2000" dirty="0">
              <a:solidFill>
                <a:schemeClr val="bg1"/>
              </a:solidFill>
              <a:latin typeface="Arial" panose="020B0604020202020204"/>
              <a:cs typeface="Arial" panose="020B0604020202020204"/>
            </a:endParaRPr>
          </a:p>
        </p:txBody>
      </p:sp>
      <p:sp>
        <p:nvSpPr>
          <p:cNvPr id="3" name="object 3"/>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304800" y="-60960"/>
            <a:ext cx="9448800" cy="1193800"/>
          </a:xfrm>
          <a:prstGeom prst="rect">
            <a:avLst/>
          </a:prstGeom>
        </p:spPr>
        <p:txBody>
          <a:bodyPr vert="horz" wrap="square" lIns="0" tIns="123108" rIns="0" bIns="0" rtlCol="0">
            <a:noAutofit/>
          </a:bodyPr>
          <a:lstStyle/>
          <a:p>
            <a:pPr marL="4360545" marR="12700" indent="-1637665">
              <a:lnSpc>
                <a:spcPct val="100000"/>
              </a:lnSpc>
            </a:pPr>
            <a:r>
              <a:rPr sz="3200" b="1" spc="-5" dirty="0">
                <a:solidFill>
                  <a:srgbClr val="FFFF00"/>
                </a:solidFill>
                <a:latin typeface="Arial" panose="020B0604020202020204"/>
                <a:cs typeface="Arial" panose="020B0604020202020204"/>
              </a:rPr>
              <a:t>Assessmen</a:t>
            </a:r>
            <a:r>
              <a:rPr sz="3200" b="1" spc="0" dirty="0">
                <a:solidFill>
                  <a:srgbClr val="FFFF00"/>
                </a:solidFill>
                <a:latin typeface="Arial" panose="020B0604020202020204"/>
                <a:cs typeface="Arial" panose="020B0604020202020204"/>
              </a:rPr>
              <a:t>t </a:t>
            </a:r>
            <a:r>
              <a:rPr lang="en-GB" sz="3200" b="1" i="1" spc="-5" dirty="0">
                <a:solidFill>
                  <a:srgbClr val="FFFF00"/>
                </a:solidFill>
                <a:latin typeface="Arial" panose="020B0604020202020204"/>
                <a:cs typeface="Arial" panose="020B0604020202020204"/>
              </a:rPr>
              <a:t>for</a:t>
            </a:r>
            <a:r>
              <a:rPr sz="3200" b="1" i="1" spc="-10" dirty="0">
                <a:solidFill>
                  <a:srgbClr val="FFFF00"/>
                </a:solidFill>
                <a:latin typeface="Arial" panose="020B0604020202020204"/>
                <a:cs typeface="Arial" panose="020B0604020202020204"/>
              </a:rPr>
              <a:t> </a:t>
            </a:r>
            <a:r>
              <a:rPr sz="3200" b="1" spc="-5" dirty="0">
                <a:solidFill>
                  <a:srgbClr val="FFFF00"/>
                </a:solidFill>
                <a:latin typeface="Arial" panose="020B0604020202020204"/>
                <a:cs typeface="Arial" panose="020B0604020202020204"/>
              </a:rPr>
              <a:t>Learning</a:t>
            </a:r>
            <a:r>
              <a:rPr sz="3200" b="1" spc="-5" dirty="0">
                <a:solidFill>
                  <a:srgbClr val="800000"/>
                </a:solidFill>
                <a:latin typeface="Arial" panose="020B0604020202020204"/>
                <a:cs typeface="Arial" panose="020B0604020202020204"/>
              </a:rPr>
              <a:t> </a:t>
            </a:r>
            <a:r>
              <a:rPr sz="3200" b="1" spc="0" dirty="0">
                <a:solidFill>
                  <a:schemeClr val="accent6">
                    <a:lumMod val="40000"/>
                    <a:lumOff val="60000"/>
                  </a:schemeClr>
                </a:solidFill>
                <a:latin typeface="Arial" panose="020B0604020202020204"/>
                <a:cs typeface="Arial" panose="020B0604020202020204"/>
              </a:rPr>
              <a:t>Feedback</a:t>
            </a:r>
            <a:r>
              <a:rPr lang="en-US" altLang="zh-CN" sz="3200" b="1" spc="0" dirty="0">
                <a:solidFill>
                  <a:schemeClr val="accent6">
                    <a:lumMod val="40000"/>
                    <a:lumOff val="60000"/>
                  </a:schemeClr>
                </a:solidFill>
                <a:latin typeface="Arial" panose="020B0604020202020204"/>
                <a:cs typeface="Arial" panose="020B0604020202020204"/>
              </a:rPr>
              <a:t/>
            </a:r>
            <a:br>
              <a:rPr lang="en-US" altLang="zh-CN" sz="3200" b="1" spc="0" dirty="0">
                <a:solidFill>
                  <a:schemeClr val="accent6">
                    <a:lumMod val="40000"/>
                    <a:lumOff val="60000"/>
                  </a:schemeClr>
                </a:solidFill>
                <a:latin typeface="Arial" panose="020B0604020202020204"/>
                <a:cs typeface="Arial" panose="020B0604020202020204"/>
              </a:rPr>
            </a:br>
            <a:endParaRPr lang="zh-CN" altLang="en-US" sz="3200" b="1" spc="0" dirty="0">
              <a:solidFill>
                <a:schemeClr val="accent6">
                  <a:lumMod val="40000"/>
                  <a:lumOff val="60000"/>
                </a:schemeClr>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290195" y="1717675"/>
            <a:ext cx="8562975" cy="4409440"/>
          </a:xfrm>
          <a:prstGeom prst="rect">
            <a:avLst/>
          </a:prstGeom>
        </p:spPr>
        <p:txBody>
          <a:bodyPr vert="horz" wrap="square" lIns="0" tIns="0" rIns="0" bIns="0" rtlCol="0">
            <a:noAutofit/>
          </a:bodyPr>
          <a:lstStyle/>
          <a:p>
            <a:pPr marL="12700" marR="12700" fontAlgn="auto">
              <a:lnSpc>
                <a:spcPct val="150000"/>
              </a:lnSpc>
            </a:pPr>
            <a:r>
              <a:rPr sz="2400" b="1" spc="-25" dirty="0">
                <a:solidFill>
                  <a:schemeClr val="bg1"/>
                </a:solidFill>
                <a:latin typeface="Arial" panose="020B0604020202020204"/>
                <a:cs typeface="Arial" panose="020B0604020202020204"/>
              </a:rPr>
              <a:t>Thin</a:t>
            </a:r>
            <a:r>
              <a:rPr sz="2400" b="1" spc="-20" dirty="0">
                <a:solidFill>
                  <a:schemeClr val="bg1"/>
                </a:solidFill>
                <a:latin typeface="Arial" panose="020B0604020202020204"/>
                <a:cs typeface="Arial" panose="020B0604020202020204"/>
              </a:rPr>
              <a:t>k</a:t>
            </a:r>
            <a:r>
              <a:rPr sz="2400" b="1" spc="-10"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abou</a:t>
            </a:r>
            <a:r>
              <a:rPr sz="2400" b="1" spc="-15" dirty="0">
                <a:solidFill>
                  <a:schemeClr val="bg1"/>
                </a:solidFill>
                <a:latin typeface="Arial" panose="020B0604020202020204"/>
                <a:cs typeface="Arial" panose="020B0604020202020204"/>
              </a:rPr>
              <a:t>t</a:t>
            </a:r>
            <a:r>
              <a:rPr sz="2400" b="1" spc="-10" dirty="0">
                <a:solidFill>
                  <a:schemeClr val="bg1"/>
                </a:solidFill>
                <a:latin typeface="Arial" panose="020B0604020202020204"/>
                <a:cs typeface="Arial" panose="020B0604020202020204"/>
              </a:rPr>
              <a:t> </a:t>
            </a:r>
            <a:r>
              <a:rPr sz="2400" b="1" spc="-30" dirty="0">
                <a:solidFill>
                  <a:schemeClr val="bg1"/>
                </a:solidFill>
                <a:latin typeface="Arial" panose="020B0604020202020204"/>
                <a:cs typeface="Arial" panose="020B0604020202020204"/>
              </a:rPr>
              <a:t>whe</a:t>
            </a:r>
            <a:r>
              <a:rPr sz="2400" b="1" spc="-20" dirty="0">
                <a:solidFill>
                  <a:schemeClr val="bg1"/>
                </a:solidFill>
                <a:latin typeface="Arial" panose="020B0604020202020204"/>
                <a:cs typeface="Arial" panose="020B0604020202020204"/>
              </a:rPr>
              <a:t>n</a:t>
            </a:r>
            <a:r>
              <a:rPr sz="2400" b="1" spc="-10"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yo</a:t>
            </a:r>
            <a:r>
              <a:rPr sz="2400" b="1" spc="-20" dirty="0">
                <a:solidFill>
                  <a:schemeClr val="bg1"/>
                </a:solidFill>
                <a:latin typeface="Arial" panose="020B0604020202020204"/>
                <a:cs typeface="Arial" panose="020B0604020202020204"/>
              </a:rPr>
              <a:t>u</a:t>
            </a:r>
            <a:r>
              <a:rPr sz="2400" b="1" spc="-10"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use assessmen</a:t>
            </a:r>
            <a:r>
              <a:rPr sz="2400" b="1" spc="-15" dirty="0">
                <a:solidFill>
                  <a:schemeClr val="bg1"/>
                </a:solidFill>
                <a:latin typeface="Arial" panose="020B0604020202020204"/>
                <a:cs typeface="Arial" panose="020B0604020202020204"/>
              </a:rPr>
              <a:t>t </a:t>
            </a:r>
            <a:r>
              <a:rPr sz="2400" b="1" i="1" spc="-30" dirty="0">
                <a:solidFill>
                  <a:schemeClr val="bg1"/>
                </a:solidFill>
                <a:latin typeface="Arial" panose="020B0604020202020204"/>
                <a:cs typeface="Arial" panose="020B0604020202020204"/>
              </a:rPr>
              <a:t>a</a:t>
            </a:r>
            <a:r>
              <a:rPr sz="2400" b="1" i="1" spc="-20" dirty="0">
                <a:solidFill>
                  <a:schemeClr val="bg1"/>
                </a:solidFill>
                <a:latin typeface="Arial" panose="020B0604020202020204"/>
                <a:cs typeface="Arial" panose="020B0604020202020204"/>
              </a:rPr>
              <a:t>s</a:t>
            </a:r>
            <a:r>
              <a:rPr sz="2400" b="1" i="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learning</a:t>
            </a:r>
            <a:r>
              <a:rPr sz="2400" b="1" spc="-5" dirty="0">
                <a:solidFill>
                  <a:schemeClr val="bg1"/>
                </a:solidFill>
                <a:latin typeface="Arial" panose="020B0604020202020204"/>
                <a:cs typeface="Arial" panose="020B0604020202020204"/>
              </a:rPr>
              <a:t> </a:t>
            </a:r>
            <a:r>
              <a:rPr sz="2400" b="1" spc="-15" dirty="0">
                <a:solidFill>
                  <a:schemeClr val="bg1"/>
                </a:solidFill>
                <a:latin typeface="Arial" panose="020B0604020202020204"/>
                <a:cs typeface="Arial" panose="020B0604020202020204"/>
              </a:rPr>
              <a:t>i</a:t>
            </a:r>
            <a:r>
              <a:rPr sz="2400" b="1" spc="-20" dirty="0">
                <a:solidFill>
                  <a:schemeClr val="bg1"/>
                </a:solidFill>
                <a:latin typeface="Arial" panose="020B0604020202020204"/>
                <a:cs typeface="Arial" panose="020B0604020202020204"/>
              </a:rPr>
              <a:t>n</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your classroom</a:t>
            </a:r>
            <a:r>
              <a:rPr sz="2400" b="1" spc="-10" dirty="0">
                <a:solidFill>
                  <a:schemeClr val="bg1"/>
                </a:solidFill>
                <a:latin typeface="Arial" panose="020B0604020202020204"/>
                <a:cs typeface="Arial" panose="020B0604020202020204"/>
              </a:rPr>
              <a:t>.</a:t>
            </a:r>
            <a:r>
              <a:rPr sz="2400" b="1" spc="-5" dirty="0">
                <a:solidFill>
                  <a:schemeClr val="bg1"/>
                </a:solidFill>
                <a:latin typeface="Arial" panose="020B0604020202020204"/>
                <a:cs typeface="Arial" panose="020B0604020202020204"/>
              </a:rPr>
              <a:t> </a:t>
            </a:r>
            <a:r>
              <a:rPr sz="2400" b="1" spc="-30" dirty="0">
                <a:solidFill>
                  <a:schemeClr val="bg1"/>
                </a:solidFill>
                <a:latin typeface="Arial" panose="020B0604020202020204"/>
                <a:cs typeface="Arial" panose="020B0604020202020204"/>
              </a:rPr>
              <a:t>D</a:t>
            </a:r>
            <a:r>
              <a:rPr sz="2400" b="1" spc="-20" dirty="0">
                <a:solidFill>
                  <a:schemeClr val="bg1"/>
                </a:solidFill>
                <a:latin typeface="Arial" panose="020B0604020202020204"/>
                <a:cs typeface="Arial" panose="020B0604020202020204"/>
              </a:rPr>
              <a:t>o</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yo</a:t>
            </a:r>
            <a:r>
              <a:rPr sz="2400" b="1" spc="-20" dirty="0">
                <a:solidFill>
                  <a:schemeClr val="bg1"/>
                </a:solidFill>
                <a:latin typeface="Arial" panose="020B0604020202020204"/>
                <a:cs typeface="Arial" panose="020B0604020202020204"/>
              </a:rPr>
              <a:t>u</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encourag</a:t>
            </a:r>
            <a:r>
              <a:rPr sz="2400" b="1" spc="-20" dirty="0">
                <a:solidFill>
                  <a:schemeClr val="bg1"/>
                </a:solidFill>
                <a:latin typeface="Arial" panose="020B0604020202020204"/>
                <a:cs typeface="Arial" panose="020B0604020202020204"/>
              </a:rPr>
              <a:t>e</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students</a:t>
            </a:r>
            <a:r>
              <a:rPr sz="2400" b="1" spc="-15" dirty="0">
                <a:solidFill>
                  <a:schemeClr val="bg1"/>
                </a:solidFill>
                <a:latin typeface="Arial" panose="020B0604020202020204"/>
                <a:cs typeface="Arial" panose="020B0604020202020204"/>
              </a:rPr>
              <a:t>  t</a:t>
            </a:r>
            <a:r>
              <a:rPr sz="2400" b="1" spc="-20" dirty="0">
                <a:solidFill>
                  <a:schemeClr val="bg1"/>
                </a:solidFill>
                <a:latin typeface="Arial" panose="020B0604020202020204"/>
                <a:cs typeface="Arial" panose="020B0604020202020204"/>
              </a:rPr>
              <a:t>o</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tak</a:t>
            </a:r>
            <a:r>
              <a:rPr sz="2400" b="1" spc="-20" dirty="0">
                <a:solidFill>
                  <a:schemeClr val="bg1"/>
                </a:solidFill>
                <a:latin typeface="Arial" panose="020B0604020202020204"/>
                <a:cs typeface="Arial" panose="020B0604020202020204"/>
              </a:rPr>
              <a:t>e</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risks</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associate</a:t>
            </a:r>
            <a:r>
              <a:rPr sz="2400" b="1" spc="-20" dirty="0">
                <a:solidFill>
                  <a:schemeClr val="bg1"/>
                </a:solidFill>
                <a:latin typeface="Arial" panose="020B0604020202020204"/>
                <a:cs typeface="Arial" panose="020B0604020202020204"/>
              </a:rPr>
              <a:t>d</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with</a:t>
            </a:r>
            <a:r>
              <a:rPr sz="2400" b="1" spc="-5" dirty="0">
                <a:solidFill>
                  <a:schemeClr val="bg1"/>
                </a:solidFill>
                <a:latin typeface="Arial" panose="020B0604020202020204"/>
                <a:cs typeface="Arial" panose="020B0604020202020204"/>
              </a:rPr>
              <a:t> </a:t>
            </a:r>
            <a:r>
              <a:rPr sz="2400" b="1" spc="-25" dirty="0">
                <a:solidFill>
                  <a:schemeClr val="bg1"/>
                </a:solidFill>
                <a:latin typeface="Arial" panose="020B0604020202020204"/>
                <a:cs typeface="Arial" panose="020B0604020202020204"/>
              </a:rPr>
              <a:t>makin</a:t>
            </a:r>
            <a:r>
              <a:rPr sz="2400" b="1" spc="-20" dirty="0">
                <a:solidFill>
                  <a:schemeClr val="bg1"/>
                </a:solidFill>
                <a:latin typeface="Arial" panose="020B0604020202020204"/>
                <a:cs typeface="Arial" panose="020B0604020202020204"/>
              </a:rPr>
              <a:t>g</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their thinking</a:t>
            </a:r>
            <a:r>
              <a:rPr sz="2400" b="1" spc="-5" dirty="0">
                <a:solidFill>
                  <a:schemeClr val="bg1"/>
                </a:solidFill>
                <a:latin typeface="Arial" panose="020B0604020202020204"/>
                <a:cs typeface="Arial" panose="020B0604020202020204"/>
              </a:rPr>
              <a:t> </a:t>
            </a:r>
            <a:r>
              <a:rPr sz="2400" b="1" spc="-20" dirty="0">
                <a:solidFill>
                  <a:schemeClr val="bg1"/>
                </a:solidFill>
                <a:latin typeface="Arial" panose="020B0604020202020204"/>
                <a:cs typeface="Arial" panose="020B0604020202020204"/>
              </a:rPr>
              <a:t>visible?</a:t>
            </a:r>
            <a:endParaRPr lang="en-US" altLang="zh-CN" sz="2400" b="1" spc="-20" dirty="0">
              <a:solidFill>
                <a:schemeClr val="bg1"/>
              </a:solidFill>
              <a:latin typeface="Arial" panose="020B0604020202020204"/>
              <a:cs typeface="Arial" panose="020B0604020202020204"/>
            </a:endParaRPr>
          </a:p>
          <a:p>
            <a:pPr marL="12700" marR="12700" fontAlgn="auto">
              <a:lnSpc>
                <a:spcPct val="150000"/>
              </a:lnSpc>
            </a:pPr>
            <a:endParaRPr lang="en-US" altLang="zh-CN" sz="2400" b="1" spc="-20" dirty="0">
              <a:solidFill>
                <a:schemeClr val="bg1"/>
              </a:solidFill>
              <a:latin typeface="Arial" panose="020B0604020202020204"/>
              <a:cs typeface="Arial" panose="020B0604020202020204"/>
            </a:endParaRPr>
          </a:p>
          <a:p>
            <a:pPr marL="12700" marR="12700" fontAlgn="auto">
              <a:lnSpc>
                <a:spcPct val="150000"/>
              </a:lnSpc>
            </a:pPr>
            <a:endParaRPr lang="en-IN" sz="2400" b="1" spc="-20" dirty="0">
              <a:solidFill>
                <a:schemeClr val="bg1"/>
              </a:solidFill>
              <a:latin typeface="Arial" panose="020B0604020202020204"/>
              <a:cs typeface="Arial" panose="020B0604020202020204"/>
            </a:endParaRPr>
          </a:p>
          <a:p>
            <a:pPr marL="12700" marR="12700" algn="ctr" fontAlgn="auto">
              <a:lnSpc>
                <a:spcPct val="150000"/>
              </a:lnSpc>
            </a:pPr>
            <a:r>
              <a:rPr lang="en-IN" sz="3200" b="1" spc="-20" dirty="0" err="1" smtClean="0">
                <a:solidFill>
                  <a:schemeClr val="bg1"/>
                </a:solidFill>
                <a:latin typeface="Arial" panose="020B0604020202020204"/>
                <a:cs typeface="Arial" panose="020B0604020202020204"/>
              </a:rPr>
              <a:t>Discuse</a:t>
            </a:r>
            <a:endParaRPr lang="en-IN" sz="3200" b="1" spc="-20" dirty="0">
              <a:solidFill>
                <a:schemeClr val="bg1"/>
              </a:solidFill>
              <a:latin typeface="Arial" panose="020B0604020202020204"/>
              <a:cs typeface="Arial" panose="020B0604020202020204"/>
            </a:endParaRPr>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prstGeom prst="rect">
            <a:avLst/>
          </a:prstGeom>
        </p:spPr>
        <p:txBody>
          <a:bodyPr vert="horz" wrap="square" lIns="0" tIns="194564"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lang="en-GB" sz="3600" b="1" i="1" dirty="0">
                <a:solidFill>
                  <a:schemeClr val="bg1"/>
                </a:solidFill>
                <a:latin typeface="Arial" panose="020B0604020202020204"/>
                <a:cs typeface="Arial" panose="020B0604020202020204"/>
              </a:rPr>
              <a:t>for</a:t>
            </a:r>
            <a:r>
              <a:rPr sz="3600" b="1" i="1" spc="0" dirty="0">
                <a:solidFill>
                  <a:schemeClr val="bg1"/>
                </a:solidFill>
                <a:latin typeface="Arial" panose="020B0604020202020204"/>
                <a:cs typeface="Arial" panose="020B0604020202020204"/>
              </a:rPr>
              <a:t> </a:t>
            </a:r>
            <a:r>
              <a:rPr sz="3600" b="1" spc="-5" dirty="0">
                <a:solidFill>
                  <a:schemeClr val="bg1"/>
                </a:solidFill>
                <a:latin typeface="Arial" panose="020B0604020202020204"/>
                <a:cs typeface="Arial" panose="020B0604020202020204"/>
              </a:rPr>
              <a:t>Learning</a:t>
            </a:r>
            <a:r>
              <a:rPr lang="en-US" altLang="zh-CN" sz="3600" b="1" spc="-5" dirty="0">
                <a:solidFill>
                  <a:schemeClr val="bg1"/>
                </a:solidFill>
                <a:latin typeface="Arial" panose="020B0604020202020204"/>
                <a:cs typeface="Arial" panose="020B0604020202020204"/>
              </a:rPr>
              <a:t/>
            </a:r>
            <a:br>
              <a:rPr lang="en-US" altLang="zh-CN" sz="3600" b="1" spc="-5" dirty="0">
                <a:solidFill>
                  <a:schemeClr val="bg1"/>
                </a:solidFill>
                <a:latin typeface="Arial" panose="020B0604020202020204"/>
                <a:cs typeface="Arial" panose="020B0604020202020204"/>
              </a:rPr>
            </a:br>
            <a:endParaRPr lang="zh-CN" altLang="en-US" sz="3600" b="1" spc="-5" dirty="0">
              <a:solidFill>
                <a:schemeClr val="bg1"/>
              </a:solidFill>
              <a:latin typeface="Arial" panose="020B0604020202020204"/>
              <a:cs typeface="Arial" panose="020B0604020202020204"/>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p:nvPr/>
        </p:nvSpPr>
        <p:spPr>
          <a:xfrm>
            <a:off x="309245" y="1962150"/>
            <a:ext cx="8383270" cy="4337685"/>
          </a:xfrm>
          <a:prstGeom prst="rect">
            <a:avLst/>
          </a:prstGeom>
        </p:spPr>
        <p:txBody>
          <a:bodyPr vert="horz" wrap="square" lIns="0" tIns="0" rIns="0" bIns="0" rtlCol="0">
            <a:noAutofit/>
          </a:bodyPr>
          <a:lstStyle/>
          <a:p>
            <a:pPr marL="12700" marR="12700" fontAlgn="auto">
              <a:lnSpc>
                <a:spcPct val="150000"/>
              </a:lnSpc>
            </a:pPr>
            <a:r>
              <a:rPr lang="en-GB" sz="2400" b="1" spc="-25" dirty="0">
                <a:solidFill>
                  <a:schemeClr val="bg1"/>
                </a:solidFill>
                <a:latin typeface="Arial" panose="020B0604020202020204"/>
                <a:cs typeface="Arial" panose="020B0604020202020204"/>
              </a:rPr>
              <a:t>Task</a:t>
            </a:r>
            <a:r>
              <a:rPr lang="en-GB" sz="2400" b="1" spc="-25" dirty="0" smtClean="0">
                <a:solidFill>
                  <a:schemeClr val="bg1"/>
                </a:solidFill>
                <a:latin typeface="Arial" panose="020B0604020202020204"/>
                <a:cs typeface="Arial" panose="020B0604020202020204"/>
              </a:rPr>
              <a:t>:</a:t>
            </a:r>
            <a:endParaRPr lang="en-GB" sz="2400" b="1" spc="-25" dirty="0">
              <a:solidFill>
                <a:schemeClr val="bg1"/>
              </a:solidFill>
              <a:latin typeface="Arial" panose="020B0604020202020204"/>
              <a:cs typeface="Arial" panose="020B0604020202020204"/>
            </a:endParaRPr>
          </a:p>
          <a:p>
            <a:pPr marL="12700" marR="12700" fontAlgn="auto">
              <a:lnSpc>
                <a:spcPct val="150000"/>
              </a:lnSpc>
            </a:pPr>
            <a:endParaRPr lang="en-GB" sz="1400" b="1" spc="-25" dirty="0">
              <a:solidFill>
                <a:schemeClr val="bg1"/>
              </a:solidFill>
              <a:latin typeface="Arial" panose="020B0604020202020204"/>
              <a:cs typeface="Arial" panose="020B0604020202020204"/>
            </a:endParaRPr>
          </a:p>
          <a:p>
            <a:pPr marL="12700" marR="12700" fontAlgn="auto">
              <a:lnSpc>
                <a:spcPct val="150000"/>
              </a:lnSpc>
            </a:pPr>
            <a:r>
              <a:rPr lang="en-GB" sz="2400" b="1" spc="-25" dirty="0">
                <a:solidFill>
                  <a:schemeClr val="bg1"/>
                </a:solidFill>
                <a:latin typeface="Arial" panose="020B0604020202020204"/>
                <a:cs typeface="Arial" panose="020B0604020202020204"/>
              </a:rPr>
              <a:t>Further research Assessment for Learning</a:t>
            </a:r>
          </a:p>
          <a:p>
            <a:pPr marL="12700" marR="12700" fontAlgn="auto">
              <a:lnSpc>
                <a:spcPct val="150000"/>
              </a:lnSpc>
            </a:pPr>
            <a:endParaRPr lang="en-GB" sz="2400" b="1" spc="-25" dirty="0">
              <a:solidFill>
                <a:schemeClr val="bg1"/>
              </a:solidFill>
              <a:latin typeface="Arial" panose="020B0604020202020204"/>
              <a:cs typeface="Arial" panose="020B0604020202020204"/>
            </a:endParaRPr>
          </a:p>
          <a:p>
            <a:pPr marL="12700" marR="12700" fontAlgn="auto">
              <a:lnSpc>
                <a:spcPct val="150000"/>
              </a:lnSpc>
            </a:pPr>
            <a:r>
              <a:rPr lang="en-GB" sz="1400" b="1" spc="-10" dirty="0">
                <a:solidFill>
                  <a:schemeClr val="bg1"/>
                </a:solidFill>
                <a:latin typeface="Arial" panose="020B0604020202020204"/>
                <a:cs typeface="Arial" panose="020B0604020202020204"/>
              </a:rPr>
              <a:t> </a:t>
            </a:r>
            <a:endParaRPr lang="en-US" altLang="en-GB" sz="1400" b="1" spc="-10" dirty="0">
              <a:solidFill>
                <a:schemeClr val="bg1"/>
              </a:solidFill>
              <a:latin typeface="Arial" panose="020B0604020202020204"/>
              <a:cs typeface="Arial" panose="020B0604020202020204"/>
            </a:endParaRPr>
          </a:p>
          <a:p>
            <a:pPr marL="12700" marR="12700" fontAlgn="auto">
              <a:lnSpc>
                <a:spcPct val="150000"/>
              </a:lnSpc>
            </a:pPr>
            <a:r>
              <a:rPr lang="en-GB" sz="2400" b="1" spc="-10" dirty="0">
                <a:solidFill>
                  <a:schemeClr val="bg1"/>
                </a:solidFill>
                <a:latin typeface="Arial" panose="020B0604020202020204"/>
                <a:cs typeface="Arial" panose="020B0604020202020204"/>
              </a:rPr>
              <a:t>Produce a 10 – 15 question quiz on Assessment for learning by next week. </a:t>
            </a:r>
          </a:p>
          <a:p>
            <a:pPr marL="12700" marR="12700" fontAlgn="auto">
              <a:lnSpc>
                <a:spcPct val="150000"/>
              </a:lnSpc>
            </a:pPr>
            <a:endParaRPr sz="2400" dirty="0"/>
          </a:p>
        </p:txBody>
      </p:sp>
      <p:sp>
        <p:nvSpPr>
          <p:cNvPr id="3" name="object 3"/>
          <p:cNvSpPr/>
          <p:nvPr/>
        </p:nvSpPr>
        <p:spPr>
          <a:xfrm>
            <a:off x="468769" y="332104"/>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txBox="1">
            <a:spLocks noGrp="1"/>
          </p:cNvSpPr>
          <p:nvPr>
            <p:ph type="title"/>
          </p:nvPr>
        </p:nvSpPr>
        <p:spPr>
          <a:xfrm>
            <a:off x="0" y="240665"/>
            <a:ext cx="8853805" cy="1193800"/>
          </a:xfrm>
          <a:prstGeom prst="rect">
            <a:avLst/>
          </a:prstGeom>
        </p:spPr>
        <p:txBody>
          <a:bodyPr vert="horz" wrap="square" lIns="0" tIns="194564" rIns="0" bIns="0" rtlCol="0">
            <a:noAutofit/>
          </a:bodyPr>
          <a:lstStyle/>
          <a:p>
            <a:pPr marL="2141855" algn="ctr">
              <a:lnSpc>
                <a:spcPct val="100000"/>
              </a:lnSpc>
            </a:pPr>
            <a:r>
              <a:rPr sz="3600" b="1" dirty="0">
                <a:solidFill>
                  <a:schemeClr val="bg1"/>
                </a:solidFill>
                <a:latin typeface="Arial" panose="020B0604020202020204"/>
                <a:cs typeface="Arial" panose="020B0604020202020204"/>
              </a:rPr>
              <a:t>Assessment</a:t>
            </a:r>
            <a:r>
              <a:rPr sz="3600" b="1" spc="5" dirty="0">
                <a:solidFill>
                  <a:schemeClr val="bg1"/>
                </a:solidFill>
                <a:latin typeface="Arial" panose="020B0604020202020204"/>
                <a:cs typeface="Arial" panose="020B0604020202020204"/>
              </a:rPr>
              <a:t> </a:t>
            </a:r>
            <a:r>
              <a:rPr lang="en-GB" sz="3600" b="1" i="1" dirty="0">
                <a:solidFill>
                  <a:schemeClr val="bg1"/>
                </a:solidFill>
                <a:latin typeface="Arial" panose="020B0604020202020204"/>
                <a:cs typeface="Arial" panose="020B0604020202020204"/>
              </a:rPr>
              <a:t>for</a:t>
            </a:r>
            <a:r>
              <a:rPr sz="3600" b="1" i="1" spc="0" dirty="0">
                <a:solidFill>
                  <a:schemeClr val="bg1"/>
                </a:solidFill>
                <a:latin typeface="Arial" panose="020B0604020202020204"/>
                <a:cs typeface="Arial" panose="020B0604020202020204"/>
              </a:rPr>
              <a:t> </a:t>
            </a:r>
            <a:r>
              <a:rPr sz="3600" b="1" spc="-5" dirty="0" smtClean="0">
                <a:solidFill>
                  <a:schemeClr val="bg1"/>
                </a:solidFill>
                <a:latin typeface="Arial" panose="020B0604020202020204"/>
                <a:cs typeface="Arial" panose="020B0604020202020204"/>
              </a:rPr>
              <a:t>Learning</a:t>
            </a:r>
            <a:endParaRPr lang="zh-CN" altLang="en-US" sz="3600" b="1" spc="-5" dirty="0">
              <a:solidFill>
                <a:schemeClr val="bg1"/>
              </a:solidFill>
              <a:latin typeface="Arial" panose="020B0604020202020204"/>
              <a:cs typeface="Arial" panose="020B0604020202020204"/>
            </a:endParaRPr>
          </a:p>
        </p:txBody>
      </p:sp>
      <p:pic>
        <p:nvPicPr>
          <p:cNvPr id="6" name="Slide Zoom 5">
            <a:hlinkClick r:id="rId3" action="ppaction://hlinksldjump"/>
          </p:cNvPr>
          <p:cNvPicPr>
            <a:picLocks noGrp="1" noRot="1" noChangeAspect="1" noMove="1" noResize="1" noEditPoints="1" noAdjustHandles="1" noChangeArrowheads="1" noChangeShapeType="1"/>
          </p:cNvPicPr>
          <p:nvPr/>
        </p:nvPicPr>
        <p:blipFill>
          <a:blip r:embed="rId4" cstate="print"/>
          <a:stretch>
            <a:fillRect/>
          </a:stretch>
        </p:blipFill>
        <p:spPr>
          <a:xfrm>
            <a:off x="-2368118" y="4652217"/>
            <a:ext cx="2286000" cy="1714500"/>
          </a:xfrm>
          <a:prstGeom prst="rect">
            <a:avLst/>
          </a:prstGeom>
          <a:ln w="3175">
            <a:solidFill>
              <a:prstClr val="ltGray"/>
            </a:solid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747A3FD-0DED-42D1-ABE6-2D6552D37F95}"/>
              </a:ext>
            </a:extLst>
          </p:cNvPr>
          <p:cNvSpPr>
            <a:spLocks noGrp="1" noChangeArrowheads="1"/>
          </p:cNvSpPr>
          <p:nvPr>
            <p:ph type="ctrTitle"/>
          </p:nvPr>
        </p:nvSpPr>
        <p:spPr>
          <a:xfrm>
            <a:off x="539750" y="2708275"/>
            <a:ext cx="7772400" cy="2016125"/>
          </a:xfrm>
        </p:spPr>
        <p:txBody>
          <a:bodyPr/>
          <a:lstStyle/>
          <a:p>
            <a:pPr eaLnBrk="1" hangingPunct="1"/>
            <a:r>
              <a:rPr lang="en-GB" altLang="en-US" sz="6000" dirty="0">
                <a:latin typeface="Gill Sans MT" panose="020B0502020104020203" pitchFamily="34" charset="0"/>
              </a:rPr>
              <a:t>Recap</a:t>
            </a:r>
            <a:br>
              <a:rPr lang="en-GB" altLang="en-US" sz="6000" dirty="0">
                <a:latin typeface="Gill Sans MT" panose="020B0502020104020203" pitchFamily="34" charset="0"/>
              </a:rPr>
            </a:br>
            <a:r>
              <a:rPr lang="en-GB" altLang="en-US" sz="6000" dirty="0">
                <a:latin typeface="Gill Sans MT" panose="020B0502020104020203" pitchFamily="34" charset="0"/>
              </a:rPr>
              <a:t>Evidence Based Teaching</a:t>
            </a:r>
            <a:br>
              <a:rPr lang="en-GB" altLang="en-US" sz="6000" dirty="0">
                <a:latin typeface="Gill Sans MT" panose="020B0502020104020203" pitchFamily="34" charset="0"/>
              </a:rPr>
            </a:br>
            <a:r>
              <a:rPr lang="ja-JP" altLang="en-US" sz="6000" dirty="0"/>
              <a:t/>
            </a:r>
            <a:br>
              <a:rPr lang="ja-JP" altLang="en-US" sz="6000" dirty="0"/>
            </a:br>
            <a:endParaRPr lang="en-GB" altLang="en-US" sz="6000" dirty="0">
              <a:solidFill>
                <a:schemeClr val="bg1"/>
              </a:solidFill>
              <a:latin typeface="Gill Sans MT" panose="020B0502020104020203" pitchFamily="34" charset="0"/>
            </a:endParaRP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475615" y="1376045"/>
            <a:ext cx="8133715" cy="4632325"/>
          </a:xfrm>
        </p:spPr>
        <p:txBody>
          <a:bodyPr>
            <a:normAutofit/>
          </a:bodyPr>
          <a:lstStyle/>
          <a:p>
            <a:pPr marL="0" indent="0" algn="ctr" fontAlgn="auto">
              <a:lnSpc>
                <a:spcPct val="150000"/>
              </a:lnSpc>
              <a:buNone/>
            </a:pPr>
            <a:r>
              <a:rPr lang="en-GB" sz="4950" dirty="0" err="1" smtClean="0">
                <a:solidFill>
                  <a:srgbClr val="FFFF00"/>
                </a:solidFill>
              </a:rPr>
              <a:t>Prynhawn</a:t>
            </a:r>
            <a:r>
              <a:rPr lang="en-GB" sz="4950" dirty="0" smtClean="0">
                <a:solidFill>
                  <a:srgbClr val="FFFF00"/>
                </a:solidFill>
              </a:rPr>
              <a:t> da </a:t>
            </a:r>
            <a:endParaRPr lang="en-GB" sz="4950" dirty="0">
              <a:solidFill>
                <a:schemeClr val="bg1"/>
              </a:solidFill>
            </a:endParaRPr>
          </a:p>
          <a:p>
            <a:pPr marL="0" indent="0" algn="ctr" fontAlgn="auto">
              <a:lnSpc>
                <a:spcPct val="150000"/>
              </a:lnSpc>
              <a:buNone/>
            </a:pPr>
            <a:r>
              <a:rPr lang="en-GB" sz="4950" dirty="0">
                <a:solidFill>
                  <a:srgbClr val="FFFF00"/>
                </a:solidFill>
              </a:rPr>
              <a:t>Good afternoon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FD52A27-7B52-48E1-BE5D-6834FC3C0220}"/>
              </a:ext>
            </a:extLst>
          </p:cNvPr>
          <p:cNvSpPr>
            <a:spLocks noGrp="1"/>
          </p:cNvSpPr>
          <p:nvPr>
            <p:ph type="title"/>
          </p:nvPr>
        </p:nvSpPr>
        <p:spPr>
          <a:xfrm>
            <a:off x="468313" y="115888"/>
            <a:ext cx="8229600" cy="1143000"/>
          </a:xfrm>
        </p:spPr>
        <p:txBody>
          <a:bodyPr/>
          <a:lstStyle/>
          <a:p>
            <a:pPr algn="l"/>
            <a:r>
              <a:rPr lang="en-GB" altLang="en-US" sz="3600" dirty="0">
                <a:solidFill>
                  <a:srgbClr val="FFFF00"/>
                </a:solidFill>
              </a:rPr>
              <a:t>So how do we know what works </a:t>
            </a:r>
            <a:r>
              <a:rPr lang="en-GB" altLang="en-US" sz="3600" dirty="0" smtClean="0">
                <a:solidFill>
                  <a:srgbClr val="FFFF00"/>
                </a:solidFill>
              </a:rPr>
              <a:t>?</a:t>
            </a:r>
            <a:endParaRPr lang="en-GB" altLang="en-US" sz="3200" dirty="0"/>
          </a:p>
        </p:txBody>
      </p:sp>
      <p:sp>
        <p:nvSpPr>
          <p:cNvPr id="5123" name="Content Placeholder 2">
            <a:extLst>
              <a:ext uri="{FF2B5EF4-FFF2-40B4-BE49-F238E27FC236}">
                <a16:creationId xmlns:a16="http://schemas.microsoft.com/office/drawing/2014/main" id="{C4F9FE15-5E74-4C6B-85BD-59BEA390459B}"/>
              </a:ext>
            </a:extLst>
          </p:cNvPr>
          <p:cNvSpPr>
            <a:spLocks noGrp="1"/>
          </p:cNvSpPr>
          <p:nvPr>
            <p:ph idx="1"/>
          </p:nvPr>
        </p:nvSpPr>
        <p:spPr>
          <a:xfrm>
            <a:off x="395288" y="1600200"/>
            <a:ext cx="8291512" cy="4708525"/>
          </a:xfrm>
        </p:spPr>
        <p:txBody>
          <a:bodyPr/>
          <a:lstStyle/>
          <a:p>
            <a:r>
              <a:rPr lang="en-GB" altLang="zh-CN" sz="4400" dirty="0"/>
              <a:t>In education, about 150 different things have been tried to improve learning, 142 of them seem to work! </a:t>
            </a:r>
          </a:p>
          <a:p>
            <a:r>
              <a:rPr lang="en-GB" altLang="zh-CN" sz="4400" dirty="0" smtClean="0"/>
              <a:t>So </a:t>
            </a:r>
            <a:r>
              <a:rPr lang="en-GB" altLang="zh-CN" sz="4400" dirty="0"/>
              <a:t>we need some measure of effectiveness.</a:t>
            </a:r>
          </a:p>
          <a:p>
            <a:pPr marL="0" indent="0">
              <a:buNone/>
            </a:pPr>
            <a:endParaRPr lang="en-GB"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2427546" y="1718924"/>
            <a:ext cx="4288908" cy="342015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200" dirty="0">
                <a:solidFill>
                  <a:srgbClr val="FFFF00"/>
                </a:solidFill>
              </a:rPr>
              <a:t>At the end of today</a:t>
            </a:r>
            <a:r>
              <a:rPr lang="en-US" sz="3200" dirty="0">
                <a:solidFill>
                  <a:srgbClr val="FFFF00"/>
                </a:solidFill>
              </a:rPr>
              <a:t>’</a:t>
            </a:r>
            <a:r>
              <a:rPr lang="en-GB" sz="3200" dirty="0">
                <a:solidFill>
                  <a:srgbClr val="FFFF00"/>
                </a:solidFill>
              </a:rPr>
              <a:t>s session you will be able to</a:t>
            </a:r>
            <a:r>
              <a:rPr lang="en-GB" sz="3200" dirty="0" smtClean="0">
                <a:solidFill>
                  <a:srgbClr val="FFFF00"/>
                </a:solidFill>
              </a:rPr>
              <a:t>:</a:t>
            </a:r>
            <a:endParaRPr lang="en-GB" sz="3200" dirty="0">
              <a:solidFill>
                <a:srgbClr val="FFFF00"/>
              </a:solidFill>
            </a:endParaRPr>
          </a:p>
        </p:txBody>
      </p:sp>
      <p:sp>
        <p:nvSpPr>
          <p:cNvPr id="3" name="Content Placeholder 2"/>
          <p:cNvSpPr>
            <a:spLocks noGrp="1"/>
          </p:cNvSpPr>
          <p:nvPr>
            <p:ph idx="1"/>
          </p:nvPr>
        </p:nvSpPr>
        <p:spPr>
          <a:xfrm>
            <a:off x="289560" y="1524000"/>
            <a:ext cx="8761095" cy="4801870"/>
          </a:xfrm>
        </p:spPr>
        <p:txBody>
          <a:bodyPr>
            <a:noAutofit/>
          </a:bodyPr>
          <a:lstStyle/>
          <a:p>
            <a:pPr fontAlgn="auto">
              <a:lnSpc>
                <a:spcPct val="100000"/>
              </a:lnSpc>
              <a:buFont typeface="Wingdings" panose="05000000000000000000" charset="0"/>
              <a:buChar char="Ø"/>
              <a:defRPr/>
            </a:pPr>
            <a:r>
              <a:rPr lang="en-GB" sz="1800" dirty="0">
                <a:solidFill>
                  <a:schemeClr val="bg1"/>
                </a:solidFill>
              </a:rPr>
              <a:t>Define the term ‘Assessment for Learning’(</a:t>
            </a:r>
            <a:r>
              <a:rPr lang="en-GB" sz="1800" dirty="0" err="1">
                <a:solidFill>
                  <a:schemeClr val="bg1"/>
                </a:solidFill>
              </a:rPr>
              <a:t>AfL</a:t>
            </a:r>
            <a:r>
              <a:rPr lang="en-GB" sz="1800" dirty="0">
                <a:solidFill>
                  <a:schemeClr val="bg1"/>
                </a:solidFill>
              </a:rPr>
              <a:t>)</a:t>
            </a:r>
          </a:p>
          <a:p>
            <a:pPr marL="0" indent="0" fontAlgn="auto">
              <a:lnSpc>
                <a:spcPct val="100000"/>
              </a:lnSpc>
              <a:buNone/>
              <a:defRPr/>
            </a:pPr>
            <a:r>
              <a:rPr lang="zh-CN" altLang="en-US" sz="1800" dirty="0">
                <a:solidFill>
                  <a:schemeClr val="bg1"/>
                </a:solidFill>
              </a:rPr>
              <a:t>        </a:t>
            </a:r>
            <a:endParaRPr lang="en-GB" sz="20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Explain the difference between ‘Assessment for Learning’ and ‘Assessment of Learning’</a:t>
            </a:r>
          </a:p>
          <a:p>
            <a:pPr marL="0" indent="0" fontAlgn="auto">
              <a:lnSpc>
                <a:spcPct val="100000"/>
              </a:lnSpc>
              <a:buNone/>
              <a:defRPr/>
            </a:pPr>
            <a:r>
              <a:rPr lang="zh-CN" altLang="en-US" sz="1800" dirty="0">
                <a:solidFill>
                  <a:srgbClr val="FFFF00"/>
                </a:solidFill>
                <a:sym typeface="+mn-ea"/>
              </a:rPr>
              <a:t>        </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Discuss the major aspects of Assessment for Learning</a:t>
            </a:r>
          </a:p>
          <a:p>
            <a:pPr marL="0" indent="0" fontAlgn="auto">
              <a:lnSpc>
                <a:spcPct val="100000"/>
              </a:lnSpc>
              <a:buNone/>
              <a:defRPr/>
            </a:pPr>
            <a:r>
              <a:rPr lang="zh-CN" altLang="en-US" sz="1800" dirty="0">
                <a:solidFill>
                  <a:schemeClr val="bg1"/>
                </a:solidFill>
                <a:sym typeface="+mn-ea"/>
              </a:rPr>
              <a:t>        </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Examine the work of Professor Dylan Wiliam and Professor Paul Black</a:t>
            </a:r>
          </a:p>
          <a:p>
            <a:pPr marL="0" indent="0" fontAlgn="auto">
              <a:lnSpc>
                <a:spcPct val="100000"/>
              </a:lnSpc>
              <a:buNone/>
              <a:defRPr/>
            </a:pPr>
            <a:r>
              <a:rPr lang="zh-CN" altLang="en-US" sz="1800" dirty="0">
                <a:solidFill>
                  <a:schemeClr val="bg1"/>
                </a:solidFill>
                <a:sym typeface="+mn-ea"/>
              </a:rPr>
              <a:t>        </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Analyse the evidence from Robert Marzano and John Hattie which supports </a:t>
            </a:r>
            <a:r>
              <a:rPr lang="en-GB" sz="1800" dirty="0" err="1">
                <a:solidFill>
                  <a:schemeClr val="bg1"/>
                </a:solidFill>
              </a:rPr>
              <a:t>AfL</a:t>
            </a:r>
            <a:endParaRPr lang="en-GB" sz="1800" dirty="0">
              <a:solidFill>
                <a:schemeClr val="bg1"/>
              </a:solidFill>
            </a:endParaRPr>
          </a:p>
          <a:p>
            <a:pPr marL="0" indent="0" fontAlgn="auto">
              <a:lnSpc>
                <a:spcPct val="100000"/>
              </a:lnSpc>
              <a:buNone/>
              <a:defRPr/>
            </a:pPr>
            <a:r>
              <a:rPr lang="zh-CN" altLang="en-US" sz="1800" dirty="0">
                <a:solidFill>
                  <a:schemeClr val="bg1"/>
                </a:solidFill>
                <a:sym typeface="+mn-ea"/>
              </a:rPr>
              <a:t>        </a:t>
            </a:r>
            <a:endParaRPr lang="en-GB" sz="1800" dirty="0">
              <a:solidFill>
                <a:srgbClr val="FFFF00"/>
              </a:solidFill>
            </a:endParaRPr>
          </a:p>
          <a:p>
            <a:pPr fontAlgn="auto">
              <a:lnSpc>
                <a:spcPct val="100000"/>
              </a:lnSpc>
              <a:buFont typeface="Wingdings" panose="05000000000000000000" charset="0"/>
              <a:buChar char="Ø"/>
              <a:defRPr/>
            </a:pPr>
            <a:r>
              <a:rPr lang="en-GB" sz="1800" dirty="0">
                <a:solidFill>
                  <a:schemeClr val="bg1"/>
                </a:solidFill>
              </a:rPr>
              <a:t>Create lesson plans that incorporate “Assessment for Learning”</a:t>
            </a:r>
          </a:p>
          <a:p>
            <a:pPr marL="0" indent="0" fontAlgn="auto">
              <a:lnSpc>
                <a:spcPct val="100000"/>
              </a:lnSpc>
              <a:buNone/>
              <a:defRPr/>
            </a:pPr>
            <a:r>
              <a:rPr lang="zh-CN" altLang="en-US" sz="1800" dirty="0">
                <a:solidFill>
                  <a:schemeClr val="bg1"/>
                </a:solidFill>
                <a:sym typeface="+mn-ea"/>
              </a:rPr>
              <a:t>        </a:t>
            </a:r>
            <a:endParaRPr lang="en-GB" sz="1800" dirty="0">
              <a:solidFill>
                <a:srgbClr val="FFFF00"/>
              </a:solidFill>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90195" y="1650365"/>
            <a:ext cx="8697595" cy="4966970"/>
          </a:xfrm>
          <a:prstGeom prst="rect">
            <a:avLst/>
          </a:prstGeom>
        </p:spPr>
        <p:txBody>
          <a:bodyPr vert="horz" wrap="square" lIns="0" tIns="0" rIns="0" bIns="0" rtlCol="0">
            <a:noAutofit/>
          </a:bodyPr>
          <a:lstStyle/>
          <a:p>
            <a:pPr marR="12700">
              <a:lnSpc>
                <a:spcPct val="100000"/>
              </a:lnSpc>
              <a:buFont typeface="Wingdings" panose="05000000000000000000" charset="0"/>
              <a:buChar char="u"/>
            </a:pPr>
            <a:r>
              <a:rPr lang="en-IN" sz="2400" b="1" dirty="0">
                <a:solidFill>
                  <a:srgbClr val="FFFF00"/>
                </a:solidFill>
                <a:latin typeface="Arial" panose="020B0604020202020204"/>
                <a:cs typeface="Arial" panose="020B0604020202020204"/>
              </a:rPr>
              <a:t>Discuss Summative and Formative assessment</a:t>
            </a:r>
            <a:r>
              <a:rPr lang="en-IN" sz="2400" b="1" dirty="0" smtClean="0">
                <a:solidFill>
                  <a:srgbClr val="FFFF00"/>
                </a:solidFill>
                <a:latin typeface="Arial" panose="020B0604020202020204"/>
                <a:cs typeface="Arial" panose="020B0604020202020204"/>
              </a:rPr>
              <a:t>.</a:t>
            </a:r>
            <a:endParaRPr lang="zh-CN" altLang="en-US" sz="2400" b="1" dirty="0">
              <a:solidFill>
                <a:srgbClr val="FFFF00"/>
              </a:solidFill>
              <a:latin typeface="Arial" panose="020B0604020202020204"/>
              <a:cs typeface="Arial" panose="020B0604020202020204"/>
            </a:endParaRPr>
          </a:p>
          <a:p>
            <a:pPr marL="0" marR="12700" indent="0">
              <a:lnSpc>
                <a:spcPct val="100000"/>
              </a:lnSpc>
              <a:buNone/>
            </a:pPr>
            <a:endParaRPr lang="en-IN" sz="2000" b="1" dirty="0">
              <a:solidFill>
                <a:schemeClr val="bg1">
                  <a:lumMod val="95000"/>
                </a:schemeClr>
              </a:solidFill>
              <a:latin typeface="Arial" panose="020B0604020202020204"/>
              <a:cs typeface="Arial" panose="020B0604020202020204"/>
            </a:endParaRPr>
          </a:p>
          <a:p>
            <a:pPr marL="357505" marR="12700" lvl="1" indent="-342900" algn="l">
              <a:lnSpc>
                <a:spcPct val="150000"/>
              </a:lnSpc>
              <a:buClrTx/>
              <a:buSzTx/>
              <a:buFont typeface="Wingdings" panose="05000000000000000000" charset="0"/>
              <a:buChar char="Ø"/>
            </a:pPr>
            <a:r>
              <a:rPr lang="en-GB" sz="2000" b="1" dirty="0">
                <a:solidFill>
                  <a:schemeClr val="bg1">
                    <a:lumMod val="95000"/>
                  </a:schemeClr>
                </a:solidFill>
                <a:latin typeface="Arial" panose="020B0604020202020204"/>
                <a:cs typeface="Arial" panose="020B0604020202020204"/>
              </a:rPr>
              <a:t>What do you understand by these two types of assessment ?</a:t>
            </a:r>
          </a:p>
          <a:p>
            <a:pPr marL="243205" marR="12700" lvl="1" algn="l">
              <a:lnSpc>
                <a:spcPct val="150000"/>
              </a:lnSpc>
              <a:buClrTx/>
              <a:buSzTx/>
              <a:buNone/>
            </a:pPr>
            <a:r>
              <a:rPr lang="en-GB" sz="2000" b="1" dirty="0">
                <a:solidFill>
                  <a:schemeClr val="bg1">
                    <a:lumMod val="95000"/>
                  </a:schemeClr>
                </a:solidFill>
                <a:latin typeface="Arial" panose="020B0604020202020204"/>
                <a:cs typeface="Arial" panose="020B0604020202020204"/>
              </a:rPr>
              <a:t>         </a:t>
            </a:r>
          </a:p>
          <a:p>
            <a:pPr marL="357505" marR="12700" lvl="1" indent="-342900" algn="l">
              <a:lnSpc>
                <a:spcPct val="150000"/>
              </a:lnSpc>
              <a:buClrTx/>
              <a:buSzTx/>
              <a:buFont typeface="Wingdings" panose="05000000000000000000" charset="0"/>
              <a:buChar char="Ø"/>
            </a:pPr>
            <a:r>
              <a:rPr lang="en-GB" sz="2000" b="1" dirty="0">
                <a:solidFill>
                  <a:schemeClr val="bg1">
                    <a:lumMod val="95000"/>
                  </a:schemeClr>
                </a:solidFill>
                <a:latin typeface="Arial" panose="020B0604020202020204"/>
                <a:cs typeface="Arial" panose="020B0604020202020204"/>
              </a:rPr>
              <a:t>Think of examples of how you have used these assessments.</a:t>
            </a:r>
          </a:p>
          <a:p>
            <a:pPr marL="243205" marR="12700" lvl="1" algn="l">
              <a:lnSpc>
                <a:spcPct val="150000"/>
              </a:lnSpc>
              <a:buClrTx/>
              <a:buSzTx/>
              <a:buNone/>
            </a:pPr>
            <a:r>
              <a:rPr lang="en-GB" sz="2000" b="1" dirty="0">
                <a:solidFill>
                  <a:schemeClr val="bg1">
                    <a:lumMod val="95000"/>
                  </a:schemeClr>
                </a:solidFill>
                <a:latin typeface="Arial" panose="020B0604020202020204"/>
                <a:cs typeface="Arial" panose="020B0604020202020204"/>
              </a:rPr>
              <a:t>         </a:t>
            </a:r>
          </a:p>
          <a:p>
            <a:pPr marL="357505" marR="12700" lvl="1" indent="-342900" algn="l">
              <a:lnSpc>
                <a:spcPct val="150000"/>
              </a:lnSpc>
              <a:buClrTx/>
              <a:buSzTx/>
              <a:buFont typeface="Wingdings" panose="05000000000000000000" charset="0"/>
              <a:buChar char="Ø"/>
            </a:pPr>
            <a:r>
              <a:rPr lang="en-GB" sz="2000" b="1" dirty="0">
                <a:solidFill>
                  <a:schemeClr val="bg1">
                    <a:lumMod val="95000"/>
                  </a:schemeClr>
                </a:solidFill>
                <a:latin typeface="Arial" panose="020B0604020202020204"/>
                <a:cs typeface="Arial" panose="020B0604020202020204"/>
              </a:rPr>
              <a:t>Share with the group</a:t>
            </a:r>
          </a:p>
          <a:p>
            <a:pPr marL="243205" marR="12700" lvl="1" algn="l">
              <a:lnSpc>
                <a:spcPct val="150000"/>
              </a:lnSpc>
              <a:buClrTx/>
              <a:buSzTx/>
              <a:buNone/>
            </a:pPr>
            <a:r>
              <a:rPr lang="en-GB" sz="2000" b="1" dirty="0">
                <a:solidFill>
                  <a:schemeClr val="bg1">
                    <a:lumMod val="95000"/>
                  </a:schemeClr>
                </a:solidFill>
                <a:latin typeface="Arial" panose="020B0604020202020204"/>
                <a:cs typeface="Arial" panose="020B0604020202020204"/>
              </a:rPr>
              <a:t>        </a:t>
            </a:r>
            <a:endParaRPr lang="en-GB" b="1" dirty="0">
              <a:solidFill>
                <a:schemeClr val="bg1">
                  <a:lumMod val="95000"/>
                </a:schemeClr>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90294" y="-1"/>
            <a:ext cx="8563411" cy="1409670"/>
          </a:xfrm>
          <a:prstGeom prst="rect">
            <a:avLst/>
          </a:prstGeom>
        </p:spPr>
        <p:txBody>
          <a:bodyPr vert="horz" wrap="square" lIns="0" tIns="265429" rIns="0" bIns="0" rtlCol="0">
            <a:noAutofit/>
          </a:bodyPr>
          <a:lstStyle/>
          <a:p>
            <a:pPr marL="2338705">
              <a:lnSpc>
                <a:spcPct val="100000"/>
              </a:lnSpc>
            </a:pPr>
            <a: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t>Task 1 (5 min)</a:t>
            </a:r>
            <a:b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br>
            <a:endParaRPr sz="4000" dirty="0">
              <a:solidFill>
                <a:schemeClr val="bg1"/>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53365" y="1758315"/>
            <a:ext cx="8736330" cy="4598035"/>
          </a:xfrm>
          <a:prstGeom prst="rect">
            <a:avLst/>
          </a:prstGeom>
        </p:spPr>
        <p:txBody>
          <a:bodyPr vert="horz" wrap="square" lIns="0" tIns="0" rIns="0" bIns="0" rtlCol="0">
            <a:noAutofit/>
          </a:bodyPr>
          <a:lstStyle/>
          <a:p>
            <a:pPr marL="0" marR="12700" indent="0" fontAlgn="auto">
              <a:lnSpc>
                <a:spcPct val="150000"/>
              </a:lnSpc>
              <a:buNone/>
            </a:pPr>
            <a:r>
              <a:rPr lang="en-GB" sz="3200" b="1" dirty="0">
                <a:solidFill>
                  <a:schemeClr val="bg1"/>
                </a:solidFill>
                <a:latin typeface="Arial" panose="020B0604020202020204"/>
                <a:cs typeface="Arial" panose="020B0604020202020204"/>
              </a:rPr>
              <a:t>It is designed to provide evidence of achievement to parents, the students themselves and to outside groups e.g. employers, other educational institutions</a:t>
            </a:r>
          </a:p>
          <a:p>
            <a:pPr marL="0" marR="12700" indent="0" fontAlgn="auto">
              <a:lnSpc>
                <a:spcPct val="200000"/>
              </a:lnSpc>
              <a:buNone/>
            </a:pPr>
            <a:endParaRPr lang="en-GB" sz="3200" b="1" dirty="0">
              <a:solidFill>
                <a:schemeClr val="bg1">
                  <a:lumMod val="95000"/>
                </a:schemeClr>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127635" y="0"/>
            <a:ext cx="9016365" cy="196913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Task 1 Summative Assessment</a:t>
            </a:r>
            <a: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t/>
            </a:r>
            <a:br>
              <a:rPr lang="en-GB" sz="4000" dirty="0">
                <a:solidFill>
                  <a:schemeClr val="bg1"/>
                </a:solidFill>
                <a:latin typeface="Bradley Hand ITC" panose="03070402050302030203" pitchFamily="66" charset="0"/>
                <a:ea typeface="Return To Sender" panose="02000000000000000000" pitchFamily="2" charset="0"/>
                <a:cs typeface="Arial" panose="020B0604020202020204"/>
              </a:rPr>
            </a:br>
            <a:endParaRPr sz="4000" dirty="0">
              <a:solidFill>
                <a:schemeClr val="bg1"/>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53365" y="1758315"/>
            <a:ext cx="8736330" cy="4598035"/>
          </a:xfrm>
          <a:prstGeom prst="rect">
            <a:avLst/>
          </a:prstGeom>
        </p:spPr>
        <p:txBody>
          <a:bodyPr vert="horz" wrap="square" lIns="0" tIns="0" rIns="0" bIns="0" rtlCol="0">
            <a:noAutofit/>
          </a:bodyPr>
          <a:lstStyle/>
          <a:p>
            <a:pPr marL="0" marR="12700" indent="0" fontAlgn="auto">
              <a:lnSpc>
                <a:spcPct val="150000"/>
              </a:lnSpc>
              <a:buNone/>
            </a:pPr>
            <a:r>
              <a:rPr lang="en-GB" sz="3200" b="1" dirty="0" smtClean="0">
                <a:solidFill>
                  <a:srgbClr val="FFFF00"/>
                </a:solidFill>
                <a:latin typeface="Arial" panose="020B0604020202020204"/>
                <a:cs typeface="Arial" panose="020B0604020202020204"/>
              </a:rPr>
              <a:t>Advanced </a:t>
            </a:r>
            <a:r>
              <a:rPr lang="en-GB" sz="3200" b="1" dirty="0">
                <a:solidFill>
                  <a:srgbClr val="FFFF00"/>
                </a:solidFill>
                <a:latin typeface="Arial" panose="020B0604020202020204"/>
                <a:cs typeface="Arial" panose="020B0604020202020204"/>
              </a:rPr>
              <a:t>Level </a:t>
            </a:r>
            <a:r>
              <a:rPr lang="en-GB" sz="3200" b="1" dirty="0" smtClean="0">
                <a:solidFill>
                  <a:srgbClr val="FFFF00"/>
                </a:solidFill>
                <a:latin typeface="Arial" panose="020B0604020202020204"/>
                <a:cs typeface="Arial" panose="020B0604020202020204"/>
              </a:rPr>
              <a:t>Examination</a:t>
            </a:r>
          </a:p>
          <a:p>
            <a:pPr marL="0" marR="12700" indent="0" fontAlgn="auto">
              <a:lnSpc>
                <a:spcPct val="150000"/>
              </a:lnSpc>
              <a:buNone/>
            </a:pPr>
            <a:endParaRPr lang="en-GB" sz="3200" b="1" dirty="0">
              <a:solidFill>
                <a:schemeClr val="bg1"/>
              </a:solidFill>
              <a:latin typeface="Arial" panose="020B0604020202020204"/>
              <a:cs typeface="Arial" panose="020B0604020202020204"/>
            </a:endParaRPr>
          </a:p>
          <a:p>
            <a:pPr marL="0" marR="12700" indent="0" fontAlgn="auto">
              <a:lnSpc>
                <a:spcPct val="150000"/>
              </a:lnSpc>
              <a:buNone/>
            </a:pPr>
            <a:r>
              <a:rPr lang="en-GB" sz="3200" b="1" dirty="0">
                <a:solidFill>
                  <a:srgbClr val="FFFF00"/>
                </a:solidFill>
                <a:latin typeface="Arial" panose="020B0604020202020204"/>
                <a:cs typeface="Arial" panose="020B0604020202020204"/>
              </a:rPr>
              <a:t>College Scholastic Ability Test </a:t>
            </a:r>
          </a:p>
          <a:p>
            <a:pPr marL="0" marR="12700" indent="0" fontAlgn="auto">
              <a:lnSpc>
                <a:spcPct val="150000"/>
              </a:lnSpc>
              <a:buNone/>
            </a:pPr>
            <a:endParaRPr lang="en-GB" sz="3200" b="1" dirty="0">
              <a:solidFill>
                <a:schemeClr val="bg1"/>
              </a:solidFill>
              <a:latin typeface="Arial" panose="020B0604020202020204"/>
              <a:cs typeface="Arial" panose="020B0604020202020204"/>
            </a:endParaRPr>
          </a:p>
          <a:p>
            <a:pPr marL="0" marR="12700" indent="0" fontAlgn="auto">
              <a:lnSpc>
                <a:spcPct val="150000"/>
              </a:lnSpc>
              <a:buNone/>
            </a:pPr>
            <a:r>
              <a:rPr lang="en-GB" sz="3200" b="1" dirty="0">
                <a:solidFill>
                  <a:srgbClr val="FFFF00"/>
                </a:solidFill>
                <a:latin typeface="Arial" panose="020B0604020202020204"/>
                <a:cs typeface="Arial" panose="020B0604020202020204"/>
              </a:rPr>
              <a:t>Scholastic Assessment </a:t>
            </a:r>
            <a:endParaRPr lang="en-GB" sz="3200" b="1" dirty="0">
              <a:solidFill>
                <a:schemeClr val="bg1"/>
              </a:solidFill>
              <a:latin typeface="Arial" panose="020B0604020202020204"/>
              <a:cs typeface="Arial" panose="020B0604020202020204"/>
            </a:endParaRPr>
          </a:p>
          <a:p>
            <a:pPr marL="0" marR="12700" indent="0" fontAlgn="auto">
              <a:lnSpc>
                <a:spcPct val="150000"/>
              </a:lnSpc>
              <a:buNone/>
            </a:pPr>
            <a:endParaRPr lang="en-GB" sz="3200" b="1" dirty="0">
              <a:solidFill>
                <a:srgbClr val="FFFF00"/>
              </a:solidFill>
              <a:latin typeface="Arial" panose="020B0604020202020204"/>
              <a:cs typeface="Arial" panose="020B0604020202020204"/>
            </a:endParaRPr>
          </a:p>
          <a:p>
            <a:pPr marL="0" marR="12700" indent="0" fontAlgn="auto">
              <a:lnSpc>
                <a:spcPct val="150000"/>
              </a:lnSpc>
              <a:buNone/>
            </a:pPr>
            <a:endParaRPr lang="en-GB" sz="3200" b="1" dirty="0">
              <a:solidFill>
                <a:schemeClr val="bg1">
                  <a:lumMod val="95000"/>
                </a:schemeClr>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127635" y="0"/>
            <a:ext cx="9016365" cy="196913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Summative </a:t>
            </a:r>
            <a:r>
              <a:rPr lang="en-GB" sz="3600" dirty="0" smtClean="0">
                <a:solidFill>
                  <a:schemeClr val="bg1"/>
                </a:solidFill>
                <a:latin typeface="Bradley Hand ITC" panose="03070402050302030203" pitchFamily="66" charset="0"/>
                <a:ea typeface="Return To Sender" panose="02000000000000000000" pitchFamily="2" charset="0"/>
                <a:cs typeface="Arial" panose="020B0604020202020204"/>
              </a:rPr>
              <a:t>Assessment</a:t>
            </a:r>
            <a:endParaRPr sz="4000" dirty="0">
              <a:solidFill>
                <a:schemeClr val="bg1"/>
              </a:solidFill>
              <a:latin typeface="仿宋" panose="02010609060101010101" pitchFamily="49" charset="-122"/>
              <a:ea typeface="仿宋" panose="02010609060101010101" pitchFamily="49" charset="-122"/>
              <a:cs typeface="Arial" panose="020B0604020202020204"/>
            </a:endParaRPr>
          </a:p>
        </p:txBody>
      </p:sp>
    </p:spTree>
    <p:extLst>
      <p:ext uri="{BB962C8B-B14F-4D97-AF65-F5344CB8AC3E}">
        <p14:creationId xmlns:p14="http://schemas.microsoft.com/office/powerpoint/2010/main" val="3784796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89560" y="2065655"/>
            <a:ext cx="8768715" cy="4336415"/>
          </a:xfrm>
          <a:prstGeom prst="rect">
            <a:avLst/>
          </a:prstGeom>
        </p:spPr>
        <p:txBody>
          <a:bodyPr vert="horz" wrap="square" lIns="0" tIns="0" rIns="0" bIns="0" rtlCol="0">
            <a:noAutofit/>
          </a:bodyPr>
          <a:lstStyle/>
          <a:p>
            <a:pPr marL="0" marR="12700" indent="0" fontAlgn="auto">
              <a:lnSpc>
                <a:spcPct val="150000"/>
              </a:lnSpc>
              <a:buNone/>
            </a:pPr>
            <a:r>
              <a:rPr lang="en-GB" sz="3600" b="1" dirty="0">
                <a:solidFill>
                  <a:schemeClr val="bg1"/>
                </a:solidFill>
                <a:latin typeface="Arial" panose="020B0604020202020204"/>
                <a:cs typeface="Arial" panose="020B0604020202020204"/>
              </a:rPr>
              <a:t>A wide variety of methods use to conduct </a:t>
            </a:r>
            <a:r>
              <a:rPr lang="en-GB" sz="3600" b="1" u="sng" dirty="0">
                <a:solidFill>
                  <a:schemeClr val="bg1"/>
                </a:solidFill>
                <a:latin typeface="Arial" panose="020B0604020202020204"/>
                <a:cs typeface="Arial" panose="020B0604020202020204"/>
              </a:rPr>
              <a:t>in-process</a:t>
            </a:r>
            <a:r>
              <a:rPr lang="en-GB" sz="3600" b="1" dirty="0">
                <a:solidFill>
                  <a:schemeClr val="bg1"/>
                </a:solidFill>
                <a:latin typeface="Arial" panose="020B0604020202020204"/>
                <a:cs typeface="Arial" panose="020B0604020202020204"/>
              </a:rPr>
              <a:t> evaluations of student comprehension, learning needs, and academic progress during a lesson, unit, or course</a:t>
            </a:r>
            <a:r>
              <a:rPr lang="en-GB" sz="2400" b="1" dirty="0">
                <a:solidFill>
                  <a:schemeClr val="bg1"/>
                </a:solidFill>
                <a:latin typeface="Arial" panose="020B0604020202020204"/>
                <a:cs typeface="Arial" panose="020B0604020202020204"/>
              </a:rPr>
              <a:t>. </a:t>
            </a:r>
          </a:p>
          <a:p>
            <a:pPr marL="0" marR="12700" indent="0" fontAlgn="auto">
              <a:lnSpc>
                <a:spcPct val="200000"/>
              </a:lnSpc>
              <a:buNone/>
            </a:pPr>
            <a:endParaRPr lang="zh-CN" altLang="en-US" b="1"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90195" y="0"/>
            <a:ext cx="8563610" cy="173926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Task 1  Formative </a:t>
            </a:r>
            <a:r>
              <a:rPr lang="en-GB" sz="3600" dirty="0" smtClean="0">
                <a:solidFill>
                  <a:schemeClr val="bg1"/>
                </a:solidFill>
                <a:latin typeface="Bradley Hand ITC" panose="03070402050302030203" pitchFamily="66" charset="0"/>
                <a:ea typeface="Return To Sender" panose="02000000000000000000" pitchFamily="2" charset="0"/>
                <a:cs typeface="Arial" panose="020B0604020202020204"/>
              </a:rPr>
              <a:t>Assessment</a:t>
            </a:r>
            <a:endParaRPr sz="4000" dirty="0">
              <a:solidFill>
                <a:srgbClr val="FFFF00"/>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body" idx="1"/>
          </p:nvPr>
        </p:nvSpPr>
        <p:spPr>
          <a:xfrm>
            <a:off x="213995" y="1600200"/>
            <a:ext cx="8773795" cy="5056505"/>
          </a:xfrm>
          <a:prstGeom prst="rect">
            <a:avLst/>
          </a:prstGeom>
        </p:spPr>
        <p:txBody>
          <a:bodyPr vert="horz" wrap="square" lIns="0" tIns="0" rIns="0" bIns="0" rtlCol="0">
            <a:noAutofit/>
          </a:bodyPr>
          <a:lstStyle/>
          <a:p>
            <a:pPr marL="0" marR="12700" indent="0" fontAlgn="auto">
              <a:lnSpc>
                <a:spcPct val="150000"/>
              </a:lnSpc>
              <a:buNone/>
            </a:pPr>
            <a:r>
              <a:rPr lang="en-GB" b="1" dirty="0">
                <a:solidFill>
                  <a:schemeClr val="bg1"/>
                </a:solidFill>
                <a:latin typeface="Arial" panose="020B0604020202020204"/>
                <a:cs typeface="Arial" panose="020B0604020202020204"/>
              </a:rPr>
              <a:t>Helps teachers identify concepts that students are struggling to understand, skills they are having difficulty acquiring, or learning standards they have not yet achieved so that adjustments can be made to lessons, instructional techniques, and academic support. </a:t>
            </a:r>
          </a:p>
          <a:p>
            <a:pPr marL="0" marR="12700" indent="0" fontAlgn="auto">
              <a:lnSpc>
                <a:spcPct val="150000"/>
              </a:lnSpc>
              <a:buNone/>
            </a:pPr>
            <a:endParaRPr lang="zh-CN" altLang="en-US" b="1" dirty="0">
              <a:solidFill>
                <a:srgbClr val="FFFF00"/>
              </a:solidFill>
              <a:latin typeface="Arial" panose="020B0604020202020204"/>
              <a:cs typeface="Arial" panose="020B0604020202020204"/>
            </a:endParaRPr>
          </a:p>
        </p:txBody>
      </p:sp>
      <p:sp>
        <p:nvSpPr>
          <p:cNvPr id="4" name="object 4"/>
          <p:cNvSpPr/>
          <p:nvPr/>
        </p:nvSpPr>
        <p:spPr>
          <a:xfrm>
            <a:off x="468769" y="258952"/>
            <a:ext cx="1719516"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txBox="1">
            <a:spLocks noGrp="1"/>
          </p:cNvSpPr>
          <p:nvPr>
            <p:ph type="title"/>
          </p:nvPr>
        </p:nvSpPr>
        <p:spPr>
          <a:xfrm>
            <a:off x="213995" y="-216535"/>
            <a:ext cx="8930005" cy="2273935"/>
          </a:xfrm>
          <a:prstGeom prst="rect">
            <a:avLst/>
          </a:prstGeom>
        </p:spPr>
        <p:txBody>
          <a:bodyPr vert="horz" wrap="square" lIns="0" tIns="265429" rIns="0" bIns="0" rtlCol="0">
            <a:noAutofit/>
          </a:bodyPr>
          <a:lstStyle/>
          <a:p>
            <a:pPr marL="2338705">
              <a:lnSpc>
                <a:spcPct val="100000"/>
              </a:lnSpc>
            </a:pPr>
            <a:r>
              <a:rPr lang="en-GB" sz="3600" dirty="0">
                <a:solidFill>
                  <a:schemeClr val="bg1"/>
                </a:solidFill>
                <a:latin typeface="Bradley Hand ITC" panose="03070402050302030203" pitchFamily="66" charset="0"/>
                <a:ea typeface="Return To Sender" panose="02000000000000000000" pitchFamily="2" charset="0"/>
                <a:cs typeface="Arial" panose="020B0604020202020204"/>
              </a:rPr>
              <a:t>Task 1 Formative </a:t>
            </a:r>
            <a:r>
              <a:rPr lang="en-GB" sz="3600" dirty="0" smtClean="0">
                <a:solidFill>
                  <a:schemeClr val="bg1"/>
                </a:solidFill>
                <a:latin typeface="Bradley Hand ITC" panose="03070402050302030203" pitchFamily="66" charset="0"/>
                <a:ea typeface="Return To Sender" panose="02000000000000000000" pitchFamily="2" charset="0"/>
                <a:cs typeface="Arial" panose="020B0604020202020204"/>
              </a:rPr>
              <a:t>Assessment</a:t>
            </a:r>
            <a:endParaRPr sz="4000" dirty="0">
              <a:solidFill>
                <a:srgbClr val="FFFF00"/>
              </a:solidFill>
              <a:latin typeface="仿宋" panose="02010609060101010101" pitchFamily="49" charset="-122"/>
              <a:ea typeface="仿宋" panose="02010609060101010101" pitchFamily="49" charset="-122"/>
              <a:cs typeface="Arial" panose="020B0604020202020204"/>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0"/>
  <p:tag name="TIME" val="15"/>
  <p:tag name="QUESTION"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308</TotalTime>
  <Words>1429</Words>
  <Application>Microsoft Office PowerPoint</Application>
  <PresentationFormat>On-screen Show (4:3)</PresentationFormat>
  <Paragraphs>149</Paragraphs>
  <Slides>31</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ＭＳ Ｐゴシック</vt:lpstr>
      <vt:lpstr>宋体</vt:lpstr>
      <vt:lpstr>Arial</vt:lpstr>
      <vt:lpstr>Bradley Hand ITC</vt:lpstr>
      <vt:lpstr>Calibri</vt:lpstr>
      <vt:lpstr>Gill Sans MT</vt:lpstr>
      <vt:lpstr>Return To Sender</vt:lpstr>
      <vt:lpstr>Tahoma</vt:lpstr>
      <vt:lpstr>Times</vt:lpstr>
      <vt:lpstr>Times New Roman</vt:lpstr>
      <vt:lpstr>Wingdings</vt:lpstr>
      <vt:lpstr>仿宋</vt:lpstr>
      <vt:lpstr>Office Theme</vt:lpstr>
      <vt:lpstr>1_Office Theme</vt:lpstr>
      <vt:lpstr>Ripple</vt:lpstr>
      <vt:lpstr> Day 6 Week  2 Teacher Training</vt:lpstr>
      <vt:lpstr>PowerPoint Presentation</vt:lpstr>
      <vt:lpstr>PowerPoint Presentation</vt:lpstr>
      <vt:lpstr>At the end of today’s session you will be able to:</vt:lpstr>
      <vt:lpstr>Task 1 (5 min) </vt:lpstr>
      <vt:lpstr>Task 1 Summative Assessment </vt:lpstr>
      <vt:lpstr>Summative Assessment</vt:lpstr>
      <vt:lpstr>Task 1  Formative Assessment</vt:lpstr>
      <vt:lpstr>Task 1 Formative Assessment</vt:lpstr>
      <vt:lpstr>Assessment of Learning </vt:lpstr>
      <vt:lpstr>Assessment of Learning </vt:lpstr>
      <vt:lpstr>Teachers’ Roles in Assessment of Learning            </vt:lpstr>
      <vt:lpstr>Teachers’ Roles in Assessment of Learning             </vt:lpstr>
      <vt:lpstr>Assessment for Learning</vt:lpstr>
      <vt:lpstr>PowerPoint Presentation</vt:lpstr>
      <vt:lpstr>Assessment for Learning</vt:lpstr>
      <vt:lpstr>Assessment for Learning </vt:lpstr>
      <vt:lpstr>Assessment for Learning </vt:lpstr>
      <vt:lpstr>Assessment for Learning</vt:lpstr>
      <vt:lpstr>PowerPoint Presentation</vt:lpstr>
      <vt:lpstr>PowerPoint Presentation</vt:lpstr>
      <vt:lpstr>Assessment for Learning</vt:lpstr>
      <vt:lpstr>Assessment for Learning</vt:lpstr>
      <vt:lpstr>Assessment for Learning </vt:lpstr>
      <vt:lpstr>Assessment for Learning Feedback </vt:lpstr>
      <vt:lpstr>Assessment for Learning Feedback </vt:lpstr>
      <vt:lpstr>Assessment for Learning </vt:lpstr>
      <vt:lpstr>Assessment for Learning</vt:lpstr>
      <vt:lpstr>Recap Evidence Based Teaching  </vt:lpstr>
      <vt:lpstr>So how do we know what works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DECS</dc:creator>
  <cp:lastModifiedBy>Burgoyne, Tony</cp:lastModifiedBy>
  <cp:revision>109</cp:revision>
  <dcterms:created xsi:type="dcterms:W3CDTF">2019-11-01T10:02:00Z</dcterms:created>
  <dcterms:modified xsi:type="dcterms:W3CDTF">2020-10-14T11:23:09Z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2007-08-30T00:00:00Z</vt:filetime>
  </property>
  <property fmtid="{D5CDD505-2E9C-101B-9397-08002B2CF9AE}" pid="3" name="LastSaved">
    <vt:filetime>2019-11-01T00:00:00Z</vt:filetime>
  </property>
  <property fmtid="{D5CDD505-2E9C-101B-9397-08002B2CF9AE}" pid="4" name="ContentTypeId">
    <vt:lpwstr>0x010100C4FCFDD98300314F867E0B6603FEE534</vt:lpwstr>
  </property>
  <property fmtid="{D5CDD505-2E9C-101B-9397-08002B2CF9AE}" pid="5" name="KSOProductBuildVer">
    <vt:lpwstr>2052-11.1.0.9740</vt:lpwstr>
  </property>
</Properties>
</file>