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notesSlides/notesSlide2.xml" ContentType="application/vnd.openxmlformats-officedocument.presentationml.notesSlide+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5"/>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BACC6"/>
    <a:srgbClr val="8064A2"/>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40" autoAdjust="0"/>
    <p:restoredTop sz="94660"/>
  </p:normalViewPr>
  <p:slideViewPr>
    <p:cSldViewPr>
      <p:cViewPr varScale="1">
        <p:scale>
          <a:sx n="68" d="100"/>
          <a:sy n="68" d="100"/>
        </p:scale>
        <p:origin x="1494"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1">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6">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1">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7">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4">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5#8">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2">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2">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5#9">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1">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5#10">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5">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3#3">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2">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5#11">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4">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5#12">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3#5">
  <dgm:title val=""/>
  <dgm:desc val=""/>
  <dgm:catLst>
    <dgm:cat type="colorful" pri="10300"/>
  </dgm:catLst>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4#6">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5#13">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5#14">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2#3">
  <dgm:title val=""/>
  <dgm:desc val=""/>
  <dgm:catLst>
    <dgm:cat type="colorful" pri="10200"/>
  </dgm:catLst>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4#7">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1">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5#1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5#16">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5#17">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colorful4#8">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colorful5#18">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colorful5#19">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colorful4#9">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2">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3">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3">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4">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3975D783-7C87-4241-AFB7-9A3FC0B70FE9}" type="doc">
      <dgm:prSet loTypeId="urn:microsoft.com/office/officeart/2005/8/layout/arrow2#1" loCatId="process" qsTypeId="urn:microsoft.com/office/officeart/2005/8/quickstyle/3d3#1" qsCatId="3D" csTypeId="urn:microsoft.com/office/officeart/2005/8/colors/colorful5#1" csCatId="colorful" phldr="1"/>
      <dgm:spPr/>
    </dgm:pt>
    <dgm:pt modelId="{B928F357-109F-4790-B531-7D8343712CC0}">
      <dgm:prSet phldrT="[Text]"/>
      <dgm:spPr/>
      <dgm:t>
        <a:bodyPr/>
        <a:lstStyle/>
        <a:p>
          <a:endParaRPr lang="en-GB" dirty="0"/>
        </a:p>
      </dgm:t>
    </dgm:pt>
    <dgm:pt modelId="{D628AA40-ACF7-40DA-B9ED-B134885578FC}" type="parTrans" cxnId="{FB039636-8D8B-4E67-A568-464BC692B18D}">
      <dgm:prSet/>
      <dgm:spPr/>
      <dgm:t>
        <a:bodyPr/>
        <a:lstStyle/>
        <a:p>
          <a:endParaRPr lang="en-GB"/>
        </a:p>
      </dgm:t>
    </dgm:pt>
    <dgm:pt modelId="{0CFB1CA9-8433-4174-81CA-7011356BFFA9}" type="sibTrans" cxnId="{FB039636-8D8B-4E67-A568-464BC692B18D}">
      <dgm:prSet/>
      <dgm:spPr/>
      <dgm:t>
        <a:bodyPr/>
        <a:lstStyle/>
        <a:p>
          <a:endParaRPr lang="en-GB"/>
        </a:p>
      </dgm:t>
    </dgm:pt>
    <dgm:pt modelId="{4DD758B2-C38C-4E8D-958D-72B164028E04}">
      <dgm:prSet phldrT="[Text]"/>
      <dgm:spPr/>
      <dgm:t>
        <a:bodyPr/>
        <a:lstStyle/>
        <a:p>
          <a:endParaRPr lang="en-GB" dirty="0"/>
        </a:p>
      </dgm:t>
    </dgm:pt>
    <dgm:pt modelId="{A99E29A7-0951-44D2-900F-3481DE75D024}" type="parTrans" cxnId="{1FE90907-C1EC-44B3-BCC8-6EE717893503}">
      <dgm:prSet/>
      <dgm:spPr/>
      <dgm:t>
        <a:bodyPr/>
        <a:lstStyle/>
        <a:p>
          <a:endParaRPr lang="en-GB"/>
        </a:p>
      </dgm:t>
    </dgm:pt>
    <dgm:pt modelId="{F6450F12-5B75-46B8-92F2-492316913A06}" type="sibTrans" cxnId="{1FE90907-C1EC-44B3-BCC8-6EE717893503}">
      <dgm:prSet/>
      <dgm:spPr/>
      <dgm:t>
        <a:bodyPr/>
        <a:lstStyle/>
        <a:p>
          <a:endParaRPr lang="en-GB"/>
        </a:p>
      </dgm:t>
    </dgm:pt>
    <dgm:pt modelId="{C62F853E-B44F-406B-BBDA-C0D77B6F7C5A}">
      <dgm:prSet phldrT="[Text]"/>
      <dgm:spPr/>
      <dgm:t>
        <a:bodyPr/>
        <a:lstStyle/>
        <a:p>
          <a:endParaRPr lang="en-GB" dirty="0"/>
        </a:p>
      </dgm:t>
    </dgm:pt>
    <dgm:pt modelId="{FB4594AB-0B32-4934-83BE-347A21B64E31}" type="parTrans" cxnId="{F1516364-415F-4ECC-88EB-D4CC8626B6B1}">
      <dgm:prSet/>
      <dgm:spPr/>
      <dgm:t>
        <a:bodyPr/>
        <a:lstStyle/>
        <a:p>
          <a:endParaRPr lang="en-GB"/>
        </a:p>
      </dgm:t>
    </dgm:pt>
    <dgm:pt modelId="{8BFAB4E7-F3F3-46CC-9A5D-3EEE5F1DAC0F}" type="sibTrans" cxnId="{F1516364-415F-4ECC-88EB-D4CC8626B6B1}">
      <dgm:prSet/>
      <dgm:spPr/>
      <dgm:t>
        <a:bodyPr/>
        <a:lstStyle/>
        <a:p>
          <a:endParaRPr lang="en-GB"/>
        </a:p>
      </dgm:t>
    </dgm:pt>
    <dgm:pt modelId="{888BFCA5-AED6-4361-A475-67AE3FE7731D}" type="pres">
      <dgm:prSet presAssocID="{3975D783-7C87-4241-AFB7-9A3FC0B70FE9}" presName="arrowDiagram" presStyleCnt="0">
        <dgm:presLayoutVars>
          <dgm:chMax val="5"/>
          <dgm:dir/>
          <dgm:resizeHandles val="exact"/>
        </dgm:presLayoutVars>
      </dgm:prSet>
      <dgm:spPr/>
    </dgm:pt>
    <dgm:pt modelId="{AC787E40-A033-42F8-9D72-3938294C09C0}" type="pres">
      <dgm:prSet presAssocID="{3975D783-7C87-4241-AFB7-9A3FC0B70FE9}" presName="arrow" presStyleLbl="bgShp" presStyleIdx="0" presStyleCnt="1"/>
      <dgm:spPr/>
    </dgm:pt>
    <dgm:pt modelId="{665A985A-3D69-468A-9F5B-2F421A7E3E90}" type="pres">
      <dgm:prSet presAssocID="{3975D783-7C87-4241-AFB7-9A3FC0B70FE9}" presName="arrowDiagram3" presStyleCnt="0"/>
      <dgm:spPr/>
    </dgm:pt>
    <dgm:pt modelId="{46AC457F-DF03-472E-95AB-AB1DB14EBC03}" type="pres">
      <dgm:prSet presAssocID="{B928F357-109F-4790-B531-7D8343712CC0}" presName="bullet3a" presStyleLbl="node1" presStyleIdx="0" presStyleCnt="3"/>
      <dgm:spPr/>
    </dgm:pt>
    <dgm:pt modelId="{7A2F4E2A-028A-49A2-8643-981E53467978}" type="pres">
      <dgm:prSet presAssocID="{B928F357-109F-4790-B531-7D8343712CC0}" presName="textBox3a" presStyleLbl="revTx" presStyleIdx="0" presStyleCnt="3">
        <dgm:presLayoutVars>
          <dgm:bulletEnabled val="1"/>
        </dgm:presLayoutVars>
      </dgm:prSet>
      <dgm:spPr/>
    </dgm:pt>
    <dgm:pt modelId="{25FDB656-9CEE-473E-B6CA-51C2CEA77ECF}" type="pres">
      <dgm:prSet presAssocID="{4DD758B2-C38C-4E8D-958D-72B164028E04}" presName="bullet3b" presStyleLbl="node1" presStyleIdx="1" presStyleCnt="3"/>
      <dgm:spPr/>
    </dgm:pt>
    <dgm:pt modelId="{E507974D-18C7-45AA-814A-9CAC68131920}" type="pres">
      <dgm:prSet presAssocID="{4DD758B2-C38C-4E8D-958D-72B164028E04}" presName="textBox3b" presStyleLbl="revTx" presStyleIdx="1" presStyleCnt="3">
        <dgm:presLayoutVars>
          <dgm:bulletEnabled val="1"/>
        </dgm:presLayoutVars>
      </dgm:prSet>
      <dgm:spPr/>
    </dgm:pt>
    <dgm:pt modelId="{669DFF86-10BD-447D-B9D3-98289307564B}" type="pres">
      <dgm:prSet presAssocID="{C62F853E-B44F-406B-BBDA-C0D77B6F7C5A}" presName="bullet3c" presStyleLbl="node1" presStyleIdx="2" presStyleCnt="3"/>
      <dgm:spPr/>
    </dgm:pt>
    <dgm:pt modelId="{093191A3-01BB-4509-80D5-BA71E93C6B7B}" type="pres">
      <dgm:prSet presAssocID="{C62F853E-B44F-406B-BBDA-C0D77B6F7C5A}" presName="textBox3c" presStyleLbl="revTx" presStyleIdx="2" presStyleCnt="3">
        <dgm:presLayoutVars>
          <dgm:bulletEnabled val="1"/>
        </dgm:presLayoutVars>
      </dgm:prSet>
      <dgm:spPr/>
    </dgm:pt>
  </dgm:ptLst>
  <dgm:cxnLst>
    <dgm:cxn modelId="{1FE90907-C1EC-44B3-BCC8-6EE717893503}" srcId="{3975D783-7C87-4241-AFB7-9A3FC0B70FE9}" destId="{4DD758B2-C38C-4E8D-958D-72B164028E04}" srcOrd="1" destOrd="0" parTransId="{A99E29A7-0951-44D2-900F-3481DE75D024}" sibTransId="{F6450F12-5B75-46B8-92F2-492316913A06}"/>
    <dgm:cxn modelId="{6B84C819-1818-4DDE-8B5D-B7BA091A6084}" type="presOf" srcId="{4DD758B2-C38C-4E8D-958D-72B164028E04}" destId="{E507974D-18C7-45AA-814A-9CAC68131920}" srcOrd="0" destOrd="0" presId="urn:microsoft.com/office/officeart/2005/8/layout/arrow2#1"/>
    <dgm:cxn modelId="{C9C17C1D-43D8-4960-B306-C9D04A7A19AB}" type="presOf" srcId="{B928F357-109F-4790-B531-7D8343712CC0}" destId="{7A2F4E2A-028A-49A2-8643-981E53467978}" srcOrd="0" destOrd="0" presId="urn:microsoft.com/office/officeart/2005/8/layout/arrow2#1"/>
    <dgm:cxn modelId="{FB039636-8D8B-4E67-A568-464BC692B18D}" srcId="{3975D783-7C87-4241-AFB7-9A3FC0B70FE9}" destId="{B928F357-109F-4790-B531-7D8343712CC0}" srcOrd="0" destOrd="0" parTransId="{D628AA40-ACF7-40DA-B9ED-B134885578FC}" sibTransId="{0CFB1CA9-8433-4174-81CA-7011356BFFA9}"/>
    <dgm:cxn modelId="{F1516364-415F-4ECC-88EB-D4CC8626B6B1}" srcId="{3975D783-7C87-4241-AFB7-9A3FC0B70FE9}" destId="{C62F853E-B44F-406B-BBDA-C0D77B6F7C5A}" srcOrd="2" destOrd="0" parTransId="{FB4594AB-0B32-4934-83BE-347A21B64E31}" sibTransId="{8BFAB4E7-F3F3-46CC-9A5D-3EEE5F1DAC0F}"/>
    <dgm:cxn modelId="{795DFD69-8EBB-4EDF-BA33-C4DE02E69FA3}" type="presOf" srcId="{3975D783-7C87-4241-AFB7-9A3FC0B70FE9}" destId="{888BFCA5-AED6-4361-A475-67AE3FE7731D}" srcOrd="0" destOrd="0" presId="urn:microsoft.com/office/officeart/2005/8/layout/arrow2#1"/>
    <dgm:cxn modelId="{76D7D18C-0BF8-46EB-83D5-CFB441A3E045}" type="presOf" srcId="{C62F853E-B44F-406B-BBDA-C0D77B6F7C5A}" destId="{093191A3-01BB-4509-80D5-BA71E93C6B7B}" srcOrd="0" destOrd="0" presId="urn:microsoft.com/office/officeart/2005/8/layout/arrow2#1"/>
    <dgm:cxn modelId="{EE370AAF-D753-4CDB-A79C-91D53FD60A93}" type="presParOf" srcId="{888BFCA5-AED6-4361-A475-67AE3FE7731D}" destId="{AC787E40-A033-42F8-9D72-3938294C09C0}" srcOrd="0" destOrd="0" presId="urn:microsoft.com/office/officeart/2005/8/layout/arrow2#1"/>
    <dgm:cxn modelId="{79336F58-2E92-43FF-8ECD-B84C2514EA78}" type="presParOf" srcId="{888BFCA5-AED6-4361-A475-67AE3FE7731D}" destId="{665A985A-3D69-468A-9F5B-2F421A7E3E90}" srcOrd="1" destOrd="0" presId="urn:microsoft.com/office/officeart/2005/8/layout/arrow2#1"/>
    <dgm:cxn modelId="{D99D6A3F-6F4A-401D-965F-3F2A3F2DB96C}" type="presParOf" srcId="{665A985A-3D69-468A-9F5B-2F421A7E3E90}" destId="{46AC457F-DF03-472E-95AB-AB1DB14EBC03}" srcOrd="0" destOrd="0" presId="urn:microsoft.com/office/officeart/2005/8/layout/arrow2#1"/>
    <dgm:cxn modelId="{F9523298-C145-4996-9587-D8CCC52F4AA0}" type="presParOf" srcId="{665A985A-3D69-468A-9F5B-2F421A7E3E90}" destId="{7A2F4E2A-028A-49A2-8643-981E53467978}" srcOrd="1" destOrd="0" presId="urn:microsoft.com/office/officeart/2005/8/layout/arrow2#1"/>
    <dgm:cxn modelId="{5D728CE8-3D36-474C-A15F-7ECFC69B9246}" type="presParOf" srcId="{665A985A-3D69-468A-9F5B-2F421A7E3E90}" destId="{25FDB656-9CEE-473E-B6CA-51C2CEA77ECF}" srcOrd="2" destOrd="0" presId="urn:microsoft.com/office/officeart/2005/8/layout/arrow2#1"/>
    <dgm:cxn modelId="{304E1CE9-0EFA-4DC8-B7EB-D1ED680BE00F}" type="presParOf" srcId="{665A985A-3D69-468A-9F5B-2F421A7E3E90}" destId="{E507974D-18C7-45AA-814A-9CAC68131920}" srcOrd="3" destOrd="0" presId="urn:microsoft.com/office/officeart/2005/8/layout/arrow2#1"/>
    <dgm:cxn modelId="{0DCD8BC1-424F-451E-A260-AF4939D81F1D}" type="presParOf" srcId="{665A985A-3D69-468A-9F5B-2F421A7E3E90}" destId="{669DFF86-10BD-447D-B9D3-98289307564B}" srcOrd="4" destOrd="0" presId="urn:microsoft.com/office/officeart/2005/8/layout/arrow2#1"/>
    <dgm:cxn modelId="{465251E2-CFC2-40F6-B1FD-FC8EA37C4F83}" type="presParOf" srcId="{665A985A-3D69-468A-9F5B-2F421A7E3E90}" destId="{093191A3-01BB-4509-80D5-BA71E93C6B7B}" srcOrd="5" destOrd="0" presId="urn:microsoft.com/office/officeart/2005/8/layout/arrow2#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C1E27C-2CEC-4355-BC27-36DA967AE4EB}" type="doc">
      <dgm:prSet loTypeId="urn:microsoft.com/office/officeart/2008/layout/AscendingPictureAccentProcess" loCatId="process" qsTypeId="urn:microsoft.com/office/officeart/2005/8/quickstyle/simple1#5" qsCatId="simple" csTypeId="urn:microsoft.com/office/officeart/2005/8/colors/colorful1#3" csCatId="colorful" phldr="1"/>
      <dgm:spPr/>
      <dgm:t>
        <a:bodyPr/>
        <a:lstStyle/>
        <a:p>
          <a:endParaRPr lang="en-GB"/>
        </a:p>
      </dgm:t>
    </dgm:pt>
    <dgm:pt modelId="{997B67E4-5270-4A49-B017-5F2E7CBE5035}">
      <dgm:prSet phldrT="[Text]"/>
      <dgm:spPr/>
      <dgm:t>
        <a:bodyPr/>
        <a:lstStyle/>
        <a:p>
          <a:endParaRPr lang="en-GB" dirty="0"/>
        </a:p>
      </dgm:t>
    </dgm:pt>
    <dgm:pt modelId="{2C40861E-0CDF-46A6-B8B8-EDD187F528D4}" type="parTrans" cxnId="{B5C84968-797E-4E2B-B9CD-1432498879A8}">
      <dgm:prSet/>
      <dgm:spPr/>
      <dgm:t>
        <a:bodyPr/>
        <a:lstStyle/>
        <a:p>
          <a:endParaRPr lang="en-GB"/>
        </a:p>
      </dgm:t>
    </dgm:pt>
    <dgm:pt modelId="{10B7E577-10A2-4DF3-86E9-BBFC2ECC220F}" type="sibTrans" cxnId="{B5C84968-797E-4E2B-B9CD-1432498879A8}">
      <dgm:prSet/>
      <dgm:spPr>
        <a:solidFill>
          <a:schemeClr val="accent4">
            <a:lumMod val="60000"/>
            <a:lumOff val="40000"/>
          </a:schemeClr>
        </a:solidFill>
      </dgm:spPr>
      <dgm:t>
        <a:bodyPr/>
        <a:lstStyle/>
        <a:p>
          <a:endParaRPr lang="en-GB"/>
        </a:p>
      </dgm:t>
    </dgm:pt>
    <dgm:pt modelId="{3E878DCB-5D5A-4B4D-90D7-39F3227B2C69}">
      <dgm:prSet phldrT="[Text]"/>
      <dgm:spPr/>
      <dgm:t>
        <a:bodyPr/>
        <a:lstStyle/>
        <a:p>
          <a:endParaRPr lang="en-GB" dirty="0"/>
        </a:p>
      </dgm:t>
    </dgm:pt>
    <dgm:pt modelId="{B1D0DEDB-0719-4100-9445-55A16158F40E}" type="parTrans" cxnId="{49A5EE24-635D-4363-A545-58C2518DB186}">
      <dgm:prSet/>
      <dgm:spPr/>
      <dgm:t>
        <a:bodyPr/>
        <a:lstStyle/>
        <a:p>
          <a:endParaRPr lang="en-GB"/>
        </a:p>
      </dgm:t>
    </dgm:pt>
    <dgm:pt modelId="{FC0D3502-1427-49BA-BB6E-873646610E9F}" type="sibTrans" cxnId="{49A5EE24-635D-4363-A545-58C2518DB186}">
      <dgm:prSet/>
      <dgm:spPr>
        <a:solidFill>
          <a:schemeClr val="accent5">
            <a:lumMod val="40000"/>
            <a:lumOff val="60000"/>
          </a:schemeClr>
        </a:solidFill>
      </dgm:spPr>
      <dgm:t>
        <a:bodyPr/>
        <a:lstStyle/>
        <a:p>
          <a:endParaRPr lang="en-GB"/>
        </a:p>
      </dgm:t>
    </dgm:pt>
    <dgm:pt modelId="{22E25B0C-042A-409B-AC63-A8168501BEF8}" type="pres">
      <dgm:prSet presAssocID="{D2C1E27C-2CEC-4355-BC27-36DA967AE4EB}" presName="Name0" presStyleCnt="0">
        <dgm:presLayoutVars>
          <dgm:chMax val="7"/>
          <dgm:chPref val="7"/>
          <dgm:dir/>
        </dgm:presLayoutVars>
      </dgm:prSet>
      <dgm:spPr/>
    </dgm:pt>
    <dgm:pt modelId="{A05FDBDC-2440-4688-97F5-220EFC658277}" type="pres">
      <dgm:prSet presAssocID="{D2C1E27C-2CEC-4355-BC27-36DA967AE4EB}" presName="dot1" presStyleLbl="alignNode1" presStyleIdx="0" presStyleCnt="10"/>
      <dgm:spPr/>
    </dgm:pt>
    <dgm:pt modelId="{FDFF7640-45C0-4A0F-9C43-1B30D5CE828D}" type="pres">
      <dgm:prSet presAssocID="{D2C1E27C-2CEC-4355-BC27-36DA967AE4EB}" presName="dot2" presStyleLbl="alignNode1" presStyleIdx="1" presStyleCnt="10"/>
      <dgm:spPr/>
    </dgm:pt>
    <dgm:pt modelId="{8CDA202F-795F-4DAD-A96A-46C6181DD165}" type="pres">
      <dgm:prSet presAssocID="{D2C1E27C-2CEC-4355-BC27-36DA967AE4EB}" presName="dot3" presStyleLbl="alignNode1" presStyleIdx="2" presStyleCnt="10"/>
      <dgm:spPr/>
    </dgm:pt>
    <dgm:pt modelId="{6EF754AA-9E79-43F8-A8E0-F721ACB4DCC4}" type="pres">
      <dgm:prSet presAssocID="{D2C1E27C-2CEC-4355-BC27-36DA967AE4EB}" presName="dotArrow1" presStyleLbl="alignNode1" presStyleIdx="3" presStyleCnt="10"/>
      <dgm:spPr/>
    </dgm:pt>
    <dgm:pt modelId="{4E5BA385-0498-463A-A36A-BD28996FA0A1}" type="pres">
      <dgm:prSet presAssocID="{D2C1E27C-2CEC-4355-BC27-36DA967AE4EB}" presName="dotArrow2" presStyleLbl="alignNode1" presStyleIdx="4" presStyleCnt="10"/>
      <dgm:spPr/>
    </dgm:pt>
    <dgm:pt modelId="{A51B11A3-E158-4FA7-BC1F-30773FC3BE59}" type="pres">
      <dgm:prSet presAssocID="{D2C1E27C-2CEC-4355-BC27-36DA967AE4EB}" presName="dotArrow3" presStyleLbl="alignNode1" presStyleIdx="5" presStyleCnt="10"/>
      <dgm:spPr/>
    </dgm:pt>
    <dgm:pt modelId="{D1D8F8A9-9ACA-496A-B754-1989068E47BD}" type="pres">
      <dgm:prSet presAssocID="{D2C1E27C-2CEC-4355-BC27-36DA967AE4EB}" presName="dotArrow4" presStyleLbl="alignNode1" presStyleIdx="6" presStyleCnt="10"/>
      <dgm:spPr/>
    </dgm:pt>
    <dgm:pt modelId="{E0504296-12D1-4BBD-8D51-BB5099843B06}" type="pres">
      <dgm:prSet presAssocID="{D2C1E27C-2CEC-4355-BC27-36DA967AE4EB}" presName="dotArrow5" presStyleLbl="alignNode1" presStyleIdx="7" presStyleCnt="10"/>
      <dgm:spPr/>
    </dgm:pt>
    <dgm:pt modelId="{645BCC3C-D560-41A1-A046-7E1570912C87}" type="pres">
      <dgm:prSet presAssocID="{D2C1E27C-2CEC-4355-BC27-36DA967AE4EB}" presName="dotArrow6" presStyleLbl="alignNode1" presStyleIdx="8" presStyleCnt="10"/>
      <dgm:spPr/>
    </dgm:pt>
    <dgm:pt modelId="{481FE329-503E-424E-96BA-28C398CAC562}" type="pres">
      <dgm:prSet presAssocID="{D2C1E27C-2CEC-4355-BC27-36DA967AE4EB}" presName="dotArrow7" presStyleLbl="alignNode1" presStyleIdx="9" presStyleCnt="10"/>
      <dgm:spPr/>
    </dgm:pt>
    <dgm:pt modelId="{C6A2235C-A28F-42B6-BE07-26CA75FA3027}" type="pres">
      <dgm:prSet presAssocID="{997B67E4-5270-4A49-B017-5F2E7CBE5035}" presName="parTx1" presStyleLbl="node1" presStyleIdx="0" presStyleCnt="2"/>
      <dgm:spPr/>
    </dgm:pt>
    <dgm:pt modelId="{98A517A3-9974-4E15-9276-07205EC17E10}" type="pres">
      <dgm:prSet presAssocID="{10B7E577-10A2-4DF3-86E9-BBFC2ECC220F}" presName="picture1" presStyleCnt="0"/>
      <dgm:spPr/>
    </dgm:pt>
    <dgm:pt modelId="{3374AAFD-7063-4FEA-AAE8-5B07CC17F277}" type="pres">
      <dgm:prSet presAssocID="{10B7E577-10A2-4DF3-86E9-BBFC2ECC220F}" presName="imageRepeatNode" presStyleLbl="fgImgPlace1" presStyleIdx="0" presStyleCnt="2"/>
      <dgm:spPr/>
    </dgm:pt>
    <dgm:pt modelId="{40BEB8A5-D54E-4260-BEE8-929B483AD2F2}" type="pres">
      <dgm:prSet presAssocID="{3E878DCB-5D5A-4B4D-90D7-39F3227B2C69}" presName="parTx2" presStyleLbl="node1" presStyleIdx="1" presStyleCnt="2"/>
      <dgm:spPr/>
    </dgm:pt>
    <dgm:pt modelId="{A81E7ECF-E1E3-45DE-8A25-D2D178BABE78}" type="pres">
      <dgm:prSet presAssocID="{FC0D3502-1427-49BA-BB6E-873646610E9F}" presName="picture2" presStyleCnt="0"/>
      <dgm:spPr/>
    </dgm:pt>
    <dgm:pt modelId="{39769B1B-6B49-4C78-84F2-B284238E724A}" type="pres">
      <dgm:prSet presAssocID="{FC0D3502-1427-49BA-BB6E-873646610E9F}" presName="imageRepeatNode" presStyleLbl="fgImgPlace1" presStyleIdx="1" presStyleCnt="2"/>
      <dgm:spPr/>
    </dgm:pt>
  </dgm:ptLst>
  <dgm:cxnLst>
    <dgm:cxn modelId="{49A5EE24-635D-4363-A545-58C2518DB186}" srcId="{D2C1E27C-2CEC-4355-BC27-36DA967AE4EB}" destId="{3E878DCB-5D5A-4B4D-90D7-39F3227B2C69}" srcOrd="1" destOrd="0" parTransId="{B1D0DEDB-0719-4100-9445-55A16158F40E}" sibTransId="{FC0D3502-1427-49BA-BB6E-873646610E9F}"/>
    <dgm:cxn modelId="{404B1541-E962-4EF5-ACB1-5154F2504B69}" type="presOf" srcId="{10B7E577-10A2-4DF3-86E9-BBFC2ECC220F}" destId="{3374AAFD-7063-4FEA-AAE8-5B07CC17F277}" srcOrd="0" destOrd="0" presId="urn:microsoft.com/office/officeart/2008/layout/AscendingPictureAccentProcess"/>
    <dgm:cxn modelId="{B5C84968-797E-4E2B-B9CD-1432498879A8}" srcId="{D2C1E27C-2CEC-4355-BC27-36DA967AE4EB}" destId="{997B67E4-5270-4A49-B017-5F2E7CBE5035}" srcOrd="0" destOrd="0" parTransId="{2C40861E-0CDF-46A6-B8B8-EDD187F528D4}" sibTransId="{10B7E577-10A2-4DF3-86E9-BBFC2ECC220F}"/>
    <dgm:cxn modelId="{3F32A868-5CB6-4E3D-89FD-1D10B40F0F70}" type="presOf" srcId="{3E878DCB-5D5A-4B4D-90D7-39F3227B2C69}" destId="{40BEB8A5-D54E-4260-BEE8-929B483AD2F2}" srcOrd="0" destOrd="0" presId="urn:microsoft.com/office/officeart/2008/layout/AscendingPictureAccentProcess"/>
    <dgm:cxn modelId="{05554FA2-264C-434E-B1B6-6DBA206545C8}" type="presOf" srcId="{D2C1E27C-2CEC-4355-BC27-36DA967AE4EB}" destId="{22E25B0C-042A-409B-AC63-A8168501BEF8}" srcOrd="0" destOrd="0" presId="urn:microsoft.com/office/officeart/2008/layout/AscendingPictureAccentProcess"/>
    <dgm:cxn modelId="{9401A0CA-CC5F-4C73-B9F1-2C39F616E8A1}" type="presOf" srcId="{997B67E4-5270-4A49-B017-5F2E7CBE5035}" destId="{C6A2235C-A28F-42B6-BE07-26CA75FA3027}" srcOrd="0" destOrd="0" presId="urn:microsoft.com/office/officeart/2008/layout/AscendingPictureAccentProcess"/>
    <dgm:cxn modelId="{8C7973F4-F4CB-4BD6-BA67-A642B63DA8CE}" type="presOf" srcId="{FC0D3502-1427-49BA-BB6E-873646610E9F}" destId="{39769B1B-6B49-4C78-84F2-B284238E724A}" srcOrd="0" destOrd="0" presId="urn:microsoft.com/office/officeart/2008/layout/AscendingPictureAccentProcess"/>
    <dgm:cxn modelId="{E314A5AB-7B27-4A79-8315-665F7B333573}" type="presParOf" srcId="{22E25B0C-042A-409B-AC63-A8168501BEF8}" destId="{A05FDBDC-2440-4688-97F5-220EFC658277}" srcOrd="0" destOrd="0" presId="urn:microsoft.com/office/officeart/2008/layout/AscendingPictureAccentProcess"/>
    <dgm:cxn modelId="{7E85A6EE-5421-4871-B270-4E240C6F63CA}" type="presParOf" srcId="{22E25B0C-042A-409B-AC63-A8168501BEF8}" destId="{FDFF7640-45C0-4A0F-9C43-1B30D5CE828D}" srcOrd="1" destOrd="0" presId="urn:microsoft.com/office/officeart/2008/layout/AscendingPictureAccentProcess"/>
    <dgm:cxn modelId="{A025E4BF-2D69-486B-8078-43F35FDD2CDD}" type="presParOf" srcId="{22E25B0C-042A-409B-AC63-A8168501BEF8}" destId="{8CDA202F-795F-4DAD-A96A-46C6181DD165}" srcOrd="2" destOrd="0" presId="urn:microsoft.com/office/officeart/2008/layout/AscendingPictureAccentProcess"/>
    <dgm:cxn modelId="{60157671-3E0E-4DA4-AB9F-5FD3A8627F4E}" type="presParOf" srcId="{22E25B0C-042A-409B-AC63-A8168501BEF8}" destId="{6EF754AA-9E79-43F8-A8E0-F721ACB4DCC4}" srcOrd="3" destOrd="0" presId="urn:microsoft.com/office/officeart/2008/layout/AscendingPictureAccentProcess"/>
    <dgm:cxn modelId="{EE437D8A-BF3C-44DA-B221-3FD20B6407AE}" type="presParOf" srcId="{22E25B0C-042A-409B-AC63-A8168501BEF8}" destId="{4E5BA385-0498-463A-A36A-BD28996FA0A1}" srcOrd="4" destOrd="0" presId="urn:microsoft.com/office/officeart/2008/layout/AscendingPictureAccentProcess"/>
    <dgm:cxn modelId="{51F797E7-7FDC-498B-A6B9-7990527EBA2A}" type="presParOf" srcId="{22E25B0C-042A-409B-AC63-A8168501BEF8}" destId="{A51B11A3-E158-4FA7-BC1F-30773FC3BE59}" srcOrd="5" destOrd="0" presId="urn:microsoft.com/office/officeart/2008/layout/AscendingPictureAccentProcess"/>
    <dgm:cxn modelId="{4719AB56-3B56-4B75-8F0B-314B4F5B2D88}" type="presParOf" srcId="{22E25B0C-042A-409B-AC63-A8168501BEF8}" destId="{D1D8F8A9-9ACA-496A-B754-1989068E47BD}" srcOrd="6" destOrd="0" presId="urn:microsoft.com/office/officeart/2008/layout/AscendingPictureAccentProcess"/>
    <dgm:cxn modelId="{EECED4B9-5B85-403A-8A2A-BAF6F3D53833}" type="presParOf" srcId="{22E25B0C-042A-409B-AC63-A8168501BEF8}" destId="{E0504296-12D1-4BBD-8D51-BB5099843B06}" srcOrd="7" destOrd="0" presId="urn:microsoft.com/office/officeart/2008/layout/AscendingPictureAccentProcess"/>
    <dgm:cxn modelId="{C0ACD007-2CF4-4F7E-A178-0A3C716FFBDD}" type="presParOf" srcId="{22E25B0C-042A-409B-AC63-A8168501BEF8}" destId="{645BCC3C-D560-41A1-A046-7E1570912C87}" srcOrd="8" destOrd="0" presId="urn:microsoft.com/office/officeart/2008/layout/AscendingPictureAccentProcess"/>
    <dgm:cxn modelId="{E6AD6649-63C4-4E56-88F0-965F4B77EDF9}" type="presParOf" srcId="{22E25B0C-042A-409B-AC63-A8168501BEF8}" destId="{481FE329-503E-424E-96BA-28C398CAC562}" srcOrd="9" destOrd="0" presId="urn:microsoft.com/office/officeart/2008/layout/AscendingPictureAccentProcess"/>
    <dgm:cxn modelId="{9606D40A-7E35-4485-A79F-2D12230BFD5F}" type="presParOf" srcId="{22E25B0C-042A-409B-AC63-A8168501BEF8}" destId="{C6A2235C-A28F-42B6-BE07-26CA75FA3027}" srcOrd="10" destOrd="0" presId="urn:microsoft.com/office/officeart/2008/layout/AscendingPictureAccentProcess"/>
    <dgm:cxn modelId="{8906FCE6-C93C-49FE-A69C-3A08CFAF4919}" type="presParOf" srcId="{22E25B0C-042A-409B-AC63-A8168501BEF8}" destId="{98A517A3-9974-4E15-9276-07205EC17E10}" srcOrd="11" destOrd="0" presId="urn:microsoft.com/office/officeart/2008/layout/AscendingPictureAccentProcess"/>
    <dgm:cxn modelId="{0580F019-0507-4DFA-8A31-B23AC0C367F7}" type="presParOf" srcId="{98A517A3-9974-4E15-9276-07205EC17E10}" destId="{3374AAFD-7063-4FEA-AAE8-5B07CC17F277}" srcOrd="0" destOrd="0" presId="urn:microsoft.com/office/officeart/2008/layout/AscendingPictureAccentProcess"/>
    <dgm:cxn modelId="{604A3ACD-2247-406E-B37F-9F20479B2678}" type="presParOf" srcId="{22E25B0C-042A-409B-AC63-A8168501BEF8}" destId="{40BEB8A5-D54E-4260-BEE8-929B483AD2F2}" srcOrd="12" destOrd="0" presId="urn:microsoft.com/office/officeart/2008/layout/AscendingPictureAccentProcess"/>
    <dgm:cxn modelId="{59ABCF5C-1E06-4829-9548-DF25CA1F0FFA}" type="presParOf" srcId="{22E25B0C-042A-409B-AC63-A8168501BEF8}" destId="{A81E7ECF-E1E3-45DE-8A25-D2D178BABE78}" srcOrd="13" destOrd="0" presId="urn:microsoft.com/office/officeart/2008/layout/AscendingPictureAccentProcess"/>
    <dgm:cxn modelId="{2418E910-FB90-4F7F-8851-47C19E8B3B82}" type="presParOf" srcId="{A81E7ECF-E1E3-45DE-8A25-D2D178BABE78}" destId="{39769B1B-6B49-4C78-84F2-B284238E724A}" srcOrd="0" destOrd="0" presId="urn:microsoft.com/office/officeart/2008/layout/AscendingPictureAccent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9C27FA1-72C6-4EF5-A4FB-CF6F7BCE1350}" type="doc">
      <dgm:prSet loTypeId="urn:microsoft.com/office/officeart/2005/8/layout/pyramid2#1" loCatId="list" qsTypeId="urn:microsoft.com/office/officeart/2005/8/quickstyle/simple3#1" qsCatId="simple" csTypeId="urn:microsoft.com/office/officeart/2005/8/colors/colorful5#5" csCatId="colorful" phldr="1"/>
      <dgm:spPr/>
    </dgm:pt>
    <dgm:pt modelId="{4AA1B8DB-7B41-4D23-AEA9-AE19E5628215}">
      <dgm:prSet phldrT="[Text]"/>
      <dgm:spPr/>
      <dgm:t>
        <a:bodyPr/>
        <a:lstStyle/>
        <a:p>
          <a:r>
            <a:rPr lang="en-GB" b="1" dirty="0"/>
            <a:t>Evaluation</a:t>
          </a:r>
          <a:r>
            <a:rPr lang="zh-CN" altLang="en-US" b="1" dirty="0"/>
            <a:t>评估</a:t>
          </a:r>
          <a:endParaRPr lang="en-GB" b="1" dirty="0"/>
        </a:p>
      </dgm:t>
    </dgm:pt>
    <dgm:pt modelId="{CE1C2AE8-446E-45BC-8320-E01092610503}" type="parTrans" cxnId="{4D6C4228-B417-4089-93D9-4E1C22CF53F0}">
      <dgm:prSet/>
      <dgm:spPr/>
      <dgm:t>
        <a:bodyPr/>
        <a:lstStyle/>
        <a:p>
          <a:endParaRPr lang="en-GB"/>
        </a:p>
      </dgm:t>
    </dgm:pt>
    <dgm:pt modelId="{CF33D774-714C-4A3F-BA74-0D7CCC0793D9}" type="sibTrans" cxnId="{4D6C4228-B417-4089-93D9-4E1C22CF53F0}">
      <dgm:prSet/>
      <dgm:spPr/>
      <dgm:t>
        <a:bodyPr/>
        <a:lstStyle/>
        <a:p>
          <a:endParaRPr lang="en-GB"/>
        </a:p>
      </dgm:t>
    </dgm:pt>
    <dgm:pt modelId="{7725FA4A-5682-493A-A2F9-3C66B365593D}">
      <dgm:prSet phldrT="[Text]"/>
      <dgm:spPr/>
      <dgm:t>
        <a:bodyPr/>
        <a:lstStyle/>
        <a:p>
          <a:r>
            <a:rPr lang="en-GB" b="1" dirty="0"/>
            <a:t>Synthesis</a:t>
          </a:r>
          <a:r>
            <a:rPr lang="zh-CN" altLang="en-US" b="1" dirty="0"/>
            <a:t>综合</a:t>
          </a:r>
          <a:endParaRPr lang="en-GB" b="1" dirty="0"/>
        </a:p>
      </dgm:t>
    </dgm:pt>
    <dgm:pt modelId="{DBF8749F-75C2-470F-A689-98362566F544}" type="parTrans" cxnId="{774ADB76-A67A-4C60-AA39-0C6A6825CE02}">
      <dgm:prSet/>
      <dgm:spPr/>
      <dgm:t>
        <a:bodyPr/>
        <a:lstStyle/>
        <a:p>
          <a:endParaRPr lang="en-GB"/>
        </a:p>
      </dgm:t>
    </dgm:pt>
    <dgm:pt modelId="{D86A978C-960D-442F-9003-AC44A54F8859}" type="sibTrans" cxnId="{774ADB76-A67A-4C60-AA39-0C6A6825CE02}">
      <dgm:prSet/>
      <dgm:spPr/>
      <dgm:t>
        <a:bodyPr/>
        <a:lstStyle/>
        <a:p>
          <a:endParaRPr lang="en-GB"/>
        </a:p>
      </dgm:t>
    </dgm:pt>
    <dgm:pt modelId="{B9F0EDE7-B5F6-46F3-A230-E5E8C83E9AE9}">
      <dgm:prSet phldrT="[Text]"/>
      <dgm:spPr/>
      <dgm:t>
        <a:bodyPr/>
        <a:lstStyle/>
        <a:p>
          <a:r>
            <a:rPr lang="en-GB" b="1" dirty="0"/>
            <a:t>Analysis</a:t>
          </a:r>
          <a:r>
            <a:rPr lang="zh-CN" altLang="en-US" b="1" dirty="0"/>
            <a:t>分析</a:t>
          </a:r>
          <a:endParaRPr lang="en-GB" b="1" dirty="0"/>
        </a:p>
      </dgm:t>
    </dgm:pt>
    <dgm:pt modelId="{174090EF-12DF-4074-82AF-AB8EBED17567}" type="parTrans" cxnId="{1CE7058D-D6B0-46D7-B8B3-353ADE922D27}">
      <dgm:prSet/>
      <dgm:spPr/>
      <dgm:t>
        <a:bodyPr/>
        <a:lstStyle/>
        <a:p>
          <a:endParaRPr lang="en-GB"/>
        </a:p>
      </dgm:t>
    </dgm:pt>
    <dgm:pt modelId="{A490CBB0-4822-4604-94BB-52CA1D6F8377}" type="sibTrans" cxnId="{1CE7058D-D6B0-46D7-B8B3-353ADE922D27}">
      <dgm:prSet/>
      <dgm:spPr/>
      <dgm:t>
        <a:bodyPr/>
        <a:lstStyle/>
        <a:p>
          <a:endParaRPr lang="en-GB"/>
        </a:p>
      </dgm:t>
    </dgm:pt>
    <dgm:pt modelId="{00924E98-56C7-4412-9FEC-358B882477AB}">
      <dgm:prSet phldrT="[Text]"/>
      <dgm:spPr/>
      <dgm:t>
        <a:bodyPr/>
        <a:lstStyle/>
        <a:p>
          <a:r>
            <a:rPr lang="en-GB" b="1" dirty="0"/>
            <a:t>Application</a:t>
          </a:r>
          <a:r>
            <a:rPr lang="zh-CN" altLang="en-US" b="1" dirty="0"/>
            <a:t>应用</a:t>
          </a:r>
          <a:endParaRPr lang="en-GB" b="1" dirty="0"/>
        </a:p>
      </dgm:t>
    </dgm:pt>
    <dgm:pt modelId="{7368463A-C2CE-473D-9125-5AFF2B690BA0}" type="parTrans" cxnId="{273B0025-9513-4CFF-AB70-F46BBE9189A3}">
      <dgm:prSet/>
      <dgm:spPr/>
      <dgm:t>
        <a:bodyPr/>
        <a:lstStyle/>
        <a:p>
          <a:endParaRPr lang="en-GB"/>
        </a:p>
      </dgm:t>
    </dgm:pt>
    <dgm:pt modelId="{CD4D4858-8132-4D4C-82BB-F361459714CC}" type="sibTrans" cxnId="{273B0025-9513-4CFF-AB70-F46BBE9189A3}">
      <dgm:prSet/>
      <dgm:spPr/>
      <dgm:t>
        <a:bodyPr/>
        <a:lstStyle/>
        <a:p>
          <a:endParaRPr lang="en-GB"/>
        </a:p>
      </dgm:t>
    </dgm:pt>
    <dgm:pt modelId="{EDBA4000-4483-4148-86AA-961FF170300E}">
      <dgm:prSet phldrT="[Text]"/>
      <dgm:spPr/>
      <dgm:t>
        <a:bodyPr/>
        <a:lstStyle/>
        <a:p>
          <a:r>
            <a:rPr lang="en-GB" b="1" dirty="0"/>
            <a:t>Comprehension</a:t>
          </a:r>
          <a:r>
            <a:rPr lang="zh-CN" altLang="en-US" b="1" dirty="0"/>
            <a:t>理解</a:t>
          </a:r>
          <a:endParaRPr lang="en-GB" b="1" dirty="0"/>
        </a:p>
      </dgm:t>
    </dgm:pt>
    <dgm:pt modelId="{FEEA4518-F69B-4883-B96A-4F4895698656}" type="parTrans" cxnId="{AE758D27-54C6-4007-B212-CD65B341FE7F}">
      <dgm:prSet/>
      <dgm:spPr/>
      <dgm:t>
        <a:bodyPr/>
        <a:lstStyle/>
        <a:p>
          <a:endParaRPr lang="en-GB"/>
        </a:p>
      </dgm:t>
    </dgm:pt>
    <dgm:pt modelId="{0F204C57-9339-4DC0-8918-9C281248BB0D}" type="sibTrans" cxnId="{AE758D27-54C6-4007-B212-CD65B341FE7F}">
      <dgm:prSet/>
      <dgm:spPr/>
      <dgm:t>
        <a:bodyPr/>
        <a:lstStyle/>
        <a:p>
          <a:endParaRPr lang="en-GB"/>
        </a:p>
      </dgm:t>
    </dgm:pt>
    <dgm:pt modelId="{94179168-206A-408B-98E6-AF957CCBEECF}">
      <dgm:prSet phldrT="[Text]"/>
      <dgm:spPr/>
      <dgm:t>
        <a:bodyPr/>
        <a:lstStyle/>
        <a:p>
          <a:r>
            <a:rPr lang="en-GB" b="1" dirty="0"/>
            <a:t>Knowledge</a:t>
          </a:r>
          <a:r>
            <a:rPr lang="zh-CN" altLang="en-US" b="1" dirty="0"/>
            <a:t>知识</a:t>
          </a:r>
          <a:endParaRPr lang="en-GB" b="1" dirty="0"/>
        </a:p>
      </dgm:t>
    </dgm:pt>
    <dgm:pt modelId="{EAA77B62-BF45-4A0B-8A34-8E3CE5F01944}" type="parTrans" cxnId="{7049D5EB-EDEB-4725-B112-FFB4D4F14BFE}">
      <dgm:prSet/>
      <dgm:spPr/>
      <dgm:t>
        <a:bodyPr/>
        <a:lstStyle/>
        <a:p>
          <a:endParaRPr lang="en-GB"/>
        </a:p>
      </dgm:t>
    </dgm:pt>
    <dgm:pt modelId="{C6B7C2EA-0A4F-4EA6-9D6F-0E80566FBCE3}" type="sibTrans" cxnId="{7049D5EB-EDEB-4725-B112-FFB4D4F14BFE}">
      <dgm:prSet/>
      <dgm:spPr/>
      <dgm:t>
        <a:bodyPr/>
        <a:lstStyle/>
        <a:p>
          <a:endParaRPr lang="en-GB"/>
        </a:p>
      </dgm:t>
    </dgm:pt>
    <dgm:pt modelId="{B57D044F-A245-4E85-854D-C145E410B640}" type="pres">
      <dgm:prSet presAssocID="{79C27FA1-72C6-4EF5-A4FB-CF6F7BCE1350}" presName="compositeShape" presStyleCnt="0">
        <dgm:presLayoutVars>
          <dgm:dir/>
          <dgm:resizeHandles/>
        </dgm:presLayoutVars>
      </dgm:prSet>
      <dgm:spPr/>
    </dgm:pt>
    <dgm:pt modelId="{07406700-2D23-4E5C-87D5-4D80DAE26E00}" type="pres">
      <dgm:prSet presAssocID="{79C27FA1-72C6-4EF5-A4FB-CF6F7BCE1350}" presName="pyramid" presStyleLbl="node1" presStyleIdx="0" presStyleCnt="1"/>
      <dgm:spPr/>
    </dgm:pt>
    <dgm:pt modelId="{93EF49FF-8796-42EF-A249-91D7259A665F}" type="pres">
      <dgm:prSet presAssocID="{79C27FA1-72C6-4EF5-A4FB-CF6F7BCE1350}" presName="theList" presStyleCnt="0"/>
      <dgm:spPr/>
    </dgm:pt>
    <dgm:pt modelId="{F94CB5BB-2A3C-42A7-9D52-ED95D63DF5F3}" type="pres">
      <dgm:prSet presAssocID="{4AA1B8DB-7B41-4D23-AEA9-AE19E5628215}" presName="aNode" presStyleLbl="fgAcc1" presStyleIdx="0" presStyleCnt="6">
        <dgm:presLayoutVars>
          <dgm:bulletEnabled val="1"/>
        </dgm:presLayoutVars>
      </dgm:prSet>
      <dgm:spPr/>
    </dgm:pt>
    <dgm:pt modelId="{2F1B5F4B-E5AB-46EA-AADD-600C37752CF8}" type="pres">
      <dgm:prSet presAssocID="{4AA1B8DB-7B41-4D23-AEA9-AE19E5628215}" presName="aSpace" presStyleCnt="0"/>
      <dgm:spPr/>
    </dgm:pt>
    <dgm:pt modelId="{C197B290-322F-4B30-AD73-E80214549559}" type="pres">
      <dgm:prSet presAssocID="{7725FA4A-5682-493A-A2F9-3C66B365593D}" presName="aNode" presStyleLbl="fgAcc1" presStyleIdx="1" presStyleCnt="6">
        <dgm:presLayoutVars>
          <dgm:bulletEnabled val="1"/>
        </dgm:presLayoutVars>
      </dgm:prSet>
      <dgm:spPr/>
    </dgm:pt>
    <dgm:pt modelId="{8E831671-DCA6-43EE-8128-D1149CF2C794}" type="pres">
      <dgm:prSet presAssocID="{7725FA4A-5682-493A-A2F9-3C66B365593D}" presName="aSpace" presStyleCnt="0"/>
      <dgm:spPr/>
    </dgm:pt>
    <dgm:pt modelId="{AAACC4AC-4E99-4BC3-AFA9-1B7BFEED8F7C}" type="pres">
      <dgm:prSet presAssocID="{B9F0EDE7-B5F6-46F3-A230-E5E8C83E9AE9}" presName="aNode" presStyleLbl="fgAcc1" presStyleIdx="2" presStyleCnt="6">
        <dgm:presLayoutVars>
          <dgm:bulletEnabled val="1"/>
        </dgm:presLayoutVars>
      </dgm:prSet>
      <dgm:spPr/>
    </dgm:pt>
    <dgm:pt modelId="{2CBFDB5A-8630-4849-A8F1-1BB99C9C4512}" type="pres">
      <dgm:prSet presAssocID="{B9F0EDE7-B5F6-46F3-A230-E5E8C83E9AE9}" presName="aSpace" presStyleCnt="0"/>
      <dgm:spPr/>
    </dgm:pt>
    <dgm:pt modelId="{753B7DA9-B28C-4E00-A040-93D9B3A323F1}" type="pres">
      <dgm:prSet presAssocID="{00924E98-56C7-4412-9FEC-358B882477AB}" presName="aNode" presStyleLbl="fgAcc1" presStyleIdx="3" presStyleCnt="6">
        <dgm:presLayoutVars>
          <dgm:bulletEnabled val="1"/>
        </dgm:presLayoutVars>
      </dgm:prSet>
      <dgm:spPr/>
    </dgm:pt>
    <dgm:pt modelId="{661B54ED-26DE-48AF-8246-D0D02AA86EC3}" type="pres">
      <dgm:prSet presAssocID="{00924E98-56C7-4412-9FEC-358B882477AB}" presName="aSpace" presStyleCnt="0"/>
      <dgm:spPr/>
    </dgm:pt>
    <dgm:pt modelId="{8906AA04-5082-4FC5-9408-E5B2A4A6FA28}" type="pres">
      <dgm:prSet presAssocID="{EDBA4000-4483-4148-86AA-961FF170300E}" presName="aNode" presStyleLbl="fgAcc1" presStyleIdx="4" presStyleCnt="6">
        <dgm:presLayoutVars>
          <dgm:bulletEnabled val="1"/>
        </dgm:presLayoutVars>
      </dgm:prSet>
      <dgm:spPr/>
    </dgm:pt>
    <dgm:pt modelId="{776DB453-BE0F-4345-9FA7-8B4BDDD7EFA1}" type="pres">
      <dgm:prSet presAssocID="{EDBA4000-4483-4148-86AA-961FF170300E}" presName="aSpace" presStyleCnt="0"/>
      <dgm:spPr/>
    </dgm:pt>
    <dgm:pt modelId="{0FB5B1F7-AF82-4422-BB33-41D87801A12E}" type="pres">
      <dgm:prSet presAssocID="{94179168-206A-408B-98E6-AF957CCBEECF}" presName="aNode" presStyleLbl="fgAcc1" presStyleIdx="5" presStyleCnt="6">
        <dgm:presLayoutVars>
          <dgm:bulletEnabled val="1"/>
        </dgm:presLayoutVars>
      </dgm:prSet>
      <dgm:spPr/>
    </dgm:pt>
    <dgm:pt modelId="{11BF93BB-8D3E-4712-B750-4A4D9D49DFAC}" type="pres">
      <dgm:prSet presAssocID="{94179168-206A-408B-98E6-AF957CCBEECF}" presName="aSpace" presStyleCnt="0"/>
      <dgm:spPr/>
    </dgm:pt>
  </dgm:ptLst>
  <dgm:cxnLst>
    <dgm:cxn modelId="{273B0025-9513-4CFF-AB70-F46BBE9189A3}" srcId="{79C27FA1-72C6-4EF5-A4FB-CF6F7BCE1350}" destId="{00924E98-56C7-4412-9FEC-358B882477AB}" srcOrd="3" destOrd="0" parTransId="{7368463A-C2CE-473D-9125-5AFF2B690BA0}" sibTransId="{CD4D4858-8132-4D4C-82BB-F361459714CC}"/>
    <dgm:cxn modelId="{AE758D27-54C6-4007-B212-CD65B341FE7F}" srcId="{79C27FA1-72C6-4EF5-A4FB-CF6F7BCE1350}" destId="{EDBA4000-4483-4148-86AA-961FF170300E}" srcOrd="4" destOrd="0" parTransId="{FEEA4518-F69B-4883-B96A-4F4895698656}" sibTransId="{0F204C57-9339-4DC0-8918-9C281248BB0D}"/>
    <dgm:cxn modelId="{4D6C4228-B417-4089-93D9-4E1C22CF53F0}" srcId="{79C27FA1-72C6-4EF5-A4FB-CF6F7BCE1350}" destId="{4AA1B8DB-7B41-4D23-AEA9-AE19E5628215}" srcOrd="0" destOrd="0" parTransId="{CE1C2AE8-446E-45BC-8320-E01092610503}" sibTransId="{CF33D774-714C-4A3F-BA74-0D7CCC0793D9}"/>
    <dgm:cxn modelId="{44120230-C44A-4B2E-B620-91AC21012D53}" type="presOf" srcId="{00924E98-56C7-4412-9FEC-358B882477AB}" destId="{753B7DA9-B28C-4E00-A040-93D9B3A323F1}" srcOrd="0" destOrd="0" presId="urn:microsoft.com/office/officeart/2005/8/layout/pyramid2#1"/>
    <dgm:cxn modelId="{774ADB76-A67A-4C60-AA39-0C6A6825CE02}" srcId="{79C27FA1-72C6-4EF5-A4FB-CF6F7BCE1350}" destId="{7725FA4A-5682-493A-A2F9-3C66B365593D}" srcOrd="1" destOrd="0" parTransId="{DBF8749F-75C2-470F-A689-98362566F544}" sibTransId="{D86A978C-960D-442F-9003-AC44A54F8859}"/>
    <dgm:cxn modelId="{1CE7058D-D6B0-46D7-B8B3-353ADE922D27}" srcId="{79C27FA1-72C6-4EF5-A4FB-CF6F7BCE1350}" destId="{B9F0EDE7-B5F6-46F3-A230-E5E8C83E9AE9}" srcOrd="2" destOrd="0" parTransId="{174090EF-12DF-4074-82AF-AB8EBED17567}" sibTransId="{A490CBB0-4822-4604-94BB-52CA1D6F8377}"/>
    <dgm:cxn modelId="{FDB9C29A-6F97-403E-AC16-5D9C505F323C}" type="presOf" srcId="{7725FA4A-5682-493A-A2F9-3C66B365593D}" destId="{C197B290-322F-4B30-AD73-E80214549559}" srcOrd="0" destOrd="0" presId="urn:microsoft.com/office/officeart/2005/8/layout/pyramid2#1"/>
    <dgm:cxn modelId="{B493069C-D83B-401D-BA07-6DB2779F8AA8}" type="presOf" srcId="{79C27FA1-72C6-4EF5-A4FB-CF6F7BCE1350}" destId="{B57D044F-A245-4E85-854D-C145E410B640}" srcOrd="0" destOrd="0" presId="urn:microsoft.com/office/officeart/2005/8/layout/pyramid2#1"/>
    <dgm:cxn modelId="{E2A463B3-CC14-4F2D-874C-791AC6DA6A25}" type="presOf" srcId="{B9F0EDE7-B5F6-46F3-A230-E5E8C83E9AE9}" destId="{AAACC4AC-4E99-4BC3-AFA9-1B7BFEED8F7C}" srcOrd="0" destOrd="0" presId="urn:microsoft.com/office/officeart/2005/8/layout/pyramid2#1"/>
    <dgm:cxn modelId="{1F602DD1-5277-4D99-8F5E-8397FE5A16D2}" type="presOf" srcId="{EDBA4000-4483-4148-86AA-961FF170300E}" destId="{8906AA04-5082-4FC5-9408-E5B2A4A6FA28}" srcOrd="0" destOrd="0" presId="urn:microsoft.com/office/officeart/2005/8/layout/pyramid2#1"/>
    <dgm:cxn modelId="{98441AE4-3ADE-4516-95A3-3806D6C148BF}" type="presOf" srcId="{4AA1B8DB-7B41-4D23-AEA9-AE19E5628215}" destId="{F94CB5BB-2A3C-42A7-9D52-ED95D63DF5F3}" srcOrd="0" destOrd="0" presId="urn:microsoft.com/office/officeart/2005/8/layout/pyramid2#1"/>
    <dgm:cxn modelId="{D932DEE5-0D1B-4E84-AB6F-2DDFEAEEE448}" type="presOf" srcId="{94179168-206A-408B-98E6-AF957CCBEECF}" destId="{0FB5B1F7-AF82-4422-BB33-41D87801A12E}" srcOrd="0" destOrd="0" presId="urn:microsoft.com/office/officeart/2005/8/layout/pyramid2#1"/>
    <dgm:cxn modelId="{7049D5EB-EDEB-4725-B112-FFB4D4F14BFE}" srcId="{79C27FA1-72C6-4EF5-A4FB-CF6F7BCE1350}" destId="{94179168-206A-408B-98E6-AF957CCBEECF}" srcOrd="5" destOrd="0" parTransId="{EAA77B62-BF45-4A0B-8A34-8E3CE5F01944}" sibTransId="{C6B7C2EA-0A4F-4EA6-9D6F-0E80566FBCE3}"/>
    <dgm:cxn modelId="{B0EAB4C5-B66C-4C2E-8A2B-CFC5F21A6C27}" type="presParOf" srcId="{B57D044F-A245-4E85-854D-C145E410B640}" destId="{07406700-2D23-4E5C-87D5-4D80DAE26E00}" srcOrd="0" destOrd="0" presId="urn:microsoft.com/office/officeart/2005/8/layout/pyramid2#1"/>
    <dgm:cxn modelId="{4B459A84-5D94-4CAF-9018-A82462A012DF}" type="presParOf" srcId="{B57D044F-A245-4E85-854D-C145E410B640}" destId="{93EF49FF-8796-42EF-A249-91D7259A665F}" srcOrd="1" destOrd="0" presId="urn:microsoft.com/office/officeart/2005/8/layout/pyramid2#1"/>
    <dgm:cxn modelId="{8E33A174-30DF-473F-A14A-877AC43DC29E}" type="presParOf" srcId="{93EF49FF-8796-42EF-A249-91D7259A665F}" destId="{F94CB5BB-2A3C-42A7-9D52-ED95D63DF5F3}" srcOrd="0" destOrd="0" presId="urn:microsoft.com/office/officeart/2005/8/layout/pyramid2#1"/>
    <dgm:cxn modelId="{E331382A-47D6-43E9-A098-6B6F034018A5}" type="presParOf" srcId="{93EF49FF-8796-42EF-A249-91D7259A665F}" destId="{2F1B5F4B-E5AB-46EA-AADD-600C37752CF8}" srcOrd="1" destOrd="0" presId="urn:microsoft.com/office/officeart/2005/8/layout/pyramid2#1"/>
    <dgm:cxn modelId="{9E48D7CD-8DCB-47A8-8CB8-3646DC33471B}" type="presParOf" srcId="{93EF49FF-8796-42EF-A249-91D7259A665F}" destId="{C197B290-322F-4B30-AD73-E80214549559}" srcOrd="2" destOrd="0" presId="urn:microsoft.com/office/officeart/2005/8/layout/pyramid2#1"/>
    <dgm:cxn modelId="{FB9996CE-2385-47EA-A535-B2974D904F1A}" type="presParOf" srcId="{93EF49FF-8796-42EF-A249-91D7259A665F}" destId="{8E831671-DCA6-43EE-8128-D1149CF2C794}" srcOrd="3" destOrd="0" presId="urn:microsoft.com/office/officeart/2005/8/layout/pyramid2#1"/>
    <dgm:cxn modelId="{C47E9280-8D12-4741-84F7-B4C275357C0F}" type="presParOf" srcId="{93EF49FF-8796-42EF-A249-91D7259A665F}" destId="{AAACC4AC-4E99-4BC3-AFA9-1B7BFEED8F7C}" srcOrd="4" destOrd="0" presId="urn:microsoft.com/office/officeart/2005/8/layout/pyramid2#1"/>
    <dgm:cxn modelId="{2A03D4A1-42EE-4E28-A8C3-E388212CC8D6}" type="presParOf" srcId="{93EF49FF-8796-42EF-A249-91D7259A665F}" destId="{2CBFDB5A-8630-4849-A8F1-1BB99C9C4512}" srcOrd="5" destOrd="0" presId="urn:microsoft.com/office/officeart/2005/8/layout/pyramid2#1"/>
    <dgm:cxn modelId="{7CC10EA9-4D8A-4BE2-8722-322984A703DC}" type="presParOf" srcId="{93EF49FF-8796-42EF-A249-91D7259A665F}" destId="{753B7DA9-B28C-4E00-A040-93D9B3A323F1}" srcOrd="6" destOrd="0" presId="urn:microsoft.com/office/officeart/2005/8/layout/pyramid2#1"/>
    <dgm:cxn modelId="{775AA1D7-DD8A-4E9C-99FA-979AC1FB0B5B}" type="presParOf" srcId="{93EF49FF-8796-42EF-A249-91D7259A665F}" destId="{661B54ED-26DE-48AF-8246-D0D02AA86EC3}" srcOrd="7" destOrd="0" presId="urn:microsoft.com/office/officeart/2005/8/layout/pyramid2#1"/>
    <dgm:cxn modelId="{43DFE3AA-978A-48B8-8C72-AF4F3E1D705D}" type="presParOf" srcId="{93EF49FF-8796-42EF-A249-91D7259A665F}" destId="{8906AA04-5082-4FC5-9408-E5B2A4A6FA28}" srcOrd="8" destOrd="0" presId="urn:microsoft.com/office/officeart/2005/8/layout/pyramid2#1"/>
    <dgm:cxn modelId="{649319D9-168C-4A40-9C1A-9D4D855FFAEC}" type="presParOf" srcId="{93EF49FF-8796-42EF-A249-91D7259A665F}" destId="{776DB453-BE0F-4345-9FA7-8B4BDDD7EFA1}" srcOrd="9" destOrd="0" presId="urn:microsoft.com/office/officeart/2005/8/layout/pyramid2#1"/>
    <dgm:cxn modelId="{2EFB88CA-8DC3-4DB6-843E-D0E5BE7E6AF7}" type="presParOf" srcId="{93EF49FF-8796-42EF-A249-91D7259A665F}" destId="{0FB5B1F7-AF82-4422-BB33-41D87801A12E}" srcOrd="10" destOrd="0" presId="urn:microsoft.com/office/officeart/2005/8/layout/pyramid2#1"/>
    <dgm:cxn modelId="{9A8CF024-14A8-4D75-8555-865925B5E8DE}" type="presParOf" srcId="{93EF49FF-8796-42EF-A249-91D7259A665F}" destId="{11BF93BB-8D3E-4712-B750-4A4D9D49DFAC}" srcOrd="11" destOrd="0" presId="urn:microsoft.com/office/officeart/2005/8/layout/pyramid2#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9CA5AA6-3E4F-422C-A4E0-0C31418797B6}" type="doc">
      <dgm:prSet loTypeId="urn:microsoft.com/office/officeart/2005/8/layout/gear1#2" loCatId="process" qsTypeId="urn:microsoft.com/office/officeart/2005/8/quickstyle/simple5#2" qsCatId="simple" csTypeId="urn:microsoft.com/office/officeart/2005/8/colors/colorful5#6" csCatId="colorful" phldr="1"/>
      <dgm:spPr/>
    </dgm:pt>
    <dgm:pt modelId="{334F8A49-B3E6-4838-9879-5AC87BA412E6}">
      <dgm:prSet phldrT="[Text]"/>
      <dgm:spPr/>
      <dgm:t>
        <a:bodyPr/>
        <a:lstStyle/>
        <a:p>
          <a:endParaRPr lang="en-GB" dirty="0"/>
        </a:p>
      </dgm:t>
    </dgm:pt>
    <dgm:pt modelId="{74EB0BC7-E78B-4C5C-8397-D2A003C1B244}" type="parTrans" cxnId="{212296F0-8DE3-4185-B15A-09D227520620}">
      <dgm:prSet/>
      <dgm:spPr/>
      <dgm:t>
        <a:bodyPr/>
        <a:lstStyle/>
        <a:p>
          <a:endParaRPr lang="en-GB"/>
        </a:p>
      </dgm:t>
    </dgm:pt>
    <dgm:pt modelId="{9CB63EDD-51F6-4DAF-916D-0F74C581854D}" type="sibTrans" cxnId="{212296F0-8DE3-4185-B15A-09D227520620}">
      <dgm:prSet/>
      <dgm:spPr/>
      <dgm:t>
        <a:bodyPr/>
        <a:lstStyle/>
        <a:p>
          <a:endParaRPr lang="en-GB"/>
        </a:p>
      </dgm:t>
    </dgm:pt>
    <dgm:pt modelId="{A6697540-8180-4529-B1B6-537F2CF910F2}">
      <dgm:prSet phldrT="[Text]"/>
      <dgm:spPr/>
      <dgm:t>
        <a:bodyPr/>
        <a:lstStyle/>
        <a:p>
          <a:endParaRPr lang="en-GB" dirty="0"/>
        </a:p>
      </dgm:t>
    </dgm:pt>
    <dgm:pt modelId="{47ABE227-5C9D-4BA6-8347-54CB027F49FB}" type="parTrans" cxnId="{BC15839C-011D-4F5B-B4C3-D1DF98954FE8}">
      <dgm:prSet/>
      <dgm:spPr/>
      <dgm:t>
        <a:bodyPr/>
        <a:lstStyle/>
        <a:p>
          <a:endParaRPr lang="en-GB"/>
        </a:p>
      </dgm:t>
    </dgm:pt>
    <dgm:pt modelId="{8AAC4785-DD0C-4A10-8E6F-271C2E881375}" type="sibTrans" cxnId="{BC15839C-011D-4F5B-B4C3-D1DF98954FE8}">
      <dgm:prSet/>
      <dgm:spPr/>
      <dgm:t>
        <a:bodyPr/>
        <a:lstStyle/>
        <a:p>
          <a:endParaRPr lang="en-GB"/>
        </a:p>
      </dgm:t>
    </dgm:pt>
    <dgm:pt modelId="{2D34F008-8BFF-42F3-B27A-816C1163C308}">
      <dgm:prSet phldrT="[Text]"/>
      <dgm:spPr/>
      <dgm:t>
        <a:bodyPr/>
        <a:lstStyle/>
        <a:p>
          <a:endParaRPr lang="en-GB" dirty="0"/>
        </a:p>
      </dgm:t>
    </dgm:pt>
    <dgm:pt modelId="{DB54244E-9EDE-46FA-95B2-5484BDD3CBB3}" type="parTrans" cxnId="{497F2BD7-9E55-4BFD-A22F-B50159045D2A}">
      <dgm:prSet/>
      <dgm:spPr/>
      <dgm:t>
        <a:bodyPr/>
        <a:lstStyle/>
        <a:p>
          <a:endParaRPr lang="en-GB"/>
        </a:p>
      </dgm:t>
    </dgm:pt>
    <dgm:pt modelId="{91655368-BC02-4294-8CE4-57E86E1509BD}" type="sibTrans" cxnId="{497F2BD7-9E55-4BFD-A22F-B50159045D2A}">
      <dgm:prSet/>
      <dgm:spPr/>
      <dgm:t>
        <a:bodyPr/>
        <a:lstStyle/>
        <a:p>
          <a:endParaRPr lang="en-GB"/>
        </a:p>
      </dgm:t>
    </dgm:pt>
    <dgm:pt modelId="{33201F1F-F04A-431A-A025-8EFDA80A092E}" type="pres">
      <dgm:prSet presAssocID="{D9CA5AA6-3E4F-422C-A4E0-0C31418797B6}" presName="composite" presStyleCnt="0">
        <dgm:presLayoutVars>
          <dgm:chMax val="3"/>
          <dgm:animLvl val="lvl"/>
          <dgm:resizeHandles val="exact"/>
        </dgm:presLayoutVars>
      </dgm:prSet>
      <dgm:spPr/>
    </dgm:pt>
    <dgm:pt modelId="{810DDAE8-DE54-4953-9C22-51637A255035}" type="pres">
      <dgm:prSet presAssocID="{334F8A49-B3E6-4838-9879-5AC87BA412E6}" presName="gear1" presStyleLbl="node1" presStyleIdx="0" presStyleCnt="3">
        <dgm:presLayoutVars>
          <dgm:chMax val="1"/>
          <dgm:bulletEnabled val="1"/>
        </dgm:presLayoutVars>
      </dgm:prSet>
      <dgm:spPr/>
    </dgm:pt>
    <dgm:pt modelId="{93298EB2-446F-422A-A904-CE319C1FA770}" type="pres">
      <dgm:prSet presAssocID="{334F8A49-B3E6-4838-9879-5AC87BA412E6}" presName="gear1srcNode" presStyleLbl="node1" presStyleIdx="0" presStyleCnt="3"/>
      <dgm:spPr/>
    </dgm:pt>
    <dgm:pt modelId="{C2D0ACF3-326E-425F-8B7D-D4E6AEBF1BA9}" type="pres">
      <dgm:prSet presAssocID="{334F8A49-B3E6-4838-9879-5AC87BA412E6}" presName="gear1dstNode" presStyleLbl="node1" presStyleIdx="0" presStyleCnt="3"/>
      <dgm:spPr/>
    </dgm:pt>
    <dgm:pt modelId="{439C8264-BBA4-44FA-96D7-F3B1D6AEA77A}" type="pres">
      <dgm:prSet presAssocID="{A6697540-8180-4529-B1B6-537F2CF910F2}" presName="gear2" presStyleLbl="node1" presStyleIdx="1" presStyleCnt="3">
        <dgm:presLayoutVars>
          <dgm:chMax val="1"/>
          <dgm:bulletEnabled val="1"/>
        </dgm:presLayoutVars>
      </dgm:prSet>
      <dgm:spPr/>
    </dgm:pt>
    <dgm:pt modelId="{E8288439-1682-45F7-BF3E-7DBB8D017E95}" type="pres">
      <dgm:prSet presAssocID="{A6697540-8180-4529-B1B6-537F2CF910F2}" presName="gear2srcNode" presStyleLbl="node1" presStyleIdx="1" presStyleCnt="3"/>
      <dgm:spPr/>
    </dgm:pt>
    <dgm:pt modelId="{A9C7EC04-B160-4E14-8406-49AFF0A3BE41}" type="pres">
      <dgm:prSet presAssocID="{A6697540-8180-4529-B1B6-537F2CF910F2}" presName="gear2dstNode" presStyleLbl="node1" presStyleIdx="1" presStyleCnt="3"/>
      <dgm:spPr/>
    </dgm:pt>
    <dgm:pt modelId="{1D060879-626A-4EB8-B08E-F6832540F1A9}" type="pres">
      <dgm:prSet presAssocID="{2D34F008-8BFF-42F3-B27A-816C1163C308}" presName="gear3" presStyleLbl="node1" presStyleIdx="2" presStyleCnt="3"/>
      <dgm:spPr/>
    </dgm:pt>
    <dgm:pt modelId="{B4E29E3C-DCE1-4B8C-B000-3E8D36FE87E8}" type="pres">
      <dgm:prSet presAssocID="{2D34F008-8BFF-42F3-B27A-816C1163C308}" presName="gear3tx" presStyleLbl="node1" presStyleIdx="2" presStyleCnt="3">
        <dgm:presLayoutVars>
          <dgm:chMax val="1"/>
          <dgm:bulletEnabled val="1"/>
        </dgm:presLayoutVars>
      </dgm:prSet>
      <dgm:spPr/>
    </dgm:pt>
    <dgm:pt modelId="{6BA5C8B1-DA29-4BC4-B36F-8FD307E6FB0C}" type="pres">
      <dgm:prSet presAssocID="{2D34F008-8BFF-42F3-B27A-816C1163C308}" presName="gear3srcNode" presStyleLbl="node1" presStyleIdx="2" presStyleCnt="3"/>
      <dgm:spPr/>
    </dgm:pt>
    <dgm:pt modelId="{E332B1F7-47D7-4A8F-8AC8-589FC3B5DFAF}" type="pres">
      <dgm:prSet presAssocID="{2D34F008-8BFF-42F3-B27A-816C1163C308}" presName="gear3dstNode" presStyleLbl="node1" presStyleIdx="2" presStyleCnt="3"/>
      <dgm:spPr/>
    </dgm:pt>
    <dgm:pt modelId="{CA14A6F5-603A-4F39-A69E-C021523EFB4F}" type="pres">
      <dgm:prSet presAssocID="{9CB63EDD-51F6-4DAF-916D-0F74C581854D}" presName="connector1" presStyleLbl="sibTrans2D1" presStyleIdx="0" presStyleCnt="3"/>
      <dgm:spPr/>
    </dgm:pt>
    <dgm:pt modelId="{6CA80093-6DB7-4910-B09A-A67ACF26E331}" type="pres">
      <dgm:prSet presAssocID="{8AAC4785-DD0C-4A10-8E6F-271C2E881375}" presName="connector2" presStyleLbl="sibTrans2D1" presStyleIdx="1" presStyleCnt="3"/>
      <dgm:spPr/>
    </dgm:pt>
    <dgm:pt modelId="{224EDC6C-E099-4507-9CF0-FACD12AF7143}" type="pres">
      <dgm:prSet presAssocID="{91655368-BC02-4294-8CE4-57E86E1509BD}" presName="connector3" presStyleLbl="sibTrans2D1" presStyleIdx="2" presStyleCnt="3"/>
      <dgm:spPr/>
    </dgm:pt>
  </dgm:ptLst>
  <dgm:cxnLst>
    <dgm:cxn modelId="{8DD5A218-434B-45C0-AAA4-424982DE25B2}" type="presOf" srcId="{91655368-BC02-4294-8CE4-57E86E1509BD}" destId="{224EDC6C-E099-4507-9CF0-FACD12AF7143}" srcOrd="0" destOrd="0" presId="urn:microsoft.com/office/officeart/2005/8/layout/gear1#2"/>
    <dgm:cxn modelId="{EA40DE32-D8CF-459F-9D67-57C3CFA4D2B4}" type="presOf" srcId="{8AAC4785-DD0C-4A10-8E6F-271C2E881375}" destId="{6CA80093-6DB7-4910-B09A-A67ACF26E331}" srcOrd="0" destOrd="0" presId="urn:microsoft.com/office/officeart/2005/8/layout/gear1#2"/>
    <dgm:cxn modelId="{DCEE884D-364A-4D30-9647-3AC3465D1C3C}" type="presOf" srcId="{A6697540-8180-4529-B1B6-537F2CF910F2}" destId="{A9C7EC04-B160-4E14-8406-49AFF0A3BE41}" srcOrd="2" destOrd="0" presId="urn:microsoft.com/office/officeart/2005/8/layout/gear1#2"/>
    <dgm:cxn modelId="{0C3FD552-C6D7-4B5F-AB01-B5EDEFE528FD}" type="presOf" srcId="{A6697540-8180-4529-B1B6-537F2CF910F2}" destId="{439C8264-BBA4-44FA-96D7-F3B1D6AEA77A}" srcOrd="0" destOrd="0" presId="urn:microsoft.com/office/officeart/2005/8/layout/gear1#2"/>
    <dgm:cxn modelId="{5537F68E-73CC-4B4C-8F95-734D44275A18}" type="presOf" srcId="{2D34F008-8BFF-42F3-B27A-816C1163C308}" destId="{6BA5C8B1-DA29-4BC4-B36F-8FD307E6FB0C}" srcOrd="2" destOrd="0" presId="urn:microsoft.com/office/officeart/2005/8/layout/gear1#2"/>
    <dgm:cxn modelId="{B8E99E90-1ABC-4E38-88ED-97AF0BBE06DF}" type="presOf" srcId="{2D34F008-8BFF-42F3-B27A-816C1163C308}" destId="{1D060879-626A-4EB8-B08E-F6832540F1A9}" srcOrd="0" destOrd="0" presId="urn:microsoft.com/office/officeart/2005/8/layout/gear1#2"/>
    <dgm:cxn modelId="{BC15839C-011D-4F5B-B4C3-D1DF98954FE8}" srcId="{D9CA5AA6-3E4F-422C-A4E0-0C31418797B6}" destId="{A6697540-8180-4529-B1B6-537F2CF910F2}" srcOrd="1" destOrd="0" parTransId="{47ABE227-5C9D-4BA6-8347-54CB027F49FB}" sibTransId="{8AAC4785-DD0C-4A10-8E6F-271C2E881375}"/>
    <dgm:cxn modelId="{75AEB8A6-A87D-454E-B881-CD07EFA0FC60}" type="presOf" srcId="{9CB63EDD-51F6-4DAF-916D-0F74C581854D}" destId="{CA14A6F5-603A-4F39-A69E-C021523EFB4F}" srcOrd="0" destOrd="0" presId="urn:microsoft.com/office/officeart/2005/8/layout/gear1#2"/>
    <dgm:cxn modelId="{B425C3B8-9312-4735-9AE9-95E46EB4231C}" type="presOf" srcId="{334F8A49-B3E6-4838-9879-5AC87BA412E6}" destId="{93298EB2-446F-422A-A904-CE319C1FA770}" srcOrd="1" destOrd="0" presId="urn:microsoft.com/office/officeart/2005/8/layout/gear1#2"/>
    <dgm:cxn modelId="{E7559FC8-B299-4576-8CDE-D79F6F065E73}" type="presOf" srcId="{2D34F008-8BFF-42F3-B27A-816C1163C308}" destId="{B4E29E3C-DCE1-4B8C-B000-3E8D36FE87E8}" srcOrd="1" destOrd="0" presId="urn:microsoft.com/office/officeart/2005/8/layout/gear1#2"/>
    <dgm:cxn modelId="{277CF2CC-7497-4BCC-A3BD-11A48FB818EB}" type="presOf" srcId="{A6697540-8180-4529-B1B6-537F2CF910F2}" destId="{E8288439-1682-45F7-BF3E-7DBB8D017E95}" srcOrd="1" destOrd="0" presId="urn:microsoft.com/office/officeart/2005/8/layout/gear1#2"/>
    <dgm:cxn modelId="{497F2BD7-9E55-4BFD-A22F-B50159045D2A}" srcId="{D9CA5AA6-3E4F-422C-A4E0-0C31418797B6}" destId="{2D34F008-8BFF-42F3-B27A-816C1163C308}" srcOrd="2" destOrd="0" parTransId="{DB54244E-9EDE-46FA-95B2-5484BDD3CBB3}" sibTransId="{91655368-BC02-4294-8CE4-57E86E1509BD}"/>
    <dgm:cxn modelId="{212296F0-8DE3-4185-B15A-09D227520620}" srcId="{D9CA5AA6-3E4F-422C-A4E0-0C31418797B6}" destId="{334F8A49-B3E6-4838-9879-5AC87BA412E6}" srcOrd="0" destOrd="0" parTransId="{74EB0BC7-E78B-4C5C-8397-D2A003C1B244}" sibTransId="{9CB63EDD-51F6-4DAF-916D-0F74C581854D}"/>
    <dgm:cxn modelId="{3A3BD2F4-C4BD-4662-B785-93AE1C99999E}" type="presOf" srcId="{2D34F008-8BFF-42F3-B27A-816C1163C308}" destId="{E332B1F7-47D7-4A8F-8AC8-589FC3B5DFAF}" srcOrd="3" destOrd="0" presId="urn:microsoft.com/office/officeart/2005/8/layout/gear1#2"/>
    <dgm:cxn modelId="{45F68DF7-A4DF-459C-A51C-F2172E208348}" type="presOf" srcId="{334F8A49-B3E6-4838-9879-5AC87BA412E6}" destId="{C2D0ACF3-326E-425F-8B7D-D4E6AEBF1BA9}" srcOrd="2" destOrd="0" presId="urn:microsoft.com/office/officeart/2005/8/layout/gear1#2"/>
    <dgm:cxn modelId="{A2B146F8-6045-40AF-A8DC-5E855A45A4D6}" type="presOf" srcId="{334F8A49-B3E6-4838-9879-5AC87BA412E6}" destId="{810DDAE8-DE54-4953-9C22-51637A255035}" srcOrd="0" destOrd="0" presId="urn:microsoft.com/office/officeart/2005/8/layout/gear1#2"/>
    <dgm:cxn modelId="{262D50FF-4274-4305-AEFD-FC82FC4757C4}" type="presOf" srcId="{D9CA5AA6-3E4F-422C-A4E0-0C31418797B6}" destId="{33201F1F-F04A-431A-A025-8EFDA80A092E}" srcOrd="0" destOrd="0" presId="urn:microsoft.com/office/officeart/2005/8/layout/gear1#2"/>
    <dgm:cxn modelId="{D3F99645-F0C3-415B-9B53-C71D5F989F78}" type="presParOf" srcId="{33201F1F-F04A-431A-A025-8EFDA80A092E}" destId="{810DDAE8-DE54-4953-9C22-51637A255035}" srcOrd="0" destOrd="0" presId="urn:microsoft.com/office/officeart/2005/8/layout/gear1#2"/>
    <dgm:cxn modelId="{6ADE5BCA-94FE-486B-AE56-615042CB3F38}" type="presParOf" srcId="{33201F1F-F04A-431A-A025-8EFDA80A092E}" destId="{93298EB2-446F-422A-A904-CE319C1FA770}" srcOrd="1" destOrd="0" presId="urn:microsoft.com/office/officeart/2005/8/layout/gear1#2"/>
    <dgm:cxn modelId="{4FFB976E-175E-4CF8-AA9D-4850243473F4}" type="presParOf" srcId="{33201F1F-F04A-431A-A025-8EFDA80A092E}" destId="{C2D0ACF3-326E-425F-8B7D-D4E6AEBF1BA9}" srcOrd="2" destOrd="0" presId="urn:microsoft.com/office/officeart/2005/8/layout/gear1#2"/>
    <dgm:cxn modelId="{104CA7C3-57D3-4C16-967D-C7635447F3E6}" type="presParOf" srcId="{33201F1F-F04A-431A-A025-8EFDA80A092E}" destId="{439C8264-BBA4-44FA-96D7-F3B1D6AEA77A}" srcOrd="3" destOrd="0" presId="urn:microsoft.com/office/officeart/2005/8/layout/gear1#2"/>
    <dgm:cxn modelId="{A49BB0DC-067B-4498-B1D8-A5D5F76F8F4B}" type="presParOf" srcId="{33201F1F-F04A-431A-A025-8EFDA80A092E}" destId="{E8288439-1682-45F7-BF3E-7DBB8D017E95}" srcOrd="4" destOrd="0" presId="urn:microsoft.com/office/officeart/2005/8/layout/gear1#2"/>
    <dgm:cxn modelId="{E2ECF090-EADF-4AAE-82E6-CC0649EDC777}" type="presParOf" srcId="{33201F1F-F04A-431A-A025-8EFDA80A092E}" destId="{A9C7EC04-B160-4E14-8406-49AFF0A3BE41}" srcOrd="5" destOrd="0" presId="urn:microsoft.com/office/officeart/2005/8/layout/gear1#2"/>
    <dgm:cxn modelId="{6EE2260D-2685-4E46-BA5F-3FD788CEB9AB}" type="presParOf" srcId="{33201F1F-F04A-431A-A025-8EFDA80A092E}" destId="{1D060879-626A-4EB8-B08E-F6832540F1A9}" srcOrd="6" destOrd="0" presId="urn:microsoft.com/office/officeart/2005/8/layout/gear1#2"/>
    <dgm:cxn modelId="{B87FC9F2-9037-486A-A062-7A316036435B}" type="presParOf" srcId="{33201F1F-F04A-431A-A025-8EFDA80A092E}" destId="{B4E29E3C-DCE1-4B8C-B000-3E8D36FE87E8}" srcOrd="7" destOrd="0" presId="urn:microsoft.com/office/officeart/2005/8/layout/gear1#2"/>
    <dgm:cxn modelId="{2DB4B56D-631F-4D7D-88B0-ADC9DD606AC1}" type="presParOf" srcId="{33201F1F-F04A-431A-A025-8EFDA80A092E}" destId="{6BA5C8B1-DA29-4BC4-B36F-8FD307E6FB0C}" srcOrd="8" destOrd="0" presId="urn:microsoft.com/office/officeart/2005/8/layout/gear1#2"/>
    <dgm:cxn modelId="{4DB4345C-7CFE-49B4-B90A-E6F0CCE651A7}" type="presParOf" srcId="{33201F1F-F04A-431A-A025-8EFDA80A092E}" destId="{E332B1F7-47D7-4A8F-8AC8-589FC3B5DFAF}" srcOrd="9" destOrd="0" presId="urn:microsoft.com/office/officeart/2005/8/layout/gear1#2"/>
    <dgm:cxn modelId="{A4427011-3FA9-40DA-9D07-B6E8DEFA36F1}" type="presParOf" srcId="{33201F1F-F04A-431A-A025-8EFDA80A092E}" destId="{CA14A6F5-603A-4F39-A69E-C021523EFB4F}" srcOrd="10" destOrd="0" presId="urn:microsoft.com/office/officeart/2005/8/layout/gear1#2"/>
    <dgm:cxn modelId="{7A6788CF-11FD-4E76-B707-C273E3CE148F}" type="presParOf" srcId="{33201F1F-F04A-431A-A025-8EFDA80A092E}" destId="{6CA80093-6DB7-4910-B09A-A67ACF26E331}" srcOrd="11" destOrd="0" presId="urn:microsoft.com/office/officeart/2005/8/layout/gear1#2"/>
    <dgm:cxn modelId="{1FCF3B96-E9F8-498E-8A5D-06730C5A891A}" type="presParOf" srcId="{33201F1F-F04A-431A-A025-8EFDA80A092E}" destId="{224EDC6C-E099-4507-9CF0-FACD12AF7143}" srcOrd="12" destOrd="0" presId="urn:microsoft.com/office/officeart/2005/8/layout/gear1#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CDF768D-D1E4-46A9-860B-9AAE4DB5D561}" type="doc">
      <dgm:prSet loTypeId="urn:microsoft.com/office/officeart/2009/3/layout/RandomtoResultProcess#1" loCatId="process" qsTypeId="urn:microsoft.com/office/officeart/2005/8/quickstyle/simple4#1" qsCatId="simple" csTypeId="urn:microsoft.com/office/officeart/2005/8/colors/colorful1#4" csCatId="colorful" phldr="1"/>
      <dgm:spPr/>
      <dgm:t>
        <a:bodyPr/>
        <a:lstStyle/>
        <a:p>
          <a:endParaRPr lang="en-GB"/>
        </a:p>
      </dgm:t>
    </dgm:pt>
    <dgm:pt modelId="{4C6F6DB9-4E10-40AA-B878-6BE37781CCF2}">
      <dgm:prSet phldrT="[Text]"/>
      <dgm:spPr/>
      <dgm:t>
        <a:bodyPr/>
        <a:lstStyle/>
        <a:p>
          <a:endParaRPr lang="en-GB" dirty="0"/>
        </a:p>
      </dgm:t>
    </dgm:pt>
    <dgm:pt modelId="{72813C9D-DA89-43E8-877A-61475D20195F}" type="parTrans" cxnId="{08A788F0-E842-449D-A86E-F508C48C0995}">
      <dgm:prSet/>
      <dgm:spPr/>
      <dgm:t>
        <a:bodyPr/>
        <a:lstStyle/>
        <a:p>
          <a:endParaRPr lang="en-GB"/>
        </a:p>
      </dgm:t>
    </dgm:pt>
    <dgm:pt modelId="{3AF1CA49-ADEC-45EB-B152-A191A55C696A}" type="sibTrans" cxnId="{08A788F0-E842-449D-A86E-F508C48C0995}">
      <dgm:prSet/>
      <dgm:spPr/>
      <dgm:t>
        <a:bodyPr/>
        <a:lstStyle/>
        <a:p>
          <a:endParaRPr lang="en-GB"/>
        </a:p>
      </dgm:t>
    </dgm:pt>
    <dgm:pt modelId="{43EBCFF4-3E31-4BE1-9991-8A85E27D53CE}">
      <dgm:prSet phldrT="[Text]"/>
      <dgm:spPr/>
      <dgm:t>
        <a:bodyPr/>
        <a:lstStyle/>
        <a:p>
          <a:endParaRPr lang="en-GB" dirty="0"/>
        </a:p>
      </dgm:t>
    </dgm:pt>
    <dgm:pt modelId="{9719CF2B-5ED8-4B31-B406-6164363615CC}" type="parTrans" cxnId="{A5434972-906E-47E4-A186-B94897704EC9}">
      <dgm:prSet/>
      <dgm:spPr/>
      <dgm:t>
        <a:bodyPr/>
        <a:lstStyle/>
        <a:p>
          <a:endParaRPr lang="en-GB"/>
        </a:p>
      </dgm:t>
    </dgm:pt>
    <dgm:pt modelId="{C4A2AB85-39C7-42D8-BBCD-5AAC79293C16}" type="sibTrans" cxnId="{A5434972-906E-47E4-A186-B94897704EC9}">
      <dgm:prSet/>
      <dgm:spPr/>
      <dgm:t>
        <a:bodyPr/>
        <a:lstStyle/>
        <a:p>
          <a:endParaRPr lang="en-GB"/>
        </a:p>
      </dgm:t>
    </dgm:pt>
    <dgm:pt modelId="{D8CFD7AE-A9CB-46FB-9B43-29CD012153F1}">
      <dgm:prSet phldrT="[Text]"/>
      <dgm:spPr/>
      <dgm:t>
        <a:bodyPr/>
        <a:lstStyle/>
        <a:p>
          <a:endParaRPr lang="en-GB" dirty="0"/>
        </a:p>
      </dgm:t>
    </dgm:pt>
    <dgm:pt modelId="{56CA6F0E-67D0-403E-AD61-DEF1C5C45CED}" type="parTrans" cxnId="{5E5AC102-5C61-4C5D-9D91-76DC6EF79E31}">
      <dgm:prSet/>
      <dgm:spPr/>
      <dgm:t>
        <a:bodyPr/>
        <a:lstStyle/>
        <a:p>
          <a:endParaRPr lang="en-GB"/>
        </a:p>
      </dgm:t>
    </dgm:pt>
    <dgm:pt modelId="{CF48CA34-2694-47BB-AAF0-72D93ED01A07}" type="sibTrans" cxnId="{5E5AC102-5C61-4C5D-9D91-76DC6EF79E31}">
      <dgm:prSet/>
      <dgm:spPr/>
      <dgm:t>
        <a:bodyPr/>
        <a:lstStyle/>
        <a:p>
          <a:endParaRPr lang="en-GB"/>
        </a:p>
      </dgm:t>
    </dgm:pt>
    <dgm:pt modelId="{A8E56AD2-5658-4919-B8FD-7F675F0DFC7C}">
      <dgm:prSet phldrT="[Text]"/>
      <dgm:spPr/>
      <dgm:t>
        <a:bodyPr/>
        <a:lstStyle/>
        <a:p>
          <a:endParaRPr lang="en-GB" dirty="0"/>
        </a:p>
      </dgm:t>
    </dgm:pt>
    <dgm:pt modelId="{26045831-500D-4D2D-9A91-1F443EA1736B}" type="parTrans" cxnId="{71C12202-24EB-4402-B9F0-05554A1BEB5A}">
      <dgm:prSet/>
      <dgm:spPr/>
      <dgm:t>
        <a:bodyPr/>
        <a:lstStyle/>
        <a:p>
          <a:endParaRPr lang="en-GB"/>
        </a:p>
      </dgm:t>
    </dgm:pt>
    <dgm:pt modelId="{3C243DF2-52EF-4C63-BE80-3505C0D87642}" type="sibTrans" cxnId="{71C12202-24EB-4402-B9F0-05554A1BEB5A}">
      <dgm:prSet/>
      <dgm:spPr/>
      <dgm:t>
        <a:bodyPr/>
        <a:lstStyle/>
        <a:p>
          <a:endParaRPr lang="en-GB"/>
        </a:p>
      </dgm:t>
    </dgm:pt>
    <dgm:pt modelId="{A848757E-39BF-42EB-BAD0-8C8A47BC63BD}" type="pres">
      <dgm:prSet presAssocID="{2CDF768D-D1E4-46A9-860B-9AAE4DB5D561}" presName="Name0" presStyleCnt="0">
        <dgm:presLayoutVars>
          <dgm:dir/>
          <dgm:animOne val="branch"/>
          <dgm:animLvl val="lvl"/>
        </dgm:presLayoutVars>
      </dgm:prSet>
      <dgm:spPr/>
    </dgm:pt>
    <dgm:pt modelId="{E7650FF3-4A2B-40BC-9112-6C666D0D3609}" type="pres">
      <dgm:prSet presAssocID="{4C6F6DB9-4E10-40AA-B878-6BE37781CCF2}" presName="chaos" presStyleCnt="0"/>
      <dgm:spPr/>
    </dgm:pt>
    <dgm:pt modelId="{C74074D6-E259-4B9A-976E-085E0363A251}" type="pres">
      <dgm:prSet presAssocID="{4C6F6DB9-4E10-40AA-B878-6BE37781CCF2}" presName="parTx1" presStyleLbl="revTx" presStyleIdx="0" presStyleCnt="3"/>
      <dgm:spPr/>
    </dgm:pt>
    <dgm:pt modelId="{5E7C9E66-1612-4EBE-89A5-5915D6FBA531}" type="pres">
      <dgm:prSet presAssocID="{4C6F6DB9-4E10-40AA-B878-6BE37781CCF2}" presName="desTx1" presStyleLbl="revTx" presStyleIdx="1" presStyleCnt="3">
        <dgm:presLayoutVars>
          <dgm:bulletEnabled val="1"/>
        </dgm:presLayoutVars>
      </dgm:prSet>
      <dgm:spPr/>
    </dgm:pt>
    <dgm:pt modelId="{D1E48A41-6E38-487F-8C1B-2B225D5E1C1B}" type="pres">
      <dgm:prSet presAssocID="{4C6F6DB9-4E10-40AA-B878-6BE37781CCF2}" presName="c1" presStyleLbl="node1" presStyleIdx="0" presStyleCnt="19"/>
      <dgm:spPr/>
    </dgm:pt>
    <dgm:pt modelId="{33932420-8385-40F6-9527-4946B295D2A0}" type="pres">
      <dgm:prSet presAssocID="{4C6F6DB9-4E10-40AA-B878-6BE37781CCF2}" presName="c2" presStyleLbl="node1" presStyleIdx="1" presStyleCnt="19"/>
      <dgm:spPr/>
    </dgm:pt>
    <dgm:pt modelId="{9D3730A8-524F-4B22-B108-B073ADA579CD}" type="pres">
      <dgm:prSet presAssocID="{4C6F6DB9-4E10-40AA-B878-6BE37781CCF2}" presName="c3" presStyleLbl="node1" presStyleIdx="2" presStyleCnt="19"/>
      <dgm:spPr/>
    </dgm:pt>
    <dgm:pt modelId="{49B36A4E-A02F-4397-86EA-F3BF07E3A66D}" type="pres">
      <dgm:prSet presAssocID="{4C6F6DB9-4E10-40AA-B878-6BE37781CCF2}" presName="c4" presStyleLbl="node1" presStyleIdx="3" presStyleCnt="19"/>
      <dgm:spPr/>
    </dgm:pt>
    <dgm:pt modelId="{E244A865-F73F-4C00-BDFB-F632BAAB784F}" type="pres">
      <dgm:prSet presAssocID="{4C6F6DB9-4E10-40AA-B878-6BE37781CCF2}" presName="c5" presStyleLbl="node1" presStyleIdx="4" presStyleCnt="19"/>
      <dgm:spPr/>
    </dgm:pt>
    <dgm:pt modelId="{4C056425-8B0E-492E-89C2-73D9D77ABD7D}" type="pres">
      <dgm:prSet presAssocID="{4C6F6DB9-4E10-40AA-B878-6BE37781CCF2}" presName="c6" presStyleLbl="node1" presStyleIdx="5" presStyleCnt="19"/>
      <dgm:spPr/>
    </dgm:pt>
    <dgm:pt modelId="{EC933903-9964-46D1-8363-6260634F8930}" type="pres">
      <dgm:prSet presAssocID="{4C6F6DB9-4E10-40AA-B878-6BE37781CCF2}" presName="c7" presStyleLbl="node1" presStyleIdx="6" presStyleCnt="19"/>
      <dgm:spPr/>
    </dgm:pt>
    <dgm:pt modelId="{7858BE71-C026-4180-ADF9-D209789BACF4}" type="pres">
      <dgm:prSet presAssocID="{4C6F6DB9-4E10-40AA-B878-6BE37781CCF2}" presName="c8" presStyleLbl="node1" presStyleIdx="7" presStyleCnt="19"/>
      <dgm:spPr/>
    </dgm:pt>
    <dgm:pt modelId="{4488547C-74EB-4AA7-BBF3-EA25B0B7D4EE}" type="pres">
      <dgm:prSet presAssocID="{4C6F6DB9-4E10-40AA-B878-6BE37781CCF2}" presName="c9" presStyleLbl="node1" presStyleIdx="8" presStyleCnt="19"/>
      <dgm:spPr/>
    </dgm:pt>
    <dgm:pt modelId="{F5AC27C3-173D-47B4-8E65-3552E1992344}" type="pres">
      <dgm:prSet presAssocID="{4C6F6DB9-4E10-40AA-B878-6BE37781CCF2}" presName="c10" presStyleLbl="node1" presStyleIdx="9" presStyleCnt="19"/>
      <dgm:spPr/>
    </dgm:pt>
    <dgm:pt modelId="{07853028-97F8-42CE-9670-99C08719A6D6}" type="pres">
      <dgm:prSet presAssocID="{4C6F6DB9-4E10-40AA-B878-6BE37781CCF2}" presName="c11" presStyleLbl="node1" presStyleIdx="10" presStyleCnt="19"/>
      <dgm:spPr/>
    </dgm:pt>
    <dgm:pt modelId="{88CA8D29-2FE1-4221-B996-164EE27D7FC2}" type="pres">
      <dgm:prSet presAssocID="{4C6F6DB9-4E10-40AA-B878-6BE37781CCF2}" presName="c12" presStyleLbl="node1" presStyleIdx="11" presStyleCnt="19"/>
      <dgm:spPr/>
    </dgm:pt>
    <dgm:pt modelId="{909B219B-72C1-4792-846B-A1E93DC74BF1}" type="pres">
      <dgm:prSet presAssocID="{4C6F6DB9-4E10-40AA-B878-6BE37781CCF2}" presName="c13" presStyleLbl="node1" presStyleIdx="12" presStyleCnt="19"/>
      <dgm:spPr/>
    </dgm:pt>
    <dgm:pt modelId="{BF34FC08-ED89-4E7E-AF64-2AE826E911CE}" type="pres">
      <dgm:prSet presAssocID="{4C6F6DB9-4E10-40AA-B878-6BE37781CCF2}" presName="c14" presStyleLbl="node1" presStyleIdx="13" presStyleCnt="19"/>
      <dgm:spPr/>
    </dgm:pt>
    <dgm:pt modelId="{48DED11B-070A-4047-95CE-1BAEDEB2A49A}" type="pres">
      <dgm:prSet presAssocID="{4C6F6DB9-4E10-40AA-B878-6BE37781CCF2}" presName="c15" presStyleLbl="node1" presStyleIdx="14" presStyleCnt="19"/>
      <dgm:spPr/>
    </dgm:pt>
    <dgm:pt modelId="{0556ED25-54E7-4784-956A-4FB84462BAF8}" type="pres">
      <dgm:prSet presAssocID="{4C6F6DB9-4E10-40AA-B878-6BE37781CCF2}" presName="c16" presStyleLbl="node1" presStyleIdx="15" presStyleCnt="19"/>
      <dgm:spPr/>
    </dgm:pt>
    <dgm:pt modelId="{C59E17E6-F692-4F87-B434-4ABE188F1A12}" type="pres">
      <dgm:prSet presAssocID="{4C6F6DB9-4E10-40AA-B878-6BE37781CCF2}" presName="c17" presStyleLbl="node1" presStyleIdx="16" presStyleCnt="19"/>
      <dgm:spPr/>
    </dgm:pt>
    <dgm:pt modelId="{EB999EFD-A9D5-4BC3-8BDE-EDC677B4CFC7}" type="pres">
      <dgm:prSet presAssocID="{4C6F6DB9-4E10-40AA-B878-6BE37781CCF2}" presName="c18" presStyleLbl="node1" presStyleIdx="17" presStyleCnt="19"/>
      <dgm:spPr/>
    </dgm:pt>
    <dgm:pt modelId="{F584B964-18EB-4682-8A1C-556B6B02FD57}" type="pres">
      <dgm:prSet presAssocID="{3AF1CA49-ADEC-45EB-B152-A191A55C696A}" presName="chevronComposite1" presStyleCnt="0"/>
      <dgm:spPr/>
    </dgm:pt>
    <dgm:pt modelId="{44EA3EF7-6CF3-48DF-A75B-B9C05BB63874}" type="pres">
      <dgm:prSet presAssocID="{3AF1CA49-ADEC-45EB-B152-A191A55C696A}" presName="chevron1" presStyleLbl="sibTrans2D1" presStyleIdx="0" presStyleCnt="2"/>
      <dgm:spPr/>
    </dgm:pt>
    <dgm:pt modelId="{C9C6CA06-6705-44D9-90AE-008BFF4DB6B6}" type="pres">
      <dgm:prSet presAssocID="{3AF1CA49-ADEC-45EB-B152-A191A55C696A}" presName="spChevron1" presStyleCnt="0"/>
      <dgm:spPr/>
    </dgm:pt>
    <dgm:pt modelId="{51F7A15A-F448-4129-92A1-57A6536368D6}" type="pres">
      <dgm:prSet presAssocID="{3AF1CA49-ADEC-45EB-B152-A191A55C696A}" presName="overlap" presStyleCnt="0"/>
      <dgm:spPr/>
    </dgm:pt>
    <dgm:pt modelId="{921D3545-02DE-4BF5-A58D-0B37034CDD8C}" type="pres">
      <dgm:prSet presAssocID="{3AF1CA49-ADEC-45EB-B152-A191A55C696A}" presName="chevronComposite2" presStyleCnt="0"/>
      <dgm:spPr/>
    </dgm:pt>
    <dgm:pt modelId="{A7382031-D2A2-4C74-814C-9EB5FF1DF635}" type="pres">
      <dgm:prSet presAssocID="{3AF1CA49-ADEC-45EB-B152-A191A55C696A}" presName="chevron2" presStyleLbl="sibTrans2D1" presStyleIdx="1" presStyleCnt="2"/>
      <dgm:spPr/>
    </dgm:pt>
    <dgm:pt modelId="{40AE2E33-5F26-4363-87DB-8B43D2F179A9}" type="pres">
      <dgm:prSet presAssocID="{3AF1CA49-ADEC-45EB-B152-A191A55C696A}" presName="spChevron2" presStyleCnt="0"/>
      <dgm:spPr/>
    </dgm:pt>
    <dgm:pt modelId="{C69FA4EF-C812-4D31-B8F7-9604EBEDE83C}" type="pres">
      <dgm:prSet presAssocID="{D8CFD7AE-A9CB-46FB-9B43-29CD012153F1}" presName="last" presStyleCnt="0"/>
      <dgm:spPr/>
    </dgm:pt>
    <dgm:pt modelId="{194029AC-410B-4282-A63B-D12AF0957593}" type="pres">
      <dgm:prSet presAssocID="{D8CFD7AE-A9CB-46FB-9B43-29CD012153F1}" presName="circleTx" presStyleLbl="node1" presStyleIdx="18" presStyleCnt="19"/>
      <dgm:spPr/>
    </dgm:pt>
    <dgm:pt modelId="{D101D144-6B9E-4E55-8FB5-895AEE54C568}" type="pres">
      <dgm:prSet presAssocID="{D8CFD7AE-A9CB-46FB-9B43-29CD012153F1}" presName="desTxN" presStyleLbl="revTx" presStyleIdx="2" presStyleCnt="3">
        <dgm:presLayoutVars>
          <dgm:bulletEnabled val="1"/>
        </dgm:presLayoutVars>
      </dgm:prSet>
      <dgm:spPr/>
    </dgm:pt>
    <dgm:pt modelId="{0A443AD2-BE80-4DBC-99C3-226D97D46AD7}" type="pres">
      <dgm:prSet presAssocID="{D8CFD7AE-A9CB-46FB-9B43-29CD012153F1}" presName="spN" presStyleCnt="0"/>
      <dgm:spPr/>
    </dgm:pt>
  </dgm:ptLst>
  <dgm:cxnLst>
    <dgm:cxn modelId="{71C12202-24EB-4402-B9F0-05554A1BEB5A}" srcId="{D8CFD7AE-A9CB-46FB-9B43-29CD012153F1}" destId="{A8E56AD2-5658-4919-B8FD-7F675F0DFC7C}" srcOrd="0" destOrd="0" parTransId="{26045831-500D-4D2D-9A91-1F443EA1736B}" sibTransId="{3C243DF2-52EF-4C63-BE80-3505C0D87642}"/>
    <dgm:cxn modelId="{5E5AC102-5C61-4C5D-9D91-76DC6EF79E31}" srcId="{2CDF768D-D1E4-46A9-860B-9AAE4DB5D561}" destId="{D8CFD7AE-A9CB-46FB-9B43-29CD012153F1}" srcOrd="1" destOrd="0" parTransId="{56CA6F0E-67D0-403E-AD61-DEF1C5C45CED}" sibTransId="{CF48CA34-2694-47BB-AAF0-72D93ED01A07}"/>
    <dgm:cxn modelId="{0B02CC1A-CCF3-42C7-81CC-C61A49C2BB5D}" type="presOf" srcId="{2CDF768D-D1E4-46A9-860B-9AAE4DB5D561}" destId="{A848757E-39BF-42EB-BAD0-8C8A47BC63BD}" srcOrd="0" destOrd="0" presId="urn:microsoft.com/office/officeart/2009/3/layout/RandomtoResultProcess#1"/>
    <dgm:cxn modelId="{2157DF29-E8AF-4058-83B9-D25B2259E915}" type="presOf" srcId="{43EBCFF4-3E31-4BE1-9991-8A85E27D53CE}" destId="{5E7C9E66-1612-4EBE-89A5-5915D6FBA531}" srcOrd="0" destOrd="0" presId="urn:microsoft.com/office/officeart/2009/3/layout/RandomtoResultProcess#1"/>
    <dgm:cxn modelId="{3980702B-7DA8-4EE1-90C4-2F4184C214A9}" type="presOf" srcId="{4C6F6DB9-4E10-40AA-B878-6BE37781CCF2}" destId="{C74074D6-E259-4B9A-976E-085E0363A251}" srcOrd="0" destOrd="0" presId="urn:microsoft.com/office/officeart/2009/3/layout/RandomtoResultProcess#1"/>
    <dgm:cxn modelId="{A5434972-906E-47E4-A186-B94897704EC9}" srcId="{4C6F6DB9-4E10-40AA-B878-6BE37781CCF2}" destId="{43EBCFF4-3E31-4BE1-9991-8A85E27D53CE}" srcOrd="0" destOrd="0" parTransId="{9719CF2B-5ED8-4B31-B406-6164363615CC}" sibTransId="{C4A2AB85-39C7-42D8-BBCD-5AAC79293C16}"/>
    <dgm:cxn modelId="{BB42A5BA-FDA5-4E15-B9F0-D863619BCFFD}" type="presOf" srcId="{A8E56AD2-5658-4919-B8FD-7F675F0DFC7C}" destId="{D101D144-6B9E-4E55-8FB5-895AEE54C568}" srcOrd="0" destOrd="0" presId="urn:microsoft.com/office/officeart/2009/3/layout/RandomtoResultProcess#1"/>
    <dgm:cxn modelId="{3CD2F6BA-EE77-4D50-9F14-709C6989EF99}" type="presOf" srcId="{D8CFD7AE-A9CB-46FB-9B43-29CD012153F1}" destId="{194029AC-410B-4282-A63B-D12AF0957593}" srcOrd="0" destOrd="0" presId="urn:microsoft.com/office/officeart/2009/3/layout/RandomtoResultProcess#1"/>
    <dgm:cxn modelId="{08A788F0-E842-449D-A86E-F508C48C0995}" srcId="{2CDF768D-D1E4-46A9-860B-9AAE4DB5D561}" destId="{4C6F6DB9-4E10-40AA-B878-6BE37781CCF2}" srcOrd="0" destOrd="0" parTransId="{72813C9D-DA89-43E8-877A-61475D20195F}" sibTransId="{3AF1CA49-ADEC-45EB-B152-A191A55C696A}"/>
    <dgm:cxn modelId="{58EA4468-CE05-4183-AF2F-EF825E8ED0C8}" type="presParOf" srcId="{A848757E-39BF-42EB-BAD0-8C8A47BC63BD}" destId="{E7650FF3-4A2B-40BC-9112-6C666D0D3609}" srcOrd="0" destOrd="0" presId="urn:microsoft.com/office/officeart/2009/3/layout/RandomtoResultProcess#1"/>
    <dgm:cxn modelId="{74685C44-C765-45F1-8E30-DC42B504561F}" type="presParOf" srcId="{E7650FF3-4A2B-40BC-9112-6C666D0D3609}" destId="{C74074D6-E259-4B9A-976E-085E0363A251}" srcOrd="0" destOrd="0" presId="urn:microsoft.com/office/officeart/2009/3/layout/RandomtoResultProcess#1"/>
    <dgm:cxn modelId="{B6543201-0BA0-4B58-ABCE-D1C73034363C}" type="presParOf" srcId="{E7650FF3-4A2B-40BC-9112-6C666D0D3609}" destId="{5E7C9E66-1612-4EBE-89A5-5915D6FBA531}" srcOrd="1" destOrd="0" presId="urn:microsoft.com/office/officeart/2009/3/layout/RandomtoResultProcess#1"/>
    <dgm:cxn modelId="{D91143CF-5CEE-4A1F-AE34-AAC178A86FCC}" type="presParOf" srcId="{E7650FF3-4A2B-40BC-9112-6C666D0D3609}" destId="{D1E48A41-6E38-487F-8C1B-2B225D5E1C1B}" srcOrd="2" destOrd="0" presId="urn:microsoft.com/office/officeart/2009/3/layout/RandomtoResultProcess#1"/>
    <dgm:cxn modelId="{7AF0ABF1-6103-464D-8529-D3F7C68F634B}" type="presParOf" srcId="{E7650FF3-4A2B-40BC-9112-6C666D0D3609}" destId="{33932420-8385-40F6-9527-4946B295D2A0}" srcOrd="3" destOrd="0" presId="urn:microsoft.com/office/officeart/2009/3/layout/RandomtoResultProcess#1"/>
    <dgm:cxn modelId="{1ECD3C7C-6A1B-4A7A-B7BB-E890A7362FF1}" type="presParOf" srcId="{E7650FF3-4A2B-40BC-9112-6C666D0D3609}" destId="{9D3730A8-524F-4B22-B108-B073ADA579CD}" srcOrd="4" destOrd="0" presId="urn:microsoft.com/office/officeart/2009/3/layout/RandomtoResultProcess#1"/>
    <dgm:cxn modelId="{D707BADB-204C-4A68-859A-D4759D3796E7}" type="presParOf" srcId="{E7650FF3-4A2B-40BC-9112-6C666D0D3609}" destId="{49B36A4E-A02F-4397-86EA-F3BF07E3A66D}" srcOrd="5" destOrd="0" presId="urn:microsoft.com/office/officeart/2009/3/layout/RandomtoResultProcess#1"/>
    <dgm:cxn modelId="{6E8A79A4-7161-4EDA-BE22-C004DE0D1AA9}" type="presParOf" srcId="{E7650FF3-4A2B-40BC-9112-6C666D0D3609}" destId="{E244A865-F73F-4C00-BDFB-F632BAAB784F}" srcOrd="6" destOrd="0" presId="urn:microsoft.com/office/officeart/2009/3/layout/RandomtoResultProcess#1"/>
    <dgm:cxn modelId="{41034AF1-B5E7-4096-9355-CEAA2623E05A}" type="presParOf" srcId="{E7650FF3-4A2B-40BC-9112-6C666D0D3609}" destId="{4C056425-8B0E-492E-89C2-73D9D77ABD7D}" srcOrd="7" destOrd="0" presId="urn:microsoft.com/office/officeart/2009/3/layout/RandomtoResultProcess#1"/>
    <dgm:cxn modelId="{632008AA-7811-4FEF-AC05-4C34CD9510D1}" type="presParOf" srcId="{E7650FF3-4A2B-40BC-9112-6C666D0D3609}" destId="{EC933903-9964-46D1-8363-6260634F8930}" srcOrd="8" destOrd="0" presId="urn:microsoft.com/office/officeart/2009/3/layout/RandomtoResultProcess#1"/>
    <dgm:cxn modelId="{92ECDDCE-AC78-4F52-A8D7-375938871B7C}" type="presParOf" srcId="{E7650FF3-4A2B-40BC-9112-6C666D0D3609}" destId="{7858BE71-C026-4180-ADF9-D209789BACF4}" srcOrd="9" destOrd="0" presId="urn:microsoft.com/office/officeart/2009/3/layout/RandomtoResultProcess#1"/>
    <dgm:cxn modelId="{C0CD84F6-94AE-43AD-A28C-69A1B1631DDB}" type="presParOf" srcId="{E7650FF3-4A2B-40BC-9112-6C666D0D3609}" destId="{4488547C-74EB-4AA7-BBF3-EA25B0B7D4EE}" srcOrd="10" destOrd="0" presId="urn:microsoft.com/office/officeart/2009/3/layout/RandomtoResultProcess#1"/>
    <dgm:cxn modelId="{2CFF09C9-BF2A-40C2-97E5-889E129D3691}" type="presParOf" srcId="{E7650FF3-4A2B-40BC-9112-6C666D0D3609}" destId="{F5AC27C3-173D-47B4-8E65-3552E1992344}" srcOrd="11" destOrd="0" presId="urn:microsoft.com/office/officeart/2009/3/layout/RandomtoResultProcess#1"/>
    <dgm:cxn modelId="{7DCACC79-C469-4B48-82AD-A9A15C545D99}" type="presParOf" srcId="{E7650FF3-4A2B-40BC-9112-6C666D0D3609}" destId="{07853028-97F8-42CE-9670-99C08719A6D6}" srcOrd="12" destOrd="0" presId="urn:microsoft.com/office/officeart/2009/3/layout/RandomtoResultProcess#1"/>
    <dgm:cxn modelId="{7D141882-E75B-4F73-BD17-A21441BFF70E}" type="presParOf" srcId="{E7650FF3-4A2B-40BC-9112-6C666D0D3609}" destId="{88CA8D29-2FE1-4221-B996-164EE27D7FC2}" srcOrd="13" destOrd="0" presId="urn:microsoft.com/office/officeart/2009/3/layout/RandomtoResultProcess#1"/>
    <dgm:cxn modelId="{A313039D-4863-4B6F-9588-E561620B466B}" type="presParOf" srcId="{E7650FF3-4A2B-40BC-9112-6C666D0D3609}" destId="{909B219B-72C1-4792-846B-A1E93DC74BF1}" srcOrd="14" destOrd="0" presId="urn:microsoft.com/office/officeart/2009/3/layout/RandomtoResultProcess#1"/>
    <dgm:cxn modelId="{E3D8D41B-A055-4CCD-A2C0-3D69B3BE10CA}" type="presParOf" srcId="{E7650FF3-4A2B-40BC-9112-6C666D0D3609}" destId="{BF34FC08-ED89-4E7E-AF64-2AE826E911CE}" srcOrd="15" destOrd="0" presId="urn:microsoft.com/office/officeart/2009/3/layout/RandomtoResultProcess#1"/>
    <dgm:cxn modelId="{58511504-2CA6-4FC4-ADFA-918582DF27C0}" type="presParOf" srcId="{E7650FF3-4A2B-40BC-9112-6C666D0D3609}" destId="{48DED11B-070A-4047-95CE-1BAEDEB2A49A}" srcOrd="16" destOrd="0" presId="urn:microsoft.com/office/officeart/2009/3/layout/RandomtoResultProcess#1"/>
    <dgm:cxn modelId="{44632ECA-6D4C-49EA-8179-07520654DDAE}" type="presParOf" srcId="{E7650FF3-4A2B-40BC-9112-6C666D0D3609}" destId="{0556ED25-54E7-4784-956A-4FB84462BAF8}" srcOrd="17" destOrd="0" presId="urn:microsoft.com/office/officeart/2009/3/layout/RandomtoResultProcess#1"/>
    <dgm:cxn modelId="{DD7B3C10-44FD-40B7-9FFD-72C62A875F3E}" type="presParOf" srcId="{E7650FF3-4A2B-40BC-9112-6C666D0D3609}" destId="{C59E17E6-F692-4F87-B434-4ABE188F1A12}" srcOrd="18" destOrd="0" presId="urn:microsoft.com/office/officeart/2009/3/layout/RandomtoResultProcess#1"/>
    <dgm:cxn modelId="{D6F03589-AA81-4866-B02B-3DE2F516EAA1}" type="presParOf" srcId="{E7650FF3-4A2B-40BC-9112-6C666D0D3609}" destId="{EB999EFD-A9D5-4BC3-8BDE-EDC677B4CFC7}" srcOrd="19" destOrd="0" presId="urn:microsoft.com/office/officeart/2009/3/layout/RandomtoResultProcess#1"/>
    <dgm:cxn modelId="{58F7B523-1A5B-470B-89A1-B70F59D44D85}" type="presParOf" srcId="{A848757E-39BF-42EB-BAD0-8C8A47BC63BD}" destId="{F584B964-18EB-4682-8A1C-556B6B02FD57}" srcOrd="1" destOrd="0" presId="urn:microsoft.com/office/officeart/2009/3/layout/RandomtoResultProcess#1"/>
    <dgm:cxn modelId="{A103BA62-A74B-4363-B449-426DA76441B7}" type="presParOf" srcId="{F584B964-18EB-4682-8A1C-556B6B02FD57}" destId="{44EA3EF7-6CF3-48DF-A75B-B9C05BB63874}" srcOrd="0" destOrd="0" presId="urn:microsoft.com/office/officeart/2009/3/layout/RandomtoResultProcess#1"/>
    <dgm:cxn modelId="{42885DB7-D92C-48DC-804D-9B91E06BF4AB}" type="presParOf" srcId="{F584B964-18EB-4682-8A1C-556B6B02FD57}" destId="{C9C6CA06-6705-44D9-90AE-008BFF4DB6B6}" srcOrd="1" destOrd="0" presId="urn:microsoft.com/office/officeart/2009/3/layout/RandomtoResultProcess#1"/>
    <dgm:cxn modelId="{D2483D4C-13F8-4230-9EEA-1E3D2EB2520E}" type="presParOf" srcId="{A848757E-39BF-42EB-BAD0-8C8A47BC63BD}" destId="{51F7A15A-F448-4129-92A1-57A6536368D6}" srcOrd="2" destOrd="0" presId="urn:microsoft.com/office/officeart/2009/3/layout/RandomtoResultProcess#1"/>
    <dgm:cxn modelId="{E2560D48-FC34-4159-A765-26177B2CF6AD}" type="presParOf" srcId="{A848757E-39BF-42EB-BAD0-8C8A47BC63BD}" destId="{921D3545-02DE-4BF5-A58D-0B37034CDD8C}" srcOrd="3" destOrd="0" presId="urn:microsoft.com/office/officeart/2009/3/layout/RandomtoResultProcess#1"/>
    <dgm:cxn modelId="{1C887D1B-A941-47B6-BA8D-9FCE41EA77E7}" type="presParOf" srcId="{921D3545-02DE-4BF5-A58D-0B37034CDD8C}" destId="{A7382031-D2A2-4C74-814C-9EB5FF1DF635}" srcOrd="0" destOrd="0" presId="urn:microsoft.com/office/officeart/2009/3/layout/RandomtoResultProcess#1"/>
    <dgm:cxn modelId="{4D2F4A59-310A-4A68-906E-DF4E6F2B23BB}" type="presParOf" srcId="{921D3545-02DE-4BF5-A58D-0B37034CDD8C}" destId="{40AE2E33-5F26-4363-87DB-8B43D2F179A9}" srcOrd="1" destOrd="0" presId="urn:microsoft.com/office/officeart/2009/3/layout/RandomtoResultProcess#1"/>
    <dgm:cxn modelId="{CC259D1C-E0CC-4BB1-8FE5-3AB53391C719}" type="presParOf" srcId="{A848757E-39BF-42EB-BAD0-8C8A47BC63BD}" destId="{C69FA4EF-C812-4D31-B8F7-9604EBEDE83C}" srcOrd="4" destOrd="0" presId="urn:microsoft.com/office/officeart/2009/3/layout/RandomtoResultProcess#1"/>
    <dgm:cxn modelId="{D5D4F307-7DE3-4444-A7C4-80B271F56F7F}" type="presParOf" srcId="{C69FA4EF-C812-4D31-B8F7-9604EBEDE83C}" destId="{194029AC-410B-4282-A63B-D12AF0957593}" srcOrd="0" destOrd="0" presId="urn:microsoft.com/office/officeart/2009/3/layout/RandomtoResultProcess#1"/>
    <dgm:cxn modelId="{648D4E1A-4D75-452B-87F3-D3CD42CF2029}" type="presParOf" srcId="{C69FA4EF-C812-4D31-B8F7-9604EBEDE83C}" destId="{D101D144-6B9E-4E55-8FB5-895AEE54C568}" srcOrd="1" destOrd="0" presId="urn:microsoft.com/office/officeart/2009/3/layout/RandomtoResultProcess#1"/>
    <dgm:cxn modelId="{B2493109-AAE4-4444-BF08-C229B9894F27}" type="presParOf" srcId="{C69FA4EF-C812-4D31-B8F7-9604EBEDE83C}" destId="{0A443AD2-BE80-4DBC-99C3-226D97D46AD7}" srcOrd="2" destOrd="0" presId="urn:microsoft.com/office/officeart/2009/3/layout/RandomtoResul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92E059F0-2549-4F56-92BD-DF88FFD97A14}" type="doc">
      <dgm:prSet loTypeId="urn:microsoft.com/office/officeart/2011/layout/ConvergingText#1" loCatId="process" qsTypeId="urn:microsoft.com/office/officeart/2005/8/quickstyle/simple1#6" qsCatId="simple" csTypeId="urn:microsoft.com/office/officeart/2005/8/colors/colorful3#1" csCatId="colorful" phldr="1"/>
      <dgm:spPr/>
      <dgm:t>
        <a:bodyPr/>
        <a:lstStyle/>
        <a:p>
          <a:endParaRPr lang="en-GB"/>
        </a:p>
      </dgm:t>
    </dgm:pt>
    <dgm:pt modelId="{A2D8FCBA-008B-48C8-BBE9-142C039F2832}">
      <dgm:prSet phldrT="[Text]"/>
      <dgm:spPr/>
      <dgm:t>
        <a:bodyPr/>
        <a:lstStyle/>
        <a:p>
          <a:endParaRPr lang="en-GB" dirty="0"/>
        </a:p>
      </dgm:t>
    </dgm:pt>
    <dgm:pt modelId="{DE561162-267E-4C8C-A578-99ACC1F80B5B}" type="parTrans" cxnId="{6F8CE293-EB6B-413A-91FC-3F0490D7048A}">
      <dgm:prSet/>
      <dgm:spPr/>
      <dgm:t>
        <a:bodyPr/>
        <a:lstStyle/>
        <a:p>
          <a:endParaRPr lang="en-GB"/>
        </a:p>
      </dgm:t>
    </dgm:pt>
    <dgm:pt modelId="{F8F605B1-4B77-4909-BA86-92D6DF981C9F}" type="sibTrans" cxnId="{6F8CE293-EB6B-413A-91FC-3F0490D7048A}">
      <dgm:prSet/>
      <dgm:spPr/>
      <dgm:t>
        <a:bodyPr/>
        <a:lstStyle/>
        <a:p>
          <a:endParaRPr lang="en-GB"/>
        </a:p>
      </dgm:t>
    </dgm:pt>
    <dgm:pt modelId="{E4385686-0DC9-4E83-81CB-A00C756FF432}">
      <dgm:prSet phldrT="[Text]"/>
      <dgm:spPr/>
      <dgm:t>
        <a:bodyPr/>
        <a:lstStyle/>
        <a:p>
          <a:endParaRPr lang="en-GB" dirty="0"/>
        </a:p>
      </dgm:t>
    </dgm:pt>
    <dgm:pt modelId="{C3C49E65-351C-4FEA-8A6C-DC53660B0040}" type="parTrans" cxnId="{F5AE0A0F-290D-4DB6-B2A3-B9656D2CAE7D}">
      <dgm:prSet/>
      <dgm:spPr/>
      <dgm:t>
        <a:bodyPr/>
        <a:lstStyle/>
        <a:p>
          <a:endParaRPr lang="en-GB"/>
        </a:p>
      </dgm:t>
    </dgm:pt>
    <dgm:pt modelId="{6079472C-AA64-44C6-98C9-CF6A44143C40}" type="sibTrans" cxnId="{F5AE0A0F-290D-4DB6-B2A3-B9656D2CAE7D}">
      <dgm:prSet/>
      <dgm:spPr/>
      <dgm:t>
        <a:bodyPr/>
        <a:lstStyle/>
        <a:p>
          <a:endParaRPr lang="en-GB"/>
        </a:p>
      </dgm:t>
    </dgm:pt>
    <dgm:pt modelId="{F112B648-4EF2-43A8-9361-04BD8985ABED}">
      <dgm:prSet phldrT="[Text]"/>
      <dgm:spPr/>
      <dgm:t>
        <a:bodyPr/>
        <a:lstStyle/>
        <a:p>
          <a:endParaRPr lang="en-GB" dirty="0"/>
        </a:p>
      </dgm:t>
    </dgm:pt>
    <dgm:pt modelId="{0CF930E3-9CC8-481F-B46E-6071A1E9CB75}" type="parTrans" cxnId="{B5A7AF61-A196-420B-B22F-2D34B939B7D9}">
      <dgm:prSet/>
      <dgm:spPr/>
      <dgm:t>
        <a:bodyPr/>
        <a:lstStyle/>
        <a:p>
          <a:endParaRPr lang="en-GB"/>
        </a:p>
      </dgm:t>
    </dgm:pt>
    <dgm:pt modelId="{B2267E02-CC65-4354-AACB-66AF9F89353E}" type="sibTrans" cxnId="{B5A7AF61-A196-420B-B22F-2D34B939B7D9}">
      <dgm:prSet/>
      <dgm:spPr/>
      <dgm:t>
        <a:bodyPr/>
        <a:lstStyle/>
        <a:p>
          <a:endParaRPr lang="en-GB"/>
        </a:p>
      </dgm:t>
    </dgm:pt>
    <dgm:pt modelId="{B6AD1F22-2167-4A93-866D-56D8081F1F93}">
      <dgm:prSet phldrT="[Text]"/>
      <dgm:spPr/>
      <dgm:t>
        <a:bodyPr/>
        <a:lstStyle/>
        <a:p>
          <a:endParaRPr lang="en-GB" dirty="0"/>
        </a:p>
      </dgm:t>
    </dgm:pt>
    <dgm:pt modelId="{A5B9B695-F9F7-41FD-86AF-364DEB35C4A9}" type="parTrans" cxnId="{24F0C35E-BF41-432E-B10B-46178430581B}">
      <dgm:prSet/>
      <dgm:spPr/>
      <dgm:t>
        <a:bodyPr/>
        <a:lstStyle/>
        <a:p>
          <a:endParaRPr lang="en-GB"/>
        </a:p>
      </dgm:t>
    </dgm:pt>
    <dgm:pt modelId="{FAB33053-E658-41E8-82F7-45973FFABF4E}" type="sibTrans" cxnId="{24F0C35E-BF41-432E-B10B-46178430581B}">
      <dgm:prSet/>
      <dgm:spPr/>
      <dgm:t>
        <a:bodyPr/>
        <a:lstStyle/>
        <a:p>
          <a:endParaRPr lang="en-GB"/>
        </a:p>
      </dgm:t>
    </dgm:pt>
    <dgm:pt modelId="{77DF2931-E560-4499-9E6E-F66A46CB9F7F}" type="pres">
      <dgm:prSet presAssocID="{92E059F0-2549-4F56-92BD-DF88FFD97A14}" presName="Name0" presStyleCnt="0">
        <dgm:presLayoutVars>
          <dgm:chMax/>
          <dgm:chPref val="1"/>
          <dgm:dir/>
          <dgm:animOne val="branch"/>
          <dgm:animLvl val="lvl"/>
          <dgm:resizeHandles/>
        </dgm:presLayoutVars>
      </dgm:prSet>
      <dgm:spPr/>
    </dgm:pt>
    <dgm:pt modelId="{E06358B5-D28B-49D8-A32F-530708D4EB7D}" type="pres">
      <dgm:prSet presAssocID="{A2D8FCBA-008B-48C8-BBE9-142C039F2832}" presName="composite" presStyleCnt="0"/>
      <dgm:spPr/>
    </dgm:pt>
    <dgm:pt modelId="{9202581C-7724-4550-9EED-5F7A76F91C8F}" type="pres">
      <dgm:prSet presAssocID="{A2D8FCBA-008B-48C8-BBE9-142C039F2832}" presName="ParentAccent1" presStyleLbl="alignNode1" presStyleIdx="0" presStyleCnt="34"/>
      <dgm:spPr/>
    </dgm:pt>
    <dgm:pt modelId="{0134C77E-78CD-4A79-9C2C-F546A3CD5002}" type="pres">
      <dgm:prSet presAssocID="{A2D8FCBA-008B-48C8-BBE9-142C039F2832}" presName="ParentAccent2" presStyleLbl="alignNode1" presStyleIdx="1" presStyleCnt="34"/>
      <dgm:spPr/>
    </dgm:pt>
    <dgm:pt modelId="{1C85B3AE-5BBD-42D4-BF41-B2C32BF5FEA3}" type="pres">
      <dgm:prSet presAssocID="{A2D8FCBA-008B-48C8-BBE9-142C039F2832}" presName="ParentAccent3" presStyleLbl="alignNode1" presStyleIdx="2" presStyleCnt="34"/>
      <dgm:spPr/>
    </dgm:pt>
    <dgm:pt modelId="{26AE1FB0-635E-4088-8D2F-529B69C10901}" type="pres">
      <dgm:prSet presAssocID="{A2D8FCBA-008B-48C8-BBE9-142C039F2832}" presName="ParentAccent4" presStyleLbl="alignNode1" presStyleIdx="3" presStyleCnt="34"/>
      <dgm:spPr/>
    </dgm:pt>
    <dgm:pt modelId="{A65AE187-E0EB-4A7E-8838-B92F296621FD}" type="pres">
      <dgm:prSet presAssocID="{A2D8FCBA-008B-48C8-BBE9-142C039F2832}" presName="ParentAccent5" presStyleLbl="alignNode1" presStyleIdx="4" presStyleCnt="34"/>
      <dgm:spPr/>
    </dgm:pt>
    <dgm:pt modelId="{A01A056F-6CB8-41FC-AC9A-1C62391E422A}" type="pres">
      <dgm:prSet presAssocID="{A2D8FCBA-008B-48C8-BBE9-142C039F2832}" presName="ParentAccent6" presStyleLbl="alignNode1" presStyleIdx="5" presStyleCnt="34"/>
      <dgm:spPr/>
    </dgm:pt>
    <dgm:pt modelId="{44F16CCE-714A-4C64-88F6-95EC37F7EAD7}" type="pres">
      <dgm:prSet presAssocID="{A2D8FCBA-008B-48C8-BBE9-142C039F2832}" presName="ParentAccent7" presStyleLbl="alignNode1" presStyleIdx="6" presStyleCnt="34"/>
      <dgm:spPr/>
    </dgm:pt>
    <dgm:pt modelId="{C7D84034-FD74-4D0A-A7CF-1A54D735BE58}" type="pres">
      <dgm:prSet presAssocID="{A2D8FCBA-008B-48C8-BBE9-142C039F2832}" presName="ParentAccent8" presStyleLbl="alignNode1" presStyleIdx="7" presStyleCnt="34"/>
      <dgm:spPr/>
    </dgm:pt>
    <dgm:pt modelId="{FBED903F-742D-46BA-95F1-8DBF072DAA52}" type="pres">
      <dgm:prSet presAssocID="{A2D8FCBA-008B-48C8-BBE9-142C039F2832}" presName="ParentAccent9" presStyleLbl="alignNode1" presStyleIdx="8" presStyleCnt="34"/>
      <dgm:spPr/>
    </dgm:pt>
    <dgm:pt modelId="{C4CBEDB7-5D2A-492F-929E-AE75C0E770EA}" type="pres">
      <dgm:prSet presAssocID="{A2D8FCBA-008B-48C8-BBE9-142C039F2832}" presName="ParentAccent10" presStyleLbl="alignNode1" presStyleIdx="9" presStyleCnt="34"/>
      <dgm:spPr/>
    </dgm:pt>
    <dgm:pt modelId="{DABC99B0-20C6-4643-AA1E-73538FE94BB1}" type="pres">
      <dgm:prSet presAssocID="{A2D8FCBA-008B-48C8-BBE9-142C039F2832}" presName="Parent" presStyleLbl="alignNode1" presStyleIdx="10" presStyleCnt="34">
        <dgm:presLayoutVars>
          <dgm:chMax val="5"/>
          <dgm:chPref val="3"/>
          <dgm:bulletEnabled val="1"/>
        </dgm:presLayoutVars>
      </dgm:prSet>
      <dgm:spPr/>
    </dgm:pt>
    <dgm:pt modelId="{BC1AE4EA-87AD-44B4-8EF5-1F5696A9A0E9}" type="pres">
      <dgm:prSet presAssocID="{E4385686-0DC9-4E83-81CB-A00C756FF432}" presName="Child1Accent1" presStyleLbl="alignNode1" presStyleIdx="11" presStyleCnt="34"/>
      <dgm:spPr/>
    </dgm:pt>
    <dgm:pt modelId="{BEA4E7FE-E1F7-4865-90BC-F7BC92A3D216}" type="pres">
      <dgm:prSet presAssocID="{E4385686-0DC9-4E83-81CB-A00C756FF432}" presName="Child1Accent2" presStyleLbl="alignNode1" presStyleIdx="12" presStyleCnt="34"/>
      <dgm:spPr/>
    </dgm:pt>
    <dgm:pt modelId="{882599EC-A063-4709-B4EB-C82B19A6E891}" type="pres">
      <dgm:prSet presAssocID="{E4385686-0DC9-4E83-81CB-A00C756FF432}" presName="Child1Accent3" presStyleLbl="alignNode1" presStyleIdx="13" presStyleCnt="34"/>
      <dgm:spPr/>
    </dgm:pt>
    <dgm:pt modelId="{396AD349-D218-433E-A494-1F8A888D5AED}" type="pres">
      <dgm:prSet presAssocID="{E4385686-0DC9-4E83-81CB-A00C756FF432}" presName="Child1Accent4" presStyleLbl="alignNode1" presStyleIdx="14" presStyleCnt="34"/>
      <dgm:spPr/>
    </dgm:pt>
    <dgm:pt modelId="{48173797-A55E-4D0F-9AC5-DAEBF721CCC7}" type="pres">
      <dgm:prSet presAssocID="{E4385686-0DC9-4E83-81CB-A00C756FF432}" presName="Child1Accent5" presStyleLbl="alignNode1" presStyleIdx="15" presStyleCnt="34"/>
      <dgm:spPr/>
    </dgm:pt>
    <dgm:pt modelId="{3AB5178D-04BA-4431-AF1B-631298D8F932}" type="pres">
      <dgm:prSet presAssocID="{E4385686-0DC9-4E83-81CB-A00C756FF432}" presName="Child1Accent6" presStyleLbl="alignNode1" presStyleIdx="16" presStyleCnt="34"/>
      <dgm:spPr/>
    </dgm:pt>
    <dgm:pt modelId="{D0534427-D06E-433A-9001-F9ED25E6B909}" type="pres">
      <dgm:prSet presAssocID="{E4385686-0DC9-4E83-81CB-A00C756FF432}" presName="Child1Accent7" presStyleLbl="alignNode1" presStyleIdx="17" presStyleCnt="34"/>
      <dgm:spPr/>
    </dgm:pt>
    <dgm:pt modelId="{A95F7FAD-FA0D-482B-A0FB-D9D6D0BBB221}" type="pres">
      <dgm:prSet presAssocID="{E4385686-0DC9-4E83-81CB-A00C756FF432}" presName="Child1Accent8" presStyleLbl="alignNode1" presStyleIdx="18" presStyleCnt="34"/>
      <dgm:spPr/>
    </dgm:pt>
    <dgm:pt modelId="{406A00B0-F284-486E-AF33-97829F3CF6DC}" type="pres">
      <dgm:prSet presAssocID="{E4385686-0DC9-4E83-81CB-A00C756FF432}" presName="Child1Accent9" presStyleLbl="alignNode1" presStyleIdx="19" presStyleCnt="34"/>
      <dgm:spPr/>
    </dgm:pt>
    <dgm:pt modelId="{FCA834D6-708D-4C55-A040-A855B08391C0}" type="pres">
      <dgm:prSet presAssocID="{E4385686-0DC9-4E83-81CB-A00C756FF432}" presName="Child1" presStyleLbl="revTx" presStyleIdx="0" presStyleCnt="3">
        <dgm:presLayoutVars>
          <dgm:chMax/>
          <dgm:chPref val="0"/>
          <dgm:bulletEnabled val="1"/>
        </dgm:presLayoutVars>
      </dgm:prSet>
      <dgm:spPr/>
    </dgm:pt>
    <dgm:pt modelId="{4DB282BF-4459-4FAB-B4BC-24BEB526270B}" type="pres">
      <dgm:prSet presAssocID="{F112B648-4EF2-43A8-9361-04BD8985ABED}" presName="Child2Accent1" presStyleLbl="alignNode1" presStyleIdx="20" presStyleCnt="34"/>
      <dgm:spPr/>
    </dgm:pt>
    <dgm:pt modelId="{E4556E90-213B-4353-92BC-D3D411682817}" type="pres">
      <dgm:prSet presAssocID="{F112B648-4EF2-43A8-9361-04BD8985ABED}" presName="Child2Accent2" presStyleLbl="alignNode1" presStyleIdx="21" presStyleCnt="34"/>
      <dgm:spPr/>
    </dgm:pt>
    <dgm:pt modelId="{84790684-DDD0-4A95-A07A-207E22938E2D}" type="pres">
      <dgm:prSet presAssocID="{F112B648-4EF2-43A8-9361-04BD8985ABED}" presName="Child2Accent3" presStyleLbl="alignNode1" presStyleIdx="22" presStyleCnt="34"/>
      <dgm:spPr/>
    </dgm:pt>
    <dgm:pt modelId="{B7C414EB-11D0-4F30-BF73-20D3AD1D1F30}" type="pres">
      <dgm:prSet presAssocID="{F112B648-4EF2-43A8-9361-04BD8985ABED}" presName="Child2Accent4" presStyleLbl="alignNode1" presStyleIdx="23" presStyleCnt="34"/>
      <dgm:spPr/>
    </dgm:pt>
    <dgm:pt modelId="{73BA8EA7-E368-4B1C-B6C8-0CC9E293307E}" type="pres">
      <dgm:prSet presAssocID="{F112B648-4EF2-43A8-9361-04BD8985ABED}" presName="Child2Accent5" presStyleLbl="alignNode1" presStyleIdx="24" presStyleCnt="34"/>
      <dgm:spPr/>
    </dgm:pt>
    <dgm:pt modelId="{0F3D0FB1-1040-4A9D-85FB-D14E28E58D2A}" type="pres">
      <dgm:prSet presAssocID="{F112B648-4EF2-43A8-9361-04BD8985ABED}" presName="Child2Accent6" presStyleLbl="alignNode1" presStyleIdx="25" presStyleCnt="34"/>
      <dgm:spPr/>
    </dgm:pt>
    <dgm:pt modelId="{07B510A2-3755-4418-BE38-BC67E3E53BAB}" type="pres">
      <dgm:prSet presAssocID="{F112B648-4EF2-43A8-9361-04BD8985ABED}" presName="Child2Accent7" presStyleLbl="alignNode1" presStyleIdx="26" presStyleCnt="34"/>
      <dgm:spPr/>
    </dgm:pt>
    <dgm:pt modelId="{174C8632-8D9C-4A1D-A725-E04AA1F0F354}" type="pres">
      <dgm:prSet presAssocID="{F112B648-4EF2-43A8-9361-04BD8985ABED}" presName="Child2" presStyleLbl="revTx" presStyleIdx="1" presStyleCnt="3">
        <dgm:presLayoutVars>
          <dgm:chMax/>
          <dgm:chPref val="0"/>
          <dgm:bulletEnabled val="1"/>
        </dgm:presLayoutVars>
      </dgm:prSet>
      <dgm:spPr/>
    </dgm:pt>
    <dgm:pt modelId="{44D07633-EDF1-48F1-98C9-6D76FDB87015}" type="pres">
      <dgm:prSet presAssocID="{B6AD1F22-2167-4A93-866D-56D8081F1F93}" presName="Child3Accent1" presStyleLbl="alignNode1" presStyleIdx="27" presStyleCnt="34"/>
      <dgm:spPr/>
    </dgm:pt>
    <dgm:pt modelId="{29060AF0-2D0F-4F49-B912-FF8E42B7297A}" type="pres">
      <dgm:prSet presAssocID="{B6AD1F22-2167-4A93-866D-56D8081F1F93}" presName="Child3Accent2" presStyleLbl="alignNode1" presStyleIdx="28" presStyleCnt="34"/>
      <dgm:spPr/>
    </dgm:pt>
    <dgm:pt modelId="{DA7E300C-85D7-428F-AB4C-2B678F14E5D6}" type="pres">
      <dgm:prSet presAssocID="{B6AD1F22-2167-4A93-866D-56D8081F1F93}" presName="Child3Accent3" presStyleLbl="alignNode1" presStyleIdx="29" presStyleCnt="34"/>
      <dgm:spPr/>
    </dgm:pt>
    <dgm:pt modelId="{178141CE-B101-4E77-A67B-1BA20D0B5ECE}" type="pres">
      <dgm:prSet presAssocID="{B6AD1F22-2167-4A93-866D-56D8081F1F93}" presName="Child3Accent4" presStyleLbl="alignNode1" presStyleIdx="30" presStyleCnt="34"/>
      <dgm:spPr/>
    </dgm:pt>
    <dgm:pt modelId="{98B8785C-F0F7-4CAB-AE0E-9E0712506DF6}" type="pres">
      <dgm:prSet presAssocID="{B6AD1F22-2167-4A93-866D-56D8081F1F93}" presName="Child3Accent5" presStyleLbl="alignNode1" presStyleIdx="31" presStyleCnt="34"/>
      <dgm:spPr/>
    </dgm:pt>
    <dgm:pt modelId="{43CD1E59-C40A-41A2-853E-B16B4EB09FDB}" type="pres">
      <dgm:prSet presAssocID="{B6AD1F22-2167-4A93-866D-56D8081F1F93}" presName="Child3Accent6" presStyleLbl="alignNode1" presStyleIdx="32" presStyleCnt="34"/>
      <dgm:spPr/>
    </dgm:pt>
    <dgm:pt modelId="{E38B3261-343A-44DC-BAE0-9AF189E11290}" type="pres">
      <dgm:prSet presAssocID="{B6AD1F22-2167-4A93-866D-56D8081F1F93}" presName="Child3Accent7" presStyleLbl="alignNode1" presStyleIdx="33" presStyleCnt="34"/>
      <dgm:spPr/>
    </dgm:pt>
    <dgm:pt modelId="{68140AD8-12DA-4DAF-901A-8E7A628448B7}" type="pres">
      <dgm:prSet presAssocID="{B6AD1F22-2167-4A93-866D-56D8081F1F93}" presName="Child3" presStyleLbl="revTx" presStyleIdx="2" presStyleCnt="3">
        <dgm:presLayoutVars>
          <dgm:chMax/>
          <dgm:chPref val="0"/>
          <dgm:bulletEnabled val="1"/>
        </dgm:presLayoutVars>
      </dgm:prSet>
      <dgm:spPr/>
    </dgm:pt>
  </dgm:ptLst>
  <dgm:cxnLst>
    <dgm:cxn modelId="{F5AE0A0F-290D-4DB6-B2A3-B9656D2CAE7D}" srcId="{A2D8FCBA-008B-48C8-BBE9-142C039F2832}" destId="{E4385686-0DC9-4E83-81CB-A00C756FF432}" srcOrd="0" destOrd="0" parTransId="{C3C49E65-351C-4FEA-8A6C-DC53660B0040}" sibTransId="{6079472C-AA64-44C6-98C9-CF6A44143C40}"/>
    <dgm:cxn modelId="{D4B15B18-50C0-4316-B077-AD6797A5FDD3}" type="presOf" srcId="{A2D8FCBA-008B-48C8-BBE9-142C039F2832}" destId="{DABC99B0-20C6-4643-AA1E-73538FE94BB1}" srcOrd="0" destOrd="0" presId="urn:microsoft.com/office/officeart/2011/layout/ConvergingText#1"/>
    <dgm:cxn modelId="{A89EA01B-DF84-4992-8B2F-454E945E15E7}" type="presOf" srcId="{92E059F0-2549-4F56-92BD-DF88FFD97A14}" destId="{77DF2931-E560-4499-9E6E-F66A46CB9F7F}" srcOrd="0" destOrd="0" presId="urn:microsoft.com/office/officeart/2011/layout/ConvergingText#1"/>
    <dgm:cxn modelId="{51DA5A29-2C04-4C31-9023-17E643B29262}" type="presOf" srcId="{E4385686-0DC9-4E83-81CB-A00C756FF432}" destId="{FCA834D6-708D-4C55-A040-A855B08391C0}" srcOrd="0" destOrd="0" presId="urn:microsoft.com/office/officeart/2011/layout/ConvergingText#1"/>
    <dgm:cxn modelId="{24F0C35E-BF41-432E-B10B-46178430581B}" srcId="{A2D8FCBA-008B-48C8-BBE9-142C039F2832}" destId="{B6AD1F22-2167-4A93-866D-56D8081F1F93}" srcOrd="2" destOrd="0" parTransId="{A5B9B695-F9F7-41FD-86AF-364DEB35C4A9}" sibTransId="{FAB33053-E658-41E8-82F7-45973FFABF4E}"/>
    <dgm:cxn modelId="{B5A7AF61-A196-420B-B22F-2D34B939B7D9}" srcId="{A2D8FCBA-008B-48C8-BBE9-142C039F2832}" destId="{F112B648-4EF2-43A8-9361-04BD8985ABED}" srcOrd="1" destOrd="0" parTransId="{0CF930E3-9CC8-481F-B46E-6071A1E9CB75}" sibTransId="{B2267E02-CC65-4354-AACB-66AF9F89353E}"/>
    <dgm:cxn modelId="{28E82772-FF59-4201-B083-4057E177E597}" type="presOf" srcId="{F112B648-4EF2-43A8-9361-04BD8985ABED}" destId="{174C8632-8D9C-4A1D-A725-E04AA1F0F354}" srcOrd="0" destOrd="0" presId="urn:microsoft.com/office/officeart/2011/layout/ConvergingText#1"/>
    <dgm:cxn modelId="{A961E186-FFAA-4C3C-A6BD-70CC31203174}" type="presOf" srcId="{B6AD1F22-2167-4A93-866D-56D8081F1F93}" destId="{68140AD8-12DA-4DAF-901A-8E7A628448B7}" srcOrd="0" destOrd="0" presId="urn:microsoft.com/office/officeart/2011/layout/ConvergingText#1"/>
    <dgm:cxn modelId="{6F8CE293-EB6B-413A-91FC-3F0490D7048A}" srcId="{92E059F0-2549-4F56-92BD-DF88FFD97A14}" destId="{A2D8FCBA-008B-48C8-BBE9-142C039F2832}" srcOrd="0" destOrd="0" parTransId="{DE561162-267E-4C8C-A578-99ACC1F80B5B}" sibTransId="{F8F605B1-4B77-4909-BA86-92D6DF981C9F}"/>
    <dgm:cxn modelId="{14290B8F-125D-4E49-9933-2EB1EFE4AF37}" type="presParOf" srcId="{77DF2931-E560-4499-9E6E-F66A46CB9F7F}" destId="{E06358B5-D28B-49D8-A32F-530708D4EB7D}" srcOrd="0" destOrd="0" presId="urn:microsoft.com/office/officeart/2011/layout/ConvergingText#1"/>
    <dgm:cxn modelId="{44482F57-DD42-4B54-B441-1A2B482FABF7}" type="presParOf" srcId="{E06358B5-D28B-49D8-A32F-530708D4EB7D}" destId="{9202581C-7724-4550-9EED-5F7A76F91C8F}" srcOrd="0" destOrd="0" presId="urn:microsoft.com/office/officeart/2011/layout/ConvergingText#1"/>
    <dgm:cxn modelId="{A6BE92EC-97B3-491A-858D-87286D3E3A98}" type="presParOf" srcId="{E06358B5-D28B-49D8-A32F-530708D4EB7D}" destId="{0134C77E-78CD-4A79-9C2C-F546A3CD5002}" srcOrd="1" destOrd="0" presId="urn:microsoft.com/office/officeart/2011/layout/ConvergingText#1"/>
    <dgm:cxn modelId="{DD426145-24FD-42C3-B8A1-17E9BC37FAB1}" type="presParOf" srcId="{E06358B5-D28B-49D8-A32F-530708D4EB7D}" destId="{1C85B3AE-5BBD-42D4-BF41-B2C32BF5FEA3}" srcOrd="2" destOrd="0" presId="urn:microsoft.com/office/officeart/2011/layout/ConvergingText#1"/>
    <dgm:cxn modelId="{757A0992-7B8C-4B42-8986-35EB554B05C6}" type="presParOf" srcId="{E06358B5-D28B-49D8-A32F-530708D4EB7D}" destId="{26AE1FB0-635E-4088-8D2F-529B69C10901}" srcOrd="3" destOrd="0" presId="urn:microsoft.com/office/officeart/2011/layout/ConvergingText#1"/>
    <dgm:cxn modelId="{0B092459-838B-4A18-9D85-968C9DD66DFF}" type="presParOf" srcId="{E06358B5-D28B-49D8-A32F-530708D4EB7D}" destId="{A65AE187-E0EB-4A7E-8838-B92F296621FD}" srcOrd="4" destOrd="0" presId="urn:microsoft.com/office/officeart/2011/layout/ConvergingText#1"/>
    <dgm:cxn modelId="{F96F7205-F2AC-4EDB-B813-B7A57EA3C8CF}" type="presParOf" srcId="{E06358B5-D28B-49D8-A32F-530708D4EB7D}" destId="{A01A056F-6CB8-41FC-AC9A-1C62391E422A}" srcOrd="5" destOrd="0" presId="urn:microsoft.com/office/officeart/2011/layout/ConvergingText#1"/>
    <dgm:cxn modelId="{CE9C5D0A-58C5-4A4A-AF15-8D5061B596F2}" type="presParOf" srcId="{E06358B5-D28B-49D8-A32F-530708D4EB7D}" destId="{44F16CCE-714A-4C64-88F6-95EC37F7EAD7}" srcOrd="6" destOrd="0" presId="urn:microsoft.com/office/officeart/2011/layout/ConvergingText#1"/>
    <dgm:cxn modelId="{CDE971C1-6CE3-49EB-821A-A24D232EDFF4}" type="presParOf" srcId="{E06358B5-D28B-49D8-A32F-530708D4EB7D}" destId="{C7D84034-FD74-4D0A-A7CF-1A54D735BE58}" srcOrd="7" destOrd="0" presId="urn:microsoft.com/office/officeart/2011/layout/ConvergingText#1"/>
    <dgm:cxn modelId="{AD1B3DC0-5B09-45F4-AA8E-D4D108D37DB9}" type="presParOf" srcId="{E06358B5-D28B-49D8-A32F-530708D4EB7D}" destId="{FBED903F-742D-46BA-95F1-8DBF072DAA52}" srcOrd="8" destOrd="0" presId="urn:microsoft.com/office/officeart/2011/layout/ConvergingText#1"/>
    <dgm:cxn modelId="{DECBE81A-A6C2-4AF8-8B40-C25F112A17EB}" type="presParOf" srcId="{E06358B5-D28B-49D8-A32F-530708D4EB7D}" destId="{C4CBEDB7-5D2A-492F-929E-AE75C0E770EA}" srcOrd="9" destOrd="0" presId="urn:microsoft.com/office/officeart/2011/layout/ConvergingText#1"/>
    <dgm:cxn modelId="{46CE3B2C-2AF3-4F3B-B999-55354CB0828A}" type="presParOf" srcId="{E06358B5-D28B-49D8-A32F-530708D4EB7D}" destId="{DABC99B0-20C6-4643-AA1E-73538FE94BB1}" srcOrd="10" destOrd="0" presId="urn:microsoft.com/office/officeart/2011/layout/ConvergingText#1"/>
    <dgm:cxn modelId="{9EE1858A-B41A-44D4-9569-05269DE52BC0}" type="presParOf" srcId="{E06358B5-D28B-49D8-A32F-530708D4EB7D}" destId="{BC1AE4EA-87AD-44B4-8EF5-1F5696A9A0E9}" srcOrd="11" destOrd="0" presId="urn:microsoft.com/office/officeart/2011/layout/ConvergingText#1"/>
    <dgm:cxn modelId="{B1F430B4-C42E-4958-9027-0BC6A07F7DC5}" type="presParOf" srcId="{E06358B5-D28B-49D8-A32F-530708D4EB7D}" destId="{BEA4E7FE-E1F7-4865-90BC-F7BC92A3D216}" srcOrd="12" destOrd="0" presId="urn:microsoft.com/office/officeart/2011/layout/ConvergingText#1"/>
    <dgm:cxn modelId="{B22A0CAD-8CAF-4AE2-B0C5-9FDCE12845CB}" type="presParOf" srcId="{E06358B5-D28B-49D8-A32F-530708D4EB7D}" destId="{882599EC-A063-4709-B4EB-C82B19A6E891}" srcOrd="13" destOrd="0" presId="urn:microsoft.com/office/officeart/2011/layout/ConvergingText#1"/>
    <dgm:cxn modelId="{E9D83795-910B-4370-99C1-CB3E336ED3C4}" type="presParOf" srcId="{E06358B5-D28B-49D8-A32F-530708D4EB7D}" destId="{396AD349-D218-433E-A494-1F8A888D5AED}" srcOrd="14" destOrd="0" presId="urn:microsoft.com/office/officeart/2011/layout/ConvergingText#1"/>
    <dgm:cxn modelId="{F509B51C-4FBF-4770-9A9B-2DEA59E2F0EB}" type="presParOf" srcId="{E06358B5-D28B-49D8-A32F-530708D4EB7D}" destId="{48173797-A55E-4D0F-9AC5-DAEBF721CCC7}" srcOrd="15" destOrd="0" presId="urn:microsoft.com/office/officeart/2011/layout/ConvergingText#1"/>
    <dgm:cxn modelId="{D6F13A56-AF70-4D53-95DC-5D6F0BBCC323}" type="presParOf" srcId="{E06358B5-D28B-49D8-A32F-530708D4EB7D}" destId="{3AB5178D-04BA-4431-AF1B-631298D8F932}" srcOrd="16" destOrd="0" presId="urn:microsoft.com/office/officeart/2011/layout/ConvergingText#1"/>
    <dgm:cxn modelId="{DD935272-9142-44D0-8A69-FB525D3E1AD5}" type="presParOf" srcId="{E06358B5-D28B-49D8-A32F-530708D4EB7D}" destId="{D0534427-D06E-433A-9001-F9ED25E6B909}" srcOrd="17" destOrd="0" presId="urn:microsoft.com/office/officeart/2011/layout/ConvergingText#1"/>
    <dgm:cxn modelId="{584A0EA4-3812-4F75-803B-3E4C278BC79B}" type="presParOf" srcId="{E06358B5-D28B-49D8-A32F-530708D4EB7D}" destId="{A95F7FAD-FA0D-482B-A0FB-D9D6D0BBB221}" srcOrd="18" destOrd="0" presId="urn:microsoft.com/office/officeart/2011/layout/ConvergingText#1"/>
    <dgm:cxn modelId="{7C24BE29-6818-4ABC-AB82-F7607F640C0E}" type="presParOf" srcId="{E06358B5-D28B-49D8-A32F-530708D4EB7D}" destId="{406A00B0-F284-486E-AF33-97829F3CF6DC}" srcOrd="19" destOrd="0" presId="urn:microsoft.com/office/officeart/2011/layout/ConvergingText#1"/>
    <dgm:cxn modelId="{99B46F1D-FB58-4125-B60B-69FB346BA701}" type="presParOf" srcId="{E06358B5-D28B-49D8-A32F-530708D4EB7D}" destId="{FCA834D6-708D-4C55-A040-A855B08391C0}" srcOrd="20" destOrd="0" presId="urn:microsoft.com/office/officeart/2011/layout/ConvergingText#1"/>
    <dgm:cxn modelId="{E6579DFB-5747-4762-9C2D-949A272DE29A}" type="presParOf" srcId="{E06358B5-D28B-49D8-A32F-530708D4EB7D}" destId="{4DB282BF-4459-4FAB-B4BC-24BEB526270B}" srcOrd="21" destOrd="0" presId="urn:microsoft.com/office/officeart/2011/layout/ConvergingText#1"/>
    <dgm:cxn modelId="{F0D033E8-ED1A-4E95-998D-C1A54A65EC20}" type="presParOf" srcId="{E06358B5-D28B-49D8-A32F-530708D4EB7D}" destId="{E4556E90-213B-4353-92BC-D3D411682817}" srcOrd="22" destOrd="0" presId="urn:microsoft.com/office/officeart/2011/layout/ConvergingText#1"/>
    <dgm:cxn modelId="{22773352-350F-4754-8BF5-71AA5B9D5B5D}" type="presParOf" srcId="{E06358B5-D28B-49D8-A32F-530708D4EB7D}" destId="{84790684-DDD0-4A95-A07A-207E22938E2D}" srcOrd="23" destOrd="0" presId="urn:microsoft.com/office/officeart/2011/layout/ConvergingText#1"/>
    <dgm:cxn modelId="{14C788C6-497D-45FD-86BF-1E074BD43EAE}" type="presParOf" srcId="{E06358B5-D28B-49D8-A32F-530708D4EB7D}" destId="{B7C414EB-11D0-4F30-BF73-20D3AD1D1F30}" srcOrd="24" destOrd="0" presId="urn:microsoft.com/office/officeart/2011/layout/ConvergingText#1"/>
    <dgm:cxn modelId="{CAB49630-0DB4-4DD2-A97A-08CDEFC2C8CF}" type="presParOf" srcId="{E06358B5-D28B-49D8-A32F-530708D4EB7D}" destId="{73BA8EA7-E368-4B1C-B6C8-0CC9E293307E}" srcOrd="25" destOrd="0" presId="urn:microsoft.com/office/officeart/2011/layout/ConvergingText#1"/>
    <dgm:cxn modelId="{D05B6194-05D2-436D-A6FA-B3B21963A33F}" type="presParOf" srcId="{E06358B5-D28B-49D8-A32F-530708D4EB7D}" destId="{0F3D0FB1-1040-4A9D-85FB-D14E28E58D2A}" srcOrd="26" destOrd="0" presId="urn:microsoft.com/office/officeart/2011/layout/ConvergingText#1"/>
    <dgm:cxn modelId="{F84ABC26-B587-4C86-8F8A-EBEEC88FAFEF}" type="presParOf" srcId="{E06358B5-D28B-49D8-A32F-530708D4EB7D}" destId="{07B510A2-3755-4418-BE38-BC67E3E53BAB}" srcOrd="27" destOrd="0" presId="urn:microsoft.com/office/officeart/2011/layout/ConvergingText#1"/>
    <dgm:cxn modelId="{81C58347-48DD-41FA-A3A2-BDB901B10A4F}" type="presParOf" srcId="{E06358B5-D28B-49D8-A32F-530708D4EB7D}" destId="{174C8632-8D9C-4A1D-A725-E04AA1F0F354}" srcOrd="28" destOrd="0" presId="urn:microsoft.com/office/officeart/2011/layout/ConvergingText#1"/>
    <dgm:cxn modelId="{BB571084-4AC0-4240-8B5D-E4E49242C960}" type="presParOf" srcId="{E06358B5-D28B-49D8-A32F-530708D4EB7D}" destId="{44D07633-EDF1-48F1-98C9-6D76FDB87015}" srcOrd="29" destOrd="0" presId="urn:microsoft.com/office/officeart/2011/layout/ConvergingText#1"/>
    <dgm:cxn modelId="{CD44DFD6-50AC-42B2-A7AC-80DE2B49E25F}" type="presParOf" srcId="{E06358B5-D28B-49D8-A32F-530708D4EB7D}" destId="{29060AF0-2D0F-4F49-B912-FF8E42B7297A}" srcOrd="30" destOrd="0" presId="urn:microsoft.com/office/officeart/2011/layout/ConvergingText#1"/>
    <dgm:cxn modelId="{4B2924A5-A7E1-4978-9D1A-478A1C57C056}" type="presParOf" srcId="{E06358B5-D28B-49D8-A32F-530708D4EB7D}" destId="{DA7E300C-85D7-428F-AB4C-2B678F14E5D6}" srcOrd="31" destOrd="0" presId="urn:microsoft.com/office/officeart/2011/layout/ConvergingText#1"/>
    <dgm:cxn modelId="{20CBEBA7-70F7-4D4F-8703-A6B248D3006E}" type="presParOf" srcId="{E06358B5-D28B-49D8-A32F-530708D4EB7D}" destId="{178141CE-B101-4E77-A67B-1BA20D0B5ECE}" srcOrd="32" destOrd="0" presId="urn:microsoft.com/office/officeart/2011/layout/ConvergingText#1"/>
    <dgm:cxn modelId="{CD4682FF-AF24-4A8B-A239-F200121515DC}" type="presParOf" srcId="{E06358B5-D28B-49D8-A32F-530708D4EB7D}" destId="{98B8785C-F0F7-4CAB-AE0E-9E0712506DF6}" srcOrd="33" destOrd="0" presId="urn:microsoft.com/office/officeart/2011/layout/ConvergingText#1"/>
    <dgm:cxn modelId="{8016955F-3AB9-4ECF-AB8B-015A950E49ED}" type="presParOf" srcId="{E06358B5-D28B-49D8-A32F-530708D4EB7D}" destId="{43CD1E59-C40A-41A2-853E-B16B4EB09FDB}" srcOrd="34" destOrd="0" presId="urn:microsoft.com/office/officeart/2011/layout/ConvergingText#1"/>
    <dgm:cxn modelId="{F58C384E-7BAF-40E6-BC04-742E0E800C8D}" type="presParOf" srcId="{E06358B5-D28B-49D8-A32F-530708D4EB7D}" destId="{E38B3261-343A-44DC-BAE0-9AF189E11290}" srcOrd="35" destOrd="0" presId="urn:microsoft.com/office/officeart/2011/layout/ConvergingText#1"/>
    <dgm:cxn modelId="{59B05900-D7C0-45C8-B572-A1C37AA67573}" type="presParOf" srcId="{E06358B5-D28B-49D8-A32F-530708D4EB7D}" destId="{68140AD8-12DA-4DAF-901A-8E7A628448B7}" srcOrd="36" destOrd="0" presId="urn:microsoft.com/office/officeart/2011/layout/ConvergingTex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BDEC478-40F0-4CD8-B23A-F29329D1B3BA}" type="doc">
      <dgm:prSet loTypeId="urn:microsoft.com/office/officeart/2009/layout/ReverseList#1" loCatId="relationship" qsTypeId="urn:microsoft.com/office/officeart/2005/8/quickstyle/3d1#3" qsCatId="3D" csTypeId="urn:microsoft.com/office/officeart/2005/8/colors/colorful5#7" csCatId="colorful" phldr="1"/>
      <dgm:spPr/>
      <dgm:t>
        <a:bodyPr/>
        <a:lstStyle/>
        <a:p>
          <a:endParaRPr lang="en-GB"/>
        </a:p>
      </dgm:t>
    </dgm:pt>
    <dgm:pt modelId="{4F9C37D6-1491-468F-89B9-98FCE56970D4}">
      <dgm:prSet phldrT="[Text]"/>
      <dgm:spPr/>
      <dgm:t>
        <a:bodyPr/>
        <a:lstStyle/>
        <a:p>
          <a:endParaRPr lang="en-GB" dirty="0"/>
        </a:p>
      </dgm:t>
    </dgm:pt>
    <dgm:pt modelId="{07897D3E-784B-49EB-959A-95F4D7C719AD}" type="parTrans" cxnId="{466A3DC3-A2EC-488F-B474-B7C81A6E7473}">
      <dgm:prSet/>
      <dgm:spPr/>
      <dgm:t>
        <a:bodyPr/>
        <a:lstStyle/>
        <a:p>
          <a:endParaRPr lang="en-GB"/>
        </a:p>
      </dgm:t>
    </dgm:pt>
    <dgm:pt modelId="{0BCD4262-5F59-4F87-8B70-AA83A5EB621B}" type="sibTrans" cxnId="{466A3DC3-A2EC-488F-B474-B7C81A6E7473}">
      <dgm:prSet/>
      <dgm:spPr/>
      <dgm:t>
        <a:bodyPr/>
        <a:lstStyle/>
        <a:p>
          <a:endParaRPr lang="en-GB"/>
        </a:p>
      </dgm:t>
    </dgm:pt>
    <dgm:pt modelId="{A1D326B0-BCA0-4E9F-9F89-3B26BCEF75F3}">
      <dgm:prSet phldrT="[Text]"/>
      <dgm:spPr/>
      <dgm:t>
        <a:bodyPr/>
        <a:lstStyle/>
        <a:p>
          <a:endParaRPr lang="en-GB" dirty="0"/>
        </a:p>
      </dgm:t>
    </dgm:pt>
    <dgm:pt modelId="{1E7CFC20-6003-4AC4-9ED1-8803B9C0A4DD}" type="parTrans" cxnId="{C5E21666-1FFB-48F7-84DE-AEBA56B77614}">
      <dgm:prSet/>
      <dgm:spPr/>
      <dgm:t>
        <a:bodyPr/>
        <a:lstStyle/>
        <a:p>
          <a:endParaRPr lang="en-GB"/>
        </a:p>
      </dgm:t>
    </dgm:pt>
    <dgm:pt modelId="{F77FBD15-23EE-418F-9EA9-0F0D28FF9B8A}" type="sibTrans" cxnId="{C5E21666-1FFB-48F7-84DE-AEBA56B77614}">
      <dgm:prSet/>
      <dgm:spPr/>
      <dgm:t>
        <a:bodyPr/>
        <a:lstStyle/>
        <a:p>
          <a:endParaRPr lang="en-GB"/>
        </a:p>
      </dgm:t>
    </dgm:pt>
    <dgm:pt modelId="{7DD2C999-81A7-4BD1-8653-0857D11C7A4D}" type="pres">
      <dgm:prSet presAssocID="{3BDEC478-40F0-4CD8-B23A-F29329D1B3BA}" presName="Name0" presStyleCnt="0">
        <dgm:presLayoutVars>
          <dgm:chMax val="2"/>
          <dgm:chPref val="2"/>
          <dgm:animLvl val="lvl"/>
        </dgm:presLayoutVars>
      </dgm:prSet>
      <dgm:spPr/>
    </dgm:pt>
    <dgm:pt modelId="{82B2BD03-9AF7-495C-BCF6-099EF54A5145}" type="pres">
      <dgm:prSet presAssocID="{3BDEC478-40F0-4CD8-B23A-F29329D1B3BA}" presName="LeftText" presStyleLbl="revTx" presStyleIdx="0" presStyleCnt="0">
        <dgm:presLayoutVars>
          <dgm:bulletEnabled val="1"/>
        </dgm:presLayoutVars>
      </dgm:prSet>
      <dgm:spPr/>
    </dgm:pt>
    <dgm:pt modelId="{E61CEA90-7485-4D8E-A2A8-10C63FE1ECC2}" type="pres">
      <dgm:prSet presAssocID="{3BDEC478-40F0-4CD8-B23A-F29329D1B3BA}" presName="LeftNode" presStyleLbl="bgImgPlace1" presStyleIdx="0" presStyleCnt="2">
        <dgm:presLayoutVars>
          <dgm:chMax val="2"/>
          <dgm:chPref val="2"/>
        </dgm:presLayoutVars>
      </dgm:prSet>
      <dgm:spPr/>
    </dgm:pt>
    <dgm:pt modelId="{C39ECA9D-D78D-49FA-8A00-402B43649DFD}" type="pres">
      <dgm:prSet presAssocID="{3BDEC478-40F0-4CD8-B23A-F29329D1B3BA}" presName="RightText" presStyleLbl="revTx" presStyleIdx="0" presStyleCnt="0">
        <dgm:presLayoutVars>
          <dgm:bulletEnabled val="1"/>
        </dgm:presLayoutVars>
      </dgm:prSet>
      <dgm:spPr/>
    </dgm:pt>
    <dgm:pt modelId="{C9724498-CBCE-4BBA-91D5-972731EBAF69}" type="pres">
      <dgm:prSet presAssocID="{3BDEC478-40F0-4CD8-B23A-F29329D1B3BA}" presName="RightNode" presStyleLbl="bgImgPlace1" presStyleIdx="1" presStyleCnt="2">
        <dgm:presLayoutVars>
          <dgm:chMax val="0"/>
          <dgm:chPref val="0"/>
        </dgm:presLayoutVars>
      </dgm:prSet>
      <dgm:spPr/>
    </dgm:pt>
    <dgm:pt modelId="{617E340E-5B93-4B70-9487-2BFEA44F54DA}" type="pres">
      <dgm:prSet presAssocID="{3BDEC478-40F0-4CD8-B23A-F29329D1B3BA}" presName="TopArrow" presStyleLbl="node1" presStyleIdx="0" presStyleCnt="2"/>
      <dgm:spPr/>
    </dgm:pt>
    <dgm:pt modelId="{7FDF96E7-D1D5-4B07-9EA9-189A428DDF07}" type="pres">
      <dgm:prSet presAssocID="{3BDEC478-40F0-4CD8-B23A-F29329D1B3BA}" presName="BottomArrow" presStyleLbl="node1" presStyleIdx="1" presStyleCnt="2"/>
      <dgm:spPr/>
    </dgm:pt>
  </dgm:ptLst>
  <dgm:cxnLst>
    <dgm:cxn modelId="{62276207-31C5-48D0-988F-1C2F24DB79E7}" type="presOf" srcId="{4F9C37D6-1491-468F-89B9-98FCE56970D4}" destId="{82B2BD03-9AF7-495C-BCF6-099EF54A5145}" srcOrd="0" destOrd="0" presId="urn:microsoft.com/office/officeart/2009/layout/ReverseList#1"/>
    <dgm:cxn modelId="{48932117-CDB6-4C55-8916-F214320B99DA}" type="presOf" srcId="{4F9C37D6-1491-468F-89B9-98FCE56970D4}" destId="{E61CEA90-7485-4D8E-A2A8-10C63FE1ECC2}" srcOrd="1" destOrd="0" presId="urn:microsoft.com/office/officeart/2009/layout/ReverseList#1"/>
    <dgm:cxn modelId="{C5E21666-1FFB-48F7-84DE-AEBA56B77614}" srcId="{3BDEC478-40F0-4CD8-B23A-F29329D1B3BA}" destId="{A1D326B0-BCA0-4E9F-9F89-3B26BCEF75F3}" srcOrd="1" destOrd="0" parTransId="{1E7CFC20-6003-4AC4-9ED1-8803B9C0A4DD}" sibTransId="{F77FBD15-23EE-418F-9EA9-0F0D28FF9B8A}"/>
    <dgm:cxn modelId="{40144BA7-0272-467C-89BB-2F3F63F25903}" type="presOf" srcId="{A1D326B0-BCA0-4E9F-9F89-3B26BCEF75F3}" destId="{C39ECA9D-D78D-49FA-8A00-402B43649DFD}" srcOrd="0" destOrd="0" presId="urn:microsoft.com/office/officeart/2009/layout/ReverseList#1"/>
    <dgm:cxn modelId="{8D210BB8-C791-4AFC-83D5-1E797AD07F0D}" type="presOf" srcId="{A1D326B0-BCA0-4E9F-9F89-3B26BCEF75F3}" destId="{C9724498-CBCE-4BBA-91D5-972731EBAF69}" srcOrd="1" destOrd="0" presId="urn:microsoft.com/office/officeart/2009/layout/ReverseList#1"/>
    <dgm:cxn modelId="{466A3DC3-A2EC-488F-B474-B7C81A6E7473}" srcId="{3BDEC478-40F0-4CD8-B23A-F29329D1B3BA}" destId="{4F9C37D6-1491-468F-89B9-98FCE56970D4}" srcOrd="0" destOrd="0" parTransId="{07897D3E-784B-49EB-959A-95F4D7C719AD}" sibTransId="{0BCD4262-5F59-4F87-8B70-AA83A5EB621B}"/>
    <dgm:cxn modelId="{3B8AE0F7-7D62-45E7-8DAF-68CCC0816C3A}" type="presOf" srcId="{3BDEC478-40F0-4CD8-B23A-F29329D1B3BA}" destId="{7DD2C999-81A7-4BD1-8653-0857D11C7A4D}" srcOrd="0" destOrd="0" presId="urn:microsoft.com/office/officeart/2009/layout/ReverseList#1"/>
    <dgm:cxn modelId="{CB6EABCA-B66B-47B1-81F8-4D78E05B6084}" type="presParOf" srcId="{7DD2C999-81A7-4BD1-8653-0857D11C7A4D}" destId="{82B2BD03-9AF7-495C-BCF6-099EF54A5145}" srcOrd="0" destOrd="0" presId="urn:microsoft.com/office/officeart/2009/layout/ReverseList#1"/>
    <dgm:cxn modelId="{EED231D3-B14A-4B2F-8E8C-1BED4CA23296}" type="presParOf" srcId="{7DD2C999-81A7-4BD1-8653-0857D11C7A4D}" destId="{E61CEA90-7485-4D8E-A2A8-10C63FE1ECC2}" srcOrd="1" destOrd="0" presId="urn:microsoft.com/office/officeart/2009/layout/ReverseList#1"/>
    <dgm:cxn modelId="{2D1947B6-2D46-48A0-810F-DE87CF3E149B}" type="presParOf" srcId="{7DD2C999-81A7-4BD1-8653-0857D11C7A4D}" destId="{C39ECA9D-D78D-49FA-8A00-402B43649DFD}" srcOrd="2" destOrd="0" presId="urn:microsoft.com/office/officeart/2009/layout/ReverseList#1"/>
    <dgm:cxn modelId="{71892F80-557D-4B16-BC95-B0B801847C06}" type="presParOf" srcId="{7DD2C999-81A7-4BD1-8653-0857D11C7A4D}" destId="{C9724498-CBCE-4BBA-91D5-972731EBAF69}" srcOrd="3" destOrd="0" presId="urn:microsoft.com/office/officeart/2009/layout/ReverseList#1"/>
    <dgm:cxn modelId="{BE817309-E3B2-4D72-B3C1-D50DCCFE251D}" type="presParOf" srcId="{7DD2C999-81A7-4BD1-8653-0857D11C7A4D}" destId="{617E340E-5B93-4B70-9487-2BFEA44F54DA}" srcOrd="4" destOrd="0" presId="urn:microsoft.com/office/officeart/2009/layout/ReverseList#1"/>
    <dgm:cxn modelId="{D39CC23F-36B9-43DA-9CF6-CB4B3CBB9DEF}" type="presParOf" srcId="{7DD2C999-81A7-4BD1-8653-0857D11C7A4D}" destId="{7FDF96E7-D1D5-4B07-9EA9-189A428DDF07}" srcOrd="5" destOrd="0" presId="urn:microsoft.com/office/officeart/2009/layout/Reverse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603D04D5-6334-4103-A991-9C1A31D1ED98}" type="doc">
      <dgm:prSet loTypeId="urn:microsoft.com/office/officeart/2005/8/layout/arrow3#1" loCatId="relationship" qsTypeId="urn:microsoft.com/office/officeart/2005/8/quickstyle/simple1#7" qsCatId="simple" csTypeId="urn:microsoft.com/office/officeart/2005/8/colors/colorful1#5" csCatId="colorful" phldr="1"/>
      <dgm:spPr/>
      <dgm:t>
        <a:bodyPr/>
        <a:lstStyle/>
        <a:p>
          <a:endParaRPr lang="en-GB"/>
        </a:p>
      </dgm:t>
    </dgm:pt>
    <dgm:pt modelId="{1E11F207-DB2E-48D4-A7D0-298DDCF5E18E}">
      <dgm:prSet phldrT="[Text]"/>
      <dgm:spPr/>
      <dgm:t>
        <a:bodyPr/>
        <a:lstStyle/>
        <a:p>
          <a:endParaRPr lang="en-GB" dirty="0"/>
        </a:p>
      </dgm:t>
    </dgm:pt>
    <dgm:pt modelId="{2A1603A5-7FEF-471B-926B-93697C7AC1B5}" type="parTrans" cxnId="{73171317-41B6-4783-BF84-65873E7B9859}">
      <dgm:prSet/>
      <dgm:spPr/>
      <dgm:t>
        <a:bodyPr/>
        <a:lstStyle/>
        <a:p>
          <a:endParaRPr lang="en-GB"/>
        </a:p>
      </dgm:t>
    </dgm:pt>
    <dgm:pt modelId="{DA55A929-059A-4753-A295-E376301DE603}" type="sibTrans" cxnId="{73171317-41B6-4783-BF84-65873E7B9859}">
      <dgm:prSet/>
      <dgm:spPr/>
      <dgm:t>
        <a:bodyPr/>
        <a:lstStyle/>
        <a:p>
          <a:endParaRPr lang="en-GB"/>
        </a:p>
      </dgm:t>
    </dgm:pt>
    <dgm:pt modelId="{9C7739DC-735E-48DC-A02A-3E31A7C0C5EF}">
      <dgm:prSet phldrT="[Text]"/>
      <dgm:spPr/>
      <dgm:t>
        <a:bodyPr/>
        <a:lstStyle/>
        <a:p>
          <a:endParaRPr lang="en-GB" dirty="0"/>
        </a:p>
      </dgm:t>
    </dgm:pt>
    <dgm:pt modelId="{049E3DC5-8B49-405D-935C-367C8936E7A5}" type="parTrans" cxnId="{FCBDD748-A9C2-4CEC-A8DA-DB5150CD70F9}">
      <dgm:prSet/>
      <dgm:spPr/>
      <dgm:t>
        <a:bodyPr/>
        <a:lstStyle/>
        <a:p>
          <a:endParaRPr lang="en-GB"/>
        </a:p>
      </dgm:t>
    </dgm:pt>
    <dgm:pt modelId="{69586E0F-743C-44A0-B15F-7D1D28B2FB86}" type="sibTrans" cxnId="{FCBDD748-A9C2-4CEC-A8DA-DB5150CD70F9}">
      <dgm:prSet/>
      <dgm:spPr/>
      <dgm:t>
        <a:bodyPr/>
        <a:lstStyle/>
        <a:p>
          <a:endParaRPr lang="en-GB"/>
        </a:p>
      </dgm:t>
    </dgm:pt>
    <dgm:pt modelId="{C017B7F3-535F-4D21-A4D8-5E15D1BE0EA2}" type="pres">
      <dgm:prSet presAssocID="{603D04D5-6334-4103-A991-9C1A31D1ED98}" presName="compositeShape" presStyleCnt="0">
        <dgm:presLayoutVars>
          <dgm:chMax val="2"/>
          <dgm:dir/>
          <dgm:resizeHandles val="exact"/>
        </dgm:presLayoutVars>
      </dgm:prSet>
      <dgm:spPr/>
    </dgm:pt>
    <dgm:pt modelId="{35DBFB90-B8B7-4DDD-A51C-4700F579F005}" type="pres">
      <dgm:prSet presAssocID="{603D04D5-6334-4103-A991-9C1A31D1ED98}" presName="divider" presStyleLbl="fgShp" presStyleIdx="0" presStyleCnt="1"/>
      <dgm:spPr>
        <a:solidFill>
          <a:schemeClr val="accent4">
            <a:lumMod val="75000"/>
          </a:schemeClr>
        </a:solidFill>
      </dgm:spPr>
    </dgm:pt>
    <dgm:pt modelId="{BCA91593-C749-4BF2-90D4-3AF34D5DAF89}" type="pres">
      <dgm:prSet presAssocID="{1E11F207-DB2E-48D4-A7D0-298DDCF5E18E}" presName="downArrow" presStyleLbl="node1" presStyleIdx="0" presStyleCnt="2"/>
      <dgm:spPr>
        <a:solidFill>
          <a:srgbClr val="00B0F0"/>
        </a:solidFill>
      </dgm:spPr>
    </dgm:pt>
    <dgm:pt modelId="{14DE3E61-EEC9-4457-BAF9-81B85D963DF3}" type="pres">
      <dgm:prSet presAssocID="{1E11F207-DB2E-48D4-A7D0-298DDCF5E18E}" presName="downArrowText" presStyleLbl="revTx" presStyleIdx="0" presStyleCnt="2">
        <dgm:presLayoutVars>
          <dgm:bulletEnabled val="1"/>
        </dgm:presLayoutVars>
      </dgm:prSet>
      <dgm:spPr/>
    </dgm:pt>
    <dgm:pt modelId="{7B2A40F8-AB60-4BFF-BFE5-B991C9A787FB}" type="pres">
      <dgm:prSet presAssocID="{9C7739DC-735E-48DC-A02A-3E31A7C0C5EF}" presName="upArrow" presStyleLbl="node1" presStyleIdx="1" presStyleCnt="2"/>
      <dgm:spPr>
        <a:solidFill>
          <a:srgbClr val="FFC000"/>
        </a:solidFill>
      </dgm:spPr>
    </dgm:pt>
    <dgm:pt modelId="{97AB7A18-9899-45F9-88E4-4F7F081C7D66}" type="pres">
      <dgm:prSet presAssocID="{9C7739DC-735E-48DC-A02A-3E31A7C0C5EF}" presName="upArrowText" presStyleLbl="revTx" presStyleIdx="1" presStyleCnt="2">
        <dgm:presLayoutVars>
          <dgm:bulletEnabled val="1"/>
        </dgm:presLayoutVars>
      </dgm:prSet>
      <dgm:spPr/>
    </dgm:pt>
  </dgm:ptLst>
  <dgm:cxnLst>
    <dgm:cxn modelId="{73171317-41B6-4783-BF84-65873E7B9859}" srcId="{603D04D5-6334-4103-A991-9C1A31D1ED98}" destId="{1E11F207-DB2E-48D4-A7D0-298DDCF5E18E}" srcOrd="0" destOrd="0" parTransId="{2A1603A5-7FEF-471B-926B-93697C7AC1B5}" sibTransId="{DA55A929-059A-4753-A295-E376301DE603}"/>
    <dgm:cxn modelId="{FCBDD748-A9C2-4CEC-A8DA-DB5150CD70F9}" srcId="{603D04D5-6334-4103-A991-9C1A31D1ED98}" destId="{9C7739DC-735E-48DC-A02A-3E31A7C0C5EF}" srcOrd="1" destOrd="0" parTransId="{049E3DC5-8B49-405D-935C-367C8936E7A5}" sibTransId="{69586E0F-743C-44A0-B15F-7D1D28B2FB86}"/>
    <dgm:cxn modelId="{A1E45A4F-C4EF-4D34-8B6E-6D4B75B85C37}" type="presOf" srcId="{603D04D5-6334-4103-A991-9C1A31D1ED98}" destId="{C017B7F3-535F-4D21-A4D8-5E15D1BE0EA2}" srcOrd="0" destOrd="0" presId="urn:microsoft.com/office/officeart/2005/8/layout/arrow3#1"/>
    <dgm:cxn modelId="{CC5A4B7B-9BF9-434F-A090-0DCF46D43190}" type="presOf" srcId="{1E11F207-DB2E-48D4-A7D0-298DDCF5E18E}" destId="{14DE3E61-EEC9-4457-BAF9-81B85D963DF3}" srcOrd="0" destOrd="0" presId="urn:microsoft.com/office/officeart/2005/8/layout/arrow3#1"/>
    <dgm:cxn modelId="{6A67C384-4916-4A55-B971-4597B7DE1BE4}" type="presOf" srcId="{9C7739DC-735E-48DC-A02A-3E31A7C0C5EF}" destId="{97AB7A18-9899-45F9-88E4-4F7F081C7D66}" srcOrd="0" destOrd="0" presId="urn:microsoft.com/office/officeart/2005/8/layout/arrow3#1"/>
    <dgm:cxn modelId="{668AD512-4DE7-431B-AB43-03A78AC4E613}" type="presParOf" srcId="{C017B7F3-535F-4D21-A4D8-5E15D1BE0EA2}" destId="{35DBFB90-B8B7-4DDD-A51C-4700F579F005}" srcOrd="0" destOrd="0" presId="urn:microsoft.com/office/officeart/2005/8/layout/arrow3#1"/>
    <dgm:cxn modelId="{B69DCDE3-5DE2-4F3E-869F-ABBB7F04C3B1}" type="presParOf" srcId="{C017B7F3-535F-4D21-A4D8-5E15D1BE0EA2}" destId="{BCA91593-C749-4BF2-90D4-3AF34D5DAF89}" srcOrd="1" destOrd="0" presId="urn:microsoft.com/office/officeart/2005/8/layout/arrow3#1"/>
    <dgm:cxn modelId="{6FE90A34-B962-48B1-9C1A-CA49E7A411C4}" type="presParOf" srcId="{C017B7F3-535F-4D21-A4D8-5E15D1BE0EA2}" destId="{14DE3E61-EEC9-4457-BAF9-81B85D963DF3}" srcOrd="2" destOrd="0" presId="urn:microsoft.com/office/officeart/2005/8/layout/arrow3#1"/>
    <dgm:cxn modelId="{439066D3-F698-49CD-BF31-D36190B5610F}" type="presParOf" srcId="{C017B7F3-535F-4D21-A4D8-5E15D1BE0EA2}" destId="{7B2A40F8-AB60-4BFF-BFE5-B991C9A787FB}" srcOrd="3" destOrd="0" presId="urn:microsoft.com/office/officeart/2005/8/layout/arrow3#1"/>
    <dgm:cxn modelId="{C72E11BF-934D-473F-8B31-C035A3F4D684}" type="presParOf" srcId="{C017B7F3-535F-4D21-A4D8-5E15D1BE0EA2}" destId="{97AB7A18-9899-45F9-88E4-4F7F081C7D66}" srcOrd="4" destOrd="0" presId="urn:microsoft.com/office/officeart/2005/8/layout/arrow3#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DF60DC6-90C3-446C-B557-18D58A8B7EB3}" type="doc">
      <dgm:prSet loTypeId="urn:microsoft.com/office/officeart/2009/3/layout/SubStepProcess#1" loCatId="process" qsTypeId="urn:microsoft.com/office/officeart/2005/8/quickstyle/3d1#4" qsCatId="3D" csTypeId="urn:microsoft.com/office/officeart/2005/8/colors/colorful4#4" csCatId="colorful" phldr="1"/>
      <dgm:spPr/>
      <dgm:t>
        <a:bodyPr/>
        <a:lstStyle/>
        <a:p>
          <a:endParaRPr lang="en-GB"/>
        </a:p>
      </dgm:t>
    </dgm:pt>
    <dgm:pt modelId="{CD0FB10C-0BB4-4951-8641-B1150978FEC5}">
      <dgm:prSet phldrT="[Text]"/>
      <dgm:spPr/>
      <dgm:t>
        <a:bodyPr/>
        <a:lstStyle/>
        <a:p>
          <a:r>
            <a:rPr lang="en-GB" dirty="0"/>
            <a:t>A</a:t>
          </a:r>
        </a:p>
      </dgm:t>
    </dgm:pt>
    <dgm:pt modelId="{5791F6F2-BC73-45E3-AB87-C552E2946F30}" type="parTrans" cxnId="{27742278-4B6F-4A0D-BE3A-005EFE3A3F2D}">
      <dgm:prSet/>
      <dgm:spPr/>
      <dgm:t>
        <a:bodyPr/>
        <a:lstStyle/>
        <a:p>
          <a:endParaRPr lang="en-GB"/>
        </a:p>
      </dgm:t>
    </dgm:pt>
    <dgm:pt modelId="{ED19280D-D353-4705-9996-D1BED6F957AB}" type="sibTrans" cxnId="{27742278-4B6F-4A0D-BE3A-005EFE3A3F2D}">
      <dgm:prSet/>
      <dgm:spPr/>
      <dgm:t>
        <a:bodyPr/>
        <a:lstStyle/>
        <a:p>
          <a:endParaRPr lang="en-GB"/>
        </a:p>
      </dgm:t>
    </dgm:pt>
    <dgm:pt modelId="{E799BC0E-A6F3-4B98-B9EF-1973393B28BC}">
      <dgm:prSet phldrT="[Text]"/>
      <dgm:spPr/>
      <dgm:t>
        <a:bodyPr/>
        <a:lstStyle/>
        <a:p>
          <a:r>
            <a:rPr lang="en-GB" b="1" dirty="0"/>
            <a:t>False</a:t>
          </a:r>
        </a:p>
      </dgm:t>
    </dgm:pt>
    <dgm:pt modelId="{38F12593-1BAE-467E-8CB4-748A1E24545F}" type="parTrans" cxnId="{FA7027F0-3281-4C49-A4EF-7CBEB476DE5D}">
      <dgm:prSet/>
      <dgm:spPr/>
      <dgm:t>
        <a:bodyPr/>
        <a:lstStyle/>
        <a:p>
          <a:endParaRPr lang="en-GB"/>
        </a:p>
      </dgm:t>
    </dgm:pt>
    <dgm:pt modelId="{762F8C81-9A98-4E7D-A8E2-0A3DC30C4AE3}" type="sibTrans" cxnId="{FA7027F0-3281-4C49-A4EF-7CBEB476DE5D}">
      <dgm:prSet/>
      <dgm:spPr/>
      <dgm:t>
        <a:bodyPr/>
        <a:lstStyle/>
        <a:p>
          <a:endParaRPr lang="en-GB"/>
        </a:p>
      </dgm:t>
    </dgm:pt>
    <dgm:pt modelId="{2E2E70FB-574F-46EF-BCD0-58DA7BCA2C2F}">
      <dgm:prSet phldrT="[Text]"/>
      <dgm:spPr/>
      <dgm:t>
        <a:bodyPr/>
        <a:lstStyle/>
        <a:p>
          <a:r>
            <a:rPr lang="en-GB" b="1" dirty="0"/>
            <a:t>Step</a:t>
          </a:r>
        </a:p>
      </dgm:t>
    </dgm:pt>
    <dgm:pt modelId="{6F77D9C7-7949-40F8-9BF3-86F229AEE7C6}" type="parTrans" cxnId="{2EB52CAB-DD2E-416A-AF35-99A91B2CDC72}">
      <dgm:prSet/>
      <dgm:spPr/>
      <dgm:t>
        <a:bodyPr/>
        <a:lstStyle/>
        <a:p>
          <a:endParaRPr lang="en-GB"/>
        </a:p>
      </dgm:t>
    </dgm:pt>
    <dgm:pt modelId="{D2A9F559-F67E-4B30-8E4A-D0B3774E8FCB}" type="sibTrans" cxnId="{2EB52CAB-DD2E-416A-AF35-99A91B2CDC72}">
      <dgm:prSet/>
      <dgm:spPr/>
      <dgm:t>
        <a:bodyPr/>
        <a:lstStyle/>
        <a:p>
          <a:endParaRPr lang="en-GB"/>
        </a:p>
      </dgm:t>
    </dgm:pt>
    <dgm:pt modelId="{CE5843C6-9057-434E-A5F5-871D45C658EB}">
      <dgm:prSet phldrT="[Text]"/>
      <dgm:spPr/>
      <dgm:t>
        <a:bodyPr/>
        <a:lstStyle/>
        <a:p>
          <a:r>
            <a:rPr lang="en-GB" dirty="0"/>
            <a:t>D</a:t>
          </a:r>
        </a:p>
      </dgm:t>
    </dgm:pt>
    <dgm:pt modelId="{D1179F1A-E1B1-4CFB-B5D2-570B60C18479}" type="parTrans" cxnId="{C041E369-F10A-4EF3-93C0-76995868D044}">
      <dgm:prSet/>
      <dgm:spPr/>
      <dgm:t>
        <a:bodyPr/>
        <a:lstStyle/>
        <a:p>
          <a:endParaRPr lang="en-GB"/>
        </a:p>
      </dgm:t>
    </dgm:pt>
    <dgm:pt modelId="{8B2A7235-2DF1-46DB-92E9-0A6CF7A8A473}" type="sibTrans" cxnId="{C041E369-F10A-4EF3-93C0-76995868D044}">
      <dgm:prSet/>
      <dgm:spPr/>
      <dgm:t>
        <a:bodyPr/>
        <a:lstStyle/>
        <a:p>
          <a:endParaRPr lang="en-GB"/>
        </a:p>
      </dgm:t>
    </dgm:pt>
    <dgm:pt modelId="{F5EB2D7E-3959-434F-8EDA-5F11930F5EA3}">
      <dgm:prSet phldrT="[Text]"/>
      <dgm:spPr/>
      <dgm:t>
        <a:bodyPr/>
        <a:lstStyle/>
        <a:p>
          <a:r>
            <a:rPr lang="en-GB" dirty="0"/>
            <a:t>E</a:t>
          </a:r>
        </a:p>
      </dgm:t>
    </dgm:pt>
    <dgm:pt modelId="{45B7DD23-CDA8-4877-A153-42CDECBAE921}" type="parTrans" cxnId="{E20095D9-3BDB-4AA2-8B80-C80B136A23D1}">
      <dgm:prSet/>
      <dgm:spPr/>
      <dgm:t>
        <a:bodyPr/>
        <a:lstStyle/>
        <a:p>
          <a:endParaRPr lang="en-GB"/>
        </a:p>
      </dgm:t>
    </dgm:pt>
    <dgm:pt modelId="{8895EAC1-1DED-416B-8A83-D8D6565E0ECA}" type="sibTrans" cxnId="{E20095D9-3BDB-4AA2-8B80-C80B136A23D1}">
      <dgm:prSet/>
      <dgm:spPr/>
      <dgm:t>
        <a:bodyPr/>
        <a:lstStyle/>
        <a:p>
          <a:endParaRPr lang="en-GB"/>
        </a:p>
      </dgm:t>
    </dgm:pt>
    <dgm:pt modelId="{D32D58E6-6950-4941-AE63-EABACB2AFDD9}" type="pres">
      <dgm:prSet presAssocID="{1DF60DC6-90C3-446C-B557-18D58A8B7EB3}" presName="Name0" presStyleCnt="0">
        <dgm:presLayoutVars>
          <dgm:chMax val="7"/>
          <dgm:dir/>
          <dgm:animOne val="branch"/>
        </dgm:presLayoutVars>
      </dgm:prSet>
      <dgm:spPr/>
    </dgm:pt>
    <dgm:pt modelId="{EAFA1769-F6B5-4C14-8506-BEB8DE26CA98}" type="pres">
      <dgm:prSet presAssocID="{CD0FB10C-0BB4-4951-8641-B1150978FEC5}" presName="parTx1" presStyleLbl="node1" presStyleIdx="0" presStyleCnt="3"/>
      <dgm:spPr/>
    </dgm:pt>
    <dgm:pt modelId="{37A35472-B83F-40EB-8880-0E2164CE3485}" type="pres">
      <dgm:prSet presAssocID="{CD0FB10C-0BB4-4951-8641-B1150978FEC5}" presName="spPre1" presStyleCnt="0"/>
      <dgm:spPr/>
    </dgm:pt>
    <dgm:pt modelId="{C2B2A627-D727-476D-8A06-417A31CCA5C2}" type="pres">
      <dgm:prSet presAssocID="{CD0FB10C-0BB4-4951-8641-B1150978FEC5}" presName="chLin1" presStyleCnt="0"/>
      <dgm:spPr/>
    </dgm:pt>
    <dgm:pt modelId="{561AF184-6D4A-4E8A-88C5-850693CA0FBC}" type="pres">
      <dgm:prSet presAssocID="{38F12593-1BAE-467E-8CB4-748A1E24545F}" presName="Name11" presStyleLbl="parChTrans1D1" presStyleIdx="0" presStyleCnt="8"/>
      <dgm:spPr/>
    </dgm:pt>
    <dgm:pt modelId="{F77C3AEB-0BA6-44EF-BB7E-F1F71185489A}" type="pres">
      <dgm:prSet presAssocID="{38F12593-1BAE-467E-8CB4-748A1E24545F}" presName="Name31" presStyleLbl="parChTrans1D1" presStyleIdx="1" presStyleCnt="8"/>
      <dgm:spPr/>
    </dgm:pt>
    <dgm:pt modelId="{62CC17EA-3BB2-4720-882B-2F460D1A61B9}" type="pres">
      <dgm:prSet presAssocID="{E799BC0E-A6F3-4B98-B9EF-1973393B28BC}" presName="txAndLines1" presStyleCnt="0"/>
      <dgm:spPr/>
    </dgm:pt>
    <dgm:pt modelId="{67753702-D072-4716-A42D-033FD18941C6}" type="pres">
      <dgm:prSet presAssocID="{E799BC0E-A6F3-4B98-B9EF-1973393B28BC}" presName="anchor1" presStyleCnt="0"/>
      <dgm:spPr/>
    </dgm:pt>
    <dgm:pt modelId="{EFA7BCD4-3760-4C70-A54A-92379A428CFF}" type="pres">
      <dgm:prSet presAssocID="{E799BC0E-A6F3-4B98-B9EF-1973393B28BC}" presName="backup1" presStyleCnt="0"/>
      <dgm:spPr/>
    </dgm:pt>
    <dgm:pt modelId="{1230BD74-ED7E-458E-B81E-710AC8004F1E}" type="pres">
      <dgm:prSet presAssocID="{E799BC0E-A6F3-4B98-B9EF-1973393B28BC}" presName="preLine1" presStyleLbl="parChTrans1D1" presStyleIdx="2" presStyleCnt="8"/>
      <dgm:spPr/>
    </dgm:pt>
    <dgm:pt modelId="{8C5A6852-5107-4ECB-A4E4-921F0F7C90E6}" type="pres">
      <dgm:prSet presAssocID="{E799BC0E-A6F3-4B98-B9EF-1973393B28BC}" presName="desTx1" presStyleLbl="revTx" presStyleIdx="0" presStyleCnt="0">
        <dgm:presLayoutVars>
          <dgm:bulletEnabled val="1"/>
        </dgm:presLayoutVars>
      </dgm:prSet>
      <dgm:spPr/>
    </dgm:pt>
    <dgm:pt modelId="{1492FEA5-8035-42E9-B403-447807606DE9}" type="pres">
      <dgm:prSet presAssocID="{E799BC0E-A6F3-4B98-B9EF-1973393B28BC}" presName="postLine1" presStyleLbl="parChTrans1D1" presStyleIdx="3" presStyleCnt="8"/>
      <dgm:spPr/>
    </dgm:pt>
    <dgm:pt modelId="{925F50E6-53E5-4C79-858D-D42B1E34B6AD}" type="pres">
      <dgm:prSet presAssocID="{6F77D9C7-7949-40F8-9BF3-86F229AEE7C6}" presName="Name11" presStyleLbl="parChTrans1D1" presStyleIdx="4" presStyleCnt="8"/>
      <dgm:spPr/>
    </dgm:pt>
    <dgm:pt modelId="{8BF39431-2C27-48AC-AF88-9CE4F2B7C299}" type="pres">
      <dgm:prSet presAssocID="{6F77D9C7-7949-40F8-9BF3-86F229AEE7C6}" presName="Name31" presStyleLbl="parChTrans1D1" presStyleIdx="5" presStyleCnt="8"/>
      <dgm:spPr/>
    </dgm:pt>
    <dgm:pt modelId="{CA888764-0405-41C2-B7BC-F597D57502A2}" type="pres">
      <dgm:prSet presAssocID="{2E2E70FB-574F-46EF-BCD0-58DA7BCA2C2F}" presName="txAndLines1" presStyleCnt="0"/>
      <dgm:spPr/>
    </dgm:pt>
    <dgm:pt modelId="{B755656B-0933-4F28-822B-1EBB202D63D1}" type="pres">
      <dgm:prSet presAssocID="{2E2E70FB-574F-46EF-BCD0-58DA7BCA2C2F}" presName="anchor1" presStyleCnt="0"/>
      <dgm:spPr/>
    </dgm:pt>
    <dgm:pt modelId="{CB6FDED5-EA77-4556-A348-45508AA873A8}" type="pres">
      <dgm:prSet presAssocID="{2E2E70FB-574F-46EF-BCD0-58DA7BCA2C2F}" presName="backup1" presStyleCnt="0"/>
      <dgm:spPr/>
    </dgm:pt>
    <dgm:pt modelId="{DFE5BAFC-62A5-4A6C-AB47-F003D663A24F}" type="pres">
      <dgm:prSet presAssocID="{2E2E70FB-574F-46EF-BCD0-58DA7BCA2C2F}" presName="preLine1" presStyleLbl="parChTrans1D1" presStyleIdx="6" presStyleCnt="8"/>
      <dgm:spPr/>
    </dgm:pt>
    <dgm:pt modelId="{F93B34E1-884C-416B-BE04-43E548FABA60}" type="pres">
      <dgm:prSet presAssocID="{2E2E70FB-574F-46EF-BCD0-58DA7BCA2C2F}" presName="desTx1" presStyleLbl="revTx" presStyleIdx="0" presStyleCnt="0">
        <dgm:presLayoutVars>
          <dgm:bulletEnabled val="1"/>
        </dgm:presLayoutVars>
      </dgm:prSet>
      <dgm:spPr/>
    </dgm:pt>
    <dgm:pt modelId="{A3EC7D12-ECAC-43C6-BB7C-F13CD35D2CBD}" type="pres">
      <dgm:prSet presAssocID="{2E2E70FB-574F-46EF-BCD0-58DA7BCA2C2F}" presName="postLine1" presStyleLbl="parChTrans1D1" presStyleIdx="7" presStyleCnt="8"/>
      <dgm:spPr/>
    </dgm:pt>
    <dgm:pt modelId="{40774E87-8A21-4B6F-B360-B1F0AF67DC36}" type="pres">
      <dgm:prSet presAssocID="{CD0FB10C-0BB4-4951-8641-B1150978FEC5}" presName="spPost1" presStyleCnt="0"/>
      <dgm:spPr/>
    </dgm:pt>
    <dgm:pt modelId="{A771BD35-A4F4-41F7-BAA0-885228DE0829}" type="pres">
      <dgm:prSet presAssocID="{CE5843C6-9057-434E-A5F5-871D45C658EB}" presName="parTx2" presStyleLbl="node1" presStyleIdx="1" presStyleCnt="3"/>
      <dgm:spPr/>
    </dgm:pt>
    <dgm:pt modelId="{6A02F53A-FBE4-4A01-A5E6-E24220D928D5}" type="pres">
      <dgm:prSet presAssocID="{F5EB2D7E-3959-434F-8EDA-5F11930F5EA3}" presName="parTx3" presStyleLbl="node1" presStyleIdx="2" presStyleCnt="3"/>
      <dgm:spPr/>
    </dgm:pt>
  </dgm:ptLst>
  <dgm:cxnLst>
    <dgm:cxn modelId="{53396F69-0B85-402B-AFE3-10D5F022D957}" type="presOf" srcId="{2E2E70FB-574F-46EF-BCD0-58DA7BCA2C2F}" destId="{F93B34E1-884C-416B-BE04-43E548FABA60}" srcOrd="0" destOrd="0" presId="urn:microsoft.com/office/officeart/2009/3/layout/SubStepProcess#1"/>
    <dgm:cxn modelId="{C041E369-F10A-4EF3-93C0-76995868D044}" srcId="{1DF60DC6-90C3-446C-B557-18D58A8B7EB3}" destId="{CE5843C6-9057-434E-A5F5-871D45C658EB}" srcOrd="1" destOrd="0" parTransId="{D1179F1A-E1B1-4CFB-B5D2-570B60C18479}" sibTransId="{8B2A7235-2DF1-46DB-92E9-0A6CF7A8A473}"/>
    <dgm:cxn modelId="{27742278-4B6F-4A0D-BE3A-005EFE3A3F2D}" srcId="{1DF60DC6-90C3-446C-B557-18D58A8B7EB3}" destId="{CD0FB10C-0BB4-4951-8641-B1150978FEC5}" srcOrd="0" destOrd="0" parTransId="{5791F6F2-BC73-45E3-AB87-C552E2946F30}" sibTransId="{ED19280D-D353-4705-9996-D1BED6F957AB}"/>
    <dgm:cxn modelId="{EC5BF18C-4C9A-48EA-A16B-031417F098BF}" type="presOf" srcId="{CD0FB10C-0BB4-4951-8641-B1150978FEC5}" destId="{EAFA1769-F6B5-4C14-8506-BEB8DE26CA98}" srcOrd="0" destOrd="0" presId="urn:microsoft.com/office/officeart/2009/3/layout/SubStepProcess#1"/>
    <dgm:cxn modelId="{2EB52CAB-DD2E-416A-AF35-99A91B2CDC72}" srcId="{CD0FB10C-0BB4-4951-8641-B1150978FEC5}" destId="{2E2E70FB-574F-46EF-BCD0-58DA7BCA2C2F}" srcOrd="1" destOrd="0" parTransId="{6F77D9C7-7949-40F8-9BF3-86F229AEE7C6}" sibTransId="{D2A9F559-F67E-4B30-8E4A-D0B3774E8FCB}"/>
    <dgm:cxn modelId="{E55482AE-E93A-4F8F-B2DB-F1EF9AB20116}" type="presOf" srcId="{CE5843C6-9057-434E-A5F5-871D45C658EB}" destId="{A771BD35-A4F4-41F7-BAA0-885228DE0829}" srcOrd="0" destOrd="0" presId="urn:microsoft.com/office/officeart/2009/3/layout/SubStepProcess#1"/>
    <dgm:cxn modelId="{249C46BA-59B8-41BD-811E-A379E9A8C208}" type="presOf" srcId="{F5EB2D7E-3959-434F-8EDA-5F11930F5EA3}" destId="{6A02F53A-FBE4-4A01-A5E6-E24220D928D5}" srcOrd="0" destOrd="0" presId="urn:microsoft.com/office/officeart/2009/3/layout/SubStepProcess#1"/>
    <dgm:cxn modelId="{E20095D9-3BDB-4AA2-8B80-C80B136A23D1}" srcId="{1DF60DC6-90C3-446C-B557-18D58A8B7EB3}" destId="{F5EB2D7E-3959-434F-8EDA-5F11930F5EA3}" srcOrd="2" destOrd="0" parTransId="{45B7DD23-CDA8-4877-A153-42CDECBAE921}" sibTransId="{8895EAC1-1DED-416B-8A83-D8D6565E0ECA}"/>
    <dgm:cxn modelId="{4D5EF6D9-37E7-4012-8081-DE0D71EB89AA}" type="presOf" srcId="{E799BC0E-A6F3-4B98-B9EF-1973393B28BC}" destId="{8C5A6852-5107-4ECB-A4E4-921F0F7C90E6}" srcOrd="0" destOrd="0" presId="urn:microsoft.com/office/officeart/2009/3/layout/SubStepProcess#1"/>
    <dgm:cxn modelId="{38672AE9-5854-46E1-B902-E29D7D54E443}" type="presOf" srcId="{1DF60DC6-90C3-446C-B557-18D58A8B7EB3}" destId="{D32D58E6-6950-4941-AE63-EABACB2AFDD9}" srcOrd="0" destOrd="0" presId="urn:microsoft.com/office/officeart/2009/3/layout/SubStepProcess#1"/>
    <dgm:cxn modelId="{FA7027F0-3281-4C49-A4EF-7CBEB476DE5D}" srcId="{CD0FB10C-0BB4-4951-8641-B1150978FEC5}" destId="{E799BC0E-A6F3-4B98-B9EF-1973393B28BC}" srcOrd="0" destOrd="0" parTransId="{38F12593-1BAE-467E-8CB4-748A1E24545F}" sibTransId="{762F8C81-9A98-4E7D-A8E2-0A3DC30C4AE3}"/>
    <dgm:cxn modelId="{00DC0BD0-557A-4867-BCA6-30D64FF02094}" type="presParOf" srcId="{D32D58E6-6950-4941-AE63-EABACB2AFDD9}" destId="{EAFA1769-F6B5-4C14-8506-BEB8DE26CA98}" srcOrd="0" destOrd="0" presId="urn:microsoft.com/office/officeart/2009/3/layout/SubStepProcess#1"/>
    <dgm:cxn modelId="{F6773625-09A5-47E7-8BD0-06F52F11B00B}" type="presParOf" srcId="{D32D58E6-6950-4941-AE63-EABACB2AFDD9}" destId="{37A35472-B83F-40EB-8880-0E2164CE3485}" srcOrd="1" destOrd="0" presId="urn:microsoft.com/office/officeart/2009/3/layout/SubStepProcess#1"/>
    <dgm:cxn modelId="{68B508E8-B2A6-4542-871D-839CDB5ED867}" type="presParOf" srcId="{D32D58E6-6950-4941-AE63-EABACB2AFDD9}" destId="{C2B2A627-D727-476D-8A06-417A31CCA5C2}" srcOrd="2" destOrd="0" presId="urn:microsoft.com/office/officeart/2009/3/layout/SubStepProcess#1"/>
    <dgm:cxn modelId="{7D807A31-CA6D-4973-914D-8C1503FA5D74}" type="presParOf" srcId="{C2B2A627-D727-476D-8A06-417A31CCA5C2}" destId="{561AF184-6D4A-4E8A-88C5-850693CA0FBC}" srcOrd="0" destOrd="0" presId="urn:microsoft.com/office/officeart/2009/3/layout/SubStepProcess#1"/>
    <dgm:cxn modelId="{8C255A54-50E6-4139-9205-F2CB5A48C4D6}" type="presParOf" srcId="{C2B2A627-D727-476D-8A06-417A31CCA5C2}" destId="{F77C3AEB-0BA6-44EF-BB7E-F1F71185489A}" srcOrd="1" destOrd="0" presId="urn:microsoft.com/office/officeart/2009/3/layout/SubStepProcess#1"/>
    <dgm:cxn modelId="{79BD5DCA-6566-435E-87FE-AA8A349DDC4C}" type="presParOf" srcId="{C2B2A627-D727-476D-8A06-417A31CCA5C2}" destId="{62CC17EA-3BB2-4720-882B-2F460D1A61B9}" srcOrd="2" destOrd="0" presId="urn:microsoft.com/office/officeart/2009/3/layout/SubStepProcess#1"/>
    <dgm:cxn modelId="{F9341B40-689F-485F-88F6-5AD2B1904470}" type="presParOf" srcId="{62CC17EA-3BB2-4720-882B-2F460D1A61B9}" destId="{67753702-D072-4716-A42D-033FD18941C6}" srcOrd="0" destOrd="0" presId="urn:microsoft.com/office/officeart/2009/3/layout/SubStepProcess#1"/>
    <dgm:cxn modelId="{451228BC-7BCC-4365-82AF-3069D800710D}" type="presParOf" srcId="{62CC17EA-3BB2-4720-882B-2F460D1A61B9}" destId="{EFA7BCD4-3760-4C70-A54A-92379A428CFF}" srcOrd="1" destOrd="0" presId="urn:microsoft.com/office/officeart/2009/3/layout/SubStepProcess#1"/>
    <dgm:cxn modelId="{4232314A-18E0-4D38-BFCD-2E06012F4B77}" type="presParOf" srcId="{62CC17EA-3BB2-4720-882B-2F460D1A61B9}" destId="{1230BD74-ED7E-458E-B81E-710AC8004F1E}" srcOrd="2" destOrd="0" presId="urn:microsoft.com/office/officeart/2009/3/layout/SubStepProcess#1"/>
    <dgm:cxn modelId="{11154883-5C14-4423-890E-4F6C6497B25E}" type="presParOf" srcId="{62CC17EA-3BB2-4720-882B-2F460D1A61B9}" destId="{8C5A6852-5107-4ECB-A4E4-921F0F7C90E6}" srcOrd="3" destOrd="0" presId="urn:microsoft.com/office/officeart/2009/3/layout/SubStepProcess#1"/>
    <dgm:cxn modelId="{03749ED1-EEB5-4EA8-BBDB-AF0765B91F15}" type="presParOf" srcId="{62CC17EA-3BB2-4720-882B-2F460D1A61B9}" destId="{1492FEA5-8035-42E9-B403-447807606DE9}" srcOrd="4" destOrd="0" presId="urn:microsoft.com/office/officeart/2009/3/layout/SubStepProcess#1"/>
    <dgm:cxn modelId="{87DDB2B1-7802-4746-98F5-FF67C4404862}" type="presParOf" srcId="{C2B2A627-D727-476D-8A06-417A31CCA5C2}" destId="{925F50E6-53E5-4C79-858D-D42B1E34B6AD}" srcOrd="3" destOrd="0" presId="urn:microsoft.com/office/officeart/2009/3/layout/SubStepProcess#1"/>
    <dgm:cxn modelId="{32E99738-3483-4432-BD50-DAC2ECC0B117}" type="presParOf" srcId="{C2B2A627-D727-476D-8A06-417A31CCA5C2}" destId="{8BF39431-2C27-48AC-AF88-9CE4F2B7C299}" srcOrd="4" destOrd="0" presId="urn:microsoft.com/office/officeart/2009/3/layout/SubStepProcess#1"/>
    <dgm:cxn modelId="{46E9413B-EE7D-4E6E-8219-41B9C4FEE285}" type="presParOf" srcId="{C2B2A627-D727-476D-8A06-417A31CCA5C2}" destId="{CA888764-0405-41C2-B7BC-F597D57502A2}" srcOrd="5" destOrd="0" presId="urn:microsoft.com/office/officeart/2009/3/layout/SubStepProcess#1"/>
    <dgm:cxn modelId="{8F0808B0-BB84-4618-A58C-D33455026793}" type="presParOf" srcId="{CA888764-0405-41C2-B7BC-F597D57502A2}" destId="{B755656B-0933-4F28-822B-1EBB202D63D1}" srcOrd="0" destOrd="0" presId="urn:microsoft.com/office/officeart/2009/3/layout/SubStepProcess#1"/>
    <dgm:cxn modelId="{8547AE0A-5CFC-4F7C-9BA3-A29DA475145B}" type="presParOf" srcId="{CA888764-0405-41C2-B7BC-F597D57502A2}" destId="{CB6FDED5-EA77-4556-A348-45508AA873A8}" srcOrd="1" destOrd="0" presId="urn:microsoft.com/office/officeart/2009/3/layout/SubStepProcess#1"/>
    <dgm:cxn modelId="{59FC065C-77B7-4A70-9ED5-5DF88977A044}" type="presParOf" srcId="{CA888764-0405-41C2-B7BC-F597D57502A2}" destId="{DFE5BAFC-62A5-4A6C-AB47-F003D663A24F}" srcOrd="2" destOrd="0" presId="urn:microsoft.com/office/officeart/2009/3/layout/SubStepProcess#1"/>
    <dgm:cxn modelId="{19C39F5E-AFFB-44B2-ADFC-BBB9DB7F2F94}" type="presParOf" srcId="{CA888764-0405-41C2-B7BC-F597D57502A2}" destId="{F93B34E1-884C-416B-BE04-43E548FABA60}" srcOrd="3" destOrd="0" presId="urn:microsoft.com/office/officeart/2009/3/layout/SubStepProcess#1"/>
    <dgm:cxn modelId="{957003A4-3C86-418C-8DAC-561821E65CF3}" type="presParOf" srcId="{CA888764-0405-41C2-B7BC-F597D57502A2}" destId="{A3EC7D12-ECAC-43C6-BB7C-F13CD35D2CBD}" srcOrd="4" destOrd="0" presId="urn:microsoft.com/office/officeart/2009/3/layout/SubStepProcess#1"/>
    <dgm:cxn modelId="{759099E6-7AE2-4AC1-B269-1D722C179161}" type="presParOf" srcId="{D32D58E6-6950-4941-AE63-EABACB2AFDD9}" destId="{40774E87-8A21-4B6F-B360-B1F0AF67DC36}" srcOrd="3" destOrd="0" presId="urn:microsoft.com/office/officeart/2009/3/layout/SubStepProcess#1"/>
    <dgm:cxn modelId="{3443E22A-9B2B-44EC-A19B-8265DF3CFAA8}" type="presParOf" srcId="{D32D58E6-6950-4941-AE63-EABACB2AFDD9}" destId="{A771BD35-A4F4-41F7-BAA0-885228DE0829}" srcOrd="4" destOrd="0" presId="urn:microsoft.com/office/officeart/2009/3/layout/SubStepProcess#1"/>
    <dgm:cxn modelId="{B03BA9D6-D5E4-4231-B0C1-17E3CBEFDF1C}" type="presParOf" srcId="{D32D58E6-6950-4941-AE63-EABACB2AFDD9}" destId="{6A02F53A-FBE4-4A01-A5E6-E24220D928D5}" srcOrd="5" destOrd="0" presId="urn:microsoft.com/office/officeart/2009/3/layout/SubStep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37A4292-C021-477D-A878-7CEB79D13096}" type="doc">
      <dgm:prSet loTypeId="urn:microsoft.com/office/officeart/2008/layout/AlternatingHexagons" loCatId="list" qsTypeId="urn:microsoft.com/office/officeart/2005/8/quickstyle/simple5#3" qsCatId="simple" csTypeId="urn:microsoft.com/office/officeart/2005/8/colors/colorful1#6" csCatId="colorful" phldr="1"/>
      <dgm:spPr/>
      <dgm:t>
        <a:bodyPr/>
        <a:lstStyle/>
        <a:p>
          <a:endParaRPr lang="en-GB"/>
        </a:p>
      </dgm:t>
    </dgm:pt>
    <dgm:pt modelId="{7F10836D-FE83-4BB5-A6AF-F3FE78E41AE0}">
      <dgm:prSet phldrT="[Text]"/>
      <dgm:spPr>
        <a:solidFill>
          <a:srgbClr val="0070C0"/>
        </a:solidFill>
        <a:ln>
          <a:solidFill>
            <a:srgbClr val="0070C0"/>
          </a:solidFill>
        </a:ln>
      </dgm:spPr>
      <dgm:t>
        <a:bodyPr/>
        <a:lstStyle/>
        <a:p>
          <a:endParaRPr lang="en-GB" dirty="0"/>
        </a:p>
      </dgm:t>
    </dgm:pt>
    <dgm:pt modelId="{3F1E7A08-81F5-4262-AF0A-BCCB2ED01436}" type="parTrans" cxnId="{323409F3-3DB2-4AEE-9269-918B82BE9CC5}">
      <dgm:prSet/>
      <dgm:spPr/>
      <dgm:t>
        <a:bodyPr/>
        <a:lstStyle/>
        <a:p>
          <a:endParaRPr lang="en-GB"/>
        </a:p>
      </dgm:t>
    </dgm:pt>
    <dgm:pt modelId="{685E8905-1642-44A6-8EEB-780ABE2388BF}" type="sibTrans" cxnId="{323409F3-3DB2-4AEE-9269-918B82BE9CC5}">
      <dgm:prSet/>
      <dgm:spPr>
        <a:solidFill>
          <a:srgbClr val="FF0000"/>
        </a:solidFill>
        <a:ln>
          <a:solidFill>
            <a:srgbClr val="FF0000"/>
          </a:solidFill>
        </a:ln>
      </dgm:spPr>
      <dgm:t>
        <a:bodyPr/>
        <a:lstStyle/>
        <a:p>
          <a:endParaRPr lang="en-GB"/>
        </a:p>
      </dgm:t>
    </dgm:pt>
    <dgm:pt modelId="{85A90A9E-AAE9-44BA-B3C9-698BA325DCF9}">
      <dgm:prSet phldrT="[Text]"/>
      <dgm:spPr/>
      <dgm:t>
        <a:bodyPr/>
        <a:lstStyle/>
        <a:p>
          <a:endParaRPr lang="en-GB" dirty="0"/>
        </a:p>
      </dgm:t>
    </dgm:pt>
    <dgm:pt modelId="{B1F1A344-9166-45D5-ADF0-722E87FB29FD}" type="parTrans" cxnId="{35ABC7BC-6A28-4278-A7A5-0F7F046B6265}">
      <dgm:prSet/>
      <dgm:spPr/>
      <dgm:t>
        <a:bodyPr/>
        <a:lstStyle/>
        <a:p>
          <a:endParaRPr lang="en-GB"/>
        </a:p>
      </dgm:t>
    </dgm:pt>
    <dgm:pt modelId="{00B6DFF9-3E1E-44D7-A788-C1B4841CBF40}" type="sibTrans" cxnId="{35ABC7BC-6A28-4278-A7A5-0F7F046B6265}">
      <dgm:prSet/>
      <dgm:spPr/>
      <dgm:t>
        <a:bodyPr/>
        <a:lstStyle/>
        <a:p>
          <a:endParaRPr lang="en-GB"/>
        </a:p>
      </dgm:t>
    </dgm:pt>
    <dgm:pt modelId="{429D6711-E464-4228-888D-F149B232AA38}">
      <dgm:prSet phldrT="[Text]"/>
      <dgm:spPr>
        <a:solidFill>
          <a:srgbClr val="FFFF00"/>
        </a:solidFill>
        <a:ln>
          <a:solidFill>
            <a:srgbClr val="FFFF00"/>
          </a:solidFill>
        </a:ln>
      </dgm:spPr>
      <dgm:t>
        <a:bodyPr/>
        <a:lstStyle/>
        <a:p>
          <a:endParaRPr lang="en-GB" dirty="0"/>
        </a:p>
      </dgm:t>
    </dgm:pt>
    <dgm:pt modelId="{1F369772-5CBF-40EC-B8F1-6A67F1402F31}" type="parTrans" cxnId="{FF540000-547E-4E5A-A5F0-9ABEAAF55D98}">
      <dgm:prSet/>
      <dgm:spPr/>
      <dgm:t>
        <a:bodyPr/>
        <a:lstStyle/>
        <a:p>
          <a:endParaRPr lang="en-GB"/>
        </a:p>
      </dgm:t>
    </dgm:pt>
    <dgm:pt modelId="{975D5170-1672-4F94-8294-EFED50559D3E}" type="sibTrans" cxnId="{FF540000-547E-4E5A-A5F0-9ABEAAF55D98}">
      <dgm:prSet/>
      <dgm:spPr>
        <a:solidFill>
          <a:srgbClr val="00B050"/>
        </a:solidFill>
        <a:ln>
          <a:solidFill>
            <a:srgbClr val="00B050"/>
          </a:solidFill>
        </a:ln>
      </dgm:spPr>
      <dgm:t>
        <a:bodyPr/>
        <a:lstStyle/>
        <a:p>
          <a:endParaRPr lang="en-GB"/>
        </a:p>
      </dgm:t>
    </dgm:pt>
    <dgm:pt modelId="{FB23D775-7279-4B46-8646-B4F76790D2B3}">
      <dgm:prSet phldrT="[Text]"/>
      <dgm:spPr/>
      <dgm:t>
        <a:bodyPr/>
        <a:lstStyle/>
        <a:p>
          <a:endParaRPr lang="en-GB" dirty="0"/>
        </a:p>
      </dgm:t>
    </dgm:pt>
    <dgm:pt modelId="{8C043844-50F6-4161-B339-E967FE68359F}" type="parTrans" cxnId="{82E3C799-6BDE-46C8-8381-22A0E524D21F}">
      <dgm:prSet/>
      <dgm:spPr/>
      <dgm:t>
        <a:bodyPr/>
        <a:lstStyle/>
        <a:p>
          <a:endParaRPr lang="en-GB"/>
        </a:p>
      </dgm:t>
    </dgm:pt>
    <dgm:pt modelId="{D2691661-ABDF-471C-8CC1-BC12B311A476}" type="sibTrans" cxnId="{82E3C799-6BDE-46C8-8381-22A0E524D21F}">
      <dgm:prSet/>
      <dgm:spPr/>
      <dgm:t>
        <a:bodyPr/>
        <a:lstStyle/>
        <a:p>
          <a:endParaRPr lang="en-GB"/>
        </a:p>
      </dgm:t>
    </dgm:pt>
    <dgm:pt modelId="{336D004E-C057-4BB6-A790-D0E334DE050C}">
      <dgm:prSet phldrT="[Text]"/>
      <dgm:spPr>
        <a:solidFill>
          <a:schemeClr val="bg1"/>
        </a:solidFill>
        <a:ln>
          <a:solidFill>
            <a:schemeClr val="tx1"/>
          </a:solidFill>
        </a:ln>
      </dgm:spPr>
      <dgm:t>
        <a:bodyPr/>
        <a:lstStyle/>
        <a:p>
          <a:endParaRPr lang="en-GB" dirty="0"/>
        </a:p>
      </dgm:t>
    </dgm:pt>
    <dgm:pt modelId="{222BF2CC-1294-44A6-8AC9-7C3A262B4361}" type="parTrans" cxnId="{0A3BEF27-8035-448B-9DA0-4F2C8735CAAF}">
      <dgm:prSet/>
      <dgm:spPr/>
      <dgm:t>
        <a:bodyPr/>
        <a:lstStyle/>
        <a:p>
          <a:endParaRPr lang="en-GB"/>
        </a:p>
      </dgm:t>
    </dgm:pt>
    <dgm:pt modelId="{F8A701FE-999C-46E7-A1AF-F2F5B97CB781}" type="sibTrans" cxnId="{0A3BEF27-8035-448B-9DA0-4F2C8735CAAF}">
      <dgm:prSet/>
      <dgm:spPr>
        <a:solidFill>
          <a:schemeClr val="tx1"/>
        </a:solidFill>
        <a:ln>
          <a:solidFill>
            <a:schemeClr val="tx1"/>
          </a:solidFill>
        </a:ln>
      </dgm:spPr>
      <dgm:t>
        <a:bodyPr/>
        <a:lstStyle/>
        <a:p>
          <a:endParaRPr lang="en-GB"/>
        </a:p>
      </dgm:t>
    </dgm:pt>
    <dgm:pt modelId="{4A08E1BE-E909-4DD7-B277-B4B9D905B76B}">
      <dgm:prSet phldrT="[Text]"/>
      <dgm:spPr/>
      <dgm:t>
        <a:bodyPr/>
        <a:lstStyle/>
        <a:p>
          <a:endParaRPr lang="en-GB" dirty="0"/>
        </a:p>
      </dgm:t>
    </dgm:pt>
    <dgm:pt modelId="{7D1DDF2D-65B1-4211-8FFF-C79DD605953E}" type="parTrans" cxnId="{4B3FCA39-231C-4AB2-B018-8B23294C521B}">
      <dgm:prSet/>
      <dgm:spPr/>
      <dgm:t>
        <a:bodyPr/>
        <a:lstStyle/>
        <a:p>
          <a:endParaRPr lang="en-GB"/>
        </a:p>
      </dgm:t>
    </dgm:pt>
    <dgm:pt modelId="{A82E988C-F78F-47D8-83E9-939621A71475}" type="sibTrans" cxnId="{4B3FCA39-231C-4AB2-B018-8B23294C521B}">
      <dgm:prSet/>
      <dgm:spPr/>
      <dgm:t>
        <a:bodyPr/>
        <a:lstStyle/>
        <a:p>
          <a:endParaRPr lang="en-GB"/>
        </a:p>
      </dgm:t>
    </dgm:pt>
    <dgm:pt modelId="{36867EA7-B536-44C3-8C2C-59D23D5E554C}" type="pres">
      <dgm:prSet presAssocID="{537A4292-C021-477D-A878-7CEB79D13096}" presName="Name0" presStyleCnt="0">
        <dgm:presLayoutVars>
          <dgm:chMax/>
          <dgm:chPref/>
          <dgm:dir/>
          <dgm:animLvl val="lvl"/>
        </dgm:presLayoutVars>
      </dgm:prSet>
      <dgm:spPr/>
    </dgm:pt>
    <dgm:pt modelId="{12AE374C-68F4-42BF-BFFA-3536F3E8A800}" type="pres">
      <dgm:prSet presAssocID="{7F10836D-FE83-4BB5-A6AF-F3FE78E41AE0}" presName="composite" presStyleCnt="0"/>
      <dgm:spPr/>
    </dgm:pt>
    <dgm:pt modelId="{C2E55954-6748-42A5-BF41-5C286A49953C}" type="pres">
      <dgm:prSet presAssocID="{7F10836D-FE83-4BB5-A6AF-F3FE78E41AE0}" presName="Parent1" presStyleLbl="node1" presStyleIdx="0" presStyleCnt="6">
        <dgm:presLayoutVars>
          <dgm:chMax val="1"/>
          <dgm:chPref val="1"/>
          <dgm:bulletEnabled val="1"/>
        </dgm:presLayoutVars>
      </dgm:prSet>
      <dgm:spPr/>
    </dgm:pt>
    <dgm:pt modelId="{EFC8BC05-BFA2-40D1-8A38-A66E120975D1}" type="pres">
      <dgm:prSet presAssocID="{7F10836D-FE83-4BB5-A6AF-F3FE78E41AE0}" presName="Childtext1" presStyleLbl="revTx" presStyleIdx="0" presStyleCnt="3">
        <dgm:presLayoutVars>
          <dgm:chMax val="0"/>
          <dgm:chPref val="0"/>
          <dgm:bulletEnabled val="1"/>
        </dgm:presLayoutVars>
      </dgm:prSet>
      <dgm:spPr/>
    </dgm:pt>
    <dgm:pt modelId="{1C6F0B2D-F1EC-4F02-8B46-B3580B61FF04}" type="pres">
      <dgm:prSet presAssocID="{7F10836D-FE83-4BB5-A6AF-F3FE78E41AE0}" presName="BalanceSpacing" presStyleCnt="0"/>
      <dgm:spPr/>
    </dgm:pt>
    <dgm:pt modelId="{B14E02D4-FEB7-4B45-ADC2-FC0B33DC2F47}" type="pres">
      <dgm:prSet presAssocID="{7F10836D-FE83-4BB5-A6AF-F3FE78E41AE0}" presName="BalanceSpacing1" presStyleCnt="0"/>
      <dgm:spPr/>
    </dgm:pt>
    <dgm:pt modelId="{E8431092-B36F-44F2-B05C-3DDCBC1EE7E1}" type="pres">
      <dgm:prSet presAssocID="{685E8905-1642-44A6-8EEB-780ABE2388BF}" presName="Accent1Text" presStyleLbl="node1" presStyleIdx="1" presStyleCnt="6"/>
      <dgm:spPr/>
    </dgm:pt>
    <dgm:pt modelId="{243EBC1C-846D-422F-8146-3623ECDFFF39}" type="pres">
      <dgm:prSet presAssocID="{685E8905-1642-44A6-8EEB-780ABE2388BF}" presName="spaceBetweenRectangles" presStyleCnt="0"/>
      <dgm:spPr/>
    </dgm:pt>
    <dgm:pt modelId="{FA5A3676-967F-49AA-8A8E-4035F9EF38A8}" type="pres">
      <dgm:prSet presAssocID="{429D6711-E464-4228-888D-F149B232AA38}" presName="composite" presStyleCnt="0"/>
      <dgm:spPr/>
    </dgm:pt>
    <dgm:pt modelId="{343FD5A3-B803-4983-A9D9-20F56A5C79A2}" type="pres">
      <dgm:prSet presAssocID="{429D6711-E464-4228-888D-F149B232AA38}" presName="Parent1" presStyleLbl="node1" presStyleIdx="2" presStyleCnt="6">
        <dgm:presLayoutVars>
          <dgm:chMax val="1"/>
          <dgm:chPref val="1"/>
          <dgm:bulletEnabled val="1"/>
        </dgm:presLayoutVars>
      </dgm:prSet>
      <dgm:spPr/>
    </dgm:pt>
    <dgm:pt modelId="{C452F7BE-3E33-496C-ADD4-AECD665C899B}" type="pres">
      <dgm:prSet presAssocID="{429D6711-E464-4228-888D-F149B232AA38}" presName="Childtext1" presStyleLbl="revTx" presStyleIdx="1" presStyleCnt="3">
        <dgm:presLayoutVars>
          <dgm:chMax val="0"/>
          <dgm:chPref val="0"/>
          <dgm:bulletEnabled val="1"/>
        </dgm:presLayoutVars>
      </dgm:prSet>
      <dgm:spPr/>
    </dgm:pt>
    <dgm:pt modelId="{98C8F872-56E4-4A78-982C-0FCBCA4D0079}" type="pres">
      <dgm:prSet presAssocID="{429D6711-E464-4228-888D-F149B232AA38}" presName="BalanceSpacing" presStyleCnt="0"/>
      <dgm:spPr/>
    </dgm:pt>
    <dgm:pt modelId="{3D98460C-672E-4592-AB0B-3B96F093C2FA}" type="pres">
      <dgm:prSet presAssocID="{429D6711-E464-4228-888D-F149B232AA38}" presName="BalanceSpacing1" presStyleCnt="0"/>
      <dgm:spPr/>
    </dgm:pt>
    <dgm:pt modelId="{6D680F4C-34EE-4F0B-8090-C2EBD459CAC5}" type="pres">
      <dgm:prSet presAssocID="{975D5170-1672-4F94-8294-EFED50559D3E}" presName="Accent1Text" presStyleLbl="node1" presStyleIdx="3" presStyleCnt="6"/>
      <dgm:spPr/>
    </dgm:pt>
    <dgm:pt modelId="{C478C599-934A-4B0D-BB30-3E1D30F91A39}" type="pres">
      <dgm:prSet presAssocID="{975D5170-1672-4F94-8294-EFED50559D3E}" presName="spaceBetweenRectangles" presStyleCnt="0"/>
      <dgm:spPr/>
    </dgm:pt>
    <dgm:pt modelId="{548FD6AA-1F9D-4430-B0B6-797AE6DD5122}" type="pres">
      <dgm:prSet presAssocID="{336D004E-C057-4BB6-A790-D0E334DE050C}" presName="composite" presStyleCnt="0"/>
      <dgm:spPr/>
    </dgm:pt>
    <dgm:pt modelId="{989B05B4-C226-4E6D-9381-83865E1A9FCE}" type="pres">
      <dgm:prSet presAssocID="{336D004E-C057-4BB6-A790-D0E334DE050C}" presName="Parent1" presStyleLbl="node1" presStyleIdx="4" presStyleCnt="6">
        <dgm:presLayoutVars>
          <dgm:chMax val="1"/>
          <dgm:chPref val="1"/>
          <dgm:bulletEnabled val="1"/>
        </dgm:presLayoutVars>
      </dgm:prSet>
      <dgm:spPr/>
    </dgm:pt>
    <dgm:pt modelId="{5CD2D24C-D9E1-42F6-897E-2A95AA54C0EF}" type="pres">
      <dgm:prSet presAssocID="{336D004E-C057-4BB6-A790-D0E334DE050C}" presName="Childtext1" presStyleLbl="revTx" presStyleIdx="2" presStyleCnt="3">
        <dgm:presLayoutVars>
          <dgm:chMax val="0"/>
          <dgm:chPref val="0"/>
          <dgm:bulletEnabled val="1"/>
        </dgm:presLayoutVars>
      </dgm:prSet>
      <dgm:spPr/>
    </dgm:pt>
    <dgm:pt modelId="{1DDA67F0-D038-4B8F-840D-5FD498279976}" type="pres">
      <dgm:prSet presAssocID="{336D004E-C057-4BB6-A790-D0E334DE050C}" presName="BalanceSpacing" presStyleCnt="0"/>
      <dgm:spPr/>
    </dgm:pt>
    <dgm:pt modelId="{34C885D6-8D97-4195-B3B7-1C0475F371FD}" type="pres">
      <dgm:prSet presAssocID="{336D004E-C057-4BB6-A790-D0E334DE050C}" presName="BalanceSpacing1" presStyleCnt="0"/>
      <dgm:spPr/>
    </dgm:pt>
    <dgm:pt modelId="{6DBA9CCA-9288-48EF-A884-68CC242E29A5}" type="pres">
      <dgm:prSet presAssocID="{F8A701FE-999C-46E7-A1AF-F2F5B97CB781}" presName="Accent1Text" presStyleLbl="node1" presStyleIdx="5" presStyleCnt="6"/>
      <dgm:spPr/>
    </dgm:pt>
  </dgm:ptLst>
  <dgm:cxnLst>
    <dgm:cxn modelId="{FF540000-547E-4E5A-A5F0-9ABEAAF55D98}" srcId="{537A4292-C021-477D-A878-7CEB79D13096}" destId="{429D6711-E464-4228-888D-F149B232AA38}" srcOrd="1" destOrd="0" parTransId="{1F369772-5CBF-40EC-B8F1-6A67F1402F31}" sibTransId="{975D5170-1672-4F94-8294-EFED50559D3E}"/>
    <dgm:cxn modelId="{82B4DD03-24EE-4FEF-812A-3C80BA6FD5FF}" type="presOf" srcId="{85A90A9E-AAE9-44BA-B3C9-698BA325DCF9}" destId="{EFC8BC05-BFA2-40D1-8A38-A66E120975D1}" srcOrd="0" destOrd="0" presId="urn:microsoft.com/office/officeart/2008/layout/AlternatingHexagons"/>
    <dgm:cxn modelId="{F0924C06-CD27-4CD7-8156-D7C7B9F20723}" type="presOf" srcId="{4A08E1BE-E909-4DD7-B277-B4B9D905B76B}" destId="{5CD2D24C-D9E1-42F6-897E-2A95AA54C0EF}" srcOrd="0" destOrd="0" presId="urn:microsoft.com/office/officeart/2008/layout/AlternatingHexagons"/>
    <dgm:cxn modelId="{F65CFE18-6AF1-43A5-9710-08DB76FD6B27}" type="presOf" srcId="{F8A701FE-999C-46E7-A1AF-F2F5B97CB781}" destId="{6DBA9CCA-9288-48EF-A884-68CC242E29A5}" srcOrd="0" destOrd="0" presId="urn:microsoft.com/office/officeart/2008/layout/AlternatingHexagons"/>
    <dgm:cxn modelId="{0A3BEF27-8035-448B-9DA0-4F2C8735CAAF}" srcId="{537A4292-C021-477D-A878-7CEB79D13096}" destId="{336D004E-C057-4BB6-A790-D0E334DE050C}" srcOrd="2" destOrd="0" parTransId="{222BF2CC-1294-44A6-8AC9-7C3A262B4361}" sibTransId="{F8A701FE-999C-46E7-A1AF-F2F5B97CB781}"/>
    <dgm:cxn modelId="{79678D37-DED9-42DC-98D5-7F31A2873269}" type="presOf" srcId="{FB23D775-7279-4B46-8646-B4F76790D2B3}" destId="{C452F7BE-3E33-496C-ADD4-AECD665C899B}" srcOrd="0" destOrd="0" presId="urn:microsoft.com/office/officeart/2008/layout/AlternatingHexagons"/>
    <dgm:cxn modelId="{4B3FCA39-231C-4AB2-B018-8B23294C521B}" srcId="{336D004E-C057-4BB6-A790-D0E334DE050C}" destId="{4A08E1BE-E909-4DD7-B277-B4B9D905B76B}" srcOrd="0" destOrd="0" parTransId="{7D1DDF2D-65B1-4211-8FFF-C79DD605953E}" sibTransId="{A82E988C-F78F-47D8-83E9-939621A71475}"/>
    <dgm:cxn modelId="{791FD840-492B-47A9-92A9-5680F88F192B}" type="presOf" srcId="{685E8905-1642-44A6-8EEB-780ABE2388BF}" destId="{E8431092-B36F-44F2-B05C-3DDCBC1EE7E1}" srcOrd="0" destOrd="0" presId="urn:microsoft.com/office/officeart/2008/layout/AlternatingHexagons"/>
    <dgm:cxn modelId="{1D377E68-765F-40B1-82DF-30F4C6EC9637}" type="presOf" srcId="{975D5170-1672-4F94-8294-EFED50559D3E}" destId="{6D680F4C-34EE-4F0B-8090-C2EBD459CAC5}" srcOrd="0" destOrd="0" presId="urn:microsoft.com/office/officeart/2008/layout/AlternatingHexagons"/>
    <dgm:cxn modelId="{E8769855-7481-405A-B6FB-1446FCD629C4}" type="presOf" srcId="{537A4292-C021-477D-A878-7CEB79D13096}" destId="{36867EA7-B536-44C3-8C2C-59D23D5E554C}" srcOrd="0" destOrd="0" presId="urn:microsoft.com/office/officeart/2008/layout/AlternatingHexagons"/>
    <dgm:cxn modelId="{82E3C799-6BDE-46C8-8381-22A0E524D21F}" srcId="{429D6711-E464-4228-888D-F149B232AA38}" destId="{FB23D775-7279-4B46-8646-B4F76790D2B3}" srcOrd="0" destOrd="0" parTransId="{8C043844-50F6-4161-B339-E967FE68359F}" sibTransId="{D2691661-ABDF-471C-8CC1-BC12B311A476}"/>
    <dgm:cxn modelId="{E6B3DAB3-0565-4F9A-BB4A-DC26B08A19E4}" type="presOf" srcId="{429D6711-E464-4228-888D-F149B232AA38}" destId="{343FD5A3-B803-4983-A9D9-20F56A5C79A2}" srcOrd="0" destOrd="0" presId="urn:microsoft.com/office/officeart/2008/layout/AlternatingHexagons"/>
    <dgm:cxn modelId="{35ABC7BC-6A28-4278-A7A5-0F7F046B6265}" srcId="{7F10836D-FE83-4BB5-A6AF-F3FE78E41AE0}" destId="{85A90A9E-AAE9-44BA-B3C9-698BA325DCF9}" srcOrd="0" destOrd="0" parTransId="{B1F1A344-9166-45D5-ADF0-722E87FB29FD}" sibTransId="{00B6DFF9-3E1E-44D7-A788-C1B4841CBF40}"/>
    <dgm:cxn modelId="{AFB600D9-C11A-400A-8821-B0777523E0CA}" type="presOf" srcId="{7F10836D-FE83-4BB5-A6AF-F3FE78E41AE0}" destId="{C2E55954-6748-42A5-BF41-5C286A49953C}" srcOrd="0" destOrd="0" presId="urn:microsoft.com/office/officeart/2008/layout/AlternatingHexagons"/>
    <dgm:cxn modelId="{C3A579DD-875F-4FA0-9CDF-AAEC46C0BBD1}" type="presOf" srcId="{336D004E-C057-4BB6-A790-D0E334DE050C}" destId="{989B05B4-C226-4E6D-9381-83865E1A9FCE}" srcOrd="0" destOrd="0" presId="urn:microsoft.com/office/officeart/2008/layout/AlternatingHexagons"/>
    <dgm:cxn modelId="{323409F3-3DB2-4AEE-9269-918B82BE9CC5}" srcId="{537A4292-C021-477D-A878-7CEB79D13096}" destId="{7F10836D-FE83-4BB5-A6AF-F3FE78E41AE0}" srcOrd="0" destOrd="0" parTransId="{3F1E7A08-81F5-4262-AF0A-BCCB2ED01436}" sibTransId="{685E8905-1642-44A6-8EEB-780ABE2388BF}"/>
    <dgm:cxn modelId="{2CC601D0-324B-42C6-98A2-1593C3A5DEEA}" type="presParOf" srcId="{36867EA7-B536-44C3-8C2C-59D23D5E554C}" destId="{12AE374C-68F4-42BF-BFFA-3536F3E8A800}" srcOrd="0" destOrd="0" presId="urn:microsoft.com/office/officeart/2008/layout/AlternatingHexagons"/>
    <dgm:cxn modelId="{45B680FE-7557-4EE1-A00E-781BB97357D3}" type="presParOf" srcId="{12AE374C-68F4-42BF-BFFA-3536F3E8A800}" destId="{C2E55954-6748-42A5-BF41-5C286A49953C}" srcOrd="0" destOrd="0" presId="urn:microsoft.com/office/officeart/2008/layout/AlternatingHexagons"/>
    <dgm:cxn modelId="{7D65823B-7B40-4B7B-A8C6-A09F80E51DE4}" type="presParOf" srcId="{12AE374C-68F4-42BF-BFFA-3536F3E8A800}" destId="{EFC8BC05-BFA2-40D1-8A38-A66E120975D1}" srcOrd="1" destOrd="0" presId="urn:microsoft.com/office/officeart/2008/layout/AlternatingHexagons"/>
    <dgm:cxn modelId="{B7EBC699-3333-41EA-A227-8767A57FE528}" type="presParOf" srcId="{12AE374C-68F4-42BF-BFFA-3536F3E8A800}" destId="{1C6F0B2D-F1EC-4F02-8B46-B3580B61FF04}" srcOrd="2" destOrd="0" presId="urn:microsoft.com/office/officeart/2008/layout/AlternatingHexagons"/>
    <dgm:cxn modelId="{3D199FA0-F1AE-4197-9FD2-123BDB94C2D9}" type="presParOf" srcId="{12AE374C-68F4-42BF-BFFA-3536F3E8A800}" destId="{B14E02D4-FEB7-4B45-ADC2-FC0B33DC2F47}" srcOrd="3" destOrd="0" presId="urn:microsoft.com/office/officeart/2008/layout/AlternatingHexagons"/>
    <dgm:cxn modelId="{A8C22BFC-51AC-4135-8C70-1A2AEAE605DD}" type="presParOf" srcId="{12AE374C-68F4-42BF-BFFA-3536F3E8A800}" destId="{E8431092-B36F-44F2-B05C-3DDCBC1EE7E1}" srcOrd="4" destOrd="0" presId="urn:microsoft.com/office/officeart/2008/layout/AlternatingHexagons"/>
    <dgm:cxn modelId="{3ACC0A46-E7B1-4BE8-B02A-91241DCBC487}" type="presParOf" srcId="{36867EA7-B536-44C3-8C2C-59D23D5E554C}" destId="{243EBC1C-846D-422F-8146-3623ECDFFF39}" srcOrd="1" destOrd="0" presId="urn:microsoft.com/office/officeart/2008/layout/AlternatingHexagons"/>
    <dgm:cxn modelId="{E870D738-CF6B-495B-B9AC-564E9B6E2F50}" type="presParOf" srcId="{36867EA7-B536-44C3-8C2C-59D23D5E554C}" destId="{FA5A3676-967F-49AA-8A8E-4035F9EF38A8}" srcOrd="2" destOrd="0" presId="urn:microsoft.com/office/officeart/2008/layout/AlternatingHexagons"/>
    <dgm:cxn modelId="{AD1503EE-31DB-4741-BC7C-49A7877E4FF5}" type="presParOf" srcId="{FA5A3676-967F-49AA-8A8E-4035F9EF38A8}" destId="{343FD5A3-B803-4983-A9D9-20F56A5C79A2}" srcOrd="0" destOrd="0" presId="urn:microsoft.com/office/officeart/2008/layout/AlternatingHexagons"/>
    <dgm:cxn modelId="{FF9DC0DB-471D-49FE-A632-ACD1DFA92985}" type="presParOf" srcId="{FA5A3676-967F-49AA-8A8E-4035F9EF38A8}" destId="{C452F7BE-3E33-496C-ADD4-AECD665C899B}" srcOrd="1" destOrd="0" presId="urn:microsoft.com/office/officeart/2008/layout/AlternatingHexagons"/>
    <dgm:cxn modelId="{D0D17714-0C88-4186-8843-CB057BE10CFF}" type="presParOf" srcId="{FA5A3676-967F-49AA-8A8E-4035F9EF38A8}" destId="{98C8F872-56E4-4A78-982C-0FCBCA4D0079}" srcOrd="2" destOrd="0" presId="urn:microsoft.com/office/officeart/2008/layout/AlternatingHexagons"/>
    <dgm:cxn modelId="{C3066EBC-E4C9-47F4-A92E-5F04B71DB3C4}" type="presParOf" srcId="{FA5A3676-967F-49AA-8A8E-4035F9EF38A8}" destId="{3D98460C-672E-4592-AB0B-3B96F093C2FA}" srcOrd="3" destOrd="0" presId="urn:microsoft.com/office/officeart/2008/layout/AlternatingHexagons"/>
    <dgm:cxn modelId="{D759C915-7255-4A09-B467-3C9F58EB54A0}" type="presParOf" srcId="{FA5A3676-967F-49AA-8A8E-4035F9EF38A8}" destId="{6D680F4C-34EE-4F0B-8090-C2EBD459CAC5}" srcOrd="4" destOrd="0" presId="urn:microsoft.com/office/officeart/2008/layout/AlternatingHexagons"/>
    <dgm:cxn modelId="{E37C2395-147B-466C-9127-793120EF8944}" type="presParOf" srcId="{36867EA7-B536-44C3-8C2C-59D23D5E554C}" destId="{C478C599-934A-4B0D-BB30-3E1D30F91A39}" srcOrd="3" destOrd="0" presId="urn:microsoft.com/office/officeart/2008/layout/AlternatingHexagons"/>
    <dgm:cxn modelId="{2D48A00A-55B7-4097-AEE9-32639EE5EDE7}" type="presParOf" srcId="{36867EA7-B536-44C3-8C2C-59D23D5E554C}" destId="{548FD6AA-1F9D-4430-B0B6-797AE6DD5122}" srcOrd="4" destOrd="0" presId="urn:microsoft.com/office/officeart/2008/layout/AlternatingHexagons"/>
    <dgm:cxn modelId="{F0A95E67-E5D0-41E0-9EEA-39640B5E1C58}" type="presParOf" srcId="{548FD6AA-1F9D-4430-B0B6-797AE6DD5122}" destId="{989B05B4-C226-4E6D-9381-83865E1A9FCE}" srcOrd="0" destOrd="0" presId="urn:microsoft.com/office/officeart/2008/layout/AlternatingHexagons"/>
    <dgm:cxn modelId="{66FCEACB-7B13-4F5F-B988-321C95BF23F5}" type="presParOf" srcId="{548FD6AA-1F9D-4430-B0B6-797AE6DD5122}" destId="{5CD2D24C-D9E1-42F6-897E-2A95AA54C0EF}" srcOrd="1" destOrd="0" presId="urn:microsoft.com/office/officeart/2008/layout/AlternatingHexagons"/>
    <dgm:cxn modelId="{E9C8B2E0-EC9E-4FCF-A503-ED30DFDECF01}" type="presParOf" srcId="{548FD6AA-1F9D-4430-B0B6-797AE6DD5122}" destId="{1DDA67F0-D038-4B8F-840D-5FD498279976}" srcOrd="2" destOrd="0" presId="urn:microsoft.com/office/officeart/2008/layout/AlternatingHexagons"/>
    <dgm:cxn modelId="{70D0AAE0-EF82-4BB9-B5C8-2A778E826670}" type="presParOf" srcId="{548FD6AA-1F9D-4430-B0B6-797AE6DD5122}" destId="{34C885D6-8D97-4195-B3B7-1C0475F371FD}" srcOrd="3" destOrd="0" presId="urn:microsoft.com/office/officeart/2008/layout/AlternatingHexagons"/>
    <dgm:cxn modelId="{81CD4F0C-50D2-4B61-9E48-610F81491F4B}" type="presParOf" srcId="{548FD6AA-1F9D-4430-B0B6-797AE6DD5122}" destId="{6DBA9CCA-9288-48EF-A884-68CC242E29A5}" srcOrd="4" destOrd="0" presId="urn:microsoft.com/office/officeart/2008/layout/AlternatingHexagon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6A6C964-59CE-4BE9-A846-088FFE849617}" type="doc">
      <dgm:prSet loTypeId="urn:microsoft.com/office/officeart/2005/8/layout/hProcess9#1" loCatId="process" qsTypeId="urn:microsoft.com/office/officeart/2005/8/quickstyle/simple1#8" qsCatId="simple" csTypeId="urn:microsoft.com/office/officeart/2005/8/colors/colorful5#8" csCatId="colorful" phldr="1"/>
      <dgm:spPr/>
    </dgm:pt>
    <dgm:pt modelId="{CC43080A-BFA6-4DBF-9E4B-AC4AB2C43A57}">
      <dgm:prSet phldrT="[Text]"/>
      <dgm:spPr/>
      <dgm:t>
        <a:bodyPr/>
        <a:lstStyle/>
        <a:p>
          <a:r>
            <a:rPr lang="en-GB" dirty="0"/>
            <a:t>Beginning</a:t>
          </a:r>
        </a:p>
      </dgm:t>
    </dgm:pt>
    <dgm:pt modelId="{145EB6ED-ADC7-4DF8-83EF-F8685785097C}" type="parTrans" cxnId="{6B96EA93-BDF4-4275-B1D0-4AF6D9040970}">
      <dgm:prSet/>
      <dgm:spPr/>
      <dgm:t>
        <a:bodyPr/>
        <a:lstStyle/>
        <a:p>
          <a:endParaRPr lang="en-GB"/>
        </a:p>
      </dgm:t>
    </dgm:pt>
    <dgm:pt modelId="{B850419D-4857-4180-AA9D-9EE831B870AF}" type="sibTrans" cxnId="{6B96EA93-BDF4-4275-B1D0-4AF6D9040970}">
      <dgm:prSet/>
      <dgm:spPr/>
      <dgm:t>
        <a:bodyPr/>
        <a:lstStyle/>
        <a:p>
          <a:endParaRPr lang="en-GB"/>
        </a:p>
      </dgm:t>
    </dgm:pt>
    <dgm:pt modelId="{4392614C-D91F-4A7D-B677-E258D46DEBD9}">
      <dgm:prSet phldrT="[Text]"/>
      <dgm:spPr/>
      <dgm:t>
        <a:bodyPr/>
        <a:lstStyle/>
        <a:p>
          <a:r>
            <a:rPr lang="en-GB" dirty="0"/>
            <a:t>Middle</a:t>
          </a:r>
        </a:p>
      </dgm:t>
    </dgm:pt>
    <dgm:pt modelId="{D0D163DB-1398-45CD-87E2-76F0F3060CEE}" type="parTrans" cxnId="{FD5D01C8-81DF-49F2-8EC9-E19E4B61F485}">
      <dgm:prSet/>
      <dgm:spPr/>
      <dgm:t>
        <a:bodyPr/>
        <a:lstStyle/>
        <a:p>
          <a:endParaRPr lang="en-GB"/>
        </a:p>
      </dgm:t>
    </dgm:pt>
    <dgm:pt modelId="{E905C457-43E6-44C4-BFCA-7D2DA0FAD61E}" type="sibTrans" cxnId="{FD5D01C8-81DF-49F2-8EC9-E19E4B61F485}">
      <dgm:prSet/>
      <dgm:spPr/>
      <dgm:t>
        <a:bodyPr/>
        <a:lstStyle/>
        <a:p>
          <a:endParaRPr lang="en-GB"/>
        </a:p>
      </dgm:t>
    </dgm:pt>
    <dgm:pt modelId="{775CC7B1-A483-4855-93A9-E39B80CAC4FD}">
      <dgm:prSet phldrT="[Text]"/>
      <dgm:spPr/>
      <dgm:t>
        <a:bodyPr/>
        <a:lstStyle/>
        <a:p>
          <a:r>
            <a:rPr lang="en-GB" dirty="0"/>
            <a:t>End</a:t>
          </a:r>
        </a:p>
      </dgm:t>
    </dgm:pt>
    <dgm:pt modelId="{CCEC2E32-9188-4759-99E6-DBEEA020CC0C}" type="parTrans" cxnId="{3965BA5A-3F60-4B3C-8F0B-2E52BD12C594}">
      <dgm:prSet/>
      <dgm:spPr/>
      <dgm:t>
        <a:bodyPr/>
        <a:lstStyle/>
        <a:p>
          <a:endParaRPr lang="en-GB"/>
        </a:p>
      </dgm:t>
    </dgm:pt>
    <dgm:pt modelId="{B9557E5E-E852-4F27-A2BA-83246599ECE6}" type="sibTrans" cxnId="{3965BA5A-3F60-4B3C-8F0B-2E52BD12C594}">
      <dgm:prSet/>
      <dgm:spPr/>
      <dgm:t>
        <a:bodyPr/>
        <a:lstStyle/>
        <a:p>
          <a:endParaRPr lang="en-GB"/>
        </a:p>
      </dgm:t>
    </dgm:pt>
    <dgm:pt modelId="{5F7EB0BA-FB2A-40A1-9844-634C7AB926CF}" type="pres">
      <dgm:prSet presAssocID="{66A6C964-59CE-4BE9-A846-088FFE849617}" presName="CompostProcess" presStyleCnt="0">
        <dgm:presLayoutVars>
          <dgm:dir/>
          <dgm:resizeHandles val="exact"/>
        </dgm:presLayoutVars>
      </dgm:prSet>
      <dgm:spPr/>
    </dgm:pt>
    <dgm:pt modelId="{5BEBF5BC-7114-4AF3-BC1F-91FC77EA88D0}" type="pres">
      <dgm:prSet presAssocID="{66A6C964-59CE-4BE9-A846-088FFE849617}" presName="arrow" presStyleLbl="bgShp" presStyleIdx="0" presStyleCnt="1"/>
      <dgm:spPr/>
    </dgm:pt>
    <dgm:pt modelId="{CA611F83-1760-4104-99B0-DC4E6FE5178E}" type="pres">
      <dgm:prSet presAssocID="{66A6C964-59CE-4BE9-A846-088FFE849617}" presName="linearProcess" presStyleCnt="0"/>
      <dgm:spPr/>
    </dgm:pt>
    <dgm:pt modelId="{A986ABB1-5E07-431F-B61C-E6DE3F9A63D0}" type="pres">
      <dgm:prSet presAssocID="{CC43080A-BFA6-4DBF-9E4B-AC4AB2C43A57}" presName="textNode" presStyleLbl="node1" presStyleIdx="0" presStyleCnt="3">
        <dgm:presLayoutVars>
          <dgm:bulletEnabled val="1"/>
        </dgm:presLayoutVars>
      </dgm:prSet>
      <dgm:spPr/>
    </dgm:pt>
    <dgm:pt modelId="{73E44808-7418-4882-ADA9-1B0538D57912}" type="pres">
      <dgm:prSet presAssocID="{B850419D-4857-4180-AA9D-9EE831B870AF}" presName="sibTrans" presStyleCnt="0"/>
      <dgm:spPr/>
    </dgm:pt>
    <dgm:pt modelId="{73AAD1BD-6BEC-4202-BB47-240ACCDE6801}" type="pres">
      <dgm:prSet presAssocID="{4392614C-D91F-4A7D-B677-E258D46DEBD9}" presName="textNode" presStyleLbl="node1" presStyleIdx="1" presStyleCnt="3">
        <dgm:presLayoutVars>
          <dgm:bulletEnabled val="1"/>
        </dgm:presLayoutVars>
      </dgm:prSet>
      <dgm:spPr/>
    </dgm:pt>
    <dgm:pt modelId="{991441E5-17F3-445A-8C7B-F3365E4B7A34}" type="pres">
      <dgm:prSet presAssocID="{E905C457-43E6-44C4-BFCA-7D2DA0FAD61E}" presName="sibTrans" presStyleCnt="0"/>
      <dgm:spPr/>
    </dgm:pt>
    <dgm:pt modelId="{873494AE-E041-44A2-9D7A-AB3053F447D9}" type="pres">
      <dgm:prSet presAssocID="{775CC7B1-A483-4855-93A9-E39B80CAC4FD}" presName="textNode" presStyleLbl="node1" presStyleIdx="2" presStyleCnt="3">
        <dgm:presLayoutVars>
          <dgm:bulletEnabled val="1"/>
        </dgm:presLayoutVars>
      </dgm:prSet>
      <dgm:spPr/>
    </dgm:pt>
  </dgm:ptLst>
  <dgm:cxnLst>
    <dgm:cxn modelId="{357CCC00-88FA-43DB-9023-816DC4978517}" type="presOf" srcId="{775CC7B1-A483-4855-93A9-E39B80CAC4FD}" destId="{873494AE-E041-44A2-9D7A-AB3053F447D9}" srcOrd="0" destOrd="0" presId="urn:microsoft.com/office/officeart/2005/8/layout/hProcess9#1"/>
    <dgm:cxn modelId="{9D2BFD3C-8AB5-417F-AC63-F5457F151A80}" type="presOf" srcId="{66A6C964-59CE-4BE9-A846-088FFE849617}" destId="{5F7EB0BA-FB2A-40A1-9844-634C7AB926CF}" srcOrd="0" destOrd="0" presId="urn:microsoft.com/office/officeart/2005/8/layout/hProcess9#1"/>
    <dgm:cxn modelId="{3965BA5A-3F60-4B3C-8F0B-2E52BD12C594}" srcId="{66A6C964-59CE-4BE9-A846-088FFE849617}" destId="{775CC7B1-A483-4855-93A9-E39B80CAC4FD}" srcOrd="2" destOrd="0" parTransId="{CCEC2E32-9188-4759-99E6-DBEEA020CC0C}" sibTransId="{B9557E5E-E852-4F27-A2BA-83246599ECE6}"/>
    <dgm:cxn modelId="{53C22C81-6A16-4801-8712-F65A2396A7FF}" type="presOf" srcId="{CC43080A-BFA6-4DBF-9E4B-AC4AB2C43A57}" destId="{A986ABB1-5E07-431F-B61C-E6DE3F9A63D0}" srcOrd="0" destOrd="0" presId="urn:microsoft.com/office/officeart/2005/8/layout/hProcess9#1"/>
    <dgm:cxn modelId="{F529078B-A1DD-4FB8-B03D-74DE1C836695}" type="presOf" srcId="{4392614C-D91F-4A7D-B677-E258D46DEBD9}" destId="{73AAD1BD-6BEC-4202-BB47-240ACCDE6801}" srcOrd="0" destOrd="0" presId="urn:microsoft.com/office/officeart/2005/8/layout/hProcess9#1"/>
    <dgm:cxn modelId="{6B96EA93-BDF4-4275-B1D0-4AF6D9040970}" srcId="{66A6C964-59CE-4BE9-A846-088FFE849617}" destId="{CC43080A-BFA6-4DBF-9E4B-AC4AB2C43A57}" srcOrd="0" destOrd="0" parTransId="{145EB6ED-ADC7-4DF8-83EF-F8685785097C}" sibTransId="{B850419D-4857-4180-AA9D-9EE831B870AF}"/>
    <dgm:cxn modelId="{FD5D01C8-81DF-49F2-8EC9-E19E4B61F485}" srcId="{66A6C964-59CE-4BE9-A846-088FFE849617}" destId="{4392614C-D91F-4A7D-B677-E258D46DEBD9}" srcOrd="1" destOrd="0" parTransId="{D0D163DB-1398-45CD-87E2-76F0F3060CEE}" sibTransId="{E905C457-43E6-44C4-BFCA-7D2DA0FAD61E}"/>
    <dgm:cxn modelId="{7F8119D2-0449-4515-B2E0-748BBD6E82BB}" type="presParOf" srcId="{5F7EB0BA-FB2A-40A1-9844-634C7AB926CF}" destId="{5BEBF5BC-7114-4AF3-BC1F-91FC77EA88D0}" srcOrd="0" destOrd="0" presId="urn:microsoft.com/office/officeart/2005/8/layout/hProcess9#1"/>
    <dgm:cxn modelId="{9CDB2A39-87A9-4170-BAC2-4FA5B27C13E7}" type="presParOf" srcId="{5F7EB0BA-FB2A-40A1-9844-634C7AB926CF}" destId="{CA611F83-1760-4104-99B0-DC4E6FE5178E}" srcOrd="1" destOrd="0" presId="urn:microsoft.com/office/officeart/2005/8/layout/hProcess9#1"/>
    <dgm:cxn modelId="{005107C2-4CD8-4195-BBF9-605819C55099}" type="presParOf" srcId="{CA611F83-1760-4104-99B0-DC4E6FE5178E}" destId="{A986ABB1-5E07-431F-B61C-E6DE3F9A63D0}" srcOrd="0" destOrd="0" presId="urn:microsoft.com/office/officeart/2005/8/layout/hProcess9#1"/>
    <dgm:cxn modelId="{2454B492-493C-4711-B8F1-DF3A8422BAF5}" type="presParOf" srcId="{CA611F83-1760-4104-99B0-DC4E6FE5178E}" destId="{73E44808-7418-4882-ADA9-1B0538D57912}" srcOrd="1" destOrd="0" presId="urn:microsoft.com/office/officeart/2005/8/layout/hProcess9#1"/>
    <dgm:cxn modelId="{809701D3-940C-4812-BEBB-9268AFF5116A}" type="presParOf" srcId="{CA611F83-1760-4104-99B0-DC4E6FE5178E}" destId="{73AAD1BD-6BEC-4202-BB47-240ACCDE6801}" srcOrd="2" destOrd="0" presId="urn:microsoft.com/office/officeart/2005/8/layout/hProcess9#1"/>
    <dgm:cxn modelId="{ADA136B9-89C9-458C-97B7-6E3CA7905300}" type="presParOf" srcId="{CA611F83-1760-4104-99B0-DC4E6FE5178E}" destId="{991441E5-17F3-445A-8C7B-F3365E4B7A34}" srcOrd="3" destOrd="0" presId="urn:microsoft.com/office/officeart/2005/8/layout/hProcess9#1"/>
    <dgm:cxn modelId="{D2D819ED-3480-43B1-8EAC-630EA71F99A6}" type="presParOf" srcId="{CA611F83-1760-4104-99B0-DC4E6FE5178E}" destId="{873494AE-E041-44A2-9D7A-AB3053F447D9}" srcOrd="4" destOrd="0" presId="urn:microsoft.com/office/officeart/2005/8/layout/hProcess9#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8A5739-F6A9-4DD1-9627-6E56AAABD2AD}" type="doc">
      <dgm:prSet loTypeId="urn:microsoft.com/office/officeart/2005/8/layout/funnel1" loCatId="relationship" qsTypeId="urn:microsoft.com/office/officeart/2005/8/quickstyle/simple1#1" qsCatId="simple" csTypeId="urn:microsoft.com/office/officeart/2005/8/colors/colorful5#2" csCatId="colorful" phldr="1"/>
      <dgm:spPr/>
      <dgm:t>
        <a:bodyPr/>
        <a:lstStyle/>
        <a:p>
          <a:endParaRPr lang="en-GB"/>
        </a:p>
      </dgm:t>
    </dgm:pt>
    <dgm:pt modelId="{0FBBE3F1-B15E-4866-BFE7-0B53AB480AA6}">
      <dgm:prSet phldrT="[Text]"/>
      <dgm:spPr/>
      <dgm:t>
        <a:bodyPr/>
        <a:lstStyle/>
        <a:p>
          <a:endParaRPr lang="en-GB" dirty="0"/>
        </a:p>
      </dgm:t>
    </dgm:pt>
    <dgm:pt modelId="{8E66ED3B-F0C6-436F-9EED-736DE2E32188}" type="parTrans" cxnId="{8DFB6FB1-78C9-48A7-9010-AD4C13B78457}">
      <dgm:prSet/>
      <dgm:spPr/>
      <dgm:t>
        <a:bodyPr/>
        <a:lstStyle/>
        <a:p>
          <a:endParaRPr lang="en-GB"/>
        </a:p>
      </dgm:t>
    </dgm:pt>
    <dgm:pt modelId="{A139E1A6-208F-4139-A5DB-45E070B44217}" type="sibTrans" cxnId="{8DFB6FB1-78C9-48A7-9010-AD4C13B78457}">
      <dgm:prSet/>
      <dgm:spPr/>
      <dgm:t>
        <a:bodyPr/>
        <a:lstStyle/>
        <a:p>
          <a:endParaRPr lang="en-GB"/>
        </a:p>
      </dgm:t>
    </dgm:pt>
    <dgm:pt modelId="{F7DD0154-858A-43BA-95E3-FE83A6BEFD44}">
      <dgm:prSet phldrT="[Text]"/>
      <dgm:spPr/>
      <dgm:t>
        <a:bodyPr/>
        <a:lstStyle/>
        <a:p>
          <a:endParaRPr lang="en-GB" dirty="0"/>
        </a:p>
      </dgm:t>
    </dgm:pt>
    <dgm:pt modelId="{387358EE-4A7B-4052-ADFF-E6C57B0D969F}" type="parTrans" cxnId="{8465CF5D-87F7-4952-B88B-9EB025956AA0}">
      <dgm:prSet/>
      <dgm:spPr/>
      <dgm:t>
        <a:bodyPr/>
        <a:lstStyle/>
        <a:p>
          <a:endParaRPr lang="en-GB"/>
        </a:p>
      </dgm:t>
    </dgm:pt>
    <dgm:pt modelId="{09C78BA9-787A-49FA-9E18-7D9A796C9708}" type="sibTrans" cxnId="{8465CF5D-87F7-4952-B88B-9EB025956AA0}">
      <dgm:prSet/>
      <dgm:spPr/>
      <dgm:t>
        <a:bodyPr/>
        <a:lstStyle/>
        <a:p>
          <a:endParaRPr lang="en-GB"/>
        </a:p>
      </dgm:t>
    </dgm:pt>
    <dgm:pt modelId="{20FCC6CD-21DD-4C80-8F42-2F54330DD5BD}">
      <dgm:prSet phldrT="[Text]"/>
      <dgm:spPr/>
      <dgm:t>
        <a:bodyPr/>
        <a:lstStyle/>
        <a:p>
          <a:endParaRPr lang="en-GB" dirty="0"/>
        </a:p>
      </dgm:t>
    </dgm:pt>
    <dgm:pt modelId="{E16197A0-A359-45CC-AC45-75D14A8F454F}" type="parTrans" cxnId="{C5A9E2B7-73B4-4855-A9C0-585EAE507343}">
      <dgm:prSet/>
      <dgm:spPr/>
      <dgm:t>
        <a:bodyPr/>
        <a:lstStyle/>
        <a:p>
          <a:endParaRPr lang="en-GB"/>
        </a:p>
      </dgm:t>
    </dgm:pt>
    <dgm:pt modelId="{04688873-719A-4A1C-B871-00B9530706ED}" type="sibTrans" cxnId="{C5A9E2B7-73B4-4855-A9C0-585EAE507343}">
      <dgm:prSet/>
      <dgm:spPr/>
      <dgm:t>
        <a:bodyPr/>
        <a:lstStyle/>
        <a:p>
          <a:endParaRPr lang="en-GB"/>
        </a:p>
      </dgm:t>
    </dgm:pt>
    <dgm:pt modelId="{9E856465-594C-4815-8B01-6D9D6664C6A7}">
      <dgm:prSet phldrT="[Text]"/>
      <dgm:spPr/>
      <dgm:t>
        <a:bodyPr/>
        <a:lstStyle/>
        <a:p>
          <a:endParaRPr lang="en-GB" dirty="0"/>
        </a:p>
      </dgm:t>
    </dgm:pt>
    <dgm:pt modelId="{242009C6-4637-4519-9D40-A65FF4AF45BD}" type="parTrans" cxnId="{324CAEF1-2924-476B-88CF-5A3817F81AA3}">
      <dgm:prSet/>
      <dgm:spPr/>
      <dgm:t>
        <a:bodyPr/>
        <a:lstStyle/>
        <a:p>
          <a:endParaRPr lang="en-GB"/>
        </a:p>
      </dgm:t>
    </dgm:pt>
    <dgm:pt modelId="{BCCCC95C-CC27-450A-A425-ED9D254D8B6B}" type="sibTrans" cxnId="{324CAEF1-2924-476B-88CF-5A3817F81AA3}">
      <dgm:prSet/>
      <dgm:spPr/>
      <dgm:t>
        <a:bodyPr/>
        <a:lstStyle/>
        <a:p>
          <a:endParaRPr lang="en-GB"/>
        </a:p>
      </dgm:t>
    </dgm:pt>
    <dgm:pt modelId="{FA05FA95-9320-451B-A231-E88698AAA282}" type="pres">
      <dgm:prSet presAssocID="{2E8A5739-F6A9-4DD1-9627-6E56AAABD2AD}" presName="Name0" presStyleCnt="0">
        <dgm:presLayoutVars>
          <dgm:chMax val="4"/>
          <dgm:resizeHandles val="exact"/>
        </dgm:presLayoutVars>
      </dgm:prSet>
      <dgm:spPr/>
    </dgm:pt>
    <dgm:pt modelId="{693F6EB9-3441-4E6A-88FD-814530BCF821}" type="pres">
      <dgm:prSet presAssocID="{2E8A5739-F6A9-4DD1-9627-6E56AAABD2AD}" presName="ellipse" presStyleLbl="trBgShp" presStyleIdx="0" presStyleCnt="1"/>
      <dgm:spPr/>
    </dgm:pt>
    <dgm:pt modelId="{3424BE87-E689-4829-8265-4376B7C0477C}" type="pres">
      <dgm:prSet presAssocID="{2E8A5739-F6A9-4DD1-9627-6E56AAABD2AD}" presName="arrow1" presStyleLbl="fgShp" presStyleIdx="0" presStyleCnt="1"/>
      <dgm:spPr/>
    </dgm:pt>
    <dgm:pt modelId="{FD65E606-3706-4517-A243-76A61F6D50A9}" type="pres">
      <dgm:prSet presAssocID="{2E8A5739-F6A9-4DD1-9627-6E56AAABD2AD}" presName="rectangle" presStyleLbl="revTx" presStyleIdx="0" presStyleCnt="1">
        <dgm:presLayoutVars>
          <dgm:bulletEnabled val="1"/>
        </dgm:presLayoutVars>
      </dgm:prSet>
      <dgm:spPr/>
    </dgm:pt>
    <dgm:pt modelId="{9FFA0B02-5985-481D-83C8-D0E37156CC9D}" type="pres">
      <dgm:prSet presAssocID="{F7DD0154-858A-43BA-95E3-FE83A6BEFD44}" presName="item1" presStyleLbl="node1" presStyleIdx="0" presStyleCnt="3">
        <dgm:presLayoutVars>
          <dgm:bulletEnabled val="1"/>
        </dgm:presLayoutVars>
      </dgm:prSet>
      <dgm:spPr/>
    </dgm:pt>
    <dgm:pt modelId="{7B4C3748-D85F-4DB9-9DCE-A34D9D2B09AA}" type="pres">
      <dgm:prSet presAssocID="{20FCC6CD-21DD-4C80-8F42-2F54330DD5BD}" presName="item2" presStyleLbl="node1" presStyleIdx="1" presStyleCnt="3">
        <dgm:presLayoutVars>
          <dgm:bulletEnabled val="1"/>
        </dgm:presLayoutVars>
      </dgm:prSet>
      <dgm:spPr/>
    </dgm:pt>
    <dgm:pt modelId="{F90B6C6F-9D93-4A86-B972-51A458B634A8}" type="pres">
      <dgm:prSet presAssocID="{9E856465-594C-4815-8B01-6D9D6664C6A7}" presName="item3" presStyleLbl="node1" presStyleIdx="2" presStyleCnt="3">
        <dgm:presLayoutVars>
          <dgm:bulletEnabled val="1"/>
        </dgm:presLayoutVars>
      </dgm:prSet>
      <dgm:spPr/>
    </dgm:pt>
    <dgm:pt modelId="{13CDD0C2-BA2D-4B46-863A-71938477F3B3}" type="pres">
      <dgm:prSet presAssocID="{2E8A5739-F6A9-4DD1-9627-6E56AAABD2AD}" presName="funnel" presStyleLbl="trAlignAcc1" presStyleIdx="0" presStyleCnt="1"/>
      <dgm:spPr/>
    </dgm:pt>
  </dgm:ptLst>
  <dgm:cxnLst>
    <dgm:cxn modelId="{503D121A-830B-4A7B-8463-7E88A6D1B31A}" type="presOf" srcId="{F7DD0154-858A-43BA-95E3-FE83A6BEFD44}" destId="{7B4C3748-D85F-4DB9-9DCE-A34D9D2B09AA}" srcOrd="0" destOrd="0" presId="urn:microsoft.com/office/officeart/2005/8/layout/funnel1"/>
    <dgm:cxn modelId="{0BF88038-B9C4-43A5-98B5-A3AE39B7481C}" type="presOf" srcId="{2E8A5739-F6A9-4DD1-9627-6E56AAABD2AD}" destId="{FA05FA95-9320-451B-A231-E88698AAA282}" srcOrd="0" destOrd="0" presId="urn:microsoft.com/office/officeart/2005/8/layout/funnel1"/>
    <dgm:cxn modelId="{8465CF5D-87F7-4952-B88B-9EB025956AA0}" srcId="{2E8A5739-F6A9-4DD1-9627-6E56AAABD2AD}" destId="{F7DD0154-858A-43BA-95E3-FE83A6BEFD44}" srcOrd="1" destOrd="0" parTransId="{387358EE-4A7B-4052-ADFF-E6C57B0D969F}" sibTransId="{09C78BA9-787A-49FA-9E18-7D9A796C9708}"/>
    <dgm:cxn modelId="{EAC38A86-A0E5-4196-B4D9-D5270840CA1F}" type="presOf" srcId="{9E856465-594C-4815-8B01-6D9D6664C6A7}" destId="{FD65E606-3706-4517-A243-76A61F6D50A9}" srcOrd="0" destOrd="0" presId="urn:microsoft.com/office/officeart/2005/8/layout/funnel1"/>
    <dgm:cxn modelId="{8DFB6FB1-78C9-48A7-9010-AD4C13B78457}" srcId="{2E8A5739-F6A9-4DD1-9627-6E56AAABD2AD}" destId="{0FBBE3F1-B15E-4866-BFE7-0B53AB480AA6}" srcOrd="0" destOrd="0" parTransId="{8E66ED3B-F0C6-436F-9EED-736DE2E32188}" sibTransId="{A139E1A6-208F-4139-A5DB-45E070B44217}"/>
    <dgm:cxn modelId="{C5A9E2B7-73B4-4855-A9C0-585EAE507343}" srcId="{2E8A5739-F6A9-4DD1-9627-6E56AAABD2AD}" destId="{20FCC6CD-21DD-4C80-8F42-2F54330DD5BD}" srcOrd="2" destOrd="0" parTransId="{E16197A0-A359-45CC-AC45-75D14A8F454F}" sibTransId="{04688873-719A-4A1C-B871-00B9530706ED}"/>
    <dgm:cxn modelId="{AE2A4CD3-CB23-48EE-B48F-66ABDC580F16}" type="presOf" srcId="{0FBBE3F1-B15E-4866-BFE7-0B53AB480AA6}" destId="{F90B6C6F-9D93-4A86-B972-51A458B634A8}" srcOrd="0" destOrd="0" presId="urn:microsoft.com/office/officeart/2005/8/layout/funnel1"/>
    <dgm:cxn modelId="{A8C9F3DD-C706-4C9A-B853-72200F9EA314}" type="presOf" srcId="{20FCC6CD-21DD-4C80-8F42-2F54330DD5BD}" destId="{9FFA0B02-5985-481D-83C8-D0E37156CC9D}" srcOrd="0" destOrd="0" presId="urn:microsoft.com/office/officeart/2005/8/layout/funnel1"/>
    <dgm:cxn modelId="{324CAEF1-2924-476B-88CF-5A3817F81AA3}" srcId="{2E8A5739-F6A9-4DD1-9627-6E56AAABD2AD}" destId="{9E856465-594C-4815-8B01-6D9D6664C6A7}" srcOrd="3" destOrd="0" parTransId="{242009C6-4637-4519-9D40-A65FF4AF45BD}" sibTransId="{BCCCC95C-CC27-450A-A425-ED9D254D8B6B}"/>
    <dgm:cxn modelId="{A0A9EE51-AB04-4D47-A3F7-634845CB927F}" type="presParOf" srcId="{FA05FA95-9320-451B-A231-E88698AAA282}" destId="{693F6EB9-3441-4E6A-88FD-814530BCF821}" srcOrd="0" destOrd="0" presId="urn:microsoft.com/office/officeart/2005/8/layout/funnel1"/>
    <dgm:cxn modelId="{BD293A2B-4906-4CFE-8B0B-60B1487033F3}" type="presParOf" srcId="{FA05FA95-9320-451B-A231-E88698AAA282}" destId="{3424BE87-E689-4829-8265-4376B7C0477C}" srcOrd="1" destOrd="0" presId="urn:microsoft.com/office/officeart/2005/8/layout/funnel1"/>
    <dgm:cxn modelId="{F8A21339-ED0B-4BD8-BBA8-8A63372208C9}" type="presParOf" srcId="{FA05FA95-9320-451B-A231-E88698AAA282}" destId="{FD65E606-3706-4517-A243-76A61F6D50A9}" srcOrd="2" destOrd="0" presId="urn:microsoft.com/office/officeart/2005/8/layout/funnel1"/>
    <dgm:cxn modelId="{B6A33DBF-135F-4007-8236-9B34F745953A}" type="presParOf" srcId="{FA05FA95-9320-451B-A231-E88698AAA282}" destId="{9FFA0B02-5985-481D-83C8-D0E37156CC9D}" srcOrd="3" destOrd="0" presId="urn:microsoft.com/office/officeart/2005/8/layout/funnel1"/>
    <dgm:cxn modelId="{19A7A3F1-2CE8-49A6-9807-F01E1CA9CC7A}" type="presParOf" srcId="{FA05FA95-9320-451B-A231-E88698AAA282}" destId="{7B4C3748-D85F-4DB9-9DCE-A34D9D2B09AA}" srcOrd="4" destOrd="0" presId="urn:microsoft.com/office/officeart/2005/8/layout/funnel1"/>
    <dgm:cxn modelId="{415EC2EE-728D-423F-823B-BA3E1B29AD16}" type="presParOf" srcId="{FA05FA95-9320-451B-A231-E88698AAA282}" destId="{F90B6C6F-9D93-4A86-B972-51A458B634A8}" srcOrd="5" destOrd="0" presId="urn:microsoft.com/office/officeart/2005/8/layout/funnel1"/>
    <dgm:cxn modelId="{3BCDE7A4-D358-46C0-A682-ACB35231DE07}" type="presParOf" srcId="{FA05FA95-9320-451B-A231-E88698AAA282}" destId="{13CDD0C2-BA2D-4B46-863A-71938477F3B3}"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783476C-0B3A-4902-958A-C65BC5ED0693}" type="doc">
      <dgm:prSet loTypeId="urn:microsoft.com/office/officeart/2009/layout/CirclePictureHierarchy#1" loCatId="hierarchy" qsTypeId="urn:microsoft.com/office/officeart/2005/8/quickstyle/simple1#9" qsCatId="simple" csTypeId="urn:microsoft.com/office/officeart/2005/8/colors/colorful3#2" csCatId="colorful" phldr="1"/>
      <dgm:spPr/>
      <dgm:t>
        <a:bodyPr/>
        <a:lstStyle/>
        <a:p>
          <a:endParaRPr lang="en-GB"/>
        </a:p>
      </dgm:t>
    </dgm:pt>
    <dgm:pt modelId="{A3C7D34A-3B4C-49F2-9966-BBDA9BFF909C}">
      <dgm:prSet phldrT="[Text]"/>
      <dgm:spPr/>
      <dgm:t>
        <a:bodyPr/>
        <a:lstStyle/>
        <a:p>
          <a:r>
            <a:rPr lang="en-GB" dirty="0"/>
            <a:t>15</a:t>
          </a:r>
          <a:r>
            <a:rPr lang="en-GB" baseline="30000" dirty="0"/>
            <a:t>th</a:t>
          </a:r>
          <a:r>
            <a:rPr lang="en-GB" dirty="0"/>
            <a:t> Century Monarch</a:t>
          </a:r>
        </a:p>
      </dgm:t>
    </dgm:pt>
    <dgm:pt modelId="{776F4CCA-3A20-4658-806B-D41AF86D3E13}" type="parTrans" cxnId="{0F54CF21-81F7-4015-96CE-CCAD7CD771E0}">
      <dgm:prSet/>
      <dgm:spPr/>
      <dgm:t>
        <a:bodyPr/>
        <a:lstStyle/>
        <a:p>
          <a:endParaRPr lang="en-GB"/>
        </a:p>
      </dgm:t>
    </dgm:pt>
    <dgm:pt modelId="{B9DE1AF8-3947-44C8-9FCB-705241DEDCE6}" type="sibTrans" cxnId="{0F54CF21-81F7-4015-96CE-CCAD7CD771E0}">
      <dgm:prSet/>
      <dgm:spPr/>
      <dgm:t>
        <a:bodyPr/>
        <a:lstStyle/>
        <a:p>
          <a:endParaRPr lang="en-GB"/>
        </a:p>
      </dgm:t>
    </dgm:pt>
    <dgm:pt modelId="{A1C4BE5C-858E-4B62-B0D7-A3D784912ADF}">
      <dgm:prSet phldrT="[Text]"/>
      <dgm:spPr/>
      <dgm:t>
        <a:bodyPr/>
        <a:lstStyle/>
        <a:p>
          <a:r>
            <a:rPr lang="en-GB" dirty="0"/>
            <a:t>Views on Politics</a:t>
          </a:r>
        </a:p>
      </dgm:t>
    </dgm:pt>
    <dgm:pt modelId="{BD94C699-A899-4EE7-9FE1-B6E234BD8FC5}" type="parTrans" cxnId="{91DB1C68-1D35-413E-92BA-21CA0A95B30B}">
      <dgm:prSet/>
      <dgm:spPr/>
      <dgm:t>
        <a:bodyPr/>
        <a:lstStyle/>
        <a:p>
          <a:endParaRPr lang="en-GB"/>
        </a:p>
      </dgm:t>
    </dgm:pt>
    <dgm:pt modelId="{D281D888-2CD2-43E3-AAC7-2E4E1805CE8F}" type="sibTrans" cxnId="{91DB1C68-1D35-413E-92BA-21CA0A95B30B}">
      <dgm:prSet/>
      <dgm:spPr/>
      <dgm:t>
        <a:bodyPr/>
        <a:lstStyle/>
        <a:p>
          <a:endParaRPr lang="en-GB"/>
        </a:p>
      </dgm:t>
    </dgm:pt>
    <dgm:pt modelId="{186691CF-F5A7-4120-AA3B-A36AC513B4C4}">
      <dgm:prSet phldrT="[Text]"/>
      <dgm:spPr/>
      <dgm:t>
        <a:bodyPr/>
        <a:lstStyle/>
        <a:p>
          <a:endParaRPr lang="en-GB" dirty="0"/>
        </a:p>
      </dgm:t>
    </dgm:pt>
    <dgm:pt modelId="{77D19888-BB40-405B-B9EF-754151D381B9}" type="parTrans" cxnId="{E8F5E2B0-B307-422A-AC99-B44585A517EB}">
      <dgm:prSet/>
      <dgm:spPr/>
      <dgm:t>
        <a:bodyPr/>
        <a:lstStyle/>
        <a:p>
          <a:endParaRPr lang="en-GB"/>
        </a:p>
      </dgm:t>
    </dgm:pt>
    <dgm:pt modelId="{B11872B7-EC3D-4B29-9CB3-A99E4D99B61A}" type="sibTrans" cxnId="{E8F5E2B0-B307-422A-AC99-B44585A517EB}">
      <dgm:prSet/>
      <dgm:spPr/>
      <dgm:t>
        <a:bodyPr/>
        <a:lstStyle/>
        <a:p>
          <a:endParaRPr lang="en-GB"/>
        </a:p>
      </dgm:t>
    </dgm:pt>
    <dgm:pt modelId="{4734EDB1-975E-4EAF-B0F8-A3B010AE7848}">
      <dgm:prSet phldrT="[Text]"/>
      <dgm:spPr/>
      <dgm:t>
        <a:bodyPr/>
        <a:lstStyle/>
        <a:p>
          <a:endParaRPr lang="en-GB" dirty="0"/>
        </a:p>
      </dgm:t>
    </dgm:pt>
    <dgm:pt modelId="{5FE420E0-8195-4EBB-9895-0B9EB7DDD3D6}" type="parTrans" cxnId="{232166C4-6A92-4537-9EF9-5E26D1C5F2F9}">
      <dgm:prSet/>
      <dgm:spPr/>
      <dgm:t>
        <a:bodyPr/>
        <a:lstStyle/>
        <a:p>
          <a:endParaRPr lang="en-GB"/>
        </a:p>
      </dgm:t>
    </dgm:pt>
    <dgm:pt modelId="{24BBD440-8F0F-480F-9B44-A386DA3FF01B}" type="sibTrans" cxnId="{232166C4-6A92-4537-9EF9-5E26D1C5F2F9}">
      <dgm:prSet/>
      <dgm:spPr/>
      <dgm:t>
        <a:bodyPr/>
        <a:lstStyle/>
        <a:p>
          <a:endParaRPr lang="en-GB"/>
        </a:p>
      </dgm:t>
    </dgm:pt>
    <dgm:pt modelId="{27ADB971-1116-4C17-B120-7C1A14FC8BDC}">
      <dgm:prSet phldrT="[Text]"/>
      <dgm:spPr/>
      <dgm:t>
        <a:bodyPr/>
        <a:lstStyle/>
        <a:p>
          <a:r>
            <a:rPr lang="en-GB" dirty="0"/>
            <a:t>Core Beliefs</a:t>
          </a:r>
        </a:p>
      </dgm:t>
    </dgm:pt>
    <dgm:pt modelId="{AD8FD445-AD48-4037-90F1-91B9E74759B5}" type="parTrans" cxnId="{B8D2EC3B-59C3-4367-810F-79D5F017A765}">
      <dgm:prSet/>
      <dgm:spPr/>
      <dgm:t>
        <a:bodyPr/>
        <a:lstStyle/>
        <a:p>
          <a:endParaRPr lang="en-GB"/>
        </a:p>
      </dgm:t>
    </dgm:pt>
    <dgm:pt modelId="{BFA23291-61A2-4BFD-90B3-6AE6DE78B207}" type="sibTrans" cxnId="{B8D2EC3B-59C3-4367-810F-79D5F017A765}">
      <dgm:prSet/>
      <dgm:spPr/>
      <dgm:t>
        <a:bodyPr/>
        <a:lstStyle/>
        <a:p>
          <a:endParaRPr lang="en-GB"/>
        </a:p>
      </dgm:t>
    </dgm:pt>
    <dgm:pt modelId="{ECBBABEF-4D86-4770-96AE-197658426E1C}">
      <dgm:prSet phldrT="[Text]"/>
      <dgm:spPr/>
      <dgm:t>
        <a:bodyPr/>
        <a:lstStyle/>
        <a:p>
          <a:endParaRPr lang="en-GB" dirty="0"/>
        </a:p>
      </dgm:t>
    </dgm:pt>
    <dgm:pt modelId="{87E4D645-8A44-4B1F-8333-FE4325970E41}" type="parTrans" cxnId="{77E8D9BE-B45D-40F0-BD15-D0922073C2A9}">
      <dgm:prSet/>
      <dgm:spPr/>
      <dgm:t>
        <a:bodyPr/>
        <a:lstStyle/>
        <a:p>
          <a:endParaRPr lang="en-GB"/>
        </a:p>
      </dgm:t>
    </dgm:pt>
    <dgm:pt modelId="{405B8CB2-51D3-4179-80B7-39446A5580A7}" type="sibTrans" cxnId="{77E8D9BE-B45D-40F0-BD15-D0922073C2A9}">
      <dgm:prSet/>
      <dgm:spPr/>
      <dgm:t>
        <a:bodyPr/>
        <a:lstStyle/>
        <a:p>
          <a:endParaRPr lang="en-GB"/>
        </a:p>
      </dgm:t>
    </dgm:pt>
    <dgm:pt modelId="{9E334318-AD10-44A7-97B5-A43A20DE194F}" type="pres">
      <dgm:prSet presAssocID="{2783476C-0B3A-4902-958A-C65BC5ED0693}" presName="hierChild1" presStyleCnt="0">
        <dgm:presLayoutVars>
          <dgm:chPref val="1"/>
          <dgm:dir/>
          <dgm:animOne val="branch"/>
          <dgm:animLvl val="lvl"/>
          <dgm:resizeHandles/>
        </dgm:presLayoutVars>
      </dgm:prSet>
      <dgm:spPr/>
    </dgm:pt>
    <dgm:pt modelId="{35F857CA-9104-4434-B070-08754EEC5370}" type="pres">
      <dgm:prSet presAssocID="{A3C7D34A-3B4C-49F2-9966-BBDA9BFF909C}" presName="hierRoot1" presStyleCnt="0"/>
      <dgm:spPr/>
    </dgm:pt>
    <dgm:pt modelId="{F1FF9E83-F136-4753-8FA3-45FEF9C5C671}" type="pres">
      <dgm:prSet presAssocID="{A3C7D34A-3B4C-49F2-9966-BBDA9BFF909C}" presName="composite" presStyleCnt="0"/>
      <dgm:spPr/>
    </dgm:pt>
    <dgm:pt modelId="{B27D0D74-B350-4A76-A035-0B1A68E60A3E}" type="pres">
      <dgm:prSet presAssocID="{A3C7D34A-3B4C-49F2-9966-BBDA9BFF909C}" presName="image" presStyleLbl="node0" presStyleIdx="0" presStyleCnt="1"/>
      <dgm:spPr>
        <a:solidFill>
          <a:srgbClr val="C0504D"/>
        </a:solidFill>
      </dgm:spPr>
    </dgm:pt>
    <dgm:pt modelId="{0BDC2C6C-2D25-40CF-AF47-56C20F25FC02}" type="pres">
      <dgm:prSet presAssocID="{A3C7D34A-3B4C-49F2-9966-BBDA9BFF909C}" presName="text" presStyleLbl="revTx" presStyleIdx="0" presStyleCnt="6">
        <dgm:presLayoutVars>
          <dgm:chPref val="3"/>
        </dgm:presLayoutVars>
      </dgm:prSet>
      <dgm:spPr/>
    </dgm:pt>
    <dgm:pt modelId="{A0687DB7-25DE-441A-864A-2F73DC70FE8A}" type="pres">
      <dgm:prSet presAssocID="{A3C7D34A-3B4C-49F2-9966-BBDA9BFF909C}" presName="hierChild2" presStyleCnt="0"/>
      <dgm:spPr/>
    </dgm:pt>
    <dgm:pt modelId="{636C41C0-8432-4538-A35A-E1FCCDDE1112}" type="pres">
      <dgm:prSet presAssocID="{BD94C699-A899-4EE7-9FE1-B6E234BD8FC5}" presName="Name10" presStyleLbl="parChTrans1D2" presStyleIdx="0" presStyleCnt="2"/>
      <dgm:spPr/>
    </dgm:pt>
    <dgm:pt modelId="{AE067329-E9A1-41E7-A21C-38A35A235552}" type="pres">
      <dgm:prSet presAssocID="{A1C4BE5C-858E-4B62-B0D7-A3D784912ADF}" presName="hierRoot2" presStyleCnt="0"/>
      <dgm:spPr/>
    </dgm:pt>
    <dgm:pt modelId="{F3C63213-1E89-4011-9C81-BEED44CD0F5F}" type="pres">
      <dgm:prSet presAssocID="{A1C4BE5C-858E-4B62-B0D7-A3D784912ADF}" presName="composite2" presStyleCnt="0"/>
      <dgm:spPr/>
    </dgm:pt>
    <dgm:pt modelId="{E3E14FBB-68A9-474E-BC37-91631D318482}" type="pres">
      <dgm:prSet presAssocID="{A1C4BE5C-858E-4B62-B0D7-A3D784912ADF}" presName="image2" presStyleLbl="node2" presStyleIdx="0" presStyleCnt="2"/>
      <dgm:spPr>
        <a:solidFill>
          <a:srgbClr val="8064A2"/>
        </a:solidFill>
      </dgm:spPr>
    </dgm:pt>
    <dgm:pt modelId="{DDA7DC39-C525-4D81-AE5F-B753AF043208}" type="pres">
      <dgm:prSet presAssocID="{A1C4BE5C-858E-4B62-B0D7-A3D784912ADF}" presName="text2" presStyleLbl="revTx" presStyleIdx="1" presStyleCnt="6">
        <dgm:presLayoutVars>
          <dgm:chPref val="3"/>
        </dgm:presLayoutVars>
      </dgm:prSet>
      <dgm:spPr/>
    </dgm:pt>
    <dgm:pt modelId="{072897AF-521F-4963-A567-25E641EB8FD3}" type="pres">
      <dgm:prSet presAssocID="{A1C4BE5C-858E-4B62-B0D7-A3D784912ADF}" presName="hierChild3" presStyleCnt="0"/>
      <dgm:spPr/>
    </dgm:pt>
    <dgm:pt modelId="{5B7AD2EE-1A03-4D8A-9726-50076B968EC0}" type="pres">
      <dgm:prSet presAssocID="{77D19888-BB40-405B-B9EF-754151D381B9}" presName="Name17" presStyleLbl="parChTrans1D3" presStyleIdx="0" presStyleCnt="3"/>
      <dgm:spPr/>
    </dgm:pt>
    <dgm:pt modelId="{12404545-157E-4F24-9EC5-DF9F62907D84}" type="pres">
      <dgm:prSet presAssocID="{186691CF-F5A7-4120-AA3B-A36AC513B4C4}" presName="hierRoot3" presStyleCnt="0"/>
      <dgm:spPr/>
    </dgm:pt>
    <dgm:pt modelId="{5362D280-6903-4C20-8C56-F78664FB2A9E}" type="pres">
      <dgm:prSet presAssocID="{186691CF-F5A7-4120-AA3B-A36AC513B4C4}" presName="composite3" presStyleCnt="0"/>
      <dgm:spPr/>
    </dgm:pt>
    <dgm:pt modelId="{09B821B4-9500-4D96-AEE1-5D1CB894B16E}" type="pres">
      <dgm:prSet presAssocID="{186691CF-F5A7-4120-AA3B-A36AC513B4C4}" presName="image3" presStyleLbl="node3" presStyleIdx="0" presStyleCnt="3"/>
      <dgm:spPr>
        <a:solidFill>
          <a:srgbClr val="4BACC6"/>
        </a:solidFill>
      </dgm:spPr>
    </dgm:pt>
    <dgm:pt modelId="{EEEB9576-27EC-4D66-97D9-3E18850510EA}" type="pres">
      <dgm:prSet presAssocID="{186691CF-F5A7-4120-AA3B-A36AC513B4C4}" presName="text3" presStyleLbl="revTx" presStyleIdx="2" presStyleCnt="6">
        <dgm:presLayoutVars>
          <dgm:chPref val="3"/>
        </dgm:presLayoutVars>
      </dgm:prSet>
      <dgm:spPr/>
    </dgm:pt>
    <dgm:pt modelId="{E5962693-C703-4DE0-A3B6-59175D84B128}" type="pres">
      <dgm:prSet presAssocID="{186691CF-F5A7-4120-AA3B-A36AC513B4C4}" presName="hierChild4" presStyleCnt="0"/>
      <dgm:spPr/>
    </dgm:pt>
    <dgm:pt modelId="{97D48890-9471-4895-9F4B-222CF559B92A}" type="pres">
      <dgm:prSet presAssocID="{5FE420E0-8195-4EBB-9895-0B9EB7DDD3D6}" presName="Name17" presStyleLbl="parChTrans1D3" presStyleIdx="1" presStyleCnt="3"/>
      <dgm:spPr/>
    </dgm:pt>
    <dgm:pt modelId="{F6730C5F-AC2A-4DD2-952E-99C9EE4FB634}" type="pres">
      <dgm:prSet presAssocID="{4734EDB1-975E-4EAF-B0F8-A3B010AE7848}" presName="hierRoot3" presStyleCnt="0"/>
      <dgm:spPr/>
    </dgm:pt>
    <dgm:pt modelId="{D667E054-0EEA-4BD1-B8B9-FF2B9CEAA3A8}" type="pres">
      <dgm:prSet presAssocID="{4734EDB1-975E-4EAF-B0F8-A3B010AE7848}" presName="composite3" presStyleCnt="0"/>
      <dgm:spPr/>
    </dgm:pt>
    <dgm:pt modelId="{4B891AC3-CB7D-4B64-9A11-21D232A25F7C}" type="pres">
      <dgm:prSet presAssocID="{4734EDB1-975E-4EAF-B0F8-A3B010AE7848}" presName="image3" presStyleLbl="node3" presStyleIdx="1" presStyleCnt="3"/>
      <dgm:spPr>
        <a:solidFill>
          <a:srgbClr val="4BACC6"/>
        </a:solidFill>
      </dgm:spPr>
    </dgm:pt>
    <dgm:pt modelId="{5803E795-9F45-4912-A8EE-BCEB2CD61514}" type="pres">
      <dgm:prSet presAssocID="{4734EDB1-975E-4EAF-B0F8-A3B010AE7848}" presName="text3" presStyleLbl="revTx" presStyleIdx="3" presStyleCnt="6">
        <dgm:presLayoutVars>
          <dgm:chPref val="3"/>
        </dgm:presLayoutVars>
      </dgm:prSet>
      <dgm:spPr/>
    </dgm:pt>
    <dgm:pt modelId="{A3D04F06-9EEC-46FE-95FF-9297FEA2B9B5}" type="pres">
      <dgm:prSet presAssocID="{4734EDB1-975E-4EAF-B0F8-A3B010AE7848}" presName="hierChild4" presStyleCnt="0"/>
      <dgm:spPr/>
    </dgm:pt>
    <dgm:pt modelId="{6154AF14-C014-4BFF-AA95-F561C5948CDA}" type="pres">
      <dgm:prSet presAssocID="{AD8FD445-AD48-4037-90F1-91B9E74759B5}" presName="Name10" presStyleLbl="parChTrans1D2" presStyleIdx="1" presStyleCnt="2"/>
      <dgm:spPr/>
    </dgm:pt>
    <dgm:pt modelId="{416F8B59-10F3-40C7-93AE-35A1100F081C}" type="pres">
      <dgm:prSet presAssocID="{27ADB971-1116-4C17-B120-7C1A14FC8BDC}" presName="hierRoot2" presStyleCnt="0"/>
      <dgm:spPr/>
    </dgm:pt>
    <dgm:pt modelId="{274C6FE2-4106-4D3F-AF58-6C1968B470CE}" type="pres">
      <dgm:prSet presAssocID="{27ADB971-1116-4C17-B120-7C1A14FC8BDC}" presName="composite2" presStyleCnt="0"/>
      <dgm:spPr/>
    </dgm:pt>
    <dgm:pt modelId="{868191E5-638C-43B1-885A-F07482D8C244}" type="pres">
      <dgm:prSet presAssocID="{27ADB971-1116-4C17-B120-7C1A14FC8BDC}" presName="image2" presStyleLbl="node2" presStyleIdx="1" presStyleCnt="2"/>
      <dgm:spPr>
        <a:solidFill>
          <a:srgbClr val="8064A2"/>
        </a:solidFill>
      </dgm:spPr>
    </dgm:pt>
    <dgm:pt modelId="{93B2EB74-2029-4C16-ABBB-283802F28A71}" type="pres">
      <dgm:prSet presAssocID="{27ADB971-1116-4C17-B120-7C1A14FC8BDC}" presName="text2" presStyleLbl="revTx" presStyleIdx="4" presStyleCnt="6">
        <dgm:presLayoutVars>
          <dgm:chPref val="3"/>
        </dgm:presLayoutVars>
      </dgm:prSet>
      <dgm:spPr/>
    </dgm:pt>
    <dgm:pt modelId="{86E71432-2D54-4877-9AF6-449E1DF79EF8}" type="pres">
      <dgm:prSet presAssocID="{27ADB971-1116-4C17-B120-7C1A14FC8BDC}" presName="hierChild3" presStyleCnt="0"/>
      <dgm:spPr/>
    </dgm:pt>
    <dgm:pt modelId="{36FE1841-B993-4A6D-AF7A-F1C2FF9B9988}" type="pres">
      <dgm:prSet presAssocID="{87E4D645-8A44-4B1F-8333-FE4325970E41}" presName="Name17" presStyleLbl="parChTrans1D3" presStyleIdx="2" presStyleCnt="3"/>
      <dgm:spPr/>
    </dgm:pt>
    <dgm:pt modelId="{BF9BFC12-CF41-4F44-B15C-EFC0F9D89D69}" type="pres">
      <dgm:prSet presAssocID="{ECBBABEF-4D86-4770-96AE-197658426E1C}" presName="hierRoot3" presStyleCnt="0"/>
      <dgm:spPr/>
    </dgm:pt>
    <dgm:pt modelId="{4482BA76-7E8B-41AE-91BB-624A15199870}" type="pres">
      <dgm:prSet presAssocID="{ECBBABEF-4D86-4770-96AE-197658426E1C}" presName="composite3" presStyleCnt="0"/>
      <dgm:spPr/>
    </dgm:pt>
    <dgm:pt modelId="{0F6028E9-E230-490E-AA39-2F5AAF6BEBF4}" type="pres">
      <dgm:prSet presAssocID="{ECBBABEF-4D86-4770-96AE-197658426E1C}" presName="image3" presStyleLbl="node3" presStyleIdx="2" presStyleCnt="3"/>
      <dgm:spPr>
        <a:solidFill>
          <a:srgbClr val="4BACC6"/>
        </a:solidFill>
      </dgm:spPr>
    </dgm:pt>
    <dgm:pt modelId="{37A8099D-8C7D-4605-8A33-844CF7E11F8A}" type="pres">
      <dgm:prSet presAssocID="{ECBBABEF-4D86-4770-96AE-197658426E1C}" presName="text3" presStyleLbl="revTx" presStyleIdx="5" presStyleCnt="6">
        <dgm:presLayoutVars>
          <dgm:chPref val="3"/>
        </dgm:presLayoutVars>
      </dgm:prSet>
      <dgm:spPr/>
    </dgm:pt>
    <dgm:pt modelId="{16852888-A959-4D2B-81E5-A0219AF98D2A}" type="pres">
      <dgm:prSet presAssocID="{ECBBABEF-4D86-4770-96AE-197658426E1C}" presName="hierChild4" presStyleCnt="0"/>
      <dgm:spPr/>
    </dgm:pt>
  </dgm:ptLst>
  <dgm:cxnLst>
    <dgm:cxn modelId="{678E8605-8FA3-4FD7-B141-D0404A3FBF03}" type="presOf" srcId="{2783476C-0B3A-4902-958A-C65BC5ED0693}" destId="{9E334318-AD10-44A7-97B5-A43A20DE194F}" srcOrd="0" destOrd="0" presId="urn:microsoft.com/office/officeart/2009/layout/CirclePictureHierarchy#1"/>
    <dgm:cxn modelId="{0F54CF21-81F7-4015-96CE-CCAD7CD771E0}" srcId="{2783476C-0B3A-4902-958A-C65BC5ED0693}" destId="{A3C7D34A-3B4C-49F2-9966-BBDA9BFF909C}" srcOrd="0" destOrd="0" parTransId="{776F4CCA-3A20-4658-806B-D41AF86D3E13}" sibTransId="{B9DE1AF8-3947-44C8-9FCB-705241DEDCE6}"/>
    <dgm:cxn modelId="{AFB90725-868A-4AF3-99A7-D9871CB10CE1}" type="presOf" srcId="{A1C4BE5C-858E-4B62-B0D7-A3D784912ADF}" destId="{DDA7DC39-C525-4D81-AE5F-B753AF043208}" srcOrd="0" destOrd="0" presId="urn:microsoft.com/office/officeart/2009/layout/CirclePictureHierarchy#1"/>
    <dgm:cxn modelId="{B8D2EC3B-59C3-4367-810F-79D5F017A765}" srcId="{A3C7D34A-3B4C-49F2-9966-BBDA9BFF909C}" destId="{27ADB971-1116-4C17-B120-7C1A14FC8BDC}" srcOrd="1" destOrd="0" parTransId="{AD8FD445-AD48-4037-90F1-91B9E74759B5}" sibTransId="{BFA23291-61A2-4BFD-90B3-6AE6DE78B207}"/>
    <dgm:cxn modelId="{92376662-D512-4368-9558-A0FDA19E5713}" type="presOf" srcId="{87E4D645-8A44-4B1F-8333-FE4325970E41}" destId="{36FE1841-B993-4A6D-AF7A-F1C2FF9B9988}" srcOrd="0" destOrd="0" presId="urn:microsoft.com/office/officeart/2009/layout/CirclePictureHierarchy#1"/>
    <dgm:cxn modelId="{91DB1C68-1D35-413E-92BA-21CA0A95B30B}" srcId="{A3C7D34A-3B4C-49F2-9966-BBDA9BFF909C}" destId="{A1C4BE5C-858E-4B62-B0D7-A3D784912ADF}" srcOrd="0" destOrd="0" parTransId="{BD94C699-A899-4EE7-9FE1-B6E234BD8FC5}" sibTransId="{D281D888-2CD2-43E3-AAC7-2E4E1805CE8F}"/>
    <dgm:cxn modelId="{66E4C968-B2E2-4758-A6A8-BA300B9A3020}" type="presOf" srcId="{A3C7D34A-3B4C-49F2-9966-BBDA9BFF909C}" destId="{0BDC2C6C-2D25-40CF-AF47-56C20F25FC02}" srcOrd="0" destOrd="0" presId="urn:microsoft.com/office/officeart/2009/layout/CirclePictureHierarchy#1"/>
    <dgm:cxn modelId="{8ABFB84C-AF53-4529-8849-E1FFF9FF2E43}" type="presOf" srcId="{77D19888-BB40-405B-B9EF-754151D381B9}" destId="{5B7AD2EE-1A03-4D8A-9726-50076B968EC0}" srcOrd="0" destOrd="0" presId="urn:microsoft.com/office/officeart/2009/layout/CirclePictureHierarchy#1"/>
    <dgm:cxn modelId="{D372137A-6440-46CB-9062-8A2999A21BBC}" type="presOf" srcId="{AD8FD445-AD48-4037-90F1-91B9E74759B5}" destId="{6154AF14-C014-4BFF-AA95-F561C5948CDA}" srcOrd="0" destOrd="0" presId="urn:microsoft.com/office/officeart/2009/layout/CirclePictureHierarchy#1"/>
    <dgm:cxn modelId="{5011C080-6232-4903-A269-702071C60475}" type="presOf" srcId="{5FE420E0-8195-4EBB-9895-0B9EB7DDD3D6}" destId="{97D48890-9471-4895-9F4B-222CF559B92A}" srcOrd="0" destOrd="0" presId="urn:microsoft.com/office/officeart/2009/layout/CirclePictureHierarchy#1"/>
    <dgm:cxn modelId="{6DAEF581-3D03-418C-ACB1-9FCE2F8E8635}" type="presOf" srcId="{ECBBABEF-4D86-4770-96AE-197658426E1C}" destId="{37A8099D-8C7D-4605-8A33-844CF7E11F8A}" srcOrd="0" destOrd="0" presId="urn:microsoft.com/office/officeart/2009/layout/CirclePictureHierarchy#1"/>
    <dgm:cxn modelId="{D8AAAFA0-BFCD-4E78-B406-9632C810EB42}" type="presOf" srcId="{186691CF-F5A7-4120-AA3B-A36AC513B4C4}" destId="{EEEB9576-27EC-4D66-97D9-3E18850510EA}" srcOrd="0" destOrd="0" presId="urn:microsoft.com/office/officeart/2009/layout/CirclePictureHierarchy#1"/>
    <dgm:cxn modelId="{E8F5E2B0-B307-422A-AC99-B44585A517EB}" srcId="{A1C4BE5C-858E-4B62-B0D7-A3D784912ADF}" destId="{186691CF-F5A7-4120-AA3B-A36AC513B4C4}" srcOrd="0" destOrd="0" parTransId="{77D19888-BB40-405B-B9EF-754151D381B9}" sibTransId="{B11872B7-EC3D-4B29-9CB3-A99E4D99B61A}"/>
    <dgm:cxn modelId="{77E8D9BE-B45D-40F0-BD15-D0922073C2A9}" srcId="{27ADB971-1116-4C17-B120-7C1A14FC8BDC}" destId="{ECBBABEF-4D86-4770-96AE-197658426E1C}" srcOrd="0" destOrd="0" parTransId="{87E4D645-8A44-4B1F-8333-FE4325970E41}" sibTransId="{405B8CB2-51D3-4179-80B7-39446A5580A7}"/>
    <dgm:cxn modelId="{220C6BBF-6CB3-48E0-8F34-6250F16EE346}" type="presOf" srcId="{BD94C699-A899-4EE7-9FE1-B6E234BD8FC5}" destId="{636C41C0-8432-4538-A35A-E1FCCDDE1112}" srcOrd="0" destOrd="0" presId="urn:microsoft.com/office/officeart/2009/layout/CirclePictureHierarchy#1"/>
    <dgm:cxn modelId="{232166C4-6A92-4537-9EF9-5E26D1C5F2F9}" srcId="{A1C4BE5C-858E-4B62-B0D7-A3D784912ADF}" destId="{4734EDB1-975E-4EAF-B0F8-A3B010AE7848}" srcOrd="1" destOrd="0" parTransId="{5FE420E0-8195-4EBB-9895-0B9EB7DDD3D6}" sibTransId="{24BBD440-8F0F-480F-9B44-A386DA3FF01B}"/>
    <dgm:cxn modelId="{5D1859E9-07F1-435A-B90F-B75940584C32}" type="presOf" srcId="{4734EDB1-975E-4EAF-B0F8-A3B010AE7848}" destId="{5803E795-9F45-4912-A8EE-BCEB2CD61514}" srcOrd="0" destOrd="0" presId="urn:microsoft.com/office/officeart/2009/layout/CirclePictureHierarchy#1"/>
    <dgm:cxn modelId="{EA67ADF6-A7C8-4757-9617-82471888E8B3}" type="presOf" srcId="{27ADB971-1116-4C17-B120-7C1A14FC8BDC}" destId="{93B2EB74-2029-4C16-ABBB-283802F28A71}" srcOrd="0" destOrd="0" presId="urn:microsoft.com/office/officeart/2009/layout/CirclePictureHierarchy#1"/>
    <dgm:cxn modelId="{5EAE64FD-83CC-4CBA-A4F5-B57C6166B2C1}" type="presParOf" srcId="{9E334318-AD10-44A7-97B5-A43A20DE194F}" destId="{35F857CA-9104-4434-B070-08754EEC5370}" srcOrd="0" destOrd="0" presId="urn:microsoft.com/office/officeart/2009/layout/CirclePictureHierarchy#1"/>
    <dgm:cxn modelId="{A97AD3B1-CD82-4DD3-8B91-6E7997853EA2}" type="presParOf" srcId="{35F857CA-9104-4434-B070-08754EEC5370}" destId="{F1FF9E83-F136-4753-8FA3-45FEF9C5C671}" srcOrd="0" destOrd="0" presId="urn:microsoft.com/office/officeart/2009/layout/CirclePictureHierarchy#1"/>
    <dgm:cxn modelId="{19B03E02-684A-4C13-A4FA-F0A0BB81267E}" type="presParOf" srcId="{F1FF9E83-F136-4753-8FA3-45FEF9C5C671}" destId="{B27D0D74-B350-4A76-A035-0B1A68E60A3E}" srcOrd="0" destOrd="0" presId="urn:microsoft.com/office/officeart/2009/layout/CirclePictureHierarchy#1"/>
    <dgm:cxn modelId="{2F7B2FDE-B103-4719-9805-F2476860C3B8}" type="presParOf" srcId="{F1FF9E83-F136-4753-8FA3-45FEF9C5C671}" destId="{0BDC2C6C-2D25-40CF-AF47-56C20F25FC02}" srcOrd="1" destOrd="0" presId="urn:microsoft.com/office/officeart/2009/layout/CirclePictureHierarchy#1"/>
    <dgm:cxn modelId="{9F1AA1E6-465B-4786-B646-C65E40339A0D}" type="presParOf" srcId="{35F857CA-9104-4434-B070-08754EEC5370}" destId="{A0687DB7-25DE-441A-864A-2F73DC70FE8A}" srcOrd="1" destOrd="0" presId="urn:microsoft.com/office/officeart/2009/layout/CirclePictureHierarchy#1"/>
    <dgm:cxn modelId="{979FC3C8-2E96-47A6-8ACB-57DEA98B27F2}" type="presParOf" srcId="{A0687DB7-25DE-441A-864A-2F73DC70FE8A}" destId="{636C41C0-8432-4538-A35A-E1FCCDDE1112}" srcOrd="0" destOrd="0" presId="urn:microsoft.com/office/officeart/2009/layout/CirclePictureHierarchy#1"/>
    <dgm:cxn modelId="{FCC2CC1F-2B37-4B13-8DBF-595CEFFF8AF8}" type="presParOf" srcId="{A0687DB7-25DE-441A-864A-2F73DC70FE8A}" destId="{AE067329-E9A1-41E7-A21C-38A35A235552}" srcOrd="1" destOrd="0" presId="urn:microsoft.com/office/officeart/2009/layout/CirclePictureHierarchy#1"/>
    <dgm:cxn modelId="{7392A854-7E0F-4754-B6DE-02B9BBC592AA}" type="presParOf" srcId="{AE067329-E9A1-41E7-A21C-38A35A235552}" destId="{F3C63213-1E89-4011-9C81-BEED44CD0F5F}" srcOrd="0" destOrd="0" presId="urn:microsoft.com/office/officeart/2009/layout/CirclePictureHierarchy#1"/>
    <dgm:cxn modelId="{53E21D77-A2FC-4F2A-8C9E-7B5B1FD354A5}" type="presParOf" srcId="{F3C63213-1E89-4011-9C81-BEED44CD0F5F}" destId="{E3E14FBB-68A9-474E-BC37-91631D318482}" srcOrd="0" destOrd="0" presId="urn:microsoft.com/office/officeart/2009/layout/CirclePictureHierarchy#1"/>
    <dgm:cxn modelId="{79D5C9A7-5749-424F-8932-5F0EAAD24877}" type="presParOf" srcId="{F3C63213-1E89-4011-9C81-BEED44CD0F5F}" destId="{DDA7DC39-C525-4D81-AE5F-B753AF043208}" srcOrd="1" destOrd="0" presId="urn:microsoft.com/office/officeart/2009/layout/CirclePictureHierarchy#1"/>
    <dgm:cxn modelId="{3A4F8759-A932-4937-9F6A-22A3C7B7BC2E}" type="presParOf" srcId="{AE067329-E9A1-41E7-A21C-38A35A235552}" destId="{072897AF-521F-4963-A567-25E641EB8FD3}" srcOrd="1" destOrd="0" presId="urn:microsoft.com/office/officeart/2009/layout/CirclePictureHierarchy#1"/>
    <dgm:cxn modelId="{9AF09639-EA39-4270-931B-B9E0CAB7F8E5}" type="presParOf" srcId="{072897AF-521F-4963-A567-25E641EB8FD3}" destId="{5B7AD2EE-1A03-4D8A-9726-50076B968EC0}" srcOrd="0" destOrd="0" presId="urn:microsoft.com/office/officeart/2009/layout/CirclePictureHierarchy#1"/>
    <dgm:cxn modelId="{2C6B3D87-212C-4898-B5FB-9EA7E2FFC58D}" type="presParOf" srcId="{072897AF-521F-4963-A567-25E641EB8FD3}" destId="{12404545-157E-4F24-9EC5-DF9F62907D84}" srcOrd="1" destOrd="0" presId="urn:microsoft.com/office/officeart/2009/layout/CirclePictureHierarchy#1"/>
    <dgm:cxn modelId="{D9991E8F-A915-4438-A22A-647763C2F785}" type="presParOf" srcId="{12404545-157E-4F24-9EC5-DF9F62907D84}" destId="{5362D280-6903-4C20-8C56-F78664FB2A9E}" srcOrd="0" destOrd="0" presId="urn:microsoft.com/office/officeart/2009/layout/CirclePictureHierarchy#1"/>
    <dgm:cxn modelId="{4EAFFC0B-32CD-42E7-B86A-A91E5A32C8A3}" type="presParOf" srcId="{5362D280-6903-4C20-8C56-F78664FB2A9E}" destId="{09B821B4-9500-4D96-AEE1-5D1CB894B16E}" srcOrd="0" destOrd="0" presId="urn:microsoft.com/office/officeart/2009/layout/CirclePictureHierarchy#1"/>
    <dgm:cxn modelId="{070D2A69-F410-4D6C-86BE-7CE0936CB73C}" type="presParOf" srcId="{5362D280-6903-4C20-8C56-F78664FB2A9E}" destId="{EEEB9576-27EC-4D66-97D9-3E18850510EA}" srcOrd="1" destOrd="0" presId="urn:microsoft.com/office/officeart/2009/layout/CirclePictureHierarchy#1"/>
    <dgm:cxn modelId="{EA00C410-C970-466D-BB3B-3A0537B14C52}" type="presParOf" srcId="{12404545-157E-4F24-9EC5-DF9F62907D84}" destId="{E5962693-C703-4DE0-A3B6-59175D84B128}" srcOrd="1" destOrd="0" presId="urn:microsoft.com/office/officeart/2009/layout/CirclePictureHierarchy#1"/>
    <dgm:cxn modelId="{325D8D83-9E92-4955-95C2-DB6C92EB8FF8}" type="presParOf" srcId="{072897AF-521F-4963-A567-25E641EB8FD3}" destId="{97D48890-9471-4895-9F4B-222CF559B92A}" srcOrd="2" destOrd="0" presId="urn:microsoft.com/office/officeart/2009/layout/CirclePictureHierarchy#1"/>
    <dgm:cxn modelId="{DADEECEF-E689-46C0-B3C8-DF7888C84B86}" type="presParOf" srcId="{072897AF-521F-4963-A567-25E641EB8FD3}" destId="{F6730C5F-AC2A-4DD2-952E-99C9EE4FB634}" srcOrd="3" destOrd="0" presId="urn:microsoft.com/office/officeart/2009/layout/CirclePictureHierarchy#1"/>
    <dgm:cxn modelId="{AD28829D-DF87-4D3F-9C3C-1B57A52C568E}" type="presParOf" srcId="{F6730C5F-AC2A-4DD2-952E-99C9EE4FB634}" destId="{D667E054-0EEA-4BD1-B8B9-FF2B9CEAA3A8}" srcOrd="0" destOrd="0" presId="urn:microsoft.com/office/officeart/2009/layout/CirclePictureHierarchy#1"/>
    <dgm:cxn modelId="{97D55BB1-1C14-4A06-A516-CDA3B116A951}" type="presParOf" srcId="{D667E054-0EEA-4BD1-B8B9-FF2B9CEAA3A8}" destId="{4B891AC3-CB7D-4B64-9A11-21D232A25F7C}" srcOrd="0" destOrd="0" presId="urn:microsoft.com/office/officeart/2009/layout/CirclePictureHierarchy#1"/>
    <dgm:cxn modelId="{59BBFBA6-B47A-4F3E-A5FD-26D247F8C2AD}" type="presParOf" srcId="{D667E054-0EEA-4BD1-B8B9-FF2B9CEAA3A8}" destId="{5803E795-9F45-4912-A8EE-BCEB2CD61514}" srcOrd="1" destOrd="0" presId="urn:microsoft.com/office/officeart/2009/layout/CirclePictureHierarchy#1"/>
    <dgm:cxn modelId="{0A7B0EEE-C5B5-4AD6-BBCA-7F46F5A8FC87}" type="presParOf" srcId="{F6730C5F-AC2A-4DD2-952E-99C9EE4FB634}" destId="{A3D04F06-9EEC-46FE-95FF-9297FEA2B9B5}" srcOrd="1" destOrd="0" presId="urn:microsoft.com/office/officeart/2009/layout/CirclePictureHierarchy#1"/>
    <dgm:cxn modelId="{6B60A0A1-502A-4C98-89A3-1530999D8720}" type="presParOf" srcId="{A0687DB7-25DE-441A-864A-2F73DC70FE8A}" destId="{6154AF14-C014-4BFF-AA95-F561C5948CDA}" srcOrd="2" destOrd="0" presId="urn:microsoft.com/office/officeart/2009/layout/CirclePictureHierarchy#1"/>
    <dgm:cxn modelId="{8D60690A-425F-4C85-9E1F-79AF58162467}" type="presParOf" srcId="{A0687DB7-25DE-441A-864A-2F73DC70FE8A}" destId="{416F8B59-10F3-40C7-93AE-35A1100F081C}" srcOrd="3" destOrd="0" presId="urn:microsoft.com/office/officeart/2009/layout/CirclePictureHierarchy#1"/>
    <dgm:cxn modelId="{100D2166-47EA-41DC-BE03-6B1B6EBBA5B5}" type="presParOf" srcId="{416F8B59-10F3-40C7-93AE-35A1100F081C}" destId="{274C6FE2-4106-4D3F-AF58-6C1968B470CE}" srcOrd="0" destOrd="0" presId="urn:microsoft.com/office/officeart/2009/layout/CirclePictureHierarchy#1"/>
    <dgm:cxn modelId="{074A23A6-12A8-4B06-9859-0EC4CFEA4630}" type="presParOf" srcId="{274C6FE2-4106-4D3F-AF58-6C1968B470CE}" destId="{868191E5-638C-43B1-885A-F07482D8C244}" srcOrd="0" destOrd="0" presId="urn:microsoft.com/office/officeart/2009/layout/CirclePictureHierarchy#1"/>
    <dgm:cxn modelId="{642CE42F-BB3F-4B72-851F-2D2CA6CD8AF7}" type="presParOf" srcId="{274C6FE2-4106-4D3F-AF58-6C1968B470CE}" destId="{93B2EB74-2029-4C16-ABBB-283802F28A71}" srcOrd="1" destOrd="0" presId="urn:microsoft.com/office/officeart/2009/layout/CirclePictureHierarchy#1"/>
    <dgm:cxn modelId="{AD4F00BE-1344-4085-8F6F-130597559E45}" type="presParOf" srcId="{416F8B59-10F3-40C7-93AE-35A1100F081C}" destId="{86E71432-2D54-4877-9AF6-449E1DF79EF8}" srcOrd="1" destOrd="0" presId="urn:microsoft.com/office/officeart/2009/layout/CirclePictureHierarchy#1"/>
    <dgm:cxn modelId="{EFF4DB5A-DF86-42D2-8CDD-3B5F1C38A54C}" type="presParOf" srcId="{86E71432-2D54-4877-9AF6-449E1DF79EF8}" destId="{36FE1841-B993-4A6D-AF7A-F1C2FF9B9988}" srcOrd="0" destOrd="0" presId="urn:microsoft.com/office/officeart/2009/layout/CirclePictureHierarchy#1"/>
    <dgm:cxn modelId="{3DED2AF2-C888-44C3-9BA0-AF45488F3E70}" type="presParOf" srcId="{86E71432-2D54-4877-9AF6-449E1DF79EF8}" destId="{BF9BFC12-CF41-4F44-B15C-EFC0F9D89D69}" srcOrd="1" destOrd="0" presId="urn:microsoft.com/office/officeart/2009/layout/CirclePictureHierarchy#1"/>
    <dgm:cxn modelId="{64BCFC07-4B30-40DC-9A26-B38668B57CF9}" type="presParOf" srcId="{BF9BFC12-CF41-4F44-B15C-EFC0F9D89D69}" destId="{4482BA76-7E8B-41AE-91BB-624A15199870}" srcOrd="0" destOrd="0" presId="urn:microsoft.com/office/officeart/2009/layout/CirclePictureHierarchy#1"/>
    <dgm:cxn modelId="{A27B34C6-36AF-4F67-A6D6-9126DDE9CAEC}" type="presParOf" srcId="{4482BA76-7E8B-41AE-91BB-624A15199870}" destId="{0F6028E9-E230-490E-AA39-2F5AAF6BEBF4}" srcOrd="0" destOrd="0" presId="urn:microsoft.com/office/officeart/2009/layout/CirclePictureHierarchy#1"/>
    <dgm:cxn modelId="{0417F959-CDB2-4686-881E-25ECDBBBB2EC}" type="presParOf" srcId="{4482BA76-7E8B-41AE-91BB-624A15199870}" destId="{37A8099D-8C7D-4605-8A33-844CF7E11F8A}" srcOrd="1" destOrd="0" presId="urn:microsoft.com/office/officeart/2009/layout/CirclePictureHierarchy#1"/>
    <dgm:cxn modelId="{5CD93F08-43AA-470D-8E62-84C47B12554E}" type="presParOf" srcId="{BF9BFC12-CF41-4F44-B15C-EFC0F9D89D69}" destId="{16852888-A959-4D2B-81E5-A0219AF98D2A}" srcOrd="1" destOrd="0" presId="urn:microsoft.com/office/officeart/2009/layout/CirclePicture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3A4DE30-3138-4221-ABC7-FB139871E6A5}" type="doc">
      <dgm:prSet loTypeId="urn:microsoft.com/office/officeart/2009/3/layout/PhasedProcess" loCatId="process" qsTypeId="urn:microsoft.com/office/officeart/2005/8/quickstyle/simple5#4" qsCatId="simple" csTypeId="urn:microsoft.com/office/officeart/2005/8/colors/colorful5#9" csCatId="colorful" phldr="1"/>
      <dgm:spPr/>
      <dgm:t>
        <a:bodyPr/>
        <a:lstStyle/>
        <a:p>
          <a:endParaRPr lang="en-GB"/>
        </a:p>
      </dgm:t>
    </dgm:pt>
    <dgm:pt modelId="{4AE33C6D-7C24-4A98-B798-94903F0FF603}">
      <dgm:prSet phldrT="[Text]"/>
      <dgm:spPr/>
      <dgm:t>
        <a:bodyPr/>
        <a:lstStyle/>
        <a:p>
          <a:endParaRPr lang="en-GB" dirty="0"/>
        </a:p>
      </dgm:t>
    </dgm:pt>
    <dgm:pt modelId="{274CBEFB-4462-42E8-AA1F-4D14F03D76AB}" type="parTrans" cxnId="{2664CC4E-371A-4F6B-ACE8-8450D2677675}">
      <dgm:prSet/>
      <dgm:spPr/>
      <dgm:t>
        <a:bodyPr/>
        <a:lstStyle/>
        <a:p>
          <a:endParaRPr lang="en-GB"/>
        </a:p>
      </dgm:t>
    </dgm:pt>
    <dgm:pt modelId="{DE39F644-EA23-42BA-B558-E55987397D67}" type="sibTrans" cxnId="{2664CC4E-371A-4F6B-ACE8-8450D2677675}">
      <dgm:prSet/>
      <dgm:spPr/>
      <dgm:t>
        <a:bodyPr/>
        <a:lstStyle/>
        <a:p>
          <a:endParaRPr lang="en-GB"/>
        </a:p>
      </dgm:t>
    </dgm:pt>
    <dgm:pt modelId="{6F0FF766-C946-48C1-AC4E-3EB3E85DFF2C}">
      <dgm:prSet phldrT="[Text]"/>
      <dgm:spPr/>
      <dgm:t>
        <a:bodyPr/>
        <a:lstStyle/>
        <a:p>
          <a:endParaRPr lang="en-GB" dirty="0"/>
        </a:p>
      </dgm:t>
    </dgm:pt>
    <dgm:pt modelId="{AA19C233-EA1E-4008-8CC7-AFBEA2512D6D}" type="parTrans" cxnId="{C77752A4-9DF3-467C-8A24-92931B2E9113}">
      <dgm:prSet/>
      <dgm:spPr/>
      <dgm:t>
        <a:bodyPr/>
        <a:lstStyle/>
        <a:p>
          <a:endParaRPr lang="en-GB"/>
        </a:p>
      </dgm:t>
    </dgm:pt>
    <dgm:pt modelId="{96C66768-82B7-4236-BD18-A015EFD757A1}" type="sibTrans" cxnId="{C77752A4-9DF3-467C-8A24-92931B2E9113}">
      <dgm:prSet/>
      <dgm:spPr/>
      <dgm:t>
        <a:bodyPr/>
        <a:lstStyle/>
        <a:p>
          <a:endParaRPr lang="en-GB"/>
        </a:p>
      </dgm:t>
    </dgm:pt>
    <dgm:pt modelId="{58DFD8A9-0E7B-4999-9107-A28E32BA1564}">
      <dgm:prSet phldrT="[Text]"/>
      <dgm:spPr/>
      <dgm:t>
        <a:bodyPr/>
        <a:lstStyle/>
        <a:p>
          <a:endParaRPr lang="en-GB" dirty="0"/>
        </a:p>
      </dgm:t>
    </dgm:pt>
    <dgm:pt modelId="{21CA9C26-9FAD-4EF3-A14B-ED532F743064}" type="parTrans" cxnId="{6782708D-B74E-4701-A771-0EC4BB10C03A}">
      <dgm:prSet/>
      <dgm:spPr/>
      <dgm:t>
        <a:bodyPr/>
        <a:lstStyle/>
        <a:p>
          <a:endParaRPr lang="en-GB"/>
        </a:p>
      </dgm:t>
    </dgm:pt>
    <dgm:pt modelId="{7EB6B136-5049-45B3-9E8C-1E379E1F6B6D}" type="sibTrans" cxnId="{6782708D-B74E-4701-A771-0EC4BB10C03A}">
      <dgm:prSet/>
      <dgm:spPr/>
      <dgm:t>
        <a:bodyPr/>
        <a:lstStyle/>
        <a:p>
          <a:endParaRPr lang="en-GB"/>
        </a:p>
      </dgm:t>
    </dgm:pt>
    <dgm:pt modelId="{D41C9443-9BD4-46C3-AA12-BFB2ABFE19DB}">
      <dgm:prSet phldrT="[Text]"/>
      <dgm:spPr/>
      <dgm:t>
        <a:bodyPr/>
        <a:lstStyle/>
        <a:p>
          <a:endParaRPr lang="en-GB" dirty="0"/>
        </a:p>
      </dgm:t>
    </dgm:pt>
    <dgm:pt modelId="{3B17D368-8A28-446B-A30E-05B3C2DF43AD}" type="parTrans" cxnId="{DE22B1B0-26FF-40EA-B6D6-8323BD475CC4}">
      <dgm:prSet/>
      <dgm:spPr/>
      <dgm:t>
        <a:bodyPr/>
        <a:lstStyle/>
        <a:p>
          <a:endParaRPr lang="en-GB"/>
        </a:p>
      </dgm:t>
    </dgm:pt>
    <dgm:pt modelId="{3A8B3AA7-8914-4DFE-8BEC-797A13C79C3E}" type="sibTrans" cxnId="{DE22B1B0-26FF-40EA-B6D6-8323BD475CC4}">
      <dgm:prSet/>
      <dgm:spPr/>
      <dgm:t>
        <a:bodyPr/>
        <a:lstStyle/>
        <a:p>
          <a:endParaRPr lang="en-GB"/>
        </a:p>
      </dgm:t>
    </dgm:pt>
    <dgm:pt modelId="{778231B8-128C-4048-8EE4-A46CFF8DF14E}">
      <dgm:prSet phldrT="[Text]"/>
      <dgm:spPr/>
      <dgm:t>
        <a:bodyPr/>
        <a:lstStyle/>
        <a:p>
          <a:endParaRPr lang="en-GB" dirty="0"/>
        </a:p>
      </dgm:t>
    </dgm:pt>
    <dgm:pt modelId="{9DECEF01-C3AE-434C-8800-9D285EF1BD42}" type="parTrans" cxnId="{682852A2-C703-42A2-B5E2-893CEA2C32FF}">
      <dgm:prSet/>
      <dgm:spPr/>
      <dgm:t>
        <a:bodyPr/>
        <a:lstStyle/>
        <a:p>
          <a:endParaRPr lang="en-GB"/>
        </a:p>
      </dgm:t>
    </dgm:pt>
    <dgm:pt modelId="{35C60A50-2000-45E4-B7EB-F2A9A4341B2C}" type="sibTrans" cxnId="{682852A2-C703-42A2-B5E2-893CEA2C32FF}">
      <dgm:prSet/>
      <dgm:spPr/>
      <dgm:t>
        <a:bodyPr/>
        <a:lstStyle/>
        <a:p>
          <a:endParaRPr lang="en-GB"/>
        </a:p>
      </dgm:t>
    </dgm:pt>
    <dgm:pt modelId="{45A64B2A-E015-48CC-82AC-B20525A3CEA4}">
      <dgm:prSet phldrT="[Text]"/>
      <dgm:spPr/>
      <dgm:t>
        <a:bodyPr/>
        <a:lstStyle/>
        <a:p>
          <a:endParaRPr lang="en-GB" dirty="0"/>
        </a:p>
      </dgm:t>
    </dgm:pt>
    <dgm:pt modelId="{3CCBB6D1-127F-495A-8600-ADD8D6E50C94}" type="parTrans" cxnId="{6189A12A-910C-40D3-9DFE-85128F9BC8C8}">
      <dgm:prSet/>
      <dgm:spPr/>
      <dgm:t>
        <a:bodyPr/>
        <a:lstStyle/>
        <a:p>
          <a:endParaRPr lang="en-GB"/>
        </a:p>
      </dgm:t>
    </dgm:pt>
    <dgm:pt modelId="{7C587AD1-EF9B-401A-97CA-7D9F3932ECD1}" type="sibTrans" cxnId="{6189A12A-910C-40D3-9DFE-85128F9BC8C8}">
      <dgm:prSet/>
      <dgm:spPr/>
      <dgm:t>
        <a:bodyPr/>
        <a:lstStyle/>
        <a:p>
          <a:endParaRPr lang="en-GB"/>
        </a:p>
      </dgm:t>
    </dgm:pt>
    <dgm:pt modelId="{A9B8D14A-DF95-4B80-9273-58EDB7EE7828}">
      <dgm:prSet phldrT="[Text]"/>
      <dgm:spPr/>
      <dgm:t>
        <a:bodyPr/>
        <a:lstStyle/>
        <a:p>
          <a:endParaRPr lang="en-GB" dirty="0"/>
        </a:p>
      </dgm:t>
    </dgm:pt>
    <dgm:pt modelId="{9EA0F348-1BD8-40A1-A553-047F25B30D2E}" type="parTrans" cxnId="{AFE21D58-F4EE-45F3-BB62-AF23FE07F91A}">
      <dgm:prSet/>
      <dgm:spPr/>
      <dgm:t>
        <a:bodyPr/>
        <a:lstStyle/>
        <a:p>
          <a:endParaRPr lang="en-GB"/>
        </a:p>
      </dgm:t>
    </dgm:pt>
    <dgm:pt modelId="{3B408EF8-981A-488E-9BAB-7784714C2C64}" type="sibTrans" cxnId="{AFE21D58-F4EE-45F3-BB62-AF23FE07F91A}">
      <dgm:prSet/>
      <dgm:spPr/>
      <dgm:t>
        <a:bodyPr/>
        <a:lstStyle/>
        <a:p>
          <a:endParaRPr lang="en-GB"/>
        </a:p>
      </dgm:t>
    </dgm:pt>
    <dgm:pt modelId="{444DD552-4FCF-4B3F-BD86-94181A9DD89D}">
      <dgm:prSet phldrT="[Text]"/>
      <dgm:spPr/>
      <dgm:t>
        <a:bodyPr/>
        <a:lstStyle/>
        <a:p>
          <a:endParaRPr lang="en-GB" dirty="0"/>
        </a:p>
      </dgm:t>
    </dgm:pt>
    <dgm:pt modelId="{3E296EAB-833D-4A52-A1D0-DF1E7D3CBFE5}" type="parTrans" cxnId="{E24741CC-E7C0-4ECA-ACAC-03B64D8715BC}">
      <dgm:prSet/>
      <dgm:spPr/>
      <dgm:t>
        <a:bodyPr/>
        <a:lstStyle/>
        <a:p>
          <a:endParaRPr lang="en-GB"/>
        </a:p>
      </dgm:t>
    </dgm:pt>
    <dgm:pt modelId="{A3A1073B-61C0-41F4-AC49-6BB995E17C99}" type="sibTrans" cxnId="{E24741CC-E7C0-4ECA-ACAC-03B64D8715BC}">
      <dgm:prSet/>
      <dgm:spPr/>
      <dgm:t>
        <a:bodyPr/>
        <a:lstStyle/>
        <a:p>
          <a:endParaRPr lang="en-GB"/>
        </a:p>
      </dgm:t>
    </dgm:pt>
    <dgm:pt modelId="{4495C142-F01E-430A-AD17-F5144CDB790F}">
      <dgm:prSet phldrT="[Text]"/>
      <dgm:spPr/>
      <dgm:t>
        <a:bodyPr/>
        <a:lstStyle/>
        <a:p>
          <a:endParaRPr lang="en-GB" dirty="0"/>
        </a:p>
      </dgm:t>
    </dgm:pt>
    <dgm:pt modelId="{81EA436D-076B-44A4-BBBF-6D6CBFE610C1}" type="parTrans" cxnId="{027D85B9-FED9-41D7-8C7B-C2F901D6E369}">
      <dgm:prSet/>
      <dgm:spPr/>
      <dgm:t>
        <a:bodyPr/>
        <a:lstStyle/>
        <a:p>
          <a:endParaRPr lang="en-GB"/>
        </a:p>
      </dgm:t>
    </dgm:pt>
    <dgm:pt modelId="{7024BD01-7F96-4217-81CB-5F553858ED93}" type="sibTrans" cxnId="{027D85B9-FED9-41D7-8C7B-C2F901D6E369}">
      <dgm:prSet/>
      <dgm:spPr/>
      <dgm:t>
        <a:bodyPr/>
        <a:lstStyle/>
        <a:p>
          <a:endParaRPr lang="en-GB"/>
        </a:p>
      </dgm:t>
    </dgm:pt>
    <dgm:pt modelId="{13F51E5A-0641-471E-8054-9E3438744062}" type="pres">
      <dgm:prSet presAssocID="{33A4DE30-3138-4221-ABC7-FB139871E6A5}" presName="Name0" presStyleCnt="0">
        <dgm:presLayoutVars>
          <dgm:chMax val="3"/>
          <dgm:chPref val="3"/>
          <dgm:bulletEnabled val="1"/>
          <dgm:dir/>
          <dgm:animLvl val="lvl"/>
        </dgm:presLayoutVars>
      </dgm:prSet>
      <dgm:spPr/>
    </dgm:pt>
    <dgm:pt modelId="{65C3777A-3E57-4A72-918F-8E3069FF7779}" type="pres">
      <dgm:prSet presAssocID="{33A4DE30-3138-4221-ABC7-FB139871E6A5}" presName="arc1" presStyleLbl="node1" presStyleIdx="0" presStyleCnt="4"/>
      <dgm:spPr/>
    </dgm:pt>
    <dgm:pt modelId="{C849FBE5-D1EE-41E2-95ED-C870EEC75680}" type="pres">
      <dgm:prSet presAssocID="{33A4DE30-3138-4221-ABC7-FB139871E6A5}" presName="arc3" presStyleLbl="node1" presStyleIdx="1" presStyleCnt="4"/>
      <dgm:spPr/>
    </dgm:pt>
    <dgm:pt modelId="{7CA0A07E-4F94-40C0-8F0A-F29AE62F0210}" type="pres">
      <dgm:prSet presAssocID="{33A4DE30-3138-4221-ABC7-FB139871E6A5}" presName="parentText2" presStyleLbl="revTx" presStyleIdx="0" presStyleCnt="3">
        <dgm:presLayoutVars>
          <dgm:chMax val="4"/>
          <dgm:chPref val="3"/>
          <dgm:bulletEnabled val="1"/>
        </dgm:presLayoutVars>
      </dgm:prSet>
      <dgm:spPr/>
    </dgm:pt>
    <dgm:pt modelId="{10B9B993-0609-42E6-976F-F4E0E2347525}" type="pres">
      <dgm:prSet presAssocID="{33A4DE30-3138-4221-ABC7-FB139871E6A5}" presName="arc2" presStyleLbl="node1" presStyleIdx="2" presStyleCnt="4"/>
      <dgm:spPr/>
    </dgm:pt>
    <dgm:pt modelId="{0D23321B-B0B0-4146-9D2B-79CBEC78FE98}" type="pres">
      <dgm:prSet presAssocID="{33A4DE30-3138-4221-ABC7-FB139871E6A5}" presName="arc4" presStyleLbl="node1" presStyleIdx="3" presStyleCnt="4"/>
      <dgm:spPr/>
    </dgm:pt>
    <dgm:pt modelId="{B15CF541-DF23-4D20-88CB-842403A9E6CB}" type="pres">
      <dgm:prSet presAssocID="{33A4DE30-3138-4221-ABC7-FB139871E6A5}" presName="parentText3" presStyleLbl="revTx" presStyleIdx="1" presStyleCnt="3">
        <dgm:presLayoutVars>
          <dgm:chMax val="1"/>
          <dgm:chPref val="1"/>
          <dgm:bulletEnabled val="1"/>
        </dgm:presLayoutVars>
      </dgm:prSet>
      <dgm:spPr/>
    </dgm:pt>
    <dgm:pt modelId="{FB8D58AE-8E89-48AD-96E6-48059415A43D}" type="pres">
      <dgm:prSet presAssocID="{33A4DE30-3138-4221-ABC7-FB139871E6A5}" presName="middleComposite" presStyleCnt="0"/>
      <dgm:spPr/>
    </dgm:pt>
    <dgm:pt modelId="{6B858AA8-D265-4F62-BB2C-523ACDC44DF4}" type="pres">
      <dgm:prSet presAssocID="{45A64B2A-E015-48CC-82AC-B20525A3CEA4}" presName="circ1" presStyleLbl="vennNode1" presStyleIdx="0" presStyleCnt="8"/>
      <dgm:spPr/>
    </dgm:pt>
    <dgm:pt modelId="{B6F525DD-467D-4DE0-8749-E1B17F2F5645}" type="pres">
      <dgm:prSet presAssocID="{45A64B2A-E015-48CC-82AC-B20525A3CEA4}" presName="circ1Tx" presStyleLbl="revTx" presStyleIdx="1" presStyleCnt="3">
        <dgm:presLayoutVars>
          <dgm:chMax val="0"/>
          <dgm:chPref val="0"/>
        </dgm:presLayoutVars>
      </dgm:prSet>
      <dgm:spPr/>
    </dgm:pt>
    <dgm:pt modelId="{8469E415-1AC3-4C04-AE30-7DF67508626F}" type="pres">
      <dgm:prSet presAssocID="{A9B8D14A-DF95-4B80-9273-58EDB7EE7828}" presName="circ2" presStyleLbl="vennNode1" presStyleIdx="1" presStyleCnt="8"/>
      <dgm:spPr/>
    </dgm:pt>
    <dgm:pt modelId="{805E055B-A3B6-48EB-8E0D-9BDDE1588936}" type="pres">
      <dgm:prSet presAssocID="{A9B8D14A-DF95-4B80-9273-58EDB7EE7828}" presName="circ2Tx" presStyleLbl="revTx" presStyleIdx="1" presStyleCnt="3">
        <dgm:presLayoutVars>
          <dgm:chMax val="0"/>
          <dgm:chPref val="0"/>
        </dgm:presLayoutVars>
      </dgm:prSet>
      <dgm:spPr/>
    </dgm:pt>
    <dgm:pt modelId="{0FC337D4-9FB0-4B7D-9994-B7C6029F9404}" type="pres">
      <dgm:prSet presAssocID="{33A4DE30-3138-4221-ABC7-FB139871E6A5}" presName="leftComposite" presStyleCnt="0"/>
      <dgm:spPr/>
    </dgm:pt>
    <dgm:pt modelId="{5B49677F-13D7-45FD-8080-AE0EE65569A2}" type="pres">
      <dgm:prSet presAssocID="{6F0FF766-C946-48C1-AC4E-3EB3E85DFF2C}" presName="childText1_1" presStyleLbl="vennNode1" presStyleIdx="2" presStyleCnt="8">
        <dgm:presLayoutVars>
          <dgm:chMax val="0"/>
          <dgm:chPref val="0"/>
        </dgm:presLayoutVars>
      </dgm:prSet>
      <dgm:spPr/>
    </dgm:pt>
    <dgm:pt modelId="{B8B87A58-F17D-4BCB-825E-0FA5C22AF17C}" type="pres">
      <dgm:prSet presAssocID="{6F0FF766-C946-48C1-AC4E-3EB3E85DFF2C}" presName="ellipse1" presStyleLbl="vennNode1" presStyleIdx="3" presStyleCnt="8"/>
      <dgm:spPr/>
    </dgm:pt>
    <dgm:pt modelId="{B8DF3478-0555-46FB-AA89-6849BE0115FF}" type="pres">
      <dgm:prSet presAssocID="{6F0FF766-C946-48C1-AC4E-3EB3E85DFF2C}" presName="ellipse2" presStyleLbl="vennNode1" presStyleIdx="4" presStyleCnt="8"/>
      <dgm:spPr/>
    </dgm:pt>
    <dgm:pt modelId="{219A8036-8B60-4914-B890-215EEC5D3D30}" type="pres">
      <dgm:prSet presAssocID="{58DFD8A9-0E7B-4999-9107-A28E32BA1564}" presName="childText1_2" presStyleLbl="vennNode1" presStyleIdx="5" presStyleCnt="8">
        <dgm:presLayoutVars>
          <dgm:chMax val="0"/>
          <dgm:chPref val="0"/>
        </dgm:presLayoutVars>
      </dgm:prSet>
      <dgm:spPr/>
    </dgm:pt>
    <dgm:pt modelId="{579A18BF-AEE2-4986-8C44-B2F486921A32}" type="pres">
      <dgm:prSet presAssocID="{58DFD8A9-0E7B-4999-9107-A28E32BA1564}" presName="ellipse3" presStyleLbl="vennNode1" presStyleIdx="6" presStyleCnt="8"/>
      <dgm:spPr/>
    </dgm:pt>
    <dgm:pt modelId="{9F4F61C0-A105-4E5A-8A89-8F28E0F723C3}" type="pres">
      <dgm:prSet presAssocID="{D41C9443-9BD4-46C3-AA12-BFB2ABFE19DB}" presName="childText1_3" presStyleLbl="vennNode1" presStyleIdx="7" presStyleCnt="8">
        <dgm:presLayoutVars>
          <dgm:chMax val="0"/>
          <dgm:chPref val="0"/>
        </dgm:presLayoutVars>
      </dgm:prSet>
      <dgm:spPr/>
    </dgm:pt>
    <dgm:pt modelId="{06C08084-DDB6-47DC-B478-25EE478543F0}" type="pres">
      <dgm:prSet presAssocID="{33A4DE30-3138-4221-ABC7-FB139871E6A5}" presName="rightChild" presStyleLbl="node2" presStyleIdx="0" presStyleCnt="1">
        <dgm:presLayoutVars>
          <dgm:chMax val="0"/>
          <dgm:chPref val="0"/>
        </dgm:presLayoutVars>
      </dgm:prSet>
      <dgm:spPr/>
    </dgm:pt>
    <dgm:pt modelId="{E25189F0-4D44-46CB-90EB-39E7A0E0BF30}" type="pres">
      <dgm:prSet presAssocID="{33A4DE30-3138-4221-ABC7-FB139871E6A5}" presName="parentText1" presStyleLbl="revTx" presStyleIdx="2" presStyleCnt="3">
        <dgm:presLayoutVars>
          <dgm:chMax val="4"/>
          <dgm:chPref val="3"/>
          <dgm:bulletEnabled val="1"/>
        </dgm:presLayoutVars>
      </dgm:prSet>
      <dgm:spPr/>
    </dgm:pt>
  </dgm:ptLst>
  <dgm:cxnLst>
    <dgm:cxn modelId="{2AE04C06-8CCE-4024-A49E-4413BFD83C54}" type="presOf" srcId="{444DD552-4FCF-4B3F-BD86-94181A9DD89D}" destId="{B15CF541-DF23-4D20-88CB-842403A9E6CB}" srcOrd="0" destOrd="0" presId="urn:microsoft.com/office/officeart/2009/3/layout/PhasedProcess"/>
    <dgm:cxn modelId="{2668B913-EC47-4DDC-8C71-9E2A819C97E0}" type="presOf" srcId="{45A64B2A-E015-48CC-82AC-B20525A3CEA4}" destId="{6B858AA8-D265-4F62-BB2C-523ACDC44DF4}" srcOrd="0" destOrd="0" presId="urn:microsoft.com/office/officeart/2009/3/layout/PhasedProcess"/>
    <dgm:cxn modelId="{B06F081D-C1E7-4FF1-B2AA-2DF35173CD17}" type="presOf" srcId="{58DFD8A9-0E7B-4999-9107-A28E32BA1564}" destId="{219A8036-8B60-4914-B890-215EEC5D3D30}" srcOrd="0" destOrd="0" presId="urn:microsoft.com/office/officeart/2009/3/layout/PhasedProcess"/>
    <dgm:cxn modelId="{6189A12A-910C-40D3-9DFE-85128F9BC8C8}" srcId="{778231B8-128C-4048-8EE4-A46CFF8DF14E}" destId="{45A64B2A-E015-48CC-82AC-B20525A3CEA4}" srcOrd="0" destOrd="0" parTransId="{3CCBB6D1-127F-495A-8600-ADD8D6E50C94}" sibTransId="{7C587AD1-EF9B-401A-97CA-7D9F3932ECD1}"/>
    <dgm:cxn modelId="{2664CC4E-371A-4F6B-ACE8-8450D2677675}" srcId="{33A4DE30-3138-4221-ABC7-FB139871E6A5}" destId="{4AE33C6D-7C24-4A98-B798-94903F0FF603}" srcOrd="0" destOrd="0" parTransId="{274CBEFB-4462-42E8-AA1F-4D14F03D76AB}" sibTransId="{DE39F644-EA23-42BA-B558-E55987397D67}"/>
    <dgm:cxn modelId="{B2C39451-3E9B-4FDD-8840-1E9321AA2C19}" type="presOf" srcId="{6F0FF766-C946-48C1-AC4E-3EB3E85DFF2C}" destId="{5B49677F-13D7-45FD-8080-AE0EE65569A2}" srcOrd="0" destOrd="0" presId="urn:microsoft.com/office/officeart/2009/3/layout/PhasedProcess"/>
    <dgm:cxn modelId="{AFE21D58-F4EE-45F3-BB62-AF23FE07F91A}" srcId="{778231B8-128C-4048-8EE4-A46CFF8DF14E}" destId="{A9B8D14A-DF95-4B80-9273-58EDB7EE7828}" srcOrd="1" destOrd="0" parTransId="{9EA0F348-1BD8-40A1-A553-047F25B30D2E}" sibTransId="{3B408EF8-981A-488E-9BAB-7784714C2C64}"/>
    <dgm:cxn modelId="{6782708D-B74E-4701-A771-0EC4BB10C03A}" srcId="{4AE33C6D-7C24-4A98-B798-94903F0FF603}" destId="{58DFD8A9-0E7B-4999-9107-A28E32BA1564}" srcOrd="1" destOrd="0" parTransId="{21CA9C26-9FAD-4EF3-A14B-ED532F743064}" sibTransId="{7EB6B136-5049-45B3-9E8C-1E379E1F6B6D}"/>
    <dgm:cxn modelId="{2B29E293-13A9-420D-A67F-AFF3631BB26E}" type="presOf" srcId="{45A64B2A-E015-48CC-82AC-B20525A3CEA4}" destId="{B6F525DD-467D-4DE0-8749-E1B17F2F5645}" srcOrd="1" destOrd="0" presId="urn:microsoft.com/office/officeart/2009/3/layout/PhasedProcess"/>
    <dgm:cxn modelId="{682852A2-C703-42A2-B5E2-893CEA2C32FF}" srcId="{33A4DE30-3138-4221-ABC7-FB139871E6A5}" destId="{778231B8-128C-4048-8EE4-A46CFF8DF14E}" srcOrd="1" destOrd="0" parTransId="{9DECEF01-C3AE-434C-8800-9D285EF1BD42}" sibTransId="{35C60A50-2000-45E4-B7EB-F2A9A4341B2C}"/>
    <dgm:cxn modelId="{C77752A4-9DF3-467C-8A24-92931B2E9113}" srcId="{4AE33C6D-7C24-4A98-B798-94903F0FF603}" destId="{6F0FF766-C946-48C1-AC4E-3EB3E85DFF2C}" srcOrd="0" destOrd="0" parTransId="{AA19C233-EA1E-4008-8CC7-AFBEA2512D6D}" sibTransId="{96C66768-82B7-4236-BD18-A015EFD757A1}"/>
    <dgm:cxn modelId="{DE22B1B0-26FF-40EA-B6D6-8323BD475CC4}" srcId="{4AE33C6D-7C24-4A98-B798-94903F0FF603}" destId="{D41C9443-9BD4-46C3-AA12-BFB2ABFE19DB}" srcOrd="2" destOrd="0" parTransId="{3B17D368-8A28-446B-A30E-05B3C2DF43AD}" sibTransId="{3A8B3AA7-8914-4DFE-8BEC-797A13C79C3E}"/>
    <dgm:cxn modelId="{3F7183B3-B6BD-4497-AF6A-715721FA292F}" type="presOf" srcId="{D41C9443-9BD4-46C3-AA12-BFB2ABFE19DB}" destId="{9F4F61C0-A105-4E5A-8A89-8F28E0F723C3}" srcOrd="0" destOrd="0" presId="urn:microsoft.com/office/officeart/2009/3/layout/PhasedProcess"/>
    <dgm:cxn modelId="{718428B8-3835-4391-AB50-07725A855D1F}" type="presOf" srcId="{4AE33C6D-7C24-4A98-B798-94903F0FF603}" destId="{E25189F0-4D44-46CB-90EB-39E7A0E0BF30}" srcOrd="0" destOrd="0" presId="urn:microsoft.com/office/officeart/2009/3/layout/PhasedProcess"/>
    <dgm:cxn modelId="{027D85B9-FED9-41D7-8C7B-C2F901D6E369}" srcId="{444DD552-4FCF-4B3F-BD86-94181A9DD89D}" destId="{4495C142-F01E-430A-AD17-F5144CDB790F}" srcOrd="0" destOrd="0" parTransId="{81EA436D-076B-44A4-BBBF-6D6CBFE610C1}" sibTransId="{7024BD01-7F96-4217-81CB-5F553858ED93}"/>
    <dgm:cxn modelId="{E24741CC-E7C0-4ECA-ACAC-03B64D8715BC}" srcId="{33A4DE30-3138-4221-ABC7-FB139871E6A5}" destId="{444DD552-4FCF-4B3F-BD86-94181A9DD89D}" srcOrd="2" destOrd="0" parTransId="{3E296EAB-833D-4A52-A1D0-DF1E7D3CBFE5}" sibTransId="{A3A1073B-61C0-41F4-AC49-6BB995E17C99}"/>
    <dgm:cxn modelId="{7F0DA4CD-8916-4476-81D6-5F9738E0896B}" type="presOf" srcId="{33A4DE30-3138-4221-ABC7-FB139871E6A5}" destId="{13F51E5A-0641-471E-8054-9E3438744062}" srcOrd="0" destOrd="0" presId="urn:microsoft.com/office/officeart/2009/3/layout/PhasedProcess"/>
    <dgm:cxn modelId="{106F36CF-6FDD-46B8-AE5E-5E989AB157DC}" type="presOf" srcId="{778231B8-128C-4048-8EE4-A46CFF8DF14E}" destId="{7CA0A07E-4F94-40C0-8F0A-F29AE62F0210}" srcOrd="0" destOrd="0" presId="urn:microsoft.com/office/officeart/2009/3/layout/PhasedProcess"/>
    <dgm:cxn modelId="{55B380D3-D807-4412-8E1F-C09EE023DB28}" type="presOf" srcId="{A9B8D14A-DF95-4B80-9273-58EDB7EE7828}" destId="{805E055B-A3B6-48EB-8E0D-9BDDE1588936}" srcOrd="1" destOrd="0" presId="urn:microsoft.com/office/officeart/2009/3/layout/PhasedProcess"/>
    <dgm:cxn modelId="{F0212EF3-7EDE-447A-BF04-23F13D2ADD8A}" type="presOf" srcId="{4495C142-F01E-430A-AD17-F5144CDB790F}" destId="{06C08084-DDB6-47DC-B478-25EE478543F0}" srcOrd="0" destOrd="0" presId="urn:microsoft.com/office/officeart/2009/3/layout/PhasedProcess"/>
    <dgm:cxn modelId="{61A493F5-0149-4D16-B71E-A0919671BF9A}" type="presOf" srcId="{A9B8D14A-DF95-4B80-9273-58EDB7EE7828}" destId="{8469E415-1AC3-4C04-AE30-7DF67508626F}" srcOrd="0" destOrd="0" presId="urn:microsoft.com/office/officeart/2009/3/layout/PhasedProcess"/>
    <dgm:cxn modelId="{9682F616-FEC7-4D3B-817B-24BDCF6443DE}" type="presParOf" srcId="{13F51E5A-0641-471E-8054-9E3438744062}" destId="{65C3777A-3E57-4A72-918F-8E3069FF7779}" srcOrd="0" destOrd="0" presId="urn:microsoft.com/office/officeart/2009/3/layout/PhasedProcess"/>
    <dgm:cxn modelId="{95E0782C-D873-43AE-8CC0-666DD5BA82D1}" type="presParOf" srcId="{13F51E5A-0641-471E-8054-9E3438744062}" destId="{C849FBE5-D1EE-41E2-95ED-C870EEC75680}" srcOrd="1" destOrd="0" presId="urn:microsoft.com/office/officeart/2009/3/layout/PhasedProcess"/>
    <dgm:cxn modelId="{E0553C09-1C3A-40DE-86A4-CCC4230D3A44}" type="presParOf" srcId="{13F51E5A-0641-471E-8054-9E3438744062}" destId="{7CA0A07E-4F94-40C0-8F0A-F29AE62F0210}" srcOrd="2" destOrd="0" presId="urn:microsoft.com/office/officeart/2009/3/layout/PhasedProcess"/>
    <dgm:cxn modelId="{C5438D78-4C06-4D89-8B92-C2485AC638A7}" type="presParOf" srcId="{13F51E5A-0641-471E-8054-9E3438744062}" destId="{10B9B993-0609-42E6-976F-F4E0E2347525}" srcOrd="3" destOrd="0" presId="urn:microsoft.com/office/officeart/2009/3/layout/PhasedProcess"/>
    <dgm:cxn modelId="{FF31815A-002A-4AC6-8262-E9AF93467119}" type="presParOf" srcId="{13F51E5A-0641-471E-8054-9E3438744062}" destId="{0D23321B-B0B0-4146-9D2B-79CBEC78FE98}" srcOrd="4" destOrd="0" presId="urn:microsoft.com/office/officeart/2009/3/layout/PhasedProcess"/>
    <dgm:cxn modelId="{0F163D82-FFC8-4289-9049-F38C0BD1C1D4}" type="presParOf" srcId="{13F51E5A-0641-471E-8054-9E3438744062}" destId="{B15CF541-DF23-4D20-88CB-842403A9E6CB}" srcOrd="5" destOrd="0" presId="urn:microsoft.com/office/officeart/2009/3/layout/PhasedProcess"/>
    <dgm:cxn modelId="{8BE4887C-6B5A-4133-9948-4A3A0566AEDB}" type="presParOf" srcId="{13F51E5A-0641-471E-8054-9E3438744062}" destId="{FB8D58AE-8E89-48AD-96E6-48059415A43D}" srcOrd="6" destOrd="0" presId="urn:microsoft.com/office/officeart/2009/3/layout/PhasedProcess"/>
    <dgm:cxn modelId="{71739EC8-5EED-47AF-A55D-5591B3E1C219}" type="presParOf" srcId="{FB8D58AE-8E89-48AD-96E6-48059415A43D}" destId="{6B858AA8-D265-4F62-BB2C-523ACDC44DF4}" srcOrd="0" destOrd="0" presId="urn:microsoft.com/office/officeart/2009/3/layout/PhasedProcess"/>
    <dgm:cxn modelId="{2F4B21A6-41E6-4C97-B570-B090B64A05AA}" type="presParOf" srcId="{FB8D58AE-8E89-48AD-96E6-48059415A43D}" destId="{B6F525DD-467D-4DE0-8749-E1B17F2F5645}" srcOrd="1" destOrd="0" presId="urn:microsoft.com/office/officeart/2009/3/layout/PhasedProcess"/>
    <dgm:cxn modelId="{61B3DDFF-6DEA-4C16-88BB-8E440D738980}" type="presParOf" srcId="{FB8D58AE-8E89-48AD-96E6-48059415A43D}" destId="{8469E415-1AC3-4C04-AE30-7DF67508626F}" srcOrd="2" destOrd="0" presId="urn:microsoft.com/office/officeart/2009/3/layout/PhasedProcess"/>
    <dgm:cxn modelId="{466F831C-997E-466E-BB19-D33ECE8ECE48}" type="presParOf" srcId="{FB8D58AE-8E89-48AD-96E6-48059415A43D}" destId="{805E055B-A3B6-48EB-8E0D-9BDDE1588936}" srcOrd="3" destOrd="0" presId="urn:microsoft.com/office/officeart/2009/3/layout/PhasedProcess"/>
    <dgm:cxn modelId="{8B559988-33F6-4D40-A9DC-4CBE2183E9D2}" type="presParOf" srcId="{13F51E5A-0641-471E-8054-9E3438744062}" destId="{0FC337D4-9FB0-4B7D-9994-B7C6029F9404}" srcOrd="7" destOrd="0" presId="urn:microsoft.com/office/officeart/2009/3/layout/PhasedProcess"/>
    <dgm:cxn modelId="{A3BB1F6F-9848-4E48-A2FD-6272C78A8E9B}" type="presParOf" srcId="{0FC337D4-9FB0-4B7D-9994-B7C6029F9404}" destId="{5B49677F-13D7-45FD-8080-AE0EE65569A2}" srcOrd="0" destOrd="0" presId="urn:microsoft.com/office/officeart/2009/3/layout/PhasedProcess"/>
    <dgm:cxn modelId="{DC8B091A-2379-458B-8C24-6D11A4F6F822}" type="presParOf" srcId="{0FC337D4-9FB0-4B7D-9994-B7C6029F9404}" destId="{B8B87A58-F17D-4BCB-825E-0FA5C22AF17C}" srcOrd="1" destOrd="0" presId="urn:microsoft.com/office/officeart/2009/3/layout/PhasedProcess"/>
    <dgm:cxn modelId="{E383A8BE-E23B-4A3D-9577-08141205EF87}" type="presParOf" srcId="{0FC337D4-9FB0-4B7D-9994-B7C6029F9404}" destId="{B8DF3478-0555-46FB-AA89-6849BE0115FF}" srcOrd="2" destOrd="0" presId="urn:microsoft.com/office/officeart/2009/3/layout/PhasedProcess"/>
    <dgm:cxn modelId="{F6009414-0C4F-4AE0-AB9E-8B9BA0AEB0A9}" type="presParOf" srcId="{0FC337D4-9FB0-4B7D-9994-B7C6029F9404}" destId="{219A8036-8B60-4914-B890-215EEC5D3D30}" srcOrd="3" destOrd="0" presId="urn:microsoft.com/office/officeart/2009/3/layout/PhasedProcess"/>
    <dgm:cxn modelId="{FA32B716-DD4A-49EC-9DAC-DB460A83E6E2}" type="presParOf" srcId="{0FC337D4-9FB0-4B7D-9994-B7C6029F9404}" destId="{579A18BF-AEE2-4986-8C44-B2F486921A32}" srcOrd="4" destOrd="0" presId="urn:microsoft.com/office/officeart/2009/3/layout/PhasedProcess"/>
    <dgm:cxn modelId="{344F9BD7-FC3F-4EDF-B399-AA9F0A9BBDA0}" type="presParOf" srcId="{0FC337D4-9FB0-4B7D-9994-B7C6029F9404}" destId="{9F4F61C0-A105-4E5A-8A89-8F28E0F723C3}" srcOrd="5" destOrd="0" presId="urn:microsoft.com/office/officeart/2009/3/layout/PhasedProcess"/>
    <dgm:cxn modelId="{CFD41B19-C0C5-46A8-ACD4-EFA1FB68F6F9}" type="presParOf" srcId="{13F51E5A-0641-471E-8054-9E3438744062}" destId="{06C08084-DDB6-47DC-B478-25EE478543F0}" srcOrd="8" destOrd="0" presId="urn:microsoft.com/office/officeart/2009/3/layout/PhasedProcess"/>
    <dgm:cxn modelId="{79C8D59A-4DC3-4CE4-9A7B-40791F75D29D}" type="presParOf" srcId="{13F51E5A-0641-471E-8054-9E3438744062}" destId="{E25189F0-4D44-46CB-90EB-39E7A0E0BF30}" srcOrd="9" destOrd="0" presId="urn:microsoft.com/office/officeart/2009/3/layout/Phased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1DF3229-9058-41C5-ACAD-EB44B01131A4}" type="doc">
      <dgm:prSet loTypeId="urn:microsoft.com/office/officeart/2005/8/layout/process2" loCatId="process" qsTypeId="urn:microsoft.com/office/officeart/2005/8/quickstyle/3d1#5" qsCatId="3D" csTypeId="urn:microsoft.com/office/officeart/2005/8/colors/colorful2#1" csCatId="colorful" phldr="1"/>
      <dgm:spPr/>
    </dgm:pt>
    <dgm:pt modelId="{2C554F6A-3E63-4481-9061-41028672E142}">
      <dgm:prSet phldrT="[Text]"/>
      <dgm:spPr/>
      <dgm:t>
        <a:bodyPr/>
        <a:lstStyle/>
        <a:p>
          <a:endParaRPr lang="en-GB" dirty="0"/>
        </a:p>
      </dgm:t>
    </dgm:pt>
    <dgm:pt modelId="{03ECE4CF-C53D-46C8-ABAF-AF3D166843DA}" type="parTrans" cxnId="{0D192BC1-B2F2-41BA-8D03-43864A983CA8}">
      <dgm:prSet/>
      <dgm:spPr/>
      <dgm:t>
        <a:bodyPr/>
        <a:lstStyle/>
        <a:p>
          <a:endParaRPr lang="en-GB"/>
        </a:p>
      </dgm:t>
    </dgm:pt>
    <dgm:pt modelId="{B2BDEC39-EBA1-4A5C-A9BA-2A934194B608}" type="sibTrans" cxnId="{0D192BC1-B2F2-41BA-8D03-43864A983CA8}">
      <dgm:prSet/>
      <dgm:spPr/>
      <dgm:t>
        <a:bodyPr/>
        <a:lstStyle/>
        <a:p>
          <a:endParaRPr lang="en-GB"/>
        </a:p>
      </dgm:t>
    </dgm:pt>
    <dgm:pt modelId="{4CE8C262-306E-4A9E-B7FC-24A1D87CECF1}">
      <dgm:prSet phldrT="[Text]"/>
      <dgm:spPr/>
      <dgm:t>
        <a:bodyPr/>
        <a:lstStyle/>
        <a:p>
          <a:endParaRPr lang="en-GB" dirty="0"/>
        </a:p>
      </dgm:t>
    </dgm:pt>
    <dgm:pt modelId="{7695DC18-54E2-4DA0-8030-8EEDEBFA2836}" type="parTrans" cxnId="{2121E583-727B-4C1E-B077-9BD9ABCCD4A2}">
      <dgm:prSet/>
      <dgm:spPr/>
      <dgm:t>
        <a:bodyPr/>
        <a:lstStyle/>
        <a:p>
          <a:endParaRPr lang="en-GB"/>
        </a:p>
      </dgm:t>
    </dgm:pt>
    <dgm:pt modelId="{0AEF9C14-4CEC-4FAE-AB71-40B7EB89D9DA}" type="sibTrans" cxnId="{2121E583-727B-4C1E-B077-9BD9ABCCD4A2}">
      <dgm:prSet/>
      <dgm:spPr/>
      <dgm:t>
        <a:bodyPr/>
        <a:lstStyle/>
        <a:p>
          <a:endParaRPr lang="en-GB"/>
        </a:p>
      </dgm:t>
    </dgm:pt>
    <dgm:pt modelId="{5C5BDB86-F23F-4468-B81E-518BAD79743A}">
      <dgm:prSet phldrT="[Text]"/>
      <dgm:spPr/>
      <dgm:t>
        <a:bodyPr/>
        <a:lstStyle/>
        <a:p>
          <a:endParaRPr lang="en-GB" dirty="0"/>
        </a:p>
      </dgm:t>
    </dgm:pt>
    <dgm:pt modelId="{977FDE0B-CDEF-44C6-9EFC-CE44743EEDD9}" type="parTrans" cxnId="{E1725607-CD91-4FDD-9135-F83AD1D2BB0F}">
      <dgm:prSet/>
      <dgm:spPr/>
      <dgm:t>
        <a:bodyPr/>
        <a:lstStyle/>
        <a:p>
          <a:endParaRPr lang="en-GB"/>
        </a:p>
      </dgm:t>
    </dgm:pt>
    <dgm:pt modelId="{8ACC56AA-0B91-4E4F-9132-8B0A2D525108}" type="sibTrans" cxnId="{E1725607-CD91-4FDD-9135-F83AD1D2BB0F}">
      <dgm:prSet/>
      <dgm:spPr/>
      <dgm:t>
        <a:bodyPr/>
        <a:lstStyle/>
        <a:p>
          <a:endParaRPr lang="en-GB"/>
        </a:p>
      </dgm:t>
    </dgm:pt>
    <dgm:pt modelId="{BA85272D-6840-43DA-AD26-64F55B752943}" type="pres">
      <dgm:prSet presAssocID="{01DF3229-9058-41C5-ACAD-EB44B01131A4}" presName="linearFlow" presStyleCnt="0">
        <dgm:presLayoutVars>
          <dgm:resizeHandles val="exact"/>
        </dgm:presLayoutVars>
      </dgm:prSet>
      <dgm:spPr/>
    </dgm:pt>
    <dgm:pt modelId="{DF77918B-2DD2-4709-98D2-508089EF9326}" type="pres">
      <dgm:prSet presAssocID="{2C554F6A-3E63-4481-9061-41028672E142}" presName="node" presStyleLbl="node1" presStyleIdx="0" presStyleCnt="3">
        <dgm:presLayoutVars>
          <dgm:bulletEnabled val="1"/>
        </dgm:presLayoutVars>
      </dgm:prSet>
      <dgm:spPr/>
    </dgm:pt>
    <dgm:pt modelId="{6823FB31-4F47-40DC-9139-FF560C1C2236}" type="pres">
      <dgm:prSet presAssocID="{B2BDEC39-EBA1-4A5C-A9BA-2A934194B608}" presName="sibTrans" presStyleLbl="sibTrans2D1" presStyleIdx="0" presStyleCnt="2"/>
      <dgm:spPr/>
    </dgm:pt>
    <dgm:pt modelId="{03701600-00A6-4A01-ABDF-11646F917B2A}" type="pres">
      <dgm:prSet presAssocID="{B2BDEC39-EBA1-4A5C-A9BA-2A934194B608}" presName="connectorText" presStyleLbl="sibTrans2D1" presStyleIdx="0" presStyleCnt="2"/>
      <dgm:spPr/>
    </dgm:pt>
    <dgm:pt modelId="{CCA2C7E7-AE02-47AA-94E8-E7B62B7FF07C}" type="pres">
      <dgm:prSet presAssocID="{4CE8C262-306E-4A9E-B7FC-24A1D87CECF1}" presName="node" presStyleLbl="node1" presStyleIdx="1" presStyleCnt="3">
        <dgm:presLayoutVars>
          <dgm:bulletEnabled val="1"/>
        </dgm:presLayoutVars>
      </dgm:prSet>
      <dgm:spPr/>
    </dgm:pt>
    <dgm:pt modelId="{913E2BC8-63C1-4026-9C0B-2199BA549717}" type="pres">
      <dgm:prSet presAssocID="{0AEF9C14-4CEC-4FAE-AB71-40B7EB89D9DA}" presName="sibTrans" presStyleLbl="sibTrans2D1" presStyleIdx="1" presStyleCnt="2"/>
      <dgm:spPr/>
    </dgm:pt>
    <dgm:pt modelId="{99C28291-EC9F-4608-8B1D-B77D17A4B7B6}" type="pres">
      <dgm:prSet presAssocID="{0AEF9C14-4CEC-4FAE-AB71-40B7EB89D9DA}" presName="connectorText" presStyleLbl="sibTrans2D1" presStyleIdx="1" presStyleCnt="2"/>
      <dgm:spPr/>
    </dgm:pt>
    <dgm:pt modelId="{D7189418-CEF2-4E2C-9208-EACB7E892FBA}" type="pres">
      <dgm:prSet presAssocID="{5C5BDB86-F23F-4468-B81E-518BAD79743A}" presName="node" presStyleLbl="node1" presStyleIdx="2" presStyleCnt="3">
        <dgm:presLayoutVars>
          <dgm:bulletEnabled val="1"/>
        </dgm:presLayoutVars>
      </dgm:prSet>
      <dgm:spPr/>
    </dgm:pt>
  </dgm:ptLst>
  <dgm:cxnLst>
    <dgm:cxn modelId="{E1725607-CD91-4FDD-9135-F83AD1D2BB0F}" srcId="{01DF3229-9058-41C5-ACAD-EB44B01131A4}" destId="{5C5BDB86-F23F-4468-B81E-518BAD79743A}" srcOrd="2" destOrd="0" parTransId="{977FDE0B-CDEF-44C6-9EFC-CE44743EEDD9}" sibTransId="{8ACC56AA-0B91-4E4F-9132-8B0A2D525108}"/>
    <dgm:cxn modelId="{BCC63F0A-15C5-4B2E-8AF7-69A33A7AF68F}" type="presOf" srcId="{5C5BDB86-F23F-4468-B81E-518BAD79743A}" destId="{D7189418-CEF2-4E2C-9208-EACB7E892FBA}" srcOrd="0" destOrd="0" presId="urn:microsoft.com/office/officeart/2005/8/layout/process2"/>
    <dgm:cxn modelId="{623B9D1C-BE09-47D5-8EEC-6870D0939992}" type="presOf" srcId="{0AEF9C14-4CEC-4FAE-AB71-40B7EB89D9DA}" destId="{913E2BC8-63C1-4026-9C0B-2199BA549717}" srcOrd="0" destOrd="0" presId="urn:microsoft.com/office/officeart/2005/8/layout/process2"/>
    <dgm:cxn modelId="{0A58FA30-563F-4183-8C37-E59DE6F6C4EB}" type="presOf" srcId="{B2BDEC39-EBA1-4A5C-A9BA-2A934194B608}" destId="{6823FB31-4F47-40DC-9139-FF560C1C2236}" srcOrd="0" destOrd="0" presId="urn:microsoft.com/office/officeart/2005/8/layout/process2"/>
    <dgm:cxn modelId="{776B5545-7449-4DF5-9F8B-1C7F4844015A}" type="presOf" srcId="{4CE8C262-306E-4A9E-B7FC-24A1D87CECF1}" destId="{CCA2C7E7-AE02-47AA-94E8-E7B62B7FF07C}" srcOrd="0" destOrd="0" presId="urn:microsoft.com/office/officeart/2005/8/layout/process2"/>
    <dgm:cxn modelId="{261DC47A-1791-48B8-BCEF-A8858D2BCB13}" type="presOf" srcId="{01DF3229-9058-41C5-ACAD-EB44B01131A4}" destId="{BA85272D-6840-43DA-AD26-64F55B752943}" srcOrd="0" destOrd="0" presId="urn:microsoft.com/office/officeart/2005/8/layout/process2"/>
    <dgm:cxn modelId="{2121E583-727B-4C1E-B077-9BD9ABCCD4A2}" srcId="{01DF3229-9058-41C5-ACAD-EB44B01131A4}" destId="{4CE8C262-306E-4A9E-B7FC-24A1D87CECF1}" srcOrd="1" destOrd="0" parTransId="{7695DC18-54E2-4DA0-8030-8EEDEBFA2836}" sibTransId="{0AEF9C14-4CEC-4FAE-AB71-40B7EB89D9DA}"/>
    <dgm:cxn modelId="{4DFA79A0-CC1D-4B5A-8D63-C995EF265057}" type="presOf" srcId="{2C554F6A-3E63-4481-9061-41028672E142}" destId="{DF77918B-2DD2-4709-98D2-508089EF9326}" srcOrd="0" destOrd="0" presId="urn:microsoft.com/office/officeart/2005/8/layout/process2"/>
    <dgm:cxn modelId="{6F4070AD-3A6C-4F03-B5B3-EEDDFADA3A3F}" type="presOf" srcId="{0AEF9C14-4CEC-4FAE-AB71-40B7EB89D9DA}" destId="{99C28291-EC9F-4608-8B1D-B77D17A4B7B6}" srcOrd="1" destOrd="0" presId="urn:microsoft.com/office/officeart/2005/8/layout/process2"/>
    <dgm:cxn modelId="{0D192BC1-B2F2-41BA-8D03-43864A983CA8}" srcId="{01DF3229-9058-41C5-ACAD-EB44B01131A4}" destId="{2C554F6A-3E63-4481-9061-41028672E142}" srcOrd="0" destOrd="0" parTransId="{03ECE4CF-C53D-46C8-ABAF-AF3D166843DA}" sibTransId="{B2BDEC39-EBA1-4A5C-A9BA-2A934194B608}"/>
    <dgm:cxn modelId="{726A05CF-9678-4AC7-AEBC-C7C43D22BE3A}" type="presOf" srcId="{B2BDEC39-EBA1-4A5C-A9BA-2A934194B608}" destId="{03701600-00A6-4A01-ABDF-11646F917B2A}" srcOrd="1" destOrd="0" presId="urn:microsoft.com/office/officeart/2005/8/layout/process2"/>
    <dgm:cxn modelId="{CD0BBBE9-0D4D-4671-86BE-A8D71E361A2A}" type="presParOf" srcId="{BA85272D-6840-43DA-AD26-64F55B752943}" destId="{DF77918B-2DD2-4709-98D2-508089EF9326}" srcOrd="0" destOrd="0" presId="urn:microsoft.com/office/officeart/2005/8/layout/process2"/>
    <dgm:cxn modelId="{FBB6FA38-C409-4B74-84AC-D9F9D38DCC90}" type="presParOf" srcId="{BA85272D-6840-43DA-AD26-64F55B752943}" destId="{6823FB31-4F47-40DC-9139-FF560C1C2236}" srcOrd="1" destOrd="0" presId="urn:microsoft.com/office/officeart/2005/8/layout/process2"/>
    <dgm:cxn modelId="{C8BEE588-2E57-4F43-A7F1-0EB4AD0BCED9}" type="presParOf" srcId="{6823FB31-4F47-40DC-9139-FF560C1C2236}" destId="{03701600-00A6-4A01-ABDF-11646F917B2A}" srcOrd="0" destOrd="0" presId="urn:microsoft.com/office/officeart/2005/8/layout/process2"/>
    <dgm:cxn modelId="{98E993B0-997B-410D-9D72-7ED84826E050}" type="presParOf" srcId="{BA85272D-6840-43DA-AD26-64F55B752943}" destId="{CCA2C7E7-AE02-47AA-94E8-E7B62B7FF07C}" srcOrd="2" destOrd="0" presId="urn:microsoft.com/office/officeart/2005/8/layout/process2"/>
    <dgm:cxn modelId="{DC81ED47-FE85-4A42-BB6C-7DA04BB2679A}" type="presParOf" srcId="{BA85272D-6840-43DA-AD26-64F55B752943}" destId="{913E2BC8-63C1-4026-9C0B-2199BA549717}" srcOrd="3" destOrd="0" presId="urn:microsoft.com/office/officeart/2005/8/layout/process2"/>
    <dgm:cxn modelId="{36F54626-5B03-4D0D-9875-BA6450B6BF88}" type="presParOf" srcId="{913E2BC8-63C1-4026-9C0B-2199BA549717}" destId="{99C28291-EC9F-4608-8B1D-B77D17A4B7B6}" srcOrd="0" destOrd="0" presId="urn:microsoft.com/office/officeart/2005/8/layout/process2"/>
    <dgm:cxn modelId="{9DA660C4-8A40-4967-9BBA-B63F514AFE92}" type="presParOf" srcId="{BA85272D-6840-43DA-AD26-64F55B752943}" destId="{D7189418-CEF2-4E2C-9208-EACB7E892FBA}" srcOrd="4"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4A47D6B5-D018-4DAD-85A2-3E02ED616A5F}" type="doc">
      <dgm:prSet loTypeId="urn:diagrams.loki3.com/BracketList" loCatId="list" qsTypeId="urn:microsoft.com/office/officeart/2005/8/quickstyle/simple5#5" qsCatId="simple" csTypeId="urn:microsoft.com/office/officeart/2005/8/colors/colorful5#10" csCatId="colorful" phldr="1"/>
      <dgm:spPr/>
      <dgm:t>
        <a:bodyPr/>
        <a:lstStyle/>
        <a:p>
          <a:endParaRPr lang="en-GB"/>
        </a:p>
      </dgm:t>
    </dgm:pt>
    <dgm:pt modelId="{BB37D030-7F13-464D-9F89-86701C84EB8F}">
      <dgm:prSet phldrT="[Text]"/>
      <dgm:spPr/>
      <dgm:t>
        <a:bodyPr/>
        <a:lstStyle/>
        <a:p>
          <a:pPr algn="ctr"/>
          <a:r>
            <a:rPr lang="en-GB" b="1" dirty="0"/>
            <a:t>Criterion</a:t>
          </a:r>
          <a:r>
            <a:rPr lang="zh-CN" altLang="en-US" b="1" dirty="0"/>
            <a:t>标准</a:t>
          </a:r>
          <a:r>
            <a:rPr lang="en-GB" b="1" dirty="0"/>
            <a:t> 1</a:t>
          </a:r>
        </a:p>
      </dgm:t>
    </dgm:pt>
    <dgm:pt modelId="{38E5B236-D966-4301-9F04-92AB7935C47A}" type="parTrans" cxnId="{D6885718-84AA-4B92-9836-D6FE0075F8E5}">
      <dgm:prSet/>
      <dgm:spPr/>
      <dgm:t>
        <a:bodyPr/>
        <a:lstStyle/>
        <a:p>
          <a:endParaRPr lang="en-GB"/>
        </a:p>
      </dgm:t>
    </dgm:pt>
    <dgm:pt modelId="{B2F02ECF-3ED1-44AC-8B9B-817437130722}" type="sibTrans" cxnId="{D6885718-84AA-4B92-9836-D6FE0075F8E5}">
      <dgm:prSet/>
      <dgm:spPr/>
      <dgm:t>
        <a:bodyPr/>
        <a:lstStyle/>
        <a:p>
          <a:endParaRPr lang="en-GB"/>
        </a:p>
      </dgm:t>
    </dgm:pt>
    <dgm:pt modelId="{138944B8-45C5-4279-A21B-813A23F89F69}">
      <dgm:prSet phldrT="[Text]"/>
      <dgm:spPr/>
      <dgm:t>
        <a:bodyPr/>
        <a:lstStyle/>
        <a:p>
          <a:endParaRPr lang="en-GB" dirty="0"/>
        </a:p>
      </dgm:t>
    </dgm:pt>
    <dgm:pt modelId="{89EC2C5D-C23E-4880-BCE5-52014F0CFCDF}" type="parTrans" cxnId="{45F35E00-C20C-4AA9-A418-83B073F16FC8}">
      <dgm:prSet/>
      <dgm:spPr/>
      <dgm:t>
        <a:bodyPr/>
        <a:lstStyle/>
        <a:p>
          <a:endParaRPr lang="en-GB"/>
        </a:p>
      </dgm:t>
    </dgm:pt>
    <dgm:pt modelId="{6007F213-C7D8-4A95-A269-2445AB47A657}" type="sibTrans" cxnId="{45F35E00-C20C-4AA9-A418-83B073F16FC8}">
      <dgm:prSet/>
      <dgm:spPr/>
      <dgm:t>
        <a:bodyPr/>
        <a:lstStyle/>
        <a:p>
          <a:endParaRPr lang="en-GB"/>
        </a:p>
      </dgm:t>
    </dgm:pt>
    <dgm:pt modelId="{3799152D-2281-41D1-A284-2AD66E9BF232}">
      <dgm:prSet phldrT="[Text]"/>
      <dgm:spPr/>
      <dgm:t>
        <a:bodyPr/>
        <a:lstStyle/>
        <a:p>
          <a:pPr algn="ctr"/>
          <a:r>
            <a:rPr lang="en-GB" b="1" dirty="0"/>
            <a:t>Criterion</a:t>
          </a:r>
          <a:r>
            <a:rPr lang="zh-CN" altLang="en-US" b="1" dirty="0"/>
            <a:t>标准</a:t>
          </a:r>
          <a:r>
            <a:rPr lang="en-GB" b="1" dirty="0"/>
            <a:t> 3</a:t>
          </a:r>
        </a:p>
      </dgm:t>
    </dgm:pt>
    <dgm:pt modelId="{54CB3FE9-2066-4111-B218-F51477530E27}" type="parTrans" cxnId="{7026D075-45A9-428D-8BD0-D8E4A55CE20B}">
      <dgm:prSet/>
      <dgm:spPr/>
      <dgm:t>
        <a:bodyPr/>
        <a:lstStyle/>
        <a:p>
          <a:endParaRPr lang="en-GB"/>
        </a:p>
      </dgm:t>
    </dgm:pt>
    <dgm:pt modelId="{15DC6430-893A-46BC-BD0A-C2A0CC08217F}" type="sibTrans" cxnId="{7026D075-45A9-428D-8BD0-D8E4A55CE20B}">
      <dgm:prSet/>
      <dgm:spPr/>
      <dgm:t>
        <a:bodyPr/>
        <a:lstStyle/>
        <a:p>
          <a:endParaRPr lang="en-GB"/>
        </a:p>
      </dgm:t>
    </dgm:pt>
    <dgm:pt modelId="{F77CB3AF-285D-42A6-820B-BF5E616928A1}">
      <dgm:prSet phldrT="[Text]"/>
      <dgm:spPr/>
      <dgm:t>
        <a:bodyPr/>
        <a:lstStyle/>
        <a:p>
          <a:endParaRPr lang="en-GB" dirty="0"/>
        </a:p>
      </dgm:t>
    </dgm:pt>
    <dgm:pt modelId="{CD9672A5-336A-41D2-B165-24420CD07D1C}" type="parTrans" cxnId="{7ECAC7A1-7F77-4D59-B5B2-AAF309C8A31D}">
      <dgm:prSet/>
      <dgm:spPr/>
      <dgm:t>
        <a:bodyPr/>
        <a:lstStyle/>
        <a:p>
          <a:endParaRPr lang="en-GB"/>
        </a:p>
      </dgm:t>
    </dgm:pt>
    <dgm:pt modelId="{007EE402-638B-4D7A-91DD-9268F33405A8}" type="sibTrans" cxnId="{7ECAC7A1-7F77-4D59-B5B2-AAF309C8A31D}">
      <dgm:prSet/>
      <dgm:spPr/>
      <dgm:t>
        <a:bodyPr/>
        <a:lstStyle/>
        <a:p>
          <a:endParaRPr lang="en-GB"/>
        </a:p>
      </dgm:t>
    </dgm:pt>
    <dgm:pt modelId="{26553C5D-F1F4-46DA-AB96-5ABA135DDA0B}">
      <dgm:prSet/>
      <dgm:spPr/>
      <dgm:t>
        <a:bodyPr/>
        <a:lstStyle/>
        <a:p>
          <a:pPr algn="ctr"/>
          <a:r>
            <a:rPr lang="en-GB" b="1" dirty="0"/>
            <a:t>Criterion</a:t>
          </a:r>
          <a:r>
            <a:rPr lang="zh-CN" altLang="en-US" b="1" dirty="0"/>
            <a:t>标准</a:t>
          </a:r>
          <a:r>
            <a:rPr lang="en-GB" b="1" dirty="0"/>
            <a:t> 2</a:t>
          </a:r>
        </a:p>
      </dgm:t>
    </dgm:pt>
    <dgm:pt modelId="{D694AED5-E0C8-4FD1-AF8F-209B87D58EB0}" type="parTrans" cxnId="{9CBC540D-BF91-4DB0-99B6-FAD8C3399032}">
      <dgm:prSet/>
      <dgm:spPr/>
      <dgm:t>
        <a:bodyPr/>
        <a:lstStyle/>
        <a:p>
          <a:endParaRPr lang="en-GB"/>
        </a:p>
      </dgm:t>
    </dgm:pt>
    <dgm:pt modelId="{831B32C9-0D70-462D-89DC-123BB29CA1BB}" type="sibTrans" cxnId="{9CBC540D-BF91-4DB0-99B6-FAD8C3399032}">
      <dgm:prSet/>
      <dgm:spPr/>
      <dgm:t>
        <a:bodyPr/>
        <a:lstStyle/>
        <a:p>
          <a:endParaRPr lang="en-GB"/>
        </a:p>
      </dgm:t>
    </dgm:pt>
    <dgm:pt modelId="{10DCF649-1084-48ED-9BDC-87BE1876D256}">
      <dgm:prSet/>
      <dgm:spPr/>
      <dgm:t>
        <a:bodyPr/>
        <a:lstStyle/>
        <a:p>
          <a:endParaRPr lang="en-GB" dirty="0"/>
        </a:p>
      </dgm:t>
    </dgm:pt>
    <dgm:pt modelId="{180BF908-FFB8-49F5-B0BB-D72F9079E06A}" type="parTrans" cxnId="{888F83C2-36DD-4293-9A9E-8526EBCC7B38}">
      <dgm:prSet/>
      <dgm:spPr/>
      <dgm:t>
        <a:bodyPr/>
        <a:lstStyle/>
        <a:p>
          <a:endParaRPr lang="en-GB"/>
        </a:p>
      </dgm:t>
    </dgm:pt>
    <dgm:pt modelId="{27961539-BCF0-4BE1-88A3-9B50C8C976B2}" type="sibTrans" cxnId="{888F83C2-36DD-4293-9A9E-8526EBCC7B38}">
      <dgm:prSet/>
      <dgm:spPr/>
      <dgm:t>
        <a:bodyPr/>
        <a:lstStyle/>
        <a:p>
          <a:endParaRPr lang="en-GB"/>
        </a:p>
      </dgm:t>
    </dgm:pt>
    <dgm:pt modelId="{4C698A5D-FE04-4EC1-BE33-C162414A4C57}" type="pres">
      <dgm:prSet presAssocID="{4A47D6B5-D018-4DAD-85A2-3E02ED616A5F}" presName="Name0" presStyleCnt="0">
        <dgm:presLayoutVars>
          <dgm:dir/>
          <dgm:animLvl val="lvl"/>
          <dgm:resizeHandles val="exact"/>
        </dgm:presLayoutVars>
      </dgm:prSet>
      <dgm:spPr/>
    </dgm:pt>
    <dgm:pt modelId="{13341E4B-AC56-4746-8E6F-73DE986483BB}" type="pres">
      <dgm:prSet presAssocID="{BB37D030-7F13-464D-9F89-86701C84EB8F}" presName="linNode" presStyleCnt="0"/>
      <dgm:spPr/>
    </dgm:pt>
    <dgm:pt modelId="{69E52BA9-0D41-4C4C-A56C-D58486D1CD9B}" type="pres">
      <dgm:prSet presAssocID="{BB37D030-7F13-464D-9F89-86701C84EB8F}" presName="parTx" presStyleLbl="revTx" presStyleIdx="0" presStyleCnt="3">
        <dgm:presLayoutVars>
          <dgm:chMax val="1"/>
          <dgm:bulletEnabled val="1"/>
        </dgm:presLayoutVars>
      </dgm:prSet>
      <dgm:spPr/>
    </dgm:pt>
    <dgm:pt modelId="{3D5B640D-94D9-42D6-B06F-E277A785BEB9}" type="pres">
      <dgm:prSet presAssocID="{BB37D030-7F13-464D-9F89-86701C84EB8F}" presName="bracket" presStyleLbl="parChTrans1D1" presStyleIdx="0" presStyleCnt="3"/>
      <dgm:spPr/>
    </dgm:pt>
    <dgm:pt modelId="{8E9A9C0E-6636-4BAA-9A6E-DAECC1A507C4}" type="pres">
      <dgm:prSet presAssocID="{BB37D030-7F13-464D-9F89-86701C84EB8F}" presName="spH" presStyleCnt="0"/>
      <dgm:spPr/>
    </dgm:pt>
    <dgm:pt modelId="{CA9B2340-10CF-4467-B550-5FAD3614CB1B}" type="pres">
      <dgm:prSet presAssocID="{BB37D030-7F13-464D-9F89-86701C84EB8F}" presName="desTx" presStyleLbl="node1" presStyleIdx="0" presStyleCnt="3">
        <dgm:presLayoutVars>
          <dgm:bulletEnabled val="1"/>
        </dgm:presLayoutVars>
      </dgm:prSet>
      <dgm:spPr/>
    </dgm:pt>
    <dgm:pt modelId="{E8996183-8F72-43BA-8B29-B65C2D81EA1C}" type="pres">
      <dgm:prSet presAssocID="{B2F02ECF-3ED1-44AC-8B9B-817437130722}" presName="spV" presStyleCnt="0"/>
      <dgm:spPr/>
    </dgm:pt>
    <dgm:pt modelId="{A7705EEE-50E9-477E-8903-9D816849D203}" type="pres">
      <dgm:prSet presAssocID="{26553C5D-F1F4-46DA-AB96-5ABA135DDA0B}" presName="linNode" presStyleCnt="0"/>
      <dgm:spPr/>
    </dgm:pt>
    <dgm:pt modelId="{6C6E301B-4D53-479F-87D4-8ECFAEF1FC75}" type="pres">
      <dgm:prSet presAssocID="{26553C5D-F1F4-46DA-AB96-5ABA135DDA0B}" presName="parTx" presStyleLbl="revTx" presStyleIdx="1" presStyleCnt="3">
        <dgm:presLayoutVars>
          <dgm:chMax val="1"/>
          <dgm:bulletEnabled val="1"/>
        </dgm:presLayoutVars>
      </dgm:prSet>
      <dgm:spPr/>
    </dgm:pt>
    <dgm:pt modelId="{9CE1B135-86DE-4892-80AB-3D101BE7608A}" type="pres">
      <dgm:prSet presAssocID="{26553C5D-F1F4-46DA-AB96-5ABA135DDA0B}" presName="bracket" presStyleLbl="parChTrans1D1" presStyleIdx="1" presStyleCnt="3"/>
      <dgm:spPr/>
    </dgm:pt>
    <dgm:pt modelId="{58907D96-929A-461A-92CF-BD39B412C6ED}" type="pres">
      <dgm:prSet presAssocID="{26553C5D-F1F4-46DA-AB96-5ABA135DDA0B}" presName="spH" presStyleCnt="0"/>
      <dgm:spPr/>
    </dgm:pt>
    <dgm:pt modelId="{C31F069E-EB6E-4EC5-8277-678EF150CBFC}" type="pres">
      <dgm:prSet presAssocID="{26553C5D-F1F4-46DA-AB96-5ABA135DDA0B}" presName="desTx" presStyleLbl="node1" presStyleIdx="1" presStyleCnt="3">
        <dgm:presLayoutVars>
          <dgm:bulletEnabled val="1"/>
        </dgm:presLayoutVars>
      </dgm:prSet>
      <dgm:spPr/>
    </dgm:pt>
    <dgm:pt modelId="{42A8B24D-52D2-4A93-8FA3-1BFD87369F4D}" type="pres">
      <dgm:prSet presAssocID="{831B32C9-0D70-462D-89DC-123BB29CA1BB}" presName="spV" presStyleCnt="0"/>
      <dgm:spPr/>
    </dgm:pt>
    <dgm:pt modelId="{122E080F-9E5F-4DB9-A9E1-A10513E2A2AD}" type="pres">
      <dgm:prSet presAssocID="{3799152D-2281-41D1-A284-2AD66E9BF232}" presName="linNode" presStyleCnt="0"/>
      <dgm:spPr/>
    </dgm:pt>
    <dgm:pt modelId="{4EDA22F4-B83F-42B7-B76E-B6E68CB14D2B}" type="pres">
      <dgm:prSet presAssocID="{3799152D-2281-41D1-A284-2AD66E9BF232}" presName="parTx" presStyleLbl="revTx" presStyleIdx="2" presStyleCnt="3">
        <dgm:presLayoutVars>
          <dgm:chMax val="1"/>
          <dgm:bulletEnabled val="1"/>
        </dgm:presLayoutVars>
      </dgm:prSet>
      <dgm:spPr/>
    </dgm:pt>
    <dgm:pt modelId="{2617EDDD-DFCF-4AB5-87E8-D1236F41A9EE}" type="pres">
      <dgm:prSet presAssocID="{3799152D-2281-41D1-A284-2AD66E9BF232}" presName="bracket" presStyleLbl="parChTrans1D1" presStyleIdx="2" presStyleCnt="3"/>
      <dgm:spPr/>
    </dgm:pt>
    <dgm:pt modelId="{52B639F1-38F1-43A6-A40E-1BC1CC5FBF58}" type="pres">
      <dgm:prSet presAssocID="{3799152D-2281-41D1-A284-2AD66E9BF232}" presName="spH" presStyleCnt="0"/>
      <dgm:spPr/>
    </dgm:pt>
    <dgm:pt modelId="{5457BE33-E8D6-4582-B727-7E20E7BF8152}" type="pres">
      <dgm:prSet presAssocID="{3799152D-2281-41D1-A284-2AD66E9BF232}" presName="desTx" presStyleLbl="node1" presStyleIdx="2" presStyleCnt="3">
        <dgm:presLayoutVars>
          <dgm:bulletEnabled val="1"/>
        </dgm:presLayoutVars>
      </dgm:prSet>
      <dgm:spPr/>
    </dgm:pt>
  </dgm:ptLst>
  <dgm:cxnLst>
    <dgm:cxn modelId="{45F35E00-C20C-4AA9-A418-83B073F16FC8}" srcId="{BB37D030-7F13-464D-9F89-86701C84EB8F}" destId="{138944B8-45C5-4279-A21B-813A23F89F69}" srcOrd="0" destOrd="0" parTransId="{89EC2C5D-C23E-4880-BCE5-52014F0CFCDF}" sibTransId="{6007F213-C7D8-4A95-A269-2445AB47A657}"/>
    <dgm:cxn modelId="{9CBC540D-BF91-4DB0-99B6-FAD8C3399032}" srcId="{4A47D6B5-D018-4DAD-85A2-3E02ED616A5F}" destId="{26553C5D-F1F4-46DA-AB96-5ABA135DDA0B}" srcOrd="1" destOrd="0" parTransId="{D694AED5-E0C8-4FD1-AF8F-209B87D58EB0}" sibTransId="{831B32C9-0D70-462D-89DC-123BB29CA1BB}"/>
    <dgm:cxn modelId="{D6885718-84AA-4B92-9836-D6FE0075F8E5}" srcId="{4A47D6B5-D018-4DAD-85A2-3E02ED616A5F}" destId="{BB37D030-7F13-464D-9F89-86701C84EB8F}" srcOrd="0" destOrd="0" parTransId="{38E5B236-D966-4301-9F04-92AB7935C47A}" sibTransId="{B2F02ECF-3ED1-44AC-8B9B-817437130722}"/>
    <dgm:cxn modelId="{6F4F425B-3D7F-4E42-8CEB-DD4886B7B426}" type="presOf" srcId="{138944B8-45C5-4279-A21B-813A23F89F69}" destId="{CA9B2340-10CF-4467-B550-5FAD3614CB1B}" srcOrd="0" destOrd="0" presId="urn:diagrams.loki3.com/BracketList"/>
    <dgm:cxn modelId="{73340445-04F9-40A1-86E1-1937C3C29C50}" type="presOf" srcId="{4A47D6B5-D018-4DAD-85A2-3E02ED616A5F}" destId="{4C698A5D-FE04-4EC1-BE33-C162414A4C57}" srcOrd="0" destOrd="0" presId="urn:diagrams.loki3.com/BracketList"/>
    <dgm:cxn modelId="{87995D45-A4E9-41C3-838D-765F2B26C81B}" type="presOf" srcId="{10DCF649-1084-48ED-9BDC-87BE1876D256}" destId="{C31F069E-EB6E-4EC5-8277-678EF150CBFC}" srcOrd="0" destOrd="0" presId="urn:diagrams.loki3.com/BracketList"/>
    <dgm:cxn modelId="{E757BC73-DF86-4EB1-8B48-5AB2F1121C09}" type="presOf" srcId="{3799152D-2281-41D1-A284-2AD66E9BF232}" destId="{4EDA22F4-B83F-42B7-B76E-B6E68CB14D2B}" srcOrd="0" destOrd="0" presId="urn:diagrams.loki3.com/BracketList"/>
    <dgm:cxn modelId="{7026D075-45A9-428D-8BD0-D8E4A55CE20B}" srcId="{4A47D6B5-D018-4DAD-85A2-3E02ED616A5F}" destId="{3799152D-2281-41D1-A284-2AD66E9BF232}" srcOrd="2" destOrd="0" parTransId="{54CB3FE9-2066-4111-B218-F51477530E27}" sibTransId="{15DC6430-893A-46BC-BD0A-C2A0CC08217F}"/>
    <dgm:cxn modelId="{7530CD80-A788-4E5B-B985-A7BEFF0F0E93}" type="presOf" srcId="{BB37D030-7F13-464D-9F89-86701C84EB8F}" destId="{69E52BA9-0D41-4C4C-A56C-D58486D1CD9B}" srcOrd="0" destOrd="0" presId="urn:diagrams.loki3.com/BracketList"/>
    <dgm:cxn modelId="{3677D083-5E24-4D3A-84AD-3996489772B3}" type="presOf" srcId="{F77CB3AF-285D-42A6-820B-BF5E616928A1}" destId="{5457BE33-E8D6-4582-B727-7E20E7BF8152}" srcOrd="0" destOrd="0" presId="urn:diagrams.loki3.com/BracketList"/>
    <dgm:cxn modelId="{7ECAC7A1-7F77-4D59-B5B2-AAF309C8A31D}" srcId="{3799152D-2281-41D1-A284-2AD66E9BF232}" destId="{F77CB3AF-285D-42A6-820B-BF5E616928A1}" srcOrd="0" destOrd="0" parTransId="{CD9672A5-336A-41D2-B165-24420CD07D1C}" sibTransId="{007EE402-638B-4D7A-91DD-9268F33405A8}"/>
    <dgm:cxn modelId="{888F83C2-36DD-4293-9A9E-8526EBCC7B38}" srcId="{26553C5D-F1F4-46DA-AB96-5ABA135DDA0B}" destId="{10DCF649-1084-48ED-9BDC-87BE1876D256}" srcOrd="0" destOrd="0" parTransId="{180BF908-FFB8-49F5-B0BB-D72F9079E06A}" sibTransId="{27961539-BCF0-4BE1-88A3-9B50C8C976B2}"/>
    <dgm:cxn modelId="{E5144BC4-6929-4B66-99A7-0DFF832059DF}" type="presOf" srcId="{26553C5D-F1F4-46DA-AB96-5ABA135DDA0B}" destId="{6C6E301B-4D53-479F-87D4-8ECFAEF1FC75}" srcOrd="0" destOrd="0" presId="urn:diagrams.loki3.com/BracketList"/>
    <dgm:cxn modelId="{4E7F5420-3150-47FC-A6E1-A0AACD8EF8B2}" type="presParOf" srcId="{4C698A5D-FE04-4EC1-BE33-C162414A4C57}" destId="{13341E4B-AC56-4746-8E6F-73DE986483BB}" srcOrd="0" destOrd="0" presId="urn:diagrams.loki3.com/BracketList"/>
    <dgm:cxn modelId="{A9EAFBDC-2E06-40D8-8758-166CD9308F3C}" type="presParOf" srcId="{13341E4B-AC56-4746-8E6F-73DE986483BB}" destId="{69E52BA9-0D41-4C4C-A56C-D58486D1CD9B}" srcOrd="0" destOrd="0" presId="urn:diagrams.loki3.com/BracketList"/>
    <dgm:cxn modelId="{999EA191-3217-4F82-95D5-0DD0FF49729F}" type="presParOf" srcId="{13341E4B-AC56-4746-8E6F-73DE986483BB}" destId="{3D5B640D-94D9-42D6-B06F-E277A785BEB9}" srcOrd="1" destOrd="0" presId="urn:diagrams.loki3.com/BracketList"/>
    <dgm:cxn modelId="{D174F735-6BDE-4532-A2B7-749D7DC7CEDF}" type="presParOf" srcId="{13341E4B-AC56-4746-8E6F-73DE986483BB}" destId="{8E9A9C0E-6636-4BAA-9A6E-DAECC1A507C4}" srcOrd="2" destOrd="0" presId="urn:diagrams.loki3.com/BracketList"/>
    <dgm:cxn modelId="{70C23A76-89E2-4DE6-9C45-32E291F06DAC}" type="presParOf" srcId="{13341E4B-AC56-4746-8E6F-73DE986483BB}" destId="{CA9B2340-10CF-4467-B550-5FAD3614CB1B}" srcOrd="3" destOrd="0" presId="urn:diagrams.loki3.com/BracketList"/>
    <dgm:cxn modelId="{A4C0DD17-743F-49BE-9DE9-F2881A4ECE72}" type="presParOf" srcId="{4C698A5D-FE04-4EC1-BE33-C162414A4C57}" destId="{E8996183-8F72-43BA-8B29-B65C2D81EA1C}" srcOrd="1" destOrd="0" presId="urn:diagrams.loki3.com/BracketList"/>
    <dgm:cxn modelId="{C7FD049C-ADD3-4C9B-B280-B8EDB3A5A7E2}" type="presParOf" srcId="{4C698A5D-FE04-4EC1-BE33-C162414A4C57}" destId="{A7705EEE-50E9-477E-8903-9D816849D203}" srcOrd="2" destOrd="0" presId="urn:diagrams.loki3.com/BracketList"/>
    <dgm:cxn modelId="{AB39E016-EDB1-456E-9CD8-D22BD5F00C57}" type="presParOf" srcId="{A7705EEE-50E9-477E-8903-9D816849D203}" destId="{6C6E301B-4D53-479F-87D4-8ECFAEF1FC75}" srcOrd="0" destOrd="0" presId="urn:diagrams.loki3.com/BracketList"/>
    <dgm:cxn modelId="{D9DAFB13-C1DA-4731-BE1B-3395A6C1DB88}" type="presParOf" srcId="{A7705EEE-50E9-477E-8903-9D816849D203}" destId="{9CE1B135-86DE-4892-80AB-3D101BE7608A}" srcOrd="1" destOrd="0" presId="urn:diagrams.loki3.com/BracketList"/>
    <dgm:cxn modelId="{51DE655C-8504-4931-ABE1-F3E70A08D933}" type="presParOf" srcId="{A7705EEE-50E9-477E-8903-9D816849D203}" destId="{58907D96-929A-461A-92CF-BD39B412C6ED}" srcOrd="2" destOrd="0" presId="urn:diagrams.loki3.com/BracketList"/>
    <dgm:cxn modelId="{651D8F4C-2A1E-4ADB-8937-35DAE535E233}" type="presParOf" srcId="{A7705EEE-50E9-477E-8903-9D816849D203}" destId="{C31F069E-EB6E-4EC5-8277-678EF150CBFC}" srcOrd="3" destOrd="0" presId="urn:diagrams.loki3.com/BracketList"/>
    <dgm:cxn modelId="{1894BE7F-8BC0-43F3-869D-887D4261B228}" type="presParOf" srcId="{4C698A5D-FE04-4EC1-BE33-C162414A4C57}" destId="{42A8B24D-52D2-4A93-8FA3-1BFD87369F4D}" srcOrd="3" destOrd="0" presId="urn:diagrams.loki3.com/BracketList"/>
    <dgm:cxn modelId="{7E5F9AA6-9A76-44C2-AB62-D358097748BB}" type="presParOf" srcId="{4C698A5D-FE04-4EC1-BE33-C162414A4C57}" destId="{122E080F-9E5F-4DB9-A9E1-A10513E2A2AD}" srcOrd="4" destOrd="0" presId="urn:diagrams.loki3.com/BracketList"/>
    <dgm:cxn modelId="{32395D22-3BD5-4F43-9F7F-BA829FB44AB3}" type="presParOf" srcId="{122E080F-9E5F-4DB9-A9E1-A10513E2A2AD}" destId="{4EDA22F4-B83F-42B7-B76E-B6E68CB14D2B}" srcOrd="0" destOrd="0" presId="urn:diagrams.loki3.com/BracketList"/>
    <dgm:cxn modelId="{7BFE87EB-D6F5-4A1F-88F5-8B045B3F2121}" type="presParOf" srcId="{122E080F-9E5F-4DB9-A9E1-A10513E2A2AD}" destId="{2617EDDD-DFCF-4AB5-87E8-D1236F41A9EE}" srcOrd="1" destOrd="0" presId="urn:diagrams.loki3.com/BracketList"/>
    <dgm:cxn modelId="{F7CBF3A6-4F68-4AB8-A94F-66BD37B057BC}" type="presParOf" srcId="{122E080F-9E5F-4DB9-A9E1-A10513E2A2AD}" destId="{52B639F1-38F1-43A6-A40E-1BC1CC5FBF58}" srcOrd="2" destOrd="0" presId="urn:diagrams.loki3.com/BracketList"/>
    <dgm:cxn modelId="{185A3636-16AE-4B13-BDFA-1B946FF84ABE}" type="presParOf" srcId="{122E080F-9E5F-4DB9-A9E1-A10513E2A2AD}" destId="{5457BE33-E8D6-4582-B727-7E20E7BF8152}"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DA3EA634-BEA5-4CFB-BBD4-6644A1F2F3ED}" type="doc">
      <dgm:prSet loTypeId="urn:microsoft.com/office/officeart/2005/8/layout/StepDownProcess#1" loCatId="process" qsTypeId="urn:microsoft.com/office/officeart/2005/8/quickstyle/simple1#10" qsCatId="simple" csTypeId="urn:microsoft.com/office/officeart/2005/8/colors/colorful4#5" csCatId="colorful" phldr="1"/>
      <dgm:spPr/>
      <dgm:t>
        <a:bodyPr/>
        <a:lstStyle/>
        <a:p>
          <a:endParaRPr lang="en-GB"/>
        </a:p>
      </dgm:t>
    </dgm:pt>
    <dgm:pt modelId="{5A90F419-B5A9-49AE-85FE-C98B1236E8A7}">
      <dgm:prSet phldrT="[Text]"/>
      <dgm:spPr/>
      <dgm:t>
        <a:bodyPr/>
        <a:lstStyle/>
        <a:p>
          <a:r>
            <a:rPr lang="en-GB" dirty="0"/>
            <a:t>Stage One</a:t>
          </a:r>
          <a:r>
            <a:rPr lang="zh-CN" altLang="en-US" dirty="0"/>
            <a:t>第一阶段</a:t>
          </a:r>
          <a:endParaRPr lang="en-GB" dirty="0"/>
        </a:p>
      </dgm:t>
    </dgm:pt>
    <dgm:pt modelId="{222C6502-25CE-4A75-A7B9-7FF843F6BB92}" type="parTrans" cxnId="{8B6107DC-FE93-4E16-A1A4-2006784B343E}">
      <dgm:prSet/>
      <dgm:spPr/>
      <dgm:t>
        <a:bodyPr/>
        <a:lstStyle/>
        <a:p>
          <a:endParaRPr lang="en-GB"/>
        </a:p>
      </dgm:t>
    </dgm:pt>
    <dgm:pt modelId="{558CB89B-93EB-454B-BD5A-9FE7A84B573F}" type="sibTrans" cxnId="{8B6107DC-FE93-4E16-A1A4-2006784B343E}">
      <dgm:prSet/>
      <dgm:spPr/>
      <dgm:t>
        <a:bodyPr/>
        <a:lstStyle/>
        <a:p>
          <a:endParaRPr lang="en-GB"/>
        </a:p>
      </dgm:t>
    </dgm:pt>
    <dgm:pt modelId="{47FE6AD8-2314-431D-BB5A-056AA308A711}">
      <dgm:prSet phldrT="[Text]"/>
      <dgm:spPr/>
      <dgm:t>
        <a:bodyPr/>
        <a:lstStyle/>
        <a:p>
          <a:endParaRPr lang="en-GB" dirty="0"/>
        </a:p>
      </dgm:t>
    </dgm:pt>
    <dgm:pt modelId="{D7432236-3B71-457D-BDED-BCC24A191B30}" type="parTrans" cxnId="{AD080C7C-6CB6-4AE4-A97D-6884AB59FCF8}">
      <dgm:prSet/>
      <dgm:spPr/>
      <dgm:t>
        <a:bodyPr/>
        <a:lstStyle/>
        <a:p>
          <a:endParaRPr lang="en-GB"/>
        </a:p>
      </dgm:t>
    </dgm:pt>
    <dgm:pt modelId="{A7B22D63-5EF7-45B6-873C-ECDFA1ED1CF4}" type="sibTrans" cxnId="{AD080C7C-6CB6-4AE4-A97D-6884AB59FCF8}">
      <dgm:prSet/>
      <dgm:spPr/>
      <dgm:t>
        <a:bodyPr/>
        <a:lstStyle/>
        <a:p>
          <a:endParaRPr lang="en-GB"/>
        </a:p>
      </dgm:t>
    </dgm:pt>
    <dgm:pt modelId="{DC33ECC5-E273-46D1-BA74-CA74A87A8B05}">
      <dgm:prSet phldrT="[Text]"/>
      <dgm:spPr/>
      <dgm:t>
        <a:bodyPr/>
        <a:lstStyle/>
        <a:p>
          <a:r>
            <a:rPr lang="en-GB" dirty="0"/>
            <a:t>Stage Two</a:t>
          </a:r>
          <a:r>
            <a:rPr lang="zh-CN" altLang="en-US" dirty="0"/>
            <a:t>第二阶段</a:t>
          </a:r>
          <a:endParaRPr lang="en-GB" dirty="0"/>
        </a:p>
      </dgm:t>
    </dgm:pt>
    <dgm:pt modelId="{37B201CC-A609-412C-84FB-DFDC3145A36D}" type="parTrans" cxnId="{3F6B9694-C9EB-4504-970A-356CC3F0150C}">
      <dgm:prSet/>
      <dgm:spPr/>
      <dgm:t>
        <a:bodyPr/>
        <a:lstStyle/>
        <a:p>
          <a:endParaRPr lang="en-GB"/>
        </a:p>
      </dgm:t>
    </dgm:pt>
    <dgm:pt modelId="{EFD78487-954E-4249-9089-EA6913668E27}" type="sibTrans" cxnId="{3F6B9694-C9EB-4504-970A-356CC3F0150C}">
      <dgm:prSet/>
      <dgm:spPr/>
      <dgm:t>
        <a:bodyPr/>
        <a:lstStyle/>
        <a:p>
          <a:endParaRPr lang="en-GB"/>
        </a:p>
      </dgm:t>
    </dgm:pt>
    <dgm:pt modelId="{22679FC7-BAE5-4115-B07E-247163B20147}">
      <dgm:prSet phldrT="[Text]"/>
      <dgm:spPr/>
      <dgm:t>
        <a:bodyPr/>
        <a:lstStyle/>
        <a:p>
          <a:endParaRPr lang="en-GB" dirty="0"/>
        </a:p>
      </dgm:t>
    </dgm:pt>
    <dgm:pt modelId="{8859F329-7DD9-46A0-92BB-850E7276ECB2}" type="parTrans" cxnId="{2353A00E-6A2F-4CC8-AB81-E24BCE7DF4DF}">
      <dgm:prSet/>
      <dgm:spPr/>
      <dgm:t>
        <a:bodyPr/>
        <a:lstStyle/>
        <a:p>
          <a:endParaRPr lang="en-GB"/>
        </a:p>
      </dgm:t>
    </dgm:pt>
    <dgm:pt modelId="{DBE5503B-F0D4-4F78-902E-4B03E496E49F}" type="sibTrans" cxnId="{2353A00E-6A2F-4CC8-AB81-E24BCE7DF4DF}">
      <dgm:prSet/>
      <dgm:spPr/>
      <dgm:t>
        <a:bodyPr/>
        <a:lstStyle/>
        <a:p>
          <a:endParaRPr lang="en-GB"/>
        </a:p>
      </dgm:t>
    </dgm:pt>
    <dgm:pt modelId="{C97C3AC7-9270-4BF1-A522-8896EF34CC08}">
      <dgm:prSet phldrT="[Text]"/>
      <dgm:spPr/>
      <dgm:t>
        <a:bodyPr/>
        <a:lstStyle/>
        <a:p>
          <a:r>
            <a:rPr lang="en-GB" dirty="0"/>
            <a:t>Stage Three</a:t>
          </a:r>
          <a:r>
            <a:rPr lang="zh-CN" altLang="en-US" dirty="0"/>
            <a:t>第三阶段</a:t>
          </a:r>
          <a:endParaRPr lang="en-GB" dirty="0"/>
        </a:p>
      </dgm:t>
    </dgm:pt>
    <dgm:pt modelId="{C0B0ADF5-CDD0-460F-9236-595A8B3B97E2}" type="parTrans" cxnId="{9C582607-8410-4C56-8B7D-AF3F301028C9}">
      <dgm:prSet/>
      <dgm:spPr/>
      <dgm:t>
        <a:bodyPr/>
        <a:lstStyle/>
        <a:p>
          <a:endParaRPr lang="en-GB"/>
        </a:p>
      </dgm:t>
    </dgm:pt>
    <dgm:pt modelId="{5CF2D4AC-FC17-4B8E-9CA8-4417BD6DCC3F}" type="sibTrans" cxnId="{9C582607-8410-4C56-8B7D-AF3F301028C9}">
      <dgm:prSet/>
      <dgm:spPr/>
      <dgm:t>
        <a:bodyPr/>
        <a:lstStyle/>
        <a:p>
          <a:endParaRPr lang="en-GB"/>
        </a:p>
      </dgm:t>
    </dgm:pt>
    <dgm:pt modelId="{D67AA86F-3E3C-4CF3-B854-B90412D651DB}">
      <dgm:prSet phldrT="[Text]"/>
      <dgm:spPr/>
      <dgm:t>
        <a:bodyPr/>
        <a:lstStyle/>
        <a:p>
          <a:endParaRPr lang="en-GB" dirty="0"/>
        </a:p>
      </dgm:t>
    </dgm:pt>
    <dgm:pt modelId="{BF79062F-DB26-4CF2-9585-1C968ADE07C3}" type="parTrans" cxnId="{4779CC5C-4477-43AC-921F-5C19166C0CA8}">
      <dgm:prSet/>
      <dgm:spPr/>
      <dgm:t>
        <a:bodyPr/>
        <a:lstStyle/>
        <a:p>
          <a:endParaRPr lang="en-GB"/>
        </a:p>
      </dgm:t>
    </dgm:pt>
    <dgm:pt modelId="{088EB9F0-97C9-4771-85BD-861B0CFCC03C}" type="sibTrans" cxnId="{4779CC5C-4477-43AC-921F-5C19166C0CA8}">
      <dgm:prSet/>
      <dgm:spPr/>
      <dgm:t>
        <a:bodyPr/>
        <a:lstStyle/>
        <a:p>
          <a:endParaRPr lang="en-GB"/>
        </a:p>
      </dgm:t>
    </dgm:pt>
    <dgm:pt modelId="{F8321847-ED72-438D-9AF0-B6E58AC8A0CA}" type="pres">
      <dgm:prSet presAssocID="{DA3EA634-BEA5-4CFB-BBD4-6644A1F2F3ED}" presName="rootnode" presStyleCnt="0">
        <dgm:presLayoutVars>
          <dgm:chMax/>
          <dgm:chPref/>
          <dgm:dir/>
          <dgm:animLvl val="lvl"/>
        </dgm:presLayoutVars>
      </dgm:prSet>
      <dgm:spPr/>
    </dgm:pt>
    <dgm:pt modelId="{989B0175-9E71-4299-A817-38DB2F9C191F}" type="pres">
      <dgm:prSet presAssocID="{5A90F419-B5A9-49AE-85FE-C98B1236E8A7}" presName="composite" presStyleCnt="0"/>
      <dgm:spPr/>
    </dgm:pt>
    <dgm:pt modelId="{04DCAED2-807A-4123-A0E3-BAECF339BAFF}" type="pres">
      <dgm:prSet presAssocID="{5A90F419-B5A9-49AE-85FE-C98B1236E8A7}" presName="bentUpArrow1" presStyleLbl="alignImgPlace1" presStyleIdx="0" presStyleCnt="2"/>
      <dgm:spPr/>
    </dgm:pt>
    <dgm:pt modelId="{E2C9E1E5-DB6A-48DB-B927-6E0C5C9ECD00}" type="pres">
      <dgm:prSet presAssocID="{5A90F419-B5A9-49AE-85FE-C98B1236E8A7}" presName="ParentText" presStyleLbl="node1" presStyleIdx="0" presStyleCnt="3">
        <dgm:presLayoutVars>
          <dgm:chMax val="1"/>
          <dgm:chPref val="1"/>
          <dgm:bulletEnabled val="1"/>
        </dgm:presLayoutVars>
      </dgm:prSet>
      <dgm:spPr/>
    </dgm:pt>
    <dgm:pt modelId="{2B2BD6D5-2B19-4205-9F1D-5A915995BD51}" type="pres">
      <dgm:prSet presAssocID="{5A90F419-B5A9-49AE-85FE-C98B1236E8A7}" presName="ChildText" presStyleLbl="revTx" presStyleIdx="0" presStyleCnt="3">
        <dgm:presLayoutVars>
          <dgm:chMax val="0"/>
          <dgm:chPref val="0"/>
          <dgm:bulletEnabled val="1"/>
        </dgm:presLayoutVars>
      </dgm:prSet>
      <dgm:spPr/>
    </dgm:pt>
    <dgm:pt modelId="{8756CBAC-A011-4079-8AD9-925D1B36F1F3}" type="pres">
      <dgm:prSet presAssocID="{558CB89B-93EB-454B-BD5A-9FE7A84B573F}" presName="sibTrans" presStyleCnt="0"/>
      <dgm:spPr/>
    </dgm:pt>
    <dgm:pt modelId="{33D1B029-AC44-466D-9825-904D0E879E5D}" type="pres">
      <dgm:prSet presAssocID="{DC33ECC5-E273-46D1-BA74-CA74A87A8B05}" presName="composite" presStyleCnt="0"/>
      <dgm:spPr/>
    </dgm:pt>
    <dgm:pt modelId="{F6FB64D4-C107-4D35-9CBE-B8A8D6BAA495}" type="pres">
      <dgm:prSet presAssocID="{DC33ECC5-E273-46D1-BA74-CA74A87A8B05}" presName="bentUpArrow1" presStyleLbl="alignImgPlace1" presStyleIdx="1" presStyleCnt="2"/>
      <dgm:spPr/>
    </dgm:pt>
    <dgm:pt modelId="{B7E77415-9735-4282-987B-4EDFFEF3AFF1}" type="pres">
      <dgm:prSet presAssocID="{DC33ECC5-E273-46D1-BA74-CA74A87A8B05}" presName="ParentText" presStyleLbl="node1" presStyleIdx="1" presStyleCnt="3">
        <dgm:presLayoutVars>
          <dgm:chMax val="1"/>
          <dgm:chPref val="1"/>
          <dgm:bulletEnabled val="1"/>
        </dgm:presLayoutVars>
      </dgm:prSet>
      <dgm:spPr/>
    </dgm:pt>
    <dgm:pt modelId="{25E1692F-A833-4BC1-97EC-4043A5D1C744}" type="pres">
      <dgm:prSet presAssocID="{DC33ECC5-E273-46D1-BA74-CA74A87A8B05}" presName="ChildText" presStyleLbl="revTx" presStyleIdx="1" presStyleCnt="3">
        <dgm:presLayoutVars>
          <dgm:chMax val="0"/>
          <dgm:chPref val="0"/>
          <dgm:bulletEnabled val="1"/>
        </dgm:presLayoutVars>
      </dgm:prSet>
      <dgm:spPr/>
    </dgm:pt>
    <dgm:pt modelId="{83BEBEFB-8422-4E85-9FF6-D4AE88B31FFB}" type="pres">
      <dgm:prSet presAssocID="{EFD78487-954E-4249-9089-EA6913668E27}" presName="sibTrans" presStyleCnt="0"/>
      <dgm:spPr/>
    </dgm:pt>
    <dgm:pt modelId="{2B4C92BC-667E-4030-AC10-DF6A2B6CDCC0}" type="pres">
      <dgm:prSet presAssocID="{C97C3AC7-9270-4BF1-A522-8896EF34CC08}" presName="composite" presStyleCnt="0"/>
      <dgm:spPr/>
    </dgm:pt>
    <dgm:pt modelId="{461DE118-33AD-4642-8EF8-8B49ADA048B0}" type="pres">
      <dgm:prSet presAssocID="{C97C3AC7-9270-4BF1-A522-8896EF34CC08}" presName="ParentText" presStyleLbl="node1" presStyleIdx="2" presStyleCnt="3">
        <dgm:presLayoutVars>
          <dgm:chMax val="1"/>
          <dgm:chPref val="1"/>
          <dgm:bulletEnabled val="1"/>
        </dgm:presLayoutVars>
      </dgm:prSet>
      <dgm:spPr/>
    </dgm:pt>
    <dgm:pt modelId="{219B7D80-63E7-4FDE-B977-7EF0B78A2012}" type="pres">
      <dgm:prSet presAssocID="{C97C3AC7-9270-4BF1-A522-8896EF34CC08}" presName="FinalChildText" presStyleLbl="revTx" presStyleIdx="2" presStyleCnt="3">
        <dgm:presLayoutVars>
          <dgm:chMax val="0"/>
          <dgm:chPref val="0"/>
          <dgm:bulletEnabled val="1"/>
        </dgm:presLayoutVars>
      </dgm:prSet>
      <dgm:spPr/>
    </dgm:pt>
  </dgm:ptLst>
  <dgm:cxnLst>
    <dgm:cxn modelId="{9C582607-8410-4C56-8B7D-AF3F301028C9}" srcId="{DA3EA634-BEA5-4CFB-BBD4-6644A1F2F3ED}" destId="{C97C3AC7-9270-4BF1-A522-8896EF34CC08}" srcOrd="2" destOrd="0" parTransId="{C0B0ADF5-CDD0-460F-9236-595A8B3B97E2}" sibTransId="{5CF2D4AC-FC17-4B8E-9CA8-4417BD6DCC3F}"/>
    <dgm:cxn modelId="{2353A00E-6A2F-4CC8-AB81-E24BCE7DF4DF}" srcId="{DC33ECC5-E273-46D1-BA74-CA74A87A8B05}" destId="{22679FC7-BAE5-4115-B07E-247163B20147}" srcOrd="0" destOrd="0" parTransId="{8859F329-7DD9-46A0-92BB-850E7276ECB2}" sibTransId="{DBE5503B-F0D4-4F78-902E-4B03E496E49F}"/>
    <dgm:cxn modelId="{0F19751B-6359-4DC5-923D-7810AF6A5E2D}" type="presOf" srcId="{D67AA86F-3E3C-4CF3-B854-B90412D651DB}" destId="{219B7D80-63E7-4FDE-B977-7EF0B78A2012}" srcOrd="0" destOrd="0" presId="urn:microsoft.com/office/officeart/2005/8/layout/StepDownProcess#1"/>
    <dgm:cxn modelId="{4779CC5C-4477-43AC-921F-5C19166C0CA8}" srcId="{C97C3AC7-9270-4BF1-A522-8896EF34CC08}" destId="{D67AA86F-3E3C-4CF3-B854-B90412D651DB}" srcOrd="0" destOrd="0" parTransId="{BF79062F-DB26-4CF2-9585-1C968ADE07C3}" sibTransId="{088EB9F0-97C9-4771-85BD-861B0CFCC03C}"/>
    <dgm:cxn modelId="{76F1F35C-0158-404E-9067-F426724660B7}" type="presOf" srcId="{22679FC7-BAE5-4115-B07E-247163B20147}" destId="{25E1692F-A833-4BC1-97EC-4043A5D1C744}" srcOrd="0" destOrd="0" presId="urn:microsoft.com/office/officeart/2005/8/layout/StepDownProcess#1"/>
    <dgm:cxn modelId="{AD080C7C-6CB6-4AE4-A97D-6884AB59FCF8}" srcId="{5A90F419-B5A9-49AE-85FE-C98B1236E8A7}" destId="{47FE6AD8-2314-431D-BB5A-056AA308A711}" srcOrd="0" destOrd="0" parTransId="{D7432236-3B71-457D-BDED-BCC24A191B30}" sibTransId="{A7B22D63-5EF7-45B6-873C-ECDFA1ED1CF4}"/>
    <dgm:cxn modelId="{3F6B9694-C9EB-4504-970A-356CC3F0150C}" srcId="{DA3EA634-BEA5-4CFB-BBD4-6644A1F2F3ED}" destId="{DC33ECC5-E273-46D1-BA74-CA74A87A8B05}" srcOrd="1" destOrd="0" parTransId="{37B201CC-A609-412C-84FB-DFDC3145A36D}" sibTransId="{EFD78487-954E-4249-9089-EA6913668E27}"/>
    <dgm:cxn modelId="{CAC06C9A-9485-41E7-A733-D27601E236E4}" type="presOf" srcId="{47FE6AD8-2314-431D-BB5A-056AA308A711}" destId="{2B2BD6D5-2B19-4205-9F1D-5A915995BD51}" srcOrd="0" destOrd="0" presId="urn:microsoft.com/office/officeart/2005/8/layout/StepDownProcess#1"/>
    <dgm:cxn modelId="{8D06C0B6-7B0A-4834-8F8C-DA2F9D8E463A}" type="presOf" srcId="{DC33ECC5-E273-46D1-BA74-CA74A87A8B05}" destId="{B7E77415-9735-4282-987B-4EDFFEF3AFF1}" srcOrd="0" destOrd="0" presId="urn:microsoft.com/office/officeart/2005/8/layout/StepDownProcess#1"/>
    <dgm:cxn modelId="{BFD133C8-0EA9-4F5D-9669-283074ADC40A}" type="presOf" srcId="{DA3EA634-BEA5-4CFB-BBD4-6644A1F2F3ED}" destId="{F8321847-ED72-438D-9AF0-B6E58AC8A0CA}" srcOrd="0" destOrd="0" presId="urn:microsoft.com/office/officeart/2005/8/layout/StepDownProcess#1"/>
    <dgm:cxn modelId="{E89A63D7-68BD-4623-9B01-5261E7A60283}" type="presOf" srcId="{C97C3AC7-9270-4BF1-A522-8896EF34CC08}" destId="{461DE118-33AD-4642-8EF8-8B49ADA048B0}" srcOrd="0" destOrd="0" presId="urn:microsoft.com/office/officeart/2005/8/layout/StepDownProcess#1"/>
    <dgm:cxn modelId="{4C3A0AD8-9E3E-490A-B347-7CF4A1E76F3D}" type="presOf" srcId="{5A90F419-B5A9-49AE-85FE-C98B1236E8A7}" destId="{E2C9E1E5-DB6A-48DB-B927-6E0C5C9ECD00}" srcOrd="0" destOrd="0" presId="urn:microsoft.com/office/officeart/2005/8/layout/StepDownProcess#1"/>
    <dgm:cxn modelId="{8B6107DC-FE93-4E16-A1A4-2006784B343E}" srcId="{DA3EA634-BEA5-4CFB-BBD4-6644A1F2F3ED}" destId="{5A90F419-B5A9-49AE-85FE-C98B1236E8A7}" srcOrd="0" destOrd="0" parTransId="{222C6502-25CE-4A75-A7B9-7FF843F6BB92}" sibTransId="{558CB89B-93EB-454B-BD5A-9FE7A84B573F}"/>
    <dgm:cxn modelId="{24042DFE-F904-4ECA-A2EF-ECF9593D0F7E}" type="presParOf" srcId="{F8321847-ED72-438D-9AF0-B6E58AC8A0CA}" destId="{989B0175-9E71-4299-A817-38DB2F9C191F}" srcOrd="0" destOrd="0" presId="urn:microsoft.com/office/officeart/2005/8/layout/StepDownProcess#1"/>
    <dgm:cxn modelId="{A9B48F3F-8C81-4964-BDDC-3D737492C5EB}" type="presParOf" srcId="{989B0175-9E71-4299-A817-38DB2F9C191F}" destId="{04DCAED2-807A-4123-A0E3-BAECF339BAFF}" srcOrd="0" destOrd="0" presId="urn:microsoft.com/office/officeart/2005/8/layout/StepDownProcess#1"/>
    <dgm:cxn modelId="{C54A48B6-D83C-48F7-BC9F-9788B9796693}" type="presParOf" srcId="{989B0175-9E71-4299-A817-38DB2F9C191F}" destId="{E2C9E1E5-DB6A-48DB-B927-6E0C5C9ECD00}" srcOrd="1" destOrd="0" presId="urn:microsoft.com/office/officeart/2005/8/layout/StepDownProcess#1"/>
    <dgm:cxn modelId="{23310C22-50FA-4B9A-859A-D3A80C93632D}" type="presParOf" srcId="{989B0175-9E71-4299-A817-38DB2F9C191F}" destId="{2B2BD6D5-2B19-4205-9F1D-5A915995BD51}" srcOrd="2" destOrd="0" presId="urn:microsoft.com/office/officeart/2005/8/layout/StepDownProcess#1"/>
    <dgm:cxn modelId="{EA64B474-F291-4D4D-B5C2-811C3DA504A3}" type="presParOf" srcId="{F8321847-ED72-438D-9AF0-B6E58AC8A0CA}" destId="{8756CBAC-A011-4079-8AD9-925D1B36F1F3}" srcOrd="1" destOrd="0" presId="urn:microsoft.com/office/officeart/2005/8/layout/StepDownProcess#1"/>
    <dgm:cxn modelId="{036FD9DA-3AEC-43D5-8E0B-314D2DFE441B}" type="presParOf" srcId="{F8321847-ED72-438D-9AF0-B6E58AC8A0CA}" destId="{33D1B029-AC44-466D-9825-904D0E879E5D}" srcOrd="2" destOrd="0" presId="urn:microsoft.com/office/officeart/2005/8/layout/StepDownProcess#1"/>
    <dgm:cxn modelId="{DD4C5A84-4435-4495-A638-B2036A334956}" type="presParOf" srcId="{33D1B029-AC44-466D-9825-904D0E879E5D}" destId="{F6FB64D4-C107-4D35-9CBE-B8A8D6BAA495}" srcOrd="0" destOrd="0" presId="urn:microsoft.com/office/officeart/2005/8/layout/StepDownProcess#1"/>
    <dgm:cxn modelId="{A5C228E1-11FD-4557-9C02-888C6FC67EB1}" type="presParOf" srcId="{33D1B029-AC44-466D-9825-904D0E879E5D}" destId="{B7E77415-9735-4282-987B-4EDFFEF3AFF1}" srcOrd="1" destOrd="0" presId="urn:microsoft.com/office/officeart/2005/8/layout/StepDownProcess#1"/>
    <dgm:cxn modelId="{F56A4219-A016-40B0-8188-395EE3EE363C}" type="presParOf" srcId="{33D1B029-AC44-466D-9825-904D0E879E5D}" destId="{25E1692F-A833-4BC1-97EC-4043A5D1C744}" srcOrd="2" destOrd="0" presId="urn:microsoft.com/office/officeart/2005/8/layout/StepDownProcess#1"/>
    <dgm:cxn modelId="{FF22E13B-901D-475A-8B8C-7AEE299087A5}" type="presParOf" srcId="{F8321847-ED72-438D-9AF0-B6E58AC8A0CA}" destId="{83BEBEFB-8422-4E85-9FF6-D4AE88B31FFB}" srcOrd="3" destOrd="0" presId="urn:microsoft.com/office/officeart/2005/8/layout/StepDownProcess#1"/>
    <dgm:cxn modelId="{1809CDBA-00C6-4E8A-9E2E-B9F8E6E3D424}" type="presParOf" srcId="{F8321847-ED72-438D-9AF0-B6E58AC8A0CA}" destId="{2B4C92BC-667E-4030-AC10-DF6A2B6CDCC0}" srcOrd="4" destOrd="0" presId="urn:microsoft.com/office/officeart/2005/8/layout/StepDownProcess#1"/>
    <dgm:cxn modelId="{727F7E54-9E0D-47B9-A12B-F0EDA449FC30}" type="presParOf" srcId="{2B4C92BC-667E-4030-AC10-DF6A2B6CDCC0}" destId="{461DE118-33AD-4642-8EF8-8B49ADA048B0}" srcOrd="0" destOrd="0" presId="urn:microsoft.com/office/officeart/2005/8/layout/StepDownProcess#1"/>
    <dgm:cxn modelId="{DDB15DAD-9C91-4EE7-9602-08FCCABD59D6}" type="presParOf" srcId="{2B4C92BC-667E-4030-AC10-DF6A2B6CDCC0}" destId="{219B7D80-63E7-4FDE-B977-7EF0B78A2012}" srcOrd="1" destOrd="0" presId="urn:microsoft.com/office/officeart/2005/8/layout/StepDown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3C9D319-6A7C-47D0-8956-03295C8CD21D}" type="doc">
      <dgm:prSet loTypeId="urn:microsoft.com/office/officeart/2005/8/layout/equation2#1" loCatId="process" qsTypeId="urn:microsoft.com/office/officeart/2005/8/quickstyle/simple5#6" qsCatId="simple" csTypeId="urn:microsoft.com/office/officeart/2005/8/colors/colorful3#3" csCatId="colorful" phldr="1"/>
      <dgm:spPr/>
    </dgm:pt>
    <dgm:pt modelId="{B873ACF5-310C-4876-879F-38F8E8454A46}">
      <dgm:prSet phldrT="[Text]"/>
      <dgm:spPr/>
      <dgm:t>
        <a:bodyPr/>
        <a:lstStyle/>
        <a:p>
          <a:endParaRPr lang="en-GB" dirty="0"/>
        </a:p>
      </dgm:t>
    </dgm:pt>
    <dgm:pt modelId="{AD0ABFA6-4B3F-40BC-BF82-7F1A5EAE10A5}" type="parTrans" cxnId="{AA2D8FB7-DBC4-4DF8-8589-92D2E191BE03}">
      <dgm:prSet/>
      <dgm:spPr/>
      <dgm:t>
        <a:bodyPr/>
        <a:lstStyle/>
        <a:p>
          <a:endParaRPr lang="en-GB"/>
        </a:p>
      </dgm:t>
    </dgm:pt>
    <dgm:pt modelId="{CCFD7350-5384-41A7-A27A-4EC35A45B7FC}" type="sibTrans" cxnId="{AA2D8FB7-DBC4-4DF8-8589-92D2E191BE03}">
      <dgm:prSet/>
      <dgm:spPr/>
      <dgm:t>
        <a:bodyPr/>
        <a:lstStyle/>
        <a:p>
          <a:endParaRPr lang="en-GB"/>
        </a:p>
      </dgm:t>
    </dgm:pt>
    <dgm:pt modelId="{E77FB7A2-F7B7-4C82-82A5-BB23A03BAEDF}">
      <dgm:prSet phldrT="[Text]"/>
      <dgm:spPr/>
      <dgm:t>
        <a:bodyPr/>
        <a:lstStyle/>
        <a:p>
          <a:endParaRPr lang="en-GB" dirty="0"/>
        </a:p>
      </dgm:t>
    </dgm:pt>
    <dgm:pt modelId="{AABCF413-A6D2-46E3-8D8D-5DFAC02C5E59}" type="parTrans" cxnId="{4B565D3D-2FA6-4CDD-B454-CED5EFDC1347}">
      <dgm:prSet/>
      <dgm:spPr/>
      <dgm:t>
        <a:bodyPr/>
        <a:lstStyle/>
        <a:p>
          <a:endParaRPr lang="en-GB"/>
        </a:p>
      </dgm:t>
    </dgm:pt>
    <dgm:pt modelId="{BEB68CE8-46C5-4835-8323-1604F993F6F1}" type="sibTrans" cxnId="{4B565D3D-2FA6-4CDD-B454-CED5EFDC1347}">
      <dgm:prSet/>
      <dgm:spPr/>
      <dgm:t>
        <a:bodyPr/>
        <a:lstStyle/>
        <a:p>
          <a:endParaRPr lang="en-GB"/>
        </a:p>
      </dgm:t>
    </dgm:pt>
    <dgm:pt modelId="{95CF2BF8-5D32-46AA-967A-AD31BD723910}">
      <dgm:prSet phldrT="[Text]"/>
      <dgm:spPr/>
      <dgm:t>
        <a:bodyPr/>
        <a:lstStyle/>
        <a:p>
          <a:endParaRPr lang="en-GB" dirty="0"/>
        </a:p>
      </dgm:t>
    </dgm:pt>
    <dgm:pt modelId="{3CEBA739-5C5B-4EC9-B66C-04DE256B6AFD}" type="parTrans" cxnId="{8C3A3938-E5A3-4224-9F57-F0206F4DF8DF}">
      <dgm:prSet/>
      <dgm:spPr/>
      <dgm:t>
        <a:bodyPr/>
        <a:lstStyle/>
        <a:p>
          <a:endParaRPr lang="en-GB"/>
        </a:p>
      </dgm:t>
    </dgm:pt>
    <dgm:pt modelId="{462D9047-3791-40BB-AC58-7F1A021E4E0B}" type="sibTrans" cxnId="{8C3A3938-E5A3-4224-9F57-F0206F4DF8DF}">
      <dgm:prSet/>
      <dgm:spPr/>
      <dgm:t>
        <a:bodyPr/>
        <a:lstStyle/>
        <a:p>
          <a:endParaRPr lang="en-GB"/>
        </a:p>
      </dgm:t>
    </dgm:pt>
    <dgm:pt modelId="{5AF3D51E-3CA7-464F-B74D-5709BF08656C}" type="pres">
      <dgm:prSet presAssocID="{63C9D319-6A7C-47D0-8956-03295C8CD21D}" presName="Name0" presStyleCnt="0">
        <dgm:presLayoutVars>
          <dgm:dir/>
          <dgm:resizeHandles val="exact"/>
        </dgm:presLayoutVars>
      </dgm:prSet>
      <dgm:spPr/>
    </dgm:pt>
    <dgm:pt modelId="{619F32C3-D56D-4919-B768-62D987A4C580}" type="pres">
      <dgm:prSet presAssocID="{63C9D319-6A7C-47D0-8956-03295C8CD21D}" presName="vNodes" presStyleCnt="0"/>
      <dgm:spPr/>
    </dgm:pt>
    <dgm:pt modelId="{F5AC7B76-820F-4E71-BD7A-C665E31163D8}" type="pres">
      <dgm:prSet presAssocID="{B873ACF5-310C-4876-879F-38F8E8454A46}" presName="node" presStyleLbl="node1" presStyleIdx="0" presStyleCnt="3">
        <dgm:presLayoutVars>
          <dgm:bulletEnabled val="1"/>
        </dgm:presLayoutVars>
      </dgm:prSet>
      <dgm:spPr/>
    </dgm:pt>
    <dgm:pt modelId="{91B4896A-9E38-47BB-BAA5-CE4D63ABD994}" type="pres">
      <dgm:prSet presAssocID="{CCFD7350-5384-41A7-A27A-4EC35A45B7FC}" presName="spacerT" presStyleCnt="0"/>
      <dgm:spPr/>
    </dgm:pt>
    <dgm:pt modelId="{7CB2E016-06A8-4A58-A70E-5E6C5182DD4A}" type="pres">
      <dgm:prSet presAssocID="{CCFD7350-5384-41A7-A27A-4EC35A45B7FC}" presName="sibTrans" presStyleLbl="sibTrans2D1" presStyleIdx="0" presStyleCnt="2"/>
      <dgm:spPr/>
    </dgm:pt>
    <dgm:pt modelId="{E4AC41B9-EDF6-4585-9DF4-62A446824D31}" type="pres">
      <dgm:prSet presAssocID="{CCFD7350-5384-41A7-A27A-4EC35A45B7FC}" presName="spacerB" presStyleCnt="0"/>
      <dgm:spPr/>
    </dgm:pt>
    <dgm:pt modelId="{0E026460-5DEC-4770-A2FA-D2D281A8B77E}" type="pres">
      <dgm:prSet presAssocID="{E77FB7A2-F7B7-4C82-82A5-BB23A03BAEDF}" presName="node" presStyleLbl="node1" presStyleIdx="1" presStyleCnt="3">
        <dgm:presLayoutVars>
          <dgm:bulletEnabled val="1"/>
        </dgm:presLayoutVars>
      </dgm:prSet>
      <dgm:spPr/>
    </dgm:pt>
    <dgm:pt modelId="{0275B02F-2D47-4FFE-B7A4-FD7049E9C400}" type="pres">
      <dgm:prSet presAssocID="{63C9D319-6A7C-47D0-8956-03295C8CD21D}" presName="sibTransLast" presStyleLbl="sibTrans2D1" presStyleIdx="1" presStyleCnt="2"/>
      <dgm:spPr/>
    </dgm:pt>
    <dgm:pt modelId="{5F61485A-8F55-4752-9779-BD0349BA4048}" type="pres">
      <dgm:prSet presAssocID="{63C9D319-6A7C-47D0-8956-03295C8CD21D}" presName="connectorText" presStyleLbl="sibTrans2D1" presStyleIdx="1" presStyleCnt="2"/>
      <dgm:spPr/>
    </dgm:pt>
    <dgm:pt modelId="{387C83E3-8606-4B7B-93B2-076FF6CC0E94}" type="pres">
      <dgm:prSet presAssocID="{63C9D319-6A7C-47D0-8956-03295C8CD21D}" presName="lastNode" presStyleLbl="node1" presStyleIdx="2" presStyleCnt="3">
        <dgm:presLayoutVars>
          <dgm:bulletEnabled val="1"/>
        </dgm:presLayoutVars>
      </dgm:prSet>
      <dgm:spPr/>
    </dgm:pt>
  </dgm:ptLst>
  <dgm:cxnLst>
    <dgm:cxn modelId="{B35ECB05-E7F8-4E00-90ED-CF05C496474F}" type="presOf" srcId="{BEB68CE8-46C5-4835-8323-1604F993F6F1}" destId="{5F61485A-8F55-4752-9779-BD0349BA4048}" srcOrd="1" destOrd="0" presId="urn:microsoft.com/office/officeart/2005/8/layout/equation2#1"/>
    <dgm:cxn modelId="{D61F5210-4929-4E11-8692-88907F1B5A07}" type="presOf" srcId="{CCFD7350-5384-41A7-A27A-4EC35A45B7FC}" destId="{7CB2E016-06A8-4A58-A70E-5E6C5182DD4A}" srcOrd="0" destOrd="0" presId="urn:microsoft.com/office/officeart/2005/8/layout/equation2#1"/>
    <dgm:cxn modelId="{8C3A3938-E5A3-4224-9F57-F0206F4DF8DF}" srcId="{63C9D319-6A7C-47D0-8956-03295C8CD21D}" destId="{95CF2BF8-5D32-46AA-967A-AD31BD723910}" srcOrd="2" destOrd="0" parTransId="{3CEBA739-5C5B-4EC9-B66C-04DE256B6AFD}" sibTransId="{462D9047-3791-40BB-AC58-7F1A021E4E0B}"/>
    <dgm:cxn modelId="{4B565D3D-2FA6-4CDD-B454-CED5EFDC1347}" srcId="{63C9D319-6A7C-47D0-8956-03295C8CD21D}" destId="{E77FB7A2-F7B7-4C82-82A5-BB23A03BAEDF}" srcOrd="1" destOrd="0" parTransId="{AABCF413-A6D2-46E3-8D8D-5DFAC02C5E59}" sibTransId="{BEB68CE8-46C5-4835-8323-1604F993F6F1}"/>
    <dgm:cxn modelId="{F554B264-5D54-417F-93A6-567B4640771D}" type="presOf" srcId="{B873ACF5-310C-4876-879F-38F8E8454A46}" destId="{F5AC7B76-820F-4E71-BD7A-C665E31163D8}" srcOrd="0" destOrd="0" presId="urn:microsoft.com/office/officeart/2005/8/layout/equation2#1"/>
    <dgm:cxn modelId="{AA2D8FB7-DBC4-4DF8-8589-92D2E191BE03}" srcId="{63C9D319-6A7C-47D0-8956-03295C8CD21D}" destId="{B873ACF5-310C-4876-879F-38F8E8454A46}" srcOrd="0" destOrd="0" parTransId="{AD0ABFA6-4B3F-40BC-BF82-7F1A5EAE10A5}" sibTransId="{CCFD7350-5384-41A7-A27A-4EC35A45B7FC}"/>
    <dgm:cxn modelId="{1C8F41D9-8125-4EEC-B95C-1B0361A9385D}" type="presOf" srcId="{95CF2BF8-5D32-46AA-967A-AD31BD723910}" destId="{387C83E3-8606-4B7B-93B2-076FF6CC0E94}" srcOrd="0" destOrd="0" presId="urn:microsoft.com/office/officeart/2005/8/layout/equation2#1"/>
    <dgm:cxn modelId="{3F009DED-8AB7-4625-88E8-395B9F0218C1}" type="presOf" srcId="{BEB68CE8-46C5-4835-8323-1604F993F6F1}" destId="{0275B02F-2D47-4FFE-B7A4-FD7049E9C400}" srcOrd="0" destOrd="0" presId="urn:microsoft.com/office/officeart/2005/8/layout/equation2#1"/>
    <dgm:cxn modelId="{456CB0F3-B020-4C50-B56B-D14F986D8E23}" type="presOf" srcId="{E77FB7A2-F7B7-4C82-82A5-BB23A03BAEDF}" destId="{0E026460-5DEC-4770-A2FA-D2D281A8B77E}" srcOrd="0" destOrd="0" presId="urn:microsoft.com/office/officeart/2005/8/layout/equation2#1"/>
    <dgm:cxn modelId="{60ED8BFF-3AAF-4A50-93CF-E5D94B17C480}" type="presOf" srcId="{63C9D319-6A7C-47D0-8956-03295C8CD21D}" destId="{5AF3D51E-3CA7-464F-B74D-5709BF08656C}" srcOrd="0" destOrd="0" presId="urn:microsoft.com/office/officeart/2005/8/layout/equation2#1"/>
    <dgm:cxn modelId="{91089694-7FF8-48AD-8914-C6084C0972D4}" type="presParOf" srcId="{5AF3D51E-3CA7-464F-B74D-5709BF08656C}" destId="{619F32C3-D56D-4919-B768-62D987A4C580}" srcOrd="0" destOrd="0" presId="urn:microsoft.com/office/officeart/2005/8/layout/equation2#1"/>
    <dgm:cxn modelId="{8B6BE476-1383-4AAC-B565-CE14A5ECA516}" type="presParOf" srcId="{619F32C3-D56D-4919-B768-62D987A4C580}" destId="{F5AC7B76-820F-4E71-BD7A-C665E31163D8}" srcOrd="0" destOrd="0" presId="urn:microsoft.com/office/officeart/2005/8/layout/equation2#1"/>
    <dgm:cxn modelId="{87B6FA7A-E6B6-42A1-9736-37D94DFC816B}" type="presParOf" srcId="{619F32C3-D56D-4919-B768-62D987A4C580}" destId="{91B4896A-9E38-47BB-BAA5-CE4D63ABD994}" srcOrd="1" destOrd="0" presId="urn:microsoft.com/office/officeart/2005/8/layout/equation2#1"/>
    <dgm:cxn modelId="{47A54410-63EA-40E3-9565-960B1936A2ED}" type="presParOf" srcId="{619F32C3-D56D-4919-B768-62D987A4C580}" destId="{7CB2E016-06A8-4A58-A70E-5E6C5182DD4A}" srcOrd="2" destOrd="0" presId="urn:microsoft.com/office/officeart/2005/8/layout/equation2#1"/>
    <dgm:cxn modelId="{8EFB5CAD-D0B8-4950-B303-7FC5461F6A89}" type="presParOf" srcId="{619F32C3-D56D-4919-B768-62D987A4C580}" destId="{E4AC41B9-EDF6-4585-9DF4-62A446824D31}" srcOrd="3" destOrd="0" presId="urn:microsoft.com/office/officeart/2005/8/layout/equation2#1"/>
    <dgm:cxn modelId="{0E4BC830-D40C-4902-8422-381337CDE0DA}" type="presParOf" srcId="{619F32C3-D56D-4919-B768-62D987A4C580}" destId="{0E026460-5DEC-4770-A2FA-D2D281A8B77E}" srcOrd="4" destOrd="0" presId="urn:microsoft.com/office/officeart/2005/8/layout/equation2#1"/>
    <dgm:cxn modelId="{C4DFFE12-4E72-4A21-93F2-78764BB9B948}" type="presParOf" srcId="{5AF3D51E-3CA7-464F-B74D-5709BF08656C}" destId="{0275B02F-2D47-4FFE-B7A4-FD7049E9C400}" srcOrd="1" destOrd="0" presId="urn:microsoft.com/office/officeart/2005/8/layout/equation2#1"/>
    <dgm:cxn modelId="{16995C9F-0B92-4ED7-952F-6F6D5E8ABFC6}" type="presParOf" srcId="{0275B02F-2D47-4FFE-B7A4-FD7049E9C400}" destId="{5F61485A-8F55-4752-9779-BD0349BA4048}" srcOrd="0" destOrd="0" presId="urn:microsoft.com/office/officeart/2005/8/layout/equation2#1"/>
    <dgm:cxn modelId="{650A705C-06A9-474B-A73D-06AFA114FF32}" type="presParOf" srcId="{5AF3D51E-3CA7-464F-B74D-5709BF08656C}" destId="{387C83E3-8606-4B7B-93B2-076FF6CC0E94}" srcOrd="2" destOrd="0" presId="urn:microsoft.com/office/officeart/2005/8/layout/equation2#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C56AFC4-4A1D-43E0-84A4-99C2D52E2869}" type="doc">
      <dgm:prSet loTypeId="urn:microsoft.com/office/officeart/2005/8/layout/cycle8#1" loCatId="cycle" qsTypeId="urn:microsoft.com/office/officeart/2005/8/quickstyle/simple4#2" qsCatId="simple" csTypeId="urn:microsoft.com/office/officeart/2005/8/colors/colorful2#2" csCatId="colorful" phldr="1"/>
      <dgm:spPr/>
    </dgm:pt>
    <dgm:pt modelId="{86594F78-1BE4-4F7C-A473-E5A36C1898C9}">
      <dgm:prSet phldrT="[Text]"/>
      <dgm:spPr/>
      <dgm:t>
        <a:bodyPr/>
        <a:lstStyle/>
        <a:p>
          <a:endParaRPr lang="en-GB" dirty="0"/>
        </a:p>
      </dgm:t>
    </dgm:pt>
    <dgm:pt modelId="{16DCCF39-5B2C-4ACA-9564-02BA10E62B43}" type="parTrans" cxnId="{FC47991F-F919-48A8-8141-BA16D71E7793}">
      <dgm:prSet/>
      <dgm:spPr/>
      <dgm:t>
        <a:bodyPr/>
        <a:lstStyle/>
        <a:p>
          <a:endParaRPr lang="en-GB"/>
        </a:p>
      </dgm:t>
    </dgm:pt>
    <dgm:pt modelId="{76D9F2F3-1F47-44C1-8E9A-7E92B4981108}" type="sibTrans" cxnId="{FC47991F-F919-48A8-8141-BA16D71E7793}">
      <dgm:prSet/>
      <dgm:spPr/>
      <dgm:t>
        <a:bodyPr/>
        <a:lstStyle/>
        <a:p>
          <a:endParaRPr lang="en-GB"/>
        </a:p>
      </dgm:t>
    </dgm:pt>
    <dgm:pt modelId="{054B6C16-C077-4266-B3DC-8CD6D82A113C}">
      <dgm:prSet phldrT="[Text]"/>
      <dgm:spPr/>
      <dgm:t>
        <a:bodyPr/>
        <a:lstStyle/>
        <a:p>
          <a:endParaRPr lang="en-GB" dirty="0"/>
        </a:p>
      </dgm:t>
    </dgm:pt>
    <dgm:pt modelId="{DF97F8D4-2A99-4295-9BAA-681050D471A5}" type="parTrans" cxnId="{028CDA5A-04C2-48F2-BBCF-C4F9126D4C8B}">
      <dgm:prSet/>
      <dgm:spPr/>
      <dgm:t>
        <a:bodyPr/>
        <a:lstStyle/>
        <a:p>
          <a:endParaRPr lang="en-GB"/>
        </a:p>
      </dgm:t>
    </dgm:pt>
    <dgm:pt modelId="{448E8D4C-4AFC-4508-AB7C-0647E5AC4A5C}" type="sibTrans" cxnId="{028CDA5A-04C2-48F2-BBCF-C4F9126D4C8B}">
      <dgm:prSet/>
      <dgm:spPr/>
      <dgm:t>
        <a:bodyPr/>
        <a:lstStyle/>
        <a:p>
          <a:endParaRPr lang="en-GB"/>
        </a:p>
      </dgm:t>
    </dgm:pt>
    <dgm:pt modelId="{5447F687-A401-4671-B511-C6C6CBA9E5FC}">
      <dgm:prSet phldrT="[Text]"/>
      <dgm:spPr/>
      <dgm:t>
        <a:bodyPr/>
        <a:lstStyle/>
        <a:p>
          <a:endParaRPr lang="en-GB" dirty="0"/>
        </a:p>
      </dgm:t>
    </dgm:pt>
    <dgm:pt modelId="{A0834191-0EAB-47E8-B29C-8F5C3485FA02}" type="parTrans" cxnId="{FDDBC78C-4618-45F1-96CD-0F4C82CF92C6}">
      <dgm:prSet/>
      <dgm:spPr/>
      <dgm:t>
        <a:bodyPr/>
        <a:lstStyle/>
        <a:p>
          <a:endParaRPr lang="en-GB"/>
        </a:p>
      </dgm:t>
    </dgm:pt>
    <dgm:pt modelId="{2D7CA4E7-3C3D-4912-8ECB-9D1350195F1D}" type="sibTrans" cxnId="{FDDBC78C-4618-45F1-96CD-0F4C82CF92C6}">
      <dgm:prSet/>
      <dgm:spPr/>
      <dgm:t>
        <a:bodyPr/>
        <a:lstStyle/>
        <a:p>
          <a:endParaRPr lang="en-GB"/>
        </a:p>
      </dgm:t>
    </dgm:pt>
    <dgm:pt modelId="{9588511B-C68C-471E-A987-7763815EE9FB}" type="pres">
      <dgm:prSet presAssocID="{5C56AFC4-4A1D-43E0-84A4-99C2D52E2869}" presName="compositeShape" presStyleCnt="0">
        <dgm:presLayoutVars>
          <dgm:chMax val="7"/>
          <dgm:dir/>
          <dgm:resizeHandles val="exact"/>
        </dgm:presLayoutVars>
      </dgm:prSet>
      <dgm:spPr/>
    </dgm:pt>
    <dgm:pt modelId="{A087E560-5799-4B59-B4B1-7DA4A9D2DE52}" type="pres">
      <dgm:prSet presAssocID="{5C56AFC4-4A1D-43E0-84A4-99C2D52E2869}" presName="wedge1" presStyleLbl="node1" presStyleIdx="0" presStyleCnt="3"/>
      <dgm:spPr/>
    </dgm:pt>
    <dgm:pt modelId="{EC6665C1-1156-46A4-94A8-B64A932B7372}" type="pres">
      <dgm:prSet presAssocID="{5C56AFC4-4A1D-43E0-84A4-99C2D52E2869}" presName="dummy1a" presStyleCnt="0"/>
      <dgm:spPr/>
    </dgm:pt>
    <dgm:pt modelId="{1C3C4D56-EA31-4786-8693-F73D70BBFB86}" type="pres">
      <dgm:prSet presAssocID="{5C56AFC4-4A1D-43E0-84A4-99C2D52E2869}" presName="dummy1b" presStyleCnt="0"/>
      <dgm:spPr/>
    </dgm:pt>
    <dgm:pt modelId="{ACA7D6B9-2D6E-452D-9AC0-089AC8EE4730}" type="pres">
      <dgm:prSet presAssocID="{5C56AFC4-4A1D-43E0-84A4-99C2D52E2869}" presName="wedge1Tx" presStyleLbl="node1" presStyleIdx="0" presStyleCnt="3">
        <dgm:presLayoutVars>
          <dgm:chMax val="0"/>
          <dgm:chPref val="0"/>
          <dgm:bulletEnabled val="1"/>
        </dgm:presLayoutVars>
      </dgm:prSet>
      <dgm:spPr/>
    </dgm:pt>
    <dgm:pt modelId="{87BCEB83-DAD4-4B1F-98F7-25D40C812897}" type="pres">
      <dgm:prSet presAssocID="{5C56AFC4-4A1D-43E0-84A4-99C2D52E2869}" presName="wedge2" presStyleLbl="node1" presStyleIdx="1" presStyleCnt="3"/>
      <dgm:spPr/>
    </dgm:pt>
    <dgm:pt modelId="{94C1378D-DFA8-44FB-84EE-E1072115FA49}" type="pres">
      <dgm:prSet presAssocID="{5C56AFC4-4A1D-43E0-84A4-99C2D52E2869}" presName="dummy2a" presStyleCnt="0"/>
      <dgm:spPr/>
    </dgm:pt>
    <dgm:pt modelId="{9076C48B-75BC-429E-BC2A-9144AE6FCE91}" type="pres">
      <dgm:prSet presAssocID="{5C56AFC4-4A1D-43E0-84A4-99C2D52E2869}" presName="dummy2b" presStyleCnt="0"/>
      <dgm:spPr/>
    </dgm:pt>
    <dgm:pt modelId="{F81C8F16-07B5-4BE9-9053-30BCE112CF2C}" type="pres">
      <dgm:prSet presAssocID="{5C56AFC4-4A1D-43E0-84A4-99C2D52E2869}" presName="wedge2Tx" presStyleLbl="node1" presStyleIdx="1" presStyleCnt="3">
        <dgm:presLayoutVars>
          <dgm:chMax val="0"/>
          <dgm:chPref val="0"/>
          <dgm:bulletEnabled val="1"/>
        </dgm:presLayoutVars>
      </dgm:prSet>
      <dgm:spPr/>
    </dgm:pt>
    <dgm:pt modelId="{1D5C3148-1861-418E-82D7-FED7FCB4266A}" type="pres">
      <dgm:prSet presAssocID="{5C56AFC4-4A1D-43E0-84A4-99C2D52E2869}" presName="wedge3" presStyleLbl="node1" presStyleIdx="2" presStyleCnt="3"/>
      <dgm:spPr/>
    </dgm:pt>
    <dgm:pt modelId="{DFFA46DC-5E86-468C-93E0-B4B447B937F8}" type="pres">
      <dgm:prSet presAssocID="{5C56AFC4-4A1D-43E0-84A4-99C2D52E2869}" presName="dummy3a" presStyleCnt="0"/>
      <dgm:spPr/>
    </dgm:pt>
    <dgm:pt modelId="{D97415FD-992D-4525-9228-28A4B92251A1}" type="pres">
      <dgm:prSet presAssocID="{5C56AFC4-4A1D-43E0-84A4-99C2D52E2869}" presName="dummy3b" presStyleCnt="0"/>
      <dgm:spPr/>
    </dgm:pt>
    <dgm:pt modelId="{A1129FA5-A151-47EB-AF67-311B811855E3}" type="pres">
      <dgm:prSet presAssocID="{5C56AFC4-4A1D-43E0-84A4-99C2D52E2869}" presName="wedge3Tx" presStyleLbl="node1" presStyleIdx="2" presStyleCnt="3">
        <dgm:presLayoutVars>
          <dgm:chMax val="0"/>
          <dgm:chPref val="0"/>
          <dgm:bulletEnabled val="1"/>
        </dgm:presLayoutVars>
      </dgm:prSet>
      <dgm:spPr/>
    </dgm:pt>
    <dgm:pt modelId="{0F3E7DF9-89EE-4E53-82F8-DCA213C43601}" type="pres">
      <dgm:prSet presAssocID="{76D9F2F3-1F47-44C1-8E9A-7E92B4981108}" presName="arrowWedge1" presStyleLbl="fgSibTrans2D1" presStyleIdx="0" presStyleCnt="3"/>
      <dgm:spPr/>
    </dgm:pt>
    <dgm:pt modelId="{D5AF2722-0274-40E5-BCA6-BB16D343AB02}" type="pres">
      <dgm:prSet presAssocID="{448E8D4C-4AFC-4508-AB7C-0647E5AC4A5C}" presName="arrowWedge2" presStyleLbl="fgSibTrans2D1" presStyleIdx="1" presStyleCnt="3"/>
      <dgm:spPr/>
    </dgm:pt>
    <dgm:pt modelId="{DBEF47A5-F277-480A-9B4F-8D318D098578}" type="pres">
      <dgm:prSet presAssocID="{2D7CA4E7-3C3D-4912-8ECB-9D1350195F1D}" presName="arrowWedge3" presStyleLbl="fgSibTrans2D1" presStyleIdx="2" presStyleCnt="3"/>
      <dgm:spPr/>
    </dgm:pt>
  </dgm:ptLst>
  <dgm:cxnLst>
    <dgm:cxn modelId="{FC47991F-F919-48A8-8141-BA16D71E7793}" srcId="{5C56AFC4-4A1D-43E0-84A4-99C2D52E2869}" destId="{86594F78-1BE4-4F7C-A473-E5A36C1898C9}" srcOrd="0" destOrd="0" parTransId="{16DCCF39-5B2C-4ACA-9564-02BA10E62B43}" sibTransId="{76D9F2F3-1F47-44C1-8E9A-7E92B4981108}"/>
    <dgm:cxn modelId="{8DF34174-5D8B-4C9C-AB0A-B2DF08957B6E}" type="presOf" srcId="{5447F687-A401-4671-B511-C6C6CBA9E5FC}" destId="{A1129FA5-A151-47EB-AF67-311B811855E3}" srcOrd="1" destOrd="0" presId="urn:microsoft.com/office/officeart/2005/8/layout/cycle8#1"/>
    <dgm:cxn modelId="{028CDA5A-04C2-48F2-BBCF-C4F9126D4C8B}" srcId="{5C56AFC4-4A1D-43E0-84A4-99C2D52E2869}" destId="{054B6C16-C077-4266-B3DC-8CD6D82A113C}" srcOrd="1" destOrd="0" parTransId="{DF97F8D4-2A99-4295-9BAA-681050D471A5}" sibTransId="{448E8D4C-4AFC-4508-AB7C-0647E5AC4A5C}"/>
    <dgm:cxn modelId="{FDDBC78C-4618-45F1-96CD-0F4C82CF92C6}" srcId="{5C56AFC4-4A1D-43E0-84A4-99C2D52E2869}" destId="{5447F687-A401-4671-B511-C6C6CBA9E5FC}" srcOrd="2" destOrd="0" parTransId="{A0834191-0EAB-47E8-B29C-8F5C3485FA02}" sibTransId="{2D7CA4E7-3C3D-4912-8ECB-9D1350195F1D}"/>
    <dgm:cxn modelId="{B4826899-47DF-43D4-B389-D372EA8E96E2}" type="presOf" srcId="{5C56AFC4-4A1D-43E0-84A4-99C2D52E2869}" destId="{9588511B-C68C-471E-A987-7763815EE9FB}" srcOrd="0" destOrd="0" presId="urn:microsoft.com/office/officeart/2005/8/layout/cycle8#1"/>
    <dgm:cxn modelId="{85FF5199-224E-482F-AD55-D1B71B56176C}" type="presOf" srcId="{86594F78-1BE4-4F7C-A473-E5A36C1898C9}" destId="{ACA7D6B9-2D6E-452D-9AC0-089AC8EE4730}" srcOrd="1" destOrd="0" presId="urn:microsoft.com/office/officeart/2005/8/layout/cycle8#1"/>
    <dgm:cxn modelId="{2C289BA4-B932-4360-A369-B66E88934667}" type="presOf" srcId="{054B6C16-C077-4266-B3DC-8CD6D82A113C}" destId="{F81C8F16-07B5-4BE9-9053-30BCE112CF2C}" srcOrd="1" destOrd="0" presId="urn:microsoft.com/office/officeart/2005/8/layout/cycle8#1"/>
    <dgm:cxn modelId="{C8499CB1-5E83-4940-8734-285F4B20E4CF}" type="presOf" srcId="{5447F687-A401-4671-B511-C6C6CBA9E5FC}" destId="{1D5C3148-1861-418E-82D7-FED7FCB4266A}" srcOrd="0" destOrd="0" presId="urn:microsoft.com/office/officeart/2005/8/layout/cycle8#1"/>
    <dgm:cxn modelId="{06DD09C8-4427-4B6A-ADC2-5EF4797BCA0B}" type="presOf" srcId="{86594F78-1BE4-4F7C-A473-E5A36C1898C9}" destId="{A087E560-5799-4B59-B4B1-7DA4A9D2DE52}" srcOrd="0" destOrd="0" presId="urn:microsoft.com/office/officeart/2005/8/layout/cycle8#1"/>
    <dgm:cxn modelId="{C49929DA-5E9A-43C2-BC25-555C694A585E}" type="presOf" srcId="{054B6C16-C077-4266-B3DC-8CD6D82A113C}" destId="{87BCEB83-DAD4-4B1F-98F7-25D40C812897}" srcOrd="0" destOrd="0" presId="urn:microsoft.com/office/officeart/2005/8/layout/cycle8#1"/>
    <dgm:cxn modelId="{E6CAA2FA-0546-47AA-AEDA-F25750DC5386}" type="presParOf" srcId="{9588511B-C68C-471E-A987-7763815EE9FB}" destId="{A087E560-5799-4B59-B4B1-7DA4A9D2DE52}" srcOrd="0" destOrd="0" presId="urn:microsoft.com/office/officeart/2005/8/layout/cycle8#1"/>
    <dgm:cxn modelId="{E472D90B-5777-477D-B7C3-41F73E52B6C1}" type="presParOf" srcId="{9588511B-C68C-471E-A987-7763815EE9FB}" destId="{EC6665C1-1156-46A4-94A8-B64A932B7372}" srcOrd="1" destOrd="0" presId="urn:microsoft.com/office/officeart/2005/8/layout/cycle8#1"/>
    <dgm:cxn modelId="{32A806EC-67B9-41B8-8FAC-4A3C274269B8}" type="presParOf" srcId="{9588511B-C68C-471E-A987-7763815EE9FB}" destId="{1C3C4D56-EA31-4786-8693-F73D70BBFB86}" srcOrd="2" destOrd="0" presId="urn:microsoft.com/office/officeart/2005/8/layout/cycle8#1"/>
    <dgm:cxn modelId="{DB0225F0-3E50-4BF2-98CE-7297880DD12C}" type="presParOf" srcId="{9588511B-C68C-471E-A987-7763815EE9FB}" destId="{ACA7D6B9-2D6E-452D-9AC0-089AC8EE4730}" srcOrd="3" destOrd="0" presId="urn:microsoft.com/office/officeart/2005/8/layout/cycle8#1"/>
    <dgm:cxn modelId="{39417345-EFDC-46C2-A369-A4D19D63F6A1}" type="presParOf" srcId="{9588511B-C68C-471E-A987-7763815EE9FB}" destId="{87BCEB83-DAD4-4B1F-98F7-25D40C812897}" srcOrd="4" destOrd="0" presId="urn:microsoft.com/office/officeart/2005/8/layout/cycle8#1"/>
    <dgm:cxn modelId="{C79850FE-2226-447F-998C-AFE882D978DF}" type="presParOf" srcId="{9588511B-C68C-471E-A987-7763815EE9FB}" destId="{94C1378D-DFA8-44FB-84EE-E1072115FA49}" srcOrd="5" destOrd="0" presId="urn:microsoft.com/office/officeart/2005/8/layout/cycle8#1"/>
    <dgm:cxn modelId="{CE9C0A79-B3BE-4751-8520-5BCB1BE47827}" type="presParOf" srcId="{9588511B-C68C-471E-A987-7763815EE9FB}" destId="{9076C48B-75BC-429E-BC2A-9144AE6FCE91}" srcOrd="6" destOrd="0" presId="urn:microsoft.com/office/officeart/2005/8/layout/cycle8#1"/>
    <dgm:cxn modelId="{C5A20FE8-7E17-445F-B43E-ECB26D0479BF}" type="presParOf" srcId="{9588511B-C68C-471E-A987-7763815EE9FB}" destId="{F81C8F16-07B5-4BE9-9053-30BCE112CF2C}" srcOrd="7" destOrd="0" presId="urn:microsoft.com/office/officeart/2005/8/layout/cycle8#1"/>
    <dgm:cxn modelId="{3F0211A2-BFF2-42DB-B9F0-D19E794C480D}" type="presParOf" srcId="{9588511B-C68C-471E-A987-7763815EE9FB}" destId="{1D5C3148-1861-418E-82D7-FED7FCB4266A}" srcOrd="8" destOrd="0" presId="urn:microsoft.com/office/officeart/2005/8/layout/cycle8#1"/>
    <dgm:cxn modelId="{210071F7-BD4D-430B-A063-BB84F4054E6E}" type="presParOf" srcId="{9588511B-C68C-471E-A987-7763815EE9FB}" destId="{DFFA46DC-5E86-468C-93E0-B4B447B937F8}" srcOrd="9" destOrd="0" presId="urn:microsoft.com/office/officeart/2005/8/layout/cycle8#1"/>
    <dgm:cxn modelId="{D70D73E6-187D-4519-AAB5-F4BEF58D48E9}" type="presParOf" srcId="{9588511B-C68C-471E-A987-7763815EE9FB}" destId="{D97415FD-992D-4525-9228-28A4B92251A1}" srcOrd="10" destOrd="0" presId="urn:microsoft.com/office/officeart/2005/8/layout/cycle8#1"/>
    <dgm:cxn modelId="{BAFBD11C-BCF6-4127-8254-A36746DF3CED}" type="presParOf" srcId="{9588511B-C68C-471E-A987-7763815EE9FB}" destId="{A1129FA5-A151-47EB-AF67-311B811855E3}" srcOrd="11" destOrd="0" presId="urn:microsoft.com/office/officeart/2005/8/layout/cycle8#1"/>
    <dgm:cxn modelId="{E6F27605-8A8E-455E-B113-DCC3A6B79835}" type="presParOf" srcId="{9588511B-C68C-471E-A987-7763815EE9FB}" destId="{0F3E7DF9-89EE-4E53-82F8-DCA213C43601}" srcOrd="12" destOrd="0" presId="urn:microsoft.com/office/officeart/2005/8/layout/cycle8#1"/>
    <dgm:cxn modelId="{496621D3-29D7-4B75-A015-9B69CC639E44}" type="presParOf" srcId="{9588511B-C68C-471E-A987-7763815EE9FB}" destId="{D5AF2722-0274-40E5-BCA6-BB16D343AB02}" srcOrd="13" destOrd="0" presId="urn:microsoft.com/office/officeart/2005/8/layout/cycle8#1"/>
    <dgm:cxn modelId="{B7F732B8-C4F7-4432-895F-8BEED96CAFD3}" type="presParOf" srcId="{9588511B-C68C-471E-A987-7763815EE9FB}" destId="{DBEF47A5-F277-480A-9B4F-8D318D098578}" srcOrd="14" destOrd="0" presId="urn:microsoft.com/office/officeart/2005/8/layout/cycle8#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E60F5E9-C298-403B-A1A3-95DD3F31D43A}" type="doc">
      <dgm:prSet loTypeId="urn:microsoft.com/office/officeart/2005/8/layout/bProcess2#1" loCatId="process" qsTypeId="urn:microsoft.com/office/officeart/2005/8/quickstyle/3d3#2" qsCatId="3D" csTypeId="urn:microsoft.com/office/officeart/2005/8/colors/colorful5#11" csCatId="colorful" phldr="1"/>
      <dgm:spPr/>
      <dgm:t>
        <a:bodyPr/>
        <a:lstStyle/>
        <a:p>
          <a:endParaRPr lang="en-GB"/>
        </a:p>
      </dgm:t>
    </dgm:pt>
    <dgm:pt modelId="{45CEFF0B-44B2-4A11-984A-46333AFF920F}">
      <dgm:prSet phldrT="[Text]"/>
      <dgm:spPr/>
      <dgm:t>
        <a:bodyPr/>
        <a:lstStyle/>
        <a:p>
          <a:endParaRPr lang="en-GB" dirty="0"/>
        </a:p>
      </dgm:t>
    </dgm:pt>
    <dgm:pt modelId="{F9089D82-1D28-4610-97E6-2F683A093FF7}" type="parTrans" cxnId="{AFDE7CC9-73AB-4A6A-BE17-A5CDDC7F30E1}">
      <dgm:prSet/>
      <dgm:spPr/>
      <dgm:t>
        <a:bodyPr/>
        <a:lstStyle/>
        <a:p>
          <a:endParaRPr lang="en-GB"/>
        </a:p>
      </dgm:t>
    </dgm:pt>
    <dgm:pt modelId="{94F71C3D-6C69-4B54-9747-D6F17F2B041B}" type="sibTrans" cxnId="{AFDE7CC9-73AB-4A6A-BE17-A5CDDC7F30E1}">
      <dgm:prSet/>
      <dgm:spPr/>
      <dgm:t>
        <a:bodyPr/>
        <a:lstStyle/>
        <a:p>
          <a:endParaRPr lang="en-GB"/>
        </a:p>
      </dgm:t>
    </dgm:pt>
    <dgm:pt modelId="{CE57A98A-DA27-4442-B73E-B08EEB5B49C5}">
      <dgm:prSet phldrT="[Text]"/>
      <dgm:spPr/>
      <dgm:t>
        <a:bodyPr/>
        <a:lstStyle/>
        <a:p>
          <a:endParaRPr lang="en-GB" dirty="0"/>
        </a:p>
      </dgm:t>
    </dgm:pt>
    <dgm:pt modelId="{4A07CEDB-1942-45F5-803F-9A03FB8A949E}" type="parTrans" cxnId="{7726B429-B385-491C-975B-2D913D629E04}">
      <dgm:prSet/>
      <dgm:spPr/>
      <dgm:t>
        <a:bodyPr/>
        <a:lstStyle/>
        <a:p>
          <a:endParaRPr lang="en-GB"/>
        </a:p>
      </dgm:t>
    </dgm:pt>
    <dgm:pt modelId="{AB3D3060-FCC4-4994-B7DE-A8C0E289C288}" type="sibTrans" cxnId="{7726B429-B385-491C-975B-2D913D629E04}">
      <dgm:prSet/>
      <dgm:spPr/>
      <dgm:t>
        <a:bodyPr/>
        <a:lstStyle/>
        <a:p>
          <a:endParaRPr lang="en-GB"/>
        </a:p>
      </dgm:t>
    </dgm:pt>
    <dgm:pt modelId="{AE02688D-8591-4E30-B29E-AB0BE03B34EB}">
      <dgm:prSet phldrT="[Text]"/>
      <dgm:spPr/>
      <dgm:t>
        <a:bodyPr/>
        <a:lstStyle/>
        <a:p>
          <a:endParaRPr lang="en-GB" dirty="0"/>
        </a:p>
      </dgm:t>
    </dgm:pt>
    <dgm:pt modelId="{6EC5BAA6-2008-4717-8D42-8ADBD959A068}" type="parTrans" cxnId="{025FBA60-A082-4E2B-B0F4-0BB973EF75A6}">
      <dgm:prSet/>
      <dgm:spPr/>
      <dgm:t>
        <a:bodyPr/>
        <a:lstStyle/>
        <a:p>
          <a:endParaRPr lang="en-GB"/>
        </a:p>
      </dgm:t>
    </dgm:pt>
    <dgm:pt modelId="{3159CE86-4718-49ED-9405-DBA9EA7C178D}" type="sibTrans" cxnId="{025FBA60-A082-4E2B-B0F4-0BB973EF75A6}">
      <dgm:prSet/>
      <dgm:spPr/>
      <dgm:t>
        <a:bodyPr/>
        <a:lstStyle/>
        <a:p>
          <a:endParaRPr lang="en-GB"/>
        </a:p>
      </dgm:t>
    </dgm:pt>
    <dgm:pt modelId="{D4B3D372-BF63-43C2-8614-A3DEC24B514F}">
      <dgm:prSet phldrT="[Text]"/>
      <dgm:spPr/>
      <dgm:t>
        <a:bodyPr/>
        <a:lstStyle/>
        <a:p>
          <a:endParaRPr lang="en-GB" dirty="0"/>
        </a:p>
      </dgm:t>
    </dgm:pt>
    <dgm:pt modelId="{B743EF7C-D346-4800-A14B-8FDC1BFFFB66}" type="parTrans" cxnId="{1598E4D7-D557-4221-9E3E-60C0F32BA30A}">
      <dgm:prSet/>
      <dgm:spPr/>
      <dgm:t>
        <a:bodyPr/>
        <a:lstStyle/>
        <a:p>
          <a:endParaRPr lang="en-GB"/>
        </a:p>
      </dgm:t>
    </dgm:pt>
    <dgm:pt modelId="{6D9B9838-0990-4CCD-91DF-1CF9B4E5AF1B}" type="sibTrans" cxnId="{1598E4D7-D557-4221-9E3E-60C0F32BA30A}">
      <dgm:prSet/>
      <dgm:spPr/>
      <dgm:t>
        <a:bodyPr/>
        <a:lstStyle/>
        <a:p>
          <a:endParaRPr lang="en-GB"/>
        </a:p>
      </dgm:t>
    </dgm:pt>
    <dgm:pt modelId="{EA65172C-1246-4440-A8A8-E9A57C266C70}">
      <dgm:prSet phldrT="[Text]"/>
      <dgm:spPr/>
      <dgm:t>
        <a:bodyPr/>
        <a:lstStyle/>
        <a:p>
          <a:endParaRPr lang="en-GB" dirty="0"/>
        </a:p>
      </dgm:t>
    </dgm:pt>
    <dgm:pt modelId="{0BFD4662-39AD-46C2-B29D-97266120886D}" type="parTrans" cxnId="{47CB9446-EDCA-4440-88C8-22006D9C2BC7}">
      <dgm:prSet/>
      <dgm:spPr/>
      <dgm:t>
        <a:bodyPr/>
        <a:lstStyle/>
        <a:p>
          <a:endParaRPr lang="en-GB"/>
        </a:p>
      </dgm:t>
    </dgm:pt>
    <dgm:pt modelId="{CF461637-4406-490B-933E-2529DB042971}" type="sibTrans" cxnId="{47CB9446-EDCA-4440-88C8-22006D9C2BC7}">
      <dgm:prSet/>
      <dgm:spPr/>
      <dgm:t>
        <a:bodyPr/>
        <a:lstStyle/>
        <a:p>
          <a:endParaRPr lang="en-GB"/>
        </a:p>
      </dgm:t>
    </dgm:pt>
    <dgm:pt modelId="{E2CE054A-53D7-4C7B-AC14-EC42D8CDB62D}">
      <dgm:prSet phldrT="[Text]"/>
      <dgm:spPr/>
      <dgm:t>
        <a:bodyPr/>
        <a:lstStyle/>
        <a:p>
          <a:endParaRPr lang="en-GB" dirty="0"/>
        </a:p>
      </dgm:t>
    </dgm:pt>
    <dgm:pt modelId="{2D8BE87C-A1B1-42FE-9F35-D8409E0A24A8}" type="parTrans" cxnId="{93460986-1015-476F-85CA-8924CF7E5524}">
      <dgm:prSet/>
      <dgm:spPr/>
      <dgm:t>
        <a:bodyPr/>
        <a:lstStyle/>
        <a:p>
          <a:endParaRPr lang="en-GB"/>
        </a:p>
      </dgm:t>
    </dgm:pt>
    <dgm:pt modelId="{A7C586F4-0707-45A6-9A26-AB5A71C0E05A}" type="sibTrans" cxnId="{93460986-1015-476F-85CA-8924CF7E5524}">
      <dgm:prSet/>
      <dgm:spPr/>
      <dgm:t>
        <a:bodyPr/>
        <a:lstStyle/>
        <a:p>
          <a:endParaRPr lang="en-GB"/>
        </a:p>
      </dgm:t>
    </dgm:pt>
    <dgm:pt modelId="{4B2A5176-7336-4B86-A597-3CA47E69C4B8}">
      <dgm:prSet phldrT="[Text]"/>
      <dgm:spPr/>
      <dgm:t>
        <a:bodyPr/>
        <a:lstStyle/>
        <a:p>
          <a:endParaRPr lang="en-GB" dirty="0"/>
        </a:p>
      </dgm:t>
    </dgm:pt>
    <dgm:pt modelId="{698B3C73-AFC3-4E2F-821E-CDA95D2F4C9A}" type="parTrans" cxnId="{705EB5F2-960A-4940-973F-B7C9B068A98E}">
      <dgm:prSet/>
      <dgm:spPr/>
      <dgm:t>
        <a:bodyPr/>
        <a:lstStyle/>
        <a:p>
          <a:endParaRPr lang="en-GB"/>
        </a:p>
      </dgm:t>
    </dgm:pt>
    <dgm:pt modelId="{8266C6FD-2B7A-439F-839B-662A21634F9D}" type="sibTrans" cxnId="{705EB5F2-960A-4940-973F-B7C9B068A98E}">
      <dgm:prSet/>
      <dgm:spPr/>
      <dgm:t>
        <a:bodyPr/>
        <a:lstStyle/>
        <a:p>
          <a:endParaRPr lang="en-GB"/>
        </a:p>
      </dgm:t>
    </dgm:pt>
    <dgm:pt modelId="{A88AC7BE-961E-414B-8EF4-F990FFCCFB2E}">
      <dgm:prSet phldrT="[Text]"/>
      <dgm:spPr/>
      <dgm:t>
        <a:bodyPr/>
        <a:lstStyle/>
        <a:p>
          <a:endParaRPr lang="en-GB" dirty="0"/>
        </a:p>
      </dgm:t>
    </dgm:pt>
    <dgm:pt modelId="{7AB0AB29-ABF0-4420-B32D-5C82D7F79528}" type="parTrans" cxnId="{CD473895-A773-4F63-ADEB-A1B798C740EC}">
      <dgm:prSet/>
      <dgm:spPr/>
      <dgm:t>
        <a:bodyPr/>
        <a:lstStyle/>
        <a:p>
          <a:endParaRPr lang="en-GB"/>
        </a:p>
      </dgm:t>
    </dgm:pt>
    <dgm:pt modelId="{D7594433-C692-475B-B5D5-B7F957DA1A8E}" type="sibTrans" cxnId="{CD473895-A773-4F63-ADEB-A1B798C740EC}">
      <dgm:prSet/>
      <dgm:spPr/>
      <dgm:t>
        <a:bodyPr/>
        <a:lstStyle/>
        <a:p>
          <a:endParaRPr lang="en-GB"/>
        </a:p>
      </dgm:t>
    </dgm:pt>
    <dgm:pt modelId="{1C05AB33-D1FF-4BB6-BDAC-C464371FE291}">
      <dgm:prSet phldrT="[Text]"/>
      <dgm:spPr/>
      <dgm:t>
        <a:bodyPr/>
        <a:lstStyle/>
        <a:p>
          <a:endParaRPr lang="en-GB" dirty="0"/>
        </a:p>
      </dgm:t>
    </dgm:pt>
    <dgm:pt modelId="{E31878D1-B3AA-4C06-9343-9BA0C6DB5E39}" type="parTrans" cxnId="{A218C8BC-77FF-448E-8988-566610F5E28D}">
      <dgm:prSet/>
      <dgm:spPr/>
      <dgm:t>
        <a:bodyPr/>
        <a:lstStyle/>
        <a:p>
          <a:endParaRPr lang="en-GB"/>
        </a:p>
      </dgm:t>
    </dgm:pt>
    <dgm:pt modelId="{240724A4-1B1D-4FEC-A3B2-EBC9CA1DC1F2}" type="sibTrans" cxnId="{A218C8BC-77FF-448E-8988-566610F5E28D}">
      <dgm:prSet/>
      <dgm:spPr/>
      <dgm:t>
        <a:bodyPr/>
        <a:lstStyle/>
        <a:p>
          <a:endParaRPr lang="en-GB"/>
        </a:p>
      </dgm:t>
    </dgm:pt>
    <dgm:pt modelId="{19C002B1-7E19-44BC-9ACA-A109783E7FDF}" type="pres">
      <dgm:prSet presAssocID="{CE60F5E9-C298-403B-A1A3-95DD3F31D43A}" presName="diagram" presStyleCnt="0">
        <dgm:presLayoutVars>
          <dgm:dir/>
          <dgm:resizeHandles/>
        </dgm:presLayoutVars>
      </dgm:prSet>
      <dgm:spPr/>
    </dgm:pt>
    <dgm:pt modelId="{A19AD70A-2B39-4C4E-AED2-72E8884B5F06}" type="pres">
      <dgm:prSet presAssocID="{45CEFF0B-44B2-4A11-984A-46333AFF920F}" presName="firstNode" presStyleLbl="node1" presStyleIdx="0" presStyleCnt="9">
        <dgm:presLayoutVars>
          <dgm:bulletEnabled val="1"/>
        </dgm:presLayoutVars>
      </dgm:prSet>
      <dgm:spPr/>
    </dgm:pt>
    <dgm:pt modelId="{36326AE0-C820-4A48-8542-1B1588CE35C5}" type="pres">
      <dgm:prSet presAssocID="{94F71C3D-6C69-4B54-9747-D6F17F2B041B}" presName="sibTrans" presStyleLbl="sibTrans2D1" presStyleIdx="0" presStyleCnt="8"/>
      <dgm:spPr/>
    </dgm:pt>
    <dgm:pt modelId="{D8A345B4-0BD1-4667-A92F-E3CFE1C5F275}" type="pres">
      <dgm:prSet presAssocID="{CE57A98A-DA27-4442-B73E-B08EEB5B49C5}" presName="middleNode" presStyleCnt="0"/>
      <dgm:spPr/>
    </dgm:pt>
    <dgm:pt modelId="{09C230EF-16EB-4CF6-B990-F8E40BD4EE39}" type="pres">
      <dgm:prSet presAssocID="{CE57A98A-DA27-4442-B73E-B08EEB5B49C5}" presName="padding" presStyleLbl="node1" presStyleIdx="0" presStyleCnt="9"/>
      <dgm:spPr/>
    </dgm:pt>
    <dgm:pt modelId="{EB691B51-777C-4E48-92A0-F268AEB0946B}" type="pres">
      <dgm:prSet presAssocID="{CE57A98A-DA27-4442-B73E-B08EEB5B49C5}" presName="shape" presStyleLbl="node1" presStyleIdx="1" presStyleCnt="9">
        <dgm:presLayoutVars>
          <dgm:bulletEnabled val="1"/>
        </dgm:presLayoutVars>
      </dgm:prSet>
      <dgm:spPr/>
    </dgm:pt>
    <dgm:pt modelId="{112133E8-A530-4DDC-8DAD-BE7E6D9F71AB}" type="pres">
      <dgm:prSet presAssocID="{AB3D3060-FCC4-4994-B7DE-A8C0E289C288}" presName="sibTrans" presStyleLbl="sibTrans2D1" presStyleIdx="1" presStyleCnt="8"/>
      <dgm:spPr/>
    </dgm:pt>
    <dgm:pt modelId="{9A76F895-32C9-49F8-AEFF-34181D2B0357}" type="pres">
      <dgm:prSet presAssocID="{AE02688D-8591-4E30-B29E-AB0BE03B34EB}" presName="middleNode" presStyleCnt="0"/>
      <dgm:spPr/>
    </dgm:pt>
    <dgm:pt modelId="{A7DBE9AA-3C05-4D04-A57A-903FFEA42DFF}" type="pres">
      <dgm:prSet presAssocID="{AE02688D-8591-4E30-B29E-AB0BE03B34EB}" presName="padding" presStyleLbl="node1" presStyleIdx="1" presStyleCnt="9"/>
      <dgm:spPr/>
    </dgm:pt>
    <dgm:pt modelId="{D8E6F6E3-1B82-4438-96DD-9C4019C8F41A}" type="pres">
      <dgm:prSet presAssocID="{AE02688D-8591-4E30-B29E-AB0BE03B34EB}" presName="shape" presStyleLbl="node1" presStyleIdx="2" presStyleCnt="9">
        <dgm:presLayoutVars>
          <dgm:bulletEnabled val="1"/>
        </dgm:presLayoutVars>
      </dgm:prSet>
      <dgm:spPr/>
    </dgm:pt>
    <dgm:pt modelId="{8609DD00-F06F-4989-826C-6FBE6E9CE84C}" type="pres">
      <dgm:prSet presAssocID="{3159CE86-4718-49ED-9405-DBA9EA7C178D}" presName="sibTrans" presStyleLbl="sibTrans2D1" presStyleIdx="2" presStyleCnt="8"/>
      <dgm:spPr/>
    </dgm:pt>
    <dgm:pt modelId="{D178AE85-B278-4F8B-BDBB-14736C897C37}" type="pres">
      <dgm:prSet presAssocID="{D4B3D372-BF63-43C2-8614-A3DEC24B514F}" presName="middleNode" presStyleCnt="0"/>
      <dgm:spPr/>
    </dgm:pt>
    <dgm:pt modelId="{C687A273-56B6-4C87-A453-AA90C9EAACF5}" type="pres">
      <dgm:prSet presAssocID="{D4B3D372-BF63-43C2-8614-A3DEC24B514F}" presName="padding" presStyleLbl="node1" presStyleIdx="2" presStyleCnt="9"/>
      <dgm:spPr/>
    </dgm:pt>
    <dgm:pt modelId="{C0B872C4-96A9-4C22-89C4-6F23F30E0B90}" type="pres">
      <dgm:prSet presAssocID="{D4B3D372-BF63-43C2-8614-A3DEC24B514F}" presName="shape" presStyleLbl="node1" presStyleIdx="3" presStyleCnt="9">
        <dgm:presLayoutVars>
          <dgm:bulletEnabled val="1"/>
        </dgm:presLayoutVars>
      </dgm:prSet>
      <dgm:spPr/>
    </dgm:pt>
    <dgm:pt modelId="{80779740-DC4C-45FE-A7C5-539A79147EB6}" type="pres">
      <dgm:prSet presAssocID="{6D9B9838-0990-4CCD-91DF-1CF9B4E5AF1B}" presName="sibTrans" presStyleLbl="sibTrans2D1" presStyleIdx="3" presStyleCnt="8"/>
      <dgm:spPr/>
    </dgm:pt>
    <dgm:pt modelId="{2E5C3E09-84A4-4303-B869-194E8A69ACAE}" type="pres">
      <dgm:prSet presAssocID="{EA65172C-1246-4440-A8A8-E9A57C266C70}" presName="middleNode" presStyleCnt="0"/>
      <dgm:spPr/>
    </dgm:pt>
    <dgm:pt modelId="{333156BC-F83A-477C-A77C-A8831D34EE95}" type="pres">
      <dgm:prSet presAssocID="{EA65172C-1246-4440-A8A8-E9A57C266C70}" presName="padding" presStyleLbl="node1" presStyleIdx="3" presStyleCnt="9"/>
      <dgm:spPr/>
    </dgm:pt>
    <dgm:pt modelId="{CEB98C4C-FE0E-47C2-BDD5-DAABC9A78BC4}" type="pres">
      <dgm:prSet presAssocID="{EA65172C-1246-4440-A8A8-E9A57C266C70}" presName="shape" presStyleLbl="node1" presStyleIdx="4" presStyleCnt="9">
        <dgm:presLayoutVars>
          <dgm:bulletEnabled val="1"/>
        </dgm:presLayoutVars>
      </dgm:prSet>
      <dgm:spPr/>
    </dgm:pt>
    <dgm:pt modelId="{01871B73-4BEA-49AC-A4C6-266AF3BBB570}" type="pres">
      <dgm:prSet presAssocID="{CF461637-4406-490B-933E-2529DB042971}" presName="sibTrans" presStyleLbl="sibTrans2D1" presStyleIdx="4" presStyleCnt="8"/>
      <dgm:spPr/>
    </dgm:pt>
    <dgm:pt modelId="{DC32637E-6CE3-4BAE-8F87-9996C0A035D4}" type="pres">
      <dgm:prSet presAssocID="{E2CE054A-53D7-4C7B-AC14-EC42D8CDB62D}" presName="middleNode" presStyleCnt="0"/>
      <dgm:spPr/>
    </dgm:pt>
    <dgm:pt modelId="{1D6DCFBF-C151-4A3E-B8A4-EA5019361153}" type="pres">
      <dgm:prSet presAssocID="{E2CE054A-53D7-4C7B-AC14-EC42D8CDB62D}" presName="padding" presStyleLbl="node1" presStyleIdx="4" presStyleCnt="9"/>
      <dgm:spPr/>
    </dgm:pt>
    <dgm:pt modelId="{F0EAE118-CFE7-412F-9D4E-0F61CA30EE43}" type="pres">
      <dgm:prSet presAssocID="{E2CE054A-53D7-4C7B-AC14-EC42D8CDB62D}" presName="shape" presStyleLbl="node1" presStyleIdx="5" presStyleCnt="9">
        <dgm:presLayoutVars>
          <dgm:bulletEnabled val="1"/>
        </dgm:presLayoutVars>
      </dgm:prSet>
      <dgm:spPr/>
    </dgm:pt>
    <dgm:pt modelId="{D79AF986-1495-48A8-9115-612101B86F9B}" type="pres">
      <dgm:prSet presAssocID="{A7C586F4-0707-45A6-9A26-AB5A71C0E05A}" presName="sibTrans" presStyleLbl="sibTrans2D1" presStyleIdx="5" presStyleCnt="8"/>
      <dgm:spPr/>
    </dgm:pt>
    <dgm:pt modelId="{E448F7E8-BC2B-4436-B012-FD791127E741}" type="pres">
      <dgm:prSet presAssocID="{4B2A5176-7336-4B86-A597-3CA47E69C4B8}" presName="middleNode" presStyleCnt="0"/>
      <dgm:spPr/>
    </dgm:pt>
    <dgm:pt modelId="{15F2A4FA-8429-4885-8AA2-466CF4E7E098}" type="pres">
      <dgm:prSet presAssocID="{4B2A5176-7336-4B86-A597-3CA47E69C4B8}" presName="padding" presStyleLbl="node1" presStyleIdx="5" presStyleCnt="9"/>
      <dgm:spPr/>
    </dgm:pt>
    <dgm:pt modelId="{D726D0B9-9C04-4FA4-BAF2-211F7496F77A}" type="pres">
      <dgm:prSet presAssocID="{4B2A5176-7336-4B86-A597-3CA47E69C4B8}" presName="shape" presStyleLbl="node1" presStyleIdx="6" presStyleCnt="9">
        <dgm:presLayoutVars>
          <dgm:bulletEnabled val="1"/>
        </dgm:presLayoutVars>
      </dgm:prSet>
      <dgm:spPr/>
    </dgm:pt>
    <dgm:pt modelId="{5A773BC5-D927-4E51-8E17-6F70554C959F}" type="pres">
      <dgm:prSet presAssocID="{8266C6FD-2B7A-439F-839B-662A21634F9D}" presName="sibTrans" presStyleLbl="sibTrans2D1" presStyleIdx="6" presStyleCnt="8"/>
      <dgm:spPr/>
    </dgm:pt>
    <dgm:pt modelId="{A3BE6FD7-C08B-4E49-ADEF-378916CC4A73}" type="pres">
      <dgm:prSet presAssocID="{A88AC7BE-961E-414B-8EF4-F990FFCCFB2E}" presName="middleNode" presStyleCnt="0"/>
      <dgm:spPr/>
    </dgm:pt>
    <dgm:pt modelId="{55CD7561-0748-4280-A92C-CD1BA65B3055}" type="pres">
      <dgm:prSet presAssocID="{A88AC7BE-961E-414B-8EF4-F990FFCCFB2E}" presName="padding" presStyleLbl="node1" presStyleIdx="6" presStyleCnt="9"/>
      <dgm:spPr/>
    </dgm:pt>
    <dgm:pt modelId="{995889E7-378B-484C-BD53-B735CAE6D0FA}" type="pres">
      <dgm:prSet presAssocID="{A88AC7BE-961E-414B-8EF4-F990FFCCFB2E}" presName="shape" presStyleLbl="node1" presStyleIdx="7" presStyleCnt="9">
        <dgm:presLayoutVars>
          <dgm:bulletEnabled val="1"/>
        </dgm:presLayoutVars>
      </dgm:prSet>
      <dgm:spPr/>
    </dgm:pt>
    <dgm:pt modelId="{8AD4A3BD-E0B7-4109-9344-35310DDB526D}" type="pres">
      <dgm:prSet presAssocID="{D7594433-C692-475B-B5D5-B7F957DA1A8E}" presName="sibTrans" presStyleLbl="sibTrans2D1" presStyleIdx="7" presStyleCnt="8"/>
      <dgm:spPr/>
    </dgm:pt>
    <dgm:pt modelId="{AE87C676-126B-4E01-AB93-B90BC389212C}" type="pres">
      <dgm:prSet presAssocID="{1C05AB33-D1FF-4BB6-BDAC-C464371FE291}" presName="lastNode" presStyleLbl="node1" presStyleIdx="8" presStyleCnt="9">
        <dgm:presLayoutVars>
          <dgm:bulletEnabled val="1"/>
        </dgm:presLayoutVars>
      </dgm:prSet>
      <dgm:spPr/>
    </dgm:pt>
  </dgm:ptLst>
  <dgm:cxnLst>
    <dgm:cxn modelId="{E751CE26-3FF7-4901-BB55-75DA5A276A84}" type="presOf" srcId="{CF461637-4406-490B-933E-2529DB042971}" destId="{01871B73-4BEA-49AC-A4C6-266AF3BBB570}" srcOrd="0" destOrd="0" presId="urn:microsoft.com/office/officeart/2005/8/layout/bProcess2#1"/>
    <dgm:cxn modelId="{7726B429-B385-491C-975B-2D913D629E04}" srcId="{CE60F5E9-C298-403B-A1A3-95DD3F31D43A}" destId="{CE57A98A-DA27-4442-B73E-B08EEB5B49C5}" srcOrd="1" destOrd="0" parTransId="{4A07CEDB-1942-45F5-803F-9A03FB8A949E}" sibTransId="{AB3D3060-FCC4-4994-B7DE-A8C0E289C288}"/>
    <dgm:cxn modelId="{72CFD12C-44C5-48B1-8045-3D80F6E96464}" type="presOf" srcId="{AE02688D-8591-4E30-B29E-AB0BE03B34EB}" destId="{D8E6F6E3-1B82-4438-96DD-9C4019C8F41A}" srcOrd="0" destOrd="0" presId="urn:microsoft.com/office/officeart/2005/8/layout/bProcess2#1"/>
    <dgm:cxn modelId="{8ADE7631-C382-491A-8A65-BB4C15BF32D7}" type="presOf" srcId="{6D9B9838-0990-4CCD-91DF-1CF9B4E5AF1B}" destId="{80779740-DC4C-45FE-A7C5-539A79147EB6}" srcOrd="0" destOrd="0" presId="urn:microsoft.com/office/officeart/2005/8/layout/bProcess2#1"/>
    <dgm:cxn modelId="{025FBA60-A082-4E2B-B0F4-0BB973EF75A6}" srcId="{CE60F5E9-C298-403B-A1A3-95DD3F31D43A}" destId="{AE02688D-8591-4E30-B29E-AB0BE03B34EB}" srcOrd="2" destOrd="0" parTransId="{6EC5BAA6-2008-4717-8D42-8ADBD959A068}" sibTransId="{3159CE86-4718-49ED-9405-DBA9EA7C178D}"/>
    <dgm:cxn modelId="{D8E7C665-7FC6-4A2F-9099-5FACD9B3D4B4}" type="presOf" srcId="{E2CE054A-53D7-4C7B-AC14-EC42D8CDB62D}" destId="{F0EAE118-CFE7-412F-9D4E-0F61CA30EE43}" srcOrd="0" destOrd="0" presId="urn:microsoft.com/office/officeart/2005/8/layout/bProcess2#1"/>
    <dgm:cxn modelId="{DFF18866-01EF-4525-81F4-EE288697F121}" type="presOf" srcId="{8266C6FD-2B7A-439F-839B-662A21634F9D}" destId="{5A773BC5-D927-4E51-8E17-6F70554C959F}" srcOrd="0" destOrd="0" presId="urn:microsoft.com/office/officeart/2005/8/layout/bProcess2#1"/>
    <dgm:cxn modelId="{47CB9446-EDCA-4440-88C8-22006D9C2BC7}" srcId="{CE60F5E9-C298-403B-A1A3-95DD3F31D43A}" destId="{EA65172C-1246-4440-A8A8-E9A57C266C70}" srcOrd="4" destOrd="0" parTransId="{0BFD4662-39AD-46C2-B29D-97266120886D}" sibTransId="{CF461637-4406-490B-933E-2529DB042971}"/>
    <dgm:cxn modelId="{C0552B6D-2360-4BA9-8662-098BDB525D60}" type="presOf" srcId="{1C05AB33-D1FF-4BB6-BDAC-C464371FE291}" destId="{AE87C676-126B-4E01-AB93-B90BC389212C}" srcOrd="0" destOrd="0" presId="urn:microsoft.com/office/officeart/2005/8/layout/bProcess2#1"/>
    <dgm:cxn modelId="{1CDFCB55-13B2-4791-B712-5865456DE2A8}" type="presOf" srcId="{D7594433-C692-475B-B5D5-B7F957DA1A8E}" destId="{8AD4A3BD-E0B7-4109-9344-35310DDB526D}" srcOrd="0" destOrd="0" presId="urn:microsoft.com/office/officeart/2005/8/layout/bProcess2#1"/>
    <dgm:cxn modelId="{93460986-1015-476F-85CA-8924CF7E5524}" srcId="{CE60F5E9-C298-403B-A1A3-95DD3F31D43A}" destId="{E2CE054A-53D7-4C7B-AC14-EC42D8CDB62D}" srcOrd="5" destOrd="0" parTransId="{2D8BE87C-A1B1-42FE-9F35-D8409E0A24A8}" sibTransId="{A7C586F4-0707-45A6-9A26-AB5A71C0E05A}"/>
    <dgm:cxn modelId="{AA99A786-86E9-40EB-BFC5-98821BF85212}" type="presOf" srcId="{4B2A5176-7336-4B86-A597-3CA47E69C4B8}" destId="{D726D0B9-9C04-4FA4-BAF2-211F7496F77A}" srcOrd="0" destOrd="0" presId="urn:microsoft.com/office/officeart/2005/8/layout/bProcess2#1"/>
    <dgm:cxn modelId="{B0E6B688-05BE-40A9-86CC-91396A9BA208}" type="presOf" srcId="{94F71C3D-6C69-4B54-9747-D6F17F2B041B}" destId="{36326AE0-C820-4A48-8542-1B1588CE35C5}" srcOrd="0" destOrd="0" presId="urn:microsoft.com/office/officeart/2005/8/layout/bProcess2#1"/>
    <dgm:cxn modelId="{CD473895-A773-4F63-ADEB-A1B798C740EC}" srcId="{CE60F5E9-C298-403B-A1A3-95DD3F31D43A}" destId="{A88AC7BE-961E-414B-8EF4-F990FFCCFB2E}" srcOrd="7" destOrd="0" parTransId="{7AB0AB29-ABF0-4420-B32D-5C82D7F79528}" sibTransId="{D7594433-C692-475B-B5D5-B7F957DA1A8E}"/>
    <dgm:cxn modelId="{436D5E97-25DD-4D15-9D3D-231A7C3B9228}" type="presOf" srcId="{A88AC7BE-961E-414B-8EF4-F990FFCCFB2E}" destId="{995889E7-378B-484C-BD53-B735CAE6D0FA}" srcOrd="0" destOrd="0" presId="urn:microsoft.com/office/officeart/2005/8/layout/bProcess2#1"/>
    <dgm:cxn modelId="{4168109C-7897-418C-9D58-314C545B8C38}" type="presOf" srcId="{D4B3D372-BF63-43C2-8614-A3DEC24B514F}" destId="{C0B872C4-96A9-4C22-89C4-6F23F30E0B90}" srcOrd="0" destOrd="0" presId="urn:microsoft.com/office/officeart/2005/8/layout/bProcess2#1"/>
    <dgm:cxn modelId="{68678AA9-E68A-4B91-9347-1DF4DEB462B3}" type="presOf" srcId="{AB3D3060-FCC4-4994-B7DE-A8C0E289C288}" destId="{112133E8-A530-4DDC-8DAD-BE7E6D9F71AB}" srcOrd="0" destOrd="0" presId="urn:microsoft.com/office/officeart/2005/8/layout/bProcess2#1"/>
    <dgm:cxn modelId="{E61635AD-8B46-4816-839F-45519BFA1515}" type="presOf" srcId="{A7C586F4-0707-45A6-9A26-AB5A71C0E05A}" destId="{D79AF986-1495-48A8-9115-612101B86F9B}" srcOrd="0" destOrd="0" presId="urn:microsoft.com/office/officeart/2005/8/layout/bProcess2#1"/>
    <dgm:cxn modelId="{A218C8BC-77FF-448E-8988-566610F5E28D}" srcId="{CE60F5E9-C298-403B-A1A3-95DD3F31D43A}" destId="{1C05AB33-D1FF-4BB6-BDAC-C464371FE291}" srcOrd="8" destOrd="0" parTransId="{E31878D1-B3AA-4C06-9343-9BA0C6DB5E39}" sibTransId="{240724A4-1B1D-4FEC-A3B2-EBC9CA1DC1F2}"/>
    <dgm:cxn modelId="{EE928BC4-AAAE-439F-8257-FEB5FF0BA211}" type="presOf" srcId="{EA65172C-1246-4440-A8A8-E9A57C266C70}" destId="{CEB98C4C-FE0E-47C2-BDD5-DAABC9A78BC4}" srcOrd="0" destOrd="0" presId="urn:microsoft.com/office/officeart/2005/8/layout/bProcess2#1"/>
    <dgm:cxn modelId="{AFDE7CC9-73AB-4A6A-BE17-A5CDDC7F30E1}" srcId="{CE60F5E9-C298-403B-A1A3-95DD3F31D43A}" destId="{45CEFF0B-44B2-4A11-984A-46333AFF920F}" srcOrd="0" destOrd="0" parTransId="{F9089D82-1D28-4610-97E6-2F683A093FF7}" sibTransId="{94F71C3D-6C69-4B54-9747-D6F17F2B041B}"/>
    <dgm:cxn modelId="{931B94CC-A056-4832-926C-58ECD3241B0B}" type="presOf" srcId="{3159CE86-4718-49ED-9405-DBA9EA7C178D}" destId="{8609DD00-F06F-4989-826C-6FBE6E9CE84C}" srcOrd="0" destOrd="0" presId="urn:microsoft.com/office/officeart/2005/8/layout/bProcess2#1"/>
    <dgm:cxn modelId="{1598E4D7-D557-4221-9E3E-60C0F32BA30A}" srcId="{CE60F5E9-C298-403B-A1A3-95DD3F31D43A}" destId="{D4B3D372-BF63-43C2-8614-A3DEC24B514F}" srcOrd="3" destOrd="0" parTransId="{B743EF7C-D346-4800-A14B-8FDC1BFFFB66}" sibTransId="{6D9B9838-0990-4CCD-91DF-1CF9B4E5AF1B}"/>
    <dgm:cxn modelId="{BE86C6E4-D1DE-4949-B70A-11A9F691AC89}" type="presOf" srcId="{CE57A98A-DA27-4442-B73E-B08EEB5B49C5}" destId="{EB691B51-777C-4E48-92A0-F268AEB0946B}" srcOrd="0" destOrd="0" presId="urn:microsoft.com/office/officeart/2005/8/layout/bProcess2#1"/>
    <dgm:cxn modelId="{705EB5F2-960A-4940-973F-B7C9B068A98E}" srcId="{CE60F5E9-C298-403B-A1A3-95DD3F31D43A}" destId="{4B2A5176-7336-4B86-A597-3CA47E69C4B8}" srcOrd="6" destOrd="0" parTransId="{698B3C73-AFC3-4E2F-821E-CDA95D2F4C9A}" sibTransId="{8266C6FD-2B7A-439F-839B-662A21634F9D}"/>
    <dgm:cxn modelId="{9D69E9F9-9146-434F-A999-05A7D00C1393}" type="presOf" srcId="{45CEFF0B-44B2-4A11-984A-46333AFF920F}" destId="{A19AD70A-2B39-4C4E-AED2-72E8884B5F06}" srcOrd="0" destOrd="0" presId="urn:microsoft.com/office/officeart/2005/8/layout/bProcess2#1"/>
    <dgm:cxn modelId="{8623ABFD-0CA5-476F-8A5D-A29152D4BB7C}" type="presOf" srcId="{CE60F5E9-C298-403B-A1A3-95DD3F31D43A}" destId="{19C002B1-7E19-44BC-9ACA-A109783E7FDF}" srcOrd="0" destOrd="0" presId="urn:microsoft.com/office/officeart/2005/8/layout/bProcess2#1"/>
    <dgm:cxn modelId="{629B7E6A-930B-44BE-8EB8-C11487AF0430}" type="presParOf" srcId="{19C002B1-7E19-44BC-9ACA-A109783E7FDF}" destId="{A19AD70A-2B39-4C4E-AED2-72E8884B5F06}" srcOrd="0" destOrd="0" presId="urn:microsoft.com/office/officeart/2005/8/layout/bProcess2#1"/>
    <dgm:cxn modelId="{659766BD-0517-482D-9514-B35C13AE3227}" type="presParOf" srcId="{19C002B1-7E19-44BC-9ACA-A109783E7FDF}" destId="{36326AE0-C820-4A48-8542-1B1588CE35C5}" srcOrd="1" destOrd="0" presId="urn:microsoft.com/office/officeart/2005/8/layout/bProcess2#1"/>
    <dgm:cxn modelId="{E9F249C9-B6A7-4820-B563-CB7D760DB33C}" type="presParOf" srcId="{19C002B1-7E19-44BC-9ACA-A109783E7FDF}" destId="{D8A345B4-0BD1-4667-A92F-E3CFE1C5F275}" srcOrd="2" destOrd="0" presId="urn:microsoft.com/office/officeart/2005/8/layout/bProcess2#1"/>
    <dgm:cxn modelId="{8F38D188-A808-4414-90BB-23F977839729}" type="presParOf" srcId="{D8A345B4-0BD1-4667-A92F-E3CFE1C5F275}" destId="{09C230EF-16EB-4CF6-B990-F8E40BD4EE39}" srcOrd="0" destOrd="0" presId="urn:microsoft.com/office/officeart/2005/8/layout/bProcess2#1"/>
    <dgm:cxn modelId="{19158139-7069-40A3-AC98-2BD49ECDF2F3}" type="presParOf" srcId="{D8A345B4-0BD1-4667-A92F-E3CFE1C5F275}" destId="{EB691B51-777C-4E48-92A0-F268AEB0946B}" srcOrd="1" destOrd="0" presId="urn:microsoft.com/office/officeart/2005/8/layout/bProcess2#1"/>
    <dgm:cxn modelId="{36DB3844-0FE3-490A-905F-A61851DE42AB}" type="presParOf" srcId="{19C002B1-7E19-44BC-9ACA-A109783E7FDF}" destId="{112133E8-A530-4DDC-8DAD-BE7E6D9F71AB}" srcOrd="3" destOrd="0" presId="urn:microsoft.com/office/officeart/2005/8/layout/bProcess2#1"/>
    <dgm:cxn modelId="{5B9685AC-3472-467F-9084-328BC6E2567F}" type="presParOf" srcId="{19C002B1-7E19-44BC-9ACA-A109783E7FDF}" destId="{9A76F895-32C9-49F8-AEFF-34181D2B0357}" srcOrd="4" destOrd="0" presId="urn:microsoft.com/office/officeart/2005/8/layout/bProcess2#1"/>
    <dgm:cxn modelId="{6EF57C57-41C9-4D01-8CF6-6EF99CF63E7E}" type="presParOf" srcId="{9A76F895-32C9-49F8-AEFF-34181D2B0357}" destId="{A7DBE9AA-3C05-4D04-A57A-903FFEA42DFF}" srcOrd="0" destOrd="0" presId="urn:microsoft.com/office/officeart/2005/8/layout/bProcess2#1"/>
    <dgm:cxn modelId="{474850E2-BB30-448F-BAF2-E8546A257D0D}" type="presParOf" srcId="{9A76F895-32C9-49F8-AEFF-34181D2B0357}" destId="{D8E6F6E3-1B82-4438-96DD-9C4019C8F41A}" srcOrd="1" destOrd="0" presId="urn:microsoft.com/office/officeart/2005/8/layout/bProcess2#1"/>
    <dgm:cxn modelId="{5821859F-B578-4F35-A82E-1D500B584A18}" type="presParOf" srcId="{19C002B1-7E19-44BC-9ACA-A109783E7FDF}" destId="{8609DD00-F06F-4989-826C-6FBE6E9CE84C}" srcOrd="5" destOrd="0" presId="urn:microsoft.com/office/officeart/2005/8/layout/bProcess2#1"/>
    <dgm:cxn modelId="{B2E573AD-2EC2-4219-97FC-24CF9347A766}" type="presParOf" srcId="{19C002B1-7E19-44BC-9ACA-A109783E7FDF}" destId="{D178AE85-B278-4F8B-BDBB-14736C897C37}" srcOrd="6" destOrd="0" presId="urn:microsoft.com/office/officeart/2005/8/layout/bProcess2#1"/>
    <dgm:cxn modelId="{5F26BF33-05F1-4F77-85C6-225D8062EB00}" type="presParOf" srcId="{D178AE85-B278-4F8B-BDBB-14736C897C37}" destId="{C687A273-56B6-4C87-A453-AA90C9EAACF5}" srcOrd="0" destOrd="0" presId="urn:microsoft.com/office/officeart/2005/8/layout/bProcess2#1"/>
    <dgm:cxn modelId="{A901F2DE-41AF-40F3-89C4-96C1F22D08C2}" type="presParOf" srcId="{D178AE85-B278-4F8B-BDBB-14736C897C37}" destId="{C0B872C4-96A9-4C22-89C4-6F23F30E0B90}" srcOrd="1" destOrd="0" presId="urn:microsoft.com/office/officeart/2005/8/layout/bProcess2#1"/>
    <dgm:cxn modelId="{3BBACEA8-BB0A-4CA2-B542-83E837E6B1CC}" type="presParOf" srcId="{19C002B1-7E19-44BC-9ACA-A109783E7FDF}" destId="{80779740-DC4C-45FE-A7C5-539A79147EB6}" srcOrd="7" destOrd="0" presId="urn:microsoft.com/office/officeart/2005/8/layout/bProcess2#1"/>
    <dgm:cxn modelId="{38581760-CED7-4769-B2F2-E6D166F79707}" type="presParOf" srcId="{19C002B1-7E19-44BC-9ACA-A109783E7FDF}" destId="{2E5C3E09-84A4-4303-B869-194E8A69ACAE}" srcOrd="8" destOrd="0" presId="urn:microsoft.com/office/officeart/2005/8/layout/bProcess2#1"/>
    <dgm:cxn modelId="{DEF1A0BB-AC09-4A0C-9B7D-3E08DFAF2E7B}" type="presParOf" srcId="{2E5C3E09-84A4-4303-B869-194E8A69ACAE}" destId="{333156BC-F83A-477C-A77C-A8831D34EE95}" srcOrd="0" destOrd="0" presId="urn:microsoft.com/office/officeart/2005/8/layout/bProcess2#1"/>
    <dgm:cxn modelId="{D75A2830-530D-4BC2-A59E-ABA739BB7DE4}" type="presParOf" srcId="{2E5C3E09-84A4-4303-B869-194E8A69ACAE}" destId="{CEB98C4C-FE0E-47C2-BDD5-DAABC9A78BC4}" srcOrd="1" destOrd="0" presId="urn:microsoft.com/office/officeart/2005/8/layout/bProcess2#1"/>
    <dgm:cxn modelId="{577CA282-FCF2-4ED4-8E75-0B698B2392A7}" type="presParOf" srcId="{19C002B1-7E19-44BC-9ACA-A109783E7FDF}" destId="{01871B73-4BEA-49AC-A4C6-266AF3BBB570}" srcOrd="9" destOrd="0" presId="urn:microsoft.com/office/officeart/2005/8/layout/bProcess2#1"/>
    <dgm:cxn modelId="{0AC6E419-8F7E-4B0F-86A9-BDD0EAF79730}" type="presParOf" srcId="{19C002B1-7E19-44BC-9ACA-A109783E7FDF}" destId="{DC32637E-6CE3-4BAE-8F87-9996C0A035D4}" srcOrd="10" destOrd="0" presId="urn:microsoft.com/office/officeart/2005/8/layout/bProcess2#1"/>
    <dgm:cxn modelId="{B80AC83D-60D0-4B2D-A6BC-9E83BE6CDD0A}" type="presParOf" srcId="{DC32637E-6CE3-4BAE-8F87-9996C0A035D4}" destId="{1D6DCFBF-C151-4A3E-B8A4-EA5019361153}" srcOrd="0" destOrd="0" presId="urn:microsoft.com/office/officeart/2005/8/layout/bProcess2#1"/>
    <dgm:cxn modelId="{797CE6AE-51E1-4958-B86D-40C802E4DC70}" type="presParOf" srcId="{DC32637E-6CE3-4BAE-8F87-9996C0A035D4}" destId="{F0EAE118-CFE7-412F-9D4E-0F61CA30EE43}" srcOrd="1" destOrd="0" presId="urn:microsoft.com/office/officeart/2005/8/layout/bProcess2#1"/>
    <dgm:cxn modelId="{10864FAD-F209-481E-B774-4A33E2B0B7F2}" type="presParOf" srcId="{19C002B1-7E19-44BC-9ACA-A109783E7FDF}" destId="{D79AF986-1495-48A8-9115-612101B86F9B}" srcOrd="11" destOrd="0" presId="urn:microsoft.com/office/officeart/2005/8/layout/bProcess2#1"/>
    <dgm:cxn modelId="{56318C41-DBD6-4C1C-B0B6-387072E534EC}" type="presParOf" srcId="{19C002B1-7E19-44BC-9ACA-A109783E7FDF}" destId="{E448F7E8-BC2B-4436-B012-FD791127E741}" srcOrd="12" destOrd="0" presId="urn:microsoft.com/office/officeart/2005/8/layout/bProcess2#1"/>
    <dgm:cxn modelId="{A0222A73-A6A4-417E-95F5-8C6B3AF02C7E}" type="presParOf" srcId="{E448F7E8-BC2B-4436-B012-FD791127E741}" destId="{15F2A4FA-8429-4885-8AA2-466CF4E7E098}" srcOrd="0" destOrd="0" presId="urn:microsoft.com/office/officeart/2005/8/layout/bProcess2#1"/>
    <dgm:cxn modelId="{E5310A92-CC68-4C29-861A-7ACD6B4E4B47}" type="presParOf" srcId="{E448F7E8-BC2B-4436-B012-FD791127E741}" destId="{D726D0B9-9C04-4FA4-BAF2-211F7496F77A}" srcOrd="1" destOrd="0" presId="urn:microsoft.com/office/officeart/2005/8/layout/bProcess2#1"/>
    <dgm:cxn modelId="{1D46F60A-A3A1-40C0-90DA-CBF7D8FC279D}" type="presParOf" srcId="{19C002B1-7E19-44BC-9ACA-A109783E7FDF}" destId="{5A773BC5-D927-4E51-8E17-6F70554C959F}" srcOrd="13" destOrd="0" presId="urn:microsoft.com/office/officeart/2005/8/layout/bProcess2#1"/>
    <dgm:cxn modelId="{06327C09-70C2-4683-B729-828DA55DC86E}" type="presParOf" srcId="{19C002B1-7E19-44BC-9ACA-A109783E7FDF}" destId="{A3BE6FD7-C08B-4E49-ADEF-378916CC4A73}" srcOrd="14" destOrd="0" presId="urn:microsoft.com/office/officeart/2005/8/layout/bProcess2#1"/>
    <dgm:cxn modelId="{59348973-C763-49DB-87A9-F2F6FFF3928E}" type="presParOf" srcId="{A3BE6FD7-C08B-4E49-ADEF-378916CC4A73}" destId="{55CD7561-0748-4280-A92C-CD1BA65B3055}" srcOrd="0" destOrd="0" presId="urn:microsoft.com/office/officeart/2005/8/layout/bProcess2#1"/>
    <dgm:cxn modelId="{F69CCF4C-6000-4B4A-9DC3-3951514B376B}" type="presParOf" srcId="{A3BE6FD7-C08B-4E49-ADEF-378916CC4A73}" destId="{995889E7-378B-484C-BD53-B735CAE6D0FA}" srcOrd="1" destOrd="0" presId="urn:microsoft.com/office/officeart/2005/8/layout/bProcess2#1"/>
    <dgm:cxn modelId="{93D5D5A9-0212-4635-928F-EE0C4D53AD24}" type="presParOf" srcId="{19C002B1-7E19-44BC-9ACA-A109783E7FDF}" destId="{8AD4A3BD-E0B7-4109-9344-35310DDB526D}" srcOrd="15" destOrd="0" presId="urn:microsoft.com/office/officeart/2005/8/layout/bProcess2#1"/>
    <dgm:cxn modelId="{BF4C0244-F802-4AB8-8CA4-1E3C17F80E02}" type="presParOf" srcId="{19C002B1-7E19-44BC-9ACA-A109783E7FDF}" destId="{AE87C676-126B-4E01-AB93-B90BC389212C}" srcOrd="16" destOrd="0" presId="urn:microsoft.com/office/officeart/2005/8/layout/bProcess2#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1B253052-EED7-49DD-BF3F-BC66E2B84737}" type="doc">
      <dgm:prSet loTypeId="urn:microsoft.com/office/officeart/2005/8/layout/funnel1" loCatId="process" qsTypeId="urn:microsoft.com/office/officeart/2005/8/quickstyle/simple1#11" qsCatId="simple" csTypeId="urn:microsoft.com/office/officeart/2005/8/colors/colorful3#4" csCatId="colorful" phldr="1"/>
      <dgm:spPr/>
      <dgm:t>
        <a:bodyPr/>
        <a:lstStyle/>
        <a:p>
          <a:endParaRPr lang="en-GB"/>
        </a:p>
      </dgm:t>
    </dgm:pt>
    <dgm:pt modelId="{ED65D5E5-9470-43DE-832C-912BE6AF7F69}">
      <dgm:prSet phldrT="[Text]"/>
      <dgm:spPr/>
      <dgm:t>
        <a:bodyPr/>
        <a:lstStyle/>
        <a:p>
          <a:endParaRPr lang="en-GB" dirty="0"/>
        </a:p>
      </dgm:t>
    </dgm:pt>
    <dgm:pt modelId="{4590DD4D-100D-405A-A1D8-B94D7325AE7D}" type="parTrans" cxnId="{4FB40E5F-D29F-4DE5-BE03-4DD58CAD6A13}">
      <dgm:prSet/>
      <dgm:spPr/>
      <dgm:t>
        <a:bodyPr/>
        <a:lstStyle/>
        <a:p>
          <a:endParaRPr lang="en-GB"/>
        </a:p>
      </dgm:t>
    </dgm:pt>
    <dgm:pt modelId="{74E63077-798A-4938-A8F4-86ABFD5678CF}" type="sibTrans" cxnId="{4FB40E5F-D29F-4DE5-BE03-4DD58CAD6A13}">
      <dgm:prSet/>
      <dgm:spPr/>
      <dgm:t>
        <a:bodyPr/>
        <a:lstStyle/>
        <a:p>
          <a:endParaRPr lang="en-GB"/>
        </a:p>
      </dgm:t>
    </dgm:pt>
    <dgm:pt modelId="{D9EFD337-CA38-4A5E-BC45-A5854C7983DF}">
      <dgm:prSet phldrT="[Text]"/>
      <dgm:spPr/>
      <dgm:t>
        <a:bodyPr/>
        <a:lstStyle/>
        <a:p>
          <a:endParaRPr lang="en-GB" dirty="0"/>
        </a:p>
      </dgm:t>
    </dgm:pt>
    <dgm:pt modelId="{CE81F493-8D1A-4271-8AF9-096784F8B7CF}" type="parTrans" cxnId="{729367CE-EE2A-4A1A-9F27-6CAC565D99EC}">
      <dgm:prSet/>
      <dgm:spPr/>
      <dgm:t>
        <a:bodyPr/>
        <a:lstStyle/>
        <a:p>
          <a:endParaRPr lang="en-GB"/>
        </a:p>
      </dgm:t>
    </dgm:pt>
    <dgm:pt modelId="{031F4781-E18A-425D-8810-BA8E49C7C289}" type="sibTrans" cxnId="{729367CE-EE2A-4A1A-9F27-6CAC565D99EC}">
      <dgm:prSet/>
      <dgm:spPr/>
      <dgm:t>
        <a:bodyPr/>
        <a:lstStyle/>
        <a:p>
          <a:endParaRPr lang="en-GB"/>
        </a:p>
      </dgm:t>
    </dgm:pt>
    <dgm:pt modelId="{298AD3A0-E597-4519-A3D0-393FEBDA5AC2}">
      <dgm:prSet phldrT="[Text]"/>
      <dgm:spPr/>
      <dgm:t>
        <a:bodyPr/>
        <a:lstStyle/>
        <a:p>
          <a:endParaRPr lang="en-GB" dirty="0"/>
        </a:p>
      </dgm:t>
    </dgm:pt>
    <dgm:pt modelId="{C8DAFD2E-E5B1-4C84-A826-C1526948DB81}" type="parTrans" cxnId="{BFFD3618-BBD9-4330-B12B-07C2C1C6A734}">
      <dgm:prSet/>
      <dgm:spPr/>
      <dgm:t>
        <a:bodyPr/>
        <a:lstStyle/>
        <a:p>
          <a:endParaRPr lang="en-GB"/>
        </a:p>
      </dgm:t>
    </dgm:pt>
    <dgm:pt modelId="{2AC47AEC-FE89-49C7-A0A8-DF80D607B920}" type="sibTrans" cxnId="{BFFD3618-BBD9-4330-B12B-07C2C1C6A734}">
      <dgm:prSet/>
      <dgm:spPr/>
      <dgm:t>
        <a:bodyPr/>
        <a:lstStyle/>
        <a:p>
          <a:endParaRPr lang="en-GB"/>
        </a:p>
      </dgm:t>
    </dgm:pt>
    <dgm:pt modelId="{E1D902E7-D0DC-42E5-8723-799960ED5F75}">
      <dgm:prSet phldrT="[Text]"/>
      <dgm:spPr/>
      <dgm:t>
        <a:bodyPr/>
        <a:lstStyle/>
        <a:p>
          <a:endParaRPr lang="en-GB" dirty="0"/>
        </a:p>
      </dgm:t>
    </dgm:pt>
    <dgm:pt modelId="{EE4670EB-5D04-4974-880B-748177751A9D}" type="parTrans" cxnId="{99066F63-1BEA-4C45-A9F4-6490D31089F1}">
      <dgm:prSet/>
      <dgm:spPr/>
      <dgm:t>
        <a:bodyPr/>
        <a:lstStyle/>
        <a:p>
          <a:endParaRPr lang="en-GB"/>
        </a:p>
      </dgm:t>
    </dgm:pt>
    <dgm:pt modelId="{A3FD3D7B-5062-4DE2-99FE-B8FAF1EDDC07}" type="sibTrans" cxnId="{99066F63-1BEA-4C45-A9F4-6490D31089F1}">
      <dgm:prSet/>
      <dgm:spPr/>
      <dgm:t>
        <a:bodyPr/>
        <a:lstStyle/>
        <a:p>
          <a:endParaRPr lang="en-GB"/>
        </a:p>
      </dgm:t>
    </dgm:pt>
    <dgm:pt modelId="{F66FA020-4CEC-44C4-BA18-47D29374774D}" type="pres">
      <dgm:prSet presAssocID="{1B253052-EED7-49DD-BF3F-BC66E2B84737}" presName="Name0" presStyleCnt="0">
        <dgm:presLayoutVars>
          <dgm:chMax val="4"/>
          <dgm:resizeHandles val="exact"/>
        </dgm:presLayoutVars>
      </dgm:prSet>
      <dgm:spPr/>
    </dgm:pt>
    <dgm:pt modelId="{070AF658-257B-415F-BD05-C314CE51F124}" type="pres">
      <dgm:prSet presAssocID="{1B253052-EED7-49DD-BF3F-BC66E2B84737}" presName="ellipse" presStyleLbl="trBgShp" presStyleIdx="0" presStyleCnt="1"/>
      <dgm:spPr/>
    </dgm:pt>
    <dgm:pt modelId="{44B621C3-F3F1-4357-A328-7C11C402F7AB}" type="pres">
      <dgm:prSet presAssocID="{1B253052-EED7-49DD-BF3F-BC66E2B84737}" presName="arrow1" presStyleLbl="fgShp" presStyleIdx="0" presStyleCnt="1"/>
      <dgm:spPr/>
    </dgm:pt>
    <dgm:pt modelId="{E97BB50C-7463-4077-92EF-FF6F3D8590AC}" type="pres">
      <dgm:prSet presAssocID="{1B253052-EED7-49DD-BF3F-BC66E2B84737}" presName="rectangle" presStyleLbl="revTx" presStyleIdx="0" presStyleCnt="1">
        <dgm:presLayoutVars>
          <dgm:bulletEnabled val="1"/>
        </dgm:presLayoutVars>
      </dgm:prSet>
      <dgm:spPr/>
    </dgm:pt>
    <dgm:pt modelId="{AE744CA3-D5CD-4A75-B63C-84D86BDA5170}" type="pres">
      <dgm:prSet presAssocID="{D9EFD337-CA38-4A5E-BC45-A5854C7983DF}" presName="item1" presStyleLbl="node1" presStyleIdx="0" presStyleCnt="3">
        <dgm:presLayoutVars>
          <dgm:bulletEnabled val="1"/>
        </dgm:presLayoutVars>
      </dgm:prSet>
      <dgm:spPr/>
    </dgm:pt>
    <dgm:pt modelId="{75B590CD-DBF3-403B-81C1-4838247FAC08}" type="pres">
      <dgm:prSet presAssocID="{298AD3A0-E597-4519-A3D0-393FEBDA5AC2}" presName="item2" presStyleLbl="node1" presStyleIdx="1" presStyleCnt="3">
        <dgm:presLayoutVars>
          <dgm:bulletEnabled val="1"/>
        </dgm:presLayoutVars>
      </dgm:prSet>
      <dgm:spPr/>
    </dgm:pt>
    <dgm:pt modelId="{8AA283C4-3F52-4E4E-888F-9DA525895C2E}" type="pres">
      <dgm:prSet presAssocID="{E1D902E7-D0DC-42E5-8723-799960ED5F75}" presName="item3" presStyleLbl="node1" presStyleIdx="2" presStyleCnt="3">
        <dgm:presLayoutVars>
          <dgm:bulletEnabled val="1"/>
        </dgm:presLayoutVars>
      </dgm:prSet>
      <dgm:spPr/>
    </dgm:pt>
    <dgm:pt modelId="{1D296518-9646-4007-9C3F-6DE2D4E25512}" type="pres">
      <dgm:prSet presAssocID="{1B253052-EED7-49DD-BF3F-BC66E2B84737}" presName="funnel" presStyleLbl="trAlignAcc1" presStyleIdx="0" presStyleCnt="1"/>
      <dgm:spPr/>
    </dgm:pt>
  </dgm:ptLst>
  <dgm:cxnLst>
    <dgm:cxn modelId="{BFFD3618-BBD9-4330-B12B-07C2C1C6A734}" srcId="{1B253052-EED7-49DD-BF3F-BC66E2B84737}" destId="{298AD3A0-E597-4519-A3D0-393FEBDA5AC2}" srcOrd="2" destOrd="0" parTransId="{C8DAFD2E-E5B1-4C84-A826-C1526948DB81}" sibTransId="{2AC47AEC-FE89-49C7-A0A8-DF80D607B920}"/>
    <dgm:cxn modelId="{AA6C4529-CF38-40F8-8945-03A246916912}" type="presOf" srcId="{ED65D5E5-9470-43DE-832C-912BE6AF7F69}" destId="{8AA283C4-3F52-4E4E-888F-9DA525895C2E}" srcOrd="0" destOrd="0" presId="urn:microsoft.com/office/officeart/2005/8/layout/funnel1"/>
    <dgm:cxn modelId="{4FB40E5F-D29F-4DE5-BE03-4DD58CAD6A13}" srcId="{1B253052-EED7-49DD-BF3F-BC66E2B84737}" destId="{ED65D5E5-9470-43DE-832C-912BE6AF7F69}" srcOrd="0" destOrd="0" parTransId="{4590DD4D-100D-405A-A1D8-B94D7325AE7D}" sibTransId="{74E63077-798A-4938-A8F4-86ABFD5678CF}"/>
    <dgm:cxn modelId="{43C9F661-6BB0-4834-9435-40F22ABC7CF5}" type="presOf" srcId="{1B253052-EED7-49DD-BF3F-BC66E2B84737}" destId="{F66FA020-4CEC-44C4-BA18-47D29374774D}" srcOrd="0" destOrd="0" presId="urn:microsoft.com/office/officeart/2005/8/layout/funnel1"/>
    <dgm:cxn modelId="{99066F63-1BEA-4C45-A9F4-6490D31089F1}" srcId="{1B253052-EED7-49DD-BF3F-BC66E2B84737}" destId="{E1D902E7-D0DC-42E5-8723-799960ED5F75}" srcOrd="3" destOrd="0" parTransId="{EE4670EB-5D04-4974-880B-748177751A9D}" sibTransId="{A3FD3D7B-5062-4DE2-99FE-B8FAF1EDDC07}"/>
    <dgm:cxn modelId="{6F823458-4503-4D29-AFC5-A808E1F652BF}" type="presOf" srcId="{E1D902E7-D0DC-42E5-8723-799960ED5F75}" destId="{E97BB50C-7463-4077-92EF-FF6F3D8590AC}" srcOrd="0" destOrd="0" presId="urn:microsoft.com/office/officeart/2005/8/layout/funnel1"/>
    <dgm:cxn modelId="{EBB2DE89-0464-4B16-8E83-0DBA209BA520}" type="presOf" srcId="{298AD3A0-E597-4519-A3D0-393FEBDA5AC2}" destId="{AE744CA3-D5CD-4A75-B63C-84D86BDA5170}" srcOrd="0" destOrd="0" presId="urn:microsoft.com/office/officeart/2005/8/layout/funnel1"/>
    <dgm:cxn modelId="{729367CE-EE2A-4A1A-9F27-6CAC565D99EC}" srcId="{1B253052-EED7-49DD-BF3F-BC66E2B84737}" destId="{D9EFD337-CA38-4A5E-BC45-A5854C7983DF}" srcOrd="1" destOrd="0" parTransId="{CE81F493-8D1A-4271-8AF9-096784F8B7CF}" sibTransId="{031F4781-E18A-425D-8810-BA8E49C7C289}"/>
    <dgm:cxn modelId="{85145CD1-43F7-4B3B-947F-00D3A8FA2B47}" type="presOf" srcId="{D9EFD337-CA38-4A5E-BC45-A5854C7983DF}" destId="{75B590CD-DBF3-403B-81C1-4838247FAC08}" srcOrd="0" destOrd="0" presId="urn:microsoft.com/office/officeart/2005/8/layout/funnel1"/>
    <dgm:cxn modelId="{82A102BB-617D-4BB6-98C6-4279605A4EDC}" type="presParOf" srcId="{F66FA020-4CEC-44C4-BA18-47D29374774D}" destId="{070AF658-257B-415F-BD05-C314CE51F124}" srcOrd="0" destOrd="0" presId="urn:microsoft.com/office/officeart/2005/8/layout/funnel1"/>
    <dgm:cxn modelId="{20743C8D-E36A-4919-801F-41E7ACBD5317}" type="presParOf" srcId="{F66FA020-4CEC-44C4-BA18-47D29374774D}" destId="{44B621C3-F3F1-4357-A328-7C11C402F7AB}" srcOrd="1" destOrd="0" presId="urn:microsoft.com/office/officeart/2005/8/layout/funnel1"/>
    <dgm:cxn modelId="{3F3AB385-45FD-4842-A614-50843CB03F83}" type="presParOf" srcId="{F66FA020-4CEC-44C4-BA18-47D29374774D}" destId="{E97BB50C-7463-4077-92EF-FF6F3D8590AC}" srcOrd="2" destOrd="0" presId="urn:microsoft.com/office/officeart/2005/8/layout/funnel1"/>
    <dgm:cxn modelId="{BE9CB19A-3357-4BCD-B28B-AFACAB8BA72B}" type="presParOf" srcId="{F66FA020-4CEC-44C4-BA18-47D29374774D}" destId="{AE744CA3-D5CD-4A75-B63C-84D86BDA5170}" srcOrd="3" destOrd="0" presId="urn:microsoft.com/office/officeart/2005/8/layout/funnel1"/>
    <dgm:cxn modelId="{FB865535-C36C-4B91-A5C4-145450765740}" type="presParOf" srcId="{F66FA020-4CEC-44C4-BA18-47D29374774D}" destId="{75B590CD-DBF3-403B-81C1-4838247FAC08}" srcOrd="4" destOrd="0" presId="urn:microsoft.com/office/officeart/2005/8/layout/funnel1"/>
    <dgm:cxn modelId="{99B2786F-BAA6-411A-9338-AA4A8448AC52}" type="presParOf" srcId="{F66FA020-4CEC-44C4-BA18-47D29374774D}" destId="{8AA283C4-3F52-4E4E-888F-9DA525895C2E}" srcOrd="5" destOrd="0" presId="urn:microsoft.com/office/officeart/2005/8/layout/funnel1"/>
    <dgm:cxn modelId="{8620CB1F-E2CE-49AE-B353-FD961FA04199}" type="presParOf" srcId="{F66FA020-4CEC-44C4-BA18-47D29374774D}" destId="{1D296518-9646-4007-9C3F-6DE2D4E25512}" srcOrd="6" destOrd="0" presId="urn:microsoft.com/office/officeart/2005/8/layout/funne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DBF058DB-95FB-4F81-9529-E3B07B117740}" type="doc">
      <dgm:prSet loTypeId="urn:microsoft.com/office/officeart/2005/8/layout/list1#1" loCatId="list" qsTypeId="urn:microsoft.com/office/officeart/2005/8/quickstyle/simple1#12" qsCatId="simple" csTypeId="urn:microsoft.com/office/officeart/2005/8/colors/colorful1#7" csCatId="colorful" phldr="1"/>
      <dgm:spPr/>
      <dgm:t>
        <a:bodyPr/>
        <a:lstStyle/>
        <a:p>
          <a:endParaRPr lang="en-GB"/>
        </a:p>
      </dgm:t>
    </dgm:pt>
    <dgm:pt modelId="{790EC62C-2934-455A-9634-99463FCD1F63}">
      <dgm:prSet phldrT="[Text]"/>
      <dgm:spPr/>
      <dgm:t>
        <a:bodyPr/>
        <a:lstStyle/>
        <a:p>
          <a:r>
            <a:rPr lang="en-GB" dirty="0"/>
            <a:t>What might happen if…</a:t>
          </a:r>
        </a:p>
      </dgm:t>
    </dgm:pt>
    <dgm:pt modelId="{93E44182-8C10-4D8B-86AB-724F84604204}" type="parTrans" cxnId="{F1F464B4-3343-44D4-89A5-8EBBE40FFE01}">
      <dgm:prSet/>
      <dgm:spPr/>
      <dgm:t>
        <a:bodyPr/>
        <a:lstStyle/>
        <a:p>
          <a:endParaRPr lang="en-GB"/>
        </a:p>
      </dgm:t>
    </dgm:pt>
    <dgm:pt modelId="{32AD0B9C-C71B-41E5-82BB-E5E0E57B2350}" type="sibTrans" cxnId="{F1F464B4-3343-44D4-89A5-8EBBE40FFE01}">
      <dgm:prSet/>
      <dgm:spPr/>
      <dgm:t>
        <a:bodyPr/>
        <a:lstStyle/>
        <a:p>
          <a:endParaRPr lang="en-GB"/>
        </a:p>
      </dgm:t>
    </dgm:pt>
    <dgm:pt modelId="{4EB6400E-A91F-41CB-8B5B-F0AFD53704E2}">
      <dgm:prSet phldrT="[Text]"/>
      <dgm:spPr/>
      <dgm:t>
        <a:bodyPr/>
        <a:lstStyle/>
        <a:p>
          <a:r>
            <a:rPr lang="en-GB" dirty="0"/>
            <a:t>What might happen if…</a:t>
          </a:r>
        </a:p>
      </dgm:t>
    </dgm:pt>
    <dgm:pt modelId="{3FB14362-41AB-43FA-9631-9C1AF6598387}" type="parTrans" cxnId="{2B36839B-92BC-4D05-BE36-567545F9917C}">
      <dgm:prSet/>
      <dgm:spPr/>
      <dgm:t>
        <a:bodyPr/>
        <a:lstStyle/>
        <a:p>
          <a:endParaRPr lang="en-GB"/>
        </a:p>
      </dgm:t>
    </dgm:pt>
    <dgm:pt modelId="{BB765EA1-6DB7-45B2-94FD-2583A59C84F0}" type="sibTrans" cxnId="{2B36839B-92BC-4D05-BE36-567545F9917C}">
      <dgm:prSet/>
      <dgm:spPr/>
      <dgm:t>
        <a:bodyPr/>
        <a:lstStyle/>
        <a:p>
          <a:endParaRPr lang="en-GB"/>
        </a:p>
      </dgm:t>
    </dgm:pt>
    <dgm:pt modelId="{348BD561-C09D-4DC7-81A4-E34858C92303}">
      <dgm:prSet phldrT="[Text]"/>
      <dgm:spPr/>
      <dgm:t>
        <a:bodyPr/>
        <a:lstStyle/>
        <a:p>
          <a:r>
            <a:rPr lang="en-GB" dirty="0"/>
            <a:t>What might happen if…</a:t>
          </a:r>
        </a:p>
      </dgm:t>
    </dgm:pt>
    <dgm:pt modelId="{161A9682-537E-45C2-AF31-1CDF3A0170AD}" type="parTrans" cxnId="{BF102C02-2546-4B81-8B80-B336C7E468D5}">
      <dgm:prSet/>
      <dgm:spPr/>
      <dgm:t>
        <a:bodyPr/>
        <a:lstStyle/>
        <a:p>
          <a:endParaRPr lang="en-GB"/>
        </a:p>
      </dgm:t>
    </dgm:pt>
    <dgm:pt modelId="{92987948-1CD0-4734-A99C-5820EA913485}" type="sibTrans" cxnId="{BF102C02-2546-4B81-8B80-B336C7E468D5}">
      <dgm:prSet/>
      <dgm:spPr/>
      <dgm:t>
        <a:bodyPr/>
        <a:lstStyle/>
        <a:p>
          <a:endParaRPr lang="en-GB"/>
        </a:p>
      </dgm:t>
    </dgm:pt>
    <dgm:pt modelId="{3E32CB89-3333-4801-BF83-639248577028}" type="pres">
      <dgm:prSet presAssocID="{DBF058DB-95FB-4F81-9529-E3B07B117740}" presName="linear" presStyleCnt="0">
        <dgm:presLayoutVars>
          <dgm:dir/>
          <dgm:animLvl val="lvl"/>
          <dgm:resizeHandles val="exact"/>
        </dgm:presLayoutVars>
      </dgm:prSet>
      <dgm:spPr/>
    </dgm:pt>
    <dgm:pt modelId="{113A5315-2E27-4F61-89E4-EB8C71D3DCE6}" type="pres">
      <dgm:prSet presAssocID="{790EC62C-2934-455A-9634-99463FCD1F63}" presName="parentLin" presStyleCnt="0"/>
      <dgm:spPr/>
    </dgm:pt>
    <dgm:pt modelId="{C959673D-A8A0-4C15-8546-81BB478227AE}" type="pres">
      <dgm:prSet presAssocID="{790EC62C-2934-455A-9634-99463FCD1F63}" presName="parentLeftMargin" presStyleLbl="node1" presStyleIdx="0" presStyleCnt="3"/>
      <dgm:spPr/>
    </dgm:pt>
    <dgm:pt modelId="{014DAFAA-F7D3-434D-A284-CD0AE537EBA9}" type="pres">
      <dgm:prSet presAssocID="{790EC62C-2934-455A-9634-99463FCD1F63}" presName="parentText" presStyleLbl="node1" presStyleIdx="0" presStyleCnt="3">
        <dgm:presLayoutVars>
          <dgm:chMax val="0"/>
          <dgm:bulletEnabled val="1"/>
        </dgm:presLayoutVars>
      </dgm:prSet>
      <dgm:spPr/>
    </dgm:pt>
    <dgm:pt modelId="{39A3E622-8A97-43ED-A315-46B603C81C4A}" type="pres">
      <dgm:prSet presAssocID="{790EC62C-2934-455A-9634-99463FCD1F63}" presName="negativeSpace" presStyleCnt="0"/>
      <dgm:spPr/>
    </dgm:pt>
    <dgm:pt modelId="{01FE092E-EB85-461C-A9BD-61AAD1404024}" type="pres">
      <dgm:prSet presAssocID="{790EC62C-2934-455A-9634-99463FCD1F63}" presName="childText" presStyleLbl="conFgAcc1" presStyleIdx="0" presStyleCnt="3">
        <dgm:presLayoutVars>
          <dgm:bulletEnabled val="1"/>
        </dgm:presLayoutVars>
      </dgm:prSet>
      <dgm:spPr/>
    </dgm:pt>
    <dgm:pt modelId="{3273CA6D-9FF6-4DD2-BC1C-B1FA9403162F}" type="pres">
      <dgm:prSet presAssocID="{32AD0B9C-C71B-41E5-82BB-E5E0E57B2350}" presName="spaceBetweenRectangles" presStyleCnt="0"/>
      <dgm:spPr/>
    </dgm:pt>
    <dgm:pt modelId="{6844C5B3-AB9F-4F3B-AD2C-B5AC3837E08D}" type="pres">
      <dgm:prSet presAssocID="{4EB6400E-A91F-41CB-8B5B-F0AFD53704E2}" presName="parentLin" presStyleCnt="0"/>
      <dgm:spPr/>
    </dgm:pt>
    <dgm:pt modelId="{08E68E83-29F4-4591-91B6-26F73ADED433}" type="pres">
      <dgm:prSet presAssocID="{4EB6400E-A91F-41CB-8B5B-F0AFD53704E2}" presName="parentLeftMargin" presStyleLbl="node1" presStyleIdx="0" presStyleCnt="3"/>
      <dgm:spPr/>
    </dgm:pt>
    <dgm:pt modelId="{56B21B65-41D1-490B-AA63-230A657DAD05}" type="pres">
      <dgm:prSet presAssocID="{4EB6400E-A91F-41CB-8B5B-F0AFD53704E2}" presName="parentText" presStyleLbl="node1" presStyleIdx="1" presStyleCnt="3">
        <dgm:presLayoutVars>
          <dgm:chMax val="0"/>
          <dgm:bulletEnabled val="1"/>
        </dgm:presLayoutVars>
      </dgm:prSet>
      <dgm:spPr/>
    </dgm:pt>
    <dgm:pt modelId="{390B5775-CB6A-4BF6-B17C-87C93DDF7C31}" type="pres">
      <dgm:prSet presAssocID="{4EB6400E-A91F-41CB-8B5B-F0AFD53704E2}" presName="negativeSpace" presStyleCnt="0"/>
      <dgm:spPr/>
    </dgm:pt>
    <dgm:pt modelId="{F613FEFD-D456-4E94-9865-358C10268115}" type="pres">
      <dgm:prSet presAssocID="{4EB6400E-A91F-41CB-8B5B-F0AFD53704E2}" presName="childText" presStyleLbl="conFgAcc1" presStyleIdx="1" presStyleCnt="3">
        <dgm:presLayoutVars>
          <dgm:bulletEnabled val="1"/>
        </dgm:presLayoutVars>
      </dgm:prSet>
      <dgm:spPr/>
    </dgm:pt>
    <dgm:pt modelId="{B1162EA5-073A-4CDC-B125-C84850DE8337}" type="pres">
      <dgm:prSet presAssocID="{BB765EA1-6DB7-45B2-94FD-2583A59C84F0}" presName="spaceBetweenRectangles" presStyleCnt="0"/>
      <dgm:spPr/>
    </dgm:pt>
    <dgm:pt modelId="{7A045A84-D0AD-47E3-BE6A-99612DD04F33}" type="pres">
      <dgm:prSet presAssocID="{348BD561-C09D-4DC7-81A4-E34858C92303}" presName="parentLin" presStyleCnt="0"/>
      <dgm:spPr/>
    </dgm:pt>
    <dgm:pt modelId="{D7BEC527-07B3-42A1-A49F-6C81E4B6605F}" type="pres">
      <dgm:prSet presAssocID="{348BD561-C09D-4DC7-81A4-E34858C92303}" presName="parentLeftMargin" presStyleLbl="node1" presStyleIdx="1" presStyleCnt="3"/>
      <dgm:spPr/>
    </dgm:pt>
    <dgm:pt modelId="{A7AB1279-B81D-4AF8-8F29-2D136C488414}" type="pres">
      <dgm:prSet presAssocID="{348BD561-C09D-4DC7-81A4-E34858C92303}" presName="parentText" presStyleLbl="node1" presStyleIdx="2" presStyleCnt="3">
        <dgm:presLayoutVars>
          <dgm:chMax val="0"/>
          <dgm:bulletEnabled val="1"/>
        </dgm:presLayoutVars>
      </dgm:prSet>
      <dgm:spPr/>
    </dgm:pt>
    <dgm:pt modelId="{E0A2B830-374E-410D-BCAF-83F72CE9B8F0}" type="pres">
      <dgm:prSet presAssocID="{348BD561-C09D-4DC7-81A4-E34858C92303}" presName="negativeSpace" presStyleCnt="0"/>
      <dgm:spPr/>
    </dgm:pt>
    <dgm:pt modelId="{3A7C8446-8D58-4DC2-9403-C0B0749F2C33}" type="pres">
      <dgm:prSet presAssocID="{348BD561-C09D-4DC7-81A4-E34858C92303}" presName="childText" presStyleLbl="conFgAcc1" presStyleIdx="2" presStyleCnt="3">
        <dgm:presLayoutVars>
          <dgm:bulletEnabled val="1"/>
        </dgm:presLayoutVars>
      </dgm:prSet>
      <dgm:spPr/>
    </dgm:pt>
  </dgm:ptLst>
  <dgm:cxnLst>
    <dgm:cxn modelId="{BF102C02-2546-4B81-8B80-B336C7E468D5}" srcId="{DBF058DB-95FB-4F81-9529-E3B07B117740}" destId="{348BD561-C09D-4DC7-81A4-E34858C92303}" srcOrd="2" destOrd="0" parTransId="{161A9682-537E-45C2-AF31-1CDF3A0170AD}" sibTransId="{92987948-1CD0-4734-A99C-5820EA913485}"/>
    <dgm:cxn modelId="{D44CA80A-5014-449B-9F01-B0FAECE21E76}" type="presOf" srcId="{4EB6400E-A91F-41CB-8B5B-F0AFD53704E2}" destId="{08E68E83-29F4-4591-91B6-26F73ADED433}" srcOrd="0" destOrd="0" presId="urn:microsoft.com/office/officeart/2005/8/layout/list1#1"/>
    <dgm:cxn modelId="{228F6834-CCD1-4181-8931-1DCFBC87D03B}" type="presOf" srcId="{4EB6400E-A91F-41CB-8B5B-F0AFD53704E2}" destId="{56B21B65-41D1-490B-AA63-230A657DAD05}" srcOrd="1" destOrd="0" presId="urn:microsoft.com/office/officeart/2005/8/layout/list1#1"/>
    <dgm:cxn modelId="{5589A836-1B27-4985-BFD5-FD2AE1768EA5}" type="presOf" srcId="{348BD561-C09D-4DC7-81A4-E34858C92303}" destId="{A7AB1279-B81D-4AF8-8F29-2D136C488414}" srcOrd="1" destOrd="0" presId="urn:microsoft.com/office/officeart/2005/8/layout/list1#1"/>
    <dgm:cxn modelId="{768FE38F-8EFB-4DCF-B863-3F3B9CF5A6D7}" type="presOf" srcId="{348BD561-C09D-4DC7-81A4-E34858C92303}" destId="{D7BEC527-07B3-42A1-A49F-6C81E4B6605F}" srcOrd="0" destOrd="0" presId="urn:microsoft.com/office/officeart/2005/8/layout/list1#1"/>
    <dgm:cxn modelId="{5E688597-E2B6-40F3-BDDC-71F1E068B01E}" type="presOf" srcId="{790EC62C-2934-455A-9634-99463FCD1F63}" destId="{C959673D-A8A0-4C15-8546-81BB478227AE}" srcOrd="0" destOrd="0" presId="urn:microsoft.com/office/officeart/2005/8/layout/list1#1"/>
    <dgm:cxn modelId="{2B36839B-92BC-4D05-BE36-567545F9917C}" srcId="{DBF058DB-95FB-4F81-9529-E3B07B117740}" destId="{4EB6400E-A91F-41CB-8B5B-F0AFD53704E2}" srcOrd="1" destOrd="0" parTransId="{3FB14362-41AB-43FA-9631-9C1AF6598387}" sibTransId="{BB765EA1-6DB7-45B2-94FD-2583A59C84F0}"/>
    <dgm:cxn modelId="{F1F464B4-3343-44D4-89A5-8EBBE40FFE01}" srcId="{DBF058DB-95FB-4F81-9529-E3B07B117740}" destId="{790EC62C-2934-455A-9634-99463FCD1F63}" srcOrd="0" destOrd="0" parTransId="{93E44182-8C10-4D8B-86AB-724F84604204}" sibTransId="{32AD0B9C-C71B-41E5-82BB-E5E0E57B2350}"/>
    <dgm:cxn modelId="{EC122BCB-0B23-42D7-A368-DFCDAF5E74F5}" type="presOf" srcId="{790EC62C-2934-455A-9634-99463FCD1F63}" destId="{014DAFAA-F7D3-434D-A284-CD0AE537EBA9}" srcOrd="1" destOrd="0" presId="urn:microsoft.com/office/officeart/2005/8/layout/list1#1"/>
    <dgm:cxn modelId="{0E0330F5-57C7-476C-AE54-D740CF1075BA}" type="presOf" srcId="{DBF058DB-95FB-4F81-9529-E3B07B117740}" destId="{3E32CB89-3333-4801-BF83-639248577028}" srcOrd="0" destOrd="0" presId="urn:microsoft.com/office/officeart/2005/8/layout/list1#1"/>
    <dgm:cxn modelId="{53524051-064C-4239-A571-FA1037E52F8E}" type="presParOf" srcId="{3E32CB89-3333-4801-BF83-639248577028}" destId="{113A5315-2E27-4F61-89E4-EB8C71D3DCE6}" srcOrd="0" destOrd="0" presId="urn:microsoft.com/office/officeart/2005/8/layout/list1#1"/>
    <dgm:cxn modelId="{FAFE4D8A-9698-4929-98AF-31DC94F1E9D2}" type="presParOf" srcId="{113A5315-2E27-4F61-89E4-EB8C71D3DCE6}" destId="{C959673D-A8A0-4C15-8546-81BB478227AE}" srcOrd="0" destOrd="0" presId="urn:microsoft.com/office/officeart/2005/8/layout/list1#1"/>
    <dgm:cxn modelId="{851C2397-7D96-4AB0-972B-604A9FEBD67A}" type="presParOf" srcId="{113A5315-2E27-4F61-89E4-EB8C71D3DCE6}" destId="{014DAFAA-F7D3-434D-A284-CD0AE537EBA9}" srcOrd="1" destOrd="0" presId="urn:microsoft.com/office/officeart/2005/8/layout/list1#1"/>
    <dgm:cxn modelId="{EB5462FE-1697-42AC-98AB-459ABCFBE92D}" type="presParOf" srcId="{3E32CB89-3333-4801-BF83-639248577028}" destId="{39A3E622-8A97-43ED-A315-46B603C81C4A}" srcOrd="1" destOrd="0" presId="urn:microsoft.com/office/officeart/2005/8/layout/list1#1"/>
    <dgm:cxn modelId="{15E657BE-223C-4326-8B20-C671DC1CE5D5}" type="presParOf" srcId="{3E32CB89-3333-4801-BF83-639248577028}" destId="{01FE092E-EB85-461C-A9BD-61AAD1404024}" srcOrd="2" destOrd="0" presId="urn:microsoft.com/office/officeart/2005/8/layout/list1#1"/>
    <dgm:cxn modelId="{30035D86-EC3E-4F8F-B101-AA6867FF8A53}" type="presParOf" srcId="{3E32CB89-3333-4801-BF83-639248577028}" destId="{3273CA6D-9FF6-4DD2-BC1C-B1FA9403162F}" srcOrd="3" destOrd="0" presId="urn:microsoft.com/office/officeart/2005/8/layout/list1#1"/>
    <dgm:cxn modelId="{9F85E0FF-A178-4EFF-8822-B32D2CBEB28E}" type="presParOf" srcId="{3E32CB89-3333-4801-BF83-639248577028}" destId="{6844C5B3-AB9F-4F3B-AD2C-B5AC3837E08D}" srcOrd="4" destOrd="0" presId="urn:microsoft.com/office/officeart/2005/8/layout/list1#1"/>
    <dgm:cxn modelId="{68DF1C5D-43DF-4502-B089-21D3EB4A924F}" type="presParOf" srcId="{6844C5B3-AB9F-4F3B-AD2C-B5AC3837E08D}" destId="{08E68E83-29F4-4591-91B6-26F73ADED433}" srcOrd="0" destOrd="0" presId="urn:microsoft.com/office/officeart/2005/8/layout/list1#1"/>
    <dgm:cxn modelId="{6CCB9007-A800-42FF-85EF-B029309F540B}" type="presParOf" srcId="{6844C5B3-AB9F-4F3B-AD2C-B5AC3837E08D}" destId="{56B21B65-41D1-490B-AA63-230A657DAD05}" srcOrd="1" destOrd="0" presId="urn:microsoft.com/office/officeart/2005/8/layout/list1#1"/>
    <dgm:cxn modelId="{7BA7D1B5-555C-4EC0-8B4B-EC5376EE2CD5}" type="presParOf" srcId="{3E32CB89-3333-4801-BF83-639248577028}" destId="{390B5775-CB6A-4BF6-B17C-87C93DDF7C31}" srcOrd="5" destOrd="0" presId="urn:microsoft.com/office/officeart/2005/8/layout/list1#1"/>
    <dgm:cxn modelId="{281A551C-D0E2-451E-B3B7-275CD412BB87}" type="presParOf" srcId="{3E32CB89-3333-4801-BF83-639248577028}" destId="{F613FEFD-D456-4E94-9865-358C10268115}" srcOrd="6" destOrd="0" presId="urn:microsoft.com/office/officeart/2005/8/layout/list1#1"/>
    <dgm:cxn modelId="{78F344D1-2883-404C-8748-6BF20866A2F7}" type="presParOf" srcId="{3E32CB89-3333-4801-BF83-639248577028}" destId="{B1162EA5-073A-4CDC-B125-C84850DE8337}" srcOrd="7" destOrd="0" presId="urn:microsoft.com/office/officeart/2005/8/layout/list1#1"/>
    <dgm:cxn modelId="{7657ABB7-0456-447A-AF8F-2CB8BAB418C6}" type="presParOf" srcId="{3E32CB89-3333-4801-BF83-639248577028}" destId="{7A045A84-D0AD-47E3-BE6A-99612DD04F33}" srcOrd="8" destOrd="0" presId="urn:microsoft.com/office/officeart/2005/8/layout/list1#1"/>
    <dgm:cxn modelId="{1B33E1BF-A355-41CF-9C48-3E8814632E08}" type="presParOf" srcId="{7A045A84-D0AD-47E3-BE6A-99612DD04F33}" destId="{D7BEC527-07B3-42A1-A49F-6C81E4B6605F}" srcOrd="0" destOrd="0" presId="urn:microsoft.com/office/officeart/2005/8/layout/list1#1"/>
    <dgm:cxn modelId="{027856BF-5BE3-4074-8064-244A5C6A6E2B}" type="presParOf" srcId="{7A045A84-D0AD-47E3-BE6A-99612DD04F33}" destId="{A7AB1279-B81D-4AF8-8F29-2D136C488414}" srcOrd="1" destOrd="0" presId="urn:microsoft.com/office/officeart/2005/8/layout/list1#1"/>
    <dgm:cxn modelId="{68140D85-B1AD-4B0A-B24C-995F177D9E5D}" type="presParOf" srcId="{3E32CB89-3333-4801-BF83-639248577028}" destId="{E0A2B830-374E-410D-BCAF-83F72CE9B8F0}" srcOrd="9" destOrd="0" presId="urn:microsoft.com/office/officeart/2005/8/layout/list1#1"/>
    <dgm:cxn modelId="{09815C3A-8E6A-47E3-A968-1AD7862C8A64}" type="presParOf" srcId="{3E32CB89-3333-4801-BF83-639248577028}" destId="{3A7C8446-8D58-4DC2-9403-C0B0749F2C33}" srcOrd="10" destOrd="0" presId="urn:microsoft.com/office/officeart/2005/8/layout/list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CA5AA6-3E4F-422C-A4E0-0C31418797B6}" type="doc">
      <dgm:prSet loTypeId="urn:microsoft.com/office/officeart/2005/8/layout/gear1#1" loCatId="process" qsTypeId="urn:microsoft.com/office/officeart/2005/8/quickstyle/simple5#1" qsCatId="simple" csTypeId="urn:microsoft.com/office/officeart/2005/8/colors/colorful1#1" csCatId="colorful" phldr="1"/>
      <dgm:spPr/>
    </dgm:pt>
    <dgm:pt modelId="{334F8A49-B3E6-4838-9879-5AC87BA412E6}">
      <dgm:prSet phldrT="[Text]"/>
      <dgm:spPr/>
      <dgm:t>
        <a:bodyPr/>
        <a:lstStyle/>
        <a:p>
          <a:endParaRPr lang="en-GB" dirty="0"/>
        </a:p>
      </dgm:t>
    </dgm:pt>
    <dgm:pt modelId="{74EB0BC7-E78B-4C5C-8397-D2A003C1B244}" type="parTrans" cxnId="{212296F0-8DE3-4185-B15A-09D227520620}">
      <dgm:prSet/>
      <dgm:spPr/>
      <dgm:t>
        <a:bodyPr/>
        <a:lstStyle/>
        <a:p>
          <a:endParaRPr lang="en-GB"/>
        </a:p>
      </dgm:t>
    </dgm:pt>
    <dgm:pt modelId="{9CB63EDD-51F6-4DAF-916D-0F74C581854D}" type="sibTrans" cxnId="{212296F0-8DE3-4185-B15A-09D227520620}">
      <dgm:prSet/>
      <dgm:spPr/>
      <dgm:t>
        <a:bodyPr/>
        <a:lstStyle/>
        <a:p>
          <a:endParaRPr lang="en-GB"/>
        </a:p>
      </dgm:t>
    </dgm:pt>
    <dgm:pt modelId="{A6697540-8180-4529-B1B6-537F2CF910F2}">
      <dgm:prSet phldrT="[Text]"/>
      <dgm:spPr/>
      <dgm:t>
        <a:bodyPr/>
        <a:lstStyle/>
        <a:p>
          <a:endParaRPr lang="en-GB" dirty="0"/>
        </a:p>
      </dgm:t>
    </dgm:pt>
    <dgm:pt modelId="{47ABE227-5C9D-4BA6-8347-54CB027F49FB}" type="parTrans" cxnId="{BC15839C-011D-4F5B-B4C3-D1DF98954FE8}">
      <dgm:prSet/>
      <dgm:spPr/>
      <dgm:t>
        <a:bodyPr/>
        <a:lstStyle/>
        <a:p>
          <a:endParaRPr lang="en-GB"/>
        </a:p>
      </dgm:t>
    </dgm:pt>
    <dgm:pt modelId="{8AAC4785-DD0C-4A10-8E6F-271C2E881375}" type="sibTrans" cxnId="{BC15839C-011D-4F5B-B4C3-D1DF98954FE8}">
      <dgm:prSet/>
      <dgm:spPr/>
      <dgm:t>
        <a:bodyPr/>
        <a:lstStyle/>
        <a:p>
          <a:endParaRPr lang="en-GB"/>
        </a:p>
      </dgm:t>
    </dgm:pt>
    <dgm:pt modelId="{2D34F008-8BFF-42F3-B27A-816C1163C308}">
      <dgm:prSet phldrT="[Text]"/>
      <dgm:spPr/>
      <dgm:t>
        <a:bodyPr/>
        <a:lstStyle/>
        <a:p>
          <a:endParaRPr lang="en-GB" dirty="0"/>
        </a:p>
      </dgm:t>
    </dgm:pt>
    <dgm:pt modelId="{DB54244E-9EDE-46FA-95B2-5484BDD3CBB3}" type="parTrans" cxnId="{497F2BD7-9E55-4BFD-A22F-B50159045D2A}">
      <dgm:prSet/>
      <dgm:spPr/>
      <dgm:t>
        <a:bodyPr/>
        <a:lstStyle/>
        <a:p>
          <a:endParaRPr lang="en-GB"/>
        </a:p>
      </dgm:t>
    </dgm:pt>
    <dgm:pt modelId="{91655368-BC02-4294-8CE4-57E86E1509BD}" type="sibTrans" cxnId="{497F2BD7-9E55-4BFD-A22F-B50159045D2A}">
      <dgm:prSet/>
      <dgm:spPr/>
      <dgm:t>
        <a:bodyPr/>
        <a:lstStyle/>
        <a:p>
          <a:endParaRPr lang="en-GB"/>
        </a:p>
      </dgm:t>
    </dgm:pt>
    <dgm:pt modelId="{33201F1F-F04A-431A-A025-8EFDA80A092E}" type="pres">
      <dgm:prSet presAssocID="{D9CA5AA6-3E4F-422C-A4E0-0C31418797B6}" presName="composite" presStyleCnt="0">
        <dgm:presLayoutVars>
          <dgm:chMax val="3"/>
          <dgm:animLvl val="lvl"/>
          <dgm:resizeHandles val="exact"/>
        </dgm:presLayoutVars>
      </dgm:prSet>
      <dgm:spPr/>
    </dgm:pt>
    <dgm:pt modelId="{810DDAE8-DE54-4953-9C22-51637A255035}" type="pres">
      <dgm:prSet presAssocID="{334F8A49-B3E6-4838-9879-5AC87BA412E6}" presName="gear1" presStyleLbl="node1" presStyleIdx="0" presStyleCnt="3">
        <dgm:presLayoutVars>
          <dgm:chMax val="1"/>
          <dgm:bulletEnabled val="1"/>
        </dgm:presLayoutVars>
      </dgm:prSet>
      <dgm:spPr/>
    </dgm:pt>
    <dgm:pt modelId="{93298EB2-446F-422A-A904-CE319C1FA770}" type="pres">
      <dgm:prSet presAssocID="{334F8A49-B3E6-4838-9879-5AC87BA412E6}" presName="gear1srcNode" presStyleLbl="node1" presStyleIdx="0" presStyleCnt="3"/>
      <dgm:spPr/>
    </dgm:pt>
    <dgm:pt modelId="{C2D0ACF3-326E-425F-8B7D-D4E6AEBF1BA9}" type="pres">
      <dgm:prSet presAssocID="{334F8A49-B3E6-4838-9879-5AC87BA412E6}" presName="gear1dstNode" presStyleLbl="node1" presStyleIdx="0" presStyleCnt="3"/>
      <dgm:spPr/>
    </dgm:pt>
    <dgm:pt modelId="{439C8264-BBA4-44FA-96D7-F3B1D6AEA77A}" type="pres">
      <dgm:prSet presAssocID="{A6697540-8180-4529-B1B6-537F2CF910F2}" presName="gear2" presStyleLbl="node1" presStyleIdx="1" presStyleCnt="3">
        <dgm:presLayoutVars>
          <dgm:chMax val="1"/>
          <dgm:bulletEnabled val="1"/>
        </dgm:presLayoutVars>
      </dgm:prSet>
      <dgm:spPr/>
    </dgm:pt>
    <dgm:pt modelId="{E8288439-1682-45F7-BF3E-7DBB8D017E95}" type="pres">
      <dgm:prSet presAssocID="{A6697540-8180-4529-B1B6-537F2CF910F2}" presName="gear2srcNode" presStyleLbl="node1" presStyleIdx="1" presStyleCnt="3"/>
      <dgm:spPr/>
    </dgm:pt>
    <dgm:pt modelId="{A9C7EC04-B160-4E14-8406-49AFF0A3BE41}" type="pres">
      <dgm:prSet presAssocID="{A6697540-8180-4529-B1B6-537F2CF910F2}" presName="gear2dstNode" presStyleLbl="node1" presStyleIdx="1" presStyleCnt="3"/>
      <dgm:spPr/>
    </dgm:pt>
    <dgm:pt modelId="{1D060879-626A-4EB8-B08E-F6832540F1A9}" type="pres">
      <dgm:prSet presAssocID="{2D34F008-8BFF-42F3-B27A-816C1163C308}" presName="gear3" presStyleLbl="node1" presStyleIdx="2" presStyleCnt="3"/>
      <dgm:spPr/>
    </dgm:pt>
    <dgm:pt modelId="{B4E29E3C-DCE1-4B8C-B000-3E8D36FE87E8}" type="pres">
      <dgm:prSet presAssocID="{2D34F008-8BFF-42F3-B27A-816C1163C308}" presName="gear3tx" presStyleLbl="node1" presStyleIdx="2" presStyleCnt="3">
        <dgm:presLayoutVars>
          <dgm:chMax val="1"/>
          <dgm:bulletEnabled val="1"/>
        </dgm:presLayoutVars>
      </dgm:prSet>
      <dgm:spPr/>
    </dgm:pt>
    <dgm:pt modelId="{6BA5C8B1-DA29-4BC4-B36F-8FD307E6FB0C}" type="pres">
      <dgm:prSet presAssocID="{2D34F008-8BFF-42F3-B27A-816C1163C308}" presName="gear3srcNode" presStyleLbl="node1" presStyleIdx="2" presStyleCnt="3"/>
      <dgm:spPr/>
    </dgm:pt>
    <dgm:pt modelId="{E332B1F7-47D7-4A8F-8AC8-589FC3B5DFAF}" type="pres">
      <dgm:prSet presAssocID="{2D34F008-8BFF-42F3-B27A-816C1163C308}" presName="gear3dstNode" presStyleLbl="node1" presStyleIdx="2" presStyleCnt="3"/>
      <dgm:spPr/>
    </dgm:pt>
    <dgm:pt modelId="{CA14A6F5-603A-4F39-A69E-C021523EFB4F}" type="pres">
      <dgm:prSet presAssocID="{9CB63EDD-51F6-4DAF-916D-0F74C581854D}" presName="connector1" presStyleLbl="sibTrans2D1" presStyleIdx="0" presStyleCnt="3"/>
      <dgm:spPr/>
    </dgm:pt>
    <dgm:pt modelId="{6CA80093-6DB7-4910-B09A-A67ACF26E331}" type="pres">
      <dgm:prSet presAssocID="{8AAC4785-DD0C-4A10-8E6F-271C2E881375}" presName="connector2" presStyleLbl="sibTrans2D1" presStyleIdx="1" presStyleCnt="3"/>
      <dgm:spPr/>
    </dgm:pt>
    <dgm:pt modelId="{224EDC6C-E099-4507-9CF0-FACD12AF7143}" type="pres">
      <dgm:prSet presAssocID="{91655368-BC02-4294-8CE4-57E86E1509BD}" presName="connector3" presStyleLbl="sibTrans2D1" presStyleIdx="2" presStyleCnt="3"/>
      <dgm:spPr/>
    </dgm:pt>
  </dgm:ptLst>
  <dgm:cxnLst>
    <dgm:cxn modelId="{D6B77602-A525-4456-B4E2-480DC9D25BED}" type="presOf" srcId="{2D34F008-8BFF-42F3-B27A-816C1163C308}" destId="{B4E29E3C-DCE1-4B8C-B000-3E8D36FE87E8}" srcOrd="1" destOrd="0" presId="urn:microsoft.com/office/officeart/2005/8/layout/gear1#1"/>
    <dgm:cxn modelId="{9E370A07-C4AE-4AC5-847D-EA83B566692C}" type="presOf" srcId="{2D34F008-8BFF-42F3-B27A-816C1163C308}" destId="{E332B1F7-47D7-4A8F-8AC8-589FC3B5DFAF}" srcOrd="3" destOrd="0" presId="urn:microsoft.com/office/officeart/2005/8/layout/gear1#1"/>
    <dgm:cxn modelId="{94C00C19-50AF-497E-A716-1FE8394E6F19}" type="presOf" srcId="{334F8A49-B3E6-4838-9879-5AC87BA412E6}" destId="{810DDAE8-DE54-4953-9C22-51637A255035}" srcOrd="0" destOrd="0" presId="urn:microsoft.com/office/officeart/2005/8/layout/gear1#1"/>
    <dgm:cxn modelId="{389BC652-22BF-4953-AB5A-6F45BFC5BA55}" type="presOf" srcId="{9CB63EDD-51F6-4DAF-916D-0F74C581854D}" destId="{CA14A6F5-603A-4F39-A69E-C021523EFB4F}" srcOrd="0" destOrd="0" presId="urn:microsoft.com/office/officeart/2005/8/layout/gear1#1"/>
    <dgm:cxn modelId="{5A62F887-2154-4232-BF8C-0BE973E18FAA}" type="presOf" srcId="{A6697540-8180-4529-B1B6-537F2CF910F2}" destId="{439C8264-BBA4-44FA-96D7-F3B1D6AEA77A}" srcOrd="0" destOrd="0" presId="urn:microsoft.com/office/officeart/2005/8/layout/gear1#1"/>
    <dgm:cxn modelId="{6D906198-5147-46D9-AF84-A95FB16367CD}" type="presOf" srcId="{91655368-BC02-4294-8CE4-57E86E1509BD}" destId="{224EDC6C-E099-4507-9CF0-FACD12AF7143}" srcOrd="0" destOrd="0" presId="urn:microsoft.com/office/officeart/2005/8/layout/gear1#1"/>
    <dgm:cxn modelId="{3887379C-7DA5-4B29-9C5B-E01032178476}" type="presOf" srcId="{2D34F008-8BFF-42F3-B27A-816C1163C308}" destId="{6BA5C8B1-DA29-4BC4-B36F-8FD307E6FB0C}" srcOrd="2" destOrd="0" presId="urn:microsoft.com/office/officeart/2005/8/layout/gear1#1"/>
    <dgm:cxn modelId="{BC15839C-011D-4F5B-B4C3-D1DF98954FE8}" srcId="{D9CA5AA6-3E4F-422C-A4E0-0C31418797B6}" destId="{A6697540-8180-4529-B1B6-537F2CF910F2}" srcOrd="1" destOrd="0" parTransId="{47ABE227-5C9D-4BA6-8347-54CB027F49FB}" sibTransId="{8AAC4785-DD0C-4A10-8E6F-271C2E881375}"/>
    <dgm:cxn modelId="{C446FCAF-7EEE-42E7-9FB6-C4F575E4EB95}" type="presOf" srcId="{A6697540-8180-4529-B1B6-537F2CF910F2}" destId="{E8288439-1682-45F7-BF3E-7DBB8D017E95}" srcOrd="1" destOrd="0" presId="urn:microsoft.com/office/officeart/2005/8/layout/gear1#1"/>
    <dgm:cxn modelId="{08B952CD-BD2D-4A90-B786-C954ED7F2BAA}" type="presOf" srcId="{D9CA5AA6-3E4F-422C-A4E0-0C31418797B6}" destId="{33201F1F-F04A-431A-A025-8EFDA80A092E}" srcOrd="0" destOrd="0" presId="urn:microsoft.com/office/officeart/2005/8/layout/gear1#1"/>
    <dgm:cxn modelId="{FC302CD4-9319-44AB-80F8-79CD2959AAF5}" type="presOf" srcId="{2D34F008-8BFF-42F3-B27A-816C1163C308}" destId="{1D060879-626A-4EB8-B08E-F6832540F1A9}" srcOrd="0" destOrd="0" presId="urn:microsoft.com/office/officeart/2005/8/layout/gear1#1"/>
    <dgm:cxn modelId="{497F2BD7-9E55-4BFD-A22F-B50159045D2A}" srcId="{D9CA5AA6-3E4F-422C-A4E0-0C31418797B6}" destId="{2D34F008-8BFF-42F3-B27A-816C1163C308}" srcOrd="2" destOrd="0" parTransId="{DB54244E-9EDE-46FA-95B2-5484BDD3CBB3}" sibTransId="{91655368-BC02-4294-8CE4-57E86E1509BD}"/>
    <dgm:cxn modelId="{55A830D8-1D8A-47E1-964E-DD872DCDF79D}" type="presOf" srcId="{8AAC4785-DD0C-4A10-8E6F-271C2E881375}" destId="{6CA80093-6DB7-4910-B09A-A67ACF26E331}" srcOrd="0" destOrd="0" presId="urn:microsoft.com/office/officeart/2005/8/layout/gear1#1"/>
    <dgm:cxn modelId="{AEC2A3E4-1366-41DB-809F-38913232D4C7}" type="presOf" srcId="{A6697540-8180-4529-B1B6-537F2CF910F2}" destId="{A9C7EC04-B160-4E14-8406-49AFF0A3BE41}" srcOrd="2" destOrd="0" presId="urn:microsoft.com/office/officeart/2005/8/layout/gear1#1"/>
    <dgm:cxn modelId="{894ADBEB-4D53-4E1A-942C-9B18975394FA}" type="presOf" srcId="{334F8A49-B3E6-4838-9879-5AC87BA412E6}" destId="{93298EB2-446F-422A-A904-CE319C1FA770}" srcOrd="1" destOrd="0" presId="urn:microsoft.com/office/officeart/2005/8/layout/gear1#1"/>
    <dgm:cxn modelId="{212296F0-8DE3-4185-B15A-09D227520620}" srcId="{D9CA5AA6-3E4F-422C-A4E0-0C31418797B6}" destId="{334F8A49-B3E6-4838-9879-5AC87BA412E6}" srcOrd="0" destOrd="0" parTransId="{74EB0BC7-E78B-4C5C-8397-D2A003C1B244}" sibTransId="{9CB63EDD-51F6-4DAF-916D-0F74C581854D}"/>
    <dgm:cxn modelId="{532210F4-53F8-47D8-B1BA-8F4FF206B18C}" type="presOf" srcId="{334F8A49-B3E6-4838-9879-5AC87BA412E6}" destId="{C2D0ACF3-326E-425F-8B7D-D4E6AEBF1BA9}" srcOrd="2" destOrd="0" presId="urn:microsoft.com/office/officeart/2005/8/layout/gear1#1"/>
    <dgm:cxn modelId="{C46B9380-8B7B-4E94-9282-0B87F112FD7B}" type="presParOf" srcId="{33201F1F-F04A-431A-A025-8EFDA80A092E}" destId="{810DDAE8-DE54-4953-9C22-51637A255035}" srcOrd="0" destOrd="0" presId="urn:microsoft.com/office/officeart/2005/8/layout/gear1#1"/>
    <dgm:cxn modelId="{BC4A8953-451E-401D-8F4D-F2E237C802B7}" type="presParOf" srcId="{33201F1F-F04A-431A-A025-8EFDA80A092E}" destId="{93298EB2-446F-422A-A904-CE319C1FA770}" srcOrd="1" destOrd="0" presId="urn:microsoft.com/office/officeart/2005/8/layout/gear1#1"/>
    <dgm:cxn modelId="{627774B3-AC52-4D17-B505-8EEB74D80160}" type="presParOf" srcId="{33201F1F-F04A-431A-A025-8EFDA80A092E}" destId="{C2D0ACF3-326E-425F-8B7D-D4E6AEBF1BA9}" srcOrd="2" destOrd="0" presId="urn:microsoft.com/office/officeart/2005/8/layout/gear1#1"/>
    <dgm:cxn modelId="{E1F44AE9-9934-466B-873C-225F765A9FC7}" type="presParOf" srcId="{33201F1F-F04A-431A-A025-8EFDA80A092E}" destId="{439C8264-BBA4-44FA-96D7-F3B1D6AEA77A}" srcOrd="3" destOrd="0" presId="urn:microsoft.com/office/officeart/2005/8/layout/gear1#1"/>
    <dgm:cxn modelId="{F8A5BF4B-D127-450B-B5AB-E27361F64A69}" type="presParOf" srcId="{33201F1F-F04A-431A-A025-8EFDA80A092E}" destId="{E8288439-1682-45F7-BF3E-7DBB8D017E95}" srcOrd="4" destOrd="0" presId="urn:microsoft.com/office/officeart/2005/8/layout/gear1#1"/>
    <dgm:cxn modelId="{844E1B6B-D12B-4437-A6EE-B95B0EB6E870}" type="presParOf" srcId="{33201F1F-F04A-431A-A025-8EFDA80A092E}" destId="{A9C7EC04-B160-4E14-8406-49AFF0A3BE41}" srcOrd="5" destOrd="0" presId="urn:microsoft.com/office/officeart/2005/8/layout/gear1#1"/>
    <dgm:cxn modelId="{DB779A4B-234F-43CC-AD4B-363785EA2241}" type="presParOf" srcId="{33201F1F-F04A-431A-A025-8EFDA80A092E}" destId="{1D060879-626A-4EB8-B08E-F6832540F1A9}" srcOrd="6" destOrd="0" presId="urn:microsoft.com/office/officeart/2005/8/layout/gear1#1"/>
    <dgm:cxn modelId="{F2DC1CEE-2636-41EC-96D7-1B305DBC601A}" type="presParOf" srcId="{33201F1F-F04A-431A-A025-8EFDA80A092E}" destId="{B4E29E3C-DCE1-4B8C-B000-3E8D36FE87E8}" srcOrd="7" destOrd="0" presId="urn:microsoft.com/office/officeart/2005/8/layout/gear1#1"/>
    <dgm:cxn modelId="{3D0380A1-03CF-45B9-BAEA-2B40FC1415A2}" type="presParOf" srcId="{33201F1F-F04A-431A-A025-8EFDA80A092E}" destId="{6BA5C8B1-DA29-4BC4-B36F-8FD307E6FB0C}" srcOrd="8" destOrd="0" presId="urn:microsoft.com/office/officeart/2005/8/layout/gear1#1"/>
    <dgm:cxn modelId="{60C0EDC2-81BE-450E-AFBC-0801B4A24F3A}" type="presParOf" srcId="{33201F1F-F04A-431A-A025-8EFDA80A092E}" destId="{E332B1F7-47D7-4A8F-8AC8-589FC3B5DFAF}" srcOrd="9" destOrd="0" presId="urn:microsoft.com/office/officeart/2005/8/layout/gear1#1"/>
    <dgm:cxn modelId="{2A02F35C-4F9E-4586-9AF3-3E83EACCF63E}" type="presParOf" srcId="{33201F1F-F04A-431A-A025-8EFDA80A092E}" destId="{CA14A6F5-603A-4F39-A69E-C021523EFB4F}" srcOrd="10" destOrd="0" presId="urn:microsoft.com/office/officeart/2005/8/layout/gear1#1"/>
    <dgm:cxn modelId="{30D0D45F-AA5D-4690-A95E-B10B8132925F}" type="presParOf" srcId="{33201F1F-F04A-431A-A025-8EFDA80A092E}" destId="{6CA80093-6DB7-4910-B09A-A67ACF26E331}" srcOrd="11" destOrd="0" presId="urn:microsoft.com/office/officeart/2005/8/layout/gear1#1"/>
    <dgm:cxn modelId="{D626C624-BA29-4093-83C8-809236ED04A5}" type="presParOf" srcId="{33201F1F-F04A-431A-A025-8EFDA80A092E}" destId="{224EDC6C-E099-4507-9CF0-FACD12AF7143}" srcOrd="12" destOrd="0" presId="urn:microsoft.com/office/officeart/2005/8/layout/gear1#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B1510FC-B278-405C-B7DF-CD38D61DC17B}" type="doc">
      <dgm:prSet loTypeId="urn:microsoft.com/office/officeart/2005/8/layout/hProcess7#1" loCatId="process" qsTypeId="urn:microsoft.com/office/officeart/2005/8/quickstyle/simple1#13" qsCatId="simple" csTypeId="urn:microsoft.com/office/officeart/2005/8/colors/colorful5#12" csCatId="colorful" phldr="1"/>
      <dgm:spPr/>
      <dgm:t>
        <a:bodyPr/>
        <a:lstStyle/>
        <a:p>
          <a:endParaRPr lang="en-GB"/>
        </a:p>
      </dgm:t>
    </dgm:pt>
    <dgm:pt modelId="{E5FC3C48-8279-4C50-B173-C2B146F19810}">
      <dgm:prSet phldrT="[Text]"/>
      <dgm:spPr/>
      <dgm:t>
        <a:bodyPr/>
        <a:lstStyle/>
        <a:p>
          <a:endParaRPr lang="en-GB" dirty="0"/>
        </a:p>
      </dgm:t>
    </dgm:pt>
    <dgm:pt modelId="{4756B122-79E9-4BA2-9AFE-CB2BCC28998B}" type="parTrans" cxnId="{F7802679-681E-402A-A36D-5E0B059A22F7}">
      <dgm:prSet/>
      <dgm:spPr/>
      <dgm:t>
        <a:bodyPr/>
        <a:lstStyle/>
        <a:p>
          <a:endParaRPr lang="en-GB"/>
        </a:p>
      </dgm:t>
    </dgm:pt>
    <dgm:pt modelId="{C87580B7-F41A-4772-BD49-F79157E6A9BB}" type="sibTrans" cxnId="{F7802679-681E-402A-A36D-5E0B059A22F7}">
      <dgm:prSet/>
      <dgm:spPr/>
      <dgm:t>
        <a:bodyPr/>
        <a:lstStyle/>
        <a:p>
          <a:endParaRPr lang="en-GB"/>
        </a:p>
      </dgm:t>
    </dgm:pt>
    <dgm:pt modelId="{C695C741-B701-4AD4-ACA0-573F3649153B}">
      <dgm:prSet phldrT="[Text]"/>
      <dgm:spPr/>
      <dgm:t>
        <a:bodyPr/>
        <a:lstStyle/>
        <a:p>
          <a:endParaRPr lang="en-GB" dirty="0"/>
        </a:p>
      </dgm:t>
    </dgm:pt>
    <dgm:pt modelId="{57C13F85-32D4-41ED-80E7-8F76C1F2A2E6}" type="parTrans" cxnId="{A4E457A6-F6D8-40EB-8414-B085534271E0}">
      <dgm:prSet/>
      <dgm:spPr/>
      <dgm:t>
        <a:bodyPr/>
        <a:lstStyle/>
        <a:p>
          <a:endParaRPr lang="en-GB"/>
        </a:p>
      </dgm:t>
    </dgm:pt>
    <dgm:pt modelId="{829EA419-04F7-4CA8-976D-B430CE4BD649}" type="sibTrans" cxnId="{A4E457A6-F6D8-40EB-8414-B085534271E0}">
      <dgm:prSet/>
      <dgm:spPr/>
      <dgm:t>
        <a:bodyPr/>
        <a:lstStyle/>
        <a:p>
          <a:endParaRPr lang="en-GB"/>
        </a:p>
      </dgm:t>
    </dgm:pt>
    <dgm:pt modelId="{5E7DAD49-4E76-4A49-B3D6-18FA067373CD}">
      <dgm:prSet phldrT="[Text]"/>
      <dgm:spPr/>
      <dgm:t>
        <a:bodyPr/>
        <a:lstStyle/>
        <a:p>
          <a:endParaRPr lang="en-GB" dirty="0"/>
        </a:p>
      </dgm:t>
    </dgm:pt>
    <dgm:pt modelId="{FF072B44-DECE-41CF-8918-C237F7DD1867}" type="parTrans" cxnId="{A5F77765-F444-47C3-B48D-EED196A72339}">
      <dgm:prSet/>
      <dgm:spPr/>
      <dgm:t>
        <a:bodyPr/>
        <a:lstStyle/>
        <a:p>
          <a:endParaRPr lang="en-GB"/>
        </a:p>
      </dgm:t>
    </dgm:pt>
    <dgm:pt modelId="{FD8EE68E-0FA2-49F2-8122-035C801BBA98}" type="sibTrans" cxnId="{A5F77765-F444-47C3-B48D-EED196A72339}">
      <dgm:prSet/>
      <dgm:spPr/>
      <dgm:t>
        <a:bodyPr/>
        <a:lstStyle/>
        <a:p>
          <a:endParaRPr lang="en-GB"/>
        </a:p>
      </dgm:t>
    </dgm:pt>
    <dgm:pt modelId="{B86AC20A-D0CB-4D07-931F-FB38895F4558}">
      <dgm:prSet phldrT="[Text]"/>
      <dgm:spPr/>
      <dgm:t>
        <a:bodyPr/>
        <a:lstStyle/>
        <a:p>
          <a:endParaRPr lang="en-GB" dirty="0"/>
        </a:p>
      </dgm:t>
    </dgm:pt>
    <dgm:pt modelId="{A229DE34-217F-4988-AC1F-A9AB3099F2F2}" type="parTrans" cxnId="{7E957881-935C-42F6-98B4-616BA147128A}">
      <dgm:prSet/>
      <dgm:spPr/>
      <dgm:t>
        <a:bodyPr/>
        <a:lstStyle/>
        <a:p>
          <a:endParaRPr lang="en-GB"/>
        </a:p>
      </dgm:t>
    </dgm:pt>
    <dgm:pt modelId="{9C103E03-75CF-4647-A565-F3FD3F3E360A}" type="sibTrans" cxnId="{7E957881-935C-42F6-98B4-616BA147128A}">
      <dgm:prSet/>
      <dgm:spPr/>
      <dgm:t>
        <a:bodyPr/>
        <a:lstStyle/>
        <a:p>
          <a:endParaRPr lang="en-GB"/>
        </a:p>
      </dgm:t>
    </dgm:pt>
    <dgm:pt modelId="{0D8E3BBF-1BD3-499A-B827-DC838D9FA736}" type="pres">
      <dgm:prSet presAssocID="{4B1510FC-B278-405C-B7DF-CD38D61DC17B}" presName="Name0" presStyleCnt="0">
        <dgm:presLayoutVars>
          <dgm:dir/>
          <dgm:animLvl val="lvl"/>
          <dgm:resizeHandles val="exact"/>
        </dgm:presLayoutVars>
      </dgm:prSet>
      <dgm:spPr/>
    </dgm:pt>
    <dgm:pt modelId="{E1DCCC4B-3D0E-482E-91B6-EB3D5D97E791}" type="pres">
      <dgm:prSet presAssocID="{E5FC3C48-8279-4C50-B173-C2B146F19810}" presName="compositeNode" presStyleCnt="0">
        <dgm:presLayoutVars>
          <dgm:bulletEnabled val="1"/>
        </dgm:presLayoutVars>
      </dgm:prSet>
      <dgm:spPr/>
    </dgm:pt>
    <dgm:pt modelId="{A928E39F-ADCE-4B11-B7E0-2C75756D9613}" type="pres">
      <dgm:prSet presAssocID="{E5FC3C48-8279-4C50-B173-C2B146F19810}" presName="bgRect" presStyleLbl="node1" presStyleIdx="0" presStyleCnt="2"/>
      <dgm:spPr/>
    </dgm:pt>
    <dgm:pt modelId="{FD1AE66E-3076-4A8B-A065-0D02950E5DEF}" type="pres">
      <dgm:prSet presAssocID="{E5FC3C48-8279-4C50-B173-C2B146F19810}" presName="parentNode" presStyleLbl="node1" presStyleIdx="0" presStyleCnt="2">
        <dgm:presLayoutVars>
          <dgm:chMax val="0"/>
          <dgm:bulletEnabled val="1"/>
        </dgm:presLayoutVars>
      </dgm:prSet>
      <dgm:spPr/>
    </dgm:pt>
    <dgm:pt modelId="{06E4D32C-8A29-4D7B-AB40-913E520C42E9}" type="pres">
      <dgm:prSet presAssocID="{E5FC3C48-8279-4C50-B173-C2B146F19810}" presName="childNode" presStyleLbl="node1" presStyleIdx="0" presStyleCnt="2">
        <dgm:presLayoutVars>
          <dgm:bulletEnabled val="1"/>
        </dgm:presLayoutVars>
      </dgm:prSet>
      <dgm:spPr/>
    </dgm:pt>
    <dgm:pt modelId="{0A694A2A-F7B5-4DC7-A892-7F022699536A}" type="pres">
      <dgm:prSet presAssocID="{C87580B7-F41A-4772-BD49-F79157E6A9BB}" presName="hSp" presStyleCnt="0"/>
      <dgm:spPr/>
    </dgm:pt>
    <dgm:pt modelId="{90ABC135-C6D4-4A81-997C-CA3FB316DE75}" type="pres">
      <dgm:prSet presAssocID="{C87580B7-F41A-4772-BD49-F79157E6A9BB}" presName="vProcSp" presStyleCnt="0"/>
      <dgm:spPr/>
    </dgm:pt>
    <dgm:pt modelId="{80F09D3C-7349-4E7B-8035-D9CDECAB2853}" type="pres">
      <dgm:prSet presAssocID="{C87580B7-F41A-4772-BD49-F79157E6A9BB}" presName="vSp1" presStyleCnt="0"/>
      <dgm:spPr/>
    </dgm:pt>
    <dgm:pt modelId="{F2FCDCFA-8368-4D0A-8207-F3BAD7855CB3}" type="pres">
      <dgm:prSet presAssocID="{C87580B7-F41A-4772-BD49-F79157E6A9BB}" presName="simulatedConn" presStyleLbl="solidFgAcc1" presStyleIdx="0" presStyleCnt="1"/>
      <dgm:spPr/>
    </dgm:pt>
    <dgm:pt modelId="{D7FB22BA-9A2A-4AC0-B890-FC2A38953D05}" type="pres">
      <dgm:prSet presAssocID="{C87580B7-F41A-4772-BD49-F79157E6A9BB}" presName="vSp2" presStyleCnt="0"/>
      <dgm:spPr/>
    </dgm:pt>
    <dgm:pt modelId="{CC17FC1F-78D1-43CB-BE09-DD5977309472}" type="pres">
      <dgm:prSet presAssocID="{C87580B7-F41A-4772-BD49-F79157E6A9BB}" presName="sibTrans" presStyleCnt="0"/>
      <dgm:spPr/>
    </dgm:pt>
    <dgm:pt modelId="{84552503-361E-4006-B9A7-88082B667980}" type="pres">
      <dgm:prSet presAssocID="{5E7DAD49-4E76-4A49-B3D6-18FA067373CD}" presName="compositeNode" presStyleCnt="0">
        <dgm:presLayoutVars>
          <dgm:bulletEnabled val="1"/>
        </dgm:presLayoutVars>
      </dgm:prSet>
      <dgm:spPr/>
    </dgm:pt>
    <dgm:pt modelId="{8E57E69D-5992-4806-A795-3A8B7C4B13F6}" type="pres">
      <dgm:prSet presAssocID="{5E7DAD49-4E76-4A49-B3D6-18FA067373CD}" presName="bgRect" presStyleLbl="node1" presStyleIdx="1" presStyleCnt="2"/>
      <dgm:spPr/>
    </dgm:pt>
    <dgm:pt modelId="{E88126AB-DC1A-4398-8E21-630E5B9C35BC}" type="pres">
      <dgm:prSet presAssocID="{5E7DAD49-4E76-4A49-B3D6-18FA067373CD}" presName="parentNode" presStyleLbl="node1" presStyleIdx="1" presStyleCnt="2">
        <dgm:presLayoutVars>
          <dgm:chMax val="0"/>
          <dgm:bulletEnabled val="1"/>
        </dgm:presLayoutVars>
      </dgm:prSet>
      <dgm:spPr/>
    </dgm:pt>
    <dgm:pt modelId="{F5403823-A07C-40F1-910A-1C616F585AD3}" type="pres">
      <dgm:prSet presAssocID="{5E7DAD49-4E76-4A49-B3D6-18FA067373CD}" presName="childNode" presStyleLbl="node1" presStyleIdx="1" presStyleCnt="2">
        <dgm:presLayoutVars>
          <dgm:bulletEnabled val="1"/>
        </dgm:presLayoutVars>
      </dgm:prSet>
      <dgm:spPr/>
    </dgm:pt>
  </dgm:ptLst>
  <dgm:cxnLst>
    <dgm:cxn modelId="{16AC6821-BF58-4252-B4F8-359E21080021}" type="presOf" srcId="{5E7DAD49-4E76-4A49-B3D6-18FA067373CD}" destId="{E88126AB-DC1A-4398-8E21-630E5B9C35BC}" srcOrd="1" destOrd="0" presId="urn:microsoft.com/office/officeart/2005/8/layout/hProcess7#1"/>
    <dgm:cxn modelId="{339E2D28-AD7C-48D4-BDF2-E3AC0E8E963C}" type="presOf" srcId="{5E7DAD49-4E76-4A49-B3D6-18FA067373CD}" destId="{8E57E69D-5992-4806-A795-3A8B7C4B13F6}" srcOrd="0" destOrd="0" presId="urn:microsoft.com/office/officeart/2005/8/layout/hProcess7#1"/>
    <dgm:cxn modelId="{3B5CE836-A4F6-4F5F-8F2D-B9862E0DCF53}" type="presOf" srcId="{B86AC20A-D0CB-4D07-931F-FB38895F4558}" destId="{F5403823-A07C-40F1-910A-1C616F585AD3}" srcOrd="0" destOrd="0" presId="urn:microsoft.com/office/officeart/2005/8/layout/hProcess7#1"/>
    <dgm:cxn modelId="{E808D844-BB8B-4026-A9BD-CC9755628C33}" type="presOf" srcId="{4B1510FC-B278-405C-B7DF-CD38D61DC17B}" destId="{0D8E3BBF-1BD3-499A-B827-DC838D9FA736}" srcOrd="0" destOrd="0" presId="urn:microsoft.com/office/officeart/2005/8/layout/hProcess7#1"/>
    <dgm:cxn modelId="{A5F77765-F444-47C3-B48D-EED196A72339}" srcId="{4B1510FC-B278-405C-B7DF-CD38D61DC17B}" destId="{5E7DAD49-4E76-4A49-B3D6-18FA067373CD}" srcOrd="1" destOrd="0" parTransId="{FF072B44-DECE-41CF-8918-C237F7DD1867}" sibTransId="{FD8EE68E-0FA2-49F2-8122-035C801BBA98}"/>
    <dgm:cxn modelId="{F7802679-681E-402A-A36D-5E0B059A22F7}" srcId="{4B1510FC-B278-405C-B7DF-CD38D61DC17B}" destId="{E5FC3C48-8279-4C50-B173-C2B146F19810}" srcOrd="0" destOrd="0" parTransId="{4756B122-79E9-4BA2-9AFE-CB2BCC28998B}" sibTransId="{C87580B7-F41A-4772-BD49-F79157E6A9BB}"/>
    <dgm:cxn modelId="{7E957881-935C-42F6-98B4-616BA147128A}" srcId="{5E7DAD49-4E76-4A49-B3D6-18FA067373CD}" destId="{B86AC20A-D0CB-4D07-931F-FB38895F4558}" srcOrd="0" destOrd="0" parTransId="{A229DE34-217F-4988-AC1F-A9AB3099F2F2}" sibTransId="{9C103E03-75CF-4647-A565-F3FD3F3E360A}"/>
    <dgm:cxn modelId="{0C8FDD9C-05AA-4899-A4C8-09BB46AACA20}" type="presOf" srcId="{E5FC3C48-8279-4C50-B173-C2B146F19810}" destId="{FD1AE66E-3076-4A8B-A065-0D02950E5DEF}" srcOrd="1" destOrd="0" presId="urn:microsoft.com/office/officeart/2005/8/layout/hProcess7#1"/>
    <dgm:cxn modelId="{A4E457A6-F6D8-40EB-8414-B085534271E0}" srcId="{E5FC3C48-8279-4C50-B173-C2B146F19810}" destId="{C695C741-B701-4AD4-ACA0-573F3649153B}" srcOrd="0" destOrd="0" parTransId="{57C13F85-32D4-41ED-80E7-8F76C1F2A2E6}" sibTransId="{829EA419-04F7-4CA8-976D-B430CE4BD649}"/>
    <dgm:cxn modelId="{662BFDC1-EB69-4E79-8F8F-2824EE4CCE52}" type="presOf" srcId="{C695C741-B701-4AD4-ACA0-573F3649153B}" destId="{06E4D32C-8A29-4D7B-AB40-913E520C42E9}" srcOrd="0" destOrd="0" presId="urn:microsoft.com/office/officeart/2005/8/layout/hProcess7#1"/>
    <dgm:cxn modelId="{026670EF-4DE4-4CEB-9FC5-D642DD192A06}" type="presOf" srcId="{E5FC3C48-8279-4C50-B173-C2B146F19810}" destId="{A928E39F-ADCE-4B11-B7E0-2C75756D9613}" srcOrd="0" destOrd="0" presId="urn:microsoft.com/office/officeart/2005/8/layout/hProcess7#1"/>
    <dgm:cxn modelId="{3931345A-75C2-45B3-ADD7-0D5A57252945}" type="presParOf" srcId="{0D8E3BBF-1BD3-499A-B827-DC838D9FA736}" destId="{E1DCCC4B-3D0E-482E-91B6-EB3D5D97E791}" srcOrd="0" destOrd="0" presId="urn:microsoft.com/office/officeart/2005/8/layout/hProcess7#1"/>
    <dgm:cxn modelId="{0AB414AC-9A10-4315-AF8B-5E0972195D81}" type="presParOf" srcId="{E1DCCC4B-3D0E-482E-91B6-EB3D5D97E791}" destId="{A928E39F-ADCE-4B11-B7E0-2C75756D9613}" srcOrd="0" destOrd="0" presId="urn:microsoft.com/office/officeart/2005/8/layout/hProcess7#1"/>
    <dgm:cxn modelId="{4733DE60-5270-40F0-88ED-AAEC74D66010}" type="presParOf" srcId="{E1DCCC4B-3D0E-482E-91B6-EB3D5D97E791}" destId="{FD1AE66E-3076-4A8B-A065-0D02950E5DEF}" srcOrd="1" destOrd="0" presId="urn:microsoft.com/office/officeart/2005/8/layout/hProcess7#1"/>
    <dgm:cxn modelId="{7D033BEF-A091-4F2B-B620-8587F3065218}" type="presParOf" srcId="{E1DCCC4B-3D0E-482E-91B6-EB3D5D97E791}" destId="{06E4D32C-8A29-4D7B-AB40-913E520C42E9}" srcOrd="2" destOrd="0" presId="urn:microsoft.com/office/officeart/2005/8/layout/hProcess7#1"/>
    <dgm:cxn modelId="{984503DF-3267-40AF-AF87-3E6262DE723D}" type="presParOf" srcId="{0D8E3BBF-1BD3-499A-B827-DC838D9FA736}" destId="{0A694A2A-F7B5-4DC7-A892-7F022699536A}" srcOrd="1" destOrd="0" presId="urn:microsoft.com/office/officeart/2005/8/layout/hProcess7#1"/>
    <dgm:cxn modelId="{4FDE496E-0485-41D5-83EE-B6A27C5CD367}" type="presParOf" srcId="{0D8E3BBF-1BD3-499A-B827-DC838D9FA736}" destId="{90ABC135-C6D4-4A81-997C-CA3FB316DE75}" srcOrd="2" destOrd="0" presId="urn:microsoft.com/office/officeart/2005/8/layout/hProcess7#1"/>
    <dgm:cxn modelId="{DC656AD1-364D-4FD9-84C2-B6408E888020}" type="presParOf" srcId="{90ABC135-C6D4-4A81-997C-CA3FB316DE75}" destId="{80F09D3C-7349-4E7B-8035-D9CDECAB2853}" srcOrd="0" destOrd="0" presId="urn:microsoft.com/office/officeart/2005/8/layout/hProcess7#1"/>
    <dgm:cxn modelId="{03967B27-3DB1-4672-94D9-1DC05F3CACA5}" type="presParOf" srcId="{90ABC135-C6D4-4A81-997C-CA3FB316DE75}" destId="{F2FCDCFA-8368-4D0A-8207-F3BAD7855CB3}" srcOrd="1" destOrd="0" presId="urn:microsoft.com/office/officeart/2005/8/layout/hProcess7#1"/>
    <dgm:cxn modelId="{8E4FBEAA-C76F-406E-8D3A-8C780FB87257}" type="presParOf" srcId="{90ABC135-C6D4-4A81-997C-CA3FB316DE75}" destId="{D7FB22BA-9A2A-4AC0-B890-FC2A38953D05}" srcOrd="2" destOrd="0" presId="urn:microsoft.com/office/officeart/2005/8/layout/hProcess7#1"/>
    <dgm:cxn modelId="{229D16AF-3425-4B5D-AF66-66B0D7869594}" type="presParOf" srcId="{0D8E3BBF-1BD3-499A-B827-DC838D9FA736}" destId="{CC17FC1F-78D1-43CB-BE09-DD5977309472}" srcOrd="3" destOrd="0" presId="urn:microsoft.com/office/officeart/2005/8/layout/hProcess7#1"/>
    <dgm:cxn modelId="{FEB8E5BB-0A10-4DA7-B76D-72C5BD125F7C}" type="presParOf" srcId="{0D8E3BBF-1BD3-499A-B827-DC838D9FA736}" destId="{84552503-361E-4006-B9A7-88082B667980}" srcOrd="4" destOrd="0" presId="urn:microsoft.com/office/officeart/2005/8/layout/hProcess7#1"/>
    <dgm:cxn modelId="{722EA169-C765-40E3-9CAC-7552DAD204F9}" type="presParOf" srcId="{84552503-361E-4006-B9A7-88082B667980}" destId="{8E57E69D-5992-4806-A795-3A8B7C4B13F6}" srcOrd="0" destOrd="0" presId="urn:microsoft.com/office/officeart/2005/8/layout/hProcess7#1"/>
    <dgm:cxn modelId="{1237A077-BB47-4E9B-8B08-8E1E6B4D27AB}" type="presParOf" srcId="{84552503-361E-4006-B9A7-88082B667980}" destId="{E88126AB-DC1A-4398-8E21-630E5B9C35BC}" srcOrd="1" destOrd="0" presId="urn:microsoft.com/office/officeart/2005/8/layout/hProcess7#1"/>
    <dgm:cxn modelId="{EE6C433A-5DF8-4C0B-9667-B785A25C6E37}" type="presParOf" srcId="{84552503-361E-4006-B9A7-88082B667980}" destId="{F5403823-A07C-40F1-910A-1C616F585AD3}" srcOrd="2" destOrd="0" presId="urn:microsoft.com/office/officeart/2005/8/layout/hProcess7#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8C731C41-6EE5-4AFD-972A-9B5684EB0FCC}" type="doc">
      <dgm:prSet loTypeId="urn:microsoft.com/office/officeart/2009/layout/CircleArrowProcess#1" loCatId="process" qsTypeId="urn:microsoft.com/office/officeart/2005/8/quickstyle/simple1#14" qsCatId="simple" csTypeId="urn:microsoft.com/office/officeart/2005/8/colors/colorful3#5" csCatId="colorful" phldr="1"/>
      <dgm:spPr/>
      <dgm:t>
        <a:bodyPr/>
        <a:lstStyle/>
        <a:p>
          <a:endParaRPr lang="en-GB"/>
        </a:p>
      </dgm:t>
    </dgm:pt>
    <dgm:pt modelId="{355329F6-CC4F-493B-93A8-647A1157F03B}">
      <dgm:prSet phldrT="[Text]"/>
      <dgm:spPr/>
      <dgm:t>
        <a:bodyPr/>
        <a:lstStyle/>
        <a:p>
          <a:endParaRPr lang="en-GB" dirty="0"/>
        </a:p>
      </dgm:t>
    </dgm:pt>
    <dgm:pt modelId="{B7013D0E-ED6E-458C-BAB1-982621E2DE69}" type="parTrans" cxnId="{CFC11667-A66A-4653-8B66-633EBE93FF9D}">
      <dgm:prSet/>
      <dgm:spPr/>
      <dgm:t>
        <a:bodyPr/>
        <a:lstStyle/>
        <a:p>
          <a:endParaRPr lang="en-GB"/>
        </a:p>
      </dgm:t>
    </dgm:pt>
    <dgm:pt modelId="{0FE7BABB-821B-494E-94D4-B54EEDF8A148}" type="sibTrans" cxnId="{CFC11667-A66A-4653-8B66-633EBE93FF9D}">
      <dgm:prSet/>
      <dgm:spPr/>
      <dgm:t>
        <a:bodyPr/>
        <a:lstStyle/>
        <a:p>
          <a:endParaRPr lang="en-GB"/>
        </a:p>
      </dgm:t>
    </dgm:pt>
    <dgm:pt modelId="{9ACAFD64-5826-498E-8AD5-A744519A2AEA}">
      <dgm:prSet phldrT="[Text]"/>
      <dgm:spPr/>
      <dgm:t>
        <a:bodyPr/>
        <a:lstStyle/>
        <a:p>
          <a:endParaRPr lang="en-GB" dirty="0"/>
        </a:p>
      </dgm:t>
    </dgm:pt>
    <dgm:pt modelId="{79C12C13-D7E4-40DF-8AF9-D197C90F3241}" type="parTrans" cxnId="{EE568750-42B2-4A69-9001-4960485C82CE}">
      <dgm:prSet/>
      <dgm:spPr/>
      <dgm:t>
        <a:bodyPr/>
        <a:lstStyle/>
        <a:p>
          <a:endParaRPr lang="en-GB"/>
        </a:p>
      </dgm:t>
    </dgm:pt>
    <dgm:pt modelId="{62CD55F3-0235-4FC8-810E-9C787F728B9D}" type="sibTrans" cxnId="{EE568750-42B2-4A69-9001-4960485C82CE}">
      <dgm:prSet/>
      <dgm:spPr/>
      <dgm:t>
        <a:bodyPr/>
        <a:lstStyle/>
        <a:p>
          <a:endParaRPr lang="en-GB"/>
        </a:p>
      </dgm:t>
    </dgm:pt>
    <dgm:pt modelId="{DF3A4568-1586-4FB0-B7F0-1550F9427A1A}">
      <dgm:prSet phldrT="[Text]"/>
      <dgm:spPr/>
      <dgm:t>
        <a:bodyPr/>
        <a:lstStyle/>
        <a:p>
          <a:endParaRPr lang="en-GB" dirty="0"/>
        </a:p>
      </dgm:t>
    </dgm:pt>
    <dgm:pt modelId="{36DD59C0-7CF2-487B-AE4C-50C051650566}" type="parTrans" cxnId="{89D351F1-CDE0-4086-93D4-252B25682840}">
      <dgm:prSet/>
      <dgm:spPr/>
      <dgm:t>
        <a:bodyPr/>
        <a:lstStyle/>
        <a:p>
          <a:endParaRPr lang="en-GB"/>
        </a:p>
      </dgm:t>
    </dgm:pt>
    <dgm:pt modelId="{DA01BEF5-D9C9-4D5D-9580-86AF4BD1D1E4}" type="sibTrans" cxnId="{89D351F1-CDE0-4086-93D4-252B25682840}">
      <dgm:prSet/>
      <dgm:spPr/>
      <dgm:t>
        <a:bodyPr/>
        <a:lstStyle/>
        <a:p>
          <a:endParaRPr lang="en-GB"/>
        </a:p>
      </dgm:t>
    </dgm:pt>
    <dgm:pt modelId="{3DB1A1DF-2B1D-4AED-BD87-70D27D5A03D7}" type="pres">
      <dgm:prSet presAssocID="{8C731C41-6EE5-4AFD-972A-9B5684EB0FCC}" presName="Name0" presStyleCnt="0">
        <dgm:presLayoutVars>
          <dgm:chMax val="7"/>
          <dgm:chPref val="7"/>
          <dgm:dir/>
          <dgm:animLvl val="lvl"/>
        </dgm:presLayoutVars>
      </dgm:prSet>
      <dgm:spPr/>
    </dgm:pt>
    <dgm:pt modelId="{3FEA1FF8-CF3E-46EF-B00A-90AE80D0186F}" type="pres">
      <dgm:prSet presAssocID="{355329F6-CC4F-493B-93A8-647A1157F03B}" presName="Accent1" presStyleCnt="0"/>
      <dgm:spPr/>
    </dgm:pt>
    <dgm:pt modelId="{E0D58315-0244-4C1B-9F4C-17CEFDAE5B28}" type="pres">
      <dgm:prSet presAssocID="{355329F6-CC4F-493B-93A8-647A1157F03B}" presName="Accent" presStyleLbl="node1" presStyleIdx="0" presStyleCnt="3"/>
      <dgm:spPr/>
    </dgm:pt>
    <dgm:pt modelId="{BC24D957-2CC2-424F-8010-FB9D768F234A}" type="pres">
      <dgm:prSet presAssocID="{355329F6-CC4F-493B-93A8-647A1157F03B}" presName="Parent1" presStyleLbl="revTx" presStyleIdx="0" presStyleCnt="3">
        <dgm:presLayoutVars>
          <dgm:chMax val="1"/>
          <dgm:chPref val="1"/>
          <dgm:bulletEnabled val="1"/>
        </dgm:presLayoutVars>
      </dgm:prSet>
      <dgm:spPr/>
    </dgm:pt>
    <dgm:pt modelId="{3EBD37B5-6B9F-40FB-93B8-71EADF46D95A}" type="pres">
      <dgm:prSet presAssocID="{9ACAFD64-5826-498E-8AD5-A744519A2AEA}" presName="Accent2" presStyleCnt="0"/>
      <dgm:spPr/>
    </dgm:pt>
    <dgm:pt modelId="{ACFBED55-07BA-42E6-A758-37CD01D7D2B9}" type="pres">
      <dgm:prSet presAssocID="{9ACAFD64-5826-498E-8AD5-A744519A2AEA}" presName="Accent" presStyleLbl="node1" presStyleIdx="1" presStyleCnt="3"/>
      <dgm:spPr/>
    </dgm:pt>
    <dgm:pt modelId="{3EC8636D-1F91-4007-B5F7-ACBFD36ACFE6}" type="pres">
      <dgm:prSet presAssocID="{9ACAFD64-5826-498E-8AD5-A744519A2AEA}" presName="Parent2" presStyleLbl="revTx" presStyleIdx="1" presStyleCnt="3">
        <dgm:presLayoutVars>
          <dgm:chMax val="1"/>
          <dgm:chPref val="1"/>
          <dgm:bulletEnabled val="1"/>
        </dgm:presLayoutVars>
      </dgm:prSet>
      <dgm:spPr/>
    </dgm:pt>
    <dgm:pt modelId="{CD513E8A-EEA7-4E24-A639-445CE3A874DB}" type="pres">
      <dgm:prSet presAssocID="{DF3A4568-1586-4FB0-B7F0-1550F9427A1A}" presName="Accent3" presStyleCnt="0"/>
      <dgm:spPr/>
    </dgm:pt>
    <dgm:pt modelId="{CBDAD6C2-B9B0-4E8C-B400-14B18449C8BA}" type="pres">
      <dgm:prSet presAssocID="{DF3A4568-1586-4FB0-B7F0-1550F9427A1A}" presName="Accent" presStyleLbl="node1" presStyleIdx="2" presStyleCnt="3"/>
      <dgm:spPr/>
    </dgm:pt>
    <dgm:pt modelId="{D5597F93-FC73-4CDD-873A-9401FEBB4D48}" type="pres">
      <dgm:prSet presAssocID="{DF3A4568-1586-4FB0-B7F0-1550F9427A1A}" presName="Parent3" presStyleLbl="revTx" presStyleIdx="2" presStyleCnt="3">
        <dgm:presLayoutVars>
          <dgm:chMax val="1"/>
          <dgm:chPref val="1"/>
          <dgm:bulletEnabled val="1"/>
        </dgm:presLayoutVars>
      </dgm:prSet>
      <dgm:spPr/>
    </dgm:pt>
  </dgm:ptLst>
  <dgm:cxnLst>
    <dgm:cxn modelId="{CFC11667-A66A-4653-8B66-633EBE93FF9D}" srcId="{8C731C41-6EE5-4AFD-972A-9B5684EB0FCC}" destId="{355329F6-CC4F-493B-93A8-647A1157F03B}" srcOrd="0" destOrd="0" parTransId="{B7013D0E-ED6E-458C-BAB1-982621E2DE69}" sibTransId="{0FE7BABB-821B-494E-94D4-B54EEDF8A148}"/>
    <dgm:cxn modelId="{5DCDA049-C302-4F5C-9AFE-2EBF27523542}" type="presOf" srcId="{355329F6-CC4F-493B-93A8-647A1157F03B}" destId="{BC24D957-2CC2-424F-8010-FB9D768F234A}" srcOrd="0" destOrd="0" presId="urn:microsoft.com/office/officeart/2009/layout/CircleArrowProcess#1"/>
    <dgm:cxn modelId="{EE568750-42B2-4A69-9001-4960485C82CE}" srcId="{8C731C41-6EE5-4AFD-972A-9B5684EB0FCC}" destId="{9ACAFD64-5826-498E-8AD5-A744519A2AEA}" srcOrd="1" destOrd="0" parTransId="{79C12C13-D7E4-40DF-8AF9-D197C90F3241}" sibTransId="{62CD55F3-0235-4FC8-810E-9C787F728B9D}"/>
    <dgm:cxn modelId="{E3CFA9A3-DBE2-40C7-9D32-9CA9FD9F058B}" type="presOf" srcId="{DF3A4568-1586-4FB0-B7F0-1550F9427A1A}" destId="{D5597F93-FC73-4CDD-873A-9401FEBB4D48}" srcOrd="0" destOrd="0" presId="urn:microsoft.com/office/officeart/2009/layout/CircleArrowProcess#1"/>
    <dgm:cxn modelId="{03C93BA9-750B-45AB-8112-C05ABD0691A0}" type="presOf" srcId="{9ACAFD64-5826-498E-8AD5-A744519A2AEA}" destId="{3EC8636D-1F91-4007-B5F7-ACBFD36ACFE6}" srcOrd="0" destOrd="0" presId="urn:microsoft.com/office/officeart/2009/layout/CircleArrowProcess#1"/>
    <dgm:cxn modelId="{EDC838C5-0E16-4F2E-B941-9C29D4FAD574}" type="presOf" srcId="{8C731C41-6EE5-4AFD-972A-9B5684EB0FCC}" destId="{3DB1A1DF-2B1D-4AED-BD87-70D27D5A03D7}" srcOrd="0" destOrd="0" presId="urn:microsoft.com/office/officeart/2009/layout/CircleArrowProcess#1"/>
    <dgm:cxn modelId="{89D351F1-CDE0-4086-93D4-252B25682840}" srcId="{8C731C41-6EE5-4AFD-972A-9B5684EB0FCC}" destId="{DF3A4568-1586-4FB0-B7F0-1550F9427A1A}" srcOrd="2" destOrd="0" parTransId="{36DD59C0-7CF2-487B-AE4C-50C051650566}" sibTransId="{DA01BEF5-D9C9-4D5D-9580-86AF4BD1D1E4}"/>
    <dgm:cxn modelId="{7FE8A662-D0F8-47CB-9277-A08286727DCF}" type="presParOf" srcId="{3DB1A1DF-2B1D-4AED-BD87-70D27D5A03D7}" destId="{3FEA1FF8-CF3E-46EF-B00A-90AE80D0186F}" srcOrd="0" destOrd="0" presId="urn:microsoft.com/office/officeart/2009/layout/CircleArrowProcess#1"/>
    <dgm:cxn modelId="{0E31AB9D-9E75-4F0C-82CF-8DDF87D9CDBE}" type="presParOf" srcId="{3FEA1FF8-CF3E-46EF-B00A-90AE80D0186F}" destId="{E0D58315-0244-4C1B-9F4C-17CEFDAE5B28}" srcOrd="0" destOrd="0" presId="urn:microsoft.com/office/officeart/2009/layout/CircleArrowProcess#1"/>
    <dgm:cxn modelId="{03B58895-AEF5-4D04-88F9-B1B7DF56166C}" type="presParOf" srcId="{3DB1A1DF-2B1D-4AED-BD87-70D27D5A03D7}" destId="{BC24D957-2CC2-424F-8010-FB9D768F234A}" srcOrd="1" destOrd="0" presId="urn:microsoft.com/office/officeart/2009/layout/CircleArrowProcess#1"/>
    <dgm:cxn modelId="{AD16C259-031F-451B-96DB-75C760465943}" type="presParOf" srcId="{3DB1A1DF-2B1D-4AED-BD87-70D27D5A03D7}" destId="{3EBD37B5-6B9F-40FB-93B8-71EADF46D95A}" srcOrd="2" destOrd="0" presId="urn:microsoft.com/office/officeart/2009/layout/CircleArrowProcess#1"/>
    <dgm:cxn modelId="{0CE63667-80B8-4913-9C7E-0CF6B9F0DEF0}" type="presParOf" srcId="{3EBD37B5-6B9F-40FB-93B8-71EADF46D95A}" destId="{ACFBED55-07BA-42E6-A758-37CD01D7D2B9}" srcOrd="0" destOrd="0" presId="urn:microsoft.com/office/officeart/2009/layout/CircleArrowProcess#1"/>
    <dgm:cxn modelId="{439ACA3C-D4A3-4D4E-8FBB-C5F9298B90AF}" type="presParOf" srcId="{3DB1A1DF-2B1D-4AED-BD87-70D27D5A03D7}" destId="{3EC8636D-1F91-4007-B5F7-ACBFD36ACFE6}" srcOrd="3" destOrd="0" presId="urn:microsoft.com/office/officeart/2009/layout/CircleArrowProcess#1"/>
    <dgm:cxn modelId="{A3ED67D0-B5D8-41E2-927B-8EB4D3B42E3C}" type="presParOf" srcId="{3DB1A1DF-2B1D-4AED-BD87-70D27D5A03D7}" destId="{CD513E8A-EEA7-4E24-A639-445CE3A874DB}" srcOrd="4" destOrd="0" presId="urn:microsoft.com/office/officeart/2009/layout/CircleArrowProcess#1"/>
    <dgm:cxn modelId="{B94E7CBE-D1DE-4EB5-A16E-C5D9226FCCA9}" type="presParOf" srcId="{CD513E8A-EEA7-4E24-A639-445CE3A874DB}" destId="{CBDAD6C2-B9B0-4E8C-B400-14B18449C8BA}" srcOrd="0" destOrd="0" presId="urn:microsoft.com/office/officeart/2009/layout/CircleArrowProcess#1"/>
    <dgm:cxn modelId="{3F96D588-E0EB-4073-B0D0-C6575BF59A71}" type="presParOf" srcId="{3DB1A1DF-2B1D-4AED-BD87-70D27D5A03D7}" destId="{D5597F93-FC73-4CDD-873A-9401FEBB4D48}" srcOrd="5" destOrd="0" presId="urn:microsoft.com/office/officeart/2009/layout/CircleArrow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02196383-A304-4B67-B0AD-7B8892AC90E6}" type="doc">
      <dgm:prSet loTypeId="urn:microsoft.com/office/officeart/2005/8/layout/radial4#1" loCatId="relationship" qsTypeId="urn:microsoft.com/office/officeart/2005/8/quickstyle/simple1#15" qsCatId="simple" csTypeId="urn:microsoft.com/office/officeart/2005/8/colors/colorful1#8" csCatId="colorful" phldr="1"/>
      <dgm:spPr/>
      <dgm:t>
        <a:bodyPr/>
        <a:lstStyle/>
        <a:p>
          <a:endParaRPr lang="en-GB"/>
        </a:p>
      </dgm:t>
    </dgm:pt>
    <dgm:pt modelId="{4BDED58A-C292-4CB8-8E7D-2D5ABB0C03A3}">
      <dgm:prSet phldrT="[Text]"/>
      <dgm:spPr/>
      <dgm:t>
        <a:bodyPr/>
        <a:lstStyle/>
        <a:p>
          <a:endParaRPr lang="en-GB" dirty="0"/>
        </a:p>
      </dgm:t>
    </dgm:pt>
    <dgm:pt modelId="{A4C040B9-E1DE-4572-9B4F-6889FB7C12C7}" type="parTrans" cxnId="{53473B85-5B6C-4171-A041-187D9F8A5531}">
      <dgm:prSet/>
      <dgm:spPr/>
      <dgm:t>
        <a:bodyPr/>
        <a:lstStyle/>
        <a:p>
          <a:endParaRPr lang="en-GB"/>
        </a:p>
      </dgm:t>
    </dgm:pt>
    <dgm:pt modelId="{30505614-C731-4625-8AB9-B01F20F6071C}" type="sibTrans" cxnId="{53473B85-5B6C-4171-A041-187D9F8A5531}">
      <dgm:prSet/>
      <dgm:spPr/>
      <dgm:t>
        <a:bodyPr/>
        <a:lstStyle/>
        <a:p>
          <a:endParaRPr lang="en-GB"/>
        </a:p>
      </dgm:t>
    </dgm:pt>
    <dgm:pt modelId="{5FB28D35-B84C-4808-A179-075C78A50DAA}">
      <dgm:prSet phldrT="[Text]"/>
      <dgm:spPr/>
      <dgm:t>
        <a:bodyPr/>
        <a:lstStyle/>
        <a:p>
          <a:endParaRPr lang="en-GB" dirty="0"/>
        </a:p>
      </dgm:t>
    </dgm:pt>
    <dgm:pt modelId="{7C66785E-1CFB-4D6A-A20E-FA6685143D82}" type="parTrans" cxnId="{912B73B2-7A69-4809-AE7C-2EC8C9D791F6}">
      <dgm:prSet/>
      <dgm:spPr/>
      <dgm:t>
        <a:bodyPr/>
        <a:lstStyle/>
        <a:p>
          <a:endParaRPr lang="en-GB"/>
        </a:p>
      </dgm:t>
    </dgm:pt>
    <dgm:pt modelId="{D80DA080-269F-4678-BE35-4695AB88AD9C}" type="sibTrans" cxnId="{912B73B2-7A69-4809-AE7C-2EC8C9D791F6}">
      <dgm:prSet/>
      <dgm:spPr/>
      <dgm:t>
        <a:bodyPr/>
        <a:lstStyle/>
        <a:p>
          <a:endParaRPr lang="en-GB"/>
        </a:p>
      </dgm:t>
    </dgm:pt>
    <dgm:pt modelId="{969E9280-59FA-4952-86F1-BF72A65A20C6}">
      <dgm:prSet phldrT="[Text]"/>
      <dgm:spPr/>
      <dgm:t>
        <a:bodyPr/>
        <a:lstStyle/>
        <a:p>
          <a:endParaRPr lang="en-GB" dirty="0"/>
        </a:p>
      </dgm:t>
    </dgm:pt>
    <dgm:pt modelId="{7EABBC33-A655-4A01-9499-654360F77E1A}" type="parTrans" cxnId="{FB8DF83C-784E-4175-B7B7-2542A2893795}">
      <dgm:prSet/>
      <dgm:spPr/>
      <dgm:t>
        <a:bodyPr/>
        <a:lstStyle/>
        <a:p>
          <a:endParaRPr lang="en-GB"/>
        </a:p>
      </dgm:t>
    </dgm:pt>
    <dgm:pt modelId="{EF5B5D87-37A5-4786-BD3F-692ED4334923}" type="sibTrans" cxnId="{FB8DF83C-784E-4175-B7B7-2542A2893795}">
      <dgm:prSet/>
      <dgm:spPr/>
      <dgm:t>
        <a:bodyPr/>
        <a:lstStyle/>
        <a:p>
          <a:endParaRPr lang="en-GB"/>
        </a:p>
      </dgm:t>
    </dgm:pt>
    <dgm:pt modelId="{19D04C7E-2405-4453-9B23-5000331CD5E6}">
      <dgm:prSet phldrT="[Text]"/>
      <dgm:spPr/>
      <dgm:t>
        <a:bodyPr/>
        <a:lstStyle/>
        <a:p>
          <a:endParaRPr lang="en-GB" dirty="0"/>
        </a:p>
      </dgm:t>
    </dgm:pt>
    <dgm:pt modelId="{93605EFF-8070-486F-9083-625FC34421E8}" type="parTrans" cxnId="{7DD90800-30E7-4726-8B65-1B6096C7EFBC}">
      <dgm:prSet/>
      <dgm:spPr/>
      <dgm:t>
        <a:bodyPr/>
        <a:lstStyle/>
        <a:p>
          <a:endParaRPr lang="en-GB"/>
        </a:p>
      </dgm:t>
    </dgm:pt>
    <dgm:pt modelId="{FF5C5B1B-C807-4813-8A3F-57CD30131FA8}" type="sibTrans" cxnId="{7DD90800-30E7-4726-8B65-1B6096C7EFBC}">
      <dgm:prSet/>
      <dgm:spPr/>
      <dgm:t>
        <a:bodyPr/>
        <a:lstStyle/>
        <a:p>
          <a:endParaRPr lang="en-GB"/>
        </a:p>
      </dgm:t>
    </dgm:pt>
    <dgm:pt modelId="{D9248D7E-6504-44E3-B275-47790DC6C6CE}" type="pres">
      <dgm:prSet presAssocID="{02196383-A304-4B67-B0AD-7B8892AC90E6}" presName="cycle" presStyleCnt="0">
        <dgm:presLayoutVars>
          <dgm:chMax val="1"/>
          <dgm:dir/>
          <dgm:animLvl val="ctr"/>
          <dgm:resizeHandles val="exact"/>
        </dgm:presLayoutVars>
      </dgm:prSet>
      <dgm:spPr/>
    </dgm:pt>
    <dgm:pt modelId="{64170CD5-6FCC-461A-8D93-153B1A24DF61}" type="pres">
      <dgm:prSet presAssocID="{4BDED58A-C292-4CB8-8E7D-2D5ABB0C03A3}" presName="centerShape" presStyleLbl="node0" presStyleIdx="0" presStyleCnt="1"/>
      <dgm:spPr/>
    </dgm:pt>
    <dgm:pt modelId="{FC7AD0E8-2AF4-41BA-A174-56937046D2D6}" type="pres">
      <dgm:prSet presAssocID="{7C66785E-1CFB-4D6A-A20E-FA6685143D82}" presName="parTrans" presStyleLbl="bgSibTrans2D1" presStyleIdx="0" presStyleCnt="3"/>
      <dgm:spPr/>
    </dgm:pt>
    <dgm:pt modelId="{2C4E030F-BD0D-45D4-9515-A4EEA1E1B5AA}" type="pres">
      <dgm:prSet presAssocID="{5FB28D35-B84C-4808-A179-075C78A50DAA}" presName="node" presStyleLbl="node1" presStyleIdx="0" presStyleCnt="3">
        <dgm:presLayoutVars>
          <dgm:bulletEnabled val="1"/>
        </dgm:presLayoutVars>
      </dgm:prSet>
      <dgm:spPr/>
    </dgm:pt>
    <dgm:pt modelId="{B72E4A2C-F91D-409F-BA53-1AAC7A3AAC1F}" type="pres">
      <dgm:prSet presAssocID="{7EABBC33-A655-4A01-9499-654360F77E1A}" presName="parTrans" presStyleLbl="bgSibTrans2D1" presStyleIdx="1" presStyleCnt="3"/>
      <dgm:spPr/>
    </dgm:pt>
    <dgm:pt modelId="{2AC03D6F-5F69-42B6-81D3-9BEE60BE404E}" type="pres">
      <dgm:prSet presAssocID="{969E9280-59FA-4952-86F1-BF72A65A20C6}" presName="node" presStyleLbl="node1" presStyleIdx="1" presStyleCnt="3">
        <dgm:presLayoutVars>
          <dgm:bulletEnabled val="1"/>
        </dgm:presLayoutVars>
      </dgm:prSet>
      <dgm:spPr/>
    </dgm:pt>
    <dgm:pt modelId="{60E47AB2-6E8A-432F-A134-4C3E70CEEB57}" type="pres">
      <dgm:prSet presAssocID="{93605EFF-8070-486F-9083-625FC34421E8}" presName="parTrans" presStyleLbl="bgSibTrans2D1" presStyleIdx="2" presStyleCnt="3"/>
      <dgm:spPr/>
    </dgm:pt>
    <dgm:pt modelId="{D2305599-845C-4FFE-9CA3-CB89528B93FC}" type="pres">
      <dgm:prSet presAssocID="{19D04C7E-2405-4453-9B23-5000331CD5E6}" presName="node" presStyleLbl="node1" presStyleIdx="2" presStyleCnt="3">
        <dgm:presLayoutVars>
          <dgm:bulletEnabled val="1"/>
        </dgm:presLayoutVars>
      </dgm:prSet>
      <dgm:spPr/>
    </dgm:pt>
  </dgm:ptLst>
  <dgm:cxnLst>
    <dgm:cxn modelId="{7DD90800-30E7-4726-8B65-1B6096C7EFBC}" srcId="{4BDED58A-C292-4CB8-8E7D-2D5ABB0C03A3}" destId="{19D04C7E-2405-4453-9B23-5000331CD5E6}" srcOrd="2" destOrd="0" parTransId="{93605EFF-8070-486F-9083-625FC34421E8}" sibTransId="{FF5C5B1B-C807-4813-8A3F-57CD30131FA8}"/>
    <dgm:cxn modelId="{D8294E21-3570-4CCA-9E3A-509F524EA131}" type="presOf" srcId="{7C66785E-1CFB-4D6A-A20E-FA6685143D82}" destId="{FC7AD0E8-2AF4-41BA-A174-56937046D2D6}" srcOrd="0" destOrd="0" presId="urn:microsoft.com/office/officeart/2005/8/layout/radial4#1"/>
    <dgm:cxn modelId="{3CDDEA26-969D-4010-B306-793E4254160F}" type="presOf" srcId="{19D04C7E-2405-4453-9B23-5000331CD5E6}" destId="{D2305599-845C-4FFE-9CA3-CB89528B93FC}" srcOrd="0" destOrd="0" presId="urn:microsoft.com/office/officeart/2005/8/layout/radial4#1"/>
    <dgm:cxn modelId="{FB8DF83C-784E-4175-B7B7-2542A2893795}" srcId="{4BDED58A-C292-4CB8-8E7D-2D5ABB0C03A3}" destId="{969E9280-59FA-4952-86F1-BF72A65A20C6}" srcOrd="1" destOrd="0" parTransId="{7EABBC33-A655-4A01-9499-654360F77E1A}" sibTransId="{EF5B5D87-37A5-4786-BD3F-692ED4334923}"/>
    <dgm:cxn modelId="{6C4E6368-2A89-488E-A319-5465F63AFC18}" type="presOf" srcId="{93605EFF-8070-486F-9083-625FC34421E8}" destId="{60E47AB2-6E8A-432F-A134-4C3E70CEEB57}" srcOrd="0" destOrd="0" presId="urn:microsoft.com/office/officeart/2005/8/layout/radial4#1"/>
    <dgm:cxn modelId="{53473B85-5B6C-4171-A041-187D9F8A5531}" srcId="{02196383-A304-4B67-B0AD-7B8892AC90E6}" destId="{4BDED58A-C292-4CB8-8E7D-2D5ABB0C03A3}" srcOrd="0" destOrd="0" parTransId="{A4C040B9-E1DE-4572-9B4F-6889FB7C12C7}" sibTransId="{30505614-C731-4625-8AB9-B01F20F6071C}"/>
    <dgm:cxn modelId="{0EE80B9D-36D9-4482-B72B-2F7DFDBE9658}" type="presOf" srcId="{969E9280-59FA-4952-86F1-BF72A65A20C6}" destId="{2AC03D6F-5F69-42B6-81D3-9BEE60BE404E}" srcOrd="0" destOrd="0" presId="urn:microsoft.com/office/officeart/2005/8/layout/radial4#1"/>
    <dgm:cxn modelId="{C433E19E-F77D-4B15-822B-8230118A34BD}" type="presOf" srcId="{4BDED58A-C292-4CB8-8E7D-2D5ABB0C03A3}" destId="{64170CD5-6FCC-461A-8D93-153B1A24DF61}" srcOrd="0" destOrd="0" presId="urn:microsoft.com/office/officeart/2005/8/layout/radial4#1"/>
    <dgm:cxn modelId="{912B73B2-7A69-4809-AE7C-2EC8C9D791F6}" srcId="{4BDED58A-C292-4CB8-8E7D-2D5ABB0C03A3}" destId="{5FB28D35-B84C-4808-A179-075C78A50DAA}" srcOrd="0" destOrd="0" parTransId="{7C66785E-1CFB-4D6A-A20E-FA6685143D82}" sibTransId="{D80DA080-269F-4678-BE35-4695AB88AD9C}"/>
    <dgm:cxn modelId="{364A88BA-20C1-4A66-ABF8-2973B2E68DEB}" type="presOf" srcId="{7EABBC33-A655-4A01-9499-654360F77E1A}" destId="{B72E4A2C-F91D-409F-BA53-1AAC7A3AAC1F}" srcOrd="0" destOrd="0" presId="urn:microsoft.com/office/officeart/2005/8/layout/radial4#1"/>
    <dgm:cxn modelId="{D422FDBC-F748-495D-9EB5-1CEBA1E09081}" type="presOf" srcId="{5FB28D35-B84C-4808-A179-075C78A50DAA}" destId="{2C4E030F-BD0D-45D4-9515-A4EEA1E1B5AA}" srcOrd="0" destOrd="0" presId="urn:microsoft.com/office/officeart/2005/8/layout/radial4#1"/>
    <dgm:cxn modelId="{B68ECCEB-1467-46E0-A535-286CEEBDA723}" type="presOf" srcId="{02196383-A304-4B67-B0AD-7B8892AC90E6}" destId="{D9248D7E-6504-44E3-B275-47790DC6C6CE}" srcOrd="0" destOrd="0" presId="urn:microsoft.com/office/officeart/2005/8/layout/radial4#1"/>
    <dgm:cxn modelId="{5764E726-14D2-4780-B21F-6A3A199F554A}" type="presParOf" srcId="{D9248D7E-6504-44E3-B275-47790DC6C6CE}" destId="{64170CD5-6FCC-461A-8D93-153B1A24DF61}" srcOrd="0" destOrd="0" presId="urn:microsoft.com/office/officeart/2005/8/layout/radial4#1"/>
    <dgm:cxn modelId="{69567A8C-359D-43AD-AA43-94B8825B4CE5}" type="presParOf" srcId="{D9248D7E-6504-44E3-B275-47790DC6C6CE}" destId="{FC7AD0E8-2AF4-41BA-A174-56937046D2D6}" srcOrd="1" destOrd="0" presId="urn:microsoft.com/office/officeart/2005/8/layout/radial4#1"/>
    <dgm:cxn modelId="{B5F2F64A-DEE0-44DF-9DF8-06C9F70C1C24}" type="presParOf" srcId="{D9248D7E-6504-44E3-B275-47790DC6C6CE}" destId="{2C4E030F-BD0D-45D4-9515-A4EEA1E1B5AA}" srcOrd="2" destOrd="0" presId="urn:microsoft.com/office/officeart/2005/8/layout/radial4#1"/>
    <dgm:cxn modelId="{CF547079-582A-42FB-94EC-23DC24367D81}" type="presParOf" srcId="{D9248D7E-6504-44E3-B275-47790DC6C6CE}" destId="{B72E4A2C-F91D-409F-BA53-1AAC7A3AAC1F}" srcOrd="3" destOrd="0" presId="urn:microsoft.com/office/officeart/2005/8/layout/radial4#1"/>
    <dgm:cxn modelId="{05418E29-999A-4CB4-8FDD-6DB9847E573F}" type="presParOf" srcId="{D9248D7E-6504-44E3-B275-47790DC6C6CE}" destId="{2AC03D6F-5F69-42B6-81D3-9BEE60BE404E}" srcOrd="4" destOrd="0" presId="urn:microsoft.com/office/officeart/2005/8/layout/radial4#1"/>
    <dgm:cxn modelId="{D3A27598-133C-4A22-937C-26233AF1BAA1}" type="presParOf" srcId="{D9248D7E-6504-44E3-B275-47790DC6C6CE}" destId="{60E47AB2-6E8A-432F-A134-4C3E70CEEB57}" srcOrd="5" destOrd="0" presId="urn:microsoft.com/office/officeart/2005/8/layout/radial4#1"/>
    <dgm:cxn modelId="{FFD3585C-058D-4E0B-9DF0-94BD3176972D}" type="presParOf" srcId="{D9248D7E-6504-44E3-B275-47790DC6C6CE}" destId="{D2305599-845C-4FFE-9CA3-CB89528B93FC}" srcOrd="6" destOrd="0" presId="urn:microsoft.com/office/officeart/2005/8/layout/radial4#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9E181F5-721F-46EE-9FF0-6195847B81DE}" type="doc">
      <dgm:prSet loTypeId="urn:microsoft.com/office/officeart/2005/8/layout/hProcess4#1" loCatId="process" qsTypeId="urn:microsoft.com/office/officeart/2005/8/quickstyle/simple1#16" qsCatId="simple" csTypeId="urn:microsoft.com/office/officeart/2005/8/colors/colorful4#6" csCatId="colorful" phldr="1"/>
      <dgm:spPr/>
      <dgm:t>
        <a:bodyPr/>
        <a:lstStyle/>
        <a:p>
          <a:endParaRPr lang="en-GB"/>
        </a:p>
      </dgm:t>
    </dgm:pt>
    <dgm:pt modelId="{C7987385-7398-4660-9899-AC823CE4E7BA}">
      <dgm:prSet phldrT="[Text]"/>
      <dgm:spPr/>
      <dgm:t>
        <a:bodyPr/>
        <a:lstStyle/>
        <a:p>
          <a:endParaRPr lang="en-GB" dirty="0"/>
        </a:p>
      </dgm:t>
    </dgm:pt>
    <dgm:pt modelId="{B3C5B6DF-558B-4ECF-84B7-85475CE77A37}" type="parTrans" cxnId="{B306F79D-A1F0-4050-AA03-408732187036}">
      <dgm:prSet/>
      <dgm:spPr/>
      <dgm:t>
        <a:bodyPr/>
        <a:lstStyle/>
        <a:p>
          <a:endParaRPr lang="en-GB"/>
        </a:p>
      </dgm:t>
    </dgm:pt>
    <dgm:pt modelId="{B2181794-089C-462C-B066-EEB730DD91F2}" type="sibTrans" cxnId="{B306F79D-A1F0-4050-AA03-408732187036}">
      <dgm:prSet/>
      <dgm:spPr/>
      <dgm:t>
        <a:bodyPr/>
        <a:lstStyle/>
        <a:p>
          <a:endParaRPr lang="en-GB"/>
        </a:p>
      </dgm:t>
    </dgm:pt>
    <dgm:pt modelId="{ACAE186D-1FB3-4B7F-9D95-06C5B3F0391E}">
      <dgm:prSet phldrT="[Text]"/>
      <dgm:spPr/>
      <dgm:t>
        <a:bodyPr/>
        <a:lstStyle/>
        <a:p>
          <a:endParaRPr lang="en-GB" dirty="0"/>
        </a:p>
      </dgm:t>
    </dgm:pt>
    <dgm:pt modelId="{E06382A3-5C21-44C1-B6F9-0D22C6EF33B2}" type="parTrans" cxnId="{D991D40F-F7C7-4866-B1DE-6FC9A254A914}">
      <dgm:prSet/>
      <dgm:spPr/>
      <dgm:t>
        <a:bodyPr/>
        <a:lstStyle/>
        <a:p>
          <a:endParaRPr lang="en-GB"/>
        </a:p>
      </dgm:t>
    </dgm:pt>
    <dgm:pt modelId="{AB3D40E7-8EAA-4DDF-BC33-676BF9DD597C}" type="sibTrans" cxnId="{D991D40F-F7C7-4866-B1DE-6FC9A254A914}">
      <dgm:prSet/>
      <dgm:spPr/>
      <dgm:t>
        <a:bodyPr/>
        <a:lstStyle/>
        <a:p>
          <a:endParaRPr lang="en-GB"/>
        </a:p>
      </dgm:t>
    </dgm:pt>
    <dgm:pt modelId="{7D0C5BFD-9BED-48E7-8C36-C1F33215BF0D}">
      <dgm:prSet phldrT="[Text]"/>
      <dgm:spPr/>
      <dgm:t>
        <a:bodyPr/>
        <a:lstStyle/>
        <a:p>
          <a:endParaRPr lang="en-GB" dirty="0"/>
        </a:p>
      </dgm:t>
    </dgm:pt>
    <dgm:pt modelId="{0E8477C2-F315-4059-9B0C-1287559F11B8}" type="parTrans" cxnId="{6D27119A-EAE0-4201-95EE-748D08A0CD81}">
      <dgm:prSet/>
      <dgm:spPr/>
      <dgm:t>
        <a:bodyPr/>
        <a:lstStyle/>
        <a:p>
          <a:endParaRPr lang="en-GB"/>
        </a:p>
      </dgm:t>
    </dgm:pt>
    <dgm:pt modelId="{FDC93827-EC39-42E0-9493-2F711A289FEF}" type="sibTrans" cxnId="{6D27119A-EAE0-4201-95EE-748D08A0CD81}">
      <dgm:prSet/>
      <dgm:spPr/>
      <dgm:t>
        <a:bodyPr/>
        <a:lstStyle/>
        <a:p>
          <a:endParaRPr lang="en-GB"/>
        </a:p>
      </dgm:t>
    </dgm:pt>
    <dgm:pt modelId="{DC6B62A0-D3C7-47F7-AC97-09EF98D8E41A}">
      <dgm:prSet phldrT="[Text]"/>
      <dgm:spPr/>
      <dgm:t>
        <a:bodyPr/>
        <a:lstStyle/>
        <a:p>
          <a:endParaRPr lang="en-GB" dirty="0"/>
        </a:p>
      </dgm:t>
    </dgm:pt>
    <dgm:pt modelId="{86D75011-7A0E-4337-A8EA-9C826B8054D8}" type="parTrans" cxnId="{AAE329C5-F4C6-42A0-BBDD-381A55FF80E3}">
      <dgm:prSet/>
      <dgm:spPr/>
      <dgm:t>
        <a:bodyPr/>
        <a:lstStyle/>
        <a:p>
          <a:endParaRPr lang="en-GB"/>
        </a:p>
      </dgm:t>
    </dgm:pt>
    <dgm:pt modelId="{D9A7A9A7-0EEB-421A-BC53-743C5D9BEBF8}" type="sibTrans" cxnId="{AAE329C5-F4C6-42A0-BBDD-381A55FF80E3}">
      <dgm:prSet/>
      <dgm:spPr/>
      <dgm:t>
        <a:bodyPr/>
        <a:lstStyle/>
        <a:p>
          <a:endParaRPr lang="en-GB"/>
        </a:p>
      </dgm:t>
    </dgm:pt>
    <dgm:pt modelId="{FC1231DA-40C8-471E-BA35-C14BB1CB6E52}">
      <dgm:prSet phldrT="[Text]"/>
      <dgm:spPr/>
      <dgm:t>
        <a:bodyPr/>
        <a:lstStyle/>
        <a:p>
          <a:endParaRPr lang="en-GB" dirty="0"/>
        </a:p>
      </dgm:t>
    </dgm:pt>
    <dgm:pt modelId="{F4DCB9DE-54F0-4472-889C-02826F42F20F}" type="parTrans" cxnId="{57F7399A-BD7F-49C5-8490-7AC861F2123A}">
      <dgm:prSet/>
      <dgm:spPr/>
      <dgm:t>
        <a:bodyPr/>
        <a:lstStyle/>
        <a:p>
          <a:endParaRPr lang="en-GB"/>
        </a:p>
      </dgm:t>
    </dgm:pt>
    <dgm:pt modelId="{E368BC06-D178-4C29-B5BE-7A27617CC07C}" type="sibTrans" cxnId="{57F7399A-BD7F-49C5-8490-7AC861F2123A}">
      <dgm:prSet/>
      <dgm:spPr/>
      <dgm:t>
        <a:bodyPr/>
        <a:lstStyle/>
        <a:p>
          <a:endParaRPr lang="en-GB"/>
        </a:p>
      </dgm:t>
    </dgm:pt>
    <dgm:pt modelId="{C826FF59-4ABB-4441-A823-BC8D73C73283}">
      <dgm:prSet phldrT="[Text]"/>
      <dgm:spPr/>
      <dgm:t>
        <a:bodyPr/>
        <a:lstStyle/>
        <a:p>
          <a:endParaRPr lang="en-GB" dirty="0"/>
        </a:p>
      </dgm:t>
    </dgm:pt>
    <dgm:pt modelId="{9D01BA27-CC97-4376-B959-9585F7E19B91}" type="parTrans" cxnId="{F9FE6486-74A8-49B1-82F2-9B97F64B8AEF}">
      <dgm:prSet/>
      <dgm:spPr/>
      <dgm:t>
        <a:bodyPr/>
        <a:lstStyle/>
        <a:p>
          <a:endParaRPr lang="en-GB"/>
        </a:p>
      </dgm:t>
    </dgm:pt>
    <dgm:pt modelId="{C02E831F-E8E4-4051-AB42-789C5A38AABF}" type="sibTrans" cxnId="{F9FE6486-74A8-49B1-82F2-9B97F64B8AEF}">
      <dgm:prSet/>
      <dgm:spPr/>
      <dgm:t>
        <a:bodyPr/>
        <a:lstStyle/>
        <a:p>
          <a:endParaRPr lang="en-GB"/>
        </a:p>
      </dgm:t>
    </dgm:pt>
    <dgm:pt modelId="{8B1D1772-6BEF-41DF-B47F-D5153271BF2D}" type="pres">
      <dgm:prSet presAssocID="{29E181F5-721F-46EE-9FF0-6195847B81DE}" presName="Name0" presStyleCnt="0">
        <dgm:presLayoutVars>
          <dgm:dir/>
          <dgm:animLvl val="lvl"/>
          <dgm:resizeHandles val="exact"/>
        </dgm:presLayoutVars>
      </dgm:prSet>
      <dgm:spPr/>
    </dgm:pt>
    <dgm:pt modelId="{6F870F59-D508-4049-A083-698C43A9BE68}" type="pres">
      <dgm:prSet presAssocID="{29E181F5-721F-46EE-9FF0-6195847B81DE}" presName="tSp" presStyleCnt="0"/>
      <dgm:spPr/>
    </dgm:pt>
    <dgm:pt modelId="{2CB970EC-7391-4345-A181-B42815F9EFA5}" type="pres">
      <dgm:prSet presAssocID="{29E181F5-721F-46EE-9FF0-6195847B81DE}" presName="bSp" presStyleCnt="0"/>
      <dgm:spPr/>
    </dgm:pt>
    <dgm:pt modelId="{DF66745A-0044-4230-9A2F-5E447E967C2F}" type="pres">
      <dgm:prSet presAssocID="{29E181F5-721F-46EE-9FF0-6195847B81DE}" presName="process" presStyleCnt="0"/>
      <dgm:spPr/>
    </dgm:pt>
    <dgm:pt modelId="{E49C39B6-0E1E-4881-A8D6-26350313C6B0}" type="pres">
      <dgm:prSet presAssocID="{C7987385-7398-4660-9899-AC823CE4E7BA}" presName="composite1" presStyleCnt="0"/>
      <dgm:spPr/>
    </dgm:pt>
    <dgm:pt modelId="{8F2460EF-173B-4692-84A3-BB4401B2193A}" type="pres">
      <dgm:prSet presAssocID="{C7987385-7398-4660-9899-AC823CE4E7BA}" presName="dummyNode1" presStyleLbl="node1" presStyleIdx="0" presStyleCnt="2"/>
      <dgm:spPr/>
    </dgm:pt>
    <dgm:pt modelId="{3170DA60-A698-4E16-AAF7-F02D0C5226D1}" type="pres">
      <dgm:prSet presAssocID="{C7987385-7398-4660-9899-AC823CE4E7BA}" presName="childNode1" presStyleLbl="bgAcc1" presStyleIdx="0" presStyleCnt="2">
        <dgm:presLayoutVars>
          <dgm:bulletEnabled val="1"/>
        </dgm:presLayoutVars>
      </dgm:prSet>
      <dgm:spPr/>
    </dgm:pt>
    <dgm:pt modelId="{C082536B-7207-4B16-A0A5-D1B62202206A}" type="pres">
      <dgm:prSet presAssocID="{C7987385-7398-4660-9899-AC823CE4E7BA}" presName="childNode1tx" presStyleLbl="bgAcc1" presStyleIdx="0" presStyleCnt="2">
        <dgm:presLayoutVars>
          <dgm:bulletEnabled val="1"/>
        </dgm:presLayoutVars>
      </dgm:prSet>
      <dgm:spPr/>
    </dgm:pt>
    <dgm:pt modelId="{15D24140-8660-41A3-98CC-EBDD19EFED7A}" type="pres">
      <dgm:prSet presAssocID="{C7987385-7398-4660-9899-AC823CE4E7BA}" presName="parentNode1" presStyleLbl="node1" presStyleIdx="0" presStyleCnt="2">
        <dgm:presLayoutVars>
          <dgm:chMax val="1"/>
          <dgm:bulletEnabled val="1"/>
        </dgm:presLayoutVars>
      </dgm:prSet>
      <dgm:spPr/>
    </dgm:pt>
    <dgm:pt modelId="{386F7653-717B-456E-918F-A6D7E84A9F92}" type="pres">
      <dgm:prSet presAssocID="{C7987385-7398-4660-9899-AC823CE4E7BA}" presName="connSite1" presStyleCnt="0"/>
      <dgm:spPr/>
    </dgm:pt>
    <dgm:pt modelId="{B0D3FB71-7783-497D-B910-775701085002}" type="pres">
      <dgm:prSet presAssocID="{B2181794-089C-462C-B066-EEB730DD91F2}" presName="Name9" presStyleLbl="sibTrans2D1" presStyleIdx="0" presStyleCnt="1"/>
      <dgm:spPr/>
    </dgm:pt>
    <dgm:pt modelId="{48B00073-00BA-40BE-AD82-6FAF4A58192A}" type="pres">
      <dgm:prSet presAssocID="{DC6B62A0-D3C7-47F7-AC97-09EF98D8E41A}" presName="composite2" presStyleCnt="0"/>
      <dgm:spPr/>
    </dgm:pt>
    <dgm:pt modelId="{025116A4-048B-4831-9307-D0EC8EBF2ACC}" type="pres">
      <dgm:prSet presAssocID="{DC6B62A0-D3C7-47F7-AC97-09EF98D8E41A}" presName="dummyNode2" presStyleLbl="node1" presStyleIdx="0" presStyleCnt="2"/>
      <dgm:spPr/>
    </dgm:pt>
    <dgm:pt modelId="{EA53ED8A-A358-4044-BEB8-5161A62CE687}" type="pres">
      <dgm:prSet presAssocID="{DC6B62A0-D3C7-47F7-AC97-09EF98D8E41A}" presName="childNode2" presStyleLbl="bgAcc1" presStyleIdx="1" presStyleCnt="2">
        <dgm:presLayoutVars>
          <dgm:bulletEnabled val="1"/>
        </dgm:presLayoutVars>
      </dgm:prSet>
      <dgm:spPr/>
    </dgm:pt>
    <dgm:pt modelId="{5386B616-A746-4489-AD45-630679D30CED}" type="pres">
      <dgm:prSet presAssocID="{DC6B62A0-D3C7-47F7-AC97-09EF98D8E41A}" presName="childNode2tx" presStyleLbl="bgAcc1" presStyleIdx="1" presStyleCnt="2">
        <dgm:presLayoutVars>
          <dgm:bulletEnabled val="1"/>
        </dgm:presLayoutVars>
      </dgm:prSet>
      <dgm:spPr/>
    </dgm:pt>
    <dgm:pt modelId="{3347A5A2-C238-428B-9F27-3ADF1A764409}" type="pres">
      <dgm:prSet presAssocID="{DC6B62A0-D3C7-47F7-AC97-09EF98D8E41A}" presName="parentNode2" presStyleLbl="node1" presStyleIdx="1" presStyleCnt="2">
        <dgm:presLayoutVars>
          <dgm:chMax val="0"/>
          <dgm:bulletEnabled val="1"/>
        </dgm:presLayoutVars>
      </dgm:prSet>
      <dgm:spPr/>
    </dgm:pt>
    <dgm:pt modelId="{73A1B148-05A0-4A8D-BF08-BE6254C54342}" type="pres">
      <dgm:prSet presAssocID="{DC6B62A0-D3C7-47F7-AC97-09EF98D8E41A}" presName="connSite2" presStyleCnt="0"/>
      <dgm:spPr/>
    </dgm:pt>
  </dgm:ptLst>
  <dgm:cxnLst>
    <dgm:cxn modelId="{78083B07-D452-4C89-8519-3AAE1712E26C}" type="presOf" srcId="{7D0C5BFD-9BED-48E7-8C36-C1F33215BF0D}" destId="{3170DA60-A698-4E16-AAF7-F02D0C5226D1}" srcOrd="0" destOrd="1" presId="urn:microsoft.com/office/officeart/2005/8/layout/hProcess4#1"/>
    <dgm:cxn modelId="{D991D40F-F7C7-4866-B1DE-6FC9A254A914}" srcId="{C7987385-7398-4660-9899-AC823CE4E7BA}" destId="{ACAE186D-1FB3-4B7F-9D95-06C5B3F0391E}" srcOrd="0" destOrd="0" parTransId="{E06382A3-5C21-44C1-B6F9-0D22C6EF33B2}" sibTransId="{AB3D40E7-8EAA-4DDF-BC33-676BF9DD597C}"/>
    <dgm:cxn modelId="{CB57F714-AB48-463F-87A8-B3A3B497F847}" type="presOf" srcId="{ACAE186D-1FB3-4B7F-9D95-06C5B3F0391E}" destId="{3170DA60-A698-4E16-AAF7-F02D0C5226D1}" srcOrd="0" destOrd="0" presId="urn:microsoft.com/office/officeart/2005/8/layout/hProcess4#1"/>
    <dgm:cxn modelId="{C6E86834-706C-4E30-A988-F2F9A6AD432C}" type="presOf" srcId="{FC1231DA-40C8-471E-BA35-C14BB1CB6E52}" destId="{5386B616-A746-4489-AD45-630679D30CED}" srcOrd="1" destOrd="0" presId="urn:microsoft.com/office/officeart/2005/8/layout/hProcess4#1"/>
    <dgm:cxn modelId="{E9FCD44D-9777-4B50-9038-E435363B519A}" type="presOf" srcId="{7D0C5BFD-9BED-48E7-8C36-C1F33215BF0D}" destId="{C082536B-7207-4B16-A0A5-D1B62202206A}" srcOrd="1" destOrd="1" presId="urn:microsoft.com/office/officeart/2005/8/layout/hProcess4#1"/>
    <dgm:cxn modelId="{9E50D94D-714B-4523-98A1-7180060BCD73}" type="presOf" srcId="{29E181F5-721F-46EE-9FF0-6195847B81DE}" destId="{8B1D1772-6BEF-41DF-B47F-D5153271BF2D}" srcOrd="0" destOrd="0" presId="urn:microsoft.com/office/officeart/2005/8/layout/hProcess4#1"/>
    <dgm:cxn modelId="{98D7467F-301A-4B58-B7D1-743225CF7F9E}" type="presOf" srcId="{C826FF59-4ABB-4441-A823-BC8D73C73283}" destId="{5386B616-A746-4489-AD45-630679D30CED}" srcOrd="1" destOrd="1" presId="urn:microsoft.com/office/officeart/2005/8/layout/hProcess4#1"/>
    <dgm:cxn modelId="{B2A2BA84-64F1-4D4C-A016-08560F3C1DD4}" type="presOf" srcId="{DC6B62A0-D3C7-47F7-AC97-09EF98D8E41A}" destId="{3347A5A2-C238-428B-9F27-3ADF1A764409}" srcOrd="0" destOrd="0" presId="urn:microsoft.com/office/officeart/2005/8/layout/hProcess4#1"/>
    <dgm:cxn modelId="{F9FE6486-74A8-49B1-82F2-9B97F64B8AEF}" srcId="{DC6B62A0-D3C7-47F7-AC97-09EF98D8E41A}" destId="{C826FF59-4ABB-4441-A823-BC8D73C73283}" srcOrd="1" destOrd="0" parTransId="{9D01BA27-CC97-4376-B959-9585F7E19B91}" sibTransId="{C02E831F-E8E4-4051-AB42-789C5A38AABF}"/>
    <dgm:cxn modelId="{6D27119A-EAE0-4201-95EE-748D08A0CD81}" srcId="{C7987385-7398-4660-9899-AC823CE4E7BA}" destId="{7D0C5BFD-9BED-48E7-8C36-C1F33215BF0D}" srcOrd="1" destOrd="0" parTransId="{0E8477C2-F315-4059-9B0C-1287559F11B8}" sibTransId="{FDC93827-EC39-42E0-9493-2F711A289FEF}"/>
    <dgm:cxn modelId="{57F7399A-BD7F-49C5-8490-7AC861F2123A}" srcId="{DC6B62A0-D3C7-47F7-AC97-09EF98D8E41A}" destId="{FC1231DA-40C8-471E-BA35-C14BB1CB6E52}" srcOrd="0" destOrd="0" parTransId="{F4DCB9DE-54F0-4472-889C-02826F42F20F}" sibTransId="{E368BC06-D178-4C29-B5BE-7A27617CC07C}"/>
    <dgm:cxn modelId="{B306F79D-A1F0-4050-AA03-408732187036}" srcId="{29E181F5-721F-46EE-9FF0-6195847B81DE}" destId="{C7987385-7398-4660-9899-AC823CE4E7BA}" srcOrd="0" destOrd="0" parTransId="{B3C5B6DF-558B-4ECF-84B7-85475CE77A37}" sibTransId="{B2181794-089C-462C-B066-EEB730DD91F2}"/>
    <dgm:cxn modelId="{E56D86AA-56B8-4939-9770-FE583E5E0C84}" type="presOf" srcId="{ACAE186D-1FB3-4B7F-9D95-06C5B3F0391E}" destId="{C082536B-7207-4B16-A0A5-D1B62202206A}" srcOrd="1" destOrd="0" presId="urn:microsoft.com/office/officeart/2005/8/layout/hProcess4#1"/>
    <dgm:cxn modelId="{694F47B2-60C4-43DE-AACB-152E8234297D}" type="presOf" srcId="{B2181794-089C-462C-B066-EEB730DD91F2}" destId="{B0D3FB71-7783-497D-B910-775701085002}" srcOrd="0" destOrd="0" presId="urn:microsoft.com/office/officeart/2005/8/layout/hProcess4#1"/>
    <dgm:cxn modelId="{AAE329C5-F4C6-42A0-BBDD-381A55FF80E3}" srcId="{29E181F5-721F-46EE-9FF0-6195847B81DE}" destId="{DC6B62A0-D3C7-47F7-AC97-09EF98D8E41A}" srcOrd="1" destOrd="0" parTransId="{86D75011-7A0E-4337-A8EA-9C826B8054D8}" sibTransId="{D9A7A9A7-0EEB-421A-BC53-743C5D9BEBF8}"/>
    <dgm:cxn modelId="{8CF53FCF-D006-4201-B1F7-12575A2A8D69}" type="presOf" srcId="{C7987385-7398-4660-9899-AC823CE4E7BA}" destId="{15D24140-8660-41A3-98CC-EBDD19EFED7A}" srcOrd="0" destOrd="0" presId="urn:microsoft.com/office/officeart/2005/8/layout/hProcess4#1"/>
    <dgm:cxn modelId="{767826D9-6D67-4BAB-9F31-0FB78A1E00CD}" type="presOf" srcId="{FC1231DA-40C8-471E-BA35-C14BB1CB6E52}" destId="{EA53ED8A-A358-4044-BEB8-5161A62CE687}" srcOrd="0" destOrd="0" presId="urn:microsoft.com/office/officeart/2005/8/layout/hProcess4#1"/>
    <dgm:cxn modelId="{390DD1F6-DDAF-4058-B9A3-B9B6C66EA075}" type="presOf" srcId="{C826FF59-4ABB-4441-A823-BC8D73C73283}" destId="{EA53ED8A-A358-4044-BEB8-5161A62CE687}" srcOrd="0" destOrd="1" presId="urn:microsoft.com/office/officeart/2005/8/layout/hProcess4#1"/>
    <dgm:cxn modelId="{1151418E-7CD6-49D8-A81A-05AD19EC33E0}" type="presParOf" srcId="{8B1D1772-6BEF-41DF-B47F-D5153271BF2D}" destId="{6F870F59-D508-4049-A083-698C43A9BE68}" srcOrd="0" destOrd="0" presId="urn:microsoft.com/office/officeart/2005/8/layout/hProcess4#1"/>
    <dgm:cxn modelId="{9638A801-E190-4BA8-AF4E-F0F5DA908249}" type="presParOf" srcId="{8B1D1772-6BEF-41DF-B47F-D5153271BF2D}" destId="{2CB970EC-7391-4345-A181-B42815F9EFA5}" srcOrd="1" destOrd="0" presId="urn:microsoft.com/office/officeart/2005/8/layout/hProcess4#1"/>
    <dgm:cxn modelId="{D3C31F58-4F8E-4D32-BC78-A5BFC7306807}" type="presParOf" srcId="{8B1D1772-6BEF-41DF-B47F-D5153271BF2D}" destId="{DF66745A-0044-4230-9A2F-5E447E967C2F}" srcOrd="2" destOrd="0" presId="urn:microsoft.com/office/officeart/2005/8/layout/hProcess4#1"/>
    <dgm:cxn modelId="{9179B2F6-906E-4794-BBC0-CF57DB7AD0D0}" type="presParOf" srcId="{DF66745A-0044-4230-9A2F-5E447E967C2F}" destId="{E49C39B6-0E1E-4881-A8D6-26350313C6B0}" srcOrd="0" destOrd="0" presId="urn:microsoft.com/office/officeart/2005/8/layout/hProcess4#1"/>
    <dgm:cxn modelId="{F87E03D6-7F8C-4666-B409-277F268706EC}" type="presParOf" srcId="{E49C39B6-0E1E-4881-A8D6-26350313C6B0}" destId="{8F2460EF-173B-4692-84A3-BB4401B2193A}" srcOrd="0" destOrd="0" presId="urn:microsoft.com/office/officeart/2005/8/layout/hProcess4#1"/>
    <dgm:cxn modelId="{2D631E91-907B-4EB8-9F54-D0370D9704F6}" type="presParOf" srcId="{E49C39B6-0E1E-4881-A8D6-26350313C6B0}" destId="{3170DA60-A698-4E16-AAF7-F02D0C5226D1}" srcOrd="1" destOrd="0" presId="urn:microsoft.com/office/officeart/2005/8/layout/hProcess4#1"/>
    <dgm:cxn modelId="{5277EAEE-35C9-4E85-B71D-61B843629569}" type="presParOf" srcId="{E49C39B6-0E1E-4881-A8D6-26350313C6B0}" destId="{C082536B-7207-4B16-A0A5-D1B62202206A}" srcOrd="2" destOrd="0" presId="urn:microsoft.com/office/officeart/2005/8/layout/hProcess4#1"/>
    <dgm:cxn modelId="{2FD8E493-A963-4D93-A048-A9A317FB1466}" type="presParOf" srcId="{E49C39B6-0E1E-4881-A8D6-26350313C6B0}" destId="{15D24140-8660-41A3-98CC-EBDD19EFED7A}" srcOrd="3" destOrd="0" presId="urn:microsoft.com/office/officeart/2005/8/layout/hProcess4#1"/>
    <dgm:cxn modelId="{6194BE72-7EB6-4254-AB2A-CE870A9C167D}" type="presParOf" srcId="{E49C39B6-0E1E-4881-A8D6-26350313C6B0}" destId="{386F7653-717B-456E-918F-A6D7E84A9F92}" srcOrd="4" destOrd="0" presId="urn:microsoft.com/office/officeart/2005/8/layout/hProcess4#1"/>
    <dgm:cxn modelId="{57A6E242-F2E4-423A-BB08-84787121F671}" type="presParOf" srcId="{DF66745A-0044-4230-9A2F-5E447E967C2F}" destId="{B0D3FB71-7783-497D-B910-775701085002}" srcOrd="1" destOrd="0" presId="urn:microsoft.com/office/officeart/2005/8/layout/hProcess4#1"/>
    <dgm:cxn modelId="{CA694FC1-2DA3-4490-BBFC-1F3715485F64}" type="presParOf" srcId="{DF66745A-0044-4230-9A2F-5E447E967C2F}" destId="{48B00073-00BA-40BE-AD82-6FAF4A58192A}" srcOrd="2" destOrd="0" presId="urn:microsoft.com/office/officeart/2005/8/layout/hProcess4#1"/>
    <dgm:cxn modelId="{00FD36AE-46EE-4D19-9FD8-B68623D0CEFA}" type="presParOf" srcId="{48B00073-00BA-40BE-AD82-6FAF4A58192A}" destId="{025116A4-048B-4831-9307-D0EC8EBF2ACC}" srcOrd="0" destOrd="0" presId="urn:microsoft.com/office/officeart/2005/8/layout/hProcess4#1"/>
    <dgm:cxn modelId="{884D84D4-8306-4220-A252-DC02C822ABDB}" type="presParOf" srcId="{48B00073-00BA-40BE-AD82-6FAF4A58192A}" destId="{EA53ED8A-A358-4044-BEB8-5161A62CE687}" srcOrd="1" destOrd="0" presId="urn:microsoft.com/office/officeart/2005/8/layout/hProcess4#1"/>
    <dgm:cxn modelId="{0B53B174-B963-446C-A8EF-D5B29885E80D}" type="presParOf" srcId="{48B00073-00BA-40BE-AD82-6FAF4A58192A}" destId="{5386B616-A746-4489-AD45-630679D30CED}" srcOrd="2" destOrd="0" presId="urn:microsoft.com/office/officeart/2005/8/layout/hProcess4#1"/>
    <dgm:cxn modelId="{85BC40CA-B552-4166-8A92-9D5A3CC5CA6F}" type="presParOf" srcId="{48B00073-00BA-40BE-AD82-6FAF4A58192A}" destId="{3347A5A2-C238-428B-9F27-3ADF1A764409}" srcOrd="3" destOrd="0" presId="urn:microsoft.com/office/officeart/2005/8/layout/hProcess4#1"/>
    <dgm:cxn modelId="{A6366FCD-0587-4F7D-A9FD-06BC01282032}" type="presParOf" srcId="{48B00073-00BA-40BE-AD82-6FAF4A58192A}" destId="{73A1B148-05A0-4A8D-BF08-BE6254C54342}" srcOrd="4" destOrd="0" presId="urn:microsoft.com/office/officeart/2005/8/layout/hProcess4#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2941145F-53C7-4578-AC0B-92F43AE40698}" type="doc">
      <dgm:prSet loTypeId="urn:microsoft.com/office/officeart/2005/8/layout/process2" loCatId="process" qsTypeId="urn:microsoft.com/office/officeart/2005/8/quickstyle/simple2#1" qsCatId="simple" csTypeId="urn:microsoft.com/office/officeart/2005/8/colors/colorful5#13" csCatId="colorful" phldr="1"/>
      <dgm:spPr/>
    </dgm:pt>
    <dgm:pt modelId="{D2EEC607-BCEF-442E-873F-311A83448AC9}">
      <dgm:prSet phldrT="[Text]"/>
      <dgm:spPr/>
      <dgm:t>
        <a:bodyPr/>
        <a:lstStyle/>
        <a:p>
          <a:endParaRPr lang="en-GB" dirty="0"/>
        </a:p>
      </dgm:t>
    </dgm:pt>
    <dgm:pt modelId="{C19C9ABD-A443-4A0C-9FF2-E85C9279BB82}" type="parTrans" cxnId="{D9AFFEE0-CB79-42FE-A669-8585FA22B73F}">
      <dgm:prSet/>
      <dgm:spPr/>
      <dgm:t>
        <a:bodyPr/>
        <a:lstStyle/>
        <a:p>
          <a:endParaRPr lang="en-GB"/>
        </a:p>
      </dgm:t>
    </dgm:pt>
    <dgm:pt modelId="{E81B3D17-BB7F-4EB4-8102-260A118271E9}" type="sibTrans" cxnId="{D9AFFEE0-CB79-42FE-A669-8585FA22B73F}">
      <dgm:prSet/>
      <dgm:spPr/>
      <dgm:t>
        <a:bodyPr/>
        <a:lstStyle/>
        <a:p>
          <a:endParaRPr lang="en-GB"/>
        </a:p>
      </dgm:t>
    </dgm:pt>
    <dgm:pt modelId="{6079BF1E-0F00-47B0-881E-3E040C212AC1}">
      <dgm:prSet phldrT="[Text]"/>
      <dgm:spPr/>
      <dgm:t>
        <a:bodyPr/>
        <a:lstStyle/>
        <a:p>
          <a:endParaRPr lang="en-GB" dirty="0"/>
        </a:p>
      </dgm:t>
    </dgm:pt>
    <dgm:pt modelId="{EDA1F661-35A0-4ECA-83CF-75537F133004}" type="parTrans" cxnId="{1ED4AA78-F4AF-4832-8A13-532B68361680}">
      <dgm:prSet/>
      <dgm:spPr/>
      <dgm:t>
        <a:bodyPr/>
        <a:lstStyle/>
        <a:p>
          <a:endParaRPr lang="en-GB"/>
        </a:p>
      </dgm:t>
    </dgm:pt>
    <dgm:pt modelId="{C8853F5C-AD17-4D81-8800-5F2E0360EBC5}" type="sibTrans" cxnId="{1ED4AA78-F4AF-4832-8A13-532B68361680}">
      <dgm:prSet/>
      <dgm:spPr/>
      <dgm:t>
        <a:bodyPr/>
        <a:lstStyle/>
        <a:p>
          <a:endParaRPr lang="en-GB"/>
        </a:p>
      </dgm:t>
    </dgm:pt>
    <dgm:pt modelId="{AA4620AB-5BF0-4E19-82DE-18EC24693957}">
      <dgm:prSet phldrT="[Text]"/>
      <dgm:spPr/>
      <dgm:t>
        <a:bodyPr/>
        <a:lstStyle/>
        <a:p>
          <a:endParaRPr lang="en-GB" dirty="0"/>
        </a:p>
      </dgm:t>
    </dgm:pt>
    <dgm:pt modelId="{1513C4E8-EFAB-41CC-960F-798F1583F7E3}" type="parTrans" cxnId="{057A4D4C-31E2-4654-B4C4-DE80D93F162B}">
      <dgm:prSet/>
      <dgm:spPr/>
      <dgm:t>
        <a:bodyPr/>
        <a:lstStyle/>
        <a:p>
          <a:endParaRPr lang="en-GB"/>
        </a:p>
      </dgm:t>
    </dgm:pt>
    <dgm:pt modelId="{013979EA-C65D-44AB-96C5-D40C1754F593}" type="sibTrans" cxnId="{057A4D4C-31E2-4654-B4C4-DE80D93F162B}">
      <dgm:prSet/>
      <dgm:spPr/>
      <dgm:t>
        <a:bodyPr/>
        <a:lstStyle/>
        <a:p>
          <a:endParaRPr lang="en-GB"/>
        </a:p>
      </dgm:t>
    </dgm:pt>
    <dgm:pt modelId="{1D1439F9-10DC-4A19-96A5-EFBC1ADA4A9F}">
      <dgm:prSet phldrT="[Text]"/>
      <dgm:spPr/>
      <dgm:t>
        <a:bodyPr/>
        <a:lstStyle/>
        <a:p>
          <a:endParaRPr lang="en-GB" dirty="0"/>
        </a:p>
      </dgm:t>
    </dgm:pt>
    <dgm:pt modelId="{EDC099F5-C3D2-4905-9821-6F00B29916F0}" type="parTrans" cxnId="{007DC37B-59F1-4640-832B-C1E932C93929}">
      <dgm:prSet/>
      <dgm:spPr/>
      <dgm:t>
        <a:bodyPr/>
        <a:lstStyle/>
        <a:p>
          <a:endParaRPr lang="en-GB"/>
        </a:p>
      </dgm:t>
    </dgm:pt>
    <dgm:pt modelId="{8D24FB37-A17E-4CE3-868B-0CD48ED3FD5D}" type="sibTrans" cxnId="{007DC37B-59F1-4640-832B-C1E932C93929}">
      <dgm:prSet/>
      <dgm:spPr/>
      <dgm:t>
        <a:bodyPr/>
        <a:lstStyle/>
        <a:p>
          <a:endParaRPr lang="en-GB"/>
        </a:p>
      </dgm:t>
    </dgm:pt>
    <dgm:pt modelId="{83222C0A-DB05-4FD4-8BC8-C78DEEDA5740}">
      <dgm:prSet phldrT="[Text]"/>
      <dgm:spPr/>
      <dgm:t>
        <a:bodyPr/>
        <a:lstStyle/>
        <a:p>
          <a:endParaRPr lang="en-GB" dirty="0"/>
        </a:p>
      </dgm:t>
    </dgm:pt>
    <dgm:pt modelId="{090FAD1A-41F1-46FA-846C-A34DFD8D6484}" type="parTrans" cxnId="{4082CC0C-881F-49B5-90C1-4D62FF43124D}">
      <dgm:prSet/>
      <dgm:spPr/>
      <dgm:t>
        <a:bodyPr/>
        <a:lstStyle/>
        <a:p>
          <a:endParaRPr lang="en-GB"/>
        </a:p>
      </dgm:t>
    </dgm:pt>
    <dgm:pt modelId="{05865527-D68F-45BF-B5D1-C22210E9D0F8}" type="sibTrans" cxnId="{4082CC0C-881F-49B5-90C1-4D62FF43124D}">
      <dgm:prSet/>
      <dgm:spPr/>
      <dgm:t>
        <a:bodyPr/>
        <a:lstStyle/>
        <a:p>
          <a:endParaRPr lang="en-GB"/>
        </a:p>
      </dgm:t>
    </dgm:pt>
    <dgm:pt modelId="{8868C46D-EBD6-4031-99F0-FC1CB37BA055}">
      <dgm:prSet phldrT="[Text]"/>
      <dgm:spPr/>
      <dgm:t>
        <a:bodyPr/>
        <a:lstStyle/>
        <a:p>
          <a:endParaRPr lang="en-GB" dirty="0"/>
        </a:p>
      </dgm:t>
    </dgm:pt>
    <dgm:pt modelId="{1E4F6C33-76AB-4F28-B3A2-08E358EEE4CC}" type="parTrans" cxnId="{6531588E-6B5B-41A7-A958-64A6CD55C16F}">
      <dgm:prSet/>
      <dgm:spPr/>
      <dgm:t>
        <a:bodyPr/>
        <a:lstStyle/>
        <a:p>
          <a:endParaRPr lang="en-GB"/>
        </a:p>
      </dgm:t>
    </dgm:pt>
    <dgm:pt modelId="{0C649686-A2F5-4AEA-A6D1-EBCD998C1648}" type="sibTrans" cxnId="{6531588E-6B5B-41A7-A958-64A6CD55C16F}">
      <dgm:prSet/>
      <dgm:spPr/>
      <dgm:t>
        <a:bodyPr/>
        <a:lstStyle/>
        <a:p>
          <a:endParaRPr lang="en-GB"/>
        </a:p>
      </dgm:t>
    </dgm:pt>
    <dgm:pt modelId="{99051C9B-1C47-4EF0-9501-F3E142EB740B}">
      <dgm:prSet phldrT="[Text]"/>
      <dgm:spPr/>
      <dgm:t>
        <a:bodyPr/>
        <a:lstStyle/>
        <a:p>
          <a:endParaRPr lang="en-GB" dirty="0"/>
        </a:p>
      </dgm:t>
    </dgm:pt>
    <dgm:pt modelId="{199CB0A7-1BF2-4657-A2AF-E8E410C2AF4A}" type="parTrans" cxnId="{E4C2A30C-20B5-4BE4-AFAD-B2F5ABC064E0}">
      <dgm:prSet/>
      <dgm:spPr/>
      <dgm:t>
        <a:bodyPr/>
        <a:lstStyle/>
        <a:p>
          <a:endParaRPr lang="en-GB"/>
        </a:p>
      </dgm:t>
    </dgm:pt>
    <dgm:pt modelId="{CAB1C18B-BF94-4853-8DA5-4FBE934A6BD8}" type="sibTrans" cxnId="{E4C2A30C-20B5-4BE4-AFAD-B2F5ABC064E0}">
      <dgm:prSet/>
      <dgm:spPr/>
      <dgm:t>
        <a:bodyPr/>
        <a:lstStyle/>
        <a:p>
          <a:endParaRPr lang="en-GB"/>
        </a:p>
      </dgm:t>
    </dgm:pt>
    <dgm:pt modelId="{56A2570B-E769-481B-AF59-61C4331C5225}" type="pres">
      <dgm:prSet presAssocID="{2941145F-53C7-4578-AC0B-92F43AE40698}" presName="linearFlow" presStyleCnt="0">
        <dgm:presLayoutVars>
          <dgm:resizeHandles val="exact"/>
        </dgm:presLayoutVars>
      </dgm:prSet>
      <dgm:spPr/>
    </dgm:pt>
    <dgm:pt modelId="{7E3543C6-8A8A-480F-AE42-332B1EF8EB57}" type="pres">
      <dgm:prSet presAssocID="{D2EEC607-BCEF-442E-873F-311A83448AC9}" presName="node" presStyleLbl="node1" presStyleIdx="0" presStyleCnt="7">
        <dgm:presLayoutVars>
          <dgm:bulletEnabled val="1"/>
        </dgm:presLayoutVars>
      </dgm:prSet>
      <dgm:spPr/>
    </dgm:pt>
    <dgm:pt modelId="{2DF82AB5-0D12-427D-A3A3-F1E753B8B19B}" type="pres">
      <dgm:prSet presAssocID="{E81B3D17-BB7F-4EB4-8102-260A118271E9}" presName="sibTrans" presStyleLbl="sibTrans2D1" presStyleIdx="0" presStyleCnt="6"/>
      <dgm:spPr/>
    </dgm:pt>
    <dgm:pt modelId="{66D4D05D-A9EE-4FBB-A1E8-872D8D0AE93C}" type="pres">
      <dgm:prSet presAssocID="{E81B3D17-BB7F-4EB4-8102-260A118271E9}" presName="connectorText" presStyleLbl="sibTrans2D1" presStyleIdx="0" presStyleCnt="6"/>
      <dgm:spPr/>
    </dgm:pt>
    <dgm:pt modelId="{6E5F7573-0384-4EE9-B2DD-E3C3D3A2B442}" type="pres">
      <dgm:prSet presAssocID="{6079BF1E-0F00-47B0-881E-3E040C212AC1}" presName="node" presStyleLbl="node1" presStyleIdx="1" presStyleCnt="7">
        <dgm:presLayoutVars>
          <dgm:bulletEnabled val="1"/>
        </dgm:presLayoutVars>
      </dgm:prSet>
      <dgm:spPr/>
    </dgm:pt>
    <dgm:pt modelId="{72F8509E-A16E-48DB-A4E5-F9C4047B7971}" type="pres">
      <dgm:prSet presAssocID="{C8853F5C-AD17-4D81-8800-5F2E0360EBC5}" presName="sibTrans" presStyleLbl="sibTrans2D1" presStyleIdx="1" presStyleCnt="6"/>
      <dgm:spPr/>
    </dgm:pt>
    <dgm:pt modelId="{56B567B5-A8F9-49BB-B0CF-5EEC0F8415E1}" type="pres">
      <dgm:prSet presAssocID="{C8853F5C-AD17-4D81-8800-5F2E0360EBC5}" presName="connectorText" presStyleLbl="sibTrans2D1" presStyleIdx="1" presStyleCnt="6"/>
      <dgm:spPr/>
    </dgm:pt>
    <dgm:pt modelId="{9DE0420B-4BFA-4E6A-9BE7-8C8DEB76ABBF}" type="pres">
      <dgm:prSet presAssocID="{AA4620AB-5BF0-4E19-82DE-18EC24693957}" presName="node" presStyleLbl="node1" presStyleIdx="2" presStyleCnt="7">
        <dgm:presLayoutVars>
          <dgm:bulletEnabled val="1"/>
        </dgm:presLayoutVars>
      </dgm:prSet>
      <dgm:spPr/>
    </dgm:pt>
    <dgm:pt modelId="{6E68CB91-8871-481D-B450-297DE02B9CF3}" type="pres">
      <dgm:prSet presAssocID="{013979EA-C65D-44AB-96C5-D40C1754F593}" presName="sibTrans" presStyleLbl="sibTrans2D1" presStyleIdx="2" presStyleCnt="6"/>
      <dgm:spPr/>
    </dgm:pt>
    <dgm:pt modelId="{5283AB43-EB77-4471-90E5-E8A7D884F574}" type="pres">
      <dgm:prSet presAssocID="{013979EA-C65D-44AB-96C5-D40C1754F593}" presName="connectorText" presStyleLbl="sibTrans2D1" presStyleIdx="2" presStyleCnt="6"/>
      <dgm:spPr/>
    </dgm:pt>
    <dgm:pt modelId="{CAEBC003-6B92-4000-BD25-363E98AC27B5}" type="pres">
      <dgm:prSet presAssocID="{1D1439F9-10DC-4A19-96A5-EFBC1ADA4A9F}" presName="node" presStyleLbl="node1" presStyleIdx="3" presStyleCnt="7">
        <dgm:presLayoutVars>
          <dgm:bulletEnabled val="1"/>
        </dgm:presLayoutVars>
      </dgm:prSet>
      <dgm:spPr/>
    </dgm:pt>
    <dgm:pt modelId="{BE26C319-A79B-4738-90C5-EC37E656A9B9}" type="pres">
      <dgm:prSet presAssocID="{8D24FB37-A17E-4CE3-868B-0CD48ED3FD5D}" presName="sibTrans" presStyleLbl="sibTrans2D1" presStyleIdx="3" presStyleCnt="6"/>
      <dgm:spPr/>
    </dgm:pt>
    <dgm:pt modelId="{28A00F48-1B1B-4357-96F8-0A07A62F1AAE}" type="pres">
      <dgm:prSet presAssocID="{8D24FB37-A17E-4CE3-868B-0CD48ED3FD5D}" presName="connectorText" presStyleLbl="sibTrans2D1" presStyleIdx="3" presStyleCnt="6"/>
      <dgm:spPr/>
    </dgm:pt>
    <dgm:pt modelId="{BD97329A-8E14-4EDA-8C06-9AB53011B40F}" type="pres">
      <dgm:prSet presAssocID="{83222C0A-DB05-4FD4-8BC8-C78DEEDA5740}" presName="node" presStyleLbl="node1" presStyleIdx="4" presStyleCnt="7">
        <dgm:presLayoutVars>
          <dgm:bulletEnabled val="1"/>
        </dgm:presLayoutVars>
      </dgm:prSet>
      <dgm:spPr/>
    </dgm:pt>
    <dgm:pt modelId="{B8E08935-AB2D-4234-B543-EF6CF91C5687}" type="pres">
      <dgm:prSet presAssocID="{05865527-D68F-45BF-B5D1-C22210E9D0F8}" presName="sibTrans" presStyleLbl="sibTrans2D1" presStyleIdx="4" presStyleCnt="6"/>
      <dgm:spPr/>
    </dgm:pt>
    <dgm:pt modelId="{FBF41292-1CEB-41DC-80E1-C455A9ADFA87}" type="pres">
      <dgm:prSet presAssocID="{05865527-D68F-45BF-B5D1-C22210E9D0F8}" presName="connectorText" presStyleLbl="sibTrans2D1" presStyleIdx="4" presStyleCnt="6"/>
      <dgm:spPr/>
    </dgm:pt>
    <dgm:pt modelId="{33E7169A-EFEC-4A49-8931-3A2B2796A1DE}" type="pres">
      <dgm:prSet presAssocID="{8868C46D-EBD6-4031-99F0-FC1CB37BA055}" presName="node" presStyleLbl="node1" presStyleIdx="5" presStyleCnt="7">
        <dgm:presLayoutVars>
          <dgm:bulletEnabled val="1"/>
        </dgm:presLayoutVars>
      </dgm:prSet>
      <dgm:spPr/>
    </dgm:pt>
    <dgm:pt modelId="{6369FA0E-270B-4C81-AFE1-29C5C35071D9}" type="pres">
      <dgm:prSet presAssocID="{0C649686-A2F5-4AEA-A6D1-EBCD998C1648}" presName="sibTrans" presStyleLbl="sibTrans2D1" presStyleIdx="5" presStyleCnt="6"/>
      <dgm:spPr/>
    </dgm:pt>
    <dgm:pt modelId="{622F3956-7D9B-4CD5-B51F-594BC5D47821}" type="pres">
      <dgm:prSet presAssocID="{0C649686-A2F5-4AEA-A6D1-EBCD998C1648}" presName="connectorText" presStyleLbl="sibTrans2D1" presStyleIdx="5" presStyleCnt="6"/>
      <dgm:spPr/>
    </dgm:pt>
    <dgm:pt modelId="{8039465E-17AF-46EA-A917-1A6B51D2FB1E}" type="pres">
      <dgm:prSet presAssocID="{99051C9B-1C47-4EF0-9501-F3E142EB740B}" presName="node" presStyleLbl="node1" presStyleIdx="6" presStyleCnt="7">
        <dgm:presLayoutVars>
          <dgm:bulletEnabled val="1"/>
        </dgm:presLayoutVars>
      </dgm:prSet>
      <dgm:spPr/>
    </dgm:pt>
  </dgm:ptLst>
  <dgm:cxnLst>
    <dgm:cxn modelId="{E4C2A30C-20B5-4BE4-AFAD-B2F5ABC064E0}" srcId="{2941145F-53C7-4578-AC0B-92F43AE40698}" destId="{99051C9B-1C47-4EF0-9501-F3E142EB740B}" srcOrd="6" destOrd="0" parTransId="{199CB0A7-1BF2-4657-A2AF-E8E410C2AF4A}" sibTransId="{CAB1C18B-BF94-4853-8DA5-4FBE934A6BD8}"/>
    <dgm:cxn modelId="{4082CC0C-881F-49B5-90C1-4D62FF43124D}" srcId="{2941145F-53C7-4578-AC0B-92F43AE40698}" destId="{83222C0A-DB05-4FD4-8BC8-C78DEEDA5740}" srcOrd="4" destOrd="0" parTransId="{090FAD1A-41F1-46FA-846C-A34DFD8D6484}" sibTransId="{05865527-D68F-45BF-B5D1-C22210E9D0F8}"/>
    <dgm:cxn modelId="{D5687C14-CAEA-4A5C-9315-5222E6B73BBA}" type="presOf" srcId="{05865527-D68F-45BF-B5D1-C22210E9D0F8}" destId="{B8E08935-AB2D-4234-B543-EF6CF91C5687}" srcOrd="0" destOrd="0" presId="urn:microsoft.com/office/officeart/2005/8/layout/process2"/>
    <dgm:cxn modelId="{8F3E521E-262E-4BC6-AB0C-C21E3602887F}" type="presOf" srcId="{AA4620AB-5BF0-4E19-82DE-18EC24693957}" destId="{9DE0420B-4BFA-4E6A-9BE7-8C8DEB76ABBF}" srcOrd="0" destOrd="0" presId="urn:microsoft.com/office/officeart/2005/8/layout/process2"/>
    <dgm:cxn modelId="{66986A21-41EC-4C8C-98AC-A39CC4F1E083}" type="presOf" srcId="{8D24FB37-A17E-4CE3-868B-0CD48ED3FD5D}" destId="{28A00F48-1B1B-4357-96F8-0A07A62F1AAE}" srcOrd="1" destOrd="0" presId="urn:microsoft.com/office/officeart/2005/8/layout/process2"/>
    <dgm:cxn modelId="{B3F9C528-6056-40C1-9C0E-2042A716ECDF}" type="presOf" srcId="{013979EA-C65D-44AB-96C5-D40C1754F593}" destId="{6E68CB91-8871-481D-B450-297DE02B9CF3}" srcOrd="0" destOrd="0" presId="urn:microsoft.com/office/officeart/2005/8/layout/process2"/>
    <dgm:cxn modelId="{ECFE0C3B-0F7C-4730-A277-86A7F3584C7D}" type="presOf" srcId="{C8853F5C-AD17-4D81-8800-5F2E0360EBC5}" destId="{72F8509E-A16E-48DB-A4E5-F9C4047B7971}" srcOrd="0" destOrd="0" presId="urn:microsoft.com/office/officeart/2005/8/layout/process2"/>
    <dgm:cxn modelId="{4212B95D-3F01-49BD-BC2A-F72D786E08FD}" type="presOf" srcId="{C8853F5C-AD17-4D81-8800-5F2E0360EBC5}" destId="{56B567B5-A8F9-49BB-B0CF-5EEC0F8415E1}" srcOrd="1" destOrd="0" presId="urn:microsoft.com/office/officeart/2005/8/layout/process2"/>
    <dgm:cxn modelId="{E8334545-E168-4359-8523-4AE6D1FE8BB0}" type="presOf" srcId="{83222C0A-DB05-4FD4-8BC8-C78DEEDA5740}" destId="{BD97329A-8E14-4EDA-8C06-9AB53011B40F}" srcOrd="0" destOrd="0" presId="urn:microsoft.com/office/officeart/2005/8/layout/process2"/>
    <dgm:cxn modelId="{BDC2CD46-0C77-4D89-9F01-8DF5132328C5}" type="presOf" srcId="{E81B3D17-BB7F-4EB4-8102-260A118271E9}" destId="{2DF82AB5-0D12-427D-A3A3-F1E753B8B19B}" srcOrd="0" destOrd="0" presId="urn:microsoft.com/office/officeart/2005/8/layout/process2"/>
    <dgm:cxn modelId="{6A0C0849-2A7F-4BEB-BE90-3AA55D540D45}" type="presOf" srcId="{D2EEC607-BCEF-442E-873F-311A83448AC9}" destId="{7E3543C6-8A8A-480F-AE42-332B1EF8EB57}" srcOrd="0" destOrd="0" presId="urn:microsoft.com/office/officeart/2005/8/layout/process2"/>
    <dgm:cxn modelId="{057A4D4C-31E2-4654-B4C4-DE80D93F162B}" srcId="{2941145F-53C7-4578-AC0B-92F43AE40698}" destId="{AA4620AB-5BF0-4E19-82DE-18EC24693957}" srcOrd="2" destOrd="0" parTransId="{1513C4E8-EFAB-41CC-960F-798F1583F7E3}" sibTransId="{013979EA-C65D-44AB-96C5-D40C1754F593}"/>
    <dgm:cxn modelId="{1ED4AA78-F4AF-4832-8A13-532B68361680}" srcId="{2941145F-53C7-4578-AC0B-92F43AE40698}" destId="{6079BF1E-0F00-47B0-881E-3E040C212AC1}" srcOrd="1" destOrd="0" parTransId="{EDA1F661-35A0-4ECA-83CF-75537F133004}" sibTransId="{C8853F5C-AD17-4D81-8800-5F2E0360EBC5}"/>
    <dgm:cxn modelId="{007DC37B-59F1-4640-832B-C1E932C93929}" srcId="{2941145F-53C7-4578-AC0B-92F43AE40698}" destId="{1D1439F9-10DC-4A19-96A5-EFBC1ADA4A9F}" srcOrd="3" destOrd="0" parTransId="{EDC099F5-C3D2-4905-9821-6F00B29916F0}" sibTransId="{8D24FB37-A17E-4CE3-868B-0CD48ED3FD5D}"/>
    <dgm:cxn modelId="{9376A17F-3C40-474C-B505-1D14AF131099}" type="presOf" srcId="{2941145F-53C7-4578-AC0B-92F43AE40698}" destId="{56A2570B-E769-481B-AF59-61C4331C5225}" srcOrd="0" destOrd="0" presId="urn:microsoft.com/office/officeart/2005/8/layout/process2"/>
    <dgm:cxn modelId="{9666B47F-9654-4572-B775-E333719062D3}" type="presOf" srcId="{013979EA-C65D-44AB-96C5-D40C1754F593}" destId="{5283AB43-EB77-4471-90E5-E8A7D884F574}" srcOrd="1" destOrd="0" presId="urn:microsoft.com/office/officeart/2005/8/layout/process2"/>
    <dgm:cxn modelId="{CA7C8B81-CA66-490C-8250-E61A096C2BCA}" type="presOf" srcId="{8D24FB37-A17E-4CE3-868B-0CD48ED3FD5D}" destId="{BE26C319-A79B-4738-90C5-EC37E656A9B9}" srcOrd="0" destOrd="0" presId="urn:microsoft.com/office/officeart/2005/8/layout/process2"/>
    <dgm:cxn modelId="{6531588E-6B5B-41A7-A958-64A6CD55C16F}" srcId="{2941145F-53C7-4578-AC0B-92F43AE40698}" destId="{8868C46D-EBD6-4031-99F0-FC1CB37BA055}" srcOrd="5" destOrd="0" parTransId="{1E4F6C33-76AB-4F28-B3A2-08E358EEE4CC}" sibTransId="{0C649686-A2F5-4AEA-A6D1-EBCD998C1648}"/>
    <dgm:cxn modelId="{899C7BA9-3D83-4F78-B04A-B3B21613582B}" type="presOf" srcId="{E81B3D17-BB7F-4EB4-8102-260A118271E9}" destId="{66D4D05D-A9EE-4FBB-A1E8-872D8D0AE93C}" srcOrd="1" destOrd="0" presId="urn:microsoft.com/office/officeart/2005/8/layout/process2"/>
    <dgm:cxn modelId="{F347CAB4-BDD1-4507-988C-F4106EB98FA7}" type="presOf" srcId="{8868C46D-EBD6-4031-99F0-FC1CB37BA055}" destId="{33E7169A-EFEC-4A49-8931-3A2B2796A1DE}" srcOrd="0" destOrd="0" presId="urn:microsoft.com/office/officeart/2005/8/layout/process2"/>
    <dgm:cxn modelId="{603FFDBE-7516-45E3-B504-C200C0DB8220}" type="presOf" srcId="{05865527-D68F-45BF-B5D1-C22210E9D0F8}" destId="{FBF41292-1CEB-41DC-80E1-C455A9ADFA87}" srcOrd="1" destOrd="0" presId="urn:microsoft.com/office/officeart/2005/8/layout/process2"/>
    <dgm:cxn modelId="{41C2A9CA-9863-4F90-82B0-60C88C065479}" type="presOf" srcId="{99051C9B-1C47-4EF0-9501-F3E142EB740B}" destId="{8039465E-17AF-46EA-A917-1A6B51D2FB1E}" srcOrd="0" destOrd="0" presId="urn:microsoft.com/office/officeart/2005/8/layout/process2"/>
    <dgm:cxn modelId="{989307CF-6CF2-4B76-A34A-1632751714AC}" type="presOf" srcId="{6079BF1E-0F00-47B0-881E-3E040C212AC1}" destId="{6E5F7573-0384-4EE9-B2DD-E3C3D3A2B442}" srcOrd="0" destOrd="0" presId="urn:microsoft.com/office/officeart/2005/8/layout/process2"/>
    <dgm:cxn modelId="{D9A87DCF-9303-4381-8900-7291F57081C8}" type="presOf" srcId="{1D1439F9-10DC-4A19-96A5-EFBC1ADA4A9F}" destId="{CAEBC003-6B92-4000-BD25-363E98AC27B5}" srcOrd="0" destOrd="0" presId="urn:microsoft.com/office/officeart/2005/8/layout/process2"/>
    <dgm:cxn modelId="{610062DC-0ABD-4631-84C2-70C9CB84B8AF}" type="presOf" srcId="{0C649686-A2F5-4AEA-A6D1-EBCD998C1648}" destId="{622F3956-7D9B-4CD5-B51F-594BC5D47821}" srcOrd="1" destOrd="0" presId="urn:microsoft.com/office/officeart/2005/8/layout/process2"/>
    <dgm:cxn modelId="{D9AFFEE0-CB79-42FE-A669-8585FA22B73F}" srcId="{2941145F-53C7-4578-AC0B-92F43AE40698}" destId="{D2EEC607-BCEF-442E-873F-311A83448AC9}" srcOrd="0" destOrd="0" parTransId="{C19C9ABD-A443-4A0C-9FF2-E85C9279BB82}" sibTransId="{E81B3D17-BB7F-4EB4-8102-260A118271E9}"/>
    <dgm:cxn modelId="{3BA101E8-870C-451C-8B0B-97BEC21EE6B6}" type="presOf" srcId="{0C649686-A2F5-4AEA-A6D1-EBCD998C1648}" destId="{6369FA0E-270B-4C81-AFE1-29C5C35071D9}" srcOrd="0" destOrd="0" presId="urn:microsoft.com/office/officeart/2005/8/layout/process2"/>
    <dgm:cxn modelId="{7FDF5B56-D850-46D4-95B2-999D46A487FC}" type="presParOf" srcId="{56A2570B-E769-481B-AF59-61C4331C5225}" destId="{7E3543C6-8A8A-480F-AE42-332B1EF8EB57}" srcOrd="0" destOrd="0" presId="urn:microsoft.com/office/officeart/2005/8/layout/process2"/>
    <dgm:cxn modelId="{AEE2DA3E-E4F7-4BBB-8528-7371C4D2B537}" type="presParOf" srcId="{56A2570B-E769-481B-AF59-61C4331C5225}" destId="{2DF82AB5-0D12-427D-A3A3-F1E753B8B19B}" srcOrd="1" destOrd="0" presId="urn:microsoft.com/office/officeart/2005/8/layout/process2"/>
    <dgm:cxn modelId="{F0D6C1D0-4987-47C7-9A4F-FA22A970A05F}" type="presParOf" srcId="{2DF82AB5-0D12-427D-A3A3-F1E753B8B19B}" destId="{66D4D05D-A9EE-4FBB-A1E8-872D8D0AE93C}" srcOrd="0" destOrd="0" presId="urn:microsoft.com/office/officeart/2005/8/layout/process2"/>
    <dgm:cxn modelId="{06D4FDAE-DA35-4ED9-B88F-3D8A91EEA333}" type="presParOf" srcId="{56A2570B-E769-481B-AF59-61C4331C5225}" destId="{6E5F7573-0384-4EE9-B2DD-E3C3D3A2B442}" srcOrd="2" destOrd="0" presId="urn:microsoft.com/office/officeart/2005/8/layout/process2"/>
    <dgm:cxn modelId="{958207D7-9A15-40EB-B973-A91764C12AF0}" type="presParOf" srcId="{56A2570B-E769-481B-AF59-61C4331C5225}" destId="{72F8509E-A16E-48DB-A4E5-F9C4047B7971}" srcOrd="3" destOrd="0" presId="urn:microsoft.com/office/officeart/2005/8/layout/process2"/>
    <dgm:cxn modelId="{FECE8B7B-3BA2-4511-94F7-37111489DA88}" type="presParOf" srcId="{72F8509E-A16E-48DB-A4E5-F9C4047B7971}" destId="{56B567B5-A8F9-49BB-B0CF-5EEC0F8415E1}" srcOrd="0" destOrd="0" presId="urn:microsoft.com/office/officeart/2005/8/layout/process2"/>
    <dgm:cxn modelId="{287FABF2-FB0B-47D2-B433-990255EA316C}" type="presParOf" srcId="{56A2570B-E769-481B-AF59-61C4331C5225}" destId="{9DE0420B-4BFA-4E6A-9BE7-8C8DEB76ABBF}" srcOrd="4" destOrd="0" presId="urn:microsoft.com/office/officeart/2005/8/layout/process2"/>
    <dgm:cxn modelId="{05F4018B-77C2-43C6-B328-A3B1DF4E953C}" type="presParOf" srcId="{56A2570B-E769-481B-AF59-61C4331C5225}" destId="{6E68CB91-8871-481D-B450-297DE02B9CF3}" srcOrd="5" destOrd="0" presId="urn:microsoft.com/office/officeart/2005/8/layout/process2"/>
    <dgm:cxn modelId="{2C31A35B-83D2-4192-89DC-E2103715BE3E}" type="presParOf" srcId="{6E68CB91-8871-481D-B450-297DE02B9CF3}" destId="{5283AB43-EB77-4471-90E5-E8A7D884F574}" srcOrd="0" destOrd="0" presId="urn:microsoft.com/office/officeart/2005/8/layout/process2"/>
    <dgm:cxn modelId="{74435250-26CA-4107-9AE3-D8110018E680}" type="presParOf" srcId="{56A2570B-E769-481B-AF59-61C4331C5225}" destId="{CAEBC003-6B92-4000-BD25-363E98AC27B5}" srcOrd="6" destOrd="0" presId="urn:microsoft.com/office/officeart/2005/8/layout/process2"/>
    <dgm:cxn modelId="{B65F8A0F-128D-4D7B-AC55-46DC2EFA3661}" type="presParOf" srcId="{56A2570B-E769-481B-AF59-61C4331C5225}" destId="{BE26C319-A79B-4738-90C5-EC37E656A9B9}" srcOrd="7" destOrd="0" presId="urn:microsoft.com/office/officeart/2005/8/layout/process2"/>
    <dgm:cxn modelId="{FB74597E-F736-4D52-9537-A494C3BBF2C9}" type="presParOf" srcId="{BE26C319-A79B-4738-90C5-EC37E656A9B9}" destId="{28A00F48-1B1B-4357-96F8-0A07A62F1AAE}" srcOrd="0" destOrd="0" presId="urn:microsoft.com/office/officeart/2005/8/layout/process2"/>
    <dgm:cxn modelId="{F087D38C-741A-4666-A3D3-79D4776FDC48}" type="presParOf" srcId="{56A2570B-E769-481B-AF59-61C4331C5225}" destId="{BD97329A-8E14-4EDA-8C06-9AB53011B40F}" srcOrd="8" destOrd="0" presId="urn:microsoft.com/office/officeart/2005/8/layout/process2"/>
    <dgm:cxn modelId="{A152CF05-028C-4F20-9C0D-153D82E8CD4E}" type="presParOf" srcId="{56A2570B-E769-481B-AF59-61C4331C5225}" destId="{B8E08935-AB2D-4234-B543-EF6CF91C5687}" srcOrd="9" destOrd="0" presId="urn:microsoft.com/office/officeart/2005/8/layout/process2"/>
    <dgm:cxn modelId="{F83FF814-3DCA-430F-BBE7-9C0541768352}" type="presParOf" srcId="{B8E08935-AB2D-4234-B543-EF6CF91C5687}" destId="{FBF41292-1CEB-41DC-80E1-C455A9ADFA87}" srcOrd="0" destOrd="0" presId="urn:microsoft.com/office/officeart/2005/8/layout/process2"/>
    <dgm:cxn modelId="{05C689DF-94FA-44ED-8180-83DAD992DA85}" type="presParOf" srcId="{56A2570B-E769-481B-AF59-61C4331C5225}" destId="{33E7169A-EFEC-4A49-8931-3A2B2796A1DE}" srcOrd="10" destOrd="0" presId="urn:microsoft.com/office/officeart/2005/8/layout/process2"/>
    <dgm:cxn modelId="{15638478-A914-4C14-A658-B51C479C8578}" type="presParOf" srcId="{56A2570B-E769-481B-AF59-61C4331C5225}" destId="{6369FA0E-270B-4C81-AFE1-29C5C35071D9}" srcOrd="11" destOrd="0" presId="urn:microsoft.com/office/officeart/2005/8/layout/process2"/>
    <dgm:cxn modelId="{CA9A33F8-48D0-499E-A9CF-067FC68DBC86}" type="presParOf" srcId="{6369FA0E-270B-4C81-AFE1-29C5C35071D9}" destId="{622F3956-7D9B-4CD5-B51F-594BC5D47821}" srcOrd="0" destOrd="0" presId="urn:microsoft.com/office/officeart/2005/8/layout/process2"/>
    <dgm:cxn modelId="{F9596F39-EC0A-4A72-A7AC-D311EF7F6721}" type="presParOf" srcId="{56A2570B-E769-481B-AF59-61C4331C5225}" destId="{8039465E-17AF-46EA-A917-1A6B51D2FB1E}" srcOrd="12" destOrd="0" presId="urn:microsoft.com/office/officeart/2005/8/layout/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CACC45BD-3F24-4943-B30B-F16A7F09CD0E}" type="doc">
      <dgm:prSet loTypeId="urn:microsoft.com/office/officeart/2005/8/layout/radial6#1" loCatId="cycle" qsTypeId="urn:microsoft.com/office/officeart/2005/8/quickstyle/simple1#17" qsCatId="simple" csTypeId="urn:microsoft.com/office/officeart/2005/8/colors/colorful1#9" csCatId="colorful" phldr="1"/>
      <dgm:spPr/>
      <dgm:t>
        <a:bodyPr/>
        <a:lstStyle/>
        <a:p>
          <a:endParaRPr lang="en-GB"/>
        </a:p>
      </dgm:t>
    </dgm:pt>
    <dgm:pt modelId="{84F3A478-3252-4F5E-843C-8E7BA85C588E}">
      <dgm:prSet phldrT="[Text]"/>
      <dgm:spPr/>
      <dgm:t>
        <a:bodyPr/>
        <a:lstStyle/>
        <a:p>
          <a:endParaRPr lang="en-GB" dirty="0"/>
        </a:p>
      </dgm:t>
    </dgm:pt>
    <dgm:pt modelId="{85C66C33-C7C4-473E-8FFB-41AEB8F24119}" type="parTrans" cxnId="{0C158960-DFDC-41C3-8703-8905A379CDED}">
      <dgm:prSet/>
      <dgm:spPr/>
      <dgm:t>
        <a:bodyPr/>
        <a:lstStyle/>
        <a:p>
          <a:endParaRPr lang="en-GB"/>
        </a:p>
      </dgm:t>
    </dgm:pt>
    <dgm:pt modelId="{8181E1D4-A6EA-426B-86DD-567A68200086}" type="sibTrans" cxnId="{0C158960-DFDC-41C3-8703-8905A379CDED}">
      <dgm:prSet/>
      <dgm:spPr/>
      <dgm:t>
        <a:bodyPr/>
        <a:lstStyle/>
        <a:p>
          <a:endParaRPr lang="en-GB"/>
        </a:p>
      </dgm:t>
    </dgm:pt>
    <dgm:pt modelId="{B0FAC492-2F6F-46DE-A41A-2AD4C4E28B9D}">
      <dgm:prSet phldrT="[Text]"/>
      <dgm:spPr/>
      <dgm:t>
        <a:bodyPr/>
        <a:lstStyle/>
        <a:p>
          <a:endParaRPr lang="en-GB" dirty="0"/>
        </a:p>
      </dgm:t>
    </dgm:pt>
    <dgm:pt modelId="{E4F634B5-69E7-4223-ACED-F69D61BF11E4}" type="parTrans" cxnId="{0300B6F2-6014-4A78-AA6C-716A86A87C78}">
      <dgm:prSet/>
      <dgm:spPr/>
      <dgm:t>
        <a:bodyPr/>
        <a:lstStyle/>
        <a:p>
          <a:endParaRPr lang="en-GB"/>
        </a:p>
      </dgm:t>
    </dgm:pt>
    <dgm:pt modelId="{2A1E3D74-812F-4533-9DB8-4086C688D7C1}" type="sibTrans" cxnId="{0300B6F2-6014-4A78-AA6C-716A86A87C78}">
      <dgm:prSet/>
      <dgm:spPr/>
      <dgm:t>
        <a:bodyPr/>
        <a:lstStyle/>
        <a:p>
          <a:endParaRPr lang="en-GB"/>
        </a:p>
      </dgm:t>
    </dgm:pt>
    <dgm:pt modelId="{E09FB01F-424C-457C-8461-B7427202A142}">
      <dgm:prSet phldrT="[Text]"/>
      <dgm:spPr/>
      <dgm:t>
        <a:bodyPr/>
        <a:lstStyle/>
        <a:p>
          <a:endParaRPr lang="en-GB" dirty="0"/>
        </a:p>
      </dgm:t>
    </dgm:pt>
    <dgm:pt modelId="{DB76FAEC-25DD-4653-893C-915925D283EE}" type="parTrans" cxnId="{EAEBC026-572E-45B8-8F14-892D584664D3}">
      <dgm:prSet/>
      <dgm:spPr/>
      <dgm:t>
        <a:bodyPr/>
        <a:lstStyle/>
        <a:p>
          <a:endParaRPr lang="en-GB"/>
        </a:p>
      </dgm:t>
    </dgm:pt>
    <dgm:pt modelId="{6C964586-43D8-4CB5-B872-A7ECC96907AE}" type="sibTrans" cxnId="{EAEBC026-572E-45B8-8F14-892D584664D3}">
      <dgm:prSet/>
      <dgm:spPr/>
      <dgm:t>
        <a:bodyPr/>
        <a:lstStyle/>
        <a:p>
          <a:endParaRPr lang="en-GB"/>
        </a:p>
      </dgm:t>
    </dgm:pt>
    <dgm:pt modelId="{68F8641B-718D-47D1-9869-1198211EF181}">
      <dgm:prSet phldrT="[Text]"/>
      <dgm:spPr/>
      <dgm:t>
        <a:bodyPr/>
        <a:lstStyle/>
        <a:p>
          <a:endParaRPr lang="en-GB" dirty="0"/>
        </a:p>
      </dgm:t>
    </dgm:pt>
    <dgm:pt modelId="{69A30542-C46A-4564-956D-C144F2C3749F}" type="parTrans" cxnId="{FE4024FC-0D8F-4C0C-BCC6-3CAAE04BA029}">
      <dgm:prSet/>
      <dgm:spPr/>
      <dgm:t>
        <a:bodyPr/>
        <a:lstStyle/>
        <a:p>
          <a:endParaRPr lang="en-GB"/>
        </a:p>
      </dgm:t>
    </dgm:pt>
    <dgm:pt modelId="{BB904EED-236D-4335-AE8C-A429147D8E86}" type="sibTrans" cxnId="{FE4024FC-0D8F-4C0C-BCC6-3CAAE04BA029}">
      <dgm:prSet/>
      <dgm:spPr/>
      <dgm:t>
        <a:bodyPr/>
        <a:lstStyle/>
        <a:p>
          <a:endParaRPr lang="en-GB"/>
        </a:p>
      </dgm:t>
    </dgm:pt>
    <dgm:pt modelId="{3248EC26-B5DC-4491-A0D6-BE526876E589}">
      <dgm:prSet phldrT="[Text]"/>
      <dgm:spPr/>
      <dgm:t>
        <a:bodyPr/>
        <a:lstStyle/>
        <a:p>
          <a:endParaRPr lang="en-GB" dirty="0"/>
        </a:p>
      </dgm:t>
    </dgm:pt>
    <dgm:pt modelId="{35A0653C-0200-4F0C-A4D3-39A9704B0188}" type="parTrans" cxnId="{B1F71019-C8C4-48E6-83EF-6A3DE7D48A44}">
      <dgm:prSet/>
      <dgm:spPr/>
      <dgm:t>
        <a:bodyPr/>
        <a:lstStyle/>
        <a:p>
          <a:endParaRPr lang="en-GB"/>
        </a:p>
      </dgm:t>
    </dgm:pt>
    <dgm:pt modelId="{978AE2D2-C191-470D-9792-11D6FEE84035}" type="sibTrans" cxnId="{B1F71019-C8C4-48E6-83EF-6A3DE7D48A44}">
      <dgm:prSet/>
      <dgm:spPr/>
      <dgm:t>
        <a:bodyPr/>
        <a:lstStyle/>
        <a:p>
          <a:endParaRPr lang="en-GB"/>
        </a:p>
      </dgm:t>
    </dgm:pt>
    <dgm:pt modelId="{B3A1AB4F-98D6-450F-8AF1-849E507C4629}" type="pres">
      <dgm:prSet presAssocID="{CACC45BD-3F24-4943-B30B-F16A7F09CD0E}" presName="Name0" presStyleCnt="0">
        <dgm:presLayoutVars>
          <dgm:chMax val="1"/>
          <dgm:dir/>
          <dgm:animLvl val="ctr"/>
          <dgm:resizeHandles val="exact"/>
        </dgm:presLayoutVars>
      </dgm:prSet>
      <dgm:spPr/>
    </dgm:pt>
    <dgm:pt modelId="{30E3C799-F768-4B19-82BB-7A594A5A260D}" type="pres">
      <dgm:prSet presAssocID="{84F3A478-3252-4F5E-843C-8E7BA85C588E}" presName="centerShape" presStyleLbl="node0" presStyleIdx="0" presStyleCnt="1"/>
      <dgm:spPr/>
    </dgm:pt>
    <dgm:pt modelId="{7EACB4BA-8858-463E-B35E-B2BDF3231B49}" type="pres">
      <dgm:prSet presAssocID="{B0FAC492-2F6F-46DE-A41A-2AD4C4E28B9D}" presName="node" presStyleLbl="node1" presStyleIdx="0" presStyleCnt="4">
        <dgm:presLayoutVars>
          <dgm:bulletEnabled val="1"/>
        </dgm:presLayoutVars>
      </dgm:prSet>
      <dgm:spPr/>
    </dgm:pt>
    <dgm:pt modelId="{E785AEA4-CF9A-4C65-87F8-A3E6C371429F}" type="pres">
      <dgm:prSet presAssocID="{B0FAC492-2F6F-46DE-A41A-2AD4C4E28B9D}" presName="dummy" presStyleCnt="0"/>
      <dgm:spPr/>
    </dgm:pt>
    <dgm:pt modelId="{2A3C3205-0352-46EF-8814-91BE0277F800}" type="pres">
      <dgm:prSet presAssocID="{2A1E3D74-812F-4533-9DB8-4086C688D7C1}" presName="sibTrans" presStyleLbl="sibTrans2D1" presStyleIdx="0" presStyleCnt="4"/>
      <dgm:spPr/>
    </dgm:pt>
    <dgm:pt modelId="{482BC205-8E61-4A00-828A-EF0C61FE124B}" type="pres">
      <dgm:prSet presAssocID="{E09FB01F-424C-457C-8461-B7427202A142}" presName="node" presStyleLbl="node1" presStyleIdx="1" presStyleCnt="4">
        <dgm:presLayoutVars>
          <dgm:bulletEnabled val="1"/>
        </dgm:presLayoutVars>
      </dgm:prSet>
      <dgm:spPr/>
    </dgm:pt>
    <dgm:pt modelId="{3F4CFEDB-05AC-4D40-B439-DDD186F25100}" type="pres">
      <dgm:prSet presAssocID="{E09FB01F-424C-457C-8461-B7427202A142}" presName="dummy" presStyleCnt="0"/>
      <dgm:spPr/>
    </dgm:pt>
    <dgm:pt modelId="{012D978C-4A54-4B34-85C2-930C086766C9}" type="pres">
      <dgm:prSet presAssocID="{6C964586-43D8-4CB5-B872-A7ECC96907AE}" presName="sibTrans" presStyleLbl="sibTrans2D1" presStyleIdx="1" presStyleCnt="4"/>
      <dgm:spPr/>
    </dgm:pt>
    <dgm:pt modelId="{4AC154EA-6A2D-403D-80D9-102753D9612A}" type="pres">
      <dgm:prSet presAssocID="{68F8641B-718D-47D1-9869-1198211EF181}" presName="node" presStyleLbl="node1" presStyleIdx="2" presStyleCnt="4">
        <dgm:presLayoutVars>
          <dgm:bulletEnabled val="1"/>
        </dgm:presLayoutVars>
      </dgm:prSet>
      <dgm:spPr/>
    </dgm:pt>
    <dgm:pt modelId="{87CC0955-0BBE-4291-A87E-9F51C30C42EF}" type="pres">
      <dgm:prSet presAssocID="{68F8641B-718D-47D1-9869-1198211EF181}" presName="dummy" presStyleCnt="0"/>
      <dgm:spPr/>
    </dgm:pt>
    <dgm:pt modelId="{853CB450-DD65-449D-81F7-1FD5C169DEB9}" type="pres">
      <dgm:prSet presAssocID="{BB904EED-236D-4335-AE8C-A429147D8E86}" presName="sibTrans" presStyleLbl="sibTrans2D1" presStyleIdx="2" presStyleCnt="4"/>
      <dgm:spPr/>
    </dgm:pt>
    <dgm:pt modelId="{3C4B1508-9E10-4F9F-A962-E0C37235B124}" type="pres">
      <dgm:prSet presAssocID="{3248EC26-B5DC-4491-A0D6-BE526876E589}" presName="node" presStyleLbl="node1" presStyleIdx="3" presStyleCnt="4">
        <dgm:presLayoutVars>
          <dgm:bulletEnabled val="1"/>
        </dgm:presLayoutVars>
      </dgm:prSet>
      <dgm:spPr/>
    </dgm:pt>
    <dgm:pt modelId="{6C50E0DE-FEE0-428B-A48D-1FBD856412F7}" type="pres">
      <dgm:prSet presAssocID="{3248EC26-B5DC-4491-A0D6-BE526876E589}" presName="dummy" presStyleCnt="0"/>
      <dgm:spPr/>
    </dgm:pt>
    <dgm:pt modelId="{4C075850-A2DF-416E-90D5-B66031F58C58}" type="pres">
      <dgm:prSet presAssocID="{978AE2D2-C191-470D-9792-11D6FEE84035}" presName="sibTrans" presStyleLbl="sibTrans2D1" presStyleIdx="3" presStyleCnt="4"/>
      <dgm:spPr/>
    </dgm:pt>
  </dgm:ptLst>
  <dgm:cxnLst>
    <dgm:cxn modelId="{B1F71019-C8C4-48E6-83EF-6A3DE7D48A44}" srcId="{84F3A478-3252-4F5E-843C-8E7BA85C588E}" destId="{3248EC26-B5DC-4491-A0D6-BE526876E589}" srcOrd="3" destOrd="0" parTransId="{35A0653C-0200-4F0C-A4D3-39A9704B0188}" sibTransId="{978AE2D2-C191-470D-9792-11D6FEE84035}"/>
    <dgm:cxn modelId="{1A2BCE20-79AF-4039-9D56-00E10558C2FD}" type="presOf" srcId="{6C964586-43D8-4CB5-B872-A7ECC96907AE}" destId="{012D978C-4A54-4B34-85C2-930C086766C9}" srcOrd="0" destOrd="0" presId="urn:microsoft.com/office/officeart/2005/8/layout/radial6#1"/>
    <dgm:cxn modelId="{EAEBC026-572E-45B8-8F14-892D584664D3}" srcId="{84F3A478-3252-4F5E-843C-8E7BA85C588E}" destId="{E09FB01F-424C-457C-8461-B7427202A142}" srcOrd="1" destOrd="0" parTransId="{DB76FAEC-25DD-4653-893C-915925D283EE}" sibTransId="{6C964586-43D8-4CB5-B872-A7ECC96907AE}"/>
    <dgm:cxn modelId="{0C158960-DFDC-41C3-8703-8905A379CDED}" srcId="{CACC45BD-3F24-4943-B30B-F16A7F09CD0E}" destId="{84F3A478-3252-4F5E-843C-8E7BA85C588E}" srcOrd="0" destOrd="0" parTransId="{85C66C33-C7C4-473E-8FFB-41AEB8F24119}" sibTransId="{8181E1D4-A6EA-426B-86DD-567A68200086}"/>
    <dgm:cxn modelId="{6FD39746-7196-43EA-9722-00DEC9112050}" type="presOf" srcId="{E09FB01F-424C-457C-8461-B7427202A142}" destId="{482BC205-8E61-4A00-828A-EF0C61FE124B}" srcOrd="0" destOrd="0" presId="urn:microsoft.com/office/officeart/2005/8/layout/radial6#1"/>
    <dgm:cxn modelId="{1AD83557-5778-4F8D-8B9D-7545215C2D52}" type="presOf" srcId="{CACC45BD-3F24-4943-B30B-F16A7F09CD0E}" destId="{B3A1AB4F-98D6-450F-8AF1-849E507C4629}" srcOrd="0" destOrd="0" presId="urn:microsoft.com/office/officeart/2005/8/layout/radial6#1"/>
    <dgm:cxn modelId="{F299D079-1C09-42BD-A98C-A4F51E5A3EB3}" type="presOf" srcId="{978AE2D2-C191-470D-9792-11D6FEE84035}" destId="{4C075850-A2DF-416E-90D5-B66031F58C58}" srcOrd="0" destOrd="0" presId="urn:microsoft.com/office/officeart/2005/8/layout/radial6#1"/>
    <dgm:cxn modelId="{8688BD9F-CD2D-4371-8E12-3B6458C42CF3}" type="presOf" srcId="{84F3A478-3252-4F5E-843C-8E7BA85C588E}" destId="{30E3C799-F768-4B19-82BB-7A594A5A260D}" srcOrd="0" destOrd="0" presId="urn:microsoft.com/office/officeart/2005/8/layout/radial6#1"/>
    <dgm:cxn modelId="{C03A4FA0-93F1-4CF2-BDBC-3609C8CE6B4B}" type="presOf" srcId="{68F8641B-718D-47D1-9869-1198211EF181}" destId="{4AC154EA-6A2D-403D-80D9-102753D9612A}" srcOrd="0" destOrd="0" presId="urn:microsoft.com/office/officeart/2005/8/layout/radial6#1"/>
    <dgm:cxn modelId="{8AF2BAB4-6C50-4CB4-AB89-B4E0E2C757F4}" type="presOf" srcId="{BB904EED-236D-4335-AE8C-A429147D8E86}" destId="{853CB450-DD65-449D-81F7-1FD5C169DEB9}" srcOrd="0" destOrd="0" presId="urn:microsoft.com/office/officeart/2005/8/layout/radial6#1"/>
    <dgm:cxn modelId="{CE188CBD-7C13-4A3C-A884-44BA62977FA9}" type="presOf" srcId="{3248EC26-B5DC-4491-A0D6-BE526876E589}" destId="{3C4B1508-9E10-4F9F-A962-E0C37235B124}" srcOrd="0" destOrd="0" presId="urn:microsoft.com/office/officeart/2005/8/layout/radial6#1"/>
    <dgm:cxn modelId="{9E6584E9-994C-4A33-8EE6-BBA27471D517}" type="presOf" srcId="{B0FAC492-2F6F-46DE-A41A-2AD4C4E28B9D}" destId="{7EACB4BA-8858-463E-B35E-B2BDF3231B49}" srcOrd="0" destOrd="0" presId="urn:microsoft.com/office/officeart/2005/8/layout/radial6#1"/>
    <dgm:cxn modelId="{0300B6F2-6014-4A78-AA6C-716A86A87C78}" srcId="{84F3A478-3252-4F5E-843C-8E7BA85C588E}" destId="{B0FAC492-2F6F-46DE-A41A-2AD4C4E28B9D}" srcOrd="0" destOrd="0" parTransId="{E4F634B5-69E7-4223-ACED-F69D61BF11E4}" sibTransId="{2A1E3D74-812F-4533-9DB8-4086C688D7C1}"/>
    <dgm:cxn modelId="{5AFE72F5-D08A-4300-B717-AADD6EFA99D5}" type="presOf" srcId="{2A1E3D74-812F-4533-9DB8-4086C688D7C1}" destId="{2A3C3205-0352-46EF-8814-91BE0277F800}" srcOrd="0" destOrd="0" presId="urn:microsoft.com/office/officeart/2005/8/layout/radial6#1"/>
    <dgm:cxn modelId="{FE4024FC-0D8F-4C0C-BCC6-3CAAE04BA029}" srcId="{84F3A478-3252-4F5E-843C-8E7BA85C588E}" destId="{68F8641B-718D-47D1-9869-1198211EF181}" srcOrd="2" destOrd="0" parTransId="{69A30542-C46A-4564-956D-C144F2C3749F}" sibTransId="{BB904EED-236D-4335-AE8C-A429147D8E86}"/>
    <dgm:cxn modelId="{D69BF331-E3B8-4D2E-B7A1-E405AF48358F}" type="presParOf" srcId="{B3A1AB4F-98D6-450F-8AF1-849E507C4629}" destId="{30E3C799-F768-4B19-82BB-7A594A5A260D}" srcOrd="0" destOrd="0" presId="urn:microsoft.com/office/officeart/2005/8/layout/radial6#1"/>
    <dgm:cxn modelId="{941D8A56-8709-484A-B0E8-4C5E0A5A04F7}" type="presParOf" srcId="{B3A1AB4F-98D6-450F-8AF1-849E507C4629}" destId="{7EACB4BA-8858-463E-B35E-B2BDF3231B49}" srcOrd="1" destOrd="0" presId="urn:microsoft.com/office/officeart/2005/8/layout/radial6#1"/>
    <dgm:cxn modelId="{EE031F3B-8A90-469D-8860-75A9E7C15A58}" type="presParOf" srcId="{B3A1AB4F-98D6-450F-8AF1-849E507C4629}" destId="{E785AEA4-CF9A-4C65-87F8-A3E6C371429F}" srcOrd="2" destOrd="0" presId="urn:microsoft.com/office/officeart/2005/8/layout/radial6#1"/>
    <dgm:cxn modelId="{424C81FC-D084-4BC2-8589-BF618B2D363E}" type="presParOf" srcId="{B3A1AB4F-98D6-450F-8AF1-849E507C4629}" destId="{2A3C3205-0352-46EF-8814-91BE0277F800}" srcOrd="3" destOrd="0" presId="urn:microsoft.com/office/officeart/2005/8/layout/radial6#1"/>
    <dgm:cxn modelId="{F2F91D05-EBF5-4869-85E4-201FD6E00E97}" type="presParOf" srcId="{B3A1AB4F-98D6-450F-8AF1-849E507C4629}" destId="{482BC205-8E61-4A00-828A-EF0C61FE124B}" srcOrd="4" destOrd="0" presId="urn:microsoft.com/office/officeart/2005/8/layout/radial6#1"/>
    <dgm:cxn modelId="{3D34E2C9-83EE-46D6-8E05-B613CC116C28}" type="presParOf" srcId="{B3A1AB4F-98D6-450F-8AF1-849E507C4629}" destId="{3F4CFEDB-05AC-4D40-B439-DDD186F25100}" srcOrd="5" destOrd="0" presId="urn:microsoft.com/office/officeart/2005/8/layout/radial6#1"/>
    <dgm:cxn modelId="{41495865-E4F8-48DB-8537-80C2F7222BBC}" type="presParOf" srcId="{B3A1AB4F-98D6-450F-8AF1-849E507C4629}" destId="{012D978C-4A54-4B34-85C2-930C086766C9}" srcOrd="6" destOrd="0" presId="urn:microsoft.com/office/officeart/2005/8/layout/radial6#1"/>
    <dgm:cxn modelId="{571FA61C-A122-441A-9718-9028A4AC0C88}" type="presParOf" srcId="{B3A1AB4F-98D6-450F-8AF1-849E507C4629}" destId="{4AC154EA-6A2D-403D-80D9-102753D9612A}" srcOrd="7" destOrd="0" presId="urn:microsoft.com/office/officeart/2005/8/layout/radial6#1"/>
    <dgm:cxn modelId="{84FCCA3A-9336-4B3B-9D9E-13AD87BE97EA}" type="presParOf" srcId="{B3A1AB4F-98D6-450F-8AF1-849E507C4629}" destId="{87CC0955-0BBE-4291-A87E-9F51C30C42EF}" srcOrd="8" destOrd="0" presId="urn:microsoft.com/office/officeart/2005/8/layout/radial6#1"/>
    <dgm:cxn modelId="{ED9FA2CB-C2FF-48B5-9454-9BCA74602C6A}" type="presParOf" srcId="{B3A1AB4F-98D6-450F-8AF1-849E507C4629}" destId="{853CB450-DD65-449D-81F7-1FD5C169DEB9}" srcOrd="9" destOrd="0" presId="urn:microsoft.com/office/officeart/2005/8/layout/radial6#1"/>
    <dgm:cxn modelId="{4DAA4BB6-818C-4126-88AD-8BE22895E8C5}" type="presParOf" srcId="{B3A1AB4F-98D6-450F-8AF1-849E507C4629}" destId="{3C4B1508-9E10-4F9F-A962-E0C37235B124}" srcOrd="10" destOrd="0" presId="urn:microsoft.com/office/officeart/2005/8/layout/radial6#1"/>
    <dgm:cxn modelId="{13EE9898-8B6E-47CB-B835-F8BDE89548A8}" type="presParOf" srcId="{B3A1AB4F-98D6-450F-8AF1-849E507C4629}" destId="{6C50E0DE-FEE0-428B-A48D-1FBD856412F7}" srcOrd="11" destOrd="0" presId="urn:microsoft.com/office/officeart/2005/8/layout/radial6#1"/>
    <dgm:cxn modelId="{B6F89EAB-00E0-421D-84E6-AB120D90E85C}" type="presParOf" srcId="{B3A1AB4F-98D6-450F-8AF1-849E507C4629}" destId="{4C075850-A2DF-416E-90D5-B66031F58C58}" srcOrd="12" destOrd="0" presId="urn:microsoft.com/office/officeart/2005/8/layout/radial6#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87D78E1E-A51B-432F-AC4E-2BBD36408BE6}" type="doc">
      <dgm:prSet loTypeId="urn:microsoft.com/office/officeart/2009/3/layout/CircleRelationship" loCatId="relationship" qsTypeId="urn:microsoft.com/office/officeart/2005/8/quickstyle/simple1#18" qsCatId="simple" csTypeId="urn:microsoft.com/office/officeart/2005/8/colors/colorful5#14" csCatId="colorful" phldr="1"/>
      <dgm:spPr/>
      <dgm:t>
        <a:bodyPr/>
        <a:lstStyle/>
        <a:p>
          <a:endParaRPr lang="en-GB"/>
        </a:p>
      </dgm:t>
    </dgm:pt>
    <dgm:pt modelId="{72BBADD5-5832-4031-B7AF-0A3C32A6245A}">
      <dgm:prSet phldrT="[Text]"/>
      <dgm:spPr/>
      <dgm:t>
        <a:bodyPr/>
        <a:lstStyle/>
        <a:p>
          <a:endParaRPr lang="en-GB" dirty="0"/>
        </a:p>
      </dgm:t>
    </dgm:pt>
    <dgm:pt modelId="{12EC21CC-7CB5-4035-AD5F-B089A0E6AD95}" type="parTrans" cxnId="{A7885C1D-3F14-4C55-96AA-2430143CC60D}">
      <dgm:prSet/>
      <dgm:spPr/>
      <dgm:t>
        <a:bodyPr/>
        <a:lstStyle/>
        <a:p>
          <a:endParaRPr lang="en-GB"/>
        </a:p>
      </dgm:t>
    </dgm:pt>
    <dgm:pt modelId="{3E0E7474-BCC2-4D05-945A-DDF13CD566A7}" type="sibTrans" cxnId="{A7885C1D-3F14-4C55-96AA-2430143CC60D}">
      <dgm:prSet/>
      <dgm:spPr/>
      <dgm:t>
        <a:bodyPr/>
        <a:lstStyle/>
        <a:p>
          <a:endParaRPr lang="en-GB"/>
        </a:p>
      </dgm:t>
    </dgm:pt>
    <dgm:pt modelId="{9C498999-444B-41FD-BEB4-DC7BBD9F91F2}">
      <dgm:prSet phldrT="[Text]"/>
      <dgm:spPr/>
      <dgm:t>
        <a:bodyPr/>
        <a:lstStyle/>
        <a:p>
          <a:endParaRPr lang="en-GB" dirty="0"/>
        </a:p>
      </dgm:t>
    </dgm:pt>
    <dgm:pt modelId="{EFFDE8D2-381D-472E-ABBE-D2A72B403D59}" type="parTrans" cxnId="{B213BC1B-7DF8-46F7-B7FF-8CEA258328B2}">
      <dgm:prSet/>
      <dgm:spPr/>
      <dgm:t>
        <a:bodyPr/>
        <a:lstStyle/>
        <a:p>
          <a:endParaRPr lang="en-GB"/>
        </a:p>
      </dgm:t>
    </dgm:pt>
    <dgm:pt modelId="{8EE255D0-400E-4F45-A3AA-310D07419F33}" type="sibTrans" cxnId="{B213BC1B-7DF8-46F7-B7FF-8CEA258328B2}">
      <dgm:prSet/>
      <dgm:spPr/>
      <dgm:t>
        <a:bodyPr/>
        <a:lstStyle/>
        <a:p>
          <a:endParaRPr lang="en-GB"/>
        </a:p>
      </dgm:t>
    </dgm:pt>
    <dgm:pt modelId="{6C198F72-5181-4C88-9B32-83224780CAD3}">
      <dgm:prSet phldrT="[Text]"/>
      <dgm:spPr/>
      <dgm:t>
        <a:bodyPr/>
        <a:lstStyle/>
        <a:p>
          <a:endParaRPr lang="en-GB" dirty="0"/>
        </a:p>
      </dgm:t>
    </dgm:pt>
    <dgm:pt modelId="{10B3AA91-C874-47ED-AE84-E4E27F8C38A2}" type="parTrans" cxnId="{AC690D77-03A8-40FC-BD8D-E250D3FA109A}">
      <dgm:prSet/>
      <dgm:spPr/>
      <dgm:t>
        <a:bodyPr/>
        <a:lstStyle/>
        <a:p>
          <a:endParaRPr lang="en-GB"/>
        </a:p>
      </dgm:t>
    </dgm:pt>
    <dgm:pt modelId="{10212997-AB68-43E9-BD0E-92CC5AE04984}" type="sibTrans" cxnId="{AC690D77-03A8-40FC-BD8D-E250D3FA109A}">
      <dgm:prSet/>
      <dgm:spPr/>
      <dgm:t>
        <a:bodyPr/>
        <a:lstStyle/>
        <a:p>
          <a:endParaRPr lang="en-GB"/>
        </a:p>
      </dgm:t>
    </dgm:pt>
    <dgm:pt modelId="{FAB81EA2-895C-43F9-B99B-786CB380D4A2}" type="pres">
      <dgm:prSet presAssocID="{87D78E1E-A51B-432F-AC4E-2BBD36408BE6}" presName="Name0" presStyleCnt="0">
        <dgm:presLayoutVars>
          <dgm:chMax val="1"/>
          <dgm:chPref val="1"/>
        </dgm:presLayoutVars>
      </dgm:prSet>
      <dgm:spPr/>
    </dgm:pt>
    <dgm:pt modelId="{9A97C5FF-FC9D-419C-AAEB-49D1307619E0}" type="pres">
      <dgm:prSet presAssocID="{72BBADD5-5832-4031-B7AF-0A3C32A6245A}" presName="Parent" presStyleLbl="node0" presStyleIdx="0" presStyleCnt="1">
        <dgm:presLayoutVars>
          <dgm:chMax val="5"/>
          <dgm:chPref val="5"/>
        </dgm:presLayoutVars>
      </dgm:prSet>
      <dgm:spPr/>
    </dgm:pt>
    <dgm:pt modelId="{EAF73C4E-E173-41EE-B248-9B8EE30137E1}" type="pres">
      <dgm:prSet presAssocID="{72BBADD5-5832-4031-B7AF-0A3C32A6245A}" presName="Accent1" presStyleLbl="node1" presStyleIdx="0" presStyleCnt="13"/>
      <dgm:spPr/>
    </dgm:pt>
    <dgm:pt modelId="{F8E7FE24-48CC-4ED0-B99C-AEC266D6F400}" type="pres">
      <dgm:prSet presAssocID="{72BBADD5-5832-4031-B7AF-0A3C32A6245A}" presName="Accent2" presStyleLbl="node1" presStyleIdx="1" presStyleCnt="13"/>
      <dgm:spPr/>
    </dgm:pt>
    <dgm:pt modelId="{24C3B476-59D5-4973-A94C-DA2FAD907435}" type="pres">
      <dgm:prSet presAssocID="{72BBADD5-5832-4031-B7AF-0A3C32A6245A}" presName="Accent3" presStyleLbl="node1" presStyleIdx="2" presStyleCnt="13"/>
      <dgm:spPr/>
    </dgm:pt>
    <dgm:pt modelId="{81457B2F-9D93-4479-AE95-E1164C76E382}" type="pres">
      <dgm:prSet presAssocID="{72BBADD5-5832-4031-B7AF-0A3C32A6245A}" presName="Accent4" presStyleLbl="node1" presStyleIdx="3" presStyleCnt="13"/>
      <dgm:spPr/>
    </dgm:pt>
    <dgm:pt modelId="{1605383A-9C0F-40F9-8F00-9E2A503657EE}" type="pres">
      <dgm:prSet presAssocID="{72BBADD5-5832-4031-B7AF-0A3C32A6245A}" presName="Accent5" presStyleLbl="node1" presStyleIdx="4" presStyleCnt="13"/>
      <dgm:spPr/>
    </dgm:pt>
    <dgm:pt modelId="{FE8E89AE-8AC9-4187-BDEE-B1FDB3663171}" type="pres">
      <dgm:prSet presAssocID="{72BBADD5-5832-4031-B7AF-0A3C32A6245A}" presName="Accent6" presStyleLbl="node1" presStyleIdx="5" presStyleCnt="13"/>
      <dgm:spPr/>
    </dgm:pt>
    <dgm:pt modelId="{11254D84-EEE2-4798-8558-8433A323E7B8}" type="pres">
      <dgm:prSet presAssocID="{9C498999-444B-41FD-BEB4-DC7BBD9F91F2}" presName="Child1" presStyleLbl="node1" presStyleIdx="6" presStyleCnt="13">
        <dgm:presLayoutVars>
          <dgm:chMax val="0"/>
          <dgm:chPref val="0"/>
        </dgm:presLayoutVars>
      </dgm:prSet>
      <dgm:spPr/>
    </dgm:pt>
    <dgm:pt modelId="{564158D5-2243-4A2A-9F3B-8723214BD117}" type="pres">
      <dgm:prSet presAssocID="{9C498999-444B-41FD-BEB4-DC7BBD9F91F2}" presName="Accent7" presStyleCnt="0"/>
      <dgm:spPr/>
    </dgm:pt>
    <dgm:pt modelId="{0781B5B4-AED2-435B-ABAD-ECC5A201619D}" type="pres">
      <dgm:prSet presAssocID="{9C498999-444B-41FD-BEB4-DC7BBD9F91F2}" presName="AccentHold1" presStyleLbl="node1" presStyleIdx="7" presStyleCnt="13"/>
      <dgm:spPr/>
    </dgm:pt>
    <dgm:pt modelId="{18A64432-C095-4136-BF13-7902705F1AAB}" type="pres">
      <dgm:prSet presAssocID="{9C498999-444B-41FD-BEB4-DC7BBD9F91F2}" presName="Accent8" presStyleCnt="0"/>
      <dgm:spPr/>
    </dgm:pt>
    <dgm:pt modelId="{99D1A051-BC4F-4617-83F4-11C0767D0542}" type="pres">
      <dgm:prSet presAssocID="{9C498999-444B-41FD-BEB4-DC7BBD9F91F2}" presName="AccentHold2" presStyleLbl="node1" presStyleIdx="8" presStyleCnt="13"/>
      <dgm:spPr/>
    </dgm:pt>
    <dgm:pt modelId="{DC07EC5B-E7A1-470A-85AF-AC7F3FB7BCD4}" type="pres">
      <dgm:prSet presAssocID="{6C198F72-5181-4C88-9B32-83224780CAD3}" presName="Child2" presStyleLbl="node1" presStyleIdx="9" presStyleCnt="13">
        <dgm:presLayoutVars>
          <dgm:chMax val="0"/>
          <dgm:chPref val="0"/>
        </dgm:presLayoutVars>
      </dgm:prSet>
      <dgm:spPr/>
    </dgm:pt>
    <dgm:pt modelId="{F55F086C-A793-4DD1-B9FE-99A575DEF736}" type="pres">
      <dgm:prSet presAssocID="{6C198F72-5181-4C88-9B32-83224780CAD3}" presName="Accent9" presStyleCnt="0"/>
      <dgm:spPr/>
    </dgm:pt>
    <dgm:pt modelId="{FBD34FB4-479A-488D-9AE4-80184C948AFF}" type="pres">
      <dgm:prSet presAssocID="{6C198F72-5181-4C88-9B32-83224780CAD3}" presName="AccentHold1" presStyleLbl="node1" presStyleIdx="10" presStyleCnt="13"/>
      <dgm:spPr/>
    </dgm:pt>
    <dgm:pt modelId="{17CAA31E-0AF0-4DFA-BC3C-0EF3E28180A7}" type="pres">
      <dgm:prSet presAssocID="{6C198F72-5181-4C88-9B32-83224780CAD3}" presName="Accent10" presStyleCnt="0"/>
      <dgm:spPr/>
    </dgm:pt>
    <dgm:pt modelId="{8838FF05-178B-4601-8052-309A65FE238A}" type="pres">
      <dgm:prSet presAssocID="{6C198F72-5181-4C88-9B32-83224780CAD3}" presName="AccentHold2" presStyleLbl="node1" presStyleIdx="11" presStyleCnt="13"/>
      <dgm:spPr/>
    </dgm:pt>
    <dgm:pt modelId="{892D4BE1-4FC7-4461-AE38-11F382E51A0A}" type="pres">
      <dgm:prSet presAssocID="{6C198F72-5181-4C88-9B32-83224780CAD3}" presName="Accent11" presStyleCnt="0"/>
      <dgm:spPr/>
    </dgm:pt>
    <dgm:pt modelId="{ADB49F57-8B4D-4B3F-948C-F27897EECA6F}" type="pres">
      <dgm:prSet presAssocID="{6C198F72-5181-4C88-9B32-83224780CAD3}" presName="AccentHold3" presStyleLbl="node1" presStyleIdx="12" presStyleCnt="13"/>
      <dgm:spPr/>
    </dgm:pt>
  </dgm:ptLst>
  <dgm:cxnLst>
    <dgm:cxn modelId="{EB501512-51A7-470C-87B1-AC51A8AFB095}" type="presOf" srcId="{87D78E1E-A51B-432F-AC4E-2BBD36408BE6}" destId="{FAB81EA2-895C-43F9-B99B-786CB380D4A2}" srcOrd="0" destOrd="0" presId="urn:microsoft.com/office/officeart/2009/3/layout/CircleRelationship"/>
    <dgm:cxn modelId="{B213BC1B-7DF8-46F7-B7FF-8CEA258328B2}" srcId="{72BBADD5-5832-4031-B7AF-0A3C32A6245A}" destId="{9C498999-444B-41FD-BEB4-DC7BBD9F91F2}" srcOrd="0" destOrd="0" parTransId="{EFFDE8D2-381D-472E-ABBE-D2A72B403D59}" sibTransId="{8EE255D0-400E-4F45-A3AA-310D07419F33}"/>
    <dgm:cxn modelId="{A7885C1D-3F14-4C55-96AA-2430143CC60D}" srcId="{87D78E1E-A51B-432F-AC4E-2BBD36408BE6}" destId="{72BBADD5-5832-4031-B7AF-0A3C32A6245A}" srcOrd="0" destOrd="0" parTransId="{12EC21CC-7CB5-4035-AD5F-B089A0E6AD95}" sibTransId="{3E0E7474-BCC2-4D05-945A-DDF13CD566A7}"/>
    <dgm:cxn modelId="{AC690D77-03A8-40FC-BD8D-E250D3FA109A}" srcId="{72BBADD5-5832-4031-B7AF-0A3C32A6245A}" destId="{6C198F72-5181-4C88-9B32-83224780CAD3}" srcOrd="1" destOrd="0" parTransId="{10B3AA91-C874-47ED-AE84-E4E27F8C38A2}" sibTransId="{10212997-AB68-43E9-BD0E-92CC5AE04984}"/>
    <dgm:cxn modelId="{8FF9409A-345B-4DAD-92FD-C8968FF63AC1}" type="presOf" srcId="{72BBADD5-5832-4031-B7AF-0A3C32A6245A}" destId="{9A97C5FF-FC9D-419C-AAEB-49D1307619E0}" srcOrd="0" destOrd="0" presId="urn:microsoft.com/office/officeart/2009/3/layout/CircleRelationship"/>
    <dgm:cxn modelId="{09C771B7-8DF4-4679-A53B-3B9268EFC711}" type="presOf" srcId="{6C198F72-5181-4C88-9B32-83224780CAD3}" destId="{DC07EC5B-E7A1-470A-85AF-AC7F3FB7BCD4}" srcOrd="0" destOrd="0" presId="urn:microsoft.com/office/officeart/2009/3/layout/CircleRelationship"/>
    <dgm:cxn modelId="{01843EC9-1F26-4B5A-80C0-402543BAFC89}" type="presOf" srcId="{9C498999-444B-41FD-BEB4-DC7BBD9F91F2}" destId="{11254D84-EEE2-4798-8558-8433A323E7B8}" srcOrd="0" destOrd="0" presId="urn:microsoft.com/office/officeart/2009/3/layout/CircleRelationship"/>
    <dgm:cxn modelId="{C783F352-7B5B-4CB3-9B0D-598C309434E0}" type="presParOf" srcId="{FAB81EA2-895C-43F9-B99B-786CB380D4A2}" destId="{9A97C5FF-FC9D-419C-AAEB-49D1307619E0}" srcOrd="0" destOrd="0" presId="urn:microsoft.com/office/officeart/2009/3/layout/CircleRelationship"/>
    <dgm:cxn modelId="{079C5D70-77EC-478A-BF2F-EC04F0E02BB7}" type="presParOf" srcId="{FAB81EA2-895C-43F9-B99B-786CB380D4A2}" destId="{EAF73C4E-E173-41EE-B248-9B8EE30137E1}" srcOrd="1" destOrd="0" presId="urn:microsoft.com/office/officeart/2009/3/layout/CircleRelationship"/>
    <dgm:cxn modelId="{5A408E76-35A0-4210-8AC4-D64F70ECD170}" type="presParOf" srcId="{FAB81EA2-895C-43F9-B99B-786CB380D4A2}" destId="{F8E7FE24-48CC-4ED0-B99C-AEC266D6F400}" srcOrd="2" destOrd="0" presId="urn:microsoft.com/office/officeart/2009/3/layout/CircleRelationship"/>
    <dgm:cxn modelId="{3BFB0EB5-A22C-4487-A071-920A98F31089}" type="presParOf" srcId="{FAB81EA2-895C-43F9-B99B-786CB380D4A2}" destId="{24C3B476-59D5-4973-A94C-DA2FAD907435}" srcOrd="3" destOrd="0" presId="urn:microsoft.com/office/officeart/2009/3/layout/CircleRelationship"/>
    <dgm:cxn modelId="{819A8862-23D9-4F35-8F79-921008A45E60}" type="presParOf" srcId="{FAB81EA2-895C-43F9-B99B-786CB380D4A2}" destId="{81457B2F-9D93-4479-AE95-E1164C76E382}" srcOrd="4" destOrd="0" presId="urn:microsoft.com/office/officeart/2009/3/layout/CircleRelationship"/>
    <dgm:cxn modelId="{33BEE038-C1EE-4133-B025-F4077D2D6F84}" type="presParOf" srcId="{FAB81EA2-895C-43F9-B99B-786CB380D4A2}" destId="{1605383A-9C0F-40F9-8F00-9E2A503657EE}" srcOrd="5" destOrd="0" presId="urn:microsoft.com/office/officeart/2009/3/layout/CircleRelationship"/>
    <dgm:cxn modelId="{35FDD944-8AC1-4A20-8C53-5609CA8A616B}" type="presParOf" srcId="{FAB81EA2-895C-43F9-B99B-786CB380D4A2}" destId="{FE8E89AE-8AC9-4187-BDEE-B1FDB3663171}" srcOrd="6" destOrd="0" presId="urn:microsoft.com/office/officeart/2009/3/layout/CircleRelationship"/>
    <dgm:cxn modelId="{2434BA04-F51E-465B-BAC9-00E908A3A50E}" type="presParOf" srcId="{FAB81EA2-895C-43F9-B99B-786CB380D4A2}" destId="{11254D84-EEE2-4798-8558-8433A323E7B8}" srcOrd="7" destOrd="0" presId="urn:microsoft.com/office/officeart/2009/3/layout/CircleRelationship"/>
    <dgm:cxn modelId="{2C77A9FF-C24F-475F-96C5-9D063A987A7C}" type="presParOf" srcId="{FAB81EA2-895C-43F9-B99B-786CB380D4A2}" destId="{564158D5-2243-4A2A-9F3B-8723214BD117}" srcOrd="8" destOrd="0" presId="urn:microsoft.com/office/officeart/2009/3/layout/CircleRelationship"/>
    <dgm:cxn modelId="{5DE39A94-45D0-4D61-B3A9-1B4DBB10EAF5}" type="presParOf" srcId="{564158D5-2243-4A2A-9F3B-8723214BD117}" destId="{0781B5B4-AED2-435B-ABAD-ECC5A201619D}" srcOrd="0" destOrd="0" presId="urn:microsoft.com/office/officeart/2009/3/layout/CircleRelationship"/>
    <dgm:cxn modelId="{2419DE8A-3115-4FCF-BCA1-B987F6BCA4B7}" type="presParOf" srcId="{FAB81EA2-895C-43F9-B99B-786CB380D4A2}" destId="{18A64432-C095-4136-BF13-7902705F1AAB}" srcOrd="9" destOrd="0" presId="urn:microsoft.com/office/officeart/2009/3/layout/CircleRelationship"/>
    <dgm:cxn modelId="{36DC5BF6-220F-4D0E-BE45-03A5A03FC685}" type="presParOf" srcId="{18A64432-C095-4136-BF13-7902705F1AAB}" destId="{99D1A051-BC4F-4617-83F4-11C0767D0542}" srcOrd="0" destOrd="0" presId="urn:microsoft.com/office/officeart/2009/3/layout/CircleRelationship"/>
    <dgm:cxn modelId="{40A11BB4-3750-446D-A83B-31FBA2781079}" type="presParOf" srcId="{FAB81EA2-895C-43F9-B99B-786CB380D4A2}" destId="{DC07EC5B-E7A1-470A-85AF-AC7F3FB7BCD4}" srcOrd="10" destOrd="0" presId="urn:microsoft.com/office/officeart/2009/3/layout/CircleRelationship"/>
    <dgm:cxn modelId="{51F453E2-A2EA-4137-9F2B-4ED7EA94A2C3}" type="presParOf" srcId="{FAB81EA2-895C-43F9-B99B-786CB380D4A2}" destId="{F55F086C-A793-4DD1-B9FE-99A575DEF736}" srcOrd="11" destOrd="0" presId="urn:microsoft.com/office/officeart/2009/3/layout/CircleRelationship"/>
    <dgm:cxn modelId="{EADD0293-C169-41E4-BDBD-8E6B432B6D5D}" type="presParOf" srcId="{F55F086C-A793-4DD1-B9FE-99A575DEF736}" destId="{FBD34FB4-479A-488D-9AE4-80184C948AFF}" srcOrd="0" destOrd="0" presId="urn:microsoft.com/office/officeart/2009/3/layout/CircleRelationship"/>
    <dgm:cxn modelId="{AD5F56B0-C19D-4C62-99F2-12CF3C2FBDFC}" type="presParOf" srcId="{FAB81EA2-895C-43F9-B99B-786CB380D4A2}" destId="{17CAA31E-0AF0-4DFA-BC3C-0EF3E28180A7}" srcOrd="12" destOrd="0" presId="urn:microsoft.com/office/officeart/2009/3/layout/CircleRelationship"/>
    <dgm:cxn modelId="{71333E99-79C5-4060-8DC2-D480294E8A65}" type="presParOf" srcId="{17CAA31E-0AF0-4DFA-BC3C-0EF3E28180A7}" destId="{8838FF05-178B-4601-8052-309A65FE238A}" srcOrd="0" destOrd="0" presId="urn:microsoft.com/office/officeart/2009/3/layout/CircleRelationship"/>
    <dgm:cxn modelId="{2E59B445-6559-47DC-B76C-B7E442C0345E}" type="presParOf" srcId="{FAB81EA2-895C-43F9-B99B-786CB380D4A2}" destId="{892D4BE1-4FC7-4461-AE38-11F382E51A0A}" srcOrd="13" destOrd="0" presId="urn:microsoft.com/office/officeart/2009/3/layout/CircleRelationship"/>
    <dgm:cxn modelId="{115C9CAB-5C37-497E-A460-7E739C60C926}" type="presParOf" srcId="{892D4BE1-4FC7-4461-AE38-11F382E51A0A}" destId="{ADB49F57-8B4D-4B3F-948C-F27897EECA6F}"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574F3F0C-5542-4AD6-A9AA-37F373F4013B}" type="doc">
      <dgm:prSet loTypeId="urn:microsoft.com/office/officeart/2005/8/layout/balance1" loCatId="relationship" qsTypeId="urn:microsoft.com/office/officeart/2005/8/quickstyle/simple1#19" qsCatId="simple" csTypeId="urn:microsoft.com/office/officeart/2005/8/colors/colorful1#10" csCatId="colorful" phldr="1"/>
      <dgm:spPr/>
      <dgm:t>
        <a:bodyPr/>
        <a:lstStyle/>
        <a:p>
          <a:endParaRPr lang="en-GB"/>
        </a:p>
      </dgm:t>
    </dgm:pt>
    <dgm:pt modelId="{4E3CF779-8F4F-4DAF-9DAB-0CAF4AAA91C7}">
      <dgm:prSet phldrT="[Text]"/>
      <dgm:spPr/>
      <dgm:t>
        <a:bodyPr/>
        <a:lstStyle/>
        <a:p>
          <a:endParaRPr lang="en-GB" dirty="0"/>
        </a:p>
      </dgm:t>
    </dgm:pt>
    <dgm:pt modelId="{AB8A8C28-8F73-4498-8A2B-89C7590E7816}" type="parTrans" cxnId="{34928D11-0428-4165-BE5F-A3491A3AFFFA}">
      <dgm:prSet/>
      <dgm:spPr/>
      <dgm:t>
        <a:bodyPr/>
        <a:lstStyle/>
        <a:p>
          <a:endParaRPr lang="en-GB"/>
        </a:p>
      </dgm:t>
    </dgm:pt>
    <dgm:pt modelId="{4D9BBD72-75AE-4DF8-8636-65FBB6466CD6}" type="sibTrans" cxnId="{34928D11-0428-4165-BE5F-A3491A3AFFFA}">
      <dgm:prSet/>
      <dgm:spPr/>
      <dgm:t>
        <a:bodyPr/>
        <a:lstStyle/>
        <a:p>
          <a:endParaRPr lang="en-GB"/>
        </a:p>
      </dgm:t>
    </dgm:pt>
    <dgm:pt modelId="{6FAF2CA5-97C1-434B-AD4E-B0BAFA8DDF2F}">
      <dgm:prSet phldrT="[Text]"/>
      <dgm:spPr/>
      <dgm:t>
        <a:bodyPr/>
        <a:lstStyle/>
        <a:p>
          <a:endParaRPr lang="en-GB" dirty="0"/>
        </a:p>
      </dgm:t>
    </dgm:pt>
    <dgm:pt modelId="{90ABC6B3-9DC4-4B31-82AA-429C09397732}" type="parTrans" cxnId="{48D5998E-BAD0-48B2-AE88-CFBA10B77C68}">
      <dgm:prSet/>
      <dgm:spPr/>
      <dgm:t>
        <a:bodyPr/>
        <a:lstStyle/>
        <a:p>
          <a:endParaRPr lang="en-GB"/>
        </a:p>
      </dgm:t>
    </dgm:pt>
    <dgm:pt modelId="{484A0B5D-C661-48B5-B339-3FF78FE38936}" type="sibTrans" cxnId="{48D5998E-BAD0-48B2-AE88-CFBA10B77C68}">
      <dgm:prSet/>
      <dgm:spPr/>
      <dgm:t>
        <a:bodyPr/>
        <a:lstStyle/>
        <a:p>
          <a:endParaRPr lang="en-GB"/>
        </a:p>
      </dgm:t>
    </dgm:pt>
    <dgm:pt modelId="{60ECCD9D-5628-4304-98CA-C5ABE4D50165}">
      <dgm:prSet phldrT="[Text]"/>
      <dgm:spPr/>
      <dgm:t>
        <a:bodyPr/>
        <a:lstStyle/>
        <a:p>
          <a:endParaRPr lang="en-GB" dirty="0"/>
        </a:p>
      </dgm:t>
    </dgm:pt>
    <dgm:pt modelId="{79BF9D1D-305A-43ED-92AD-16537F9EC157}" type="parTrans" cxnId="{DC4B2399-A28D-46EA-9DC7-626064E9A2CA}">
      <dgm:prSet/>
      <dgm:spPr/>
      <dgm:t>
        <a:bodyPr/>
        <a:lstStyle/>
        <a:p>
          <a:endParaRPr lang="en-GB"/>
        </a:p>
      </dgm:t>
    </dgm:pt>
    <dgm:pt modelId="{F9DB4E39-7852-417B-B750-A6F7068A46E0}" type="sibTrans" cxnId="{DC4B2399-A28D-46EA-9DC7-626064E9A2CA}">
      <dgm:prSet/>
      <dgm:spPr/>
      <dgm:t>
        <a:bodyPr/>
        <a:lstStyle/>
        <a:p>
          <a:endParaRPr lang="en-GB"/>
        </a:p>
      </dgm:t>
    </dgm:pt>
    <dgm:pt modelId="{0A621E7C-976C-4644-8D56-D6BC5AA2824D}">
      <dgm:prSet phldrT="[Text]"/>
      <dgm:spPr/>
      <dgm:t>
        <a:bodyPr/>
        <a:lstStyle/>
        <a:p>
          <a:endParaRPr lang="en-GB" dirty="0"/>
        </a:p>
      </dgm:t>
    </dgm:pt>
    <dgm:pt modelId="{9B7E20FF-31EB-4775-BC90-70577568205B}" type="parTrans" cxnId="{244F2D2C-4193-4FA6-86DD-4844B3BED167}">
      <dgm:prSet/>
      <dgm:spPr/>
      <dgm:t>
        <a:bodyPr/>
        <a:lstStyle/>
        <a:p>
          <a:endParaRPr lang="en-GB"/>
        </a:p>
      </dgm:t>
    </dgm:pt>
    <dgm:pt modelId="{0FE65F04-A6B5-4D0F-AB6B-542CC3A7DD01}" type="sibTrans" cxnId="{244F2D2C-4193-4FA6-86DD-4844B3BED167}">
      <dgm:prSet/>
      <dgm:spPr/>
      <dgm:t>
        <a:bodyPr/>
        <a:lstStyle/>
        <a:p>
          <a:endParaRPr lang="en-GB"/>
        </a:p>
      </dgm:t>
    </dgm:pt>
    <dgm:pt modelId="{503DFF04-5D3B-48D9-BF2A-0526B8359C80}">
      <dgm:prSet phldrT="[Text]"/>
      <dgm:spPr/>
      <dgm:t>
        <a:bodyPr/>
        <a:lstStyle/>
        <a:p>
          <a:endParaRPr lang="en-GB" dirty="0"/>
        </a:p>
      </dgm:t>
    </dgm:pt>
    <dgm:pt modelId="{4501F6B0-35DB-458E-B299-B79FDF88F246}" type="parTrans" cxnId="{AAB97884-4AFD-42D8-87A5-BBB263D6CFE1}">
      <dgm:prSet/>
      <dgm:spPr/>
      <dgm:t>
        <a:bodyPr/>
        <a:lstStyle/>
        <a:p>
          <a:endParaRPr lang="en-GB"/>
        </a:p>
      </dgm:t>
    </dgm:pt>
    <dgm:pt modelId="{3DEDFB51-CAED-423C-BA5A-BED8FA4BF12B}" type="sibTrans" cxnId="{AAB97884-4AFD-42D8-87A5-BBB263D6CFE1}">
      <dgm:prSet/>
      <dgm:spPr/>
      <dgm:t>
        <a:bodyPr/>
        <a:lstStyle/>
        <a:p>
          <a:endParaRPr lang="en-GB"/>
        </a:p>
      </dgm:t>
    </dgm:pt>
    <dgm:pt modelId="{9141DF30-1784-4414-A717-2C89B2D6F47D}">
      <dgm:prSet phldrT="[Text]"/>
      <dgm:spPr/>
      <dgm:t>
        <a:bodyPr/>
        <a:lstStyle/>
        <a:p>
          <a:endParaRPr lang="en-GB" dirty="0"/>
        </a:p>
      </dgm:t>
    </dgm:pt>
    <dgm:pt modelId="{A2EF258A-5F95-4DB9-A29F-BB2077244DCD}" type="parTrans" cxnId="{3999F9D6-975E-4C11-9854-B74976877DC6}">
      <dgm:prSet/>
      <dgm:spPr/>
      <dgm:t>
        <a:bodyPr/>
        <a:lstStyle/>
        <a:p>
          <a:endParaRPr lang="en-GB"/>
        </a:p>
      </dgm:t>
    </dgm:pt>
    <dgm:pt modelId="{2D697ED6-0764-43A1-B91B-4478D165E0F6}" type="sibTrans" cxnId="{3999F9D6-975E-4C11-9854-B74976877DC6}">
      <dgm:prSet/>
      <dgm:spPr/>
      <dgm:t>
        <a:bodyPr/>
        <a:lstStyle/>
        <a:p>
          <a:endParaRPr lang="en-GB"/>
        </a:p>
      </dgm:t>
    </dgm:pt>
    <dgm:pt modelId="{397D80B9-4A13-446F-9C6C-397E2734D544}">
      <dgm:prSet phldrT="[Text]"/>
      <dgm:spPr/>
      <dgm:t>
        <a:bodyPr/>
        <a:lstStyle/>
        <a:p>
          <a:endParaRPr lang="en-GB" dirty="0"/>
        </a:p>
      </dgm:t>
    </dgm:pt>
    <dgm:pt modelId="{75129BCF-1F14-4B55-A7EB-30A4B0A3EE66}" type="parTrans" cxnId="{39D6F2D5-8715-48A5-A44A-031C99D4800F}">
      <dgm:prSet/>
      <dgm:spPr/>
      <dgm:t>
        <a:bodyPr/>
        <a:lstStyle/>
        <a:p>
          <a:endParaRPr lang="en-GB"/>
        </a:p>
      </dgm:t>
    </dgm:pt>
    <dgm:pt modelId="{4E12DF84-3780-4F1D-BFAE-1ED181E771A0}" type="sibTrans" cxnId="{39D6F2D5-8715-48A5-A44A-031C99D4800F}">
      <dgm:prSet/>
      <dgm:spPr/>
      <dgm:t>
        <a:bodyPr/>
        <a:lstStyle/>
        <a:p>
          <a:endParaRPr lang="en-GB"/>
        </a:p>
      </dgm:t>
    </dgm:pt>
    <dgm:pt modelId="{8DBE0937-38EE-4735-A30B-7081504D2A7B}" type="pres">
      <dgm:prSet presAssocID="{574F3F0C-5542-4AD6-A9AA-37F373F4013B}" presName="outerComposite" presStyleCnt="0">
        <dgm:presLayoutVars>
          <dgm:chMax val="2"/>
          <dgm:animLvl val="lvl"/>
          <dgm:resizeHandles val="exact"/>
        </dgm:presLayoutVars>
      </dgm:prSet>
      <dgm:spPr/>
    </dgm:pt>
    <dgm:pt modelId="{9E17053E-9675-421C-BCF1-F5DA0BA92FBF}" type="pres">
      <dgm:prSet presAssocID="{574F3F0C-5542-4AD6-A9AA-37F373F4013B}" presName="dummyMaxCanvas" presStyleCnt="0"/>
      <dgm:spPr/>
    </dgm:pt>
    <dgm:pt modelId="{B141139F-AD2F-40A8-9ABD-B30C74363E07}" type="pres">
      <dgm:prSet presAssocID="{574F3F0C-5542-4AD6-A9AA-37F373F4013B}" presName="parentComposite" presStyleCnt="0"/>
      <dgm:spPr/>
    </dgm:pt>
    <dgm:pt modelId="{4F433970-CB61-4EAE-A9D3-A7D5B98D0315}" type="pres">
      <dgm:prSet presAssocID="{574F3F0C-5542-4AD6-A9AA-37F373F4013B}" presName="parent1" presStyleLbl="alignAccFollowNode1" presStyleIdx="0" presStyleCnt="4">
        <dgm:presLayoutVars>
          <dgm:chMax val="4"/>
        </dgm:presLayoutVars>
      </dgm:prSet>
      <dgm:spPr/>
    </dgm:pt>
    <dgm:pt modelId="{D97E2C45-7028-4B25-8DCC-CC1D1EE91F0B}" type="pres">
      <dgm:prSet presAssocID="{574F3F0C-5542-4AD6-A9AA-37F373F4013B}" presName="parent2" presStyleLbl="alignAccFollowNode1" presStyleIdx="1" presStyleCnt="4">
        <dgm:presLayoutVars>
          <dgm:chMax val="4"/>
        </dgm:presLayoutVars>
      </dgm:prSet>
      <dgm:spPr/>
    </dgm:pt>
    <dgm:pt modelId="{BA4D4916-9070-4105-8FA4-36224536DAA4}" type="pres">
      <dgm:prSet presAssocID="{574F3F0C-5542-4AD6-A9AA-37F373F4013B}" presName="childrenComposite" presStyleCnt="0"/>
      <dgm:spPr/>
    </dgm:pt>
    <dgm:pt modelId="{52D6DA29-D826-437F-A5C1-601F4DF6080C}" type="pres">
      <dgm:prSet presAssocID="{574F3F0C-5542-4AD6-A9AA-37F373F4013B}" presName="dummyMaxCanvas_ChildArea" presStyleCnt="0"/>
      <dgm:spPr/>
    </dgm:pt>
    <dgm:pt modelId="{9207F830-4537-441E-9477-8E6CF31450BB}" type="pres">
      <dgm:prSet presAssocID="{574F3F0C-5542-4AD6-A9AA-37F373F4013B}" presName="fulcrum" presStyleLbl="alignAccFollowNode1" presStyleIdx="2" presStyleCnt="4"/>
      <dgm:spPr/>
    </dgm:pt>
    <dgm:pt modelId="{9DDD41C0-71EF-4203-997A-3B093BB65F61}" type="pres">
      <dgm:prSet presAssocID="{574F3F0C-5542-4AD6-A9AA-37F373F4013B}" presName="balance_23" presStyleLbl="alignAccFollowNode1" presStyleIdx="3" presStyleCnt="4">
        <dgm:presLayoutVars>
          <dgm:bulletEnabled val="1"/>
        </dgm:presLayoutVars>
      </dgm:prSet>
      <dgm:spPr/>
    </dgm:pt>
    <dgm:pt modelId="{E8586301-B37D-4E79-833E-550E7EAA02E0}" type="pres">
      <dgm:prSet presAssocID="{574F3F0C-5542-4AD6-A9AA-37F373F4013B}" presName="right_23_1" presStyleLbl="node1" presStyleIdx="0" presStyleCnt="5">
        <dgm:presLayoutVars>
          <dgm:bulletEnabled val="1"/>
        </dgm:presLayoutVars>
      </dgm:prSet>
      <dgm:spPr/>
    </dgm:pt>
    <dgm:pt modelId="{0A5FA485-C42E-4128-A32B-922997D19D27}" type="pres">
      <dgm:prSet presAssocID="{574F3F0C-5542-4AD6-A9AA-37F373F4013B}" presName="right_23_2" presStyleLbl="node1" presStyleIdx="1" presStyleCnt="5">
        <dgm:presLayoutVars>
          <dgm:bulletEnabled val="1"/>
        </dgm:presLayoutVars>
      </dgm:prSet>
      <dgm:spPr/>
    </dgm:pt>
    <dgm:pt modelId="{D993017E-F6A8-4952-BEEE-E5A087698F19}" type="pres">
      <dgm:prSet presAssocID="{574F3F0C-5542-4AD6-A9AA-37F373F4013B}" presName="right_23_3" presStyleLbl="node1" presStyleIdx="2" presStyleCnt="5">
        <dgm:presLayoutVars>
          <dgm:bulletEnabled val="1"/>
        </dgm:presLayoutVars>
      </dgm:prSet>
      <dgm:spPr/>
    </dgm:pt>
    <dgm:pt modelId="{F2ECC354-A4BA-4353-859E-AE8912751BBF}" type="pres">
      <dgm:prSet presAssocID="{574F3F0C-5542-4AD6-A9AA-37F373F4013B}" presName="left_23_1" presStyleLbl="node1" presStyleIdx="3" presStyleCnt="5">
        <dgm:presLayoutVars>
          <dgm:bulletEnabled val="1"/>
        </dgm:presLayoutVars>
      </dgm:prSet>
      <dgm:spPr/>
    </dgm:pt>
    <dgm:pt modelId="{B92C4536-BA8C-4BCD-A801-5D7EFFD94264}" type="pres">
      <dgm:prSet presAssocID="{574F3F0C-5542-4AD6-A9AA-37F373F4013B}" presName="left_23_2" presStyleLbl="node1" presStyleIdx="4" presStyleCnt="5">
        <dgm:presLayoutVars>
          <dgm:bulletEnabled val="1"/>
        </dgm:presLayoutVars>
      </dgm:prSet>
      <dgm:spPr/>
    </dgm:pt>
  </dgm:ptLst>
  <dgm:cxnLst>
    <dgm:cxn modelId="{19AEE402-4CB5-46F2-A20E-3D8333A5FC7D}" type="presOf" srcId="{574F3F0C-5542-4AD6-A9AA-37F373F4013B}" destId="{8DBE0937-38EE-4735-A30B-7081504D2A7B}" srcOrd="0" destOrd="0" presId="urn:microsoft.com/office/officeart/2005/8/layout/balance1"/>
    <dgm:cxn modelId="{34928D11-0428-4165-BE5F-A3491A3AFFFA}" srcId="{574F3F0C-5542-4AD6-A9AA-37F373F4013B}" destId="{4E3CF779-8F4F-4DAF-9DAB-0CAF4AAA91C7}" srcOrd="0" destOrd="0" parTransId="{AB8A8C28-8F73-4498-8A2B-89C7590E7816}" sibTransId="{4D9BBD72-75AE-4DF8-8636-65FBB6466CD6}"/>
    <dgm:cxn modelId="{351A6925-52F3-415A-ACA7-AEC8031EB864}" type="presOf" srcId="{9141DF30-1784-4414-A717-2C89B2D6F47D}" destId="{0A5FA485-C42E-4128-A32B-922997D19D27}" srcOrd="0" destOrd="0" presId="urn:microsoft.com/office/officeart/2005/8/layout/balance1"/>
    <dgm:cxn modelId="{244F2D2C-4193-4FA6-86DD-4844B3BED167}" srcId="{574F3F0C-5542-4AD6-A9AA-37F373F4013B}" destId="{0A621E7C-976C-4644-8D56-D6BC5AA2824D}" srcOrd="1" destOrd="0" parTransId="{9B7E20FF-31EB-4775-BC90-70577568205B}" sibTransId="{0FE65F04-A6B5-4D0F-AB6B-542CC3A7DD01}"/>
    <dgm:cxn modelId="{D9A1895C-B6AC-444B-AFC8-388B6999788A}" type="presOf" srcId="{397D80B9-4A13-446F-9C6C-397E2734D544}" destId="{D993017E-F6A8-4952-BEEE-E5A087698F19}" srcOrd="0" destOrd="0" presId="urn:microsoft.com/office/officeart/2005/8/layout/balance1"/>
    <dgm:cxn modelId="{254B0261-5DEC-4360-9EED-E786CE2AF10C}" type="presOf" srcId="{0A621E7C-976C-4644-8D56-D6BC5AA2824D}" destId="{D97E2C45-7028-4B25-8DCC-CC1D1EE91F0B}" srcOrd="0" destOrd="0" presId="urn:microsoft.com/office/officeart/2005/8/layout/balance1"/>
    <dgm:cxn modelId="{21309056-BC8C-4A9B-9663-EEA83A4EE1B8}" type="presOf" srcId="{60ECCD9D-5628-4304-98CA-C5ABE4D50165}" destId="{B92C4536-BA8C-4BCD-A801-5D7EFFD94264}" srcOrd="0" destOrd="0" presId="urn:microsoft.com/office/officeart/2005/8/layout/balance1"/>
    <dgm:cxn modelId="{AAB97884-4AFD-42D8-87A5-BBB263D6CFE1}" srcId="{0A621E7C-976C-4644-8D56-D6BC5AA2824D}" destId="{503DFF04-5D3B-48D9-BF2A-0526B8359C80}" srcOrd="0" destOrd="0" parTransId="{4501F6B0-35DB-458E-B299-B79FDF88F246}" sibTransId="{3DEDFB51-CAED-423C-BA5A-BED8FA4BF12B}"/>
    <dgm:cxn modelId="{48D5998E-BAD0-48B2-AE88-CFBA10B77C68}" srcId="{4E3CF779-8F4F-4DAF-9DAB-0CAF4AAA91C7}" destId="{6FAF2CA5-97C1-434B-AD4E-B0BAFA8DDF2F}" srcOrd="0" destOrd="0" parTransId="{90ABC6B3-9DC4-4B31-82AA-429C09397732}" sibTransId="{484A0B5D-C661-48B5-B339-3FF78FE38936}"/>
    <dgm:cxn modelId="{35105394-1361-46F5-8BC5-7FC4C14EF493}" type="presOf" srcId="{6FAF2CA5-97C1-434B-AD4E-B0BAFA8DDF2F}" destId="{F2ECC354-A4BA-4353-859E-AE8912751BBF}" srcOrd="0" destOrd="0" presId="urn:microsoft.com/office/officeart/2005/8/layout/balance1"/>
    <dgm:cxn modelId="{DC4B2399-A28D-46EA-9DC7-626064E9A2CA}" srcId="{4E3CF779-8F4F-4DAF-9DAB-0CAF4AAA91C7}" destId="{60ECCD9D-5628-4304-98CA-C5ABE4D50165}" srcOrd="1" destOrd="0" parTransId="{79BF9D1D-305A-43ED-92AD-16537F9EC157}" sibTransId="{F9DB4E39-7852-417B-B750-A6F7068A46E0}"/>
    <dgm:cxn modelId="{4A5E43BF-E6D6-4795-9C39-03C8BC2C1C3E}" type="presOf" srcId="{503DFF04-5D3B-48D9-BF2A-0526B8359C80}" destId="{E8586301-B37D-4E79-833E-550E7EAA02E0}" srcOrd="0" destOrd="0" presId="urn:microsoft.com/office/officeart/2005/8/layout/balance1"/>
    <dgm:cxn modelId="{11A4FFBF-E31A-4B9B-BF78-973098078FDE}" type="presOf" srcId="{4E3CF779-8F4F-4DAF-9DAB-0CAF4AAA91C7}" destId="{4F433970-CB61-4EAE-A9D3-A7D5B98D0315}" srcOrd="0" destOrd="0" presId="urn:microsoft.com/office/officeart/2005/8/layout/balance1"/>
    <dgm:cxn modelId="{39D6F2D5-8715-48A5-A44A-031C99D4800F}" srcId="{0A621E7C-976C-4644-8D56-D6BC5AA2824D}" destId="{397D80B9-4A13-446F-9C6C-397E2734D544}" srcOrd="2" destOrd="0" parTransId="{75129BCF-1F14-4B55-A7EB-30A4B0A3EE66}" sibTransId="{4E12DF84-3780-4F1D-BFAE-1ED181E771A0}"/>
    <dgm:cxn modelId="{3999F9D6-975E-4C11-9854-B74976877DC6}" srcId="{0A621E7C-976C-4644-8D56-D6BC5AA2824D}" destId="{9141DF30-1784-4414-A717-2C89B2D6F47D}" srcOrd="1" destOrd="0" parTransId="{A2EF258A-5F95-4DB9-A29F-BB2077244DCD}" sibTransId="{2D697ED6-0764-43A1-B91B-4478D165E0F6}"/>
    <dgm:cxn modelId="{5AAD5DD5-0130-405F-8777-DE489D95D789}" type="presParOf" srcId="{8DBE0937-38EE-4735-A30B-7081504D2A7B}" destId="{9E17053E-9675-421C-BCF1-F5DA0BA92FBF}" srcOrd="0" destOrd="0" presId="urn:microsoft.com/office/officeart/2005/8/layout/balance1"/>
    <dgm:cxn modelId="{C5D8F020-6E0E-4306-85C6-25BBC126A9AC}" type="presParOf" srcId="{8DBE0937-38EE-4735-A30B-7081504D2A7B}" destId="{B141139F-AD2F-40A8-9ABD-B30C74363E07}" srcOrd="1" destOrd="0" presId="urn:microsoft.com/office/officeart/2005/8/layout/balance1"/>
    <dgm:cxn modelId="{4E21A3BA-609B-4A07-99F2-928D36FD1E92}" type="presParOf" srcId="{B141139F-AD2F-40A8-9ABD-B30C74363E07}" destId="{4F433970-CB61-4EAE-A9D3-A7D5B98D0315}" srcOrd="0" destOrd="0" presId="urn:microsoft.com/office/officeart/2005/8/layout/balance1"/>
    <dgm:cxn modelId="{4185EE68-3F01-41AE-AB23-A569F50DB0C4}" type="presParOf" srcId="{B141139F-AD2F-40A8-9ABD-B30C74363E07}" destId="{D97E2C45-7028-4B25-8DCC-CC1D1EE91F0B}" srcOrd="1" destOrd="0" presId="urn:microsoft.com/office/officeart/2005/8/layout/balance1"/>
    <dgm:cxn modelId="{41676B84-3599-425B-BB14-3D1F156D8800}" type="presParOf" srcId="{8DBE0937-38EE-4735-A30B-7081504D2A7B}" destId="{BA4D4916-9070-4105-8FA4-36224536DAA4}" srcOrd="2" destOrd="0" presId="urn:microsoft.com/office/officeart/2005/8/layout/balance1"/>
    <dgm:cxn modelId="{24BD7822-D7A1-4865-A2AD-AD2256548C32}" type="presParOf" srcId="{BA4D4916-9070-4105-8FA4-36224536DAA4}" destId="{52D6DA29-D826-437F-A5C1-601F4DF6080C}" srcOrd="0" destOrd="0" presId="urn:microsoft.com/office/officeart/2005/8/layout/balance1"/>
    <dgm:cxn modelId="{662C0C23-9327-434C-ABD5-52E56D89E8FF}" type="presParOf" srcId="{BA4D4916-9070-4105-8FA4-36224536DAA4}" destId="{9207F830-4537-441E-9477-8E6CF31450BB}" srcOrd="1" destOrd="0" presId="urn:microsoft.com/office/officeart/2005/8/layout/balance1"/>
    <dgm:cxn modelId="{7D0179B1-DA09-4C33-AB7E-5E5BC991FC6F}" type="presParOf" srcId="{BA4D4916-9070-4105-8FA4-36224536DAA4}" destId="{9DDD41C0-71EF-4203-997A-3B093BB65F61}" srcOrd="2" destOrd="0" presId="urn:microsoft.com/office/officeart/2005/8/layout/balance1"/>
    <dgm:cxn modelId="{81443E11-8323-4B22-880A-C4AA1DCD4C44}" type="presParOf" srcId="{BA4D4916-9070-4105-8FA4-36224536DAA4}" destId="{E8586301-B37D-4E79-833E-550E7EAA02E0}" srcOrd="3" destOrd="0" presId="urn:microsoft.com/office/officeart/2005/8/layout/balance1"/>
    <dgm:cxn modelId="{EC5DA031-E07C-4B13-849E-4F3A9076A588}" type="presParOf" srcId="{BA4D4916-9070-4105-8FA4-36224536DAA4}" destId="{0A5FA485-C42E-4128-A32B-922997D19D27}" srcOrd="4" destOrd="0" presId="urn:microsoft.com/office/officeart/2005/8/layout/balance1"/>
    <dgm:cxn modelId="{FE380BEE-8406-42C2-BA1C-2685DF271E95}" type="presParOf" srcId="{BA4D4916-9070-4105-8FA4-36224536DAA4}" destId="{D993017E-F6A8-4952-BEEE-E5A087698F19}" srcOrd="5" destOrd="0" presId="urn:microsoft.com/office/officeart/2005/8/layout/balance1"/>
    <dgm:cxn modelId="{E190D740-7AC9-4F5A-B75C-FB8FA221AB22}" type="presParOf" srcId="{BA4D4916-9070-4105-8FA4-36224536DAA4}" destId="{F2ECC354-A4BA-4353-859E-AE8912751BBF}" srcOrd="6" destOrd="0" presId="urn:microsoft.com/office/officeart/2005/8/layout/balance1"/>
    <dgm:cxn modelId="{DEE9AAD6-28AE-407C-A136-A2E10C778B61}" type="presParOf" srcId="{BA4D4916-9070-4105-8FA4-36224536DAA4}" destId="{B92C4536-BA8C-4BCD-A801-5D7EFFD94264}" srcOrd="7" destOrd="0" presId="urn:microsoft.com/office/officeart/2005/8/layout/balanc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D4D49D65-DCFF-428D-8E9B-B4B6BD10F512}" type="doc">
      <dgm:prSet loTypeId="urn:microsoft.com/office/officeart/2005/8/layout/arrow4" loCatId="process" qsTypeId="urn:microsoft.com/office/officeart/2005/8/quickstyle/simple1#20" qsCatId="simple" csTypeId="urn:microsoft.com/office/officeart/2005/8/colors/colorful2#3" csCatId="colorful" phldr="1"/>
      <dgm:spPr/>
      <dgm:t>
        <a:bodyPr/>
        <a:lstStyle/>
        <a:p>
          <a:endParaRPr lang="en-GB"/>
        </a:p>
      </dgm:t>
    </dgm:pt>
    <dgm:pt modelId="{A5F4D07E-998B-4418-9B1B-7A2C9FDAE105}">
      <dgm:prSet phldrT="[Text]" custT="1"/>
      <dgm:spPr/>
      <dgm:t>
        <a:bodyPr/>
        <a:lstStyle/>
        <a:p>
          <a:r>
            <a:rPr lang="en-GB" sz="4400" b="1" dirty="0">
              <a:solidFill>
                <a:srgbClr val="0070C0"/>
              </a:solidFill>
            </a:rPr>
            <a:t>Fact </a:t>
          </a:r>
          <a:r>
            <a:rPr lang="zh-CN" altLang="en-US" sz="3200" b="1" dirty="0">
              <a:solidFill>
                <a:srgbClr val="0070C0"/>
              </a:solidFill>
            </a:rPr>
            <a:t>事实</a:t>
          </a:r>
          <a:r>
            <a:rPr lang="en-GB" sz="4400" b="1" dirty="0">
              <a:solidFill>
                <a:srgbClr val="0070C0"/>
              </a:solidFill>
            </a:rPr>
            <a:t>…</a:t>
          </a:r>
        </a:p>
      </dgm:t>
    </dgm:pt>
    <dgm:pt modelId="{14DB4C0A-37E0-42F9-BCE3-C32B444C865C}" type="parTrans" cxnId="{1D82FEE0-F417-441A-8A28-B296733993AE}">
      <dgm:prSet/>
      <dgm:spPr/>
      <dgm:t>
        <a:bodyPr/>
        <a:lstStyle/>
        <a:p>
          <a:endParaRPr lang="en-GB"/>
        </a:p>
      </dgm:t>
    </dgm:pt>
    <dgm:pt modelId="{F9EB73E0-2013-47E1-ADDE-10A20A6D6EA1}" type="sibTrans" cxnId="{1D82FEE0-F417-441A-8A28-B296733993AE}">
      <dgm:prSet/>
      <dgm:spPr/>
      <dgm:t>
        <a:bodyPr/>
        <a:lstStyle/>
        <a:p>
          <a:endParaRPr lang="en-GB"/>
        </a:p>
      </dgm:t>
    </dgm:pt>
    <dgm:pt modelId="{21AC8BE5-BEF9-432A-ADBD-F3DA80C78528}">
      <dgm:prSet phldrT="[Text]" custT="1"/>
      <dgm:spPr/>
      <dgm:t>
        <a:bodyPr/>
        <a:lstStyle/>
        <a:p>
          <a:r>
            <a:rPr lang="en-GB" sz="3900" b="1" dirty="0">
              <a:solidFill>
                <a:srgbClr val="0070C0"/>
              </a:solidFill>
            </a:rPr>
            <a:t>Or Opinion?</a:t>
          </a:r>
          <a:r>
            <a:rPr lang="zh-CN" altLang="en-US" sz="3200" b="1" dirty="0">
              <a:solidFill>
                <a:srgbClr val="0070C0"/>
              </a:solidFill>
            </a:rPr>
            <a:t>或意见？</a:t>
          </a:r>
          <a:endParaRPr lang="en-GB" sz="3200" b="1" dirty="0">
            <a:solidFill>
              <a:srgbClr val="0070C0"/>
            </a:solidFill>
          </a:endParaRPr>
        </a:p>
      </dgm:t>
    </dgm:pt>
    <dgm:pt modelId="{0EFFB72B-E417-4090-B1C8-90E09C3FD7D4}" type="parTrans" cxnId="{11A6A87F-5D5E-4CF4-888D-2416F2C89C7B}">
      <dgm:prSet/>
      <dgm:spPr/>
      <dgm:t>
        <a:bodyPr/>
        <a:lstStyle/>
        <a:p>
          <a:endParaRPr lang="en-GB"/>
        </a:p>
      </dgm:t>
    </dgm:pt>
    <dgm:pt modelId="{60F65F08-B79B-4B4B-BD8A-B2052129DE44}" type="sibTrans" cxnId="{11A6A87F-5D5E-4CF4-888D-2416F2C89C7B}">
      <dgm:prSet/>
      <dgm:spPr/>
      <dgm:t>
        <a:bodyPr/>
        <a:lstStyle/>
        <a:p>
          <a:endParaRPr lang="en-GB"/>
        </a:p>
      </dgm:t>
    </dgm:pt>
    <dgm:pt modelId="{4C7DEBFF-DECF-4799-A634-B50051DB6CC4}" type="pres">
      <dgm:prSet presAssocID="{D4D49D65-DCFF-428D-8E9B-B4B6BD10F512}" presName="compositeShape" presStyleCnt="0">
        <dgm:presLayoutVars>
          <dgm:chMax val="2"/>
          <dgm:dir/>
          <dgm:resizeHandles val="exact"/>
        </dgm:presLayoutVars>
      </dgm:prSet>
      <dgm:spPr/>
    </dgm:pt>
    <dgm:pt modelId="{B5F18FFC-F104-49EC-B7C4-A5B65BB3D88B}" type="pres">
      <dgm:prSet presAssocID="{A5F4D07E-998B-4418-9B1B-7A2C9FDAE105}" presName="upArrow" presStyleLbl="node1" presStyleIdx="0" presStyleCnt="2"/>
      <dgm:spPr/>
    </dgm:pt>
    <dgm:pt modelId="{D9504512-B532-4BCF-AA39-645D18F18404}" type="pres">
      <dgm:prSet presAssocID="{A5F4D07E-998B-4418-9B1B-7A2C9FDAE105}" presName="upArrowText" presStyleLbl="revTx" presStyleIdx="0" presStyleCnt="2">
        <dgm:presLayoutVars>
          <dgm:chMax val="0"/>
          <dgm:bulletEnabled val="1"/>
        </dgm:presLayoutVars>
      </dgm:prSet>
      <dgm:spPr/>
    </dgm:pt>
    <dgm:pt modelId="{1EAD070F-6C16-4D9C-A565-098348C232A6}" type="pres">
      <dgm:prSet presAssocID="{21AC8BE5-BEF9-432A-ADBD-F3DA80C78528}" presName="downArrow" presStyleLbl="node1" presStyleIdx="1" presStyleCnt="2"/>
      <dgm:spPr/>
    </dgm:pt>
    <dgm:pt modelId="{D5E4C1DD-B5E8-4183-AEA7-88622D91C0D7}" type="pres">
      <dgm:prSet presAssocID="{21AC8BE5-BEF9-432A-ADBD-F3DA80C78528}" presName="downArrowText" presStyleLbl="revTx" presStyleIdx="1" presStyleCnt="2">
        <dgm:presLayoutVars>
          <dgm:chMax val="0"/>
          <dgm:bulletEnabled val="1"/>
        </dgm:presLayoutVars>
      </dgm:prSet>
      <dgm:spPr/>
    </dgm:pt>
  </dgm:ptLst>
  <dgm:cxnLst>
    <dgm:cxn modelId="{7201594A-FCC9-4006-8DEA-5AF7B3432E42}" type="presOf" srcId="{D4D49D65-DCFF-428D-8E9B-B4B6BD10F512}" destId="{4C7DEBFF-DECF-4799-A634-B50051DB6CC4}" srcOrd="0" destOrd="0" presId="urn:microsoft.com/office/officeart/2005/8/layout/arrow4"/>
    <dgm:cxn modelId="{B8F30C4B-4549-4DD4-AA15-753EE2C648DD}" type="presOf" srcId="{A5F4D07E-998B-4418-9B1B-7A2C9FDAE105}" destId="{D9504512-B532-4BCF-AA39-645D18F18404}" srcOrd="0" destOrd="0" presId="urn:microsoft.com/office/officeart/2005/8/layout/arrow4"/>
    <dgm:cxn modelId="{3FAD7F72-A300-4299-B4B8-ECD9F0E96496}" type="presOf" srcId="{21AC8BE5-BEF9-432A-ADBD-F3DA80C78528}" destId="{D5E4C1DD-B5E8-4183-AEA7-88622D91C0D7}" srcOrd="0" destOrd="0" presId="urn:microsoft.com/office/officeart/2005/8/layout/arrow4"/>
    <dgm:cxn modelId="{11A6A87F-5D5E-4CF4-888D-2416F2C89C7B}" srcId="{D4D49D65-DCFF-428D-8E9B-B4B6BD10F512}" destId="{21AC8BE5-BEF9-432A-ADBD-F3DA80C78528}" srcOrd="1" destOrd="0" parTransId="{0EFFB72B-E417-4090-B1C8-90E09C3FD7D4}" sibTransId="{60F65F08-B79B-4B4B-BD8A-B2052129DE44}"/>
    <dgm:cxn modelId="{1D82FEE0-F417-441A-8A28-B296733993AE}" srcId="{D4D49D65-DCFF-428D-8E9B-B4B6BD10F512}" destId="{A5F4D07E-998B-4418-9B1B-7A2C9FDAE105}" srcOrd="0" destOrd="0" parTransId="{14DB4C0A-37E0-42F9-BCE3-C32B444C865C}" sibTransId="{F9EB73E0-2013-47E1-ADDE-10A20A6D6EA1}"/>
    <dgm:cxn modelId="{883E5B09-BA80-4F48-A652-73BAF987B4E3}" type="presParOf" srcId="{4C7DEBFF-DECF-4799-A634-B50051DB6CC4}" destId="{B5F18FFC-F104-49EC-B7C4-A5B65BB3D88B}" srcOrd="0" destOrd="0" presId="urn:microsoft.com/office/officeart/2005/8/layout/arrow4"/>
    <dgm:cxn modelId="{E767E833-8A89-4955-8209-FADF8ABDD1C0}" type="presParOf" srcId="{4C7DEBFF-DECF-4799-A634-B50051DB6CC4}" destId="{D9504512-B532-4BCF-AA39-645D18F18404}" srcOrd="1" destOrd="0" presId="urn:microsoft.com/office/officeart/2005/8/layout/arrow4"/>
    <dgm:cxn modelId="{43B16CF7-EFF7-4B11-9865-2B723B6C6C1A}" type="presParOf" srcId="{4C7DEBFF-DECF-4799-A634-B50051DB6CC4}" destId="{1EAD070F-6C16-4D9C-A565-098348C232A6}" srcOrd="2" destOrd="0" presId="urn:microsoft.com/office/officeart/2005/8/layout/arrow4"/>
    <dgm:cxn modelId="{6964828F-877D-44A3-95BD-FFF2BCC5B45C}" type="presParOf" srcId="{4C7DEBFF-DECF-4799-A634-B50051DB6CC4}" destId="{D5E4C1DD-B5E8-4183-AEA7-88622D91C0D7}" srcOrd="3" destOrd="0" presId="urn:microsoft.com/office/officeart/2005/8/layout/arrow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A21DACCB-0CF2-4DAD-9602-97BB84810265}" type="doc">
      <dgm:prSet loTypeId="urn:microsoft.com/office/officeart/2005/8/layout/cycle7#1" loCatId="cycle" qsTypeId="urn:microsoft.com/office/officeart/2005/8/quickstyle/simple1#21" qsCatId="simple" csTypeId="urn:microsoft.com/office/officeart/2005/8/colors/colorful4#7" csCatId="colorful" phldr="1"/>
      <dgm:spPr/>
      <dgm:t>
        <a:bodyPr/>
        <a:lstStyle/>
        <a:p>
          <a:endParaRPr lang="en-GB"/>
        </a:p>
      </dgm:t>
    </dgm:pt>
    <dgm:pt modelId="{9E89085D-559A-4FB5-ADB8-476AE85715B5}">
      <dgm:prSet phldrT="[Text]"/>
      <dgm:spPr/>
      <dgm:t>
        <a:bodyPr/>
        <a:lstStyle/>
        <a:p>
          <a:endParaRPr lang="en-GB" dirty="0"/>
        </a:p>
      </dgm:t>
    </dgm:pt>
    <dgm:pt modelId="{548C8896-BD10-45FB-AD60-D5CCFA7BE142}" type="parTrans" cxnId="{72A0290C-CFF6-40B3-A84F-BCAD5D75F4E0}">
      <dgm:prSet/>
      <dgm:spPr/>
      <dgm:t>
        <a:bodyPr/>
        <a:lstStyle/>
        <a:p>
          <a:endParaRPr lang="en-GB"/>
        </a:p>
      </dgm:t>
    </dgm:pt>
    <dgm:pt modelId="{59C27526-063B-479E-AAA2-0239DDDBCE4C}" type="sibTrans" cxnId="{72A0290C-CFF6-40B3-A84F-BCAD5D75F4E0}">
      <dgm:prSet/>
      <dgm:spPr/>
      <dgm:t>
        <a:bodyPr/>
        <a:lstStyle/>
        <a:p>
          <a:endParaRPr lang="en-GB"/>
        </a:p>
      </dgm:t>
    </dgm:pt>
    <dgm:pt modelId="{706F9F8F-E638-42C8-AF87-36D7FA54630F}">
      <dgm:prSet phldrT="[Text]"/>
      <dgm:spPr/>
      <dgm:t>
        <a:bodyPr/>
        <a:lstStyle/>
        <a:p>
          <a:endParaRPr lang="en-GB" dirty="0"/>
        </a:p>
      </dgm:t>
    </dgm:pt>
    <dgm:pt modelId="{22E71B7D-92A8-4630-BB88-2FDF0E461454}" type="parTrans" cxnId="{52E7C576-419E-4A09-89D8-96C3CB954D4C}">
      <dgm:prSet/>
      <dgm:spPr/>
      <dgm:t>
        <a:bodyPr/>
        <a:lstStyle/>
        <a:p>
          <a:endParaRPr lang="en-GB"/>
        </a:p>
      </dgm:t>
    </dgm:pt>
    <dgm:pt modelId="{6083CC93-DEFE-4397-B245-E4616900697B}" type="sibTrans" cxnId="{52E7C576-419E-4A09-89D8-96C3CB954D4C}">
      <dgm:prSet/>
      <dgm:spPr/>
      <dgm:t>
        <a:bodyPr/>
        <a:lstStyle/>
        <a:p>
          <a:endParaRPr lang="en-GB"/>
        </a:p>
      </dgm:t>
    </dgm:pt>
    <dgm:pt modelId="{C48B3E7F-0010-4E77-8B27-9BE2DFCEBB16}">
      <dgm:prSet phldrT="[Text]"/>
      <dgm:spPr/>
      <dgm:t>
        <a:bodyPr/>
        <a:lstStyle/>
        <a:p>
          <a:endParaRPr lang="en-GB" dirty="0"/>
        </a:p>
      </dgm:t>
    </dgm:pt>
    <dgm:pt modelId="{33A3C5B6-70C7-4C70-B69D-1296234B3AE2}" type="parTrans" cxnId="{9C411327-C7CE-464B-A816-8441D4AE4023}">
      <dgm:prSet/>
      <dgm:spPr/>
      <dgm:t>
        <a:bodyPr/>
        <a:lstStyle/>
        <a:p>
          <a:endParaRPr lang="en-GB"/>
        </a:p>
      </dgm:t>
    </dgm:pt>
    <dgm:pt modelId="{A1D19A64-485C-4AB1-972A-311F60C40659}" type="sibTrans" cxnId="{9C411327-C7CE-464B-A816-8441D4AE4023}">
      <dgm:prSet/>
      <dgm:spPr/>
      <dgm:t>
        <a:bodyPr/>
        <a:lstStyle/>
        <a:p>
          <a:endParaRPr lang="en-GB"/>
        </a:p>
      </dgm:t>
    </dgm:pt>
    <dgm:pt modelId="{8D29B6FB-DEF5-4ED7-8E0E-CC0B31968C5E}" type="pres">
      <dgm:prSet presAssocID="{A21DACCB-0CF2-4DAD-9602-97BB84810265}" presName="Name0" presStyleCnt="0">
        <dgm:presLayoutVars>
          <dgm:dir/>
          <dgm:resizeHandles val="exact"/>
        </dgm:presLayoutVars>
      </dgm:prSet>
      <dgm:spPr/>
    </dgm:pt>
    <dgm:pt modelId="{D7A7E614-8684-4120-8F09-99FB69E4AB44}" type="pres">
      <dgm:prSet presAssocID="{9E89085D-559A-4FB5-ADB8-476AE85715B5}" presName="node" presStyleLbl="node1" presStyleIdx="0" presStyleCnt="3">
        <dgm:presLayoutVars>
          <dgm:bulletEnabled val="1"/>
        </dgm:presLayoutVars>
      </dgm:prSet>
      <dgm:spPr/>
    </dgm:pt>
    <dgm:pt modelId="{1A179E1D-342B-4C86-8A3F-5ADD8510F2CD}" type="pres">
      <dgm:prSet presAssocID="{59C27526-063B-479E-AAA2-0239DDDBCE4C}" presName="sibTrans" presStyleLbl="sibTrans2D1" presStyleIdx="0" presStyleCnt="3"/>
      <dgm:spPr/>
    </dgm:pt>
    <dgm:pt modelId="{BF6D7A12-A099-44B9-A7B2-972D65256D53}" type="pres">
      <dgm:prSet presAssocID="{59C27526-063B-479E-AAA2-0239DDDBCE4C}" presName="connectorText" presStyleLbl="sibTrans2D1" presStyleIdx="0" presStyleCnt="3"/>
      <dgm:spPr/>
    </dgm:pt>
    <dgm:pt modelId="{B68380AC-438D-48CC-9AC5-02D02DC5803E}" type="pres">
      <dgm:prSet presAssocID="{706F9F8F-E638-42C8-AF87-36D7FA54630F}" presName="node" presStyleLbl="node1" presStyleIdx="1" presStyleCnt="3">
        <dgm:presLayoutVars>
          <dgm:bulletEnabled val="1"/>
        </dgm:presLayoutVars>
      </dgm:prSet>
      <dgm:spPr/>
    </dgm:pt>
    <dgm:pt modelId="{471E788F-F701-4875-85B8-252AB2C12FE2}" type="pres">
      <dgm:prSet presAssocID="{6083CC93-DEFE-4397-B245-E4616900697B}" presName="sibTrans" presStyleLbl="sibTrans2D1" presStyleIdx="1" presStyleCnt="3"/>
      <dgm:spPr/>
    </dgm:pt>
    <dgm:pt modelId="{24FF0A05-F0CF-4306-A22E-74C21A203C83}" type="pres">
      <dgm:prSet presAssocID="{6083CC93-DEFE-4397-B245-E4616900697B}" presName="connectorText" presStyleLbl="sibTrans2D1" presStyleIdx="1" presStyleCnt="3"/>
      <dgm:spPr/>
    </dgm:pt>
    <dgm:pt modelId="{54ABC31D-435B-4677-A23C-73788BE949FC}" type="pres">
      <dgm:prSet presAssocID="{C48B3E7F-0010-4E77-8B27-9BE2DFCEBB16}" presName="node" presStyleLbl="node1" presStyleIdx="2" presStyleCnt="3">
        <dgm:presLayoutVars>
          <dgm:bulletEnabled val="1"/>
        </dgm:presLayoutVars>
      </dgm:prSet>
      <dgm:spPr/>
    </dgm:pt>
    <dgm:pt modelId="{D3E0E703-A0C4-499B-AE1B-75C4E0E81829}" type="pres">
      <dgm:prSet presAssocID="{A1D19A64-485C-4AB1-972A-311F60C40659}" presName="sibTrans" presStyleLbl="sibTrans2D1" presStyleIdx="2" presStyleCnt="3"/>
      <dgm:spPr/>
    </dgm:pt>
    <dgm:pt modelId="{1EF1B8B4-A2E4-4FEC-B231-DED703E92D9A}" type="pres">
      <dgm:prSet presAssocID="{A1D19A64-485C-4AB1-972A-311F60C40659}" presName="connectorText" presStyleLbl="sibTrans2D1" presStyleIdx="2" presStyleCnt="3"/>
      <dgm:spPr/>
    </dgm:pt>
  </dgm:ptLst>
  <dgm:cxnLst>
    <dgm:cxn modelId="{72A0290C-CFF6-40B3-A84F-BCAD5D75F4E0}" srcId="{A21DACCB-0CF2-4DAD-9602-97BB84810265}" destId="{9E89085D-559A-4FB5-ADB8-476AE85715B5}" srcOrd="0" destOrd="0" parTransId="{548C8896-BD10-45FB-AD60-D5CCFA7BE142}" sibTransId="{59C27526-063B-479E-AAA2-0239DDDBCE4C}"/>
    <dgm:cxn modelId="{6333551E-0931-4C4A-A578-DC46084C610E}" type="presOf" srcId="{6083CC93-DEFE-4397-B245-E4616900697B}" destId="{471E788F-F701-4875-85B8-252AB2C12FE2}" srcOrd="0" destOrd="0" presId="urn:microsoft.com/office/officeart/2005/8/layout/cycle7#1"/>
    <dgm:cxn modelId="{BF49E424-0D89-4B02-9094-2A5E6B216745}" type="presOf" srcId="{59C27526-063B-479E-AAA2-0239DDDBCE4C}" destId="{1A179E1D-342B-4C86-8A3F-5ADD8510F2CD}" srcOrd="0" destOrd="0" presId="urn:microsoft.com/office/officeart/2005/8/layout/cycle7#1"/>
    <dgm:cxn modelId="{71F1F924-B6E6-40DA-AA3F-0079843CB996}" type="presOf" srcId="{A21DACCB-0CF2-4DAD-9602-97BB84810265}" destId="{8D29B6FB-DEF5-4ED7-8E0E-CC0B31968C5E}" srcOrd="0" destOrd="0" presId="urn:microsoft.com/office/officeart/2005/8/layout/cycle7#1"/>
    <dgm:cxn modelId="{9C411327-C7CE-464B-A816-8441D4AE4023}" srcId="{A21DACCB-0CF2-4DAD-9602-97BB84810265}" destId="{C48B3E7F-0010-4E77-8B27-9BE2DFCEBB16}" srcOrd="2" destOrd="0" parTransId="{33A3C5B6-70C7-4C70-B69D-1296234B3AE2}" sibTransId="{A1D19A64-485C-4AB1-972A-311F60C40659}"/>
    <dgm:cxn modelId="{AA9B475C-2E36-4396-B119-69A4E50D1C6D}" type="presOf" srcId="{A1D19A64-485C-4AB1-972A-311F60C40659}" destId="{D3E0E703-A0C4-499B-AE1B-75C4E0E81829}" srcOrd="0" destOrd="0" presId="urn:microsoft.com/office/officeart/2005/8/layout/cycle7#1"/>
    <dgm:cxn modelId="{18F2D263-BED5-410E-90FB-1DB653794868}" type="presOf" srcId="{C48B3E7F-0010-4E77-8B27-9BE2DFCEBB16}" destId="{54ABC31D-435B-4677-A23C-73788BE949FC}" srcOrd="0" destOrd="0" presId="urn:microsoft.com/office/officeart/2005/8/layout/cycle7#1"/>
    <dgm:cxn modelId="{CDA57D69-DB3B-42C1-A923-1066D6FF24F6}" type="presOf" srcId="{59C27526-063B-479E-AAA2-0239DDDBCE4C}" destId="{BF6D7A12-A099-44B9-A7B2-972D65256D53}" srcOrd="1" destOrd="0" presId="urn:microsoft.com/office/officeart/2005/8/layout/cycle7#1"/>
    <dgm:cxn modelId="{52E7C576-419E-4A09-89D8-96C3CB954D4C}" srcId="{A21DACCB-0CF2-4DAD-9602-97BB84810265}" destId="{706F9F8F-E638-42C8-AF87-36D7FA54630F}" srcOrd="1" destOrd="0" parTransId="{22E71B7D-92A8-4630-BB88-2FDF0E461454}" sibTransId="{6083CC93-DEFE-4397-B245-E4616900697B}"/>
    <dgm:cxn modelId="{FF6C387B-5F8B-4B5C-8FA8-BCEBD3382FB7}" type="presOf" srcId="{9E89085D-559A-4FB5-ADB8-476AE85715B5}" destId="{D7A7E614-8684-4120-8F09-99FB69E4AB44}" srcOrd="0" destOrd="0" presId="urn:microsoft.com/office/officeart/2005/8/layout/cycle7#1"/>
    <dgm:cxn modelId="{6B9F5189-E083-482D-AAC0-EB9FC4494EE3}" type="presOf" srcId="{706F9F8F-E638-42C8-AF87-36D7FA54630F}" destId="{B68380AC-438D-48CC-9AC5-02D02DC5803E}" srcOrd="0" destOrd="0" presId="urn:microsoft.com/office/officeart/2005/8/layout/cycle7#1"/>
    <dgm:cxn modelId="{DF4EE696-03AA-474A-B41D-6243632FCF5E}" type="presOf" srcId="{A1D19A64-485C-4AB1-972A-311F60C40659}" destId="{1EF1B8B4-A2E4-4FEC-B231-DED703E92D9A}" srcOrd="1" destOrd="0" presId="urn:microsoft.com/office/officeart/2005/8/layout/cycle7#1"/>
    <dgm:cxn modelId="{FCA265ED-2B23-4438-8B15-6A38E12E21A7}" type="presOf" srcId="{6083CC93-DEFE-4397-B245-E4616900697B}" destId="{24FF0A05-F0CF-4306-A22E-74C21A203C83}" srcOrd="1" destOrd="0" presId="urn:microsoft.com/office/officeart/2005/8/layout/cycle7#1"/>
    <dgm:cxn modelId="{5C43C81E-57AA-42B5-91E4-F73D503FAD88}" type="presParOf" srcId="{8D29B6FB-DEF5-4ED7-8E0E-CC0B31968C5E}" destId="{D7A7E614-8684-4120-8F09-99FB69E4AB44}" srcOrd="0" destOrd="0" presId="urn:microsoft.com/office/officeart/2005/8/layout/cycle7#1"/>
    <dgm:cxn modelId="{CFCE1EDA-86BF-4849-9BA1-82BB9442C35D}" type="presParOf" srcId="{8D29B6FB-DEF5-4ED7-8E0E-CC0B31968C5E}" destId="{1A179E1D-342B-4C86-8A3F-5ADD8510F2CD}" srcOrd="1" destOrd="0" presId="urn:microsoft.com/office/officeart/2005/8/layout/cycle7#1"/>
    <dgm:cxn modelId="{31E56568-F02B-46F3-B014-EE23F0909E59}" type="presParOf" srcId="{1A179E1D-342B-4C86-8A3F-5ADD8510F2CD}" destId="{BF6D7A12-A099-44B9-A7B2-972D65256D53}" srcOrd="0" destOrd="0" presId="urn:microsoft.com/office/officeart/2005/8/layout/cycle7#1"/>
    <dgm:cxn modelId="{908D1BD2-1F7A-48F0-9C3E-0E90B18B0E00}" type="presParOf" srcId="{8D29B6FB-DEF5-4ED7-8E0E-CC0B31968C5E}" destId="{B68380AC-438D-48CC-9AC5-02D02DC5803E}" srcOrd="2" destOrd="0" presId="urn:microsoft.com/office/officeart/2005/8/layout/cycle7#1"/>
    <dgm:cxn modelId="{A82E6096-17BA-4BCD-9C94-43D2E009DBFE}" type="presParOf" srcId="{8D29B6FB-DEF5-4ED7-8E0E-CC0B31968C5E}" destId="{471E788F-F701-4875-85B8-252AB2C12FE2}" srcOrd="3" destOrd="0" presId="urn:microsoft.com/office/officeart/2005/8/layout/cycle7#1"/>
    <dgm:cxn modelId="{34BE70B6-13E8-4562-B945-39E8304E9161}" type="presParOf" srcId="{471E788F-F701-4875-85B8-252AB2C12FE2}" destId="{24FF0A05-F0CF-4306-A22E-74C21A203C83}" srcOrd="0" destOrd="0" presId="urn:microsoft.com/office/officeart/2005/8/layout/cycle7#1"/>
    <dgm:cxn modelId="{B734EDDD-BB61-4920-B577-ECEE76B8C361}" type="presParOf" srcId="{8D29B6FB-DEF5-4ED7-8E0E-CC0B31968C5E}" destId="{54ABC31D-435B-4677-A23C-73788BE949FC}" srcOrd="4" destOrd="0" presId="urn:microsoft.com/office/officeart/2005/8/layout/cycle7#1"/>
    <dgm:cxn modelId="{45308E74-FA03-4205-B8A2-B8D833E181E7}" type="presParOf" srcId="{8D29B6FB-DEF5-4ED7-8E0E-CC0B31968C5E}" destId="{D3E0E703-A0C4-499B-AE1B-75C4E0E81829}" srcOrd="5" destOrd="0" presId="urn:microsoft.com/office/officeart/2005/8/layout/cycle7#1"/>
    <dgm:cxn modelId="{911747C4-33C3-4FAD-A3C1-9B70A1A38750}" type="presParOf" srcId="{D3E0E703-A0C4-499B-AE1B-75C4E0E81829}" destId="{1EF1B8B4-A2E4-4FEC-B231-DED703E92D9A}" srcOrd="0" destOrd="0" presId="urn:microsoft.com/office/officeart/2005/8/layout/cycle7#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F20D23-98EA-4807-89F7-278A0F0FFB0E}" type="doc">
      <dgm:prSet loTypeId="urn:microsoft.com/office/officeart/2005/8/layout/chevron2" loCatId="list" qsTypeId="urn:microsoft.com/office/officeart/2005/8/quickstyle/simple1#2" qsCatId="simple" csTypeId="urn:microsoft.com/office/officeart/2005/8/colors/colorful4#1" csCatId="colorful" phldr="1"/>
      <dgm:spPr/>
      <dgm:t>
        <a:bodyPr/>
        <a:lstStyle/>
        <a:p>
          <a:endParaRPr lang="en-GB"/>
        </a:p>
      </dgm:t>
    </dgm:pt>
    <dgm:pt modelId="{443B443F-7318-457D-8614-576876AF6F50}">
      <dgm:prSet phldrT="[Text]"/>
      <dgm:spPr/>
      <dgm:t>
        <a:bodyPr/>
        <a:lstStyle/>
        <a:p>
          <a:r>
            <a:rPr lang="en-GB" dirty="0"/>
            <a:t>Question</a:t>
          </a:r>
          <a:r>
            <a:rPr lang="zh-CN" altLang="en-US" dirty="0"/>
            <a:t>问题</a:t>
          </a:r>
          <a:r>
            <a:rPr lang="en-GB" dirty="0"/>
            <a:t> 1</a:t>
          </a:r>
        </a:p>
      </dgm:t>
    </dgm:pt>
    <dgm:pt modelId="{5AAE8920-B338-437F-A44A-B5080B661117}" type="parTrans" cxnId="{33A6037A-30B1-4D95-8591-2437DA67AEF3}">
      <dgm:prSet/>
      <dgm:spPr/>
      <dgm:t>
        <a:bodyPr/>
        <a:lstStyle/>
        <a:p>
          <a:endParaRPr lang="en-GB"/>
        </a:p>
      </dgm:t>
    </dgm:pt>
    <dgm:pt modelId="{094C1C99-6967-4BB0-AA86-415FD4F9C486}" type="sibTrans" cxnId="{33A6037A-30B1-4D95-8591-2437DA67AEF3}">
      <dgm:prSet/>
      <dgm:spPr/>
      <dgm:t>
        <a:bodyPr/>
        <a:lstStyle/>
        <a:p>
          <a:endParaRPr lang="en-GB"/>
        </a:p>
      </dgm:t>
    </dgm:pt>
    <dgm:pt modelId="{7CAE9FC7-B360-4B7D-B0CE-6310C94CAA22}">
      <dgm:prSet phldrT="[Text]"/>
      <dgm:spPr/>
      <dgm:t>
        <a:bodyPr/>
        <a:lstStyle/>
        <a:p>
          <a:endParaRPr lang="en-GB" dirty="0"/>
        </a:p>
      </dgm:t>
    </dgm:pt>
    <dgm:pt modelId="{76D59490-05D8-41DA-A10B-85D3BDE4EEC9}" type="parTrans" cxnId="{A543040C-AE12-4A5F-94C4-CDC4545ADD5B}">
      <dgm:prSet/>
      <dgm:spPr/>
      <dgm:t>
        <a:bodyPr/>
        <a:lstStyle/>
        <a:p>
          <a:endParaRPr lang="en-GB"/>
        </a:p>
      </dgm:t>
    </dgm:pt>
    <dgm:pt modelId="{61D409D4-F730-4C88-8B61-9703FB07B65B}" type="sibTrans" cxnId="{A543040C-AE12-4A5F-94C4-CDC4545ADD5B}">
      <dgm:prSet/>
      <dgm:spPr/>
      <dgm:t>
        <a:bodyPr/>
        <a:lstStyle/>
        <a:p>
          <a:endParaRPr lang="en-GB"/>
        </a:p>
      </dgm:t>
    </dgm:pt>
    <dgm:pt modelId="{B5E370FC-23FB-43ED-958A-4715D841162F}">
      <dgm:prSet phldrT="[Text]"/>
      <dgm:spPr/>
      <dgm:t>
        <a:bodyPr/>
        <a:lstStyle/>
        <a:p>
          <a:endParaRPr lang="en-GB" dirty="0"/>
        </a:p>
      </dgm:t>
    </dgm:pt>
    <dgm:pt modelId="{B60CF82A-4707-4E1E-AAB8-FA572D95B3D7}" type="parTrans" cxnId="{F7478A30-2BD0-44AE-9359-9DBA66BFDF75}">
      <dgm:prSet/>
      <dgm:spPr/>
      <dgm:t>
        <a:bodyPr/>
        <a:lstStyle/>
        <a:p>
          <a:endParaRPr lang="en-GB"/>
        </a:p>
      </dgm:t>
    </dgm:pt>
    <dgm:pt modelId="{E63AB4F7-7A3A-46CB-82E2-187A01B7CBE1}" type="sibTrans" cxnId="{F7478A30-2BD0-44AE-9359-9DBA66BFDF75}">
      <dgm:prSet/>
      <dgm:spPr/>
      <dgm:t>
        <a:bodyPr/>
        <a:lstStyle/>
        <a:p>
          <a:endParaRPr lang="en-GB"/>
        </a:p>
      </dgm:t>
    </dgm:pt>
    <dgm:pt modelId="{DC861BBF-CC8B-41E8-859C-19AEE51415C9}">
      <dgm:prSet phldrT="[Text]"/>
      <dgm:spPr/>
      <dgm:t>
        <a:bodyPr/>
        <a:lstStyle/>
        <a:p>
          <a:r>
            <a:rPr lang="en-GB" dirty="0"/>
            <a:t>Question</a:t>
          </a:r>
          <a:r>
            <a:rPr lang="zh-CN" altLang="en-US" dirty="0"/>
            <a:t>问题</a:t>
          </a:r>
          <a:r>
            <a:rPr lang="en-GB" dirty="0"/>
            <a:t> 2</a:t>
          </a:r>
        </a:p>
      </dgm:t>
    </dgm:pt>
    <dgm:pt modelId="{2E22034B-03E1-4FA2-9BFD-1C7F9B449280}" type="parTrans" cxnId="{7F612D3D-841C-4AA9-95A7-AD410F5A83EE}">
      <dgm:prSet/>
      <dgm:spPr/>
      <dgm:t>
        <a:bodyPr/>
        <a:lstStyle/>
        <a:p>
          <a:endParaRPr lang="en-GB"/>
        </a:p>
      </dgm:t>
    </dgm:pt>
    <dgm:pt modelId="{14326203-369E-4ABA-A84B-0EFDF9AAF329}" type="sibTrans" cxnId="{7F612D3D-841C-4AA9-95A7-AD410F5A83EE}">
      <dgm:prSet/>
      <dgm:spPr/>
      <dgm:t>
        <a:bodyPr/>
        <a:lstStyle/>
        <a:p>
          <a:endParaRPr lang="en-GB"/>
        </a:p>
      </dgm:t>
    </dgm:pt>
    <dgm:pt modelId="{B6C1BF03-BE7C-4ECB-990B-D5BB325063A5}">
      <dgm:prSet phldrT="[Text]"/>
      <dgm:spPr/>
      <dgm:t>
        <a:bodyPr/>
        <a:lstStyle/>
        <a:p>
          <a:endParaRPr lang="en-GB" dirty="0"/>
        </a:p>
      </dgm:t>
    </dgm:pt>
    <dgm:pt modelId="{DFBD6FD4-DDDD-454C-9577-D61E854C2308}" type="parTrans" cxnId="{2AAB84D0-FFA7-4072-BD2C-5E2B03CFE314}">
      <dgm:prSet/>
      <dgm:spPr/>
      <dgm:t>
        <a:bodyPr/>
        <a:lstStyle/>
        <a:p>
          <a:endParaRPr lang="en-GB"/>
        </a:p>
      </dgm:t>
    </dgm:pt>
    <dgm:pt modelId="{732872F3-68CC-471E-AFD4-D7795F8AB445}" type="sibTrans" cxnId="{2AAB84D0-FFA7-4072-BD2C-5E2B03CFE314}">
      <dgm:prSet/>
      <dgm:spPr/>
      <dgm:t>
        <a:bodyPr/>
        <a:lstStyle/>
        <a:p>
          <a:endParaRPr lang="en-GB"/>
        </a:p>
      </dgm:t>
    </dgm:pt>
    <dgm:pt modelId="{45341A88-F99A-4FDA-B73B-20BC682DA34F}">
      <dgm:prSet phldrT="[Text]"/>
      <dgm:spPr/>
      <dgm:t>
        <a:bodyPr/>
        <a:lstStyle/>
        <a:p>
          <a:endParaRPr lang="en-GB" dirty="0"/>
        </a:p>
      </dgm:t>
    </dgm:pt>
    <dgm:pt modelId="{2D54E506-676E-4091-811D-2798BE0D36A1}" type="parTrans" cxnId="{BE807F32-2211-4F2E-971C-91DFEB82AA41}">
      <dgm:prSet/>
      <dgm:spPr/>
      <dgm:t>
        <a:bodyPr/>
        <a:lstStyle/>
        <a:p>
          <a:endParaRPr lang="en-GB"/>
        </a:p>
      </dgm:t>
    </dgm:pt>
    <dgm:pt modelId="{A0F97738-3DE7-477D-882C-769AA2780F80}" type="sibTrans" cxnId="{BE807F32-2211-4F2E-971C-91DFEB82AA41}">
      <dgm:prSet/>
      <dgm:spPr/>
      <dgm:t>
        <a:bodyPr/>
        <a:lstStyle/>
        <a:p>
          <a:endParaRPr lang="en-GB"/>
        </a:p>
      </dgm:t>
    </dgm:pt>
    <dgm:pt modelId="{32EDACCC-288A-427D-B9EE-B3C12A954747}">
      <dgm:prSet phldrT="[Text]"/>
      <dgm:spPr/>
      <dgm:t>
        <a:bodyPr/>
        <a:lstStyle/>
        <a:p>
          <a:r>
            <a:rPr lang="en-GB" dirty="0"/>
            <a:t>Question</a:t>
          </a:r>
          <a:r>
            <a:rPr lang="zh-CN" altLang="en-US" dirty="0"/>
            <a:t>问题</a:t>
          </a:r>
          <a:r>
            <a:rPr lang="en-GB" dirty="0"/>
            <a:t> 3</a:t>
          </a:r>
        </a:p>
      </dgm:t>
    </dgm:pt>
    <dgm:pt modelId="{BE57782C-67A4-46CD-B953-2C1087F8573F}" type="parTrans" cxnId="{E94E0251-595D-40CB-878B-0DCF59086C06}">
      <dgm:prSet/>
      <dgm:spPr/>
      <dgm:t>
        <a:bodyPr/>
        <a:lstStyle/>
        <a:p>
          <a:endParaRPr lang="en-GB"/>
        </a:p>
      </dgm:t>
    </dgm:pt>
    <dgm:pt modelId="{37F008B4-FD4F-49DE-A939-B560FE7D204F}" type="sibTrans" cxnId="{E94E0251-595D-40CB-878B-0DCF59086C06}">
      <dgm:prSet/>
      <dgm:spPr/>
      <dgm:t>
        <a:bodyPr/>
        <a:lstStyle/>
        <a:p>
          <a:endParaRPr lang="en-GB"/>
        </a:p>
      </dgm:t>
    </dgm:pt>
    <dgm:pt modelId="{55183983-5BBF-4F8A-AEB0-86D85D43B849}">
      <dgm:prSet phldrT="[Text]"/>
      <dgm:spPr/>
      <dgm:t>
        <a:bodyPr/>
        <a:lstStyle/>
        <a:p>
          <a:endParaRPr lang="en-GB" dirty="0"/>
        </a:p>
      </dgm:t>
    </dgm:pt>
    <dgm:pt modelId="{1F7804E1-4CF4-42D2-AAC4-59252B11953F}" type="parTrans" cxnId="{C3094F22-7000-4731-BD18-81BDC33770AD}">
      <dgm:prSet/>
      <dgm:spPr/>
      <dgm:t>
        <a:bodyPr/>
        <a:lstStyle/>
        <a:p>
          <a:endParaRPr lang="en-GB"/>
        </a:p>
      </dgm:t>
    </dgm:pt>
    <dgm:pt modelId="{700E4111-FDBE-4FBD-9BED-39BA3E951E43}" type="sibTrans" cxnId="{C3094F22-7000-4731-BD18-81BDC33770AD}">
      <dgm:prSet/>
      <dgm:spPr/>
      <dgm:t>
        <a:bodyPr/>
        <a:lstStyle/>
        <a:p>
          <a:endParaRPr lang="en-GB"/>
        </a:p>
      </dgm:t>
    </dgm:pt>
    <dgm:pt modelId="{7984BB7B-7AEA-469F-B923-13F09458A0BD}">
      <dgm:prSet phldrT="[Text]"/>
      <dgm:spPr/>
      <dgm:t>
        <a:bodyPr/>
        <a:lstStyle/>
        <a:p>
          <a:endParaRPr lang="en-GB" dirty="0"/>
        </a:p>
      </dgm:t>
    </dgm:pt>
    <dgm:pt modelId="{E10121A7-371A-4E8F-8FF0-42544EE3EC46}" type="parTrans" cxnId="{8CE9FDA4-3B98-4916-8045-34C13C88558B}">
      <dgm:prSet/>
      <dgm:spPr/>
      <dgm:t>
        <a:bodyPr/>
        <a:lstStyle/>
        <a:p>
          <a:endParaRPr lang="en-GB"/>
        </a:p>
      </dgm:t>
    </dgm:pt>
    <dgm:pt modelId="{1725573E-892B-4F5F-8D22-5697B4F78351}" type="sibTrans" cxnId="{8CE9FDA4-3B98-4916-8045-34C13C88558B}">
      <dgm:prSet/>
      <dgm:spPr/>
      <dgm:t>
        <a:bodyPr/>
        <a:lstStyle/>
        <a:p>
          <a:endParaRPr lang="en-GB"/>
        </a:p>
      </dgm:t>
    </dgm:pt>
    <dgm:pt modelId="{02C2BA6C-2B8C-4763-A9D8-139542948209}" type="pres">
      <dgm:prSet presAssocID="{C5F20D23-98EA-4807-89F7-278A0F0FFB0E}" presName="linearFlow" presStyleCnt="0">
        <dgm:presLayoutVars>
          <dgm:dir/>
          <dgm:animLvl val="lvl"/>
          <dgm:resizeHandles val="exact"/>
        </dgm:presLayoutVars>
      </dgm:prSet>
      <dgm:spPr/>
    </dgm:pt>
    <dgm:pt modelId="{095EDFDD-E141-4002-92D7-DA0C6949EB60}" type="pres">
      <dgm:prSet presAssocID="{443B443F-7318-457D-8614-576876AF6F50}" presName="composite" presStyleCnt="0"/>
      <dgm:spPr/>
    </dgm:pt>
    <dgm:pt modelId="{985CD152-7C35-4B91-95E9-D0EFA4CFD350}" type="pres">
      <dgm:prSet presAssocID="{443B443F-7318-457D-8614-576876AF6F50}" presName="parentText" presStyleLbl="alignNode1" presStyleIdx="0" presStyleCnt="3">
        <dgm:presLayoutVars>
          <dgm:chMax val="1"/>
          <dgm:bulletEnabled val="1"/>
        </dgm:presLayoutVars>
      </dgm:prSet>
      <dgm:spPr/>
    </dgm:pt>
    <dgm:pt modelId="{8A651397-28C0-46DF-B2BA-A0E41C247A46}" type="pres">
      <dgm:prSet presAssocID="{443B443F-7318-457D-8614-576876AF6F50}" presName="descendantText" presStyleLbl="alignAcc1" presStyleIdx="0" presStyleCnt="3">
        <dgm:presLayoutVars>
          <dgm:bulletEnabled val="1"/>
        </dgm:presLayoutVars>
      </dgm:prSet>
      <dgm:spPr/>
    </dgm:pt>
    <dgm:pt modelId="{58D4D29E-29CB-4667-8F09-9F9DB806D1D4}" type="pres">
      <dgm:prSet presAssocID="{094C1C99-6967-4BB0-AA86-415FD4F9C486}" presName="sp" presStyleCnt="0"/>
      <dgm:spPr/>
    </dgm:pt>
    <dgm:pt modelId="{6154074E-0D1A-4DC4-9148-CE273B123639}" type="pres">
      <dgm:prSet presAssocID="{DC861BBF-CC8B-41E8-859C-19AEE51415C9}" presName="composite" presStyleCnt="0"/>
      <dgm:spPr/>
    </dgm:pt>
    <dgm:pt modelId="{600759CC-0115-4250-A1E6-F53CA19D2429}" type="pres">
      <dgm:prSet presAssocID="{DC861BBF-CC8B-41E8-859C-19AEE51415C9}" presName="parentText" presStyleLbl="alignNode1" presStyleIdx="1" presStyleCnt="3">
        <dgm:presLayoutVars>
          <dgm:chMax val="1"/>
          <dgm:bulletEnabled val="1"/>
        </dgm:presLayoutVars>
      </dgm:prSet>
      <dgm:spPr/>
    </dgm:pt>
    <dgm:pt modelId="{5B16A3CD-A92C-4165-B5E8-132CDA374181}" type="pres">
      <dgm:prSet presAssocID="{DC861BBF-CC8B-41E8-859C-19AEE51415C9}" presName="descendantText" presStyleLbl="alignAcc1" presStyleIdx="1" presStyleCnt="3">
        <dgm:presLayoutVars>
          <dgm:bulletEnabled val="1"/>
        </dgm:presLayoutVars>
      </dgm:prSet>
      <dgm:spPr/>
    </dgm:pt>
    <dgm:pt modelId="{6EFE4772-7BDA-4BAB-B251-13B4C038FC51}" type="pres">
      <dgm:prSet presAssocID="{14326203-369E-4ABA-A84B-0EFDF9AAF329}" presName="sp" presStyleCnt="0"/>
      <dgm:spPr/>
    </dgm:pt>
    <dgm:pt modelId="{3904C7BF-716B-4FB0-AC1F-01B386997B95}" type="pres">
      <dgm:prSet presAssocID="{32EDACCC-288A-427D-B9EE-B3C12A954747}" presName="composite" presStyleCnt="0"/>
      <dgm:spPr/>
    </dgm:pt>
    <dgm:pt modelId="{5338F173-408B-4ADF-B567-C215AC56F29D}" type="pres">
      <dgm:prSet presAssocID="{32EDACCC-288A-427D-B9EE-B3C12A954747}" presName="parentText" presStyleLbl="alignNode1" presStyleIdx="2" presStyleCnt="3">
        <dgm:presLayoutVars>
          <dgm:chMax val="1"/>
          <dgm:bulletEnabled val="1"/>
        </dgm:presLayoutVars>
      </dgm:prSet>
      <dgm:spPr/>
    </dgm:pt>
    <dgm:pt modelId="{125588B5-7D20-4C05-AAC4-E7D1BA446124}" type="pres">
      <dgm:prSet presAssocID="{32EDACCC-288A-427D-B9EE-B3C12A954747}" presName="descendantText" presStyleLbl="alignAcc1" presStyleIdx="2" presStyleCnt="3">
        <dgm:presLayoutVars>
          <dgm:bulletEnabled val="1"/>
        </dgm:presLayoutVars>
      </dgm:prSet>
      <dgm:spPr/>
    </dgm:pt>
  </dgm:ptLst>
  <dgm:cxnLst>
    <dgm:cxn modelId="{3EDF5F09-8502-4239-8828-3135B41C30AC}" type="presOf" srcId="{32EDACCC-288A-427D-B9EE-B3C12A954747}" destId="{5338F173-408B-4ADF-B567-C215AC56F29D}" srcOrd="0" destOrd="0" presId="urn:microsoft.com/office/officeart/2005/8/layout/chevron2"/>
    <dgm:cxn modelId="{A543040C-AE12-4A5F-94C4-CDC4545ADD5B}" srcId="{443B443F-7318-457D-8614-576876AF6F50}" destId="{7CAE9FC7-B360-4B7D-B0CE-6310C94CAA22}" srcOrd="0" destOrd="0" parTransId="{76D59490-05D8-41DA-A10B-85D3BDE4EEC9}" sibTransId="{61D409D4-F730-4C88-8B61-9703FB07B65B}"/>
    <dgm:cxn modelId="{1A22880E-0F36-4556-9DED-A3EF048DE9D6}" type="presOf" srcId="{C5F20D23-98EA-4807-89F7-278A0F0FFB0E}" destId="{02C2BA6C-2B8C-4763-A9D8-139542948209}" srcOrd="0" destOrd="0" presId="urn:microsoft.com/office/officeart/2005/8/layout/chevron2"/>
    <dgm:cxn modelId="{A183491A-8AC9-4CF8-8D72-576CC2419BA2}" type="presOf" srcId="{55183983-5BBF-4F8A-AEB0-86D85D43B849}" destId="{125588B5-7D20-4C05-AAC4-E7D1BA446124}" srcOrd="0" destOrd="0" presId="urn:microsoft.com/office/officeart/2005/8/layout/chevron2"/>
    <dgm:cxn modelId="{C3094F22-7000-4731-BD18-81BDC33770AD}" srcId="{32EDACCC-288A-427D-B9EE-B3C12A954747}" destId="{55183983-5BBF-4F8A-AEB0-86D85D43B849}" srcOrd="0" destOrd="0" parTransId="{1F7804E1-4CF4-42D2-AAC4-59252B11953F}" sibTransId="{700E4111-FDBE-4FBD-9BED-39BA3E951E43}"/>
    <dgm:cxn modelId="{F7478A30-2BD0-44AE-9359-9DBA66BFDF75}" srcId="{443B443F-7318-457D-8614-576876AF6F50}" destId="{B5E370FC-23FB-43ED-958A-4715D841162F}" srcOrd="1" destOrd="0" parTransId="{B60CF82A-4707-4E1E-AAB8-FA572D95B3D7}" sibTransId="{E63AB4F7-7A3A-46CB-82E2-187A01B7CBE1}"/>
    <dgm:cxn modelId="{BE807F32-2211-4F2E-971C-91DFEB82AA41}" srcId="{DC861BBF-CC8B-41E8-859C-19AEE51415C9}" destId="{45341A88-F99A-4FDA-B73B-20BC682DA34F}" srcOrd="1" destOrd="0" parTransId="{2D54E506-676E-4091-811D-2798BE0D36A1}" sibTransId="{A0F97738-3DE7-477D-882C-769AA2780F80}"/>
    <dgm:cxn modelId="{7F612D3D-841C-4AA9-95A7-AD410F5A83EE}" srcId="{C5F20D23-98EA-4807-89F7-278A0F0FFB0E}" destId="{DC861BBF-CC8B-41E8-859C-19AEE51415C9}" srcOrd="1" destOrd="0" parTransId="{2E22034B-03E1-4FA2-9BFD-1C7F9B449280}" sibTransId="{14326203-369E-4ABA-A84B-0EFDF9AAF329}"/>
    <dgm:cxn modelId="{AC5EDA4E-9B31-4B8B-AF8F-D25F0178F47D}" type="presOf" srcId="{45341A88-F99A-4FDA-B73B-20BC682DA34F}" destId="{5B16A3CD-A92C-4165-B5E8-132CDA374181}" srcOrd="0" destOrd="1" presId="urn:microsoft.com/office/officeart/2005/8/layout/chevron2"/>
    <dgm:cxn modelId="{81012B6F-DBEE-489D-A1C4-B9DB088DF23D}" type="presOf" srcId="{DC861BBF-CC8B-41E8-859C-19AEE51415C9}" destId="{600759CC-0115-4250-A1E6-F53CA19D2429}" srcOrd="0" destOrd="0" presId="urn:microsoft.com/office/officeart/2005/8/layout/chevron2"/>
    <dgm:cxn modelId="{E94E0251-595D-40CB-878B-0DCF59086C06}" srcId="{C5F20D23-98EA-4807-89F7-278A0F0FFB0E}" destId="{32EDACCC-288A-427D-B9EE-B3C12A954747}" srcOrd="2" destOrd="0" parTransId="{BE57782C-67A4-46CD-B953-2C1087F8573F}" sibTransId="{37F008B4-FD4F-49DE-A939-B560FE7D204F}"/>
    <dgm:cxn modelId="{33A6037A-30B1-4D95-8591-2437DA67AEF3}" srcId="{C5F20D23-98EA-4807-89F7-278A0F0FFB0E}" destId="{443B443F-7318-457D-8614-576876AF6F50}" srcOrd="0" destOrd="0" parTransId="{5AAE8920-B338-437F-A44A-B5080B661117}" sibTransId="{094C1C99-6967-4BB0-AA86-415FD4F9C486}"/>
    <dgm:cxn modelId="{5657248C-196B-4BAD-8EFA-BAFE24C1088F}" type="presOf" srcId="{7CAE9FC7-B360-4B7D-B0CE-6310C94CAA22}" destId="{8A651397-28C0-46DF-B2BA-A0E41C247A46}" srcOrd="0" destOrd="0" presId="urn:microsoft.com/office/officeart/2005/8/layout/chevron2"/>
    <dgm:cxn modelId="{94B32294-A57C-4401-A7C5-0124B2254034}" type="presOf" srcId="{B5E370FC-23FB-43ED-958A-4715D841162F}" destId="{8A651397-28C0-46DF-B2BA-A0E41C247A46}" srcOrd="0" destOrd="1" presId="urn:microsoft.com/office/officeart/2005/8/layout/chevron2"/>
    <dgm:cxn modelId="{BBFB1A96-5405-4D74-B9CF-80C6EC4E3AFB}" type="presOf" srcId="{B6C1BF03-BE7C-4ECB-990B-D5BB325063A5}" destId="{5B16A3CD-A92C-4165-B5E8-132CDA374181}" srcOrd="0" destOrd="0" presId="urn:microsoft.com/office/officeart/2005/8/layout/chevron2"/>
    <dgm:cxn modelId="{8CE9FDA4-3B98-4916-8045-34C13C88558B}" srcId="{32EDACCC-288A-427D-B9EE-B3C12A954747}" destId="{7984BB7B-7AEA-469F-B923-13F09458A0BD}" srcOrd="1" destOrd="0" parTransId="{E10121A7-371A-4E8F-8FF0-42544EE3EC46}" sibTransId="{1725573E-892B-4F5F-8D22-5697B4F78351}"/>
    <dgm:cxn modelId="{6F615CAE-2B75-400D-85C3-11FC978A1A25}" type="presOf" srcId="{7984BB7B-7AEA-469F-B923-13F09458A0BD}" destId="{125588B5-7D20-4C05-AAC4-E7D1BA446124}" srcOrd="0" destOrd="1" presId="urn:microsoft.com/office/officeart/2005/8/layout/chevron2"/>
    <dgm:cxn modelId="{2AAB84D0-FFA7-4072-BD2C-5E2B03CFE314}" srcId="{DC861BBF-CC8B-41E8-859C-19AEE51415C9}" destId="{B6C1BF03-BE7C-4ECB-990B-D5BB325063A5}" srcOrd="0" destOrd="0" parTransId="{DFBD6FD4-DDDD-454C-9577-D61E854C2308}" sibTransId="{732872F3-68CC-471E-AFD4-D7795F8AB445}"/>
    <dgm:cxn modelId="{2F3FB1D7-0F3F-4278-96F9-3D5E21B3B9BA}" type="presOf" srcId="{443B443F-7318-457D-8614-576876AF6F50}" destId="{985CD152-7C35-4B91-95E9-D0EFA4CFD350}" srcOrd="0" destOrd="0" presId="urn:microsoft.com/office/officeart/2005/8/layout/chevron2"/>
    <dgm:cxn modelId="{7ECB6193-67E7-434F-A43C-9202BA421C81}" type="presParOf" srcId="{02C2BA6C-2B8C-4763-A9D8-139542948209}" destId="{095EDFDD-E141-4002-92D7-DA0C6949EB60}" srcOrd="0" destOrd="0" presId="urn:microsoft.com/office/officeart/2005/8/layout/chevron2"/>
    <dgm:cxn modelId="{2063790B-FF55-4BB5-8A17-2D4626F37229}" type="presParOf" srcId="{095EDFDD-E141-4002-92D7-DA0C6949EB60}" destId="{985CD152-7C35-4B91-95E9-D0EFA4CFD350}" srcOrd="0" destOrd="0" presId="urn:microsoft.com/office/officeart/2005/8/layout/chevron2"/>
    <dgm:cxn modelId="{1F9A4EAC-78A2-40A6-8B6C-D1820F337F0A}" type="presParOf" srcId="{095EDFDD-E141-4002-92D7-DA0C6949EB60}" destId="{8A651397-28C0-46DF-B2BA-A0E41C247A46}" srcOrd="1" destOrd="0" presId="urn:microsoft.com/office/officeart/2005/8/layout/chevron2"/>
    <dgm:cxn modelId="{CAC463D4-B41B-47A8-85D0-8D4A4C0107FC}" type="presParOf" srcId="{02C2BA6C-2B8C-4763-A9D8-139542948209}" destId="{58D4D29E-29CB-4667-8F09-9F9DB806D1D4}" srcOrd="1" destOrd="0" presId="urn:microsoft.com/office/officeart/2005/8/layout/chevron2"/>
    <dgm:cxn modelId="{FB5E2EFD-A0F5-429B-AA21-7C65A31B4FD2}" type="presParOf" srcId="{02C2BA6C-2B8C-4763-A9D8-139542948209}" destId="{6154074E-0D1A-4DC4-9148-CE273B123639}" srcOrd="2" destOrd="0" presId="urn:microsoft.com/office/officeart/2005/8/layout/chevron2"/>
    <dgm:cxn modelId="{75C506BD-F780-4C13-947A-DFDF588F6490}" type="presParOf" srcId="{6154074E-0D1A-4DC4-9148-CE273B123639}" destId="{600759CC-0115-4250-A1E6-F53CA19D2429}" srcOrd="0" destOrd="0" presId="urn:microsoft.com/office/officeart/2005/8/layout/chevron2"/>
    <dgm:cxn modelId="{8AC68DFF-FE2C-4576-95CB-87A38FCF9DA8}" type="presParOf" srcId="{6154074E-0D1A-4DC4-9148-CE273B123639}" destId="{5B16A3CD-A92C-4165-B5E8-132CDA374181}" srcOrd="1" destOrd="0" presId="urn:microsoft.com/office/officeart/2005/8/layout/chevron2"/>
    <dgm:cxn modelId="{1897BE70-F70C-47DE-92DB-23478FA730ED}" type="presParOf" srcId="{02C2BA6C-2B8C-4763-A9D8-139542948209}" destId="{6EFE4772-7BDA-4BAB-B251-13B4C038FC51}" srcOrd="3" destOrd="0" presId="urn:microsoft.com/office/officeart/2005/8/layout/chevron2"/>
    <dgm:cxn modelId="{64BC2F12-60C8-498D-A480-380CB4014A30}" type="presParOf" srcId="{02C2BA6C-2B8C-4763-A9D8-139542948209}" destId="{3904C7BF-716B-4FB0-AC1F-01B386997B95}" srcOrd="4" destOrd="0" presId="urn:microsoft.com/office/officeart/2005/8/layout/chevron2"/>
    <dgm:cxn modelId="{13EA50EC-E1C4-4447-9695-821220549178}" type="presParOf" srcId="{3904C7BF-716B-4FB0-AC1F-01B386997B95}" destId="{5338F173-408B-4ADF-B567-C215AC56F29D}" srcOrd="0" destOrd="0" presId="urn:microsoft.com/office/officeart/2005/8/layout/chevron2"/>
    <dgm:cxn modelId="{27408A5E-3C06-4ABC-A194-85150156B8E3}" type="presParOf" srcId="{3904C7BF-716B-4FB0-AC1F-01B386997B95}" destId="{125588B5-7D20-4C05-AAC4-E7D1BA446124}"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C8B4F78D-47F4-4113-B3EF-8AA69F8934E4}" type="doc">
      <dgm:prSet loTypeId="urn:microsoft.com/office/officeart/2009/layout/CircleArrowProcess#2" loCatId="cycle" qsTypeId="urn:microsoft.com/office/officeart/2005/8/quickstyle/simple1#22" qsCatId="simple" csTypeId="urn:microsoft.com/office/officeart/2005/8/colors/colorful5#15" csCatId="colorful" phldr="1"/>
      <dgm:spPr/>
      <dgm:t>
        <a:bodyPr/>
        <a:lstStyle/>
        <a:p>
          <a:endParaRPr lang="en-GB"/>
        </a:p>
      </dgm:t>
    </dgm:pt>
    <dgm:pt modelId="{22A53A09-A2CF-4036-8C5A-61BB3627CAFE}">
      <dgm:prSet phldrT="[Text]"/>
      <dgm:spPr/>
      <dgm:t>
        <a:bodyPr/>
        <a:lstStyle/>
        <a:p>
          <a:endParaRPr lang="en-GB" dirty="0"/>
        </a:p>
      </dgm:t>
    </dgm:pt>
    <dgm:pt modelId="{97EF97D5-68F1-40B1-BD58-24949662C16C}" type="parTrans" cxnId="{0B17D558-94EA-4D94-A5EA-18790249D4B6}">
      <dgm:prSet/>
      <dgm:spPr/>
      <dgm:t>
        <a:bodyPr/>
        <a:lstStyle/>
        <a:p>
          <a:endParaRPr lang="en-GB"/>
        </a:p>
      </dgm:t>
    </dgm:pt>
    <dgm:pt modelId="{EFE8A078-AA96-4132-8EFA-356BE880D216}" type="sibTrans" cxnId="{0B17D558-94EA-4D94-A5EA-18790249D4B6}">
      <dgm:prSet/>
      <dgm:spPr/>
      <dgm:t>
        <a:bodyPr/>
        <a:lstStyle/>
        <a:p>
          <a:endParaRPr lang="en-GB"/>
        </a:p>
      </dgm:t>
    </dgm:pt>
    <dgm:pt modelId="{1637C013-40A3-46CD-8E2C-2D865F7A7B0F}">
      <dgm:prSet phldrT="[Text]"/>
      <dgm:spPr/>
      <dgm:t>
        <a:bodyPr/>
        <a:lstStyle/>
        <a:p>
          <a:endParaRPr lang="en-GB" dirty="0"/>
        </a:p>
      </dgm:t>
    </dgm:pt>
    <dgm:pt modelId="{AAA6E245-5152-4996-948B-AA3A8DC207CA}" type="parTrans" cxnId="{54615CA0-A36C-4A3B-9DDE-59B9FF5F12B9}">
      <dgm:prSet/>
      <dgm:spPr/>
      <dgm:t>
        <a:bodyPr/>
        <a:lstStyle/>
        <a:p>
          <a:endParaRPr lang="en-GB"/>
        </a:p>
      </dgm:t>
    </dgm:pt>
    <dgm:pt modelId="{371CAA39-9071-4C73-A7D0-6409DE5BEE1E}" type="sibTrans" cxnId="{54615CA0-A36C-4A3B-9DDE-59B9FF5F12B9}">
      <dgm:prSet/>
      <dgm:spPr/>
      <dgm:t>
        <a:bodyPr/>
        <a:lstStyle/>
        <a:p>
          <a:endParaRPr lang="en-GB"/>
        </a:p>
      </dgm:t>
    </dgm:pt>
    <dgm:pt modelId="{DEB66338-3108-4DF7-B4C3-FE83FCA0847B}">
      <dgm:prSet phldrT="[Text]"/>
      <dgm:spPr/>
      <dgm:t>
        <a:bodyPr/>
        <a:lstStyle/>
        <a:p>
          <a:endParaRPr lang="en-GB" dirty="0"/>
        </a:p>
      </dgm:t>
    </dgm:pt>
    <dgm:pt modelId="{9DEE31D5-2390-4EDA-9D4E-C2B76C5438D8}" type="parTrans" cxnId="{A1F00CE7-E74A-4742-A2DE-02B3EB59046A}">
      <dgm:prSet/>
      <dgm:spPr/>
      <dgm:t>
        <a:bodyPr/>
        <a:lstStyle/>
        <a:p>
          <a:endParaRPr lang="en-GB"/>
        </a:p>
      </dgm:t>
    </dgm:pt>
    <dgm:pt modelId="{8A05AD9D-E16F-43EB-A0EE-C5D1751FDAEE}" type="sibTrans" cxnId="{A1F00CE7-E74A-4742-A2DE-02B3EB59046A}">
      <dgm:prSet/>
      <dgm:spPr/>
      <dgm:t>
        <a:bodyPr/>
        <a:lstStyle/>
        <a:p>
          <a:endParaRPr lang="en-GB"/>
        </a:p>
      </dgm:t>
    </dgm:pt>
    <dgm:pt modelId="{0C7EB1A5-084B-430D-A37F-4A11C43576EA}" type="pres">
      <dgm:prSet presAssocID="{C8B4F78D-47F4-4113-B3EF-8AA69F8934E4}" presName="Name0" presStyleCnt="0">
        <dgm:presLayoutVars>
          <dgm:chMax val="7"/>
          <dgm:chPref val="7"/>
          <dgm:dir/>
          <dgm:animLvl val="lvl"/>
        </dgm:presLayoutVars>
      </dgm:prSet>
      <dgm:spPr/>
    </dgm:pt>
    <dgm:pt modelId="{BF176BD6-49F7-4DAC-96E6-D6E598D8347F}" type="pres">
      <dgm:prSet presAssocID="{22A53A09-A2CF-4036-8C5A-61BB3627CAFE}" presName="Accent1" presStyleCnt="0"/>
      <dgm:spPr/>
    </dgm:pt>
    <dgm:pt modelId="{9B6251F4-0F73-4007-A5A8-7ACD1E52827D}" type="pres">
      <dgm:prSet presAssocID="{22A53A09-A2CF-4036-8C5A-61BB3627CAFE}" presName="Accent" presStyleLbl="node1" presStyleIdx="0" presStyleCnt="3"/>
      <dgm:spPr/>
    </dgm:pt>
    <dgm:pt modelId="{96D7F644-644C-4282-87E1-627C10CDB0FD}" type="pres">
      <dgm:prSet presAssocID="{22A53A09-A2CF-4036-8C5A-61BB3627CAFE}" presName="Parent1" presStyleLbl="revTx" presStyleIdx="0" presStyleCnt="3">
        <dgm:presLayoutVars>
          <dgm:chMax val="1"/>
          <dgm:chPref val="1"/>
          <dgm:bulletEnabled val="1"/>
        </dgm:presLayoutVars>
      </dgm:prSet>
      <dgm:spPr/>
    </dgm:pt>
    <dgm:pt modelId="{C057902D-BE86-4D03-8D86-F52D69A59145}" type="pres">
      <dgm:prSet presAssocID="{1637C013-40A3-46CD-8E2C-2D865F7A7B0F}" presName="Accent2" presStyleCnt="0"/>
      <dgm:spPr/>
    </dgm:pt>
    <dgm:pt modelId="{DE811DA7-CFDD-4313-BBD9-E7D162F194BA}" type="pres">
      <dgm:prSet presAssocID="{1637C013-40A3-46CD-8E2C-2D865F7A7B0F}" presName="Accent" presStyleLbl="node1" presStyleIdx="1" presStyleCnt="3"/>
      <dgm:spPr/>
    </dgm:pt>
    <dgm:pt modelId="{6A0F549A-5C8B-47BF-BBC1-EA09CD164EF8}" type="pres">
      <dgm:prSet presAssocID="{1637C013-40A3-46CD-8E2C-2D865F7A7B0F}" presName="Parent2" presStyleLbl="revTx" presStyleIdx="1" presStyleCnt="3">
        <dgm:presLayoutVars>
          <dgm:chMax val="1"/>
          <dgm:chPref val="1"/>
          <dgm:bulletEnabled val="1"/>
        </dgm:presLayoutVars>
      </dgm:prSet>
      <dgm:spPr/>
    </dgm:pt>
    <dgm:pt modelId="{893E5DAF-D421-4292-806C-2B4A6A812179}" type="pres">
      <dgm:prSet presAssocID="{DEB66338-3108-4DF7-B4C3-FE83FCA0847B}" presName="Accent3" presStyleCnt="0"/>
      <dgm:spPr/>
    </dgm:pt>
    <dgm:pt modelId="{70FE8FF0-610A-41E1-902C-B847C7D314FD}" type="pres">
      <dgm:prSet presAssocID="{DEB66338-3108-4DF7-B4C3-FE83FCA0847B}" presName="Accent" presStyleLbl="node1" presStyleIdx="2" presStyleCnt="3"/>
      <dgm:spPr/>
    </dgm:pt>
    <dgm:pt modelId="{F6CA9E09-9A4A-4367-B3A3-815F36E39F66}" type="pres">
      <dgm:prSet presAssocID="{DEB66338-3108-4DF7-B4C3-FE83FCA0847B}" presName="Parent3" presStyleLbl="revTx" presStyleIdx="2" presStyleCnt="3">
        <dgm:presLayoutVars>
          <dgm:chMax val="1"/>
          <dgm:chPref val="1"/>
          <dgm:bulletEnabled val="1"/>
        </dgm:presLayoutVars>
      </dgm:prSet>
      <dgm:spPr/>
    </dgm:pt>
  </dgm:ptLst>
  <dgm:cxnLst>
    <dgm:cxn modelId="{174D1D75-5025-46C0-98C0-8CACFC642917}" type="presOf" srcId="{1637C013-40A3-46CD-8E2C-2D865F7A7B0F}" destId="{6A0F549A-5C8B-47BF-BBC1-EA09CD164EF8}" srcOrd="0" destOrd="0" presId="urn:microsoft.com/office/officeart/2009/layout/CircleArrowProcess#2"/>
    <dgm:cxn modelId="{0B17D558-94EA-4D94-A5EA-18790249D4B6}" srcId="{C8B4F78D-47F4-4113-B3EF-8AA69F8934E4}" destId="{22A53A09-A2CF-4036-8C5A-61BB3627CAFE}" srcOrd="0" destOrd="0" parTransId="{97EF97D5-68F1-40B1-BD58-24949662C16C}" sibTransId="{EFE8A078-AA96-4132-8EFA-356BE880D216}"/>
    <dgm:cxn modelId="{573BC295-19EB-462D-9257-729FE9F6F0BC}" type="presOf" srcId="{22A53A09-A2CF-4036-8C5A-61BB3627CAFE}" destId="{96D7F644-644C-4282-87E1-627C10CDB0FD}" srcOrd="0" destOrd="0" presId="urn:microsoft.com/office/officeart/2009/layout/CircleArrowProcess#2"/>
    <dgm:cxn modelId="{212A239B-D547-4699-82C9-936E2708F004}" type="presOf" srcId="{C8B4F78D-47F4-4113-B3EF-8AA69F8934E4}" destId="{0C7EB1A5-084B-430D-A37F-4A11C43576EA}" srcOrd="0" destOrd="0" presId="urn:microsoft.com/office/officeart/2009/layout/CircleArrowProcess#2"/>
    <dgm:cxn modelId="{54615CA0-A36C-4A3B-9DDE-59B9FF5F12B9}" srcId="{C8B4F78D-47F4-4113-B3EF-8AA69F8934E4}" destId="{1637C013-40A3-46CD-8E2C-2D865F7A7B0F}" srcOrd="1" destOrd="0" parTransId="{AAA6E245-5152-4996-948B-AA3A8DC207CA}" sibTransId="{371CAA39-9071-4C73-A7D0-6409DE5BEE1E}"/>
    <dgm:cxn modelId="{D186E1D3-6C0F-4701-9259-85169006C2A7}" type="presOf" srcId="{DEB66338-3108-4DF7-B4C3-FE83FCA0847B}" destId="{F6CA9E09-9A4A-4367-B3A3-815F36E39F66}" srcOrd="0" destOrd="0" presId="urn:microsoft.com/office/officeart/2009/layout/CircleArrowProcess#2"/>
    <dgm:cxn modelId="{A1F00CE7-E74A-4742-A2DE-02B3EB59046A}" srcId="{C8B4F78D-47F4-4113-B3EF-8AA69F8934E4}" destId="{DEB66338-3108-4DF7-B4C3-FE83FCA0847B}" srcOrd="2" destOrd="0" parTransId="{9DEE31D5-2390-4EDA-9D4E-C2B76C5438D8}" sibTransId="{8A05AD9D-E16F-43EB-A0EE-C5D1751FDAEE}"/>
    <dgm:cxn modelId="{DD2B364A-BBF9-4AEC-8F0E-BE57BB1C3668}" type="presParOf" srcId="{0C7EB1A5-084B-430D-A37F-4A11C43576EA}" destId="{BF176BD6-49F7-4DAC-96E6-D6E598D8347F}" srcOrd="0" destOrd="0" presId="urn:microsoft.com/office/officeart/2009/layout/CircleArrowProcess#2"/>
    <dgm:cxn modelId="{8999AEEC-16F0-4A58-B149-7B947405D2D0}" type="presParOf" srcId="{BF176BD6-49F7-4DAC-96E6-D6E598D8347F}" destId="{9B6251F4-0F73-4007-A5A8-7ACD1E52827D}" srcOrd="0" destOrd="0" presId="urn:microsoft.com/office/officeart/2009/layout/CircleArrowProcess#2"/>
    <dgm:cxn modelId="{C0D5EF07-EAE5-4E29-AE42-5BE34453F420}" type="presParOf" srcId="{0C7EB1A5-084B-430D-A37F-4A11C43576EA}" destId="{96D7F644-644C-4282-87E1-627C10CDB0FD}" srcOrd="1" destOrd="0" presId="urn:microsoft.com/office/officeart/2009/layout/CircleArrowProcess#2"/>
    <dgm:cxn modelId="{C7636B0D-98EC-4079-B453-F847EBA0BE13}" type="presParOf" srcId="{0C7EB1A5-084B-430D-A37F-4A11C43576EA}" destId="{C057902D-BE86-4D03-8D86-F52D69A59145}" srcOrd="2" destOrd="0" presId="urn:microsoft.com/office/officeart/2009/layout/CircleArrowProcess#2"/>
    <dgm:cxn modelId="{A42A9BA4-3ABA-486D-BC9C-563B2C0779B5}" type="presParOf" srcId="{C057902D-BE86-4D03-8D86-F52D69A59145}" destId="{DE811DA7-CFDD-4313-BBD9-E7D162F194BA}" srcOrd="0" destOrd="0" presId="urn:microsoft.com/office/officeart/2009/layout/CircleArrowProcess#2"/>
    <dgm:cxn modelId="{B204DAF4-9166-4A22-81C9-1D781D85281B}" type="presParOf" srcId="{0C7EB1A5-084B-430D-A37F-4A11C43576EA}" destId="{6A0F549A-5C8B-47BF-BBC1-EA09CD164EF8}" srcOrd="3" destOrd="0" presId="urn:microsoft.com/office/officeart/2009/layout/CircleArrowProcess#2"/>
    <dgm:cxn modelId="{29954F1B-2178-433D-B65B-7F356B2AB2EC}" type="presParOf" srcId="{0C7EB1A5-084B-430D-A37F-4A11C43576EA}" destId="{893E5DAF-D421-4292-806C-2B4A6A812179}" srcOrd="4" destOrd="0" presId="urn:microsoft.com/office/officeart/2009/layout/CircleArrowProcess#2"/>
    <dgm:cxn modelId="{83F3D77E-4BB6-484A-9B60-6467211A824C}" type="presParOf" srcId="{893E5DAF-D421-4292-806C-2B4A6A812179}" destId="{70FE8FF0-610A-41E1-902C-B847C7D314FD}" srcOrd="0" destOrd="0" presId="urn:microsoft.com/office/officeart/2009/layout/CircleArrowProcess#2"/>
    <dgm:cxn modelId="{87A5DB3C-2554-4774-89FD-53C0B4A612B1}" type="presParOf" srcId="{0C7EB1A5-084B-430D-A37F-4A11C43576EA}" destId="{F6CA9E09-9A4A-4367-B3A3-815F36E39F66}" srcOrd="5" destOrd="0" presId="urn:microsoft.com/office/officeart/2009/layout/CircleArrowProcess#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A5C5B936-9501-42F9-84AC-35673637DF3C}" type="doc">
      <dgm:prSet loTypeId="urn:microsoft.com/office/officeart/2005/8/layout/pyramid1#1" loCatId="pyramid" qsTypeId="urn:microsoft.com/office/officeart/2005/8/quickstyle/simple4#3" qsCatId="simple" csTypeId="urn:microsoft.com/office/officeart/2005/8/colors/colorful5#16" csCatId="colorful" phldr="1"/>
      <dgm:spPr/>
    </dgm:pt>
    <dgm:pt modelId="{19E110DF-20C8-4B0B-86E0-16AD2ABC2DAD}">
      <dgm:prSet phldrT="[Text]"/>
      <dgm:spPr/>
      <dgm:t>
        <a:bodyPr/>
        <a:lstStyle/>
        <a:p>
          <a:endParaRPr lang="en-GB" dirty="0"/>
        </a:p>
      </dgm:t>
    </dgm:pt>
    <dgm:pt modelId="{88759E7A-A8EB-44C7-B9EC-FCE83A7E0C94}" type="parTrans" cxnId="{C1D560AE-2472-43E5-88E6-8BA0BBA5B13B}">
      <dgm:prSet/>
      <dgm:spPr/>
      <dgm:t>
        <a:bodyPr/>
        <a:lstStyle/>
        <a:p>
          <a:endParaRPr lang="en-GB"/>
        </a:p>
      </dgm:t>
    </dgm:pt>
    <dgm:pt modelId="{32B39E12-6CA0-4F55-AB45-58B0C9CEB8DB}" type="sibTrans" cxnId="{C1D560AE-2472-43E5-88E6-8BA0BBA5B13B}">
      <dgm:prSet/>
      <dgm:spPr/>
      <dgm:t>
        <a:bodyPr/>
        <a:lstStyle/>
        <a:p>
          <a:endParaRPr lang="en-GB"/>
        </a:p>
      </dgm:t>
    </dgm:pt>
    <dgm:pt modelId="{A52FCFC6-8BE2-44E9-AC81-17E81B5F343C}">
      <dgm:prSet phldrT="[Text]"/>
      <dgm:spPr/>
      <dgm:t>
        <a:bodyPr/>
        <a:lstStyle/>
        <a:p>
          <a:endParaRPr lang="en-GB" dirty="0"/>
        </a:p>
      </dgm:t>
    </dgm:pt>
    <dgm:pt modelId="{B4AE8AAF-28C2-42CD-9F71-7728FD55D029}" type="parTrans" cxnId="{D8319030-126C-4F1B-AB83-54F48DFC0FAA}">
      <dgm:prSet/>
      <dgm:spPr/>
      <dgm:t>
        <a:bodyPr/>
        <a:lstStyle/>
        <a:p>
          <a:endParaRPr lang="en-GB"/>
        </a:p>
      </dgm:t>
    </dgm:pt>
    <dgm:pt modelId="{ED00844F-654F-46F3-A2B8-220F89C6FB84}" type="sibTrans" cxnId="{D8319030-126C-4F1B-AB83-54F48DFC0FAA}">
      <dgm:prSet/>
      <dgm:spPr/>
      <dgm:t>
        <a:bodyPr/>
        <a:lstStyle/>
        <a:p>
          <a:endParaRPr lang="en-GB"/>
        </a:p>
      </dgm:t>
    </dgm:pt>
    <dgm:pt modelId="{A7F6C32B-0B54-4572-9235-64151E6C71CB}">
      <dgm:prSet phldrT="[Text]"/>
      <dgm:spPr/>
      <dgm:t>
        <a:bodyPr/>
        <a:lstStyle/>
        <a:p>
          <a:endParaRPr lang="en-GB" dirty="0"/>
        </a:p>
      </dgm:t>
    </dgm:pt>
    <dgm:pt modelId="{999758FC-965A-4F11-A644-FB4795C9D619}" type="parTrans" cxnId="{52AD731C-8F16-4A1E-9405-CB8B56935BC3}">
      <dgm:prSet/>
      <dgm:spPr/>
      <dgm:t>
        <a:bodyPr/>
        <a:lstStyle/>
        <a:p>
          <a:endParaRPr lang="en-GB"/>
        </a:p>
      </dgm:t>
    </dgm:pt>
    <dgm:pt modelId="{55B082E4-B440-4761-B91C-4E3A851DC41F}" type="sibTrans" cxnId="{52AD731C-8F16-4A1E-9405-CB8B56935BC3}">
      <dgm:prSet/>
      <dgm:spPr/>
      <dgm:t>
        <a:bodyPr/>
        <a:lstStyle/>
        <a:p>
          <a:endParaRPr lang="en-GB"/>
        </a:p>
      </dgm:t>
    </dgm:pt>
    <dgm:pt modelId="{5E4FDC0A-63EE-4B2F-B7BC-57E6273C63D1}">
      <dgm:prSet/>
      <dgm:spPr/>
      <dgm:t>
        <a:bodyPr/>
        <a:lstStyle/>
        <a:p>
          <a:endParaRPr lang="en-GB" dirty="0"/>
        </a:p>
      </dgm:t>
    </dgm:pt>
    <dgm:pt modelId="{3389DAA7-0DB5-4640-90CA-302CAFB44F8B}" type="parTrans" cxnId="{153C54B4-E2C7-448D-825C-8A81BFA30D39}">
      <dgm:prSet/>
      <dgm:spPr/>
      <dgm:t>
        <a:bodyPr/>
        <a:lstStyle/>
        <a:p>
          <a:endParaRPr lang="en-GB"/>
        </a:p>
      </dgm:t>
    </dgm:pt>
    <dgm:pt modelId="{CBB4A343-8C37-47EA-AA3E-44BB90669ED9}" type="sibTrans" cxnId="{153C54B4-E2C7-448D-825C-8A81BFA30D39}">
      <dgm:prSet/>
      <dgm:spPr/>
      <dgm:t>
        <a:bodyPr/>
        <a:lstStyle/>
        <a:p>
          <a:endParaRPr lang="en-GB"/>
        </a:p>
      </dgm:t>
    </dgm:pt>
    <dgm:pt modelId="{B17242C8-0930-4E63-AC03-80314667E681}">
      <dgm:prSet/>
      <dgm:spPr/>
      <dgm:t>
        <a:bodyPr/>
        <a:lstStyle/>
        <a:p>
          <a:endParaRPr lang="en-GB" dirty="0"/>
        </a:p>
      </dgm:t>
    </dgm:pt>
    <dgm:pt modelId="{4DA805E8-7FBD-4701-B27E-3E830AACAD62}" type="parTrans" cxnId="{8D012FBE-7026-4F38-A8F8-BF2621621B58}">
      <dgm:prSet/>
      <dgm:spPr/>
      <dgm:t>
        <a:bodyPr/>
        <a:lstStyle/>
        <a:p>
          <a:endParaRPr lang="en-GB"/>
        </a:p>
      </dgm:t>
    </dgm:pt>
    <dgm:pt modelId="{5CA2DEDE-AB94-47B3-BBEA-5621B2092BD4}" type="sibTrans" cxnId="{8D012FBE-7026-4F38-A8F8-BF2621621B58}">
      <dgm:prSet/>
      <dgm:spPr/>
      <dgm:t>
        <a:bodyPr/>
        <a:lstStyle/>
        <a:p>
          <a:endParaRPr lang="en-GB"/>
        </a:p>
      </dgm:t>
    </dgm:pt>
    <dgm:pt modelId="{E9A460A2-0E7B-4644-B6E2-747505875AAD}">
      <dgm:prSet/>
      <dgm:spPr/>
      <dgm:t>
        <a:bodyPr/>
        <a:lstStyle/>
        <a:p>
          <a:endParaRPr lang="en-GB" dirty="0"/>
        </a:p>
      </dgm:t>
    </dgm:pt>
    <dgm:pt modelId="{BC205CE0-E1CC-4F25-8181-A1D892883C85}" type="parTrans" cxnId="{854682B5-0609-453C-9E3C-16E94494FEF9}">
      <dgm:prSet/>
      <dgm:spPr/>
      <dgm:t>
        <a:bodyPr/>
        <a:lstStyle/>
        <a:p>
          <a:endParaRPr lang="en-GB"/>
        </a:p>
      </dgm:t>
    </dgm:pt>
    <dgm:pt modelId="{09783C30-93C8-47AF-9D17-385D1C488B86}" type="sibTrans" cxnId="{854682B5-0609-453C-9E3C-16E94494FEF9}">
      <dgm:prSet/>
      <dgm:spPr/>
      <dgm:t>
        <a:bodyPr/>
        <a:lstStyle/>
        <a:p>
          <a:endParaRPr lang="en-GB"/>
        </a:p>
      </dgm:t>
    </dgm:pt>
    <dgm:pt modelId="{87EADD4B-1BCF-42E5-B324-CEC7FD9E28B6}">
      <dgm:prSet/>
      <dgm:spPr/>
      <dgm:t>
        <a:bodyPr/>
        <a:lstStyle/>
        <a:p>
          <a:endParaRPr lang="en-GB" dirty="0"/>
        </a:p>
      </dgm:t>
    </dgm:pt>
    <dgm:pt modelId="{DE5CF15F-D7A8-4E68-B601-841CC9C0C671}" type="parTrans" cxnId="{266F5F3A-E156-48C5-A04C-499C5DB4F798}">
      <dgm:prSet/>
      <dgm:spPr/>
      <dgm:t>
        <a:bodyPr/>
        <a:lstStyle/>
        <a:p>
          <a:endParaRPr lang="en-GB"/>
        </a:p>
      </dgm:t>
    </dgm:pt>
    <dgm:pt modelId="{23534D88-B9DA-4449-99FE-678D904F049F}" type="sibTrans" cxnId="{266F5F3A-E156-48C5-A04C-499C5DB4F798}">
      <dgm:prSet/>
      <dgm:spPr/>
      <dgm:t>
        <a:bodyPr/>
        <a:lstStyle/>
        <a:p>
          <a:endParaRPr lang="en-GB"/>
        </a:p>
      </dgm:t>
    </dgm:pt>
    <dgm:pt modelId="{5D5E99CD-259F-40E6-A9A4-BF46A4920CC4}">
      <dgm:prSet/>
      <dgm:spPr/>
      <dgm:t>
        <a:bodyPr/>
        <a:lstStyle/>
        <a:p>
          <a:endParaRPr lang="en-GB" dirty="0"/>
        </a:p>
      </dgm:t>
    </dgm:pt>
    <dgm:pt modelId="{8DB0575A-451F-43C3-9085-05A5A275F541}" type="parTrans" cxnId="{CC87508C-D224-4013-A3E7-A7B554B39AFA}">
      <dgm:prSet/>
      <dgm:spPr/>
      <dgm:t>
        <a:bodyPr/>
        <a:lstStyle/>
        <a:p>
          <a:endParaRPr lang="en-GB"/>
        </a:p>
      </dgm:t>
    </dgm:pt>
    <dgm:pt modelId="{31509DD7-14CB-43CB-AEB9-6BC5B877B4A6}" type="sibTrans" cxnId="{CC87508C-D224-4013-A3E7-A7B554B39AFA}">
      <dgm:prSet/>
      <dgm:spPr/>
      <dgm:t>
        <a:bodyPr/>
        <a:lstStyle/>
        <a:p>
          <a:endParaRPr lang="en-GB"/>
        </a:p>
      </dgm:t>
    </dgm:pt>
    <dgm:pt modelId="{CDE3BB46-E1D7-4E7E-8C47-39D7738C15E3}" type="pres">
      <dgm:prSet presAssocID="{A5C5B936-9501-42F9-84AC-35673637DF3C}" presName="Name0" presStyleCnt="0">
        <dgm:presLayoutVars>
          <dgm:dir/>
          <dgm:animLvl val="lvl"/>
          <dgm:resizeHandles val="exact"/>
        </dgm:presLayoutVars>
      </dgm:prSet>
      <dgm:spPr/>
    </dgm:pt>
    <dgm:pt modelId="{4779D4E0-2196-412E-94E9-7BBC1A9C6B49}" type="pres">
      <dgm:prSet presAssocID="{19E110DF-20C8-4B0B-86E0-16AD2ABC2DAD}" presName="Name8" presStyleCnt="0"/>
      <dgm:spPr/>
    </dgm:pt>
    <dgm:pt modelId="{DBD180BA-AAB4-4AF9-B0E6-E289D7372582}" type="pres">
      <dgm:prSet presAssocID="{19E110DF-20C8-4B0B-86E0-16AD2ABC2DAD}" presName="level" presStyleLbl="node1" presStyleIdx="0" presStyleCnt="8">
        <dgm:presLayoutVars>
          <dgm:chMax val="1"/>
          <dgm:bulletEnabled val="1"/>
        </dgm:presLayoutVars>
      </dgm:prSet>
      <dgm:spPr/>
    </dgm:pt>
    <dgm:pt modelId="{3D25D829-54BD-4E5F-8C9B-194D71BC5470}" type="pres">
      <dgm:prSet presAssocID="{19E110DF-20C8-4B0B-86E0-16AD2ABC2DAD}" presName="levelTx" presStyleLbl="revTx" presStyleIdx="0" presStyleCnt="0">
        <dgm:presLayoutVars>
          <dgm:chMax val="1"/>
          <dgm:bulletEnabled val="1"/>
        </dgm:presLayoutVars>
      </dgm:prSet>
      <dgm:spPr/>
    </dgm:pt>
    <dgm:pt modelId="{087DB240-4EA4-4CC0-AB77-5071D948D98F}" type="pres">
      <dgm:prSet presAssocID="{5E4FDC0A-63EE-4B2F-B7BC-57E6273C63D1}" presName="Name8" presStyleCnt="0"/>
      <dgm:spPr/>
    </dgm:pt>
    <dgm:pt modelId="{4F0E5D1F-837B-4E72-B37B-A0C5FCD0726F}" type="pres">
      <dgm:prSet presAssocID="{5E4FDC0A-63EE-4B2F-B7BC-57E6273C63D1}" presName="level" presStyleLbl="node1" presStyleIdx="1" presStyleCnt="8">
        <dgm:presLayoutVars>
          <dgm:chMax val="1"/>
          <dgm:bulletEnabled val="1"/>
        </dgm:presLayoutVars>
      </dgm:prSet>
      <dgm:spPr/>
    </dgm:pt>
    <dgm:pt modelId="{A66A66EE-8F1D-4A65-9173-6779BA30F71F}" type="pres">
      <dgm:prSet presAssocID="{5E4FDC0A-63EE-4B2F-B7BC-57E6273C63D1}" presName="levelTx" presStyleLbl="revTx" presStyleIdx="0" presStyleCnt="0">
        <dgm:presLayoutVars>
          <dgm:chMax val="1"/>
          <dgm:bulletEnabled val="1"/>
        </dgm:presLayoutVars>
      </dgm:prSet>
      <dgm:spPr/>
    </dgm:pt>
    <dgm:pt modelId="{1A971B32-4B67-4A20-8405-8602F178CF77}" type="pres">
      <dgm:prSet presAssocID="{B17242C8-0930-4E63-AC03-80314667E681}" presName="Name8" presStyleCnt="0"/>
      <dgm:spPr/>
    </dgm:pt>
    <dgm:pt modelId="{D24CE203-3169-4171-BA10-646BF4C8C61C}" type="pres">
      <dgm:prSet presAssocID="{B17242C8-0930-4E63-AC03-80314667E681}" presName="level" presStyleLbl="node1" presStyleIdx="2" presStyleCnt="8">
        <dgm:presLayoutVars>
          <dgm:chMax val="1"/>
          <dgm:bulletEnabled val="1"/>
        </dgm:presLayoutVars>
      </dgm:prSet>
      <dgm:spPr/>
    </dgm:pt>
    <dgm:pt modelId="{EF00DBFB-62A5-4CE5-8440-5659924B1971}" type="pres">
      <dgm:prSet presAssocID="{B17242C8-0930-4E63-AC03-80314667E681}" presName="levelTx" presStyleLbl="revTx" presStyleIdx="0" presStyleCnt="0">
        <dgm:presLayoutVars>
          <dgm:chMax val="1"/>
          <dgm:bulletEnabled val="1"/>
        </dgm:presLayoutVars>
      </dgm:prSet>
      <dgm:spPr/>
    </dgm:pt>
    <dgm:pt modelId="{17827C20-B900-4017-8453-583AC8982138}" type="pres">
      <dgm:prSet presAssocID="{E9A460A2-0E7B-4644-B6E2-747505875AAD}" presName="Name8" presStyleCnt="0"/>
      <dgm:spPr/>
    </dgm:pt>
    <dgm:pt modelId="{B654D87D-ED82-4DEC-8D0C-0CE6B5EFB0D0}" type="pres">
      <dgm:prSet presAssocID="{E9A460A2-0E7B-4644-B6E2-747505875AAD}" presName="level" presStyleLbl="node1" presStyleIdx="3" presStyleCnt="8">
        <dgm:presLayoutVars>
          <dgm:chMax val="1"/>
          <dgm:bulletEnabled val="1"/>
        </dgm:presLayoutVars>
      </dgm:prSet>
      <dgm:spPr/>
    </dgm:pt>
    <dgm:pt modelId="{809E5E54-AD13-45ED-8267-6C2B6955B561}" type="pres">
      <dgm:prSet presAssocID="{E9A460A2-0E7B-4644-B6E2-747505875AAD}" presName="levelTx" presStyleLbl="revTx" presStyleIdx="0" presStyleCnt="0">
        <dgm:presLayoutVars>
          <dgm:chMax val="1"/>
          <dgm:bulletEnabled val="1"/>
        </dgm:presLayoutVars>
      </dgm:prSet>
      <dgm:spPr/>
    </dgm:pt>
    <dgm:pt modelId="{1D8B12F7-2AAD-4C0D-9EA3-F1E75EFA2CDA}" type="pres">
      <dgm:prSet presAssocID="{87EADD4B-1BCF-42E5-B324-CEC7FD9E28B6}" presName="Name8" presStyleCnt="0"/>
      <dgm:spPr/>
    </dgm:pt>
    <dgm:pt modelId="{5D52019A-BEB5-4930-95F8-C28A2D05404A}" type="pres">
      <dgm:prSet presAssocID="{87EADD4B-1BCF-42E5-B324-CEC7FD9E28B6}" presName="level" presStyleLbl="node1" presStyleIdx="4" presStyleCnt="8">
        <dgm:presLayoutVars>
          <dgm:chMax val="1"/>
          <dgm:bulletEnabled val="1"/>
        </dgm:presLayoutVars>
      </dgm:prSet>
      <dgm:spPr/>
    </dgm:pt>
    <dgm:pt modelId="{B3FA6196-F20B-4AD9-8ABD-778A8B881F09}" type="pres">
      <dgm:prSet presAssocID="{87EADD4B-1BCF-42E5-B324-CEC7FD9E28B6}" presName="levelTx" presStyleLbl="revTx" presStyleIdx="0" presStyleCnt="0">
        <dgm:presLayoutVars>
          <dgm:chMax val="1"/>
          <dgm:bulletEnabled val="1"/>
        </dgm:presLayoutVars>
      </dgm:prSet>
      <dgm:spPr/>
    </dgm:pt>
    <dgm:pt modelId="{8A378D7F-C385-4F21-9F3E-EE4345092749}" type="pres">
      <dgm:prSet presAssocID="{5D5E99CD-259F-40E6-A9A4-BF46A4920CC4}" presName="Name8" presStyleCnt="0"/>
      <dgm:spPr/>
    </dgm:pt>
    <dgm:pt modelId="{E37A6D7C-A33F-41FA-B5E6-7CF9928BEB7C}" type="pres">
      <dgm:prSet presAssocID="{5D5E99CD-259F-40E6-A9A4-BF46A4920CC4}" presName="level" presStyleLbl="node1" presStyleIdx="5" presStyleCnt="8">
        <dgm:presLayoutVars>
          <dgm:chMax val="1"/>
          <dgm:bulletEnabled val="1"/>
        </dgm:presLayoutVars>
      </dgm:prSet>
      <dgm:spPr/>
    </dgm:pt>
    <dgm:pt modelId="{4F0393BF-BD2F-4D24-BD78-DEA833B722B0}" type="pres">
      <dgm:prSet presAssocID="{5D5E99CD-259F-40E6-A9A4-BF46A4920CC4}" presName="levelTx" presStyleLbl="revTx" presStyleIdx="0" presStyleCnt="0">
        <dgm:presLayoutVars>
          <dgm:chMax val="1"/>
          <dgm:bulletEnabled val="1"/>
        </dgm:presLayoutVars>
      </dgm:prSet>
      <dgm:spPr/>
    </dgm:pt>
    <dgm:pt modelId="{FAE4D5A8-B18E-40CA-A6D1-15A0C856CAD8}" type="pres">
      <dgm:prSet presAssocID="{A52FCFC6-8BE2-44E9-AC81-17E81B5F343C}" presName="Name8" presStyleCnt="0"/>
      <dgm:spPr/>
    </dgm:pt>
    <dgm:pt modelId="{3EB27A31-8653-4A4C-8A32-F24D7AFEC6EA}" type="pres">
      <dgm:prSet presAssocID="{A52FCFC6-8BE2-44E9-AC81-17E81B5F343C}" presName="level" presStyleLbl="node1" presStyleIdx="6" presStyleCnt="8">
        <dgm:presLayoutVars>
          <dgm:chMax val="1"/>
          <dgm:bulletEnabled val="1"/>
        </dgm:presLayoutVars>
      </dgm:prSet>
      <dgm:spPr/>
    </dgm:pt>
    <dgm:pt modelId="{FA730D23-8A40-4506-881B-0497CC512193}" type="pres">
      <dgm:prSet presAssocID="{A52FCFC6-8BE2-44E9-AC81-17E81B5F343C}" presName="levelTx" presStyleLbl="revTx" presStyleIdx="0" presStyleCnt="0">
        <dgm:presLayoutVars>
          <dgm:chMax val="1"/>
          <dgm:bulletEnabled val="1"/>
        </dgm:presLayoutVars>
      </dgm:prSet>
      <dgm:spPr/>
    </dgm:pt>
    <dgm:pt modelId="{06D728D9-C14B-45A6-8734-6D28843F5D1C}" type="pres">
      <dgm:prSet presAssocID="{A7F6C32B-0B54-4572-9235-64151E6C71CB}" presName="Name8" presStyleCnt="0"/>
      <dgm:spPr/>
    </dgm:pt>
    <dgm:pt modelId="{4C7C5277-A7E6-43BE-8497-334A6DDC48FF}" type="pres">
      <dgm:prSet presAssocID="{A7F6C32B-0B54-4572-9235-64151E6C71CB}" presName="level" presStyleLbl="node1" presStyleIdx="7" presStyleCnt="8">
        <dgm:presLayoutVars>
          <dgm:chMax val="1"/>
          <dgm:bulletEnabled val="1"/>
        </dgm:presLayoutVars>
      </dgm:prSet>
      <dgm:spPr/>
    </dgm:pt>
    <dgm:pt modelId="{521EC1C0-F284-4EA5-AA1C-AFA0D5EE1B91}" type="pres">
      <dgm:prSet presAssocID="{A7F6C32B-0B54-4572-9235-64151E6C71CB}" presName="levelTx" presStyleLbl="revTx" presStyleIdx="0" presStyleCnt="0">
        <dgm:presLayoutVars>
          <dgm:chMax val="1"/>
          <dgm:bulletEnabled val="1"/>
        </dgm:presLayoutVars>
      </dgm:prSet>
      <dgm:spPr/>
    </dgm:pt>
  </dgm:ptLst>
  <dgm:cxnLst>
    <dgm:cxn modelId="{5F656911-A853-49D6-9A30-7DD4352DF699}" type="presOf" srcId="{A52FCFC6-8BE2-44E9-AC81-17E81B5F343C}" destId="{FA730D23-8A40-4506-881B-0497CC512193}" srcOrd="1" destOrd="0" presId="urn:microsoft.com/office/officeart/2005/8/layout/pyramid1#1"/>
    <dgm:cxn modelId="{F628D314-6612-4DA5-AE49-0E8F6FE0BFEA}" type="presOf" srcId="{A5C5B936-9501-42F9-84AC-35673637DF3C}" destId="{CDE3BB46-E1D7-4E7E-8C47-39D7738C15E3}" srcOrd="0" destOrd="0" presId="urn:microsoft.com/office/officeart/2005/8/layout/pyramid1#1"/>
    <dgm:cxn modelId="{69979215-A490-4873-B894-794D07EC00F4}" type="presOf" srcId="{5D5E99CD-259F-40E6-A9A4-BF46A4920CC4}" destId="{E37A6D7C-A33F-41FA-B5E6-7CF9928BEB7C}" srcOrd="0" destOrd="0" presId="urn:microsoft.com/office/officeart/2005/8/layout/pyramid1#1"/>
    <dgm:cxn modelId="{52AD731C-8F16-4A1E-9405-CB8B56935BC3}" srcId="{A5C5B936-9501-42F9-84AC-35673637DF3C}" destId="{A7F6C32B-0B54-4572-9235-64151E6C71CB}" srcOrd="7" destOrd="0" parTransId="{999758FC-965A-4F11-A644-FB4795C9D619}" sibTransId="{55B082E4-B440-4761-B91C-4E3A851DC41F}"/>
    <dgm:cxn modelId="{F3872525-7377-4BB8-B611-5244CFF85081}" type="presOf" srcId="{87EADD4B-1BCF-42E5-B324-CEC7FD9E28B6}" destId="{B3FA6196-F20B-4AD9-8ABD-778A8B881F09}" srcOrd="1" destOrd="0" presId="urn:microsoft.com/office/officeart/2005/8/layout/pyramid1#1"/>
    <dgm:cxn modelId="{D8319030-126C-4F1B-AB83-54F48DFC0FAA}" srcId="{A5C5B936-9501-42F9-84AC-35673637DF3C}" destId="{A52FCFC6-8BE2-44E9-AC81-17E81B5F343C}" srcOrd="6" destOrd="0" parTransId="{B4AE8AAF-28C2-42CD-9F71-7728FD55D029}" sibTransId="{ED00844F-654F-46F3-A2B8-220F89C6FB84}"/>
    <dgm:cxn modelId="{266F5F3A-E156-48C5-A04C-499C5DB4F798}" srcId="{A5C5B936-9501-42F9-84AC-35673637DF3C}" destId="{87EADD4B-1BCF-42E5-B324-CEC7FD9E28B6}" srcOrd="4" destOrd="0" parTransId="{DE5CF15F-D7A8-4E68-B601-841CC9C0C671}" sibTransId="{23534D88-B9DA-4449-99FE-678D904F049F}"/>
    <dgm:cxn modelId="{A510963B-02FD-45D4-96D4-DD6051A901EE}" type="presOf" srcId="{5E4FDC0A-63EE-4B2F-B7BC-57E6273C63D1}" destId="{A66A66EE-8F1D-4A65-9173-6779BA30F71F}" srcOrd="1" destOrd="0" presId="urn:microsoft.com/office/officeart/2005/8/layout/pyramid1#1"/>
    <dgm:cxn modelId="{D518704A-B5FD-4F8F-BEE3-0020FD8E5339}" type="presOf" srcId="{5E4FDC0A-63EE-4B2F-B7BC-57E6273C63D1}" destId="{4F0E5D1F-837B-4E72-B37B-A0C5FCD0726F}" srcOrd="0" destOrd="0" presId="urn:microsoft.com/office/officeart/2005/8/layout/pyramid1#1"/>
    <dgm:cxn modelId="{D84C976F-3838-4A25-B2F6-01A994FFA939}" type="presOf" srcId="{A7F6C32B-0B54-4572-9235-64151E6C71CB}" destId="{521EC1C0-F284-4EA5-AA1C-AFA0D5EE1B91}" srcOrd="1" destOrd="0" presId="urn:microsoft.com/office/officeart/2005/8/layout/pyramid1#1"/>
    <dgm:cxn modelId="{1B219974-40D5-4F8C-A05A-FAEE17B5CB53}" type="presOf" srcId="{B17242C8-0930-4E63-AC03-80314667E681}" destId="{EF00DBFB-62A5-4CE5-8440-5659924B1971}" srcOrd="1" destOrd="0" presId="urn:microsoft.com/office/officeart/2005/8/layout/pyramid1#1"/>
    <dgm:cxn modelId="{1E644484-D073-4F10-8BF8-907347A89473}" type="presOf" srcId="{5D5E99CD-259F-40E6-A9A4-BF46A4920CC4}" destId="{4F0393BF-BD2F-4D24-BD78-DEA833B722B0}" srcOrd="1" destOrd="0" presId="urn:microsoft.com/office/officeart/2005/8/layout/pyramid1#1"/>
    <dgm:cxn modelId="{ED746884-854C-40C8-B5EE-AEC2A78B500D}" type="presOf" srcId="{E9A460A2-0E7B-4644-B6E2-747505875AAD}" destId="{B654D87D-ED82-4DEC-8D0C-0CE6B5EFB0D0}" srcOrd="0" destOrd="0" presId="urn:microsoft.com/office/officeart/2005/8/layout/pyramid1#1"/>
    <dgm:cxn modelId="{CC87508C-D224-4013-A3E7-A7B554B39AFA}" srcId="{A5C5B936-9501-42F9-84AC-35673637DF3C}" destId="{5D5E99CD-259F-40E6-A9A4-BF46A4920CC4}" srcOrd="5" destOrd="0" parTransId="{8DB0575A-451F-43C3-9085-05A5A275F541}" sibTransId="{31509DD7-14CB-43CB-AEB9-6BC5B877B4A6}"/>
    <dgm:cxn modelId="{552D3E96-0D54-4F0B-9D70-8834B4B7F16A}" type="presOf" srcId="{19E110DF-20C8-4B0B-86E0-16AD2ABC2DAD}" destId="{DBD180BA-AAB4-4AF9-B0E6-E289D7372582}" srcOrd="0" destOrd="0" presId="urn:microsoft.com/office/officeart/2005/8/layout/pyramid1#1"/>
    <dgm:cxn modelId="{DEFEE8A0-6572-4EEE-BA71-B8FE2B7B1FE1}" type="presOf" srcId="{A52FCFC6-8BE2-44E9-AC81-17E81B5F343C}" destId="{3EB27A31-8653-4A4C-8A32-F24D7AFEC6EA}" srcOrd="0" destOrd="0" presId="urn:microsoft.com/office/officeart/2005/8/layout/pyramid1#1"/>
    <dgm:cxn modelId="{C1D560AE-2472-43E5-88E6-8BA0BBA5B13B}" srcId="{A5C5B936-9501-42F9-84AC-35673637DF3C}" destId="{19E110DF-20C8-4B0B-86E0-16AD2ABC2DAD}" srcOrd="0" destOrd="0" parTransId="{88759E7A-A8EB-44C7-B9EC-FCE83A7E0C94}" sibTransId="{32B39E12-6CA0-4F55-AB45-58B0C9CEB8DB}"/>
    <dgm:cxn modelId="{153C54B4-E2C7-448D-825C-8A81BFA30D39}" srcId="{A5C5B936-9501-42F9-84AC-35673637DF3C}" destId="{5E4FDC0A-63EE-4B2F-B7BC-57E6273C63D1}" srcOrd="1" destOrd="0" parTransId="{3389DAA7-0DB5-4640-90CA-302CAFB44F8B}" sibTransId="{CBB4A343-8C37-47EA-AA3E-44BB90669ED9}"/>
    <dgm:cxn modelId="{854682B5-0609-453C-9E3C-16E94494FEF9}" srcId="{A5C5B936-9501-42F9-84AC-35673637DF3C}" destId="{E9A460A2-0E7B-4644-B6E2-747505875AAD}" srcOrd="3" destOrd="0" parTransId="{BC205CE0-E1CC-4F25-8181-A1D892883C85}" sibTransId="{09783C30-93C8-47AF-9D17-385D1C488B86}"/>
    <dgm:cxn modelId="{8D012FBE-7026-4F38-A8F8-BF2621621B58}" srcId="{A5C5B936-9501-42F9-84AC-35673637DF3C}" destId="{B17242C8-0930-4E63-AC03-80314667E681}" srcOrd="2" destOrd="0" parTransId="{4DA805E8-7FBD-4701-B27E-3E830AACAD62}" sibTransId="{5CA2DEDE-AB94-47B3-BBEA-5621B2092BD4}"/>
    <dgm:cxn modelId="{9C0839C1-9931-4797-B37E-167DF87A0E62}" type="presOf" srcId="{19E110DF-20C8-4B0B-86E0-16AD2ABC2DAD}" destId="{3D25D829-54BD-4E5F-8C9B-194D71BC5470}" srcOrd="1" destOrd="0" presId="urn:microsoft.com/office/officeart/2005/8/layout/pyramid1#1"/>
    <dgm:cxn modelId="{04B680CB-2A29-4583-A272-2C7D56C04363}" type="presOf" srcId="{E9A460A2-0E7B-4644-B6E2-747505875AAD}" destId="{809E5E54-AD13-45ED-8267-6C2B6955B561}" srcOrd="1" destOrd="0" presId="urn:microsoft.com/office/officeart/2005/8/layout/pyramid1#1"/>
    <dgm:cxn modelId="{0D11DAEC-2751-4AA4-A703-73E331607EAC}" type="presOf" srcId="{B17242C8-0930-4E63-AC03-80314667E681}" destId="{D24CE203-3169-4171-BA10-646BF4C8C61C}" srcOrd="0" destOrd="0" presId="urn:microsoft.com/office/officeart/2005/8/layout/pyramid1#1"/>
    <dgm:cxn modelId="{1C5D13F0-9BEE-4FDC-A7E5-C1283A5611C1}" type="presOf" srcId="{87EADD4B-1BCF-42E5-B324-CEC7FD9E28B6}" destId="{5D52019A-BEB5-4930-95F8-C28A2D05404A}" srcOrd="0" destOrd="0" presId="urn:microsoft.com/office/officeart/2005/8/layout/pyramid1#1"/>
    <dgm:cxn modelId="{700462F1-9831-4B23-831A-358C8F385EE7}" type="presOf" srcId="{A7F6C32B-0B54-4572-9235-64151E6C71CB}" destId="{4C7C5277-A7E6-43BE-8497-334A6DDC48FF}" srcOrd="0" destOrd="0" presId="urn:microsoft.com/office/officeart/2005/8/layout/pyramid1#1"/>
    <dgm:cxn modelId="{8B740274-6D3B-408F-B5EC-176472CED47B}" type="presParOf" srcId="{CDE3BB46-E1D7-4E7E-8C47-39D7738C15E3}" destId="{4779D4E0-2196-412E-94E9-7BBC1A9C6B49}" srcOrd="0" destOrd="0" presId="urn:microsoft.com/office/officeart/2005/8/layout/pyramid1#1"/>
    <dgm:cxn modelId="{D800FC7F-5F78-47E2-82DE-A5BCF1B716F8}" type="presParOf" srcId="{4779D4E0-2196-412E-94E9-7BBC1A9C6B49}" destId="{DBD180BA-AAB4-4AF9-B0E6-E289D7372582}" srcOrd="0" destOrd="0" presId="urn:microsoft.com/office/officeart/2005/8/layout/pyramid1#1"/>
    <dgm:cxn modelId="{384B97D1-19F0-4AD1-B192-B39927B1FB85}" type="presParOf" srcId="{4779D4E0-2196-412E-94E9-7BBC1A9C6B49}" destId="{3D25D829-54BD-4E5F-8C9B-194D71BC5470}" srcOrd="1" destOrd="0" presId="urn:microsoft.com/office/officeart/2005/8/layout/pyramid1#1"/>
    <dgm:cxn modelId="{308992C6-DA1A-42DD-A906-271C5D839629}" type="presParOf" srcId="{CDE3BB46-E1D7-4E7E-8C47-39D7738C15E3}" destId="{087DB240-4EA4-4CC0-AB77-5071D948D98F}" srcOrd="1" destOrd="0" presId="urn:microsoft.com/office/officeart/2005/8/layout/pyramid1#1"/>
    <dgm:cxn modelId="{D47F5E4A-4330-4984-B919-A87E916568A7}" type="presParOf" srcId="{087DB240-4EA4-4CC0-AB77-5071D948D98F}" destId="{4F0E5D1F-837B-4E72-B37B-A0C5FCD0726F}" srcOrd="0" destOrd="0" presId="urn:microsoft.com/office/officeart/2005/8/layout/pyramid1#1"/>
    <dgm:cxn modelId="{3C0A237E-E923-4051-9EB3-6A8F02E006D7}" type="presParOf" srcId="{087DB240-4EA4-4CC0-AB77-5071D948D98F}" destId="{A66A66EE-8F1D-4A65-9173-6779BA30F71F}" srcOrd="1" destOrd="0" presId="urn:microsoft.com/office/officeart/2005/8/layout/pyramid1#1"/>
    <dgm:cxn modelId="{5B149475-02F3-4204-B70D-0A760FFCFF1E}" type="presParOf" srcId="{CDE3BB46-E1D7-4E7E-8C47-39D7738C15E3}" destId="{1A971B32-4B67-4A20-8405-8602F178CF77}" srcOrd="2" destOrd="0" presId="urn:microsoft.com/office/officeart/2005/8/layout/pyramid1#1"/>
    <dgm:cxn modelId="{8A8F00EE-9408-4440-8C42-1B5F9C68CB5E}" type="presParOf" srcId="{1A971B32-4B67-4A20-8405-8602F178CF77}" destId="{D24CE203-3169-4171-BA10-646BF4C8C61C}" srcOrd="0" destOrd="0" presId="urn:microsoft.com/office/officeart/2005/8/layout/pyramid1#1"/>
    <dgm:cxn modelId="{5F870264-3F79-492D-95FE-CEC006D02601}" type="presParOf" srcId="{1A971B32-4B67-4A20-8405-8602F178CF77}" destId="{EF00DBFB-62A5-4CE5-8440-5659924B1971}" srcOrd="1" destOrd="0" presId="urn:microsoft.com/office/officeart/2005/8/layout/pyramid1#1"/>
    <dgm:cxn modelId="{8A386DF9-ABF6-44DA-B560-DE4C77AE54CA}" type="presParOf" srcId="{CDE3BB46-E1D7-4E7E-8C47-39D7738C15E3}" destId="{17827C20-B900-4017-8453-583AC8982138}" srcOrd="3" destOrd="0" presId="urn:microsoft.com/office/officeart/2005/8/layout/pyramid1#1"/>
    <dgm:cxn modelId="{9FE771BC-41BD-4C37-A69F-F6E074D8D507}" type="presParOf" srcId="{17827C20-B900-4017-8453-583AC8982138}" destId="{B654D87D-ED82-4DEC-8D0C-0CE6B5EFB0D0}" srcOrd="0" destOrd="0" presId="urn:microsoft.com/office/officeart/2005/8/layout/pyramid1#1"/>
    <dgm:cxn modelId="{361F5E3C-C2BF-4373-A9B3-6B7AD99DB4AB}" type="presParOf" srcId="{17827C20-B900-4017-8453-583AC8982138}" destId="{809E5E54-AD13-45ED-8267-6C2B6955B561}" srcOrd="1" destOrd="0" presId="urn:microsoft.com/office/officeart/2005/8/layout/pyramid1#1"/>
    <dgm:cxn modelId="{EF1E37B5-74AE-46FF-ADB5-EA536B954267}" type="presParOf" srcId="{CDE3BB46-E1D7-4E7E-8C47-39D7738C15E3}" destId="{1D8B12F7-2AAD-4C0D-9EA3-F1E75EFA2CDA}" srcOrd="4" destOrd="0" presId="urn:microsoft.com/office/officeart/2005/8/layout/pyramid1#1"/>
    <dgm:cxn modelId="{B441A313-CD5E-4E7F-87DB-A7251C05CDBC}" type="presParOf" srcId="{1D8B12F7-2AAD-4C0D-9EA3-F1E75EFA2CDA}" destId="{5D52019A-BEB5-4930-95F8-C28A2D05404A}" srcOrd="0" destOrd="0" presId="urn:microsoft.com/office/officeart/2005/8/layout/pyramid1#1"/>
    <dgm:cxn modelId="{05C5D9B1-2E9E-4BB4-844D-6FD5E1062875}" type="presParOf" srcId="{1D8B12F7-2AAD-4C0D-9EA3-F1E75EFA2CDA}" destId="{B3FA6196-F20B-4AD9-8ABD-778A8B881F09}" srcOrd="1" destOrd="0" presId="urn:microsoft.com/office/officeart/2005/8/layout/pyramid1#1"/>
    <dgm:cxn modelId="{2E9EE087-780B-40FA-B909-EA8A71673756}" type="presParOf" srcId="{CDE3BB46-E1D7-4E7E-8C47-39D7738C15E3}" destId="{8A378D7F-C385-4F21-9F3E-EE4345092749}" srcOrd="5" destOrd="0" presId="urn:microsoft.com/office/officeart/2005/8/layout/pyramid1#1"/>
    <dgm:cxn modelId="{D9684B8F-90C7-4195-959F-8DCBAEB7754E}" type="presParOf" srcId="{8A378D7F-C385-4F21-9F3E-EE4345092749}" destId="{E37A6D7C-A33F-41FA-B5E6-7CF9928BEB7C}" srcOrd="0" destOrd="0" presId="urn:microsoft.com/office/officeart/2005/8/layout/pyramid1#1"/>
    <dgm:cxn modelId="{F618B27A-266A-46DA-9942-22D49799A8BB}" type="presParOf" srcId="{8A378D7F-C385-4F21-9F3E-EE4345092749}" destId="{4F0393BF-BD2F-4D24-BD78-DEA833B722B0}" srcOrd="1" destOrd="0" presId="urn:microsoft.com/office/officeart/2005/8/layout/pyramid1#1"/>
    <dgm:cxn modelId="{A579F24B-1D21-4994-B5B4-502A8081ADA3}" type="presParOf" srcId="{CDE3BB46-E1D7-4E7E-8C47-39D7738C15E3}" destId="{FAE4D5A8-B18E-40CA-A6D1-15A0C856CAD8}" srcOrd="6" destOrd="0" presId="urn:microsoft.com/office/officeart/2005/8/layout/pyramid1#1"/>
    <dgm:cxn modelId="{F09043A1-0B92-4C78-88C4-D71AF430F605}" type="presParOf" srcId="{FAE4D5A8-B18E-40CA-A6D1-15A0C856CAD8}" destId="{3EB27A31-8653-4A4C-8A32-F24D7AFEC6EA}" srcOrd="0" destOrd="0" presId="urn:microsoft.com/office/officeart/2005/8/layout/pyramid1#1"/>
    <dgm:cxn modelId="{A7B47916-96E1-44DF-BB57-1DFA73514901}" type="presParOf" srcId="{FAE4D5A8-B18E-40CA-A6D1-15A0C856CAD8}" destId="{FA730D23-8A40-4506-881B-0497CC512193}" srcOrd="1" destOrd="0" presId="urn:microsoft.com/office/officeart/2005/8/layout/pyramid1#1"/>
    <dgm:cxn modelId="{6105C3D1-94B1-41F6-A0EA-38C59105ACC8}" type="presParOf" srcId="{CDE3BB46-E1D7-4E7E-8C47-39D7738C15E3}" destId="{06D728D9-C14B-45A6-8734-6D28843F5D1C}" srcOrd="7" destOrd="0" presId="urn:microsoft.com/office/officeart/2005/8/layout/pyramid1#1"/>
    <dgm:cxn modelId="{BE48D0A1-BE89-440A-94E7-7DB9054A10AF}" type="presParOf" srcId="{06D728D9-C14B-45A6-8734-6D28843F5D1C}" destId="{4C7C5277-A7E6-43BE-8497-334A6DDC48FF}" srcOrd="0" destOrd="0" presId="urn:microsoft.com/office/officeart/2005/8/layout/pyramid1#1"/>
    <dgm:cxn modelId="{7C23F6ED-9774-4474-B704-C5CD89D335B6}" type="presParOf" srcId="{06D728D9-C14B-45A6-8734-6D28843F5D1C}" destId="{521EC1C0-F284-4EA5-AA1C-AFA0D5EE1B91}" srcOrd="1" destOrd="0" presId="urn:microsoft.com/office/officeart/2005/8/layout/pyramid1#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22393473-6337-49AC-BCEC-5B4AA9A60EC1}" type="doc">
      <dgm:prSet loTypeId="urn:microsoft.com/office/officeart/2005/8/layout/arrow6#1" loCatId="relationship" qsTypeId="urn:microsoft.com/office/officeart/2005/8/quickstyle/simple1#23" qsCatId="simple" csTypeId="urn:microsoft.com/office/officeart/2005/8/colors/colorful5#17" csCatId="colorful" phldr="1"/>
      <dgm:spPr/>
      <dgm:t>
        <a:bodyPr/>
        <a:lstStyle/>
        <a:p>
          <a:endParaRPr lang="en-GB"/>
        </a:p>
      </dgm:t>
    </dgm:pt>
    <dgm:pt modelId="{D13D3506-1CE5-4331-99C1-9466BFD7CF8F}">
      <dgm:prSet phldrT="[Text]"/>
      <dgm:spPr/>
      <dgm:t>
        <a:bodyPr/>
        <a:lstStyle/>
        <a:p>
          <a:endParaRPr lang="en-GB" dirty="0"/>
        </a:p>
      </dgm:t>
    </dgm:pt>
    <dgm:pt modelId="{142FD6CB-4554-4A6D-8893-0FF1DC22D123}" type="parTrans" cxnId="{9E4A8556-A23E-45C3-9B42-C3A90E45146E}">
      <dgm:prSet/>
      <dgm:spPr/>
      <dgm:t>
        <a:bodyPr/>
        <a:lstStyle/>
        <a:p>
          <a:endParaRPr lang="en-GB"/>
        </a:p>
      </dgm:t>
    </dgm:pt>
    <dgm:pt modelId="{611D40E2-ED10-4F38-A383-9EEB0A73460F}" type="sibTrans" cxnId="{9E4A8556-A23E-45C3-9B42-C3A90E45146E}">
      <dgm:prSet/>
      <dgm:spPr/>
      <dgm:t>
        <a:bodyPr/>
        <a:lstStyle/>
        <a:p>
          <a:endParaRPr lang="en-GB"/>
        </a:p>
      </dgm:t>
    </dgm:pt>
    <dgm:pt modelId="{7E7F9E3D-F8E2-4451-B084-B81094B0AE6C}">
      <dgm:prSet phldrT="[Text]"/>
      <dgm:spPr/>
      <dgm:t>
        <a:bodyPr/>
        <a:lstStyle/>
        <a:p>
          <a:endParaRPr lang="en-GB" dirty="0"/>
        </a:p>
      </dgm:t>
    </dgm:pt>
    <dgm:pt modelId="{98016967-A310-4098-B2F4-C70C62F36274}" type="parTrans" cxnId="{3D0121C5-3B95-4348-85D0-F3FA1092E6B8}">
      <dgm:prSet/>
      <dgm:spPr/>
      <dgm:t>
        <a:bodyPr/>
        <a:lstStyle/>
        <a:p>
          <a:endParaRPr lang="en-GB"/>
        </a:p>
      </dgm:t>
    </dgm:pt>
    <dgm:pt modelId="{CAEFD412-65EE-4677-936E-ADA0E73E1729}" type="sibTrans" cxnId="{3D0121C5-3B95-4348-85D0-F3FA1092E6B8}">
      <dgm:prSet/>
      <dgm:spPr/>
      <dgm:t>
        <a:bodyPr/>
        <a:lstStyle/>
        <a:p>
          <a:endParaRPr lang="en-GB"/>
        </a:p>
      </dgm:t>
    </dgm:pt>
    <dgm:pt modelId="{292EEB9B-18E2-4C2F-8727-6F63AFC167D5}">
      <dgm:prSet/>
      <dgm:spPr/>
    </dgm:pt>
    <dgm:pt modelId="{BD49D9C3-4DD5-4EDC-8605-A4C69BE98082}" type="parTrans" cxnId="{D1E83E3D-CBE8-4A22-BFA3-A8E61B8892CD}">
      <dgm:prSet/>
      <dgm:spPr/>
      <dgm:t>
        <a:bodyPr/>
        <a:lstStyle/>
        <a:p>
          <a:endParaRPr lang="zh-CN" altLang="en-US"/>
        </a:p>
      </dgm:t>
    </dgm:pt>
    <dgm:pt modelId="{0CE20BAF-C94C-4EEF-9864-FBA5E3C33226}" type="sibTrans" cxnId="{D1E83E3D-CBE8-4A22-BFA3-A8E61B8892CD}">
      <dgm:prSet/>
      <dgm:spPr/>
      <dgm:t>
        <a:bodyPr/>
        <a:lstStyle/>
        <a:p>
          <a:endParaRPr lang="zh-CN" altLang="en-US"/>
        </a:p>
      </dgm:t>
    </dgm:pt>
    <dgm:pt modelId="{68583925-3930-4212-91F8-9E7430B82A51}">
      <dgm:prSet/>
      <dgm:spPr/>
    </dgm:pt>
    <dgm:pt modelId="{F9499F65-90C1-4158-B360-FBB73453C32E}" type="parTrans" cxnId="{CFEC9D5C-167C-483A-9F7A-E21B58E42B69}">
      <dgm:prSet/>
      <dgm:spPr/>
      <dgm:t>
        <a:bodyPr/>
        <a:lstStyle/>
        <a:p>
          <a:endParaRPr lang="zh-CN" altLang="en-US"/>
        </a:p>
      </dgm:t>
    </dgm:pt>
    <dgm:pt modelId="{60019DFB-B0B1-400A-829B-37C0582CBC37}" type="sibTrans" cxnId="{CFEC9D5C-167C-483A-9F7A-E21B58E42B69}">
      <dgm:prSet/>
      <dgm:spPr/>
      <dgm:t>
        <a:bodyPr/>
        <a:lstStyle/>
        <a:p>
          <a:endParaRPr lang="zh-CN" altLang="en-US"/>
        </a:p>
      </dgm:t>
    </dgm:pt>
    <dgm:pt modelId="{B1C0C910-A224-416C-9EAD-ACA835CEEC42}">
      <dgm:prSet/>
      <dgm:spPr/>
    </dgm:pt>
    <dgm:pt modelId="{778002C6-DB1B-447E-B30C-3409A9DB5F37}" type="parTrans" cxnId="{E2163B54-E3B4-49DA-87CB-274A5AA95FE4}">
      <dgm:prSet/>
      <dgm:spPr/>
      <dgm:t>
        <a:bodyPr/>
        <a:lstStyle/>
        <a:p>
          <a:endParaRPr lang="zh-CN" altLang="en-US"/>
        </a:p>
      </dgm:t>
    </dgm:pt>
    <dgm:pt modelId="{6698B9C5-7E7F-4698-AE98-E6946CEBBAD8}" type="sibTrans" cxnId="{E2163B54-E3B4-49DA-87CB-274A5AA95FE4}">
      <dgm:prSet/>
      <dgm:spPr/>
      <dgm:t>
        <a:bodyPr/>
        <a:lstStyle/>
        <a:p>
          <a:endParaRPr lang="zh-CN" altLang="en-US"/>
        </a:p>
      </dgm:t>
    </dgm:pt>
    <dgm:pt modelId="{F4669E0A-9DF8-402F-913E-B895122CFD8C}" type="pres">
      <dgm:prSet presAssocID="{22393473-6337-49AC-BCEC-5B4AA9A60EC1}" presName="compositeShape" presStyleCnt="0">
        <dgm:presLayoutVars>
          <dgm:chMax val="2"/>
          <dgm:dir/>
          <dgm:resizeHandles val="exact"/>
        </dgm:presLayoutVars>
      </dgm:prSet>
      <dgm:spPr/>
    </dgm:pt>
    <dgm:pt modelId="{0E95B3EA-70E8-4242-8CBD-1B8BD1F82F3A}" type="pres">
      <dgm:prSet presAssocID="{22393473-6337-49AC-BCEC-5B4AA9A60EC1}" presName="ribbon" presStyleLbl="node1" presStyleIdx="0" presStyleCnt="1" custLinFactNeighborX="9852" custLinFactNeighborY="6833"/>
      <dgm:spPr/>
    </dgm:pt>
    <dgm:pt modelId="{7FD93850-D12F-4DD5-9D52-8BEDE17D59CA}" type="pres">
      <dgm:prSet presAssocID="{22393473-6337-49AC-BCEC-5B4AA9A60EC1}" presName="leftArrowText" presStyleLbl="node1" presStyleIdx="0" presStyleCnt="1">
        <dgm:presLayoutVars>
          <dgm:chMax val="0"/>
          <dgm:bulletEnabled val="1"/>
        </dgm:presLayoutVars>
      </dgm:prSet>
      <dgm:spPr/>
    </dgm:pt>
    <dgm:pt modelId="{1DA9F935-FC0B-4F96-BA31-181C6A044A52}" type="pres">
      <dgm:prSet presAssocID="{22393473-6337-49AC-BCEC-5B4AA9A60EC1}" presName="rightArrowText" presStyleLbl="node1" presStyleIdx="0" presStyleCnt="1">
        <dgm:presLayoutVars>
          <dgm:chMax val="0"/>
          <dgm:bulletEnabled val="1"/>
        </dgm:presLayoutVars>
      </dgm:prSet>
      <dgm:spPr/>
    </dgm:pt>
  </dgm:ptLst>
  <dgm:cxnLst>
    <dgm:cxn modelId="{882E0313-CFBA-4BB2-BABC-4ACC664A70A0}" type="presOf" srcId="{7E7F9E3D-F8E2-4451-B084-B81094B0AE6C}" destId="{1DA9F935-FC0B-4F96-BA31-181C6A044A52}" srcOrd="0" destOrd="0" presId="urn:microsoft.com/office/officeart/2005/8/layout/arrow6#1"/>
    <dgm:cxn modelId="{D1E83E3D-CBE8-4A22-BFA3-A8E61B8892CD}" srcId="{22393473-6337-49AC-BCEC-5B4AA9A60EC1}" destId="{292EEB9B-18E2-4C2F-8727-6F63AFC167D5}" srcOrd="2" destOrd="0" parTransId="{BD49D9C3-4DD5-4EDC-8605-A4C69BE98082}" sibTransId="{0CE20BAF-C94C-4EEF-9864-FBA5E3C33226}"/>
    <dgm:cxn modelId="{CFEC9D5C-167C-483A-9F7A-E21B58E42B69}" srcId="{22393473-6337-49AC-BCEC-5B4AA9A60EC1}" destId="{68583925-3930-4212-91F8-9E7430B82A51}" srcOrd="3" destOrd="0" parTransId="{F9499F65-90C1-4158-B360-FBB73453C32E}" sibTransId="{60019DFB-B0B1-400A-829B-37C0582CBC37}"/>
    <dgm:cxn modelId="{8684F65F-7F2F-4D40-8D4B-C88E23FF7D0B}" type="presOf" srcId="{22393473-6337-49AC-BCEC-5B4AA9A60EC1}" destId="{F4669E0A-9DF8-402F-913E-B895122CFD8C}" srcOrd="0" destOrd="0" presId="urn:microsoft.com/office/officeart/2005/8/layout/arrow6#1"/>
    <dgm:cxn modelId="{E2163B54-E3B4-49DA-87CB-274A5AA95FE4}" srcId="{22393473-6337-49AC-BCEC-5B4AA9A60EC1}" destId="{B1C0C910-A224-416C-9EAD-ACA835CEEC42}" srcOrd="4" destOrd="0" parTransId="{778002C6-DB1B-447E-B30C-3409A9DB5F37}" sibTransId="{6698B9C5-7E7F-4698-AE98-E6946CEBBAD8}"/>
    <dgm:cxn modelId="{9E4A8556-A23E-45C3-9B42-C3A90E45146E}" srcId="{22393473-6337-49AC-BCEC-5B4AA9A60EC1}" destId="{D13D3506-1CE5-4331-99C1-9466BFD7CF8F}" srcOrd="0" destOrd="0" parTransId="{142FD6CB-4554-4A6D-8893-0FF1DC22D123}" sibTransId="{611D40E2-ED10-4F38-A383-9EEB0A73460F}"/>
    <dgm:cxn modelId="{3D0121C5-3B95-4348-85D0-F3FA1092E6B8}" srcId="{22393473-6337-49AC-BCEC-5B4AA9A60EC1}" destId="{7E7F9E3D-F8E2-4451-B084-B81094B0AE6C}" srcOrd="1" destOrd="0" parTransId="{98016967-A310-4098-B2F4-C70C62F36274}" sibTransId="{CAEFD412-65EE-4677-936E-ADA0E73E1729}"/>
    <dgm:cxn modelId="{0C83D6FE-FC9A-4DD8-80BB-3FFC549A6C8B}" type="presOf" srcId="{D13D3506-1CE5-4331-99C1-9466BFD7CF8F}" destId="{7FD93850-D12F-4DD5-9D52-8BEDE17D59CA}" srcOrd="0" destOrd="0" presId="urn:microsoft.com/office/officeart/2005/8/layout/arrow6#1"/>
    <dgm:cxn modelId="{D86B6F09-2F44-4D1D-9623-444B6BC954D2}" type="presParOf" srcId="{F4669E0A-9DF8-402F-913E-B895122CFD8C}" destId="{0E95B3EA-70E8-4242-8CBD-1B8BD1F82F3A}" srcOrd="0" destOrd="0" presId="urn:microsoft.com/office/officeart/2005/8/layout/arrow6#1"/>
    <dgm:cxn modelId="{4D530E43-D553-473A-8FEC-B52A2BF5A180}" type="presParOf" srcId="{F4669E0A-9DF8-402F-913E-B895122CFD8C}" destId="{7FD93850-D12F-4DD5-9D52-8BEDE17D59CA}" srcOrd="1" destOrd="0" presId="urn:microsoft.com/office/officeart/2005/8/layout/arrow6#1"/>
    <dgm:cxn modelId="{7EF064E3-764E-4A6C-B598-5288203CB291}" type="presParOf" srcId="{F4669E0A-9DF8-402F-913E-B895122CFD8C}" destId="{1DA9F935-FC0B-4F96-BA31-181C6A044A52}" srcOrd="2" destOrd="0" presId="urn:microsoft.com/office/officeart/2005/8/layout/arrow6#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CCFE7707-4FAD-48BF-97F8-A148C22401FE}" type="doc">
      <dgm:prSet loTypeId="urn:microsoft.com/office/officeart/2008/layout/VerticalCurvedList#1" loCatId="list" qsTypeId="urn:microsoft.com/office/officeart/2005/8/quickstyle/simple1#24" qsCatId="simple" csTypeId="urn:microsoft.com/office/officeart/2005/8/colors/colorful4#8" csCatId="colorful" phldr="1"/>
      <dgm:spPr/>
      <dgm:t>
        <a:bodyPr/>
        <a:lstStyle/>
        <a:p>
          <a:endParaRPr lang="en-GB"/>
        </a:p>
      </dgm:t>
    </dgm:pt>
    <dgm:pt modelId="{8FD7D57A-BF6F-4A11-B7DD-C5AA3C8C67A3}">
      <dgm:prSet phldrT="[Text]"/>
      <dgm:spPr/>
      <dgm:t>
        <a:bodyPr/>
        <a:lstStyle/>
        <a:p>
          <a:endParaRPr lang="en-GB" dirty="0"/>
        </a:p>
      </dgm:t>
    </dgm:pt>
    <dgm:pt modelId="{2B76407A-FFFF-43C2-971B-76F385CA91CF}" type="parTrans" cxnId="{08CA657A-652C-431A-8EF9-018CDC802FED}">
      <dgm:prSet/>
      <dgm:spPr/>
      <dgm:t>
        <a:bodyPr/>
        <a:lstStyle/>
        <a:p>
          <a:endParaRPr lang="en-GB"/>
        </a:p>
      </dgm:t>
    </dgm:pt>
    <dgm:pt modelId="{FDD858C5-0C0C-45DF-8B8F-7D7880F3A8A0}" type="sibTrans" cxnId="{08CA657A-652C-431A-8EF9-018CDC802FED}">
      <dgm:prSet/>
      <dgm:spPr/>
      <dgm:t>
        <a:bodyPr/>
        <a:lstStyle/>
        <a:p>
          <a:endParaRPr lang="en-GB"/>
        </a:p>
      </dgm:t>
    </dgm:pt>
    <dgm:pt modelId="{06509FE1-F8DD-4243-B7C2-56FC512E0F25}">
      <dgm:prSet phldrT="[Text]"/>
      <dgm:spPr/>
      <dgm:t>
        <a:bodyPr/>
        <a:lstStyle/>
        <a:p>
          <a:endParaRPr lang="en-GB" dirty="0"/>
        </a:p>
      </dgm:t>
    </dgm:pt>
    <dgm:pt modelId="{62A1104F-D74E-4534-BC84-59352C306992}" type="parTrans" cxnId="{12535F3E-F1FB-4451-9302-D7A3671AE2ED}">
      <dgm:prSet/>
      <dgm:spPr/>
      <dgm:t>
        <a:bodyPr/>
        <a:lstStyle/>
        <a:p>
          <a:endParaRPr lang="en-GB"/>
        </a:p>
      </dgm:t>
    </dgm:pt>
    <dgm:pt modelId="{E5CFEA66-DDC6-476F-979A-B6D1FA4DEE36}" type="sibTrans" cxnId="{12535F3E-F1FB-4451-9302-D7A3671AE2ED}">
      <dgm:prSet/>
      <dgm:spPr/>
      <dgm:t>
        <a:bodyPr/>
        <a:lstStyle/>
        <a:p>
          <a:endParaRPr lang="en-GB"/>
        </a:p>
      </dgm:t>
    </dgm:pt>
    <dgm:pt modelId="{10714C61-DA62-497E-AEEC-301BE69D597C}">
      <dgm:prSet phldrT="[Text]"/>
      <dgm:spPr/>
      <dgm:t>
        <a:bodyPr/>
        <a:lstStyle/>
        <a:p>
          <a:endParaRPr lang="en-GB" dirty="0"/>
        </a:p>
      </dgm:t>
    </dgm:pt>
    <dgm:pt modelId="{1DED1F9B-C963-4E74-9A8B-66CA7B83783C}" type="parTrans" cxnId="{5BDB4BAC-D58A-4B9E-9CB0-06866C0C9D23}">
      <dgm:prSet/>
      <dgm:spPr/>
      <dgm:t>
        <a:bodyPr/>
        <a:lstStyle/>
        <a:p>
          <a:endParaRPr lang="en-GB"/>
        </a:p>
      </dgm:t>
    </dgm:pt>
    <dgm:pt modelId="{A04E3A69-663E-434F-AE1C-36235311C05E}" type="sibTrans" cxnId="{5BDB4BAC-D58A-4B9E-9CB0-06866C0C9D23}">
      <dgm:prSet/>
      <dgm:spPr/>
      <dgm:t>
        <a:bodyPr/>
        <a:lstStyle/>
        <a:p>
          <a:endParaRPr lang="en-GB"/>
        </a:p>
      </dgm:t>
    </dgm:pt>
    <dgm:pt modelId="{43B53F3B-CFC2-48DD-B997-0B1E3D11CA50}" type="pres">
      <dgm:prSet presAssocID="{CCFE7707-4FAD-48BF-97F8-A148C22401FE}" presName="Name0" presStyleCnt="0">
        <dgm:presLayoutVars>
          <dgm:chMax val="7"/>
          <dgm:chPref val="7"/>
          <dgm:dir/>
        </dgm:presLayoutVars>
      </dgm:prSet>
      <dgm:spPr/>
    </dgm:pt>
    <dgm:pt modelId="{3DAE9F60-BFE8-4D11-928D-5125E7BF2DF7}" type="pres">
      <dgm:prSet presAssocID="{CCFE7707-4FAD-48BF-97F8-A148C22401FE}" presName="Name1" presStyleCnt="0"/>
      <dgm:spPr/>
    </dgm:pt>
    <dgm:pt modelId="{0957AAFE-DF94-4B95-AAF0-7D9908824899}" type="pres">
      <dgm:prSet presAssocID="{CCFE7707-4FAD-48BF-97F8-A148C22401FE}" presName="cycle" presStyleCnt="0"/>
      <dgm:spPr/>
    </dgm:pt>
    <dgm:pt modelId="{31C40FA4-FE66-43E0-B128-AD9B532B3E8B}" type="pres">
      <dgm:prSet presAssocID="{CCFE7707-4FAD-48BF-97F8-A148C22401FE}" presName="srcNode" presStyleLbl="node1" presStyleIdx="0" presStyleCnt="3"/>
      <dgm:spPr/>
    </dgm:pt>
    <dgm:pt modelId="{27E78F70-B7CB-4ADA-ACDB-44BC8D32C6D0}" type="pres">
      <dgm:prSet presAssocID="{CCFE7707-4FAD-48BF-97F8-A148C22401FE}" presName="conn" presStyleLbl="parChTrans1D2" presStyleIdx="0" presStyleCnt="1"/>
      <dgm:spPr/>
    </dgm:pt>
    <dgm:pt modelId="{B7FFF37E-4825-4951-B85A-8C2719DBD147}" type="pres">
      <dgm:prSet presAssocID="{CCFE7707-4FAD-48BF-97F8-A148C22401FE}" presName="extraNode" presStyleLbl="node1" presStyleIdx="0" presStyleCnt="3"/>
      <dgm:spPr/>
    </dgm:pt>
    <dgm:pt modelId="{73B18A73-C091-4114-8BFF-6934EA49D66C}" type="pres">
      <dgm:prSet presAssocID="{CCFE7707-4FAD-48BF-97F8-A148C22401FE}" presName="dstNode" presStyleLbl="node1" presStyleIdx="0" presStyleCnt="3"/>
      <dgm:spPr/>
    </dgm:pt>
    <dgm:pt modelId="{D263F6C5-E87E-4887-9C49-369DC1982973}" type="pres">
      <dgm:prSet presAssocID="{8FD7D57A-BF6F-4A11-B7DD-C5AA3C8C67A3}" presName="text_1" presStyleLbl="node1" presStyleIdx="0" presStyleCnt="3">
        <dgm:presLayoutVars>
          <dgm:bulletEnabled val="1"/>
        </dgm:presLayoutVars>
      </dgm:prSet>
      <dgm:spPr/>
    </dgm:pt>
    <dgm:pt modelId="{5496F514-6C69-4B51-96EB-9BE17484B66B}" type="pres">
      <dgm:prSet presAssocID="{8FD7D57A-BF6F-4A11-B7DD-C5AA3C8C67A3}" presName="accent_1" presStyleCnt="0"/>
      <dgm:spPr/>
    </dgm:pt>
    <dgm:pt modelId="{49356BC8-E455-40E6-9D3F-E818A2637D60}" type="pres">
      <dgm:prSet presAssocID="{8FD7D57A-BF6F-4A11-B7DD-C5AA3C8C67A3}" presName="accentRepeatNode" presStyleLbl="solidFgAcc1" presStyleIdx="0" presStyleCnt="3"/>
      <dgm:spPr/>
    </dgm:pt>
    <dgm:pt modelId="{E6C22133-D473-422C-BC2A-A17A5162D8EB}" type="pres">
      <dgm:prSet presAssocID="{06509FE1-F8DD-4243-B7C2-56FC512E0F25}" presName="text_2" presStyleLbl="node1" presStyleIdx="1" presStyleCnt="3">
        <dgm:presLayoutVars>
          <dgm:bulletEnabled val="1"/>
        </dgm:presLayoutVars>
      </dgm:prSet>
      <dgm:spPr/>
    </dgm:pt>
    <dgm:pt modelId="{36926B24-7BEC-4F4D-848F-10CFF690BA7C}" type="pres">
      <dgm:prSet presAssocID="{06509FE1-F8DD-4243-B7C2-56FC512E0F25}" presName="accent_2" presStyleCnt="0"/>
      <dgm:spPr/>
    </dgm:pt>
    <dgm:pt modelId="{D27EDE9B-D8E8-4778-A999-1D986684107C}" type="pres">
      <dgm:prSet presAssocID="{06509FE1-F8DD-4243-B7C2-56FC512E0F25}" presName="accentRepeatNode" presStyleLbl="solidFgAcc1" presStyleIdx="1" presStyleCnt="3"/>
      <dgm:spPr/>
    </dgm:pt>
    <dgm:pt modelId="{BF12049C-9474-41AF-823F-FC340F1ACD45}" type="pres">
      <dgm:prSet presAssocID="{10714C61-DA62-497E-AEEC-301BE69D597C}" presName="text_3" presStyleLbl="node1" presStyleIdx="2" presStyleCnt="3">
        <dgm:presLayoutVars>
          <dgm:bulletEnabled val="1"/>
        </dgm:presLayoutVars>
      </dgm:prSet>
      <dgm:spPr/>
    </dgm:pt>
    <dgm:pt modelId="{BADC5166-0060-4AFA-AB2A-FD05700FF8B5}" type="pres">
      <dgm:prSet presAssocID="{10714C61-DA62-497E-AEEC-301BE69D597C}" presName="accent_3" presStyleCnt="0"/>
      <dgm:spPr/>
    </dgm:pt>
    <dgm:pt modelId="{BCFAFF20-E3AA-43C9-A940-C767B86616F2}" type="pres">
      <dgm:prSet presAssocID="{10714C61-DA62-497E-AEEC-301BE69D597C}" presName="accentRepeatNode" presStyleLbl="solidFgAcc1" presStyleIdx="2" presStyleCnt="3"/>
      <dgm:spPr/>
    </dgm:pt>
  </dgm:ptLst>
  <dgm:cxnLst>
    <dgm:cxn modelId="{5AAEDB30-7723-4359-8E53-AFEFD3D8DB3E}" type="presOf" srcId="{06509FE1-F8DD-4243-B7C2-56FC512E0F25}" destId="{E6C22133-D473-422C-BC2A-A17A5162D8EB}" srcOrd="0" destOrd="0" presId="urn:microsoft.com/office/officeart/2008/layout/VerticalCurvedList#1"/>
    <dgm:cxn modelId="{655DF73C-CE24-4B72-9FD0-C99F32E2311A}" type="presOf" srcId="{CCFE7707-4FAD-48BF-97F8-A148C22401FE}" destId="{43B53F3B-CFC2-48DD-B997-0B1E3D11CA50}" srcOrd="0" destOrd="0" presId="urn:microsoft.com/office/officeart/2008/layout/VerticalCurvedList#1"/>
    <dgm:cxn modelId="{12535F3E-F1FB-4451-9302-D7A3671AE2ED}" srcId="{CCFE7707-4FAD-48BF-97F8-A148C22401FE}" destId="{06509FE1-F8DD-4243-B7C2-56FC512E0F25}" srcOrd="1" destOrd="0" parTransId="{62A1104F-D74E-4534-BC84-59352C306992}" sibTransId="{E5CFEA66-DDC6-476F-979A-B6D1FA4DEE36}"/>
    <dgm:cxn modelId="{C138A955-865E-4310-9345-E903A498EAE0}" type="presOf" srcId="{10714C61-DA62-497E-AEEC-301BE69D597C}" destId="{BF12049C-9474-41AF-823F-FC340F1ACD45}" srcOrd="0" destOrd="0" presId="urn:microsoft.com/office/officeart/2008/layout/VerticalCurvedList#1"/>
    <dgm:cxn modelId="{08CA657A-652C-431A-8EF9-018CDC802FED}" srcId="{CCFE7707-4FAD-48BF-97F8-A148C22401FE}" destId="{8FD7D57A-BF6F-4A11-B7DD-C5AA3C8C67A3}" srcOrd="0" destOrd="0" parTransId="{2B76407A-FFFF-43C2-971B-76F385CA91CF}" sibTransId="{FDD858C5-0C0C-45DF-8B8F-7D7880F3A8A0}"/>
    <dgm:cxn modelId="{A12CFC81-2389-4EB5-A757-9B3BD38A84AB}" type="presOf" srcId="{8FD7D57A-BF6F-4A11-B7DD-C5AA3C8C67A3}" destId="{D263F6C5-E87E-4887-9C49-369DC1982973}" srcOrd="0" destOrd="0" presId="urn:microsoft.com/office/officeart/2008/layout/VerticalCurvedList#1"/>
    <dgm:cxn modelId="{5BDB4BAC-D58A-4B9E-9CB0-06866C0C9D23}" srcId="{CCFE7707-4FAD-48BF-97F8-A148C22401FE}" destId="{10714C61-DA62-497E-AEEC-301BE69D597C}" srcOrd="2" destOrd="0" parTransId="{1DED1F9B-C963-4E74-9A8B-66CA7B83783C}" sibTransId="{A04E3A69-663E-434F-AE1C-36235311C05E}"/>
    <dgm:cxn modelId="{AFAA48BC-5547-42EF-864B-2564610AAF57}" type="presOf" srcId="{FDD858C5-0C0C-45DF-8B8F-7D7880F3A8A0}" destId="{27E78F70-B7CB-4ADA-ACDB-44BC8D32C6D0}" srcOrd="0" destOrd="0" presId="urn:microsoft.com/office/officeart/2008/layout/VerticalCurvedList#1"/>
    <dgm:cxn modelId="{2D76E67C-294A-4997-B790-510B8487AED1}" type="presParOf" srcId="{43B53F3B-CFC2-48DD-B997-0B1E3D11CA50}" destId="{3DAE9F60-BFE8-4D11-928D-5125E7BF2DF7}" srcOrd="0" destOrd="0" presId="urn:microsoft.com/office/officeart/2008/layout/VerticalCurvedList#1"/>
    <dgm:cxn modelId="{5915B662-D403-4100-8896-CDDA93F4A80A}" type="presParOf" srcId="{3DAE9F60-BFE8-4D11-928D-5125E7BF2DF7}" destId="{0957AAFE-DF94-4B95-AAF0-7D9908824899}" srcOrd="0" destOrd="0" presId="urn:microsoft.com/office/officeart/2008/layout/VerticalCurvedList#1"/>
    <dgm:cxn modelId="{09FBFA68-C725-42E1-A310-542203CD0CD1}" type="presParOf" srcId="{0957AAFE-DF94-4B95-AAF0-7D9908824899}" destId="{31C40FA4-FE66-43E0-B128-AD9B532B3E8B}" srcOrd="0" destOrd="0" presId="urn:microsoft.com/office/officeart/2008/layout/VerticalCurvedList#1"/>
    <dgm:cxn modelId="{35B84A6B-FBBE-441F-A172-C7A22BC4BD38}" type="presParOf" srcId="{0957AAFE-DF94-4B95-AAF0-7D9908824899}" destId="{27E78F70-B7CB-4ADA-ACDB-44BC8D32C6D0}" srcOrd="1" destOrd="0" presId="urn:microsoft.com/office/officeart/2008/layout/VerticalCurvedList#1"/>
    <dgm:cxn modelId="{404134F6-F4BD-4582-BEE1-EC44FE88901C}" type="presParOf" srcId="{0957AAFE-DF94-4B95-AAF0-7D9908824899}" destId="{B7FFF37E-4825-4951-B85A-8C2719DBD147}" srcOrd="2" destOrd="0" presId="urn:microsoft.com/office/officeart/2008/layout/VerticalCurvedList#1"/>
    <dgm:cxn modelId="{CB10998E-F9BB-441D-BE82-2366DE8CFD4A}" type="presParOf" srcId="{0957AAFE-DF94-4B95-AAF0-7D9908824899}" destId="{73B18A73-C091-4114-8BFF-6934EA49D66C}" srcOrd="3" destOrd="0" presId="urn:microsoft.com/office/officeart/2008/layout/VerticalCurvedList#1"/>
    <dgm:cxn modelId="{B0DF0CFC-CCA6-42F9-B06E-D28A550B96B6}" type="presParOf" srcId="{3DAE9F60-BFE8-4D11-928D-5125E7BF2DF7}" destId="{D263F6C5-E87E-4887-9C49-369DC1982973}" srcOrd="1" destOrd="0" presId="urn:microsoft.com/office/officeart/2008/layout/VerticalCurvedList#1"/>
    <dgm:cxn modelId="{9EAFEC07-3E2C-465D-BD4A-33A49F8AA292}" type="presParOf" srcId="{3DAE9F60-BFE8-4D11-928D-5125E7BF2DF7}" destId="{5496F514-6C69-4B51-96EB-9BE17484B66B}" srcOrd="2" destOrd="0" presId="urn:microsoft.com/office/officeart/2008/layout/VerticalCurvedList#1"/>
    <dgm:cxn modelId="{7E7056FA-F0B0-4DDB-8921-51D2F9158E61}" type="presParOf" srcId="{5496F514-6C69-4B51-96EB-9BE17484B66B}" destId="{49356BC8-E455-40E6-9D3F-E818A2637D60}" srcOrd="0" destOrd="0" presId="urn:microsoft.com/office/officeart/2008/layout/VerticalCurvedList#1"/>
    <dgm:cxn modelId="{4278E92F-9974-461B-8EF9-B5B65FA05E10}" type="presParOf" srcId="{3DAE9F60-BFE8-4D11-928D-5125E7BF2DF7}" destId="{E6C22133-D473-422C-BC2A-A17A5162D8EB}" srcOrd="3" destOrd="0" presId="urn:microsoft.com/office/officeart/2008/layout/VerticalCurvedList#1"/>
    <dgm:cxn modelId="{15A6D7CB-C14A-4B7C-99A8-F5BCF0DA3A86}" type="presParOf" srcId="{3DAE9F60-BFE8-4D11-928D-5125E7BF2DF7}" destId="{36926B24-7BEC-4F4D-848F-10CFF690BA7C}" srcOrd="4" destOrd="0" presId="urn:microsoft.com/office/officeart/2008/layout/VerticalCurvedList#1"/>
    <dgm:cxn modelId="{856539D2-8901-41B6-ACD6-93103FD24276}" type="presParOf" srcId="{36926B24-7BEC-4F4D-848F-10CFF690BA7C}" destId="{D27EDE9B-D8E8-4778-A999-1D986684107C}" srcOrd="0" destOrd="0" presId="urn:microsoft.com/office/officeart/2008/layout/VerticalCurvedList#1"/>
    <dgm:cxn modelId="{F2BB3844-1952-4B74-B9F5-683022550ABF}" type="presParOf" srcId="{3DAE9F60-BFE8-4D11-928D-5125E7BF2DF7}" destId="{BF12049C-9474-41AF-823F-FC340F1ACD45}" srcOrd="5" destOrd="0" presId="urn:microsoft.com/office/officeart/2008/layout/VerticalCurvedList#1"/>
    <dgm:cxn modelId="{EDE81A50-D2A3-4931-8408-08B017274752}" type="presParOf" srcId="{3DAE9F60-BFE8-4D11-928D-5125E7BF2DF7}" destId="{BADC5166-0060-4AFA-AB2A-FD05700FF8B5}" srcOrd="6" destOrd="0" presId="urn:microsoft.com/office/officeart/2008/layout/VerticalCurvedList#1"/>
    <dgm:cxn modelId="{6C6A1E34-1047-4A6B-980C-857043C69087}" type="presParOf" srcId="{BADC5166-0060-4AFA-AB2A-FD05700FF8B5}" destId="{BCFAFF20-E3AA-43C9-A940-C767B86616F2}" srcOrd="0" destOrd="0" presId="urn:microsoft.com/office/officeart/2008/layout/VerticalCurved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F9B5D50C-2B9B-4913-8486-D615303CFA7F}" type="doc">
      <dgm:prSet loTypeId="urn:microsoft.com/office/officeart/2008/layout/CircleAccentTimeline#1" loCatId="process" qsTypeId="urn:microsoft.com/office/officeart/2005/8/quickstyle/simple1#25" qsCatId="simple" csTypeId="urn:microsoft.com/office/officeart/2005/8/colors/colorful5#18" csCatId="colorful" phldr="1"/>
      <dgm:spPr/>
      <dgm:t>
        <a:bodyPr/>
        <a:lstStyle/>
        <a:p>
          <a:endParaRPr lang="en-GB"/>
        </a:p>
      </dgm:t>
    </dgm:pt>
    <dgm:pt modelId="{25A04554-665B-43EE-838E-17B6EED81017}">
      <dgm:prSet phldrT="[Text]"/>
      <dgm:spPr/>
      <dgm:t>
        <a:bodyPr/>
        <a:lstStyle/>
        <a:p>
          <a:r>
            <a:rPr lang="en-GB" dirty="0"/>
            <a:t>Claim</a:t>
          </a:r>
          <a:r>
            <a:rPr lang="zh-CN" altLang="en-US" dirty="0"/>
            <a:t>观点</a:t>
          </a:r>
          <a:endParaRPr lang="en-GB" dirty="0"/>
        </a:p>
      </dgm:t>
    </dgm:pt>
    <dgm:pt modelId="{0A0A4F64-A275-4FAA-B0CA-3F00A99E6A25}" type="parTrans" cxnId="{63DE498B-9A27-4737-89C7-9C27564209F7}">
      <dgm:prSet/>
      <dgm:spPr/>
      <dgm:t>
        <a:bodyPr/>
        <a:lstStyle/>
        <a:p>
          <a:endParaRPr lang="en-GB"/>
        </a:p>
      </dgm:t>
    </dgm:pt>
    <dgm:pt modelId="{866D0CD6-1146-4E61-8CA5-027257FC87AE}" type="sibTrans" cxnId="{63DE498B-9A27-4737-89C7-9C27564209F7}">
      <dgm:prSet/>
      <dgm:spPr/>
      <dgm:t>
        <a:bodyPr/>
        <a:lstStyle/>
        <a:p>
          <a:endParaRPr lang="en-GB"/>
        </a:p>
      </dgm:t>
    </dgm:pt>
    <dgm:pt modelId="{9DF255F0-2960-445A-9A06-1009182CCC5B}">
      <dgm:prSet phldrT="[Text]"/>
      <dgm:spPr/>
      <dgm:t>
        <a:bodyPr/>
        <a:lstStyle/>
        <a:p>
          <a:r>
            <a:rPr lang="en-GB" dirty="0"/>
            <a:t>Assumption </a:t>
          </a:r>
          <a:r>
            <a:rPr lang="zh-CN" altLang="en-US" dirty="0"/>
            <a:t>假设</a:t>
          </a:r>
          <a:r>
            <a:rPr lang="en-GB" dirty="0"/>
            <a:t>1</a:t>
          </a:r>
        </a:p>
      </dgm:t>
    </dgm:pt>
    <dgm:pt modelId="{A6F64450-0970-4AB4-A35C-7F9F77FD75D5}" type="parTrans" cxnId="{B8169715-C8F1-4A34-ADF1-C2FF368AA5D0}">
      <dgm:prSet/>
      <dgm:spPr/>
      <dgm:t>
        <a:bodyPr/>
        <a:lstStyle/>
        <a:p>
          <a:endParaRPr lang="en-GB"/>
        </a:p>
      </dgm:t>
    </dgm:pt>
    <dgm:pt modelId="{6669F70A-88B6-44AE-B76B-453B811BFB34}" type="sibTrans" cxnId="{B8169715-C8F1-4A34-ADF1-C2FF368AA5D0}">
      <dgm:prSet/>
      <dgm:spPr/>
      <dgm:t>
        <a:bodyPr/>
        <a:lstStyle/>
        <a:p>
          <a:endParaRPr lang="en-GB"/>
        </a:p>
      </dgm:t>
    </dgm:pt>
    <dgm:pt modelId="{5E66AA7C-8BEC-4856-9277-1316AD0628B7}">
      <dgm:prSet phldrT="[Text]"/>
      <dgm:spPr/>
      <dgm:t>
        <a:bodyPr/>
        <a:lstStyle/>
        <a:p>
          <a:r>
            <a:rPr lang="en-GB" dirty="0"/>
            <a:t>Assumption </a:t>
          </a:r>
          <a:r>
            <a:rPr lang="zh-CN" altLang="en-US" dirty="0"/>
            <a:t>假设</a:t>
          </a:r>
          <a:r>
            <a:rPr lang="en-GB" dirty="0"/>
            <a:t>2</a:t>
          </a:r>
        </a:p>
      </dgm:t>
    </dgm:pt>
    <dgm:pt modelId="{4E76C201-034A-44F0-BD87-E2356F114B08}" type="parTrans" cxnId="{1BA9766C-2C9A-4F4B-BC27-89CE4BC779D9}">
      <dgm:prSet/>
      <dgm:spPr/>
      <dgm:t>
        <a:bodyPr/>
        <a:lstStyle/>
        <a:p>
          <a:endParaRPr lang="en-GB"/>
        </a:p>
      </dgm:t>
    </dgm:pt>
    <dgm:pt modelId="{E92A33DE-052A-4BCC-85B9-9DA01856DBA0}" type="sibTrans" cxnId="{1BA9766C-2C9A-4F4B-BC27-89CE4BC779D9}">
      <dgm:prSet/>
      <dgm:spPr/>
      <dgm:t>
        <a:bodyPr/>
        <a:lstStyle/>
        <a:p>
          <a:endParaRPr lang="en-GB"/>
        </a:p>
      </dgm:t>
    </dgm:pt>
    <dgm:pt modelId="{E6037840-5808-4895-AE61-57475510A708}">
      <dgm:prSet phldrT="[Text]"/>
      <dgm:spPr/>
      <dgm:t>
        <a:bodyPr/>
        <a:lstStyle/>
        <a:p>
          <a:r>
            <a:rPr lang="en-GB" dirty="0"/>
            <a:t>Counter-Claim</a:t>
          </a:r>
          <a:r>
            <a:rPr lang="zh-CN" altLang="en-US" dirty="0"/>
            <a:t>反观点</a:t>
          </a:r>
          <a:endParaRPr lang="en-GB" dirty="0"/>
        </a:p>
      </dgm:t>
    </dgm:pt>
    <dgm:pt modelId="{3A619794-11A9-4F87-A8D3-5D3D0D51C47F}" type="parTrans" cxnId="{0D663502-9C29-4A66-B842-9B56875A046D}">
      <dgm:prSet/>
      <dgm:spPr/>
      <dgm:t>
        <a:bodyPr/>
        <a:lstStyle/>
        <a:p>
          <a:endParaRPr lang="en-GB"/>
        </a:p>
      </dgm:t>
    </dgm:pt>
    <dgm:pt modelId="{25997AE1-BF5D-4D09-BDE0-48CDE44C8422}" type="sibTrans" cxnId="{0D663502-9C29-4A66-B842-9B56875A046D}">
      <dgm:prSet/>
      <dgm:spPr/>
      <dgm:t>
        <a:bodyPr/>
        <a:lstStyle/>
        <a:p>
          <a:endParaRPr lang="en-GB"/>
        </a:p>
      </dgm:t>
    </dgm:pt>
    <dgm:pt modelId="{A650600F-8FCA-4800-9FB2-21E549CBAED0}">
      <dgm:prSet phldrT="[Text]"/>
      <dgm:spPr/>
      <dgm:t>
        <a:bodyPr/>
        <a:lstStyle/>
        <a:p>
          <a:r>
            <a:rPr lang="en-GB" dirty="0"/>
            <a:t>Assumption </a:t>
          </a:r>
          <a:r>
            <a:rPr lang="zh-CN" altLang="en-US" dirty="0"/>
            <a:t>假设</a:t>
          </a:r>
          <a:r>
            <a:rPr lang="en-GB" dirty="0"/>
            <a:t>1</a:t>
          </a:r>
        </a:p>
      </dgm:t>
    </dgm:pt>
    <dgm:pt modelId="{8E3D79C4-0052-4C05-AD50-54E84C55499E}" type="parTrans" cxnId="{342EBC58-F27B-484F-A164-14C5BD955465}">
      <dgm:prSet/>
      <dgm:spPr/>
      <dgm:t>
        <a:bodyPr/>
        <a:lstStyle/>
        <a:p>
          <a:endParaRPr lang="en-GB"/>
        </a:p>
      </dgm:t>
    </dgm:pt>
    <dgm:pt modelId="{E7FA6A37-69C3-4CBA-A02E-B6A40CE942DC}" type="sibTrans" cxnId="{342EBC58-F27B-484F-A164-14C5BD955465}">
      <dgm:prSet/>
      <dgm:spPr/>
      <dgm:t>
        <a:bodyPr/>
        <a:lstStyle/>
        <a:p>
          <a:endParaRPr lang="en-GB"/>
        </a:p>
      </dgm:t>
    </dgm:pt>
    <dgm:pt modelId="{754A364E-6E1F-452D-8CE7-02CB680C95E2}">
      <dgm:prSet phldrT="[Text]"/>
      <dgm:spPr/>
      <dgm:t>
        <a:bodyPr/>
        <a:lstStyle/>
        <a:p>
          <a:r>
            <a:rPr lang="en-GB" dirty="0"/>
            <a:t>Assumption </a:t>
          </a:r>
          <a:r>
            <a:rPr lang="zh-CN" altLang="en-US" dirty="0"/>
            <a:t>假设</a:t>
          </a:r>
          <a:r>
            <a:rPr lang="en-GB" dirty="0"/>
            <a:t>2</a:t>
          </a:r>
        </a:p>
      </dgm:t>
    </dgm:pt>
    <dgm:pt modelId="{3CAF2F89-DC8F-4AE0-AE53-0F404CE30AB8}" type="parTrans" cxnId="{84EA019C-ECCD-439A-8A81-7404CC6D500D}">
      <dgm:prSet/>
      <dgm:spPr/>
      <dgm:t>
        <a:bodyPr/>
        <a:lstStyle/>
        <a:p>
          <a:endParaRPr lang="en-GB"/>
        </a:p>
      </dgm:t>
    </dgm:pt>
    <dgm:pt modelId="{BE3AB858-9857-40A0-A0CF-DE4011EF28CA}" type="sibTrans" cxnId="{84EA019C-ECCD-439A-8A81-7404CC6D500D}">
      <dgm:prSet/>
      <dgm:spPr/>
      <dgm:t>
        <a:bodyPr/>
        <a:lstStyle/>
        <a:p>
          <a:endParaRPr lang="en-GB"/>
        </a:p>
      </dgm:t>
    </dgm:pt>
    <dgm:pt modelId="{BDD76DA3-3F38-4062-A47F-3AFDF4D8A8A3}" type="pres">
      <dgm:prSet presAssocID="{F9B5D50C-2B9B-4913-8486-D615303CFA7F}" presName="Name0" presStyleCnt="0">
        <dgm:presLayoutVars>
          <dgm:dir/>
        </dgm:presLayoutVars>
      </dgm:prSet>
      <dgm:spPr/>
    </dgm:pt>
    <dgm:pt modelId="{5674082F-C138-4981-8C42-A46E623ACB8A}" type="pres">
      <dgm:prSet presAssocID="{25A04554-665B-43EE-838E-17B6EED81017}" presName="parComposite" presStyleCnt="0"/>
      <dgm:spPr/>
    </dgm:pt>
    <dgm:pt modelId="{D117D2AD-B9C9-4051-84A9-9522AA043044}" type="pres">
      <dgm:prSet presAssocID="{25A04554-665B-43EE-838E-17B6EED81017}" presName="parBigCircle" presStyleLbl="node0" presStyleIdx="0" presStyleCnt="2"/>
      <dgm:spPr/>
    </dgm:pt>
    <dgm:pt modelId="{63B8015C-E60A-45CE-A1B3-ACF80D4D5094}" type="pres">
      <dgm:prSet presAssocID="{25A04554-665B-43EE-838E-17B6EED81017}" presName="parTx" presStyleLbl="revTx" presStyleIdx="0" presStyleCnt="10"/>
      <dgm:spPr/>
    </dgm:pt>
    <dgm:pt modelId="{DE7FE80E-D34D-4257-847C-654B0B57FA5B}" type="pres">
      <dgm:prSet presAssocID="{25A04554-665B-43EE-838E-17B6EED81017}" presName="bSpace" presStyleCnt="0"/>
      <dgm:spPr/>
    </dgm:pt>
    <dgm:pt modelId="{AC08BEE3-0964-486B-9B53-37468E37DBF6}" type="pres">
      <dgm:prSet presAssocID="{25A04554-665B-43EE-838E-17B6EED81017}" presName="parBackupNorm" presStyleCnt="0"/>
      <dgm:spPr/>
    </dgm:pt>
    <dgm:pt modelId="{25F71DC5-204C-49CD-BF7B-4A754BA1D550}" type="pres">
      <dgm:prSet presAssocID="{866D0CD6-1146-4E61-8CA5-027257FC87AE}" presName="parSpace" presStyleCnt="0"/>
      <dgm:spPr/>
    </dgm:pt>
    <dgm:pt modelId="{A6ECD261-732E-457B-B42B-0B19E9E08F39}" type="pres">
      <dgm:prSet presAssocID="{9DF255F0-2960-445A-9A06-1009182CCC5B}" presName="desBackupLeftNorm" presStyleCnt="0"/>
      <dgm:spPr/>
    </dgm:pt>
    <dgm:pt modelId="{D836816A-800C-4B54-989F-9C2AF9774A3A}" type="pres">
      <dgm:prSet presAssocID="{9DF255F0-2960-445A-9A06-1009182CCC5B}" presName="desComposite" presStyleCnt="0"/>
      <dgm:spPr/>
    </dgm:pt>
    <dgm:pt modelId="{7CD273D7-C95B-4068-8283-57A250DD6810}" type="pres">
      <dgm:prSet presAssocID="{9DF255F0-2960-445A-9A06-1009182CCC5B}" presName="desCircle" presStyleLbl="node1" presStyleIdx="0" presStyleCnt="4"/>
      <dgm:spPr/>
    </dgm:pt>
    <dgm:pt modelId="{21DC689C-617A-476E-9DA1-E2662CB6CE46}" type="pres">
      <dgm:prSet presAssocID="{9DF255F0-2960-445A-9A06-1009182CCC5B}" presName="chTx" presStyleLbl="revTx" presStyleIdx="1" presStyleCnt="10"/>
      <dgm:spPr/>
    </dgm:pt>
    <dgm:pt modelId="{4581EB80-7E6F-49A2-BA64-C49CDF2C18B0}" type="pres">
      <dgm:prSet presAssocID="{9DF255F0-2960-445A-9A06-1009182CCC5B}" presName="desTx" presStyleLbl="revTx" presStyleIdx="2" presStyleCnt="10">
        <dgm:presLayoutVars>
          <dgm:bulletEnabled val="1"/>
        </dgm:presLayoutVars>
      </dgm:prSet>
      <dgm:spPr/>
    </dgm:pt>
    <dgm:pt modelId="{B49DCDF8-BDE5-4029-8FF9-7AC1565C6742}" type="pres">
      <dgm:prSet presAssocID="{9DF255F0-2960-445A-9A06-1009182CCC5B}" presName="desBackupRightNorm" presStyleCnt="0"/>
      <dgm:spPr/>
    </dgm:pt>
    <dgm:pt modelId="{EDDBE039-A4E5-44D7-B97E-DB5E81EEBF96}" type="pres">
      <dgm:prSet presAssocID="{6669F70A-88B6-44AE-B76B-453B811BFB34}" presName="desSpace" presStyleCnt="0"/>
      <dgm:spPr/>
    </dgm:pt>
    <dgm:pt modelId="{71441B19-96B8-4125-B5EA-47865ECD0A12}" type="pres">
      <dgm:prSet presAssocID="{5E66AA7C-8BEC-4856-9277-1316AD0628B7}" presName="desBackupLeftNorm" presStyleCnt="0"/>
      <dgm:spPr/>
    </dgm:pt>
    <dgm:pt modelId="{BC9D9E5A-F29A-4864-ABAE-87A6AEB75B89}" type="pres">
      <dgm:prSet presAssocID="{5E66AA7C-8BEC-4856-9277-1316AD0628B7}" presName="desComposite" presStyleCnt="0"/>
      <dgm:spPr/>
    </dgm:pt>
    <dgm:pt modelId="{AA5E4D3B-FA0F-45F4-A17A-0491FF462123}" type="pres">
      <dgm:prSet presAssocID="{5E66AA7C-8BEC-4856-9277-1316AD0628B7}" presName="desCircle" presStyleLbl="node1" presStyleIdx="1" presStyleCnt="4"/>
      <dgm:spPr/>
    </dgm:pt>
    <dgm:pt modelId="{15595F72-448A-48F3-A031-399B40031E07}" type="pres">
      <dgm:prSet presAssocID="{5E66AA7C-8BEC-4856-9277-1316AD0628B7}" presName="chTx" presStyleLbl="revTx" presStyleIdx="3" presStyleCnt="10"/>
      <dgm:spPr/>
    </dgm:pt>
    <dgm:pt modelId="{EF16B733-15F9-45BF-A4D9-89CDA017D596}" type="pres">
      <dgm:prSet presAssocID="{5E66AA7C-8BEC-4856-9277-1316AD0628B7}" presName="desTx" presStyleLbl="revTx" presStyleIdx="4" presStyleCnt="10">
        <dgm:presLayoutVars>
          <dgm:bulletEnabled val="1"/>
        </dgm:presLayoutVars>
      </dgm:prSet>
      <dgm:spPr/>
    </dgm:pt>
    <dgm:pt modelId="{E4AF287D-ACB9-4889-BCC0-7F0440C48D5E}" type="pres">
      <dgm:prSet presAssocID="{5E66AA7C-8BEC-4856-9277-1316AD0628B7}" presName="desBackupRightNorm" presStyleCnt="0"/>
      <dgm:spPr/>
    </dgm:pt>
    <dgm:pt modelId="{7DD3F807-5F73-465E-99E6-9B87707AE5E5}" type="pres">
      <dgm:prSet presAssocID="{E92A33DE-052A-4BCC-85B9-9DA01856DBA0}" presName="desSpace" presStyleCnt="0"/>
      <dgm:spPr/>
    </dgm:pt>
    <dgm:pt modelId="{D16D2C0A-E859-442B-B35A-F036AF26B848}" type="pres">
      <dgm:prSet presAssocID="{E6037840-5808-4895-AE61-57475510A708}" presName="parComposite" presStyleCnt="0"/>
      <dgm:spPr/>
    </dgm:pt>
    <dgm:pt modelId="{E37981E8-17E7-46D7-BD60-0112ECA11228}" type="pres">
      <dgm:prSet presAssocID="{E6037840-5808-4895-AE61-57475510A708}" presName="parBigCircle" presStyleLbl="node0" presStyleIdx="1" presStyleCnt="2"/>
      <dgm:spPr/>
    </dgm:pt>
    <dgm:pt modelId="{79253892-B65B-4AFA-ADFA-1732F719C84E}" type="pres">
      <dgm:prSet presAssocID="{E6037840-5808-4895-AE61-57475510A708}" presName="parTx" presStyleLbl="revTx" presStyleIdx="5" presStyleCnt="10"/>
      <dgm:spPr/>
    </dgm:pt>
    <dgm:pt modelId="{4D782C47-498C-436F-B55C-736642C20539}" type="pres">
      <dgm:prSet presAssocID="{E6037840-5808-4895-AE61-57475510A708}" presName="bSpace" presStyleCnt="0"/>
      <dgm:spPr/>
    </dgm:pt>
    <dgm:pt modelId="{72A400EC-779C-48F0-9774-A24330CF7BB5}" type="pres">
      <dgm:prSet presAssocID="{E6037840-5808-4895-AE61-57475510A708}" presName="parBackupNorm" presStyleCnt="0"/>
      <dgm:spPr/>
    </dgm:pt>
    <dgm:pt modelId="{EC27E96E-656D-4112-A9A0-790D98A26663}" type="pres">
      <dgm:prSet presAssocID="{25997AE1-BF5D-4D09-BDE0-48CDE44C8422}" presName="parSpace" presStyleCnt="0"/>
      <dgm:spPr/>
    </dgm:pt>
    <dgm:pt modelId="{86BB71F5-D443-4D23-98F5-7E61E78640EF}" type="pres">
      <dgm:prSet presAssocID="{A650600F-8FCA-4800-9FB2-21E549CBAED0}" presName="desBackupLeftNorm" presStyleCnt="0"/>
      <dgm:spPr/>
    </dgm:pt>
    <dgm:pt modelId="{7FC6C0B0-014E-419A-A56C-BCF1B3A7DD7B}" type="pres">
      <dgm:prSet presAssocID="{A650600F-8FCA-4800-9FB2-21E549CBAED0}" presName="desComposite" presStyleCnt="0"/>
      <dgm:spPr/>
    </dgm:pt>
    <dgm:pt modelId="{0CD693B2-0545-4602-95D5-880E557EEBBE}" type="pres">
      <dgm:prSet presAssocID="{A650600F-8FCA-4800-9FB2-21E549CBAED0}" presName="desCircle" presStyleLbl="node1" presStyleIdx="2" presStyleCnt="4"/>
      <dgm:spPr/>
    </dgm:pt>
    <dgm:pt modelId="{47764AC0-77F0-46CD-B1F9-FF5FE380DA37}" type="pres">
      <dgm:prSet presAssocID="{A650600F-8FCA-4800-9FB2-21E549CBAED0}" presName="chTx" presStyleLbl="revTx" presStyleIdx="6" presStyleCnt="10"/>
      <dgm:spPr/>
    </dgm:pt>
    <dgm:pt modelId="{607B7F29-568C-44FB-99F4-1AA0E5956227}" type="pres">
      <dgm:prSet presAssocID="{A650600F-8FCA-4800-9FB2-21E549CBAED0}" presName="desTx" presStyleLbl="revTx" presStyleIdx="7" presStyleCnt="10">
        <dgm:presLayoutVars>
          <dgm:bulletEnabled val="1"/>
        </dgm:presLayoutVars>
      </dgm:prSet>
      <dgm:spPr/>
    </dgm:pt>
    <dgm:pt modelId="{923BFDFA-4D82-4F84-8DAC-789AF24DF6DB}" type="pres">
      <dgm:prSet presAssocID="{A650600F-8FCA-4800-9FB2-21E549CBAED0}" presName="desBackupRightNorm" presStyleCnt="0"/>
      <dgm:spPr/>
    </dgm:pt>
    <dgm:pt modelId="{3507DCA2-5573-465D-A40E-E21E9694BF50}" type="pres">
      <dgm:prSet presAssocID="{E7FA6A37-69C3-4CBA-A02E-B6A40CE942DC}" presName="desSpace" presStyleCnt="0"/>
      <dgm:spPr/>
    </dgm:pt>
    <dgm:pt modelId="{47A3BECC-9F97-4612-838D-E49D611E7D40}" type="pres">
      <dgm:prSet presAssocID="{754A364E-6E1F-452D-8CE7-02CB680C95E2}" presName="desBackupLeftNorm" presStyleCnt="0"/>
      <dgm:spPr/>
    </dgm:pt>
    <dgm:pt modelId="{BF2979F5-ABFB-4156-A88A-7D960B709243}" type="pres">
      <dgm:prSet presAssocID="{754A364E-6E1F-452D-8CE7-02CB680C95E2}" presName="desComposite" presStyleCnt="0"/>
      <dgm:spPr/>
    </dgm:pt>
    <dgm:pt modelId="{D68F2590-31D5-4BE5-997A-5A9D41FCD9B8}" type="pres">
      <dgm:prSet presAssocID="{754A364E-6E1F-452D-8CE7-02CB680C95E2}" presName="desCircle" presStyleLbl="node1" presStyleIdx="3" presStyleCnt="4"/>
      <dgm:spPr/>
    </dgm:pt>
    <dgm:pt modelId="{84FFA74F-C71D-414E-A468-1C6B0FE209A0}" type="pres">
      <dgm:prSet presAssocID="{754A364E-6E1F-452D-8CE7-02CB680C95E2}" presName="chTx" presStyleLbl="revTx" presStyleIdx="8" presStyleCnt="10"/>
      <dgm:spPr/>
    </dgm:pt>
    <dgm:pt modelId="{A71B7A07-94FF-4DAE-9366-A1A5C0649981}" type="pres">
      <dgm:prSet presAssocID="{754A364E-6E1F-452D-8CE7-02CB680C95E2}" presName="desTx" presStyleLbl="revTx" presStyleIdx="9" presStyleCnt="10">
        <dgm:presLayoutVars>
          <dgm:bulletEnabled val="1"/>
        </dgm:presLayoutVars>
      </dgm:prSet>
      <dgm:spPr/>
    </dgm:pt>
    <dgm:pt modelId="{04D66F0F-52C6-49E3-94F6-E0CEE819A037}" type="pres">
      <dgm:prSet presAssocID="{754A364E-6E1F-452D-8CE7-02CB680C95E2}" presName="desBackupRightNorm" presStyleCnt="0"/>
      <dgm:spPr/>
    </dgm:pt>
    <dgm:pt modelId="{9C0FD82A-E298-4A5B-AD6B-BBB02BF528DA}" type="pres">
      <dgm:prSet presAssocID="{BE3AB858-9857-40A0-A0CF-DE4011EF28CA}" presName="desSpace" presStyleCnt="0"/>
      <dgm:spPr/>
    </dgm:pt>
  </dgm:ptLst>
  <dgm:cxnLst>
    <dgm:cxn modelId="{0D663502-9C29-4A66-B842-9B56875A046D}" srcId="{F9B5D50C-2B9B-4913-8486-D615303CFA7F}" destId="{E6037840-5808-4895-AE61-57475510A708}" srcOrd="1" destOrd="0" parTransId="{3A619794-11A9-4F87-A8D3-5D3D0D51C47F}" sibTransId="{25997AE1-BF5D-4D09-BDE0-48CDE44C8422}"/>
    <dgm:cxn modelId="{B8169715-C8F1-4A34-ADF1-C2FF368AA5D0}" srcId="{25A04554-665B-43EE-838E-17B6EED81017}" destId="{9DF255F0-2960-445A-9A06-1009182CCC5B}" srcOrd="0" destOrd="0" parTransId="{A6F64450-0970-4AB4-A35C-7F9F77FD75D5}" sibTransId="{6669F70A-88B6-44AE-B76B-453B811BFB34}"/>
    <dgm:cxn modelId="{1BA9766C-2C9A-4F4B-BC27-89CE4BC779D9}" srcId="{25A04554-665B-43EE-838E-17B6EED81017}" destId="{5E66AA7C-8BEC-4856-9277-1316AD0628B7}" srcOrd="1" destOrd="0" parTransId="{4E76C201-034A-44F0-BD87-E2356F114B08}" sibTransId="{E92A33DE-052A-4BCC-85B9-9DA01856DBA0}"/>
    <dgm:cxn modelId="{7458FC73-490F-43C9-BCBF-8A5A2A06D1BE}" type="presOf" srcId="{25A04554-665B-43EE-838E-17B6EED81017}" destId="{63B8015C-E60A-45CE-A1B3-ACF80D4D5094}" srcOrd="0" destOrd="0" presId="urn:microsoft.com/office/officeart/2008/layout/CircleAccentTimeline#1"/>
    <dgm:cxn modelId="{342EBC58-F27B-484F-A164-14C5BD955465}" srcId="{E6037840-5808-4895-AE61-57475510A708}" destId="{A650600F-8FCA-4800-9FB2-21E549CBAED0}" srcOrd="0" destOrd="0" parTransId="{8E3D79C4-0052-4C05-AD50-54E84C55499E}" sibTransId="{E7FA6A37-69C3-4CBA-A02E-B6A40CE942DC}"/>
    <dgm:cxn modelId="{31EC8E7E-5D12-4B9F-B522-30881635F4D2}" type="presOf" srcId="{F9B5D50C-2B9B-4913-8486-D615303CFA7F}" destId="{BDD76DA3-3F38-4062-A47F-3AFDF4D8A8A3}" srcOrd="0" destOrd="0" presId="urn:microsoft.com/office/officeart/2008/layout/CircleAccentTimeline#1"/>
    <dgm:cxn modelId="{643EB380-2792-4EF6-B6C6-5FC3EB883F6C}" type="presOf" srcId="{9DF255F0-2960-445A-9A06-1009182CCC5B}" destId="{21DC689C-617A-476E-9DA1-E2662CB6CE46}" srcOrd="0" destOrd="0" presId="urn:microsoft.com/office/officeart/2008/layout/CircleAccentTimeline#1"/>
    <dgm:cxn modelId="{63DE498B-9A27-4737-89C7-9C27564209F7}" srcId="{F9B5D50C-2B9B-4913-8486-D615303CFA7F}" destId="{25A04554-665B-43EE-838E-17B6EED81017}" srcOrd="0" destOrd="0" parTransId="{0A0A4F64-A275-4FAA-B0CA-3F00A99E6A25}" sibTransId="{866D0CD6-1146-4E61-8CA5-027257FC87AE}"/>
    <dgm:cxn modelId="{EA639B93-E5B0-4198-A44E-972E3695E54D}" type="presOf" srcId="{E6037840-5808-4895-AE61-57475510A708}" destId="{79253892-B65B-4AFA-ADFA-1732F719C84E}" srcOrd="0" destOrd="0" presId="urn:microsoft.com/office/officeart/2008/layout/CircleAccentTimeline#1"/>
    <dgm:cxn modelId="{84EA019C-ECCD-439A-8A81-7404CC6D500D}" srcId="{E6037840-5808-4895-AE61-57475510A708}" destId="{754A364E-6E1F-452D-8CE7-02CB680C95E2}" srcOrd="1" destOrd="0" parTransId="{3CAF2F89-DC8F-4AE0-AE53-0F404CE30AB8}" sibTransId="{BE3AB858-9857-40A0-A0CF-DE4011EF28CA}"/>
    <dgm:cxn modelId="{554EC2C0-0904-4735-97BB-F003342258CD}" type="presOf" srcId="{A650600F-8FCA-4800-9FB2-21E549CBAED0}" destId="{47764AC0-77F0-46CD-B1F9-FF5FE380DA37}" srcOrd="0" destOrd="0" presId="urn:microsoft.com/office/officeart/2008/layout/CircleAccentTimeline#1"/>
    <dgm:cxn modelId="{4446FBD3-4897-43A5-BCD1-1D0B317D3ADB}" type="presOf" srcId="{754A364E-6E1F-452D-8CE7-02CB680C95E2}" destId="{84FFA74F-C71D-414E-A468-1C6B0FE209A0}" srcOrd="0" destOrd="0" presId="urn:microsoft.com/office/officeart/2008/layout/CircleAccentTimeline#1"/>
    <dgm:cxn modelId="{76D444F9-69D7-41D5-90F8-9F938F713A04}" type="presOf" srcId="{5E66AA7C-8BEC-4856-9277-1316AD0628B7}" destId="{15595F72-448A-48F3-A031-399B40031E07}" srcOrd="0" destOrd="0" presId="urn:microsoft.com/office/officeart/2008/layout/CircleAccentTimeline#1"/>
    <dgm:cxn modelId="{8D8C4F2A-C5CE-46B5-994B-DFCD13AFDE6C}" type="presParOf" srcId="{BDD76DA3-3F38-4062-A47F-3AFDF4D8A8A3}" destId="{5674082F-C138-4981-8C42-A46E623ACB8A}" srcOrd="0" destOrd="0" presId="urn:microsoft.com/office/officeart/2008/layout/CircleAccentTimeline#1"/>
    <dgm:cxn modelId="{8BB48D50-D9CB-486A-BE3F-8B2BAC4A952B}" type="presParOf" srcId="{5674082F-C138-4981-8C42-A46E623ACB8A}" destId="{D117D2AD-B9C9-4051-84A9-9522AA043044}" srcOrd="0" destOrd="0" presId="urn:microsoft.com/office/officeart/2008/layout/CircleAccentTimeline#1"/>
    <dgm:cxn modelId="{9B80D411-B242-4326-A766-6D873D1B6D9C}" type="presParOf" srcId="{5674082F-C138-4981-8C42-A46E623ACB8A}" destId="{63B8015C-E60A-45CE-A1B3-ACF80D4D5094}" srcOrd="1" destOrd="0" presId="urn:microsoft.com/office/officeart/2008/layout/CircleAccentTimeline#1"/>
    <dgm:cxn modelId="{AE2B2011-145B-4DBA-AFCA-C6FFDF8DE148}" type="presParOf" srcId="{5674082F-C138-4981-8C42-A46E623ACB8A}" destId="{DE7FE80E-D34D-4257-847C-654B0B57FA5B}" srcOrd="2" destOrd="0" presId="urn:microsoft.com/office/officeart/2008/layout/CircleAccentTimeline#1"/>
    <dgm:cxn modelId="{5837EDEB-270B-4EFC-8052-D3DC47575685}" type="presParOf" srcId="{BDD76DA3-3F38-4062-A47F-3AFDF4D8A8A3}" destId="{AC08BEE3-0964-486B-9B53-37468E37DBF6}" srcOrd="1" destOrd="0" presId="urn:microsoft.com/office/officeart/2008/layout/CircleAccentTimeline#1"/>
    <dgm:cxn modelId="{68989016-DE9E-439E-BE31-78CB032A88A3}" type="presParOf" srcId="{BDD76DA3-3F38-4062-A47F-3AFDF4D8A8A3}" destId="{25F71DC5-204C-49CD-BF7B-4A754BA1D550}" srcOrd="2" destOrd="0" presId="urn:microsoft.com/office/officeart/2008/layout/CircleAccentTimeline#1"/>
    <dgm:cxn modelId="{A21F0744-2910-4026-B586-95BD3373DCB4}" type="presParOf" srcId="{BDD76DA3-3F38-4062-A47F-3AFDF4D8A8A3}" destId="{A6ECD261-732E-457B-B42B-0B19E9E08F39}" srcOrd="3" destOrd="0" presId="urn:microsoft.com/office/officeart/2008/layout/CircleAccentTimeline#1"/>
    <dgm:cxn modelId="{B29AF073-25F7-45CD-BF7D-84A1260E5017}" type="presParOf" srcId="{BDD76DA3-3F38-4062-A47F-3AFDF4D8A8A3}" destId="{D836816A-800C-4B54-989F-9C2AF9774A3A}" srcOrd="4" destOrd="0" presId="urn:microsoft.com/office/officeart/2008/layout/CircleAccentTimeline#1"/>
    <dgm:cxn modelId="{589C5DBA-FC8A-4D18-B5CF-BC97CCFD2415}" type="presParOf" srcId="{D836816A-800C-4B54-989F-9C2AF9774A3A}" destId="{7CD273D7-C95B-4068-8283-57A250DD6810}" srcOrd="0" destOrd="0" presId="urn:microsoft.com/office/officeart/2008/layout/CircleAccentTimeline#1"/>
    <dgm:cxn modelId="{FDB863CD-EADF-4E07-82CC-F0734A922F0B}" type="presParOf" srcId="{D836816A-800C-4B54-989F-9C2AF9774A3A}" destId="{21DC689C-617A-476E-9DA1-E2662CB6CE46}" srcOrd="1" destOrd="0" presId="urn:microsoft.com/office/officeart/2008/layout/CircleAccentTimeline#1"/>
    <dgm:cxn modelId="{55899C8B-EDF5-4C2E-AB4F-A5E3084D4F72}" type="presParOf" srcId="{D836816A-800C-4B54-989F-9C2AF9774A3A}" destId="{4581EB80-7E6F-49A2-BA64-C49CDF2C18B0}" srcOrd="2" destOrd="0" presId="urn:microsoft.com/office/officeart/2008/layout/CircleAccentTimeline#1"/>
    <dgm:cxn modelId="{F969EE3F-447C-4038-916F-6716F1C10D88}" type="presParOf" srcId="{BDD76DA3-3F38-4062-A47F-3AFDF4D8A8A3}" destId="{B49DCDF8-BDE5-4029-8FF9-7AC1565C6742}" srcOrd="5" destOrd="0" presId="urn:microsoft.com/office/officeart/2008/layout/CircleAccentTimeline#1"/>
    <dgm:cxn modelId="{F42E22DE-5720-4C9B-B7B8-0C6451E14AB1}" type="presParOf" srcId="{BDD76DA3-3F38-4062-A47F-3AFDF4D8A8A3}" destId="{EDDBE039-A4E5-44D7-B97E-DB5E81EEBF96}" srcOrd="6" destOrd="0" presId="urn:microsoft.com/office/officeart/2008/layout/CircleAccentTimeline#1"/>
    <dgm:cxn modelId="{122911C4-9E77-4E28-9698-223558CA4CD4}" type="presParOf" srcId="{BDD76DA3-3F38-4062-A47F-3AFDF4D8A8A3}" destId="{71441B19-96B8-4125-B5EA-47865ECD0A12}" srcOrd="7" destOrd="0" presId="urn:microsoft.com/office/officeart/2008/layout/CircleAccentTimeline#1"/>
    <dgm:cxn modelId="{9558F426-1A7D-4FA6-9438-634D112C8D03}" type="presParOf" srcId="{BDD76DA3-3F38-4062-A47F-3AFDF4D8A8A3}" destId="{BC9D9E5A-F29A-4864-ABAE-87A6AEB75B89}" srcOrd="8" destOrd="0" presId="urn:microsoft.com/office/officeart/2008/layout/CircleAccentTimeline#1"/>
    <dgm:cxn modelId="{27F197E7-3A0D-4059-838E-8F38810614A9}" type="presParOf" srcId="{BC9D9E5A-F29A-4864-ABAE-87A6AEB75B89}" destId="{AA5E4D3B-FA0F-45F4-A17A-0491FF462123}" srcOrd="0" destOrd="0" presId="urn:microsoft.com/office/officeart/2008/layout/CircleAccentTimeline#1"/>
    <dgm:cxn modelId="{7D7D3EB3-AE74-4577-8AF3-1A4B829ECE6E}" type="presParOf" srcId="{BC9D9E5A-F29A-4864-ABAE-87A6AEB75B89}" destId="{15595F72-448A-48F3-A031-399B40031E07}" srcOrd="1" destOrd="0" presId="urn:microsoft.com/office/officeart/2008/layout/CircleAccentTimeline#1"/>
    <dgm:cxn modelId="{AFD7C0A7-857C-49C4-AF88-7C560C92B3FD}" type="presParOf" srcId="{BC9D9E5A-F29A-4864-ABAE-87A6AEB75B89}" destId="{EF16B733-15F9-45BF-A4D9-89CDA017D596}" srcOrd="2" destOrd="0" presId="urn:microsoft.com/office/officeart/2008/layout/CircleAccentTimeline#1"/>
    <dgm:cxn modelId="{4CB426D7-2C65-4A6E-AEA6-65A7AB764FBC}" type="presParOf" srcId="{BDD76DA3-3F38-4062-A47F-3AFDF4D8A8A3}" destId="{E4AF287D-ACB9-4889-BCC0-7F0440C48D5E}" srcOrd="9" destOrd="0" presId="urn:microsoft.com/office/officeart/2008/layout/CircleAccentTimeline#1"/>
    <dgm:cxn modelId="{E0E55E59-3400-47D7-B89B-93C356F91BF2}" type="presParOf" srcId="{BDD76DA3-3F38-4062-A47F-3AFDF4D8A8A3}" destId="{7DD3F807-5F73-465E-99E6-9B87707AE5E5}" srcOrd="10" destOrd="0" presId="urn:microsoft.com/office/officeart/2008/layout/CircleAccentTimeline#1"/>
    <dgm:cxn modelId="{D00D3C06-9F67-42AE-B681-487B6C661093}" type="presParOf" srcId="{BDD76DA3-3F38-4062-A47F-3AFDF4D8A8A3}" destId="{D16D2C0A-E859-442B-B35A-F036AF26B848}" srcOrd="11" destOrd="0" presId="urn:microsoft.com/office/officeart/2008/layout/CircleAccentTimeline#1"/>
    <dgm:cxn modelId="{B7098B0E-2797-4D85-A2C8-B2867467DDFC}" type="presParOf" srcId="{D16D2C0A-E859-442B-B35A-F036AF26B848}" destId="{E37981E8-17E7-46D7-BD60-0112ECA11228}" srcOrd="0" destOrd="0" presId="urn:microsoft.com/office/officeart/2008/layout/CircleAccentTimeline#1"/>
    <dgm:cxn modelId="{26AF1243-C831-44B0-BC3D-AD8AE4A2E69F}" type="presParOf" srcId="{D16D2C0A-E859-442B-B35A-F036AF26B848}" destId="{79253892-B65B-4AFA-ADFA-1732F719C84E}" srcOrd="1" destOrd="0" presId="urn:microsoft.com/office/officeart/2008/layout/CircleAccentTimeline#1"/>
    <dgm:cxn modelId="{6B746A79-3CF7-4A76-9B30-99CB77BBE712}" type="presParOf" srcId="{D16D2C0A-E859-442B-B35A-F036AF26B848}" destId="{4D782C47-498C-436F-B55C-736642C20539}" srcOrd="2" destOrd="0" presId="urn:microsoft.com/office/officeart/2008/layout/CircleAccentTimeline#1"/>
    <dgm:cxn modelId="{836AE231-E02D-4FB4-AA81-FA80B27D870E}" type="presParOf" srcId="{BDD76DA3-3F38-4062-A47F-3AFDF4D8A8A3}" destId="{72A400EC-779C-48F0-9774-A24330CF7BB5}" srcOrd="12" destOrd="0" presId="urn:microsoft.com/office/officeart/2008/layout/CircleAccentTimeline#1"/>
    <dgm:cxn modelId="{2C25BDB2-4958-48D1-9433-7856EEFAE54F}" type="presParOf" srcId="{BDD76DA3-3F38-4062-A47F-3AFDF4D8A8A3}" destId="{EC27E96E-656D-4112-A9A0-790D98A26663}" srcOrd="13" destOrd="0" presId="urn:microsoft.com/office/officeart/2008/layout/CircleAccentTimeline#1"/>
    <dgm:cxn modelId="{F9ED4680-9943-47E1-A5A8-E95A02E6064B}" type="presParOf" srcId="{BDD76DA3-3F38-4062-A47F-3AFDF4D8A8A3}" destId="{86BB71F5-D443-4D23-98F5-7E61E78640EF}" srcOrd="14" destOrd="0" presId="urn:microsoft.com/office/officeart/2008/layout/CircleAccentTimeline#1"/>
    <dgm:cxn modelId="{4A05E2EB-08B6-4D26-83E2-2F22FC068113}" type="presParOf" srcId="{BDD76DA3-3F38-4062-A47F-3AFDF4D8A8A3}" destId="{7FC6C0B0-014E-419A-A56C-BCF1B3A7DD7B}" srcOrd="15" destOrd="0" presId="urn:microsoft.com/office/officeart/2008/layout/CircleAccentTimeline#1"/>
    <dgm:cxn modelId="{0E4CEC20-5397-4CAE-B356-B09F41D63B1A}" type="presParOf" srcId="{7FC6C0B0-014E-419A-A56C-BCF1B3A7DD7B}" destId="{0CD693B2-0545-4602-95D5-880E557EEBBE}" srcOrd="0" destOrd="0" presId="urn:microsoft.com/office/officeart/2008/layout/CircleAccentTimeline#1"/>
    <dgm:cxn modelId="{2B65A4F9-AA26-47C6-A4B9-AE015E5F722F}" type="presParOf" srcId="{7FC6C0B0-014E-419A-A56C-BCF1B3A7DD7B}" destId="{47764AC0-77F0-46CD-B1F9-FF5FE380DA37}" srcOrd="1" destOrd="0" presId="urn:microsoft.com/office/officeart/2008/layout/CircleAccentTimeline#1"/>
    <dgm:cxn modelId="{9457AE10-8513-49E8-A266-65070E2F7A17}" type="presParOf" srcId="{7FC6C0B0-014E-419A-A56C-BCF1B3A7DD7B}" destId="{607B7F29-568C-44FB-99F4-1AA0E5956227}" srcOrd="2" destOrd="0" presId="urn:microsoft.com/office/officeart/2008/layout/CircleAccentTimeline#1"/>
    <dgm:cxn modelId="{07393EBA-0ECD-4361-A415-8CD4CBD8DA87}" type="presParOf" srcId="{BDD76DA3-3F38-4062-A47F-3AFDF4D8A8A3}" destId="{923BFDFA-4D82-4F84-8DAC-789AF24DF6DB}" srcOrd="16" destOrd="0" presId="urn:microsoft.com/office/officeart/2008/layout/CircleAccentTimeline#1"/>
    <dgm:cxn modelId="{05BF3735-A74A-4286-BD94-30F0ED2BF06F}" type="presParOf" srcId="{BDD76DA3-3F38-4062-A47F-3AFDF4D8A8A3}" destId="{3507DCA2-5573-465D-A40E-E21E9694BF50}" srcOrd="17" destOrd="0" presId="urn:microsoft.com/office/officeart/2008/layout/CircleAccentTimeline#1"/>
    <dgm:cxn modelId="{A412FFA3-78D2-4332-A273-419CEEEFD4D8}" type="presParOf" srcId="{BDD76DA3-3F38-4062-A47F-3AFDF4D8A8A3}" destId="{47A3BECC-9F97-4612-838D-E49D611E7D40}" srcOrd="18" destOrd="0" presId="urn:microsoft.com/office/officeart/2008/layout/CircleAccentTimeline#1"/>
    <dgm:cxn modelId="{6798974B-75CC-4237-84FB-5B2E812B6046}" type="presParOf" srcId="{BDD76DA3-3F38-4062-A47F-3AFDF4D8A8A3}" destId="{BF2979F5-ABFB-4156-A88A-7D960B709243}" srcOrd="19" destOrd="0" presId="urn:microsoft.com/office/officeart/2008/layout/CircleAccentTimeline#1"/>
    <dgm:cxn modelId="{996558C4-883A-42D9-95BE-55EDCCA3A576}" type="presParOf" srcId="{BF2979F5-ABFB-4156-A88A-7D960B709243}" destId="{D68F2590-31D5-4BE5-997A-5A9D41FCD9B8}" srcOrd="0" destOrd="0" presId="urn:microsoft.com/office/officeart/2008/layout/CircleAccentTimeline#1"/>
    <dgm:cxn modelId="{29B53F86-DD13-4BE7-8FD5-99902980FF7C}" type="presParOf" srcId="{BF2979F5-ABFB-4156-A88A-7D960B709243}" destId="{84FFA74F-C71D-414E-A468-1C6B0FE209A0}" srcOrd="1" destOrd="0" presId="urn:microsoft.com/office/officeart/2008/layout/CircleAccentTimeline#1"/>
    <dgm:cxn modelId="{40D39D15-54CC-4DB2-BA86-82799B496170}" type="presParOf" srcId="{BF2979F5-ABFB-4156-A88A-7D960B709243}" destId="{A71B7A07-94FF-4DAE-9366-A1A5C0649981}" srcOrd="2" destOrd="0" presId="urn:microsoft.com/office/officeart/2008/layout/CircleAccentTimeline#1"/>
    <dgm:cxn modelId="{B221FE4B-C9D1-489E-8F39-0A4C5C965DEE}" type="presParOf" srcId="{BDD76DA3-3F38-4062-A47F-3AFDF4D8A8A3}" destId="{04D66F0F-52C6-49E3-94F6-E0CEE819A037}" srcOrd="20" destOrd="0" presId="urn:microsoft.com/office/officeart/2008/layout/CircleAccentTimeline#1"/>
    <dgm:cxn modelId="{D67B95B7-0731-4824-BDAC-29929EA376E1}" type="presParOf" srcId="{BDD76DA3-3F38-4062-A47F-3AFDF4D8A8A3}" destId="{9C0FD82A-E298-4A5B-AD6B-BBB02BF528DA}" srcOrd="21" destOrd="0" presId="urn:microsoft.com/office/officeart/2008/layout/CircleAccentTimeline#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9557433D-BC57-4EE1-A5EF-503694DADFCC}" type="doc">
      <dgm:prSet loTypeId="urn:microsoft.com/office/officeart/2005/8/layout/process5#1" loCatId="process" qsTypeId="urn:microsoft.com/office/officeart/2005/8/quickstyle/simple1#26" qsCatId="simple" csTypeId="urn:microsoft.com/office/officeart/2005/8/colors/colorful5#19" csCatId="colorful" phldr="1"/>
      <dgm:spPr/>
      <dgm:t>
        <a:bodyPr/>
        <a:lstStyle/>
        <a:p>
          <a:endParaRPr lang="en-GB"/>
        </a:p>
      </dgm:t>
    </dgm:pt>
    <dgm:pt modelId="{78BEA893-6CEF-4990-AE58-443EBC887543}">
      <dgm:prSet phldrT="[Text]"/>
      <dgm:spPr/>
      <dgm:t>
        <a:bodyPr/>
        <a:lstStyle/>
        <a:p>
          <a:endParaRPr lang="en-GB" dirty="0"/>
        </a:p>
      </dgm:t>
    </dgm:pt>
    <dgm:pt modelId="{08A977EF-0586-49F6-8D34-74AC946599E5}" type="parTrans" cxnId="{9DB233A2-A6C0-4A0D-896B-708A92B5A4E9}">
      <dgm:prSet/>
      <dgm:spPr/>
      <dgm:t>
        <a:bodyPr/>
        <a:lstStyle/>
        <a:p>
          <a:endParaRPr lang="en-GB"/>
        </a:p>
      </dgm:t>
    </dgm:pt>
    <dgm:pt modelId="{D5032ADB-1014-4125-B0A9-981125C822F4}" type="sibTrans" cxnId="{9DB233A2-A6C0-4A0D-896B-708A92B5A4E9}">
      <dgm:prSet/>
      <dgm:spPr/>
      <dgm:t>
        <a:bodyPr/>
        <a:lstStyle/>
        <a:p>
          <a:endParaRPr lang="en-GB"/>
        </a:p>
      </dgm:t>
    </dgm:pt>
    <dgm:pt modelId="{FA0FF877-E3C9-4284-8042-B9CBC52C9D14}">
      <dgm:prSet phldrT="[Text]"/>
      <dgm:spPr/>
      <dgm:t>
        <a:bodyPr/>
        <a:lstStyle/>
        <a:p>
          <a:endParaRPr lang="en-GB" dirty="0"/>
        </a:p>
      </dgm:t>
    </dgm:pt>
    <dgm:pt modelId="{4BF9F025-F773-493D-BF70-8CCC12870B4B}" type="parTrans" cxnId="{EE9A7EA1-A7DB-438A-A8FD-5C3F1A00AC16}">
      <dgm:prSet/>
      <dgm:spPr/>
      <dgm:t>
        <a:bodyPr/>
        <a:lstStyle/>
        <a:p>
          <a:endParaRPr lang="en-GB"/>
        </a:p>
      </dgm:t>
    </dgm:pt>
    <dgm:pt modelId="{F0D80E48-1903-4631-A7AC-3233BC8E6CEA}" type="sibTrans" cxnId="{EE9A7EA1-A7DB-438A-A8FD-5C3F1A00AC16}">
      <dgm:prSet/>
      <dgm:spPr/>
      <dgm:t>
        <a:bodyPr/>
        <a:lstStyle/>
        <a:p>
          <a:endParaRPr lang="en-GB"/>
        </a:p>
      </dgm:t>
    </dgm:pt>
    <dgm:pt modelId="{48A11D9C-1498-4598-BBB3-A3C72D766087}">
      <dgm:prSet phldrT="[Text]"/>
      <dgm:spPr/>
      <dgm:t>
        <a:bodyPr/>
        <a:lstStyle/>
        <a:p>
          <a:endParaRPr lang="en-GB" dirty="0"/>
        </a:p>
      </dgm:t>
    </dgm:pt>
    <dgm:pt modelId="{86B186CF-77F3-419F-9A06-B604EBBC8442}" type="parTrans" cxnId="{44D005A2-F01D-422B-98B1-4EA27D7D09ED}">
      <dgm:prSet/>
      <dgm:spPr/>
      <dgm:t>
        <a:bodyPr/>
        <a:lstStyle/>
        <a:p>
          <a:endParaRPr lang="en-GB"/>
        </a:p>
      </dgm:t>
    </dgm:pt>
    <dgm:pt modelId="{B3EAACEF-C224-4938-BAFF-D1D2FF2384B8}" type="sibTrans" cxnId="{44D005A2-F01D-422B-98B1-4EA27D7D09ED}">
      <dgm:prSet/>
      <dgm:spPr/>
      <dgm:t>
        <a:bodyPr/>
        <a:lstStyle/>
        <a:p>
          <a:endParaRPr lang="en-GB"/>
        </a:p>
      </dgm:t>
    </dgm:pt>
    <dgm:pt modelId="{BC0F70A9-A74A-491D-A79A-6EA4D39E5A07}">
      <dgm:prSet phldrT="[Text]"/>
      <dgm:spPr/>
      <dgm:t>
        <a:bodyPr/>
        <a:lstStyle/>
        <a:p>
          <a:endParaRPr lang="en-GB" dirty="0"/>
        </a:p>
      </dgm:t>
    </dgm:pt>
    <dgm:pt modelId="{2656BD8F-266A-4910-B5D2-ECD9D25FFF12}" type="parTrans" cxnId="{0178E4DC-7732-44A3-B451-998730594F20}">
      <dgm:prSet/>
      <dgm:spPr/>
      <dgm:t>
        <a:bodyPr/>
        <a:lstStyle/>
        <a:p>
          <a:endParaRPr lang="en-GB"/>
        </a:p>
      </dgm:t>
    </dgm:pt>
    <dgm:pt modelId="{F2D08A38-7793-42C4-B90F-487852FCFD2D}" type="sibTrans" cxnId="{0178E4DC-7732-44A3-B451-998730594F20}">
      <dgm:prSet/>
      <dgm:spPr/>
      <dgm:t>
        <a:bodyPr/>
        <a:lstStyle/>
        <a:p>
          <a:endParaRPr lang="en-GB"/>
        </a:p>
      </dgm:t>
    </dgm:pt>
    <dgm:pt modelId="{A57D59B2-0D2F-40A6-A30B-3D027CDD32A3}">
      <dgm:prSet phldrT="[Text]"/>
      <dgm:spPr/>
      <dgm:t>
        <a:bodyPr/>
        <a:lstStyle/>
        <a:p>
          <a:endParaRPr lang="en-GB" dirty="0"/>
        </a:p>
      </dgm:t>
    </dgm:pt>
    <dgm:pt modelId="{94D79742-BE1A-4274-B8E3-EE2BD5B09A58}" type="parTrans" cxnId="{94184B93-4743-44F0-9B3E-7BAFF584D50F}">
      <dgm:prSet/>
      <dgm:spPr/>
      <dgm:t>
        <a:bodyPr/>
        <a:lstStyle/>
        <a:p>
          <a:endParaRPr lang="en-GB"/>
        </a:p>
      </dgm:t>
    </dgm:pt>
    <dgm:pt modelId="{D6E11008-986B-423D-AC35-D522F691C36A}" type="sibTrans" cxnId="{94184B93-4743-44F0-9B3E-7BAFF584D50F}">
      <dgm:prSet/>
      <dgm:spPr/>
      <dgm:t>
        <a:bodyPr/>
        <a:lstStyle/>
        <a:p>
          <a:endParaRPr lang="en-GB"/>
        </a:p>
      </dgm:t>
    </dgm:pt>
    <dgm:pt modelId="{B95DBCC0-53F4-4130-A30D-DFD795D63815}" type="pres">
      <dgm:prSet presAssocID="{9557433D-BC57-4EE1-A5EF-503694DADFCC}" presName="diagram" presStyleCnt="0">
        <dgm:presLayoutVars>
          <dgm:dir/>
          <dgm:resizeHandles val="exact"/>
        </dgm:presLayoutVars>
      </dgm:prSet>
      <dgm:spPr/>
    </dgm:pt>
    <dgm:pt modelId="{DE2096B5-36E4-4A75-8EB2-903C99AB0734}" type="pres">
      <dgm:prSet presAssocID="{78BEA893-6CEF-4990-AE58-443EBC887543}" presName="node" presStyleLbl="node1" presStyleIdx="0" presStyleCnt="5">
        <dgm:presLayoutVars>
          <dgm:bulletEnabled val="1"/>
        </dgm:presLayoutVars>
      </dgm:prSet>
      <dgm:spPr/>
    </dgm:pt>
    <dgm:pt modelId="{EB7D057F-DAC3-4AB9-B3F9-C1385AE5E2E7}" type="pres">
      <dgm:prSet presAssocID="{D5032ADB-1014-4125-B0A9-981125C822F4}" presName="sibTrans" presStyleLbl="sibTrans2D1" presStyleIdx="0" presStyleCnt="4"/>
      <dgm:spPr/>
    </dgm:pt>
    <dgm:pt modelId="{00967318-E970-44C7-99E7-320197E95D47}" type="pres">
      <dgm:prSet presAssocID="{D5032ADB-1014-4125-B0A9-981125C822F4}" presName="connectorText" presStyleLbl="sibTrans2D1" presStyleIdx="0" presStyleCnt="4"/>
      <dgm:spPr/>
    </dgm:pt>
    <dgm:pt modelId="{1E0410EE-6FA2-4960-9CB8-1AA9C451A9A5}" type="pres">
      <dgm:prSet presAssocID="{FA0FF877-E3C9-4284-8042-B9CBC52C9D14}" presName="node" presStyleLbl="node1" presStyleIdx="1" presStyleCnt="5">
        <dgm:presLayoutVars>
          <dgm:bulletEnabled val="1"/>
        </dgm:presLayoutVars>
      </dgm:prSet>
      <dgm:spPr/>
    </dgm:pt>
    <dgm:pt modelId="{B2038E31-7794-4888-8422-F8D96B8EB247}" type="pres">
      <dgm:prSet presAssocID="{F0D80E48-1903-4631-A7AC-3233BC8E6CEA}" presName="sibTrans" presStyleLbl="sibTrans2D1" presStyleIdx="1" presStyleCnt="4"/>
      <dgm:spPr/>
    </dgm:pt>
    <dgm:pt modelId="{DA54D24B-F4B6-4494-90EC-1AD1E11EFE6F}" type="pres">
      <dgm:prSet presAssocID="{F0D80E48-1903-4631-A7AC-3233BC8E6CEA}" presName="connectorText" presStyleLbl="sibTrans2D1" presStyleIdx="1" presStyleCnt="4"/>
      <dgm:spPr/>
    </dgm:pt>
    <dgm:pt modelId="{FA65FB3E-95F7-4450-9C62-31F70E3599A9}" type="pres">
      <dgm:prSet presAssocID="{48A11D9C-1498-4598-BBB3-A3C72D766087}" presName="node" presStyleLbl="node1" presStyleIdx="2" presStyleCnt="5">
        <dgm:presLayoutVars>
          <dgm:bulletEnabled val="1"/>
        </dgm:presLayoutVars>
      </dgm:prSet>
      <dgm:spPr/>
    </dgm:pt>
    <dgm:pt modelId="{E0AD2B97-502C-4A3B-8FB9-206942B15044}" type="pres">
      <dgm:prSet presAssocID="{B3EAACEF-C224-4938-BAFF-D1D2FF2384B8}" presName="sibTrans" presStyleLbl="sibTrans2D1" presStyleIdx="2" presStyleCnt="4"/>
      <dgm:spPr/>
    </dgm:pt>
    <dgm:pt modelId="{64F009D9-7F78-4CC7-9BB3-113BD67DFA88}" type="pres">
      <dgm:prSet presAssocID="{B3EAACEF-C224-4938-BAFF-D1D2FF2384B8}" presName="connectorText" presStyleLbl="sibTrans2D1" presStyleIdx="2" presStyleCnt="4"/>
      <dgm:spPr/>
    </dgm:pt>
    <dgm:pt modelId="{38211588-09B7-4A79-A59E-BEFF342F1369}" type="pres">
      <dgm:prSet presAssocID="{BC0F70A9-A74A-491D-A79A-6EA4D39E5A07}" presName="node" presStyleLbl="node1" presStyleIdx="3" presStyleCnt="5">
        <dgm:presLayoutVars>
          <dgm:bulletEnabled val="1"/>
        </dgm:presLayoutVars>
      </dgm:prSet>
      <dgm:spPr/>
    </dgm:pt>
    <dgm:pt modelId="{37C6DEAD-ECE7-4F88-BA07-BA4BB7604120}" type="pres">
      <dgm:prSet presAssocID="{F2D08A38-7793-42C4-B90F-487852FCFD2D}" presName="sibTrans" presStyleLbl="sibTrans2D1" presStyleIdx="3" presStyleCnt="4"/>
      <dgm:spPr/>
    </dgm:pt>
    <dgm:pt modelId="{D78E7C4C-0172-4DF4-AE7A-3C967301A814}" type="pres">
      <dgm:prSet presAssocID="{F2D08A38-7793-42C4-B90F-487852FCFD2D}" presName="connectorText" presStyleLbl="sibTrans2D1" presStyleIdx="3" presStyleCnt="4"/>
      <dgm:spPr/>
    </dgm:pt>
    <dgm:pt modelId="{B2489C61-6D70-4405-8882-296B1B5AF57A}" type="pres">
      <dgm:prSet presAssocID="{A57D59B2-0D2F-40A6-A30B-3D027CDD32A3}" presName="node" presStyleLbl="node1" presStyleIdx="4" presStyleCnt="5">
        <dgm:presLayoutVars>
          <dgm:bulletEnabled val="1"/>
        </dgm:presLayoutVars>
      </dgm:prSet>
      <dgm:spPr/>
    </dgm:pt>
  </dgm:ptLst>
  <dgm:cxnLst>
    <dgm:cxn modelId="{47E5F21B-7570-49F3-9FBA-2755DD6B3AFD}" type="presOf" srcId="{F0D80E48-1903-4631-A7AC-3233BC8E6CEA}" destId="{B2038E31-7794-4888-8422-F8D96B8EB247}" srcOrd="0" destOrd="0" presId="urn:microsoft.com/office/officeart/2005/8/layout/process5#1"/>
    <dgm:cxn modelId="{47AAF01C-9A0E-46B8-A4FA-40933DD50AD2}" type="presOf" srcId="{B3EAACEF-C224-4938-BAFF-D1D2FF2384B8}" destId="{64F009D9-7F78-4CC7-9BB3-113BD67DFA88}" srcOrd="1" destOrd="0" presId="urn:microsoft.com/office/officeart/2005/8/layout/process5#1"/>
    <dgm:cxn modelId="{A4199C21-4CAA-4CBC-AFC6-A5BA4DAE29D3}" type="presOf" srcId="{9557433D-BC57-4EE1-A5EF-503694DADFCC}" destId="{B95DBCC0-53F4-4130-A30D-DFD795D63815}" srcOrd="0" destOrd="0" presId="urn:microsoft.com/office/officeart/2005/8/layout/process5#1"/>
    <dgm:cxn modelId="{929A8122-9C9E-40E2-894B-7DC2441387DD}" type="presOf" srcId="{78BEA893-6CEF-4990-AE58-443EBC887543}" destId="{DE2096B5-36E4-4A75-8EB2-903C99AB0734}" srcOrd="0" destOrd="0" presId="urn:microsoft.com/office/officeart/2005/8/layout/process5#1"/>
    <dgm:cxn modelId="{AB355A5F-A0F5-44A9-BCBA-6361CADBE513}" type="presOf" srcId="{A57D59B2-0D2F-40A6-A30B-3D027CDD32A3}" destId="{B2489C61-6D70-4405-8882-296B1B5AF57A}" srcOrd="0" destOrd="0" presId="urn:microsoft.com/office/officeart/2005/8/layout/process5#1"/>
    <dgm:cxn modelId="{8A387F69-3EB8-4B9F-AC07-9C853DA9DF8B}" type="presOf" srcId="{B3EAACEF-C224-4938-BAFF-D1D2FF2384B8}" destId="{E0AD2B97-502C-4A3B-8FB9-206942B15044}" srcOrd="0" destOrd="0" presId="urn:microsoft.com/office/officeart/2005/8/layout/process5#1"/>
    <dgm:cxn modelId="{CDB3A978-7B20-46CB-B9C6-2569DD4FD4DE}" type="presOf" srcId="{F2D08A38-7793-42C4-B90F-487852FCFD2D}" destId="{D78E7C4C-0172-4DF4-AE7A-3C967301A814}" srcOrd="1" destOrd="0" presId="urn:microsoft.com/office/officeart/2005/8/layout/process5#1"/>
    <dgm:cxn modelId="{94184B93-4743-44F0-9B3E-7BAFF584D50F}" srcId="{9557433D-BC57-4EE1-A5EF-503694DADFCC}" destId="{A57D59B2-0D2F-40A6-A30B-3D027CDD32A3}" srcOrd="4" destOrd="0" parTransId="{94D79742-BE1A-4274-B8E3-EE2BD5B09A58}" sibTransId="{D6E11008-986B-423D-AC35-D522F691C36A}"/>
    <dgm:cxn modelId="{1D44AD93-028B-415A-B4AD-2ED4D8F41B71}" type="presOf" srcId="{BC0F70A9-A74A-491D-A79A-6EA4D39E5A07}" destId="{38211588-09B7-4A79-A59E-BEFF342F1369}" srcOrd="0" destOrd="0" presId="urn:microsoft.com/office/officeart/2005/8/layout/process5#1"/>
    <dgm:cxn modelId="{EE9A7EA1-A7DB-438A-A8FD-5C3F1A00AC16}" srcId="{9557433D-BC57-4EE1-A5EF-503694DADFCC}" destId="{FA0FF877-E3C9-4284-8042-B9CBC52C9D14}" srcOrd="1" destOrd="0" parTransId="{4BF9F025-F773-493D-BF70-8CCC12870B4B}" sibTransId="{F0D80E48-1903-4631-A7AC-3233BC8E6CEA}"/>
    <dgm:cxn modelId="{44D005A2-F01D-422B-98B1-4EA27D7D09ED}" srcId="{9557433D-BC57-4EE1-A5EF-503694DADFCC}" destId="{48A11D9C-1498-4598-BBB3-A3C72D766087}" srcOrd="2" destOrd="0" parTransId="{86B186CF-77F3-419F-9A06-B604EBBC8442}" sibTransId="{B3EAACEF-C224-4938-BAFF-D1D2FF2384B8}"/>
    <dgm:cxn modelId="{9DB233A2-A6C0-4A0D-896B-708A92B5A4E9}" srcId="{9557433D-BC57-4EE1-A5EF-503694DADFCC}" destId="{78BEA893-6CEF-4990-AE58-443EBC887543}" srcOrd="0" destOrd="0" parTransId="{08A977EF-0586-49F6-8D34-74AC946599E5}" sibTransId="{D5032ADB-1014-4125-B0A9-981125C822F4}"/>
    <dgm:cxn modelId="{86AB54A8-ED59-4F50-A8C0-CE5A05A6F061}" type="presOf" srcId="{D5032ADB-1014-4125-B0A9-981125C822F4}" destId="{00967318-E970-44C7-99E7-320197E95D47}" srcOrd="1" destOrd="0" presId="urn:microsoft.com/office/officeart/2005/8/layout/process5#1"/>
    <dgm:cxn modelId="{2C136CAE-0598-4E33-9497-FA72CF6BDA1F}" type="presOf" srcId="{D5032ADB-1014-4125-B0A9-981125C822F4}" destId="{EB7D057F-DAC3-4AB9-B3F9-C1385AE5E2E7}" srcOrd="0" destOrd="0" presId="urn:microsoft.com/office/officeart/2005/8/layout/process5#1"/>
    <dgm:cxn modelId="{9B595AC9-3F75-44EF-8758-D3CE51584C53}" type="presOf" srcId="{FA0FF877-E3C9-4284-8042-B9CBC52C9D14}" destId="{1E0410EE-6FA2-4960-9CB8-1AA9C451A9A5}" srcOrd="0" destOrd="0" presId="urn:microsoft.com/office/officeart/2005/8/layout/process5#1"/>
    <dgm:cxn modelId="{0178E4DC-7732-44A3-B451-998730594F20}" srcId="{9557433D-BC57-4EE1-A5EF-503694DADFCC}" destId="{BC0F70A9-A74A-491D-A79A-6EA4D39E5A07}" srcOrd="3" destOrd="0" parTransId="{2656BD8F-266A-4910-B5D2-ECD9D25FFF12}" sibTransId="{F2D08A38-7793-42C4-B90F-487852FCFD2D}"/>
    <dgm:cxn modelId="{50DEB6DF-78EF-4042-AF7E-C530F4108B67}" type="presOf" srcId="{F2D08A38-7793-42C4-B90F-487852FCFD2D}" destId="{37C6DEAD-ECE7-4F88-BA07-BA4BB7604120}" srcOrd="0" destOrd="0" presId="urn:microsoft.com/office/officeart/2005/8/layout/process5#1"/>
    <dgm:cxn modelId="{A44E0AE1-54AB-4DB5-84E4-758732DE92E8}" type="presOf" srcId="{48A11D9C-1498-4598-BBB3-A3C72D766087}" destId="{FA65FB3E-95F7-4450-9C62-31F70E3599A9}" srcOrd="0" destOrd="0" presId="urn:microsoft.com/office/officeart/2005/8/layout/process5#1"/>
    <dgm:cxn modelId="{A2B0E7EE-F086-477C-89D1-F51A34E250D2}" type="presOf" srcId="{F0D80E48-1903-4631-A7AC-3233BC8E6CEA}" destId="{DA54D24B-F4B6-4494-90EC-1AD1E11EFE6F}" srcOrd="1" destOrd="0" presId="urn:microsoft.com/office/officeart/2005/8/layout/process5#1"/>
    <dgm:cxn modelId="{73D808A9-A620-49A0-85A0-4D369F61DE38}" type="presParOf" srcId="{B95DBCC0-53F4-4130-A30D-DFD795D63815}" destId="{DE2096B5-36E4-4A75-8EB2-903C99AB0734}" srcOrd="0" destOrd="0" presId="urn:microsoft.com/office/officeart/2005/8/layout/process5#1"/>
    <dgm:cxn modelId="{14092219-044A-4EC1-A907-0A541615ED81}" type="presParOf" srcId="{B95DBCC0-53F4-4130-A30D-DFD795D63815}" destId="{EB7D057F-DAC3-4AB9-B3F9-C1385AE5E2E7}" srcOrd="1" destOrd="0" presId="urn:microsoft.com/office/officeart/2005/8/layout/process5#1"/>
    <dgm:cxn modelId="{CDE43756-239B-4C45-A531-E741346814BD}" type="presParOf" srcId="{EB7D057F-DAC3-4AB9-B3F9-C1385AE5E2E7}" destId="{00967318-E970-44C7-99E7-320197E95D47}" srcOrd="0" destOrd="0" presId="urn:microsoft.com/office/officeart/2005/8/layout/process5#1"/>
    <dgm:cxn modelId="{2772345A-B6B7-4878-85F3-C024BE3D0DDE}" type="presParOf" srcId="{B95DBCC0-53F4-4130-A30D-DFD795D63815}" destId="{1E0410EE-6FA2-4960-9CB8-1AA9C451A9A5}" srcOrd="2" destOrd="0" presId="urn:microsoft.com/office/officeart/2005/8/layout/process5#1"/>
    <dgm:cxn modelId="{B3675751-F357-441B-BA40-CBDA940BE6A1}" type="presParOf" srcId="{B95DBCC0-53F4-4130-A30D-DFD795D63815}" destId="{B2038E31-7794-4888-8422-F8D96B8EB247}" srcOrd="3" destOrd="0" presId="urn:microsoft.com/office/officeart/2005/8/layout/process5#1"/>
    <dgm:cxn modelId="{CB3B4746-60E3-4F45-B6BE-98E959177F32}" type="presParOf" srcId="{B2038E31-7794-4888-8422-F8D96B8EB247}" destId="{DA54D24B-F4B6-4494-90EC-1AD1E11EFE6F}" srcOrd="0" destOrd="0" presId="urn:microsoft.com/office/officeart/2005/8/layout/process5#1"/>
    <dgm:cxn modelId="{9FF44708-EA0B-43B2-87CC-9471EA103A4D}" type="presParOf" srcId="{B95DBCC0-53F4-4130-A30D-DFD795D63815}" destId="{FA65FB3E-95F7-4450-9C62-31F70E3599A9}" srcOrd="4" destOrd="0" presId="urn:microsoft.com/office/officeart/2005/8/layout/process5#1"/>
    <dgm:cxn modelId="{7CD034C0-A1C6-4CA0-AE1D-35F82B674401}" type="presParOf" srcId="{B95DBCC0-53F4-4130-A30D-DFD795D63815}" destId="{E0AD2B97-502C-4A3B-8FB9-206942B15044}" srcOrd="5" destOrd="0" presId="urn:microsoft.com/office/officeart/2005/8/layout/process5#1"/>
    <dgm:cxn modelId="{35F63D53-DC2B-4668-BD09-F5B9500D92DC}" type="presParOf" srcId="{E0AD2B97-502C-4A3B-8FB9-206942B15044}" destId="{64F009D9-7F78-4CC7-9BB3-113BD67DFA88}" srcOrd="0" destOrd="0" presId="urn:microsoft.com/office/officeart/2005/8/layout/process5#1"/>
    <dgm:cxn modelId="{B86F15C1-489F-416C-A683-B84505CF0E49}" type="presParOf" srcId="{B95DBCC0-53F4-4130-A30D-DFD795D63815}" destId="{38211588-09B7-4A79-A59E-BEFF342F1369}" srcOrd="6" destOrd="0" presId="urn:microsoft.com/office/officeart/2005/8/layout/process5#1"/>
    <dgm:cxn modelId="{F55F8333-161E-4271-A437-D0CA093FB212}" type="presParOf" srcId="{B95DBCC0-53F4-4130-A30D-DFD795D63815}" destId="{37C6DEAD-ECE7-4F88-BA07-BA4BB7604120}" srcOrd="7" destOrd="0" presId="urn:microsoft.com/office/officeart/2005/8/layout/process5#1"/>
    <dgm:cxn modelId="{467FDB48-5F7B-4706-909A-B5D024764B4E}" type="presParOf" srcId="{37C6DEAD-ECE7-4F88-BA07-BA4BB7604120}" destId="{D78E7C4C-0172-4DF4-AE7A-3C967301A814}" srcOrd="0" destOrd="0" presId="urn:microsoft.com/office/officeart/2005/8/layout/process5#1"/>
    <dgm:cxn modelId="{CF783BB9-87B9-4DAD-B2A3-F56D523C641B}" type="presParOf" srcId="{B95DBCC0-53F4-4130-A30D-DFD795D63815}" destId="{B2489C61-6D70-4405-8882-296B1B5AF57A}" srcOrd="8" destOrd="0" presId="urn:microsoft.com/office/officeart/2005/8/layout/process5#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F61CC73B-DAC8-488E-9D87-1B3470155E6B}" type="doc">
      <dgm:prSet loTypeId="urn:microsoft.com/office/officeart/2005/8/layout/bProcess2#2" loCatId="process" qsTypeId="urn:microsoft.com/office/officeart/2005/8/quickstyle/simple1#27" qsCatId="simple" csTypeId="urn:microsoft.com/office/officeart/2005/8/colors/colorful4#9" csCatId="colorful" phldr="1"/>
      <dgm:spPr/>
      <dgm:t>
        <a:bodyPr/>
        <a:lstStyle/>
        <a:p>
          <a:endParaRPr lang="en-GB"/>
        </a:p>
      </dgm:t>
    </dgm:pt>
    <dgm:pt modelId="{B3305455-21B4-4937-A4AA-9E83947AFAC3}">
      <dgm:prSet phldrT="[Text]"/>
      <dgm:spPr/>
      <dgm:t>
        <a:bodyPr/>
        <a:lstStyle/>
        <a:p>
          <a:r>
            <a:rPr lang="en-GB" dirty="0"/>
            <a:t>Justice</a:t>
          </a:r>
          <a:r>
            <a:rPr lang="zh-CN" altLang="en-US" dirty="0"/>
            <a:t>正义</a:t>
          </a:r>
          <a:endParaRPr lang="en-GB" dirty="0"/>
        </a:p>
      </dgm:t>
    </dgm:pt>
    <dgm:pt modelId="{7BC24445-7D34-4B75-9618-D9E6D81CBF2F}" type="parTrans" cxnId="{36E8DB6F-17A3-4199-9C4B-95D93613434D}">
      <dgm:prSet/>
      <dgm:spPr/>
      <dgm:t>
        <a:bodyPr/>
        <a:lstStyle/>
        <a:p>
          <a:endParaRPr lang="en-GB"/>
        </a:p>
      </dgm:t>
    </dgm:pt>
    <dgm:pt modelId="{2EB0EE22-6AF7-4D47-8472-0DD6A4766486}" type="sibTrans" cxnId="{36E8DB6F-17A3-4199-9C4B-95D93613434D}">
      <dgm:prSet/>
      <dgm:spPr/>
      <dgm:t>
        <a:bodyPr/>
        <a:lstStyle/>
        <a:p>
          <a:endParaRPr lang="en-GB"/>
        </a:p>
      </dgm:t>
    </dgm:pt>
    <dgm:pt modelId="{F7B9D76F-8A8F-4545-9B0C-3DC812446DC2}">
      <dgm:prSet phldrT="[Text]"/>
      <dgm:spPr/>
      <dgm:t>
        <a:bodyPr/>
        <a:lstStyle/>
        <a:p>
          <a:endParaRPr lang="en-GB" dirty="0"/>
        </a:p>
      </dgm:t>
    </dgm:pt>
    <dgm:pt modelId="{C16C7E55-7CA0-45B3-9F25-260E87F0CE9B}" type="parTrans" cxnId="{06338470-D805-4D05-BD1E-5B354E3B7C90}">
      <dgm:prSet/>
      <dgm:spPr/>
      <dgm:t>
        <a:bodyPr/>
        <a:lstStyle/>
        <a:p>
          <a:endParaRPr lang="en-GB"/>
        </a:p>
      </dgm:t>
    </dgm:pt>
    <dgm:pt modelId="{E773838F-3A18-450B-95D6-CC1F0870319C}" type="sibTrans" cxnId="{06338470-D805-4D05-BD1E-5B354E3B7C90}">
      <dgm:prSet/>
      <dgm:spPr/>
      <dgm:t>
        <a:bodyPr/>
        <a:lstStyle/>
        <a:p>
          <a:endParaRPr lang="en-GB"/>
        </a:p>
      </dgm:t>
    </dgm:pt>
    <dgm:pt modelId="{89F296EA-BA91-450A-861A-209A33028661}">
      <dgm:prSet phldrT="[Text]"/>
      <dgm:spPr/>
      <dgm:t>
        <a:bodyPr/>
        <a:lstStyle/>
        <a:p>
          <a:endParaRPr lang="en-GB" dirty="0"/>
        </a:p>
      </dgm:t>
    </dgm:pt>
    <dgm:pt modelId="{8914D26B-B375-4E7A-AE8B-A9C530113D67}" type="parTrans" cxnId="{A69EAC88-CF9A-4ECE-803B-435BD0BD10F2}">
      <dgm:prSet/>
      <dgm:spPr/>
      <dgm:t>
        <a:bodyPr/>
        <a:lstStyle/>
        <a:p>
          <a:endParaRPr lang="en-GB"/>
        </a:p>
      </dgm:t>
    </dgm:pt>
    <dgm:pt modelId="{A01F6CCE-AF14-46BC-B37A-E6F6846125E4}" type="sibTrans" cxnId="{A69EAC88-CF9A-4ECE-803B-435BD0BD10F2}">
      <dgm:prSet/>
      <dgm:spPr/>
      <dgm:t>
        <a:bodyPr/>
        <a:lstStyle/>
        <a:p>
          <a:endParaRPr lang="en-GB"/>
        </a:p>
      </dgm:t>
    </dgm:pt>
    <dgm:pt modelId="{8BE0BE9A-2ADC-4ECF-8559-3A3BD7AB2213}">
      <dgm:prSet phldrT="[Text]"/>
      <dgm:spPr/>
      <dgm:t>
        <a:bodyPr/>
        <a:lstStyle/>
        <a:p>
          <a:endParaRPr lang="en-GB" dirty="0"/>
        </a:p>
      </dgm:t>
    </dgm:pt>
    <dgm:pt modelId="{FB3C43EF-875D-4978-B395-7FE9634F0C52}" type="parTrans" cxnId="{B0652CB1-D51A-447C-A8F6-B913373A92D2}">
      <dgm:prSet/>
      <dgm:spPr/>
      <dgm:t>
        <a:bodyPr/>
        <a:lstStyle/>
        <a:p>
          <a:endParaRPr lang="en-GB"/>
        </a:p>
      </dgm:t>
    </dgm:pt>
    <dgm:pt modelId="{2C94568A-FC2D-4FFC-ADD1-AE54624005BF}" type="sibTrans" cxnId="{B0652CB1-D51A-447C-A8F6-B913373A92D2}">
      <dgm:prSet/>
      <dgm:spPr/>
      <dgm:t>
        <a:bodyPr/>
        <a:lstStyle/>
        <a:p>
          <a:endParaRPr lang="en-GB"/>
        </a:p>
      </dgm:t>
    </dgm:pt>
    <dgm:pt modelId="{0195F59C-1906-4151-A2FA-289D289FD3CD}">
      <dgm:prSet phldrT="[Text]"/>
      <dgm:spPr/>
      <dgm:t>
        <a:bodyPr/>
        <a:lstStyle/>
        <a:p>
          <a:endParaRPr lang="en-GB" dirty="0"/>
        </a:p>
      </dgm:t>
    </dgm:pt>
    <dgm:pt modelId="{0C242DA5-10F9-4BAE-9C3E-50812701ADA9}" type="parTrans" cxnId="{26942DF9-0155-49ED-AA9E-3BC17CA4FEC1}">
      <dgm:prSet/>
      <dgm:spPr/>
      <dgm:t>
        <a:bodyPr/>
        <a:lstStyle/>
        <a:p>
          <a:endParaRPr lang="en-GB"/>
        </a:p>
      </dgm:t>
    </dgm:pt>
    <dgm:pt modelId="{E2632B9F-1EF9-4CAA-A6C1-38D755752A8B}" type="sibTrans" cxnId="{26942DF9-0155-49ED-AA9E-3BC17CA4FEC1}">
      <dgm:prSet/>
      <dgm:spPr/>
      <dgm:t>
        <a:bodyPr/>
        <a:lstStyle/>
        <a:p>
          <a:endParaRPr lang="en-GB"/>
        </a:p>
      </dgm:t>
    </dgm:pt>
    <dgm:pt modelId="{49F160A0-9713-470E-85A2-302F97C2FB7D}">
      <dgm:prSet phldrT="[Text]"/>
      <dgm:spPr/>
      <dgm:t>
        <a:bodyPr/>
        <a:lstStyle/>
        <a:p>
          <a:endParaRPr lang="en-GB" dirty="0"/>
        </a:p>
      </dgm:t>
    </dgm:pt>
    <dgm:pt modelId="{01E7FCE5-D4FE-466F-9DB6-5D0BB78B1BE3}" type="parTrans" cxnId="{62F24C86-77CA-44ED-BF7C-E361252D229D}">
      <dgm:prSet/>
      <dgm:spPr/>
      <dgm:t>
        <a:bodyPr/>
        <a:lstStyle/>
        <a:p>
          <a:endParaRPr lang="en-GB"/>
        </a:p>
      </dgm:t>
    </dgm:pt>
    <dgm:pt modelId="{6FCD58DD-3E4D-4055-A71A-18D28107A008}" type="sibTrans" cxnId="{62F24C86-77CA-44ED-BF7C-E361252D229D}">
      <dgm:prSet/>
      <dgm:spPr/>
      <dgm:t>
        <a:bodyPr/>
        <a:lstStyle/>
        <a:p>
          <a:endParaRPr lang="en-GB"/>
        </a:p>
      </dgm:t>
    </dgm:pt>
    <dgm:pt modelId="{F73C3FA6-4135-492C-8025-ADCA916D130C}">
      <dgm:prSet phldrT="[Text]"/>
      <dgm:spPr/>
      <dgm:t>
        <a:bodyPr/>
        <a:lstStyle/>
        <a:p>
          <a:endParaRPr lang="en-GB" dirty="0"/>
        </a:p>
      </dgm:t>
    </dgm:pt>
    <dgm:pt modelId="{AC92EA64-3572-422A-8C4B-3724796B4551}" type="parTrans" cxnId="{5B9C8321-A5C8-4B10-B7E7-DC43B77868D7}">
      <dgm:prSet/>
      <dgm:spPr/>
      <dgm:t>
        <a:bodyPr/>
        <a:lstStyle/>
        <a:p>
          <a:endParaRPr lang="en-GB"/>
        </a:p>
      </dgm:t>
    </dgm:pt>
    <dgm:pt modelId="{57950FFB-C972-4C28-BD2C-44E552B8E295}" type="sibTrans" cxnId="{5B9C8321-A5C8-4B10-B7E7-DC43B77868D7}">
      <dgm:prSet/>
      <dgm:spPr/>
      <dgm:t>
        <a:bodyPr/>
        <a:lstStyle/>
        <a:p>
          <a:endParaRPr lang="en-GB"/>
        </a:p>
      </dgm:t>
    </dgm:pt>
    <dgm:pt modelId="{7334A2C3-3120-4F68-82C8-464BB9CF18F4}">
      <dgm:prSet phldrT="[Text]"/>
      <dgm:spPr/>
      <dgm:t>
        <a:bodyPr/>
        <a:lstStyle/>
        <a:p>
          <a:r>
            <a:rPr lang="en-GB" dirty="0"/>
            <a:t>Luck</a:t>
          </a:r>
          <a:r>
            <a:rPr lang="zh-CN" altLang="en-US" dirty="0"/>
            <a:t>好运</a:t>
          </a:r>
          <a:endParaRPr lang="en-GB" dirty="0"/>
        </a:p>
      </dgm:t>
    </dgm:pt>
    <dgm:pt modelId="{7ABD91B3-0484-4AD7-A4F0-6032B2B3F50A}" type="parTrans" cxnId="{145071E5-BB99-4C43-A939-18E69D3FD278}">
      <dgm:prSet/>
      <dgm:spPr/>
      <dgm:t>
        <a:bodyPr/>
        <a:lstStyle/>
        <a:p>
          <a:endParaRPr lang="en-GB"/>
        </a:p>
      </dgm:t>
    </dgm:pt>
    <dgm:pt modelId="{96FCE08A-A530-4BA0-B21E-C67C73540873}" type="sibTrans" cxnId="{145071E5-BB99-4C43-A939-18E69D3FD278}">
      <dgm:prSet/>
      <dgm:spPr/>
      <dgm:t>
        <a:bodyPr/>
        <a:lstStyle/>
        <a:p>
          <a:endParaRPr lang="en-GB"/>
        </a:p>
      </dgm:t>
    </dgm:pt>
    <dgm:pt modelId="{72CCCDAB-6BF4-4259-9039-98C5435F85B9}">
      <dgm:prSet phldrT="[Text]"/>
      <dgm:spPr/>
      <dgm:t>
        <a:bodyPr/>
        <a:lstStyle/>
        <a:p>
          <a:endParaRPr lang="en-GB" dirty="0"/>
        </a:p>
      </dgm:t>
    </dgm:pt>
    <dgm:pt modelId="{B9A9934A-5835-46BC-B415-3E228B6FAC55}" type="sibTrans" cxnId="{3922A61A-D571-495C-82C1-1638CA97CDCF}">
      <dgm:prSet/>
      <dgm:spPr/>
      <dgm:t>
        <a:bodyPr/>
        <a:lstStyle/>
        <a:p>
          <a:endParaRPr lang="en-GB"/>
        </a:p>
      </dgm:t>
    </dgm:pt>
    <dgm:pt modelId="{5F978F1D-9AA6-4905-AD32-44F8CB6C29C6}" type="parTrans" cxnId="{3922A61A-D571-495C-82C1-1638CA97CDCF}">
      <dgm:prSet/>
      <dgm:spPr/>
      <dgm:t>
        <a:bodyPr/>
        <a:lstStyle/>
        <a:p>
          <a:endParaRPr lang="en-GB"/>
        </a:p>
      </dgm:t>
    </dgm:pt>
    <dgm:pt modelId="{3E7C6A19-0B9B-4614-A960-0FF1F995F23F}" type="pres">
      <dgm:prSet presAssocID="{F61CC73B-DAC8-488E-9D87-1B3470155E6B}" presName="diagram" presStyleCnt="0">
        <dgm:presLayoutVars>
          <dgm:dir/>
          <dgm:resizeHandles/>
        </dgm:presLayoutVars>
      </dgm:prSet>
      <dgm:spPr/>
    </dgm:pt>
    <dgm:pt modelId="{F2AB85E5-A752-4E68-8A90-079253F8273D}" type="pres">
      <dgm:prSet presAssocID="{B3305455-21B4-4937-A4AA-9E83947AFAC3}" presName="firstNode" presStyleLbl="node1" presStyleIdx="0" presStyleCnt="9">
        <dgm:presLayoutVars>
          <dgm:bulletEnabled val="1"/>
        </dgm:presLayoutVars>
      </dgm:prSet>
      <dgm:spPr/>
    </dgm:pt>
    <dgm:pt modelId="{51D88133-96D3-4270-9CAF-2834BECF43EC}" type="pres">
      <dgm:prSet presAssocID="{2EB0EE22-6AF7-4D47-8472-0DD6A4766486}" presName="sibTrans" presStyleLbl="sibTrans2D1" presStyleIdx="0" presStyleCnt="8"/>
      <dgm:spPr/>
    </dgm:pt>
    <dgm:pt modelId="{20A22B87-802D-4C7A-9D0C-75E63311F005}" type="pres">
      <dgm:prSet presAssocID="{72CCCDAB-6BF4-4259-9039-98C5435F85B9}" presName="middleNode" presStyleCnt="0"/>
      <dgm:spPr/>
    </dgm:pt>
    <dgm:pt modelId="{A0FDB176-F6E6-4CB1-BE49-CDF1F67BECE7}" type="pres">
      <dgm:prSet presAssocID="{72CCCDAB-6BF4-4259-9039-98C5435F85B9}" presName="padding" presStyleLbl="node1" presStyleIdx="0" presStyleCnt="9"/>
      <dgm:spPr/>
    </dgm:pt>
    <dgm:pt modelId="{3D7A8EB7-6ED7-453B-B07C-8D0565CE5FD2}" type="pres">
      <dgm:prSet presAssocID="{72CCCDAB-6BF4-4259-9039-98C5435F85B9}" presName="shape" presStyleLbl="node1" presStyleIdx="1" presStyleCnt="9">
        <dgm:presLayoutVars>
          <dgm:bulletEnabled val="1"/>
        </dgm:presLayoutVars>
      </dgm:prSet>
      <dgm:spPr/>
    </dgm:pt>
    <dgm:pt modelId="{4BB96B0D-97A0-4557-B64D-9AE3EE748687}" type="pres">
      <dgm:prSet presAssocID="{B9A9934A-5835-46BC-B415-3E228B6FAC55}" presName="sibTrans" presStyleLbl="sibTrans2D1" presStyleIdx="1" presStyleCnt="8"/>
      <dgm:spPr/>
    </dgm:pt>
    <dgm:pt modelId="{31FEFD4C-7271-4FF1-BA43-54ACB642BCAD}" type="pres">
      <dgm:prSet presAssocID="{F7B9D76F-8A8F-4545-9B0C-3DC812446DC2}" presName="middleNode" presStyleCnt="0"/>
      <dgm:spPr/>
    </dgm:pt>
    <dgm:pt modelId="{1FD65A1F-F0C5-48EC-B728-34011CE0FD71}" type="pres">
      <dgm:prSet presAssocID="{F7B9D76F-8A8F-4545-9B0C-3DC812446DC2}" presName="padding" presStyleLbl="node1" presStyleIdx="1" presStyleCnt="9"/>
      <dgm:spPr/>
    </dgm:pt>
    <dgm:pt modelId="{34B06AEC-BA39-4564-B0E1-20154C098256}" type="pres">
      <dgm:prSet presAssocID="{F7B9D76F-8A8F-4545-9B0C-3DC812446DC2}" presName="shape" presStyleLbl="node1" presStyleIdx="2" presStyleCnt="9">
        <dgm:presLayoutVars>
          <dgm:bulletEnabled val="1"/>
        </dgm:presLayoutVars>
      </dgm:prSet>
      <dgm:spPr/>
    </dgm:pt>
    <dgm:pt modelId="{D638096B-E3B8-47DB-A0E5-39D5FC898436}" type="pres">
      <dgm:prSet presAssocID="{E773838F-3A18-450B-95D6-CC1F0870319C}" presName="sibTrans" presStyleLbl="sibTrans2D1" presStyleIdx="2" presStyleCnt="8"/>
      <dgm:spPr/>
    </dgm:pt>
    <dgm:pt modelId="{DD3AA1A8-454E-431E-B282-5E44B0D1171A}" type="pres">
      <dgm:prSet presAssocID="{89F296EA-BA91-450A-861A-209A33028661}" presName="middleNode" presStyleCnt="0"/>
      <dgm:spPr/>
    </dgm:pt>
    <dgm:pt modelId="{6B7310E3-5D8A-4BB3-8FD8-69036152137D}" type="pres">
      <dgm:prSet presAssocID="{89F296EA-BA91-450A-861A-209A33028661}" presName="padding" presStyleLbl="node1" presStyleIdx="2" presStyleCnt="9"/>
      <dgm:spPr/>
    </dgm:pt>
    <dgm:pt modelId="{0702C289-0DB2-4F64-952D-24A6982A82ED}" type="pres">
      <dgm:prSet presAssocID="{89F296EA-BA91-450A-861A-209A33028661}" presName="shape" presStyleLbl="node1" presStyleIdx="3" presStyleCnt="9">
        <dgm:presLayoutVars>
          <dgm:bulletEnabled val="1"/>
        </dgm:presLayoutVars>
      </dgm:prSet>
      <dgm:spPr/>
    </dgm:pt>
    <dgm:pt modelId="{1D654A23-8815-4B85-8219-9CCE31EEC858}" type="pres">
      <dgm:prSet presAssocID="{A01F6CCE-AF14-46BC-B37A-E6F6846125E4}" presName="sibTrans" presStyleLbl="sibTrans2D1" presStyleIdx="3" presStyleCnt="8"/>
      <dgm:spPr/>
    </dgm:pt>
    <dgm:pt modelId="{E3C52660-668F-48C5-94ED-461516893D52}" type="pres">
      <dgm:prSet presAssocID="{8BE0BE9A-2ADC-4ECF-8559-3A3BD7AB2213}" presName="middleNode" presStyleCnt="0"/>
      <dgm:spPr/>
    </dgm:pt>
    <dgm:pt modelId="{EF947E73-533C-48E5-AEB3-64E8D665570C}" type="pres">
      <dgm:prSet presAssocID="{8BE0BE9A-2ADC-4ECF-8559-3A3BD7AB2213}" presName="padding" presStyleLbl="node1" presStyleIdx="3" presStyleCnt="9"/>
      <dgm:spPr/>
    </dgm:pt>
    <dgm:pt modelId="{BA68B770-E991-44EA-A37F-3EB833871B4E}" type="pres">
      <dgm:prSet presAssocID="{8BE0BE9A-2ADC-4ECF-8559-3A3BD7AB2213}" presName="shape" presStyleLbl="node1" presStyleIdx="4" presStyleCnt="9">
        <dgm:presLayoutVars>
          <dgm:bulletEnabled val="1"/>
        </dgm:presLayoutVars>
      </dgm:prSet>
      <dgm:spPr/>
    </dgm:pt>
    <dgm:pt modelId="{C909EB65-A453-4769-9E6F-776952C48C2E}" type="pres">
      <dgm:prSet presAssocID="{2C94568A-FC2D-4FFC-ADD1-AE54624005BF}" presName="sibTrans" presStyleLbl="sibTrans2D1" presStyleIdx="4" presStyleCnt="8"/>
      <dgm:spPr/>
    </dgm:pt>
    <dgm:pt modelId="{AAD5238B-FBBE-47D9-B464-FB7B674FD273}" type="pres">
      <dgm:prSet presAssocID="{0195F59C-1906-4151-A2FA-289D289FD3CD}" presName="middleNode" presStyleCnt="0"/>
      <dgm:spPr/>
    </dgm:pt>
    <dgm:pt modelId="{4713D3FF-6474-4AC9-B47A-877645A850B6}" type="pres">
      <dgm:prSet presAssocID="{0195F59C-1906-4151-A2FA-289D289FD3CD}" presName="padding" presStyleLbl="node1" presStyleIdx="4" presStyleCnt="9"/>
      <dgm:spPr/>
    </dgm:pt>
    <dgm:pt modelId="{2FB0D928-504F-4CFE-9593-1B208CB159F4}" type="pres">
      <dgm:prSet presAssocID="{0195F59C-1906-4151-A2FA-289D289FD3CD}" presName="shape" presStyleLbl="node1" presStyleIdx="5" presStyleCnt="9">
        <dgm:presLayoutVars>
          <dgm:bulletEnabled val="1"/>
        </dgm:presLayoutVars>
      </dgm:prSet>
      <dgm:spPr/>
    </dgm:pt>
    <dgm:pt modelId="{E51FF637-22FC-4C72-9405-4A9F3F99A82E}" type="pres">
      <dgm:prSet presAssocID="{E2632B9F-1EF9-4CAA-A6C1-38D755752A8B}" presName="sibTrans" presStyleLbl="sibTrans2D1" presStyleIdx="5" presStyleCnt="8"/>
      <dgm:spPr/>
    </dgm:pt>
    <dgm:pt modelId="{A931DE75-7A6B-4424-88F2-4CE0A81C90B0}" type="pres">
      <dgm:prSet presAssocID="{49F160A0-9713-470E-85A2-302F97C2FB7D}" presName="middleNode" presStyleCnt="0"/>
      <dgm:spPr/>
    </dgm:pt>
    <dgm:pt modelId="{521F4E06-0506-450F-8160-511C3FA8F565}" type="pres">
      <dgm:prSet presAssocID="{49F160A0-9713-470E-85A2-302F97C2FB7D}" presName="padding" presStyleLbl="node1" presStyleIdx="5" presStyleCnt="9"/>
      <dgm:spPr/>
    </dgm:pt>
    <dgm:pt modelId="{E9543D34-4E3C-401D-8744-EC63F2B961C7}" type="pres">
      <dgm:prSet presAssocID="{49F160A0-9713-470E-85A2-302F97C2FB7D}" presName="shape" presStyleLbl="node1" presStyleIdx="6" presStyleCnt="9">
        <dgm:presLayoutVars>
          <dgm:bulletEnabled val="1"/>
        </dgm:presLayoutVars>
      </dgm:prSet>
      <dgm:spPr/>
    </dgm:pt>
    <dgm:pt modelId="{BED22580-50C7-4E48-A177-D8F796EB827F}" type="pres">
      <dgm:prSet presAssocID="{6FCD58DD-3E4D-4055-A71A-18D28107A008}" presName="sibTrans" presStyleLbl="sibTrans2D1" presStyleIdx="6" presStyleCnt="8"/>
      <dgm:spPr/>
    </dgm:pt>
    <dgm:pt modelId="{0BE81F33-7DF9-4473-A1C3-F7C90F17E6D7}" type="pres">
      <dgm:prSet presAssocID="{F73C3FA6-4135-492C-8025-ADCA916D130C}" presName="middleNode" presStyleCnt="0"/>
      <dgm:spPr/>
    </dgm:pt>
    <dgm:pt modelId="{9B5B8EA1-C0A0-431C-856C-13152092F19B}" type="pres">
      <dgm:prSet presAssocID="{F73C3FA6-4135-492C-8025-ADCA916D130C}" presName="padding" presStyleLbl="node1" presStyleIdx="6" presStyleCnt="9"/>
      <dgm:spPr/>
    </dgm:pt>
    <dgm:pt modelId="{A6A48025-F0CF-4748-8BE9-193661F7B5B9}" type="pres">
      <dgm:prSet presAssocID="{F73C3FA6-4135-492C-8025-ADCA916D130C}" presName="shape" presStyleLbl="node1" presStyleIdx="7" presStyleCnt="9">
        <dgm:presLayoutVars>
          <dgm:bulletEnabled val="1"/>
        </dgm:presLayoutVars>
      </dgm:prSet>
      <dgm:spPr/>
    </dgm:pt>
    <dgm:pt modelId="{8D9E9157-3E02-489D-A997-D4E1FA56D1A8}" type="pres">
      <dgm:prSet presAssocID="{57950FFB-C972-4C28-BD2C-44E552B8E295}" presName="sibTrans" presStyleLbl="sibTrans2D1" presStyleIdx="7" presStyleCnt="8"/>
      <dgm:spPr/>
    </dgm:pt>
    <dgm:pt modelId="{BBA010C2-899B-4F99-B554-73464C21BDF0}" type="pres">
      <dgm:prSet presAssocID="{7334A2C3-3120-4F68-82C8-464BB9CF18F4}" presName="lastNode" presStyleLbl="node1" presStyleIdx="8" presStyleCnt="9">
        <dgm:presLayoutVars>
          <dgm:bulletEnabled val="1"/>
        </dgm:presLayoutVars>
      </dgm:prSet>
      <dgm:spPr/>
    </dgm:pt>
  </dgm:ptLst>
  <dgm:cxnLst>
    <dgm:cxn modelId="{9C5FE403-9EB0-4263-84F4-7820BC431083}" type="presOf" srcId="{89F296EA-BA91-450A-861A-209A33028661}" destId="{0702C289-0DB2-4F64-952D-24A6982A82ED}" srcOrd="0" destOrd="0" presId="urn:microsoft.com/office/officeart/2005/8/layout/bProcess2#2"/>
    <dgm:cxn modelId="{3922A61A-D571-495C-82C1-1638CA97CDCF}" srcId="{F61CC73B-DAC8-488E-9D87-1B3470155E6B}" destId="{72CCCDAB-6BF4-4259-9039-98C5435F85B9}" srcOrd="1" destOrd="0" parTransId="{5F978F1D-9AA6-4905-AD32-44F8CB6C29C6}" sibTransId="{B9A9934A-5835-46BC-B415-3E228B6FAC55}"/>
    <dgm:cxn modelId="{0C89AE1B-8D0E-4868-8551-CD284456205D}" type="presOf" srcId="{B9A9934A-5835-46BC-B415-3E228B6FAC55}" destId="{4BB96B0D-97A0-4557-B64D-9AE3EE748687}" srcOrd="0" destOrd="0" presId="urn:microsoft.com/office/officeart/2005/8/layout/bProcess2#2"/>
    <dgm:cxn modelId="{5B9C8321-A5C8-4B10-B7E7-DC43B77868D7}" srcId="{F61CC73B-DAC8-488E-9D87-1B3470155E6B}" destId="{F73C3FA6-4135-492C-8025-ADCA916D130C}" srcOrd="7" destOrd="0" parTransId="{AC92EA64-3572-422A-8C4B-3724796B4551}" sibTransId="{57950FFB-C972-4C28-BD2C-44E552B8E295}"/>
    <dgm:cxn modelId="{0DB5692B-ACF1-41EC-ABA9-EE075D6BF08A}" type="presOf" srcId="{A01F6CCE-AF14-46BC-B37A-E6F6846125E4}" destId="{1D654A23-8815-4B85-8219-9CCE31EEC858}" srcOrd="0" destOrd="0" presId="urn:microsoft.com/office/officeart/2005/8/layout/bProcess2#2"/>
    <dgm:cxn modelId="{A96DE933-E03C-43F1-9180-57D973DCFBB8}" type="presOf" srcId="{F7B9D76F-8A8F-4545-9B0C-3DC812446DC2}" destId="{34B06AEC-BA39-4564-B0E1-20154C098256}" srcOrd="0" destOrd="0" presId="urn:microsoft.com/office/officeart/2005/8/layout/bProcess2#2"/>
    <dgm:cxn modelId="{740A7F36-570E-4F3C-B41B-38592E44FB04}" type="presOf" srcId="{0195F59C-1906-4151-A2FA-289D289FD3CD}" destId="{2FB0D928-504F-4CFE-9593-1B208CB159F4}" srcOrd="0" destOrd="0" presId="urn:microsoft.com/office/officeart/2005/8/layout/bProcess2#2"/>
    <dgm:cxn modelId="{84CF8736-E231-4DF0-AAFE-910220BF3748}" type="presOf" srcId="{6FCD58DD-3E4D-4055-A71A-18D28107A008}" destId="{BED22580-50C7-4E48-A177-D8F796EB827F}" srcOrd="0" destOrd="0" presId="urn:microsoft.com/office/officeart/2005/8/layout/bProcess2#2"/>
    <dgm:cxn modelId="{66115638-A4AD-4669-8469-C39A86053E98}" type="presOf" srcId="{E2632B9F-1EF9-4CAA-A6C1-38D755752A8B}" destId="{E51FF637-22FC-4C72-9405-4A9F3F99A82E}" srcOrd="0" destOrd="0" presId="urn:microsoft.com/office/officeart/2005/8/layout/bProcess2#2"/>
    <dgm:cxn modelId="{13686C47-8827-46FD-AEE5-528E537A05FC}" type="presOf" srcId="{72CCCDAB-6BF4-4259-9039-98C5435F85B9}" destId="{3D7A8EB7-6ED7-453B-B07C-8D0565CE5FD2}" srcOrd="0" destOrd="0" presId="urn:microsoft.com/office/officeart/2005/8/layout/bProcess2#2"/>
    <dgm:cxn modelId="{213A264D-3123-49D3-BFB6-D81D8EC7B5C9}" type="presOf" srcId="{57950FFB-C972-4C28-BD2C-44E552B8E295}" destId="{8D9E9157-3E02-489D-A997-D4E1FA56D1A8}" srcOrd="0" destOrd="0" presId="urn:microsoft.com/office/officeart/2005/8/layout/bProcess2#2"/>
    <dgm:cxn modelId="{36E8DB6F-17A3-4199-9C4B-95D93613434D}" srcId="{F61CC73B-DAC8-488E-9D87-1B3470155E6B}" destId="{B3305455-21B4-4937-A4AA-9E83947AFAC3}" srcOrd="0" destOrd="0" parTransId="{7BC24445-7D34-4B75-9618-D9E6D81CBF2F}" sibTransId="{2EB0EE22-6AF7-4D47-8472-0DD6A4766486}"/>
    <dgm:cxn modelId="{06338470-D805-4D05-BD1E-5B354E3B7C90}" srcId="{F61CC73B-DAC8-488E-9D87-1B3470155E6B}" destId="{F7B9D76F-8A8F-4545-9B0C-3DC812446DC2}" srcOrd="2" destOrd="0" parTransId="{C16C7E55-7CA0-45B3-9F25-260E87F0CE9B}" sibTransId="{E773838F-3A18-450B-95D6-CC1F0870319C}"/>
    <dgm:cxn modelId="{52E2DA71-8B81-4225-8704-70020784739D}" type="presOf" srcId="{8BE0BE9A-2ADC-4ECF-8559-3A3BD7AB2213}" destId="{BA68B770-E991-44EA-A37F-3EB833871B4E}" srcOrd="0" destOrd="0" presId="urn:microsoft.com/office/officeart/2005/8/layout/bProcess2#2"/>
    <dgm:cxn modelId="{886AE355-8BCF-4C6D-B459-04DBBC9F3C5A}" type="presOf" srcId="{F61CC73B-DAC8-488E-9D87-1B3470155E6B}" destId="{3E7C6A19-0B9B-4614-A960-0FF1F995F23F}" srcOrd="0" destOrd="0" presId="urn:microsoft.com/office/officeart/2005/8/layout/bProcess2#2"/>
    <dgm:cxn modelId="{62F24C86-77CA-44ED-BF7C-E361252D229D}" srcId="{F61CC73B-DAC8-488E-9D87-1B3470155E6B}" destId="{49F160A0-9713-470E-85A2-302F97C2FB7D}" srcOrd="6" destOrd="0" parTransId="{01E7FCE5-D4FE-466F-9DB6-5D0BB78B1BE3}" sibTransId="{6FCD58DD-3E4D-4055-A71A-18D28107A008}"/>
    <dgm:cxn modelId="{A69EAC88-CF9A-4ECE-803B-435BD0BD10F2}" srcId="{F61CC73B-DAC8-488E-9D87-1B3470155E6B}" destId="{89F296EA-BA91-450A-861A-209A33028661}" srcOrd="3" destOrd="0" parTransId="{8914D26B-B375-4E7A-AE8B-A9C530113D67}" sibTransId="{A01F6CCE-AF14-46BC-B37A-E6F6846125E4}"/>
    <dgm:cxn modelId="{D27DADA9-FA96-435E-836E-D09816267300}" type="presOf" srcId="{2EB0EE22-6AF7-4D47-8472-0DD6A4766486}" destId="{51D88133-96D3-4270-9CAF-2834BECF43EC}" srcOrd="0" destOrd="0" presId="urn:microsoft.com/office/officeart/2005/8/layout/bProcess2#2"/>
    <dgm:cxn modelId="{38C668AA-6D2D-427D-AB9F-39CD5751EFA4}" type="presOf" srcId="{E773838F-3A18-450B-95D6-CC1F0870319C}" destId="{D638096B-E3B8-47DB-A0E5-39D5FC898436}" srcOrd="0" destOrd="0" presId="urn:microsoft.com/office/officeart/2005/8/layout/bProcess2#2"/>
    <dgm:cxn modelId="{B0652CB1-D51A-447C-A8F6-B913373A92D2}" srcId="{F61CC73B-DAC8-488E-9D87-1B3470155E6B}" destId="{8BE0BE9A-2ADC-4ECF-8559-3A3BD7AB2213}" srcOrd="4" destOrd="0" parTransId="{FB3C43EF-875D-4978-B395-7FE9634F0C52}" sibTransId="{2C94568A-FC2D-4FFC-ADD1-AE54624005BF}"/>
    <dgm:cxn modelId="{0DF218D6-37A9-488A-A6BD-75B46E7A4F5F}" type="presOf" srcId="{49F160A0-9713-470E-85A2-302F97C2FB7D}" destId="{E9543D34-4E3C-401D-8744-EC63F2B961C7}" srcOrd="0" destOrd="0" presId="urn:microsoft.com/office/officeart/2005/8/layout/bProcess2#2"/>
    <dgm:cxn modelId="{6A0EF6DB-AFE8-4A4C-8380-87E26DDAAE5D}" type="presOf" srcId="{7334A2C3-3120-4F68-82C8-464BB9CF18F4}" destId="{BBA010C2-899B-4F99-B554-73464C21BDF0}" srcOrd="0" destOrd="0" presId="urn:microsoft.com/office/officeart/2005/8/layout/bProcess2#2"/>
    <dgm:cxn modelId="{0FDA6CE3-AE27-4CA5-9F1D-C8C9FFECA598}" type="presOf" srcId="{B3305455-21B4-4937-A4AA-9E83947AFAC3}" destId="{F2AB85E5-A752-4E68-8A90-079253F8273D}" srcOrd="0" destOrd="0" presId="urn:microsoft.com/office/officeart/2005/8/layout/bProcess2#2"/>
    <dgm:cxn modelId="{145071E5-BB99-4C43-A939-18E69D3FD278}" srcId="{F61CC73B-DAC8-488E-9D87-1B3470155E6B}" destId="{7334A2C3-3120-4F68-82C8-464BB9CF18F4}" srcOrd="8" destOrd="0" parTransId="{7ABD91B3-0484-4AD7-A4F0-6032B2B3F50A}" sibTransId="{96FCE08A-A530-4BA0-B21E-C67C73540873}"/>
    <dgm:cxn modelId="{4569CEF0-5C6C-4BD1-A2E6-E8B80F7F1185}" type="presOf" srcId="{F73C3FA6-4135-492C-8025-ADCA916D130C}" destId="{A6A48025-F0CF-4748-8BE9-193661F7B5B9}" srcOrd="0" destOrd="0" presId="urn:microsoft.com/office/officeart/2005/8/layout/bProcess2#2"/>
    <dgm:cxn modelId="{26942DF9-0155-49ED-AA9E-3BC17CA4FEC1}" srcId="{F61CC73B-DAC8-488E-9D87-1B3470155E6B}" destId="{0195F59C-1906-4151-A2FA-289D289FD3CD}" srcOrd="5" destOrd="0" parTransId="{0C242DA5-10F9-4BAE-9C3E-50812701ADA9}" sibTransId="{E2632B9F-1EF9-4CAA-A6C1-38D755752A8B}"/>
    <dgm:cxn modelId="{A96B9FFA-84A4-433A-8E3A-59FBB21F2BF2}" type="presOf" srcId="{2C94568A-FC2D-4FFC-ADD1-AE54624005BF}" destId="{C909EB65-A453-4769-9E6F-776952C48C2E}" srcOrd="0" destOrd="0" presId="urn:microsoft.com/office/officeart/2005/8/layout/bProcess2#2"/>
    <dgm:cxn modelId="{3F355BB6-3A8F-4085-AA36-6A73C24A2880}" type="presParOf" srcId="{3E7C6A19-0B9B-4614-A960-0FF1F995F23F}" destId="{F2AB85E5-A752-4E68-8A90-079253F8273D}" srcOrd="0" destOrd="0" presId="urn:microsoft.com/office/officeart/2005/8/layout/bProcess2#2"/>
    <dgm:cxn modelId="{2FB48392-70A0-4FAF-A7BA-C2673C078230}" type="presParOf" srcId="{3E7C6A19-0B9B-4614-A960-0FF1F995F23F}" destId="{51D88133-96D3-4270-9CAF-2834BECF43EC}" srcOrd="1" destOrd="0" presId="urn:microsoft.com/office/officeart/2005/8/layout/bProcess2#2"/>
    <dgm:cxn modelId="{9D2F9D54-4641-4BA4-B58C-1EB9E481307D}" type="presParOf" srcId="{3E7C6A19-0B9B-4614-A960-0FF1F995F23F}" destId="{20A22B87-802D-4C7A-9D0C-75E63311F005}" srcOrd="2" destOrd="0" presId="urn:microsoft.com/office/officeart/2005/8/layout/bProcess2#2"/>
    <dgm:cxn modelId="{1F3AE16F-495E-4766-8C63-75906DE6F41D}" type="presParOf" srcId="{20A22B87-802D-4C7A-9D0C-75E63311F005}" destId="{A0FDB176-F6E6-4CB1-BE49-CDF1F67BECE7}" srcOrd="0" destOrd="0" presId="urn:microsoft.com/office/officeart/2005/8/layout/bProcess2#2"/>
    <dgm:cxn modelId="{7853A3FF-71E7-437B-BD3A-E45FFF92F483}" type="presParOf" srcId="{20A22B87-802D-4C7A-9D0C-75E63311F005}" destId="{3D7A8EB7-6ED7-453B-B07C-8D0565CE5FD2}" srcOrd="1" destOrd="0" presId="urn:microsoft.com/office/officeart/2005/8/layout/bProcess2#2"/>
    <dgm:cxn modelId="{BBCA8347-527D-4A8D-81C0-C7A7CC4F58BC}" type="presParOf" srcId="{3E7C6A19-0B9B-4614-A960-0FF1F995F23F}" destId="{4BB96B0D-97A0-4557-B64D-9AE3EE748687}" srcOrd="3" destOrd="0" presId="urn:microsoft.com/office/officeart/2005/8/layout/bProcess2#2"/>
    <dgm:cxn modelId="{65615F71-3410-4869-84E4-746E76708317}" type="presParOf" srcId="{3E7C6A19-0B9B-4614-A960-0FF1F995F23F}" destId="{31FEFD4C-7271-4FF1-BA43-54ACB642BCAD}" srcOrd="4" destOrd="0" presId="urn:microsoft.com/office/officeart/2005/8/layout/bProcess2#2"/>
    <dgm:cxn modelId="{41837522-3B5A-4E72-BAF0-0F2D8DE46B1C}" type="presParOf" srcId="{31FEFD4C-7271-4FF1-BA43-54ACB642BCAD}" destId="{1FD65A1F-F0C5-48EC-B728-34011CE0FD71}" srcOrd="0" destOrd="0" presId="urn:microsoft.com/office/officeart/2005/8/layout/bProcess2#2"/>
    <dgm:cxn modelId="{EBD5E8AB-867D-4AE0-A9D8-5CBE7AB674C9}" type="presParOf" srcId="{31FEFD4C-7271-4FF1-BA43-54ACB642BCAD}" destId="{34B06AEC-BA39-4564-B0E1-20154C098256}" srcOrd="1" destOrd="0" presId="urn:microsoft.com/office/officeart/2005/8/layout/bProcess2#2"/>
    <dgm:cxn modelId="{9F1316D9-F49C-40A5-A65D-9B0D7A073B9E}" type="presParOf" srcId="{3E7C6A19-0B9B-4614-A960-0FF1F995F23F}" destId="{D638096B-E3B8-47DB-A0E5-39D5FC898436}" srcOrd="5" destOrd="0" presId="urn:microsoft.com/office/officeart/2005/8/layout/bProcess2#2"/>
    <dgm:cxn modelId="{A7E962F5-4307-460C-8101-B0E8261BC184}" type="presParOf" srcId="{3E7C6A19-0B9B-4614-A960-0FF1F995F23F}" destId="{DD3AA1A8-454E-431E-B282-5E44B0D1171A}" srcOrd="6" destOrd="0" presId="urn:microsoft.com/office/officeart/2005/8/layout/bProcess2#2"/>
    <dgm:cxn modelId="{0A255BBB-6C8C-405C-9B30-B838DC7D193A}" type="presParOf" srcId="{DD3AA1A8-454E-431E-B282-5E44B0D1171A}" destId="{6B7310E3-5D8A-4BB3-8FD8-69036152137D}" srcOrd="0" destOrd="0" presId="urn:microsoft.com/office/officeart/2005/8/layout/bProcess2#2"/>
    <dgm:cxn modelId="{1C27AB81-E7C1-4AB3-A601-EA7B06EB579F}" type="presParOf" srcId="{DD3AA1A8-454E-431E-B282-5E44B0D1171A}" destId="{0702C289-0DB2-4F64-952D-24A6982A82ED}" srcOrd="1" destOrd="0" presId="urn:microsoft.com/office/officeart/2005/8/layout/bProcess2#2"/>
    <dgm:cxn modelId="{8E3D67B3-8C7F-49A8-92D8-A3BE7AED8DE2}" type="presParOf" srcId="{3E7C6A19-0B9B-4614-A960-0FF1F995F23F}" destId="{1D654A23-8815-4B85-8219-9CCE31EEC858}" srcOrd="7" destOrd="0" presId="urn:microsoft.com/office/officeart/2005/8/layout/bProcess2#2"/>
    <dgm:cxn modelId="{9D98A7C1-10D2-47B4-A08D-D78494A64798}" type="presParOf" srcId="{3E7C6A19-0B9B-4614-A960-0FF1F995F23F}" destId="{E3C52660-668F-48C5-94ED-461516893D52}" srcOrd="8" destOrd="0" presId="urn:microsoft.com/office/officeart/2005/8/layout/bProcess2#2"/>
    <dgm:cxn modelId="{18CEC278-E0BE-41D1-8BA7-118029FBD9CF}" type="presParOf" srcId="{E3C52660-668F-48C5-94ED-461516893D52}" destId="{EF947E73-533C-48E5-AEB3-64E8D665570C}" srcOrd="0" destOrd="0" presId="urn:microsoft.com/office/officeart/2005/8/layout/bProcess2#2"/>
    <dgm:cxn modelId="{F69BED36-DFAA-4FDE-AFAA-E5B8FE2CCA6C}" type="presParOf" srcId="{E3C52660-668F-48C5-94ED-461516893D52}" destId="{BA68B770-E991-44EA-A37F-3EB833871B4E}" srcOrd="1" destOrd="0" presId="urn:microsoft.com/office/officeart/2005/8/layout/bProcess2#2"/>
    <dgm:cxn modelId="{8653DBE1-32F4-4060-B302-DA2BD8DDEC05}" type="presParOf" srcId="{3E7C6A19-0B9B-4614-A960-0FF1F995F23F}" destId="{C909EB65-A453-4769-9E6F-776952C48C2E}" srcOrd="9" destOrd="0" presId="urn:microsoft.com/office/officeart/2005/8/layout/bProcess2#2"/>
    <dgm:cxn modelId="{BB4EBF59-DF35-4247-A5B2-E196CB004873}" type="presParOf" srcId="{3E7C6A19-0B9B-4614-A960-0FF1F995F23F}" destId="{AAD5238B-FBBE-47D9-B464-FB7B674FD273}" srcOrd="10" destOrd="0" presId="urn:microsoft.com/office/officeart/2005/8/layout/bProcess2#2"/>
    <dgm:cxn modelId="{3ED11DCC-9D38-4527-8A2B-D8CFCE7C85A7}" type="presParOf" srcId="{AAD5238B-FBBE-47D9-B464-FB7B674FD273}" destId="{4713D3FF-6474-4AC9-B47A-877645A850B6}" srcOrd="0" destOrd="0" presId="urn:microsoft.com/office/officeart/2005/8/layout/bProcess2#2"/>
    <dgm:cxn modelId="{AF0EF705-ABBD-4B69-B430-7FED990D7F0D}" type="presParOf" srcId="{AAD5238B-FBBE-47D9-B464-FB7B674FD273}" destId="{2FB0D928-504F-4CFE-9593-1B208CB159F4}" srcOrd="1" destOrd="0" presId="urn:microsoft.com/office/officeart/2005/8/layout/bProcess2#2"/>
    <dgm:cxn modelId="{B26CD24A-11CB-422E-AEF7-DCC5D3D08A07}" type="presParOf" srcId="{3E7C6A19-0B9B-4614-A960-0FF1F995F23F}" destId="{E51FF637-22FC-4C72-9405-4A9F3F99A82E}" srcOrd="11" destOrd="0" presId="urn:microsoft.com/office/officeart/2005/8/layout/bProcess2#2"/>
    <dgm:cxn modelId="{F89E036E-A586-4B7D-ABA4-08A373721EA0}" type="presParOf" srcId="{3E7C6A19-0B9B-4614-A960-0FF1F995F23F}" destId="{A931DE75-7A6B-4424-88F2-4CE0A81C90B0}" srcOrd="12" destOrd="0" presId="urn:microsoft.com/office/officeart/2005/8/layout/bProcess2#2"/>
    <dgm:cxn modelId="{4986EB08-95FD-488B-BA56-3C4941651AE7}" type="presParOf" srcId="{A931DE75-7A6B-4424-88F2-4CE0A81C90B0}" destId="{521F4E06-0506-450F-8160-511C3FA8F565}" srcOrd="0" destOrd="0" presId="urn:microsoft.com/office/officeart/2005/8/layout/bProcess2#2"/>
    <dgm:cxn modelId="{0A228776-C141-4B9E-9A86-89D13BE9B750}" type="presParOf" srcId="{A931DE75-7A6B-4424-88F2-4CE0A81C90B0}" destId="{E9543D34-4E3C-401D-8744-EC63F2B961C7}" srcOrd="1" destOrd="0" presId="urn:microsoft.com/office/officeart/2005/8/layout/bProcess2#2"/>
    <dgm:cxn modelId="{9BA7FA0B-C635-4E8B-B437-FA606301FAFF}" type="presParOf" srcId="{3E7C6A19-0B9B-4614-A960-0FF1F995F23F}" destId="{BED22580-50C7-4E48-A177-D8F796EB827F}" srcOrd="13" destOrd="0" presId="urn:microsoft.com/office/officeart/2005/8/layout/bProcess2#2"/>
    <dgm:cxn modelId="{8D0E9A2E-2473-46A0-AF90-27FCC51D38FA}" type="presParOf" srcId="{3E7C6A19-0B9B-4614-A960-0FF1F995F23F}" destId="{0BE81F33-7DF9-4473-A1C3-F7C90F17E6D7}" srcOrd="14" destOrd="0" presId="urn:microsoft.com/office/officeart/2005/8/layout/bProcess2#2"/>
    <dgm:cxn modelId="{12303D78-EE12-453C-896A-5E47B65C062A}" type="presParOf" srcId="{0BE81F33-7DF9-4473-A1C3-F7C90F17E6D7}" destId="{9B5B8EA1-C0A0-431C-856C-13152092F19B}" srcOrd="0" destOrd="0" presId="urn:microsoft.com/office/officeart/2005/8/layout/bProcess2#2"/>
    <dgm:cxn modelId="{FD9FA0F9-E39A-46E9-BB8C-EBDEDE5B646A}" type="presParOf" srcId="{0BE81F33-7DF9-4473-A1C3-F7C90F17E6D7}" destId="{A6A48025-F0CF-4748-8BE9-193661F7B5B9}" srcOrd="1" destOrd="0" presId="urn:microsoft.com/office/officeart/2005/8/layout/bProcess2#2"/>
    <dgm:cxn modelId="{8985BC3A-945C-43AA-BCA3-41D39ED1D410}" type="presParOf" srcId="{3E7C6A19-0B9B-4614-A960-0FF1F995F23F}" destId="{8D9E9157-3E02-489D-A997-D4E1FA56D1A8}" srcOrd="15" destOrd="0" presId="urn:microsoft.com/office/officeart/2005/8/layout/bProcess2#2"/>
    <dgm:cxn modelId="{57904EDA-D787-4AAD-91FA-C23F3D3A03FA}" type="presParOf" srcId="{3E7C6A19-0B9B-4614-A960-0FF1F995F23F}" destId="{BBA010C2-899B-4F99-B554-73464C21BDF0}" srcOrd="16" destOrd="0" presId="urn:microsoft.com/office/officeart/2005/8/layout/bProcess2#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184B6B-6C18-440A-AEC4-9DACCC887B98}" type="doc">
      <dgm:prSet loTypeId="urn:microsoft.com/office/officeart/2005/8/layout/arrow4" loCatId="process" qsTypeId="urn:microsoft.com/office/officeart/2005/8/quickstyle/3d1#1" qsCatId="3D" csTypeId="urn:microsoft.com/office/officeart/2005/8/colors/colorful4#2" csCatId="colorful" phldr="1"/>
      <dgm:spPr/>
      <dgm:t>
        <a:bodyPr/>
        <a:lstStyle/>
        <a:p>
          <a:endParaRPr lang="en-GB"/>
        </a:p>
      </dgm:t>
    </dgm:pt>
    <dgm:pt modelId="{2455CC1D-F226-48F9-B628-6D257750C393}">
      <dgm:prSet phldrT="[Text]"/>
      <dgm:spPr/>
      <dgm:t>
        <a:bodyPr/>
        <a:lstStyle/>
        <a:p>
          <a:endParaRPr lang="en-GB" dirty="0"/>
        </a:p>
      </dgm:t>
    </dgm:pt>
    <dgm:pt modelId="{1F443254-7EC0-4A8B-96E2-BEA78DE2B73F}" type="parTrans" cxnId="{0E8FC7AA-C272-4BCC-85F1-F403DB67E0F0}">
      <dgm:prSet/>
      <dgm:spPr/>
      <dgm:t>
        <a:bodyPr/>
        <a:lstStyle/>
        <a:p>
          <a:endParaRPr lang="en-GB"/>
        </a:p>
      </dgm:t>
    </dgm:pt>
    <dgm:pt modelId="{734FFA3C-C970-4C73-9D5C-1FC50F55FF2D}" type="sibTrans" cxnId="{0E8FC7AA-C272-4BCC-85F1-F403DB67E0F0}">
      <dgm:prSet/>
      <dgm:spPr/>
      <dgm:t>
        <a:bodyPr/>
        <a:lstStyle/>
        <a:p>
          <a:endParaRPr lang="en-GB"/>
        </a:p>
      </dgm:t>
    </dgm:pt>
    <dgm:pt modelId="{C1649886-9E3A-4F00-8C4C-2FD2FD5B6883}">
      <dgm:prSet phldrT="[Text]"/>
      <dgm:spPr/>
      <dgm:t>
        <a:bodyPr/>
        <a:lstStyle/>
        <a:p>
          <a:endParaRPr lang="en-GB" dirty="0"/>
        </a:p>
      </dgm:t>
    </dgm:pt>
    <dgm:pt modelId="{840A5DA6-F6D1-419F-AB9A-DDD92DB9FDDD}" type="parTrans" cxnId="{108A9E66-98B8-416D-B78F-5CA95BBFB428}">
      <dgm:prSet/>
      <dgm:spPr/>
      <dgm:t>
        <a:bodyPr/>
        <a:lstStyle/>
        <a:p>
          <a:endParaRPr lang="en-GB"/>
        </a:p>
      </dgm:t>
    </dgm:pt>
    <dgm:pt modelId="{0A035E30-1236-47D7-8BEB-D12591783E06}" type="sibTrans" cxnId="{108A9E66-98B8-416D-B78F-5CA95BBFB428}">
      <dgm:prSet/>
      <dgm:spPr/>
      <dgm:t>
        <a:bodyPr/>
        <a:lstStyle/>
        <a:p>
          <a:endParaRPr lang="en-GB"/>
        </a:p>
      </dgm:t>
    </dgm:pt>
    <dgm:pt modelId="{71882BC1-ECEF-4666-8D67-9CDF5F8C7358}" type="pres">
      <dgm:prSet presAssocID="{E5184B6B-6C18-440A-AEC4-9DACCC887B98}" presName="compositeShape" presStyleCnt="0">
        <dgm:presLayoutVars>
          <dgm:chMax val="2"/>
          <dgm:dir/>
          <dgm:resizeHandles val="exact"/>
        </dgm:presLayoutVars>
      </dgm:prSet>
      <dgm:spPr/>
    </dgm:pt>
    <dgm:pt modelId="{FB8357F2-7B0A-4486-80BE-CE8529CA03F6}" type="pres">
      <dgm:prSet presAssocID="{2455CC1D-F226-48F9-B628-6D257750C393}" presName="upArrow" presStyleLbl="node1" presStyleIdx="0" presStyleCnt="2"/>
      <dgm:spPr/>
    </dgm:pt>
    <dgm:pt modelId="{967C0452-A272-49DA-91B2-390EAAF95B1E}" type="pres">
      <dgm:prSet presAssocID="{2455CC1D-F226-48F9-B628-6D257750C393}" presName="upArrowText" presStyleLbl="revTx" presStyleIdx="0" presStyleCnt="2">
        <dgm:presLayoutVars>
          <dgm:chMax val="0"/>
          <dgm:bulletEnabled val="1"/>
        </dgm:presLayoutVars>
      </dgm:prSet>
      <dgm:spPr/>
    </dgm:pt>
    <dgm:pt modelId="{103D42FF-A4E8-48CD-AB13-9D1A0326975A}" type="pres">
      <dgm:prSet presAssocID="{C1649886-9E3A-4F00-8C4C-2FD2FD5B6883}" presName="downArrow" presStyleLbl="node1" presStyleIdx="1" presStyleCnt="2"/>
      <dgm:spPr/>
    </dgm:pt>
    <dgm:pt modelId="{F18D55D7-95EB-4460-A761-C9C319B97C58}" type="pres">
      <dgm:prSet presAssocID="{C1649886-9E3A-4F00-8C4C-2FD2FD5B6883}" presName="downArrowText" presStyleLbl="revTx" presStyleIdx="1" presStyleCnt="2">
        <dgm:presLayoutVars>
          <dgm:chMax val="0"/>
          <dgm:bulletEnabled val="1"/>
        </dgm:presLayoutVars>
      </dgm:prSet>
      <dgm:spPr/>
    </dgm:pt>
  </dgm:ptLst>
  <dgm:cxnLst>
    <dgm:cxn modelId="{108A9E66-98B8-416D-B78F-5CA95BBFB428}" srcId="{E5184B6B-6C18-440A-AEC4-9DACCC887B98}" destId="{C1649886-9E3A-4F00-8C4C-2FD2FD5B6883}" srcOrd="1" destOrd="0" parTransId="{840A5DA6-F6D1-419F-AB9A-DDD92DB9FDDD}" sibTransId="{0A035E30-1236-47D7-8BEB-D12591783E06}"/>
    <dgm:cxn modelId="{D140E27F-3687-44A5-B1F9-8D68C3C7B3F8}" type="presOf" srcId="{E5184B6B-6C18-440A-AEC4-9DACCC887B98}" destId="{71882BC1-ECEF-4666-8D67-9CDF5F8C7358}" srcOrd="0" destOrd="0" presId="urn:microsoft.com/office/officeart/2005/8/layout/arrow4"/>
    <dgm:cxn modelId="{0E8FC7AA-C272-4BCC-85F1-F403DB67E0F0}" srcId="{E5184B6B-6C18-440A-AEC4-9DACCC887B98}" destId="{2455CC1D-F226-48F9-B628-6D257750C393}" srcOrd="0" destOrd="0" parTransId="{1F443254-7EC0-4A8B-96E2-BEA78DE2B73F}" sibTransId="{734FFA3C-C970-4C73-9D5C-1FC50F55FF2D}"/>
    <dgm:cxn modelId="{FBA886AF-0852-41F1-8B25-E72B592590C1}" type="presOf" srcId="{2455CC1D-F226-48F9-B628-6D257750C393}" destId="{967C0452-A272-49DA-91B2-390EAAF95B1E}" srcOrd="0" destOrd="0" presId="urn:microsoft.com/office/officeart/2005/8/layout/arrow4"/>
    <dgm:cxn modelId="{7D4CEFCF-2FC2-4B2F-87A8-3333843F2C60}" type="presOf" srcId="{C1649886-9E3A-4F00-8C4C-2FD2FD5B6883}" destId="{F18D55D7-95EB-4460-A761-C9C319B97C58}" srcOrd="0" destOrd="0" presId="urn:microsoft.com/office/officeart/2005/8/layout/arrow4"/>
    <dgm:cxn modelId="{D361C1A8-5E84-48A5-A206-CFF802F77BFC}" type="presParOf" srcId="{71882BC1-ECEF-4666-8D67-9CDF5F8C7358}" destId="{FB8357F2-7B0A-4486-80BE-CE8529CA03F6}" srcOrd="0" destOrd="0" presId="urn:microsoft.com/office/officeart/2005/8/layout/arrow4"/>
    <dgm:cxn modelId="{68A14C47-0FE0-482A-8D81-5B7101052915}" type="presParOf" srcId="{71882BC1-ECEF-4666-8D67-9CDF5F8C7358}" destId="{967C0452-A272-49DA-91B2-390EAAF95B1E}" srcOrd="1" destOrd="0" presId="urn:microsoft.com/office/officeart/2005/8/layout/arrow4"/>
    <dgm:cxn modelId="{765C9C26-ECE5-4B81-A06B-B744E05C81F7}" type="presParOf" srcId="{71882BC1-ECEF-4666-8D67-9CDF5F8C7358}" destId="{103D42FF-A4E8-48CD-AB13-9D1A0326975A}" srcOrd="2" destOrd="0" presId="urn:microsoft.com/office/officeart/2005/8/layout/arrow4"/>
    <dgm:cxn modelId="{BAF859BA-0D45-41A1-9AAA-068C01A7A904}" type="presParOf" srcId="{71882BC1-ECEF-4666-8D67-9CDF5F8C7358}" destId="{F18D55D7-95EB-4460-A761-C9C319B97C58}" srcOrd="3" destOrd="0" presId="urn:microsoft.com/office/officeart/2005/8/layout/arrow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EB3E31-2E84-4F52-8C4F-2E5F83CFA677}" type="doc">
      <dgm:prSet loTypeId="urn:microsoft.com/office/officeart/2005/8/layout/arrow5" loCatId="process" qsTypeId="urn:microsoft.com/office/officeart/2005/8/quickstyle/simple1#3" qsCatId="simple" csTypeId="urn:microsoft.com/office/officeart/2005/8/colors/colorful5#3" csCatId="colorful" phldr="1"/>
      <dgm:spPr/>
      <dgm:t>
        <a:bodyPr/>
        <a:lstStyle/>
        <a:p>
          <a:endParaRPr lang="en-GB"/>
        </a:p>
      </dgm:t>
    </dgm:pt>
    <dgm:pt modelId="{82E3A07C-BD72-48D4-BC4F-47D8434EA16A}">
      <dgm:prSet phldrT="[Text]"/>
      <dgm:spPr/>
      <dgm:t>
        <a:bodyPr/>
        <a:lstStyle/>
        <a:p>
          <a:endParaRPr lang="en-GB" dirty="0"/>
        </a:p>
      </dgm:t>
    </dgm:pt>
    <dgm:pt modelId="{5E91C9AE-47E2-412A-98CD-B00BD56E44E6}" type="parTrans" cxnId="{83EDCD33-3865-4DB6-859E-D28D48A1D73B}">
      <dgm:prSet/>
      <dgm:spPr/>
      <dgm:t>
        <a:bodyPr/>
        <a:lstStyle/>
        <a:p>
          <a:endParaRPr lang="en-GB"/>
        </a:p>
      </dgm:t>
    </dgm:pt>
    <dgm:pt modelId="{9E971630-B194-4EFB-A96F-556E3CCFA534}" type="sibTrans" cxnId="{83EDCD33-3865-4DB6-859E-D28D48A1D73B}">
      <dgm:prSet/>
      <dgm:spPr/>
      <dgm:t>
        <a:bodyPr/>
        <a:lstStyle/>
        <a:p>
          <a:endParaRPr lang="en-GB"/>
        </a:p>
      </dgm:t>
    </dgm:pt>
    <dgm:pt modelId="{7FEC6E39-540E-4C85-9B0A-B67B1F90E91A}">
      <dgm:prSet phldrT="[Text]"/>
      <dgm:spPr/>
      <dgm:t>
        <a:bodyPr/>
        <a:lstStyle/>
        <a:p>
          <a:endParaRPr lang="en-GB" dirty="0"/>
        </a:p>
      </dgm:t>
    </dgm:pt>
    <dgm:pt modelId="{E95C2E85-CC8E-4D65-ACDD-00881CE8849A}" type="parTrans" cxnId="{7838C70C-44CD-4E95-9267-C75D3ACFD2E9}">
      <dgm:prSet/>
      <dgm:spPr/>
      <dgm:t>
        <a:bodyPr/>
        <a:lstStyle/>
        <a:p>
          <a:endParaRPr lang="en-GB"/>
        </a:p>
      </dgm:t>
    </dgm:pt>
    <dgm:pt modelId="{136D7BC3-9B86-4937-BF8A-059F8150CA0A}" type="sibTrans" cxnId="{7838C70C-44CD-4E95-9267-C75D3ACFD2E9}">
      <dgm:prSet/>
      <dgm:spPr/>
      <dgm:t>
        <a:bodyPr/>
        <a:lstStyle/>
        <a:p>
          <a:endParaRPr lang="en-GB"/>
        </a:p>
      </dgm:t>
    </dgm:pt>
    <dgm:pt modelId="{65EB88AF-B7A7-43AE-B041-21D4CA161E0E}">
      <dgm:prSet phldrT="[Text]"/>
      <dgm:spPr/>
      <dgm:t>
        <a:bodyPr/>
        <a:lstStyle/>
        <a:p>
          <a:endParaRPr lang="en-GB"/>
        </a:p>
      </dgm:t>
    </dgm:pt>
    <dgm:pt modelId="{795F0F65-04C5-4F6E-AD26-04851D2BB524}" type="parTrans" cxnId="{6935FED6-8281-49DF-B165-10394CC4EF55}">
      <dgm:prSet/>
      <dgm:spPr/>
      <dgm:t>
        <a:bodyPr/>
        <a:lstStyle/>
        <a:p>
          <a:endParaRPr lang="en-GB"/>
        </a:p>
      </dgm:t>
    </dgm:pt>
    <dgm:pt modelId="{49E2AD9C-EA49-42AA-B031-A39D19AD17BA}" type="sibTrans" cxnId="{6935FED6-8281-49DF-B165-10394CC4EF55}">
      <dgm:prSet/>
      <dgm:spPr/>
      <dgm:t>
        <a:bodyPr/>
        <a:lstStyle/>
        <a:p>
          <a:endParaRPr lang="en-GB"/>
        </a:p>
      </dgm:t>
    </dgm:pt>
    <dgm:pt modelId="{9BC895CD-679C-4484-AB56-E33BBD0E127D}" type="pres">
      <dgm:prSet presAssocID="{25EB3E31-2E84-4F52-8C4F-2E5F83CFA677}" presName="diagram" presStyleCnt="0">
        <dgm:presLayoutVars>
          <dgm:dir/>
          <dgm:resizeHandles val="exact"/>
        </dgm:presLayoutVars>
      </dgm:prSet>
      <dgm:spPr/>
    </dgm:pt>
    <dgm:pt modelId="{ECFB9702-D7F3-4D65-9852-1B22C41EF970}" type="pres">
      <dgm:prSet presAssocID="{82E3A07C-BD72-48D4-BC4F-47D8434EA16A}" presName="arrow" presStyleLbl="node1" presStyleIdx="0" presStyleCnt="3">
        <dgm:presLayoutVars>
          <dgm:bulletEnabled val="1"/>
        </dgm:presLayoutVars>
      </dgm:prSet>
      <dgm:spPr/>
    </dgm:pt>
    <dgm:pt modelId="{10B10E87-8AB4-4BDC-B543-9C460332DCA5}" type="pres">
      <dgm:prSet presAssocID="{65EB88AF-B7A7-43AE-B041-21D4CA161E0E}" presName="arrow" presStyleLbl="node1" presStyleIdx="1" presStyleCnt="3">
        <dgm:presLayoutVars>
          <dgm:bulletEnabled val="1"/>
        </dgm:presLayoutVars>
      </dgm:prSet>
      <dgm:spPr/>
    </dgm:pt>
    <dgm:pt modelId="{0A44F3D4-91EA-453C-BB94-408FC5F57E43}" type="pres">
      <dgm:prSet presAssocID="{7FEC6E39-540E-4C85-9B0A-B67B1F90E91A}" presName="arrow" presStyleLbl="node1" presStyleIdx="2" presStyleCnt="3">
        <dgm:presLayoutVars>
          <dgm:bulletEnabled val="1"/>
        </dgm:presLayoutVars>
      </dgm:prSet>
      <dgm:spPr/>
    </dgm:pt>
  </dgm:ptLst>
  <dgm:cxnLst>
    <dgm:cxn modelId="{7838C70C-44CD-4E95-9267-C75D3ACFD2E9}" srcId="{25EB3E31-2E84-4F52-8C4F-2E5F83CFA677}" destId="{7FEC6E39-540E-4C85-9B0A-B67B1F90E91A}" srcOrd="2" destOrd="0" parTransId="{E95C2E85-CC8E-4D65-ACDD-00881CE8849A}" sibTransId="{136D7BC3-9B86-4937-BF8A-059F8150CA0A}"/>
    <dgm:cxn modelId="{5AB8F023-130B-49D5-81F0-0CFA5BFBC426}" type="presOf" srcId="{25EB3E31-2E84-4F52-8C4F-2E5F83CFA677}" destId="{9BC895CD-679C-4484-AB56-E33BBD0E127D}" srcOrd="0" destOrd="0" presId="urn:microsoft.com/office/officeart/2005/8/layout/arrow5"/>
    <dgm:cxn modelId="{83EDCD33-3865-4DB6-859E-D28D48A1D73B}" srcId="{25EB3E31-2E84-4F52-8C4F-2E5F83CFA677}" destId="{82E3A07C-BD72-48D4-BC4F-47D8434EA16A}" srcOrd="0" destOrd="0" parTransId="{5E91C9AE-47E2-412A-98CD-B00BD56E44E6}" sibTransId="{9E971630-B194-4EFB-A96F-556E3CCFA534}"/>
    <dgm:cxn modelId="{B991EB34-10DF-4254-B7BD-B8F1398454B5}" type="presOf" srcId="{7FEC6E39-540E-4C85-9B0A-B67B1F90E91A}" destId="{0A44F3D4-91EA-453C-BB94-408FC5F57E43}" srcOrd="0" destOrd="0" presId="urn:microsoft.com/office/officeart/2005/8/layout/arrow5"/>
    <dgm:cxn modelId="{B2977DD3-1737-49E9-82F2-DAFD6D2FD85A}" type="presOf" srcId="{65EB88AF-B7A7-43AE-B041-21D4CA161E0E}" destId="{10B10E87-8AB4-4BDC-B543-9C460332DCA5}" srcOrd="0" destOrd="0" presId="urn:microsoft.com/office/officeart/2005/8/layout/arrow5"/>
    <dgm:cxn modelId="{E0F5F4D5-D129-4A87-B0AB-6CE4DFABC5E3}" type="presOf" srcId="{82E3A07C-BD72-48D4-BC4F-47D8434EA16A}" destId="{ECFB9702-D7F3-4D65-9852-1B22C41EF970}" srcOrd="0" destOrd="0" presId="urn:microsoft.com/office/officeart/2005/8/layout/arrow5"/>
    <dgm:cxn modelId="{6935FED6-8281-49DF-B165-10394CC4EF55}" srcId="{25EB3E31-2E84-4F52-8C4F-2E5F83CFA677}" destId="{65EB88AF-B7A7-43AE-B041-21D4CA161E0E}" srcOrd="1" destOrd="0" parTransId="{795F0F65-04C5-4F6E-AD26-04851D2BB524}" sibTransId="{49E2AD9C-EA49-42AA-B031-A39D19AD17BA}"/>
    <dgm:cxn modelId="{758AD851-0EFF-4B2F-BF3B-FF82FC778976}" type="presParOf" srcId="{9BC895CD-679C-4484-AB56-E33BBD0E127D}" destId="{ECFB9702-D7F3-4D65-9852-1B22C41EF970}" srcOrd="0" destOrd="0" presId="urn:microsoft.com/office/officeart/2005/8/layout/arrow5"/>
    <dgm:cxn modelId="{6E83D8DE-CAA5-4868-AE2A-7EB6AF3EBDB6}" type="presParOf" srcId="{9BC895CD-679C-4484-AB56-E33BBD0E127D}" destId="{10B10E87-8AB4-4BDC-B543-9C460332DCA5}" srcOrd="1" destOrd="0" presId="urn:microsoft.com/office/officeart/2005/8/layout/arrow5"/>
    <dgm:cxn modelId="{1C3D1EF0-8C95-408F-8CCC-7C5852A11C5A}" type="presParOf" srcId="{9BC895CD-679C-4484-AB56-E33BBD0E127D}" destId="{0A44F3D4-91EA-453C-BB94-408FC5F57E43}" srcOrd="2" destOrd="0" presId="urn:microsoft.com/office/officeart/2005/8/layout/arrow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30B372-8C0D-4994-A7D1-1E3E34325E23}" type="doc">
      <dgm:prSet loTypeId="urn:microsoft.com/office/officeart/2011/layout/InterconnectedBlockProcess#1" loCatId="process" qsTypeId="urn:microsoft.com/office/officeart/2005/8/quickstyle/simple1#4" qsCatId="simple" csTypeId="urn:microsoft.com/office/officeart/2005/8/colors/colorful1#2" csCatId="colorful" phldr="1"/>
      <dgm:spPr/>
      <dgm:t>
        <a:bodyPr/>
        <a:lstStyle/>
        <a:p>
          <a:endParaRPr lang="en-GB"/>
        </a:p>
      </dgm:t>
    </dgm:pt>
    <dgm:pt modelId="{32DAAD0A-4208-4679-A721-4EB97BEB5309}">
      <dgm:prSet phldrT="[Text]"/>
      <dgm:spPr/>
      <dgm:t>
        <a:bodyPr/>
        <a:lstStyle/>
        <a:p>
          <a:r>
            <a:rPr lang="en-GB" dirty="0"/>
            <a:t>Article </a:t>
          </a:r>
          <a:r>
            <a:rPr lang="zh-CN" altLang="en-US" dirty="0"/>
            <a:t>文章</a:t>
          </a:r>
          <a:r>
            <a:rPr lang="en-GB" dirty="0"/>
            <a:t>1</a:t>
          </a:r>
        </a:p>
      </dgm:t>
    </dgm:pt>
    <dgm:pt modelId="{66B446FF-67A2-47B5-B327-4689945DABAB}" type="parTrans" cxnId="{7A009558-04E5-4837-8EA5-48BA44EE00F6}">
      <dgm:prSet/>
      <dgm:spPr/>
      <dgm:t>
        <a:bodyPr/>
        <a:lstStyle/>
        <a:p>
          <a:endParaRPr lang="en-GB"/>
        </a:p>
      </dgm:t>
    </dgm:pt>
    <dgm:pt modelId="{A836ABA5-EC9E-476A-B62A-5EF74B561E0E}" type="sibTrans" cxnId="{7A009558-04E5-4837-8EA5-48BA44EE00F6}">
      <dgm:prSet/>
      <dgm:spPr/>
      <dgm:t>
        <a:bodyPr/>
        <a:lstStyle/>
        <a:p>
          <a:endParaRPr lang="en-GB"/>
        </a:p>
      </dgm:t>
    </dgm:pt>
    <dgm:pt modelId="{D985368B-1DB2-4980-9F80-C4EAF0CE0E44}">
      <dgm:prSet phldrT="[Text]"/>
      <dgm:spPr/>
      <dgm:t>
        <a:bodyPr/>
        <a:lstStyle/>
        <a:p>
          <a:endParaRPr lang="en-GB" dirty="0"/>
        </a:p>
      </dgm:t>
    </dgm:pt>
    <dgm:pt modelId="{A9EFA711-58E5-4B83-9F04-05230EBF92FE}" type="parTrans" cxnId="{53DC5D89-F4AB-41BA-8B47-C9EC1E3305E4}">
      <dgm:prSet/>
      <dgm:spPr/>
      <dgm:t>
        <a:bodyPr/>
        <a:lstStyle/>
        <a:p>
          <a:endParaRPr lang="en-GB"/>
        </a:p>
      </dgm:t>
    </dgm:pt>
    <dgm:pt modelId="{F95566B0-2771-4F62-B05E-5469F775D3A4}" type="sibTrans" cxnId="{53DC5D89-F4AB-41BA-8B47-C9EC1E3305E4}">
      <dgm:prSet/>
      <dgm:spPr/>
      <dgm:t>
        <a:bodyPr/>
        <a:lstStyle/>
        <a:p>
          <a:endParaRPr lang="en-GB"/>
        </a:p>
      </dgm:t>
    </dgm:pt>
    <dgm:pt modelId="{7E3E8726-6D69-47E9-8848-A7BE24B40658}">
      <dgm:prSet phldrT="[Text]"/>
      <dgm:spPr/>
      <dgm:t>
        <a:bodyPr/>
        <a:lstStyle/>
        <a:p>
          <a:r>
            <a:rPr lang="en-GB" dirty="0"/>
            <a:t>Article</a:t>
          </a:r>
          <a:r>
            <a:rPr lang="zh-CN" altLang="en-US" dirty="0"/>
            <a:t>文章</a:t>
          </a:r>
          <a:r>
            <a:rPr lang="en-GB" dirty="0"/>
            <a:t> 2</a:t>
          </a:r>
        </a:p>
      </dgm:t>
    </dgm:pt>
    <dgm:pt modelId="{86FEA0A9-6AFD-42D2-9EA5-6F41D61B9727}" type="parTrans" cxnId="{9495A944-CE68-424E-BA17-5463595C7963}">
      <dgm:prSet/>
      <dgm:spPr/>
      <dgm:t>
        <a:bodyPr/>
        <a:lstStyle/>
        <a:p>
          <a:endParaRPr lang="en-GB"/>
        </a:p>
      </dgm:t>
    </dgm:pt>
    <dgm:pt modelId="{BFFCDCE7-0EC2-49C3-96A9-030E5F41BBD9}" type="sibTrans" cxnId="{9495A944-CE68-424E-BA17-5463595C7963}">
      <dgm:prSet/>
      <dgm:spPr/>
      <dgm:t>
        <a:bodyPr/>
        <a:lstStyle/>
        <a:p>
          <a:endParaRPr lang="en-GB"/>
        </a:p>
      </dgm:t>
    </dgm:pt>
    <dgm:pt modelId="{A5D65492-B5F4-4CCA-B47F-6E17B435CB8D}">
      <dgm:prSet phldrT="[Text]"/>
      <dgm:spPr/>
      <dgm:t>
        <a:bodyPr/>
        <a:lstStyle/>
        <a:p>
          <a:endParaRPr lang="en-GB" dirty="0"/>
        </a:p>
      </dgm:t>
    </dgm:pt>
    <dgm:pt modelId="{B80C2C49-EB12-4D7A-8C5C-152519730A0D}" type="parTrans" cxnId="{EE523CAD-628F-4E39-A932-B62C3ECFD858}">
      <dgm:prSet/>
      <dgm:spPr/>
      <dgm:t>
        <a:bodyPr/>
        <a:lstStyle/>
        <a:p>
          <a:endParaRPr lang="en-GB"/>
        </a:p>
      </dgm:t>
    </dgm:pt>
    <dgm:pt modelId="{3446BA64-592B-49F7-BD8F-26B88BF9983A}" type="sibTrans" cxnId="{EE523CAD-628F-4E39-A932-B62C3ECFD858}">
      <dgm:prSet/>
      <dgm:spPr/>
      <dgm:t>
        <a:bodyPr/>
        <a:lstStyle/>
        <a:p>
          <a:endParaRPr lang="en-GB"/>
        </a:p>
      </dgm:t>
    </dgm:pt>
    <dgm:pt modelId="{AC9292FB-FFB2-421E-BB02-C17BE0D01A7B}">
      <dgm:prSet phldrT="[Text]"/>
      <dgm:spPr/>
      <dgm:t>
        <a:bodyPr/>
        <a:lstStyle/>
        <a:p>
          <a:r>
            <a:rPr lang="en-GB" dirty="0"/>
            <a:t>Article</a:t>
          </a:r>
          <a:r>
            <a:rPr lang="zh-CN" altLang="en-US" dirty="0"/>
            <a:t>文章</a:t>
          </a:r>
          <a:r>
            <a:rPr lang="en-GB" dirty="0"/>
            <a:t> 3</a:t>
          </a:r>
        </a:p>
      </dgm:t>
    </dgm:pt>
    <dgm:pt modelId="{5C08CEBC-96B8-4995-89D7-416A6B9A1802}" type="parTrans" cxnId="{77C34414-9B49-45BC-AAAC-29A9C71F5A75}">
      <dgm:prSet/>
      <dgm:spPr/>
      <dgm:t>
        <a:bodyPr/>
        <a:lstStyle/>
        <a:p>
          <a:endParaRPr lang="en-GB"/>
        </a:p>
      </dgm:t>
    </dgm:pt>
    <dgm:pt modelId="{C20ACDD4-9D43-4BC1-A39A-475BC6708213}" type="sibTrans" cxnId="{77C34414-9B49-45BC-AAAC-29A9C71F5A75}">
      <dgm:prSet/>
      <dgm:spPr/>
      <dgm:t>
        <a:bodyPr/>
        <a:lstStyle/>
        <a:p>
          <a:endParaRPr lang="en-GB"/>
        </a:p>
      </dgm:t>
    </dgm:pt>
    <dgm:pt modelId="{F658AB10-B27C-4576-910D-50ADFB4B77E5}">
      <dgm:prSet phldrT="[Text]"/>
      <dgm:spPr/>
      <dgm:t>
        <a:bodyPr/>
        <a:lstStyle/>
        <a:p>
          <a:endParaRPr lang="en-GB" dirty="0"/>
        </a:p>
      </dgm:t>
    </dgm:pt>
    <dgm:pt modelId="{762DC9B5-79DC-4B29-9F6C-21202D159CF6}" type="parTrans" cxnId="{FE7282CC-58E5-4455-AAF3-366DF34D6FD6}">
      <dgm:prSet/>
      <dgm:spPr/>
      <dgm:t>
        <a:bodyPr/>
        <a:lstStyle/>
        <a:p>
          <a:endParaRPr lang="en-GB"/>
        </a:p>
      </dgm:t>
    </dgm:pt>
    <dgm:pt modelId="{0E26E74A-ADDC-4DCB-A78D-4CA5530E1AB2}" type="sibTrans" cxnId="{FE7282CC-58E5-4455-AAF3-366DF34D6FD6}">
      <dgm:prSet/>
      <dgm:spPr/>
      <dgm:t>
        <a:bodyPr/>
        <a:lstStyle/>
        <a:p>
          <a:endParaRPr lang="en-GB"/>
        </a:p>
      </dgm:t>
    </dgm:pt>
    <dgm:pt modelId="{6F944DE1-6CC4-4CC3-8175-471515418ACD}" type="pres">
      <dgm:prSet presAssocID="{2430B372-8C0D-4994-A7D1-1E3E34325E23}" presName="Name0" presStyleCnt="0">
        <dgm:presLayoutVars>
          <dgm:chMax val="7"/>
          <dgm:chPref val="5"/>
          <dgm:dir/>
          <dgm:animOne val="branch"/>
          <dgm:animLvl val="lvl"/>
        </dgm:presLayoutVars>
      </dgm:prSet>
      <dgm:spPr/>
    </dgm:pt>
    <dgm:pt modelId="{7FD0D737-ADEA-4FB1-9911-B4F7B831224F}" type="pres">
      <dgm:prSet presAssocID="{AC9292FB-FFB2-421E-BB02-C17BE0D01A7B}" presName="ChildAccent3" presStyleCnt="0"/>
      <dgm:spPr/>
    </dgm:pt>
    <dgm:pt modelId="{C07DA784-00C2-466B-AE03-46950F6C96ED}" type="pres">
      <dgm:prSet presAssocID="{AC9292FB-FFB2-421E-BB02-C17BE0D01A7B}" presName="ChildAccent" presStyleLbl="alignImgPlace1" presStyleIdx="0" presStyleCnt="3"/>
      <dgm:spPr/>
    </dgm:pt>
    <dgm:pt modelId="{3C649524-C04B-46E7-BDD6-746043145B07}" type="pres">
      <dgm:prSet presAssocID="{AC9292FB-FFB2-421E-BB02-C17BE0D01A7B}" presName="Child3" presStyleLbl="revTx" presStyleIdx="0" presStyleCnt="0">
        <dgm:presLayoutVars>
          <dgm:chMax val="0"/>
          <dgm:chPref val="0"/>
          <dgm:bulletEnabled val="1"/>
        </dgm:presLayoutVars>
      </dgm:prSet>
      <dgm:spPr/>
    </dgm:pt>
    <dgm:pt modelId="{67E2FE3B-5BE2-4DA1-A56B-F5AF725D626D}" type="pres">
      <dgm:prSet presAssocID="{AC9292FB-FFB2-421E-BB02-C17BE0D01A7B}" presName="Parent3" presStyleLbl="node1" presStyleIdx="0" presStyleCnt="3">
        <dgm:presLayoutVars>
          <dgm:chMax val="2"/>
          <dgm:chPref val="1"/>
          <dgm:bulletEnabled val="1"/>
        </dgm:presLayoutVars>
      </dgm:prSet>
      <dgm:spPr/>
    </dgm:pt>
    <dgm:pt modelId="{8084D4C7-8AB7-41D3-8060-51A7BF032A18}" type="pres">
      <dgm:prSet presAssocID="{7E3E8726-6D69-47E9-8848-A7BE24B40658}" presName="ChildAccent2" presStyleCnt="0"/>
      <dgm:spPr/>
    </dgm:pt>
    <dgm:pt modelId="{975BA1D1-3CC9-4B27-A646-0CF330EB3781}" type="pres">
      <dgm:prSet presAssocID="{7E3E8726-6D69-47E9-8848-A7BE24B40658}" presName="ChildAccent" presStyleLbl="alignImgPlace1" presStyleIdx="1" presStyleCnt="3"/>
      <dgm:spPr/>
    </dgm:pt>
    <dgm:pt modelId="{8E98503C-0784-4832-BF8D-6782E3345683}" type="pres">
      <dgm:prSet presAssocID="{7E3E8726-6D69-47E9-8848-A7BE24B40658}" presName="Child2" presStyleLbl="revTx" presStyleIdx="0" presStyleCnt="0">
        <dgm:presLayoutVars>
          <dgm:chMax val="0"/>
          <dgm:chPref val="0"/>
          <dgm:bulletEnabled val="1"/>
        </dgm:presLayoutVars>
      </dgm:prSet>
      <dgm:spPr/>
    </dgm:pt>
    <dgm:pt modelId="{CF2B8C02-9450-41A9-A521-0628A54277C5}" type="pres">
      <dgm:prSet presAssocID="{7E3E8726-6D69-47E9-8848-A7BE24B40658}" presName="Parent2" presStyleLbl="node1" presStyleIdx="1" presStyleCnt="3">
        <dgm:presLayoutVars>
          <dgm:chMax val="2"/>
          <dgm:chPref val="1"/>
          <dgm:bulletEnabled val="1"/>
        </dgm:presLayoutVars>
      </dgm:prSet>
      <dgm:spPr/>
    </dgm:pt>
    <dgm:pt modelId="{32944D7F-EDA6-4AD6-AD7F-2AE5A25E3E19}" type="pres">
      <dgm:prSet presAssocID="{32DAAD0A-4208-4679-A721-4EB97BEB5309}" presName="ChildAccent1" presStyleCnt="0"/>
      <dgm:spPr/>
    </dgm:pt>
    <dgm:pt modelId="{59F29F99-A9DD-4A80-AE22-5E1D53EB9A53}" type="pres">
      <dgm:prSet presAssocID="{32DAAD0A-4208-4679-A721-4EB97BEB5309}" presName="ChildAccent" presStyleLbl="alignImgPlace1" presStyleIdx="2" presStyleCnt="3"/>
      <dgm:spPr/>
    </dgm:pt>
    <dgm:pt modelId="{4F6B9E3E-A605-4F60-81EA-7D61B8679EFF}" type="pres">
      <dgm:prSet presAssocID="{32DAAD0A-4208-4679-A721-4EB97BEB5309}" presName="Child1" presStyleLbl="revTx" presStyleIdx="0" presStyleCnt="0">
        <dgm:presLayoutVars>
          <dgm:chMax val="0"/>
          <dgm:chPref val="0"/>
          <dgm:bulletEnabled val="1"/>
        </dgm:presLayoutVars>
      </dgm:prSet>
      <dgm:spPr/>
    </dgm:pt>
    <dgm:pt modelId="{BD3B23A8-ED45-4D9A-8FB8-B5CB4696AB59}" type="pres">
      <dgm:prSet presAssocID="{32DAAD0A-4208-4679-A721-4EB97BEB5309}" presName="Parent1" presStyleLbl="node1" presStyleIdx="2" presStyleCnt="3">
        <dgm:presLayoutVars>
          <dgm:chMax val="2"/>
          <dgm:chPref val="1"/>
          <dgm:bulletEnabled val="1"/>
        </dgm:presLayoutVars>
      </dgm:prSet>
      <dgm:spPr/>
    </dgm:pt>
  </dgm:ptLst>
  <dgm:cxnLst>
    <dgm:cxn modelId="{6435D00D-F44C-453C-85B4-7C45F14808F0}" type="presOf" srcId="{D985368B-1DB2-4980-9F80-C4EAF0CE0E44}" destId="{59F29F99-A9DD-4A80-AE22-5E1D53EB9A53}" srcOrd="0" destOrd="0" presId="urn:microsoft.com/office/officeart/2011/layout/InterconnectedBlockProcess#1"/>
    <dgm:cxn modelId="{77C34414-9B49-45BC-AAAC-29A9C71F5A75}" srcId="{2430B372-8C0D-4994-A7D1-1E3E34325E23}" destId="{AC9292FB-FFB2-421E-BB02-C17BE0D01A7B}" srcOrd="2" destOrd="0" parTransId="{5C08CEBC-96B8-4995-89D7-416A6B9A1802}" sibTransId="{C20ACDD4-9D43-4BC1-A39A-475BC6708213}"/>
    <dgm:cxn modelId="{37212534-8868-47AA-BE2B-94C401A98569}" type="presOf" srcId="{7E3E8726-6D69-47E9-8848-A7BE24B40658}" destId="{CF2B8C02-9450-41A9-A521-0628A54277C5}" srcOrd="0" destOrd="0" presId="urn:microsoft.com/office/officeart/2011/layout/InterconnectedBlockProcess#1"/>
    <dgm:cxn modelId="{4E36875C-19F3-4B12-95A6-A8E0EFCAAE33}" type="presOf" srcId="{D985368B-1DB2-4980-9F80-C4EAF0CE0E44}" destId="{4F6B9E3E-A605-4F60-81EA-7D61B8679EFF}" srcOrd="1" destOrd="0" presId="urn:microsoft.com/office/officeart/2011/layout/InterconnectedBlockProcess#1"/>
    <dgm:cxn modelId="{9495A944-CE68-424E-BA17-5463595C7963}" srcId="{2430B372-8C0D-4994-A7D1-1E3E34325E23}" destId="{7E3E8726-6D69-47E9-8848-A7BE24B40658}" srcOrd="1" destOrd="0" parTransId="{86FEA0A9-6AFD-42D2-9EA5-6F41D61B9727}" sibTransId="{BFFCDCE7-0EC2-49C3-96A9-030E5F41BBD9}"/>
    <dgm:cxn modelId="{659FC356-15C7-4907-864B-36D2B2104E37}" type="presOf" srcId="{F658AB10-B27C-4576-910D-50ADFB4B77E5}" destId="{3C649524-C04B-46E7-BDD6-746043145B07}" srcOrd="1" destOrd="0" presId="urn:microsoft.com/office/officeart/2011/layout/InterconnectedBlockProcess#1"/>
    <dgm:cxn modelId="{817EF277-C307-42DE-8712-F1CCAE7D4C2E}" type="presOf" srcId="{A5D65492-B5F4-4CCA-B47F-6E17B435CB8D}" destId="{975BA1D1-3CC9-4B27-A646-0CF330EB3781}" srcOrd="0" destOrd="0" presId="urn:microsoft.com/office/officeart/2011/layout/InterconnectedBlockProcess#1"/>
    <dgm:cxn modelId="{7A009558-04E5-4837-8EA5-48BA44EE00F6}" srcId="{2430B372-8C0D-4994-A7D1-1E3E34325E23}" destId="{32DAAD0A-4208-4679-A721-4EB97BEB5309}" srcOrd="0" destOrd="0" parTransId="{66B446FF-67A2-47B5-B327-4689945DABAB}" sibTransId="{A836ABA5-EC9E-476A-B62A-5EF74B561E0E}"/>
    <dgm:cxn modelId="{53DC5D89-F4AB-41BA-8B47-C9EC1E3305E4}" srcId="{32DAAD0A-4208-4679-A721-4EB97BEB5309}" destId="{D985368B-1DB2-4980-9F80-C4EAF0CE0E44}" srcOrd="0" destOrd="0" parTransId="{A9EFA711-58E5-4B83-9F04-05230EBF92FE}" sibTransId="{F95566B0-2771-4F62-B05E-5469F775D3A4}"/>
    <dgm:cxn modelId="{78A9E990-873B-476B-9B04-8613A87C1D3E}" type="presOf" srcId="{AC9292FB-FFB2-421E-BB02-C17BE0D01A7B}" destId="{67E2FE3B-5BE2-4DA1-A56B-F5AF725D626D}" srcOrd="0" destOrd="0" presId="urn:microsoft.com/office/officeart/2011/layout/InterconnectedBlockProcess#1"/>
    <dgm:cxn modelId="{EE523CAD-628F-4E39-A932-B62C3ECFD858}" srcId="{7E3E8726-6D69-47E9-8848-A7BE24B40658}" destId="{A5D65492-B5F4-4CCA-B47F-6E17B435CB8D}" srcOrd="0" destOrd="0" parTransId="{B80C2C49-EB12-4D7A-8C5C-152519730A0D}" sibTransId="{3446BA64-592B-49F7-BD8F-26B88BF9983A}"/>
    <dgm:cxn modelId="{B1F629C8-0165-4E02-91F6-5661A3FAC8FA}" type="presOf" srcId="{A5D65492-B5F4-4CCA-B47F-6E17B435CB8D}" destId="{8E98503C-0784-4832-BF8D-6782E3345683}" srcOrd="1" destOrd="0" presId="urn:microsoft.com/office/officeart/2011/layout/InterconnectedBlockProcess#1"/>
    <dgm:cxn modelId="{FE7282CC-58E5-4455-AAF3-366DF34D6FD6}" srcId="{AC9292FB-FFB2-421E-BB02-C17BE0D01A7B}" destId="{F658AB10-B27C-4576-910D-50ADFB4B77E5}" srcOrd="0" destOrd="0" parTransId="{762DC9B5-79DC-4B29-9F6C-21202D159CF6}" sibTransId="{0E26E74A-ADDC-4DCB-A78D-4CA5530E1AB2}"/>
    <dgm:cxn modelId="{DC1536DA-464F-4FCC-83A3-F0A0123AB9F0}" type="presOf" srcId="{2430B372-8C0D-4994-A7D1-1E3E34325E23}" destId="{6F944DE1-6CC4-4CC3-8175-471515418ACD}" srcOrd="0" destOrd="0" presId="urn:microsoft.com/office/officeart/2011/layout/InterconnectedBlockProcess#1"/>
    <dgm:cxn modelId="{C981A8F3-A667-41AA-A584-735D0DC3B8AF}" type="presOf" srcId="{F658AB10-B27C-4576-910D-50ADFB4B77E5}" destId="{C07DA784-00C2-466B-AE03-46950F6C96ED}" srcOrd="0" destOrd="0" presId="urn:microsoft.com/office/officeart/2011/layout/InterconnectedBlockProcess#1"/>
    <dgm:cxn modelId="{4B0494F9-44AB-45ED-B3D3-A2701370D456}" type="presOf" srcId="{32DAAD0A-4208-4679-A721-4EB97BEB5309}" destId="{BD3B23A8-ED45-4D9A-8FB8-B5CB4696AB59}" srcOrd="0" destOrd="0" presId="urn:microsoft.com/office/officeart/2011/layout/InterconnectedBlockProcess#1"/>
    <dgm:cxn modelId="{BF5C2534-CB99-40BF-B9A2-62DCB8CDABE2}" type="presParOf" srcId="{6F944DE1-6CC4-4CC3-8175-471515418ACD}" destId="{7FD0D737-ADEA-4FB1-9911-B4F7B831224F}" srcOrd="0" destOrd="0" presId="urn:microsoft.com/office/officeart/2011/layout/InterconnectedBlockProcess#1"/>
    <dgm:cxn modelId="{CB0DD1C3-8458-4DB7-95B9-5676EC1338BF}" type="presParOf" srcId="{7FD0D737-ADEA-4FB1-9911-B4F7B831224F}" destId="{C07DA784-00C2-466B-AE03-46950F6C96ED}" srcOrd="0" destOrd="0" presId="urn:microsoft.com/office/officeart/2011/layout/InterconnectedBlockProcess#1"/>
    <dgm:cxn modelId="{76E3B275-4236-4035-B567-07978227F298}" type="presParOf" srcId="{6F944DE1-6CC4-4CC3-8175-471515418ACD}" destId="{3C649524-C04B-46E7-BDD6-746043145B07}" srcOrd="1" destOrd="0" presId="urn:microsoft.com/office/officeart/2011/layout/InterconnectedBlockProcess#1"/>
    <dgm:cxn modelId="{79EACF51-A109-49F9-B0BD-2570124BB152}" type="presParOf" srcId="{6F944DE1-6CC4-4CC3-8175-471515418ACD}" destId="{67E2FE3B-5BE2-4DA1-A56B-F5AF725D626D}" srcOrd="2" destOrd="0" presId="urn:microsoft.com/office/officeart/2011/layout/InterconnectedBlockProcess#1"/>
    <dgm:cxn modelId="{38564A1A-1145-4C0A-B5D8-47EF7C1E0425}" type="presParOf" srcId="{6F944DE1-6CC4-4CC3-8175-471515418ACD}" destId="{8084D4C7-8AB7-41D3-8060-51A7BF032A18}" srcOrd="3" destOrd="0" presId="urn:microsoft.com/office/officeart/2011/layout/InterconnectedBlockProcess#1"/>
    <dgm:cxn modelId="{CAFB02CA-E244-4985-9450-6B47F4E0AC3F}" type="presParOf" srcId="{8084D4C7-8AB7-41D3-8060-51A7BF032A18}" destId="{975BA1D1-3CC9-4B27-A646-0CF330EB3781}" srcOrd="0" destOrd="0" presId="urn:microsoft.com/office/officeart/2011/layout/InterconnectedBlockProcess#1"/>
    <dgm:cxn modelId="{B51AF677-23F6-4E02-B1C4-C6FFA6ED19CB}" type="presParOf" srcId="{6F944DE1-6CC4-4CC3-8175-471515418ACD}" destId="{8E98503C-0784-4832-BF8D-6782E3345683}" srcOrd="4" destOrd="0" presId="urn:microsoft.com/office/officeart/2011/layout/InterconnectedBlockProcess#1"/>
    <dgm:cxn modelId="{05D8851A-7549-47AE-B3F9-F0383AE8DAB1}" type="presParOf" srcId="{6F944DE1-6CC4-4CC3-8175-471515418ACD}" destId="{CF2B8C02-9450-41A9-A521-0628A54277C5}" srcOrd="5" destOrd="0" presId="urn:microsoft.com/office/officeart/2011/layout/InterconnectedBlockProcess#1"/>
    <dgm:cxn modelId="{03D9915C-0B56-4607-A3BA-53BEE393B69E}" type="presParOf" srcId="{6F944DE1-6CC4-4CC3-8175-471515418ACD}" destId="{32944D7F-EDA6-4AD6-AD7F-2AE5A25E3E19}" srcOrd="6" destOrd="0" presId="urn:microsoft.com/office/officeart/2011/layout/InterconnectedBlockProcess#1"/>
    <dgm:cxn modelId="{75962CB2-9145-4A97-A653-B6E02F9C90C5}" type="presParOf" srcId="{32944D7F-EDA6-4AD6-AD7F-2AE5A25E3E19}" destId="{59F29F99-A9DD-4A80-AE22-5E1D53EB9A53}" srcOrd="0" destOrd="0" presId="urn:microsoft.com/office/officeart/2011/layout/InterconnectedBlockProcess#1"/>
    <dgm:cxn modelId="{EC1C7C4B-DEF4-4E97-B641-6A211479427A}" type="presParOf" srcId="{6F944DE1-6CC4-4CC3-8175-471515418ACD}" destId="{4F6B9E3E-A605-4F60-81EA-7D61B8679EFF}" srcOrd="7" destOrd="0" presId="urn:microsoft.com/office/officeart/2011/layout/InterconnectedBlockProcess#1"/>
    <dgm:cxn modelId="{D44DC085-5A6A-4903-9663-09886B0F2A04}" type="presParOf" srcId="{6F944DE1-6CC4-4CC3-8175-471515418ACD}" destId="{BD3B23A8-ED45-4D9A-8FB8-B5CB4696AB59}" srcOrd="8" destOrd="0" presId="urn:microsoft.com/office/officeart/2011/layout/InterconnectedBlock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1CDAA4C-63B7-4835-A25E-DD0470A7F60B}" type="doc">
      <dgm:prSet loTypeId="urn:microsoft.com/office/officeart/2005/8/layout/radial5" loCatId="cycle" qsTypeId="urn:microsoft.com/office/officeart/2005/8/quickstyle/3d1#2" qsCatId="3D" csTypeId="urn:microsoft.com/office/officeart/2005/8/colors/colorful4#3" csCatId="colorful" phldr="1"/>
      <dgm:spPr/>
      <dgm:t>
        <a:bodyPr/>
        <a:lstStyle/>
        <a:p>
          <a:endParaRPr lang="en-GB"/>
        </a:p>
      </dgm:t>
    </dgm:pt>
    <dgm:pt modelId="{D23992F1-46B8-4E45-BFA9-721184290E66}">
      <dgm:prSet phldrT="[Text]"/>
      <dgm:spPr/>
      <dgm:t>
        <a:bodyPr/>
        <a:lstStyle/>
        <a:p>
          <a:endParaRPr lang="en-GB" dirty="0"/>
        </a:p>
      </dgm:t>
    </dgm:pt>
    <dgm:pt modelId="{D291ECDB-16C0-4FB1-940D-C65288D38D6D}" type="parTrans" cxnId="{C1D592D1-D1C3-4CF7-A08C-E411B23EBF76}">
      <dgm:prSet/>
      <dgm:spPr/>
      <dgm:t>
        <a:bodyPr/>
        <a:lstStyle/>
        <a:p>
          <a:endParaRPr lang="en-GB"/>
        </a:p>
      </dgm:t>
    </dgm:pt>
    <dgm:pt modelId="{64849E06-4F11-4717-B9FB-221E89EA5A7C}" type="sibTrans" cxnId="{C1D592D1-D1C3-4CF7-A08C-E411B23EBF76}">
      <dgm:prSet/>
      <dgm:spPr/>
      <dgm:t>
        <a:bodyPr/>
        <a:lstStyle/>
        <a:p>
          <a:endParaRPr lang="en-GB"/>
        </a:p>
      </dgm:t>
    </dgm:pt>
    <dgm:pt modelId="{F4ED707B-0CDF-4978-A917-74F2E8365CC2}">
      <dgm:prSet phldrT="[Text]"/>
      <dgm:spPr/>
      <dgm:t>
        <a:bodyPr/>
        <a:lstStyle/>
        <a:p>
          <a:endParaRPr lang="en-GB" dirty="0"/>
        </a:p>
      </dgm:t>
    </dgm:pt>
    <dgm:pt modelId="{394ACA5F-6E67-420D-AA5F-B25F668483E3}" type="parTrans" cxnId="{0D6A4C43-7A83-4BDA-9497-846BAD98E9A2}">
      <dgm:prSet/>
      <dgm:spPr/>
      <dgm:t>
        <a:bodyPr/>
        <a:lstStyle/>
        <a:p>
          <a:endParaRPr lang="en-GB"/>
        </a:p>
      </dgm:t>
    </dgm:pt>
    <dgm:pt modelId="{297CC74F-7C52-47EC-B1D5-4F0822EE9C8A}" type="sibTrans" cxnId="{0D6A4C43-7A83-4BDA-9497-846BAD98E9A2}">
      <dgm:prSet/>
      <dgm:spPr/>
      <dgm:t>
        <a:bodyPr/>
        <a:lstStyle/>
        <a:p>
          <a:endParaRPr lang="en-GB"/>
        </a:p>
      </dgm:t>
    </dgm:pt>
    <dgm:pt modelId="{5ACC96FF-74C0-4A46-B324-E8A37EEB4789}">
      <dgm:prSet phldrT="[Text]"/>
      <dgm:spPr/>
      <dgm:t>
        <a:bodyPr/>
        <a:lstStyle/>
        <a:p>
          <a:endParaRPr lang="en-GB" dirty="0"/>
        </a:p>
      </dgm:t>
    </dgm:pt>
    <dgm:pt modelId="{8A372F27-66B9-4AD7-A262-8837045DF00F}" type="parTrans" cxnId="{9FCFF987-9D12-4406-85F4-8A84905EFFA8}">
      <dgm:prSet/>
      <dgm:spPr/>
      <dgm:t>
        <a:bodyPr/>
        <a:lstStyle/>
        <a:p>
          <a:endParaRPr lang="en-GB"/>
        </a:p>
      </dgm:t>
    </dgm:pt>
    <dgm:pt modelId="{E354118C-6DA3-49A6-9C6E-068F6C8C2490}" type="sibTrans" cxnId="{9FCFF987-9D12-4406-85F4-8A84905EFFA8}">
      <dgm:prSet/>
      <dgm:spPr/>
      <dgm:t>
        <a:bodyPr/>
        <a:lstStyle/>
        <a:p>
          <a:endParaRPr lang="en-GB"/>
        </a:p>
      </dgm:t>
    </dgm:pt>
    <dgm:pt modelId="{6AB6D0A1-1F28-4FD6-BC75-3376550C86A8}">
      <dgm:prSet phldrT="[Text]"/>
      <dgm:spPr/>
      <dgm:t>
        <a:bodyPr/>
        <a:lstStyle/>
        <a:p>
          <a:endParaRPr lang="en-GB" dirty="0"/>
        </a:p>
      </dgm:t>
    </dgm:pt>
    <dgm:pt modelId="{072BFADF-1B3C-4E75-A60A-35387E674E13}" type="parTrans" cxnId="{CBFAA2AA-1C4B-4740-AFC3-B8A243EACAAC}">
      <dgm:prSet/>
      <dgm:spPr/>
      <dgm:t>
        <a:bodyPr/>
        <a:lstStyle/>
        <a:p>
          <a:endParaRPr lang="en-GB"/>
        </a:p>
      </dgm:t>
    </dgm:pt>
    <dgm:pt modelId="{4CACC215-72EC-49E0-9763-00DD459D514A}" type="sibTrans" cxnId="{CBFAA2AA-1C4B-4740-AFC3-B8A243EACAAC}">
      <dgm:prSet/>
      <dgm:spPr/>
      <dgm:t>
        <a:bodyPr/>
        <a:lstStyle/>
        <a:p>
          <a:endParaRPr lang="en-GB"/>
        </a:p>
      </dgm:t>
    </dgm:pt>
    <dgm:pt modelId="{06715074-0943-41B7-9320-7056B8E06F4C}">
      <dgm:prSet phldrT="[Text]"/>
      <dgm:spPr/>
      <dgm:t>
        <a:bodyPr/>
        <a:lstStyle/>
        <a:p>
          <a:endParaRPr lang="en-GB" dirty="0"/>
        </a:p>
      </dgm:t>
    </dgm:pt>
    <dgm:pt modelId="{0C502374-0C7D-4201-9F21-8C71D4EF185D}" type="parTrans" cxnId="{A9F62735-E3B8-4B7B-9F22-7ABE818B6BD2}">
      <dgm:prSet/>
      <dgm:spPr/>
      <dgm:t>
        <a:bodyPr/>
        <a:lstStyle/>
        <a:p>
          <a:endParaRPr lang="en-GB"/>
        </a:p>
      </dgm:t>
    </dgm:pt>
    <dgm:pt modelId="{43BB81A8-40AE-4817-91A6-2F30266A5150}" type="sibTrans" cxnId="{A9F62735-E3B8-4B7B-9F22-7ABE818B6BD2}">
      <dgm:prSet/>
      <dgm:spPr/>
      <dgm:t>
        <a:bodyPr/>
        <a:lstStyle/>
        <a:p>
          <a:endParaRPr lang="en-GB"/>
        </a:p>
      </dgm:t>
    </dgm:pt>
    <dgm:pt modelId="{A2AFAA61-0770-44DF-B0F0-C616BA7538A5}" type="pres">
      <dgm:prSet presAssocID="{C1CDAA4C-63B7-4835-A25E-DD0470A7F60B}" presName="Name0" presStyleCnt="0">
        <dgm:presLayoutVars>
          <dgm:chMax val="1"/>
          <dgm:dir/>
          <dgm:animLvl val="ctr"/>
          <dgm:resizeHandles val="exact"/>
        </dgm:presLayoutVars>
      </dgm:prSet>
      <dgm:spPr/>
    </dgm:pt>
    <dgm:pt modelId="{529DAE48-6AF5-47BF-8331-25C82A44D993}" type="pres">
      <dgm:prSet presAssocID="{D23992F1-46B8-4E45-BFA9-721184290E66}" presName="centerShape" presStyleLbl="node0" presStyleIdx="0" presStyleCnt="1"/>
      <dgm:spPr/>
    </dgm:pt>
    <dgm:pt modelId="{56DB701D-C79C-4413-8796-E21E2D5FEB36}" type="pres">
      <dgm:prSet presAssocID="{394ACA5F-6E67-420D-AA5F-B25F668483E3}" presName="parTrans" presStyleLbl="sibTrans2D1" presStyleIdx="0" presStyleCnt="4"/>
      <dgm:spPr/>
    </dgm:pt>
    <dgm:pt modelId="{1FEB3E51-56DB-4BD4-BB80-345393653C82}" type="pres">
      <dgm:prSet presAssocID="{394ACA5F-6E67-420D-AA5F-B25F668483E3}" presName="connectorText" presStyleLbl="sibTrans2D1" presStyleIdx="0" presStyleCnt="4"/>
      <dgm:spPr/>
    </dgm:pt>
    <dgm:pt modelId="{00794202-2659-41CD-9EC0-C1219D59A68A}" type="pres">
      <dgm:prSet presAssocID="{F4ED707B-0CDF-4978-A917-74F2E8365CC2}" presName="node" presStyleLbl="node1" presStyleIdx="0" presStyleCnt="4">
        <dgm:presLayoutVars>
          <dgm:bulletEnabled val="1"/>
        </dgm:presLayoutVars>
      </dgm:prSet>
      <dgm:spPr/>
    </dgm:pt>
    <dgm:pt modelId="{2C0E61C6-5B87-4810-A1BD-69847DD8949A}" type="pres">
      <dgm:prSet presAssocID="{8A372F27-66B9-4AD7-A262-8837045DF00F}" presName="parTrans" presStyleLbl="sibTrans2D1" presStyleIdx="1" presStyleCnt="4"/>
      <dgm:spPr/>
    </dgm:pt>
    <dgm:pt modelId="{BD1F4A09-54CA-483B-8CF7-A58A99951139}" type="pres">
      <dgm:prSet presAssocID="{8A372F27-66B9-4AD7-A262-8837045DF00F}" presName="connectorText" presStyleLbl="sibTrans2D1" presStyleIdx="1" presStyleCnt="4"/>
      <dgm:spPr/>
    </dgm:pt>
    <dgm:pt modelId="{97EF5782-D3D2-4A23-B947-36C228F92BF5}" type="pres">
      <dgm:prSet presAssocID="{5ACC96FF-74C0-4A46-B324-E8A37EEB4789}" presName="node" presStyleLbl="node1" presStyleIdx="1" presStyleCnt="4">
        <dgm:presLayoutVars>
          <dgm:bulletEnabled val="1"/>
        </dgm:presLayoutVars>
      </dgm:prSet>
      <dgm:spPr/>
    </dgm:pt>
    <dgm:pt modelId="{8A636B98-386F-4B18-AABD-AC2CBFF112BA}" type="pres">
      <dgm:prSet presAssocID="{072BFADF-1B3C-4E75-A60A-35387E674E13}" presName="parTrans" presStyleLbl="sibTrans2D1" presStyleIdx="2" presStyleCnt="4"/>
      <dgm:spPr/>
    </dgm:pt>
    <dgm:pt modelId="{A4BC99BB-64BE-4A33-9FFC-833B99C9F184}" type="pres">
      <dgm:prSet presAssocID="{072BFADF-1B3C-4E75-A60A-35387E674E13}" presName="connectorText" presStyleLbl="sibTrans2D1" presStyleIdx="2" presStyleCnt="4"/>
      <dgm:spPr/>
    </dgm:pt>
    <dgm:pt modelId="{BE0322E6-AB17-4BBA-AD8F-7C0961CE21AB}" type="pres">
      <dgm:prSet presAssocID="{6AB6D0A1-1F28-4FD6-BC75-3376550C86A8}" presName="node" presStyleLbl="node1" presStyleIdx="2" presStyleCnt="4">
        <dgm:presLayoutVars>
          <dgm:bulletEnabled val="1"/>
        </dgm:presLayoutVars>
      </dgm:prSet>
      <dgm:spPr/>
    </dgm:pt>
    <dgm:pt modelId="{D8ECDB30-E3F0-49DE-991A-D1BFE28646BA}" type="pres">
      <dgm:prSet presAssocID="{0C502374-0C7D-4201-9F21-8C71D4EF185D}" presName="parTrans" presStyleLbl="sibTrans2D1" presStyleIdx="3" presStyleCnt="4"/>
      <dgm:spPr/>
    </dgm:pt>
    <dgm:pt modelId="{A766AAE9-9913-4A75-9E58-F387CDB3187A}" type="pres">
      <dgm:prSet presAssocID="{0C502374-0C7D-4201-9F21-8C71D4EF185D}" presName="connectorText" presStyleLbl="sibTrans2D1" presStyleIdx="3" presStyleCnt="4"/>
      <dgm:spPr/>
    </dgm:pt>
    <dgm:pt modelId="{25159DFD-3780-4653-A8B7-0D89D763925E}" type="pres">
      <dgm:prSet presAssocID="{06715074-0943-41B7-9320-7056B8E06F4C}" presName="node" presStyleLbl="node1" presStyleIdx="3" presStyleCnt="4">
        <dgm:presLayoutVars>
          <dgm:bulletEnabled val="1"/>
        </dgm:presLayoutVars>
      </dgm:prSet>
      <dgm:spPr/>
    </dgm:pt>
  </dgm:ptLst>
  <dgm:cxnLst>
    <dgm:cxn modelId="{FF011F0F-FF1D-44BF-B1EE-90918360EC16}" type="presOf" srcId="{6AB6D0A1-1F28-4FD6-BC75-3376550C86A8}" destId="{BE0322E6-AB17-4BBA-AD8F-7C0961CE21AB}" srcOrd="0" destOrd="0" presId="urn:microsoft.com/office/officeart/2005/8/layout/radial5"/>
    <dgm:cxn modelId="{50EEB224-46EB-4ABE-8CDA-607AB5EA2258}" type="presOf" srcId="{06715074-0943-41B7-9320-7056B8E06F4C}" destId="{25159DFD-3780-4653-A8B7-0D89D763925E}" srcOrd="0" destOrd="0" presId="urn:microsoft.com/office/officeart/2005/8/layout/radial5"/>
    <dgm:cxn modelId="{A413E72B-52AC-478F-837A-033E9DEEBB2B}" type="presOf" srcId="{F4ED707B-0CDF-4978-A917-74F2E8365CC2}" destId="{00794202-2659-41CD-9EC0-C1219D59A68A}" srcOrd="0" destOrd="0" presId="urn:microsoft.com/office/officeart/2005/8/layout/radial5"/>
    <dgm:cxn modelId="{A9F62735-E3B8-4B7B-9F22-7ABE818B6BD2}" srcId="{D23992F1-46B8-4E45-BFA9-721184290E66}" destId="{06715074-0943-41B7-9320-7056B8E06F4C}" srcOrd="3" destOrd="0" parTransId="{0C502374-0C7D-4201-9F21-8C71D4EF185D}" sibTransId="{43BB81A8-40AE-4817-91A6-2F30266A5150}"/>
    <dgm:cxn modelId="{6427CC3B-0C67-41BD-A725-657D2ACFD0CE}" type="presOf" srcId="{394ACA5F-6E67-420D-AA5F-B25F668483E3}" destId="{1FEB3E51-56DB-4BD4-BB80-345393653C82}" srcOrd="1" destOrd="0" presId="urn:microsoft.com/office/officeart/2005/8/layout/radial5"/>
    <dgm:cxn modelId="{2B7AB060-6642-42E9-9A34-6D58BC7F07DC}" type="presOf" srcId="{0C502374-0C7D-4201-9F21-8C71D4EF185D}" destId="{D8ECDB30-E3F0-49DE-991A-D1BFE28646BA}" srcOrd="0" destOrd="0" presId="urn:microsoft.com/office/officeart/2005/8/layout/radial5"/>
    <dgm:cxn modelId="{0D6A4C43-7A83-4BDA-9497-846BAD98E9A2}" srcId="{D23992F1-46B8-4E45-BFA9-721184290E66}" destId="{F4ED707B-0CDF-4978-A917-74F2E8365CC2}" srcOrd="0" destOrd="0" parTransId="{394ACA5F-6E67-420D-AA5F-B25F668483E3}" sibTransId="{297CC74F-7C52-47EC-B1D5-4F0822EE9C8A}"/>
    <dgm:cxn modelId="{352ABC5A-CB90-41B8-96B3-7BF3FD7C60C7}" type="presOf" srcId="{D23992F1-46B8-4E45-BFA9-721184290E66}" destId="{529DAE48-6AF5-47BF-8331-25C82A44D993}" srcOrd="0" destOrd="0" presId="urn:microsoft.com/office/officeart/2005/8/layout/radial5"/>
    <dgm:cxn modelId="{E959A57D-B467-4F31-8732-956DC7B5487E}" type="presOf" srcId="{394ACA5F-6E67-420D-AA5F-B25F668483E3}" destId="{56DB701D-C79C-4413-8796-E21E2D5FEB36}" srcOrd="0" destOrd="0" presId="urn:microsoft.com/office/officeart/2005/8/layout/radial5"/>
    <dgm:cxn modelId="{9FCFF987-9D12-4406-85F4-8A84905EFFA8}" srcId="{D23992F1-46B8-4E45-BFA9-721184290E66}" destId="{5ACC96FF-74C0-4A46-B324-E8A37EEB4789}" srcOrd="1" destOrd="0" parTransId="{8A372F27-66B9-4AD7-A262-8837045DF00F}" sibTransId="{E354118C-6DA3-49A6-9C6E-068F6C8C2490}"/>
    <dgm:cxn modelId="{EDF0C193-EBA7-4A8F-82DB-6302101100D0}" type="presOf" srcId="{5ACC96FF-74C0-4A46-B324-E8A37EEB4789}" destId="{97EF5782-D3D2-4A23-B947-36C228F92BF5}" srcOrd="0" destOrd="0" presId="urn:microsoft.com/office/officeart/2005/8/layout/radial5"/>
    <dgm:cxn modelId="{CBFAA2AA-1C4B-4740-AFC3-B8A243EACAAC}" srcId="{D23992F1-46B8-4E45-BFA9-721184290E66}" destId="{6AB6D0A1-1F28-4FD6-BC75-3376550C86A8}" srcOrd="2" destOrd="0" parTransId="{072BFADF-1B3C-4E75-A60A-35387E674E13}" sibTransId="{4CACC215-72EC-49E0-9763-00DD459D514A}"/>
    <dgm:cxn modelId="{B8159BAC-F9D2-44A6-8AA3-D437AF6D795A}" type="presOf" srcId="{C1CDAA4C-63B7-4835-A25E-DD0470A7F60B}" destId="{A2AFAA61-0770-44DF-B0F0-C616BA7538A5}" srcOrd="0" destOrd="0" presId="urn:microsoft.com/office/officeart/2005/8/layout/radial5"/>
    <dgm:cxn modelId="{538117C6-1EE0-4A66-8F2F-4D6CF7DFC3D0}" type="presOf" srcId="{0C502374-0C7D-4201-9F21-8C71D4EF185D}" destId="{A766AAE9-9913-4A75-9E58-F387CDB3187A}" srcOrd="1" destOrd="0" presId="urn:microsoft.com/office/officeart/2005/8/layout/radial5"/>
    <dgm:cxn modelId="{F3AF41C7-D0FF-4166-A26C-2A6263D63529}" type="presOf" srcId="{8A372F27-66B9-4AD7-A262-8837045DF00F}" destId="{BD1F4A09-54CA-483B-8CF7-A58A99951139}" srcOrd="1" destOrd="0" presId="urn:microsoft.com/office/officeart/2005/8/layout/radial5"/>
    <dgm:cxn modelId="{C1D592D1-D1C3-4CF7-A08C-E411B23EBF76}" srcId="{C1CDAA4C-63B7-4835-A25E-DD0470A7F60B}" destId="{D23992F1-46B8-4E45-BFA9-721184290E66}" srcOrd="0" destOrd="0" parTransId="{D291ECDB-16C0-4FB1-940D-C65288D38D6D}" sibTransId="{64849E06-4F11-4717-B9FB-221E89EA5A7C}"/>
    <dgm:cxn modelId="{A1708FED-D468-42C1-A345-25B5F4731C20}" type="presOf" srcId="{8A372F27-66B9-4AD7-A262-8837045DF00F}" destId="{2C0E61C6-5B87-4810-A1BD-69847DD8949A}" srcOrd="0" destOrd="0" presId="urn:microsoft.com/office/officeart/2005/8/layout/radial5"/>
    <dgm:cxn modelId="{4FF0B1F4-7548-4CAA-82E9-E7D44ACBC130}" type="presOf" srcId="{072BFADF-1B3C-4E75-A60A-35387E674E13}" destId="{A4BC99BB-64BE-4A33-9FFC-833B99C9F184}" srcOrd="1" destOrd="0" presId="urn:microsoft.com/office/officeart/2005/8/layout/radial5"/>
    <dgm:cxn modelId="{CC5D19FA-90D9-401B-9C09-B872F73A8940}" type="presOf" srcId="{072BFADF-1B3C-4E75-A60A-35387E674E13}" destId="{8A636B98-386F-4B18-AABD-AC2CBFF112BA}" srcOrd="0" destOrd="0" presId="urn:microsoft.com/office/officeart/2005/8/layout/radial5"/>
    <dgm:cxn modelId="{E015A529-E85B-4EBE-A6A5-AC79E3002157}" type="presParOf" srcId="{A2AFAA61-0770-44DF-B0F0-C616BA7538A5}" destId="{529DAE48-6AF5-47BF-8331-25C82A44D993}" srcOrd="0" destOrd="0" presId="urn:microsoft.com/office/officeart/2005/8/layout/radial5"/>
    <dgm:cxn modelId="{299DA741-A57B-4BDA-B386-6FF438ED7DEF}" type="presParOf" srcId="{A2AFAA61-0770-44DF-B0F0-C616BA7538A5}" destId="{56DB701D-C79C-4413-8796-E21E2D5FEB36}" srcOrd="1" destOrd="0" presId="urn:microsoft.com/office/officeart/2005/8/layout/radial5"/>
    <dgm:cxn modelId="{B3319564-A744-4FF3-9FC1-15714E5C58D2}" type="presParOf" srcId="{56DB701D-C79C-4413-8796-E21E2D5FEB36}" destId="{1FEB3E51-56DB-4BD4-BB80-345393653C82}" srcOrd="0" destOrd="0" presId="urn:microsoft.com/office/officeart/2005/8/layout/radial5"/>
    <dgm:cxn modelId="{CEEDF3FA-A1C8-4449-80DC-B838505CFCAE}" type="presParOf" srcId="{A2AFAA61-0770-44DF-B0F0-C616BA7538A5}" destId="{00794202-2659-41CD-9EC0-C1219D59A68A}" srcOrd="2" destOrd="0" presId="urn:microsoft.com/office/officeart/2005/8/layout/radial5"/>
    <dgm:cxn modelId="{7EDE83A8-ACAB-4B8E-B98C-54148015EAF3}" type="presParOf" srcId="{A2AFAA61-0770-44DF-B0F0-C616BA7538A5}" destId="{2C0E61C6-5B87-4810-A1BD-69847DD8949A}" srcOrd="3" destOrd="0" presId="urn:microsoft.com/office/officeart/2005/8/layout/radial5"/>
    <dgm:cxn modelId="{4979C95B-D5FA-4570-8DCE-65A7646B6B5F}" type="presParOf" srcId="{2C0E61C6-5B87-4810-A1BD-69847DD8949A}" destId="{BD1F4A09-54CA-483B-8CF7-A58A99951139}" srcOrd="0" destOrd="0" presId="urn:microsoft.com/office/officeart/2005/8/layout/radial5"/>
    <dgm:cxn modelId="{9C7335ED-564C-470F-8347-BADD3160692E}" type="presParOf" srcId="{A2AFAA61-0770-44DF-B0F0-C616BA7538A5}" destId="{97EF5782-D3D2-4A23-B947-36C228F92BF5}" srcOrd="4" destOrd="0" presId="urn:microsoft.com/office/officeart/2005/8/layout/radial5"/>
    <dgm:cxn modelId="{1345E549-E525-4637-8770-2ADC07EE4BF8}" type="presParOf" srcId="{A2AFAA61-0770-44DF-B0F0-C616BA7538A5}" destId="{8A636B98-386F-4B18-AABD-AC2CBFF112BA}" srcOrd="5" destOrd="0" presId="urn:microsoft.com/office/officeart/2005/8/layout/radial5"/>
    <dgm:cxn modelId="{50C0261A-01F6-4FB5-8064-1E1025FCE500}" type="presParOf" srcId="{8A636B98-386F-4B18-AABD-AC2CBFF112BA}" destId="{A4BC99BB-64BE-4A33-9FFC-833B99C9F184}" srcOrd="0" destOrd="0" presId="urn:microsoft.com/office/officeart/2005/8/layout/radial5"/>
    <dgm:cxn modelId="{EF8B1723-3F9D-4EC3-8EEB-9B3907665BC3}" type="presParOf" srcId="{A2AFAA61-0770-44DF-B0F0-C616BA7538A5}" destId="{BE0322E6-AB17-4BBA-AD8F-7C0961CE21AB}" srcOrd="6" destOrd="0" presId="urn:microsoft.com/office/officeart/2005/8/layout/radial5"/>
    <dgm:cxn modelId="{3E264DE6-5F8F-4739-BF57-18A4AE3A5301}" type="presParOf" srcId="{A2AFAA61-0770-44DF-B0F0-C616BA7538A5}" destId="{D8ECDB30-E3F0-49DE-991A-D1BFE28646BA}" srcOrd="7" destOrd="0" presId="urn:microsoft.com/office/officeart/2005/8/layout/radial5"/>
    <dgm:cxn modelId="{031D1806-7F37-45CA-A15A-FF3CD7CD5C8A}" type="presParOf" srcId="{D8ECDB30-E3F0-49DE-991A-D1BFE28646BA}" destId="{A766AAE9-9913-4A75-9E58-F387CDB3187A}" srcOrd="0" destOrd="0" presId="urn:microsoft.com/office/officeart/2005/8/layout/radial5"/>
    <dgm:cxn modelId="{135E2DB2-794B-4605-98B3-629797E1D68E}" type="presParOf" srcId="{A2AFAA61-0770-44DF-B0F0-C616BA7538A5}" destId="{25159DFD-3780-4653-A8B7-0D89D763925E}" srcOrd="8" destOrd="0" presId="urn:microsoft.com/office/officeart/2005/8/layout/radial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912D20D-9175-4E2F-A353-72ECD2B165C2}" type="doc">
      <dgm:prSet loTypeId="urn:microsoft.com/office/officeart/2005/8/layout/target1" loCatId="relationship" qsTypeId="urn:microsoft.com/office/officeart/2005/8/quickstyle/3d2#1" qsCatId="3D" csTypeId="urn:microsoft.com/office/officeart/2005/8/colors/colorful5#4" csCatId="colorful" phldr="1"/>
      <dgm:spPr/>
    </dgm:pt>
    <dgm:pt modelId="{17CC6810-CE8A-4CC7-9501-7B201D574C92}">
      <dgm:prSet phldrT="[Text]"/>
      <dgm:spPr/>
      <dgm:t>
        <a:bodyPr/>
        <a:lstStyle/>
        <a:p>
          <a:endParaRPr lang="en-GB" dirty="0"/>
        </a:p>
      </dgm:t>
    </dgm:pt>
    <dgm:pt modelId="{2387DB00-1B3D-4954-A9EB-DF02C7486EBF}" type="parTrans" cxnId="{C8720EEC-8787-4A1A-965B-5F031AF309F7}">
      <dgm:prSet/>
      <dgm:spPr/>
      <dgm:t>
        <a:bodyPr/>
        <a:lstStyle/>
        <a:p>
          <a:endParaRPr lang="en-GB"/>
        </a:p>
      </dgm:t>
    </dgm:pt>
    <dgm:pt modelId="{D0511224-7298-48E3-84AB-CFA81B1233C3}" type="sibTrans" cxnId="{C8720EEC-8787-4A1A-965B-5F031AF309F7}">
      <dgm:prSet/>
      <dgm:spPr/>
      <dgm:t>
        <a:bodyPr/>
        <a:lstStyle/>
        <a:p>
          <a:endParaRPr lang="en-GB"/>
        </a:p>
      </dgm:t>
    </dgm:pt>
    <dgm:pt modelId="{89F718C9-9623-46DB-B8A3-8D74F278FD5F}">
      <dgm:prSet phldrT="[Text]"/>
      <dgm:spPr/>
      <dgm:t>
        <a:bodyPr/>
        <a:lstStyle/>
        <a:p>
          <a:endParaRPr lang="en-GB" dirty="0"/>
        </a:p>
      </dgm:t>
    </dgm:pt>
    <dgm:pt modelId="{4ED833F8-6880-4045-97D7-905F35F72E6D}" type="parTrans" cxnId="{32270175-04C6-42B4-8641-B8D639292B5D}">
      <dgm:prSet/>
      <dgm:spPr/>
      <dgm:t>
        <a:bodyPr/>
        <a:lstStyle/>
        <a:p>
          <a:endParaRPr lang="en-GB"/>
        </a:p>
      </dgm:t>
    </dgm:pt>
    <dgm:pt modelId="{59491934-435B-4AE2-AB96-9B5F1DEF3407}" type="sibTrans" cxnId="{32270175-04C6-42B4-8641-B8D639292B5D}">
      <dgm:prSet/>
      <dgm:spPr/>
      <dgm:t>
        <a:bodyPr/>
        <a:lstStyle/>
        <a:p>
          <a:endParaRPr lang="en-GB"/>
        </a:p>
      </dgm:t>
    </dgm:pt>
    <dgm:pt modelId="{228C2951-B1E5-4F92-BE27-4D6A679609C6}">
      <dgm:prSet phldrT="[Text]"/>
      <dgm:spPr/>
      <dgm:t>
        <a:bodyPr/>
        <a:lstStyle/>
        <a:p>
          <a:endParaRPr lang="en-GB" dirty="0"/>
        </a:p>
      </dgm:t>
    </dgm:pt>
    <dgm:pt modelId="{FFF7CCDD-8D6A-4F45-A7D6-D88546A2B1AB}" type="parTrans" cxnId="{8408F1BB-4A04-4D95-936E-C8E64BB089DC}">
      <dgm:prSet/>
      <dgm:spPr/>
      <dgm:t>
        <a:bodyPr/>
        <a:lstStyle/>
        <a:p>
          <a:endParaRPr lang="en-GB"/>
        </a:p>
      </dgm:t>
    </dgm:pt>
    <dgm:pt modelId="{D177C44C-B32A-4039-8238-58E9D4FC2FF0}" type="sibTrans" cxnId="{8408F1BB-4A04-4D95-936E-C8E64BB089DC}">
      <dgm:prSet/>
      <dgm:spPr/>
      <dgm:t>
        <a:bodyPr/>
        <a:lstStyle/>
        <a:p>
          <a:endParaRPr lang="en-GB"/>
        </a:p>
      </dgm:t>
    </dgm:pt>
    <dgm:pt modelId="{7660ABDB-7F04-479A-86B1-D34F92B32332}" type="pres">
      <dgm:prSet presAssocID="{A912D20D-9175-4E2F-A353-72ECD2B165C2}" presName="composite" presStyleCnt="0">
        <dgm:presLayoutVars>
          <dgm:chMax val="5"/>
          <dgm:dir/>
          <dgm:resizeHandles val="exact"/>
        </dgm:presLayoutVars>
      </dgm:prSet>
      <dgm:spPr/>
    </dgm:pt>
    <dgm:pt modelId="{CF9E445F-7FE3-47AA-BE33-D5A660835F9A}" type="pres">
      <dgm:prSet presAssocID="{17CC6810-CE8A-4CC7-9501-7B201D574C92}" presName="circle1" presStyleLbl="lnNode1" presStyleIdx="0" presStyleCnt="3"/>
      <dgm:spPr/>
    </dgm:pt>
    <dgm:pt modelId="{F2B8DAF2-A064-487E-B667-65DFDAF9BAA2}" type="pres">
      <dgm:prSet presAssocID="{17CC6810-CE8A-4CC7-9501-7B201D574C92}" presName="text1" presStyleLbl="revTx" presStyleIdx="0" presStyleCnt="3">
        <dgm:presLayoutVars>
          <dgm:bulletEnabled val="1"/>
        </dgm:presLayoutVars>
      </dgm:prSet>
      <dgm:spPr/>
    </dgm:pt>
    <dgm:pt modelId="{A26FF953-ABB4-46F6-B2C9-C62283E1C272}" type="pres">
      <dgm:prSet presAssocID="{17CC6810-CE8A-4CC7-9501-7B201D574C92}" presName="line1" presStyleLbl="callout" presStyleIdx="0" presStyleCnt="6"/>
      <dgm:spPr/>
    </dgm:pt>
    <dgm:pt modelId="{547107BA-8FA6-40F9-A579-3842B68886DA}" type="pres">
      <dgm:prSet presAssocID="{17CC6810-CE8A-4CC7-9501-7B201D574C92}" presName="d1" presStyleLbl="callout" presStyleIdx="1" presStyleCnt="6"/>
      <dgm:spPr/>
    </dgm:pt>
    <dgm:pt modelId="{0E7FFC6C-24EC-43D3-81B0-54734F6281DC}" type="pres">
      <dgm:prSet presAssocID="{89F718C9-9623-46DB-B8A3-8D74F278FD5F}" presName="circle2" presStyleLbl="lnNode1" presStyleIdx="1" presStyleCnt="3"/>
      <dgm:spPr/>
    </dgm:pt>
    <dgm:pt modelId="{17B34842-7AEB-434D-A1F9-96A2C136BB28}" type="pres">
      <dgm:prSet presAssocID="{89F718C9-9623-46DB-B8A3-8D74F278FD5F}" presName="text2" presStyleLbl="revTx" presStyleIdx="1" presStyleCnt="3">
        <dgm:presLayoutVars>
          <dgm:bulletEnabled val="1"/>
        </dgm:presLayoutVars>
      </dgm:prSet>
      <dgm:spPr/>
    </dgm:pt>
    <dgm:pt modelId="{8DEE491C-9B28-411F-8B62-C90014827CB8}" type="pres">
      <dgm:prSet presAssocID="{89F718C9-9623-46DB-B8A3-8D74F278FD5F}" presName="line2" presStyleLbl="callout" presStyleIdx="2" presStyleCnt="6"/>
      <dgm:spPr/>
    </dgm:pt>
    <dgm:pt modelId="{5FF22837-8850-4351-AE3F-E4AFC5491B6E}" type="pres">
      <dgm:prSet presAssocID="{89F718C9-9623-46DB-B8A3-8D74F278FD5F}" presName="d2" presStyleLbl="callout" presStyleIdx="3" presStyleCnt="6"/>
      <dgm:spPr/>
    </dgm:pt>
    <dgm:pt modelId="{7CA69950-09A6-4A99-A177-1CD00BD69745}" type="pres">
      <dgm:prSet presAssocID="{228C2951-B1E5-4F92-BE27-4D6A679609C6}" presName="circle3" presStyleLbl="lnNode1" presStyleIdx="2" presStyleCnt="3"/>
      <dgm:spPr/>
    </dgm:pt>
    <dgm:pt modelId="{22D96333-1231-4D7A-9CD7-7A5A557A7504}" type="pres">
      <dgm:prSet presAssocID="{228C2951-B1E5-4F92-BE27-4D6A679609C6}" presName="text3" presStyleLbl="revTx" presStyleIdx="2" presStyleCnt="3">
        <dgm:presLayoutVars>
          <dgm:bulletEnabled val="1"/>
        </dgm:presLayoutVars>
      </dgm:prSet>
      <dgm:spPr/>
    </dgm:pt>
    <dgm:pt modelId="{BE578C40-7706-42E9-90DD-FB8C03BF39A7}" type="pres">
      <dgm:prSet presAssocID="{228C2951-B1E5-4F92-BE27-4D6A679609C6}" presName="line3" presStyleLbl="callout" presStyleIdx="4" presStyleCnt="6"/>
      <dgm:spPr/>
    </dgm:pt>
    <dgm:pt modelId="{8AFEFB21-20F1-4A98-B5D2-133DF512B944}" type="pres">
      <dgm:prSet presAssocID="{228C2951-B1E5-4F92-BE27-4D6A679609C6}" presName="d3" presStyleLbl="callout" presStyleIdx="5" presStyleCnt="6"/>
      <dgm:spPr/>
    </dgm:pt>
  </dgm:ptLst>
  <dgm:cxnLst>
    <dgm:cxn modelId="{609B7911-4694-478D-A0FD-835435338BEC}" type="presOf" srcId="{228C2951-B1E5-4F92-BE27-4D6A679609C6}" destId="{22D96333-1231-4D7A-9CD7-7A5A557A7504}" srcOrd="0" destOrd="0" presId="urn:microsoft.com/office/officeart/2005/8/layout/target1"/>
    <dgm:cxn modelId="{32270175-04C6-42B4-8641-B8D639292B5D}" srcId="{A912D20D-9175-4E2F-A353-72ECD2B165C2}" destId="{89F718C9-9623-46DB-B8A3-8D74F278FD5F}" srcOrd="1" destOrd="0" parTransId="{4ED833F8-6880-4045-97D7-905F35F72E6D}" sibTransId="{59491934-435B-4AE2-AB96-9B5F1DEF3407}"/>
    <dgm:cxn modelId="{BFF64375-C18D-44AF-A836-168D4154B598}" type="presOf" srcId="{89F718C9-9623-46DB-B8A3-8D74F278FD5F}" destId="{17B34842-7AEB-434D-A1F9-96A2C136BB28}" srcOrd="0" destOrd="0" presId="urn:microsoft.com/office/officeart/2005/8/layout/target1"/>
    <dgm:cxn modelId="{2767F297-ECC4-4784-B4EE-2F413662DE6B}" type="presOf" srcId="{17CC6810-CE8A-4CC7-9501-7B201D574C92}" destId="{F2B8DAF2-A064-487E-B667-65DFDAF9BAA2}" srcOrd="0" destOrd="0" presId="urn:microsoft.com/office/officeart/2005/8/layout/target1"/>
    <dgm:cxn modelId="{8408F1BB-4A04-4D95-936E-C8E64BB089DC}" srcId="{A912D20D-9175-4E2F-A353-72ECD2B165C2}" destId="{228C2951-B1E5-4F92-BE27-4D6A679609C6}" srcOrd="2" destOrd="0" parTransId="{FFF7CCDD-8D6A-4F45-A7D6-D88546A2B1AB}" sibTransId="{D177C44C-B32A-4039-8238-58E9D4FC2FF0}"/>
    <dgm:cxn modelId="{B25DFFD0-24E9-4813-994B-2B6529553DA4}" type="presOf" srcId="{A912D20D-9175-4E2F-A353-72ECD2B165C2}" destId="{7660ABDB-7F04-479A-86B1-D34F92B32332}" srcOrd="0" destOrd="0" presId="urn:microsoft.com/office/officeart/2005/8/layout/target1"/>
    <dgm:cxn modelId="{C8720EEC-8787-4A1A-965B-5F031AF309F7}" srcId="{A912D20D-9175-4E2F-A353-72ECD2B165C2}" destId="{17CC6810-CE8A-4CC7-9501-7B201D574C92}" srcOrd="0" destOrd="0" parTransId="{2387DB00-1B3D-4954-A9EB-DF02C7486EBF}" sibTransId="{D0511224-7298-48E3-84AB-CFA81B1233C3}"/>
    <dgm:cxn modelId="{DFE260DE-C11B-4789-A316-7498BDF2753C}" type="presParOf" srcId="{7660ABDB-7F04-479A-86B1-D34F92B32332}" destId="{CF9E445F-7FE3-47AA-BE33-D5A660835F9A}" srcOrd="0" destOrd="0" presId="urn:microsoft.com/office/officeart/2005/8/layout/target1"/>
    <dgm:cxn modelId="{B85B8753-24EC-44A5-9785-B9ED18C037F9}" type="presParOf" srcId="{7660ABDB-7F04-479A-86B1-D34F92B32332}" destId="{F2B8DAF2-A064-487E-B667-65DFDAF9BAA2}" srcOrd="1" destOrd="0" presId="urn:microsoft.com/office/officeart/2005/8/layout/target1"/>
    <dgm:cxn modelId="{39284B14-3F59-4617-9FFA-4E1FD4A79190}" type="presParOf" srcId="{7660ABDB-7F04-479A-86B1-D34F92B32332}" destId="{A26FF953-ABB4-46F6-B2C9-C62283E1C272}" srcOrd="2" destOrd="0" presId="urn:microsoft.com/office/officeart/2005/8/layout/target1"/>
    <dgm:cxn modelId="{D039356A-E041-4259-8EC3-5CA469EFE9D1}" type="presParOf" srcId="{7660ABDB-7F04-479A-86B1-D34F92B32332}" destId="{547107BA-8FA6-40F9-A579-3842B68886DA}" srcOrd="3" destOrd="0" presId="urn:microsoft.com/office/officeart/2005/8/layout/target1"/>
    <dgm:cxn modelId="{23840734-A35C-4940-84EA-3C6235E0CC44}" type="presParOf" srcId="{7660ABDB-7F04-479A-86B1-D34F92B32332}" destId="{0E7FFC6C-24EC-43D3-81B0-54734F6281DC}" srcOrd="4" destOrd="0" presId="urn:microsoft.com/office/officeart/2005/8/layout/target1"/>
    <dgm:cxn modelId="{6F45E70E-8E88-402F-BE00-D0EDA95BD3ED}" type="presParOf" srcId="{7660ABDB-7F04-479A-86B1-D34F92B32332}" destId="{17B34842-7AEB-434D-A1F9-96A2C136BB28}" srcOrd="5" destOrd="0" presId="urn:microsoft.com/office/officeart/2005/8/layout/target1"/>
    <dgm:cxn modelId="{E0782047-E030-4B45-8798-DEAC45E8D867}" type="presParOf" srcId="{7660ABDB-7F04-479A-86B1-D34F92B32332}" destId="{8DEE491C-9B28-411F-8B62-C90014827CB8}" srcOrd="6" destOrd="0" presId="urn:microsoft.com/office/officeart/2005/8/layout/target1"/>
    <dgm:cxn modelId="{D7A3DCAF-26AB-4D9E-81C3-1BFDAD5A2A08}" type="presParOf" srcId="{7660ABDB-7F04-479A-86B1-D34F92B32332}" destId="{5FF22837-8850-4351-AE3F-E4AFC5491B6E}" srcOrd="7" destOrd="0" presId="urn:microsoft.com/office/officeart/2005/8/layout/target1"/>
    <dgm:cxn modelId="{3E295110-D7AF-4C97-B707-383799EDA8D0}" type="presParOf" srcId="{7660ABDB-7F04-479A-86B1-D34F92B32332}" destId="{7CA69950-09A6-4A99-A177-1CD00BD69745}" srcOrd="8" destOrd="0" presId="urn:microsoft.com/office/officeart/2005/8/layout/target1"/>
    <dgm:cxn modelId="{C156AEF5-49D0-4B8E-9380-43110A59637B}" type="presParOf" srcId="{7660ABDB-7F04-479A-86B1-D34F92B32332}" destId="{22D96333-1231-4D7A-9CD7-7A5A557A7504}" srcOrd="9" destOrd="0" presId="urn:microsoft.com/office/officeart/2005/8/layout/target1"/>
    <dgm:cxn modelId="{BBD8172D-97E6-4185-86A2-2E42BA944405}" type="presParOf" srcId="{7660ABDB-7F04-479A-86B1-D34F92B32332}" destId="{BE578C40-7706-42E9-90DD-FB8C03BF39A7}" srcOrd="10" destOrd="0" presId="urn:microsoft.com/office/officeart/2005/8/layout/target1"/>
    <dgm:cxn modelId="{AF40230E-4201-4623-BAE8-9D48E4A3DF01}" type="presParOf" srcId="{7660ABDB-7F04-479A-86B1-D34F92B32332}" destId="{8AFEFB21-20F1-4A98-B5D2-133DF512B944}" srcOrd="11" destOrd="0" presId="urn:microsoft.com/office/officeart/2005/8/layout/targe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87E40-A033-42F8-9D72-3938294C09C0}">
      <dsp:nvSpPr>
        <dsp:cNvPr id="0" name=""/>
        <dsp:cNvSpPr/>
      </dsp:nvSpPr>
      <dsp:spPr>
        <a:xfrm>
          <a:off x="0" y="171018"/>
          <a:ext cx="7632848" cy="4770530"/>
        </a:xfrm>
        <a:prstGeom prst="swooshArrow">
          <a:avLst>
            <a:gd name="adj1" fmla="val 25000"/>
            <a:gd name="adj2" fmla="val 25000"/>
          </a:avLst>
        </a:prstGeom>
        <a:solidFill>
          <a:schemeClr val="accent5">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46AC457F-DF03-472E-95AB-AB1DB14EBC03}">
      <dsp:nvSpPr>
        <dsp:cNvPr id="0" name=""/>
        <dsp:cNvSpPr/>
      </dsp:nvSpPr>
      <dsp:spPr>
        <a:xfrm>
          <a:off x="969371" y="3463638"/>
          <a:ext cx="198454" cy="198454"/>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7A2F4E2A-028A-49A2-8643-981E53467978}">
      <dsp:nvSpPr>
        <dsp:cNvPr id="0" name=""/>
        <dsp:cNvSpPr/>
      </dsp:nvSpPr>
      <dsp:spPr>
        <a:xfrm>
          <a:off x="1068598" y="3562865"/>
          <a:ext cx="1778453" cy="137868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05157" tIns="0"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1068598" y="3562865"/>
        <a:ext cx="1778453" cy="1378683"/>
      </dsp:txXfrm>
    </dsp:sp>
    <dsp:sp modelId="{25FDB656-9CEE-473E-B6CA-51C2CEA77ECF}">
      <dsp:nvSpPr>
        <dsp:cNvPr id="0" name=""/>
        <dsp:cNvSpPr/>
      </dsp:nvSpPr>
      <dsp:spPr>
        <a:xfrm>
          <a:off x="2721110" y="2167008"/>
          <a:ext cx="358743" cy="358743"/>
        </a:xfrm>
        <a:prstGeom prst="ellipse">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E507974D-18C7-45AA-814A-9CAC68131920}">
      <dsp:nvSpPr>
        <dsp:cNvPr id="0" name=""/>
        <dsp:cNvSpPr/>
      </dsp:nvSpPr>
      <dsp:spPr>
        <a:xfrm>
          <a:off x="2900482" y="2346380"/>
          <a:ext cx="1831883" cy="259516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90091" tIns="0"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2900482" y="2346380"/>
        <a:ext cx="1831883" cy="2595168"/>
      </dsp:txXfrm>
    </dsp:sp>
    <dsp:sp modelId="{669DFF86-10BD-447D-B9D3-98289307564B}">
      <dsp:nvSpPr>
        <dsp:cNvPr id="0" name=""/>
        <dsp:cNvSpPr/>
      </dsp:nvSpPr>
      <dsp:spPr>
        <a:xfrm>
          <a:off x="4827776" y="1377963"/>
          <a:ext cx="496135" cy="496135"/>
        </a:xfrm>
        <a:prstGeom prst="ellipse">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93191A3-01BB-4509-80D5-BA71E93C6B7B}">
      <dsp:nvSpPr>
        <dsp:cNvPr id="0" name=""/>
        <dsp:cNvSpPr/>
      </dsp:nvSpPr>
      <dsp:spPr>
        <a:xfrm>
          <a:off x="5075843" y="1626030"/>
          <a:ext cx="1831883" cy="3315518"/>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62892" tIns="0"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5075843" y="1626030"/>
        <a:ext cx="1831883" cy="331551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FDBDC-2440-4688-97F5-220EFC658277}">
      <dsp:nvSpPr>
        <dsp:cNvPr id="0" name=""/>
        <dsp:cNvSpPr/>
      </dsp:nvSpPr>
      <dsp:spPr>
        <a:xfrm>
          <a:off x="1497676" y="2440681"/>
          <a:ext cx="108621" cy="108621"/>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FF7640-45C0-4A0F-9C43-1B30D5CE828D}">
      <dsp:nvSpPr>
        <dsp:cNvPr id="0" name=""/>
        <dsp:cNvSpPr/>
      </dsp:nvSpPr>
      <dsp:spPr>
        <a:xfrm>
          <a:off x="1402523" y="2593168"/>
          <a:ext cx="108621" cy="108621"/>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DA202F-795F-4DAD-A96A-46C6181DD165}">
      <dsp:nvSpPr>
        <dsp:cNvPr id="0" name=""/>
        <dsp:cNvSpPr/>
      </dsp:nvSpPr>
      <dsp:spPr>
        <a:xfrm>
          <a:off x="1289122" y="2725188"/>
          <a:ext cx="108621" cy="108621"/>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F754AA-9E79-43F8-A8E0-F721ACB4DCC4}">
      <dsp:nvSpPr>
        <dsp:cNvPr id="0" name=""/>
        <dsp:cNvSpPr/>
      </dsp:nvSpPr>
      <dsp:spPr>
        <a:xfrm>
          <a:off x="1424682" y="906011"/>
          <a:ext cx="108621" cy="108621"/>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5BA385-0498-463A-A36A-BD28996FA0A1}">
      <dsp:nvSpPr>
        <dsp:cNvPr id="0" name=""/>
        <dsp:cNvSpPr/>
      </dsp:nvSpPr>
      <dsp:spPr>
        <a:xfrm>
          <a:off x="1569801" y="819534"/>
          <a:ext cx="108621" cy="108621"/>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B11A3-E158-4FA7-BC1F-30773FC3BE59}">
      <dsp:nvSpPr>
        <dsp:cNvPr id="0" name=""/>
        <dsp:cNvSpPr/>
      </dsp:nvSpPr>
      <dsp:spPr>
        <a:xfrm>
          <a:off x="1714485" y="733058"/>
          <a:ext cx="108621" cy="108621"/>
        </a:xfrm>
        <a:prstGeom prst="ellips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D8F8A9-9ACA-496A-B754-1989068E47BD}">
      <dsp:nvSpPr>
        <dsp:cNvPr id="0" name=""/>
        <dsp:cNvSpPr/>
      </dsp:nvSpPr>
      <dsp:spPr>
        <a:xfrm>
          <a:off x="1859169" y="819534"/>
          <a:ext cx="108621" cy="108621"/>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504296-12D1-4BBD-8D51-BB5099843B06}">
      <dsp:nvSpPr>
        <dsp:cNvPr id="0" name=""/>
        <dsp:cNvSpPr/>
      </dsp:nvSpPr>
      <dsp:spPr>
        <a:xfrm>
          <a:off x="2004288" y="906011"/>
          <a:ext cx="108621" cy="108621"/>
        </a:xfrm>
        <a:prstGeom prst="ellipse">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5BCC3C-D560-41A1-A046-7E1570912C87}">
      <dsp:nvSpPr>
        <dsp:cNvPr id="0" name=""/>
        <dsp:cNvSpPr/>
      </dsp:nvSpPr>
      <dsp:spPr>
        <a:xfrm>
          <a:off x="1714485" y="915523"/>
          <a:ext cx="108621" cy="108621"/>
        </a:xfrm>
        <a:prstGeom prst="ellips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1FE329-503E-424E-96BA-28C398CAC562}">
      <dsp:nvSpPr>
        <dsp:cNvPr id="0" name=""/>
        <dsp:cNvSpPr/>
      </dsp:nvSpPr>
      <dsp:spPr>
        <a:xfrm>
          <a:off x="1714485" y="1097988"/>
          <a:ext cx="108621" cy="108621"/>
        </a:xfrm>
        <a:prstGeom prst="ellipse">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A2235C-A28F-42B6-BE07-26CA75FA3027}">
      <dsp:nvSpPr>
        <dsp:cNvPr id="0" name=""/>
        <dsp:cNvSpPr/>
      </dsp:nvSpPr>
      <dsp:spPr>
        <a:xfrm>
          <a:off x="830738" y="3121946"/>
          <a:ext cx="2342753" cy="62839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883" tIns="99060" rIns="99060" bIns="99060" numCol="1" spcCol="1270" anchor="ctr" anchorCtr="0">
          <a:noAutofit/>
        </a:bodyPr>
        <a:lstStyle/>
        <a:p>
          <a:pPr marL="0" lvl="0" indent="0" algn="l" defTabSz="1155700">
            <a:lnSpc>
              <a:spcPct val="90000"/>
            </a:lnSpc>
            <a:spcBef>
              <a:spcPct val="0"/>
            </a:spcBef>
            <a:spcAft>
              <a:spcPct val="35000"/>
            </a:spcAft>
            <a:buNone/>
          </a:pPr>
          <a:endParaRPr lang="en-GB" sz="2600" kern="1200" dirty="0"/>
        </a:p>
      </dsp:txBody>
      <dsp:txXfrm>
        <a:off x="861414" y="3152622"/>
        <a:ext cx="2281401" cy="567044"/>
      </dsp:txXfrm>
    </dsp:sp>
    <dsp:sp modelId="{3374AAFD-7063-4FEA-AAE8-5B07CC17F277}">
      <dsp:nvSpPr>
        <dsp:cNvPr id="0" name=""/>
        <dsp:cNvSpPr/>
      </dsp:nvSpPr>
      <dsp:spPr>
        <a:xfrm>
          <a:off x="181181" y="2506233"/>
          <a:ext cx="1086217" cy="1086145"/>
        </a:xfrm>
        <a:prstGeom prst="ellipse">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BEB8A5-D54E-4260-BEE8-929B483AD2F2}">
      <dsp:nvSpPr>
        <dsp:cNvPr id="0" name=""/>
        <dsp:cNvSpPr/>
      </dsp:nvSpPr>
      <dsp:spPr>
        <a:xfrm>
          <a:off x="1820934" y="1892827"/>
          <a:ext cx="2342753" cy="62839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883" tIns="99060" rIns="99060" bIns="99060" numCol="1" spcCol="1270" anchor="ctr" anchorCtr="0">
          <a:noAutofit/>
        </a:bodyPr>
        <a:lstStyle/>
        <a:p>
          <a:pPr marL="0" lvl="0" indent="0" algn="l" defTabSz="1155700">
            <a:lnSpc>
              <a:spcPct val="90000"/>
            </a:lnSpc>
            <a:spcBef>
              <a:spcPct val="0"/>
            </a:spcBef>
            <a:spcAft>
              <a:spcPct val="35000"/>
            </a:spcAft>
            <a:buNone/>
          </a:pPr>
          <a:endParaRPr lang="en-GB" sz="2600" kern="1200" dirty="0"/>
        </a:p>
      </dsp:txBody>
      <dsp:txXfrm>
        <a:off x="1851610" y="1923503"/>
        <a:ext cx="2281401" cy="567044"/>
      </dsp:txXfrm>
    </dsp:sp>
    <dsp:sp modelId="{39769B1B-6B49-4C78-84F2-B284238E724A}">
      <dsp:nvSpPr>
        <dsp:cNvPr id="0" name=""/>
        <dsp:cNvSpPr/>
      </dsp:nvSpPr>
      <dsp:spPr>
        <a:xfrm>
          <a:off x="1171376" y="1277114"/>
          <a:ext cx="1086217" cy="1086145"/>
        </a:xfrm>
        <a:prstGeom prst="ellipse">
          <a:avLst/>
        </a:prstGeom>
        <a:solidFill>
          <a:schemeClr val="accent5">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06700-2D23-4E5C-87D5-4D80DAE26E00}">
      <dsp:nvSpPr>
        <dsp:cNvPr id="0" name=""/>
        <dsp:cNvSpPr/>
      </dsp:nvSpPr>
      <dsp:spPr>
        <a:xfrm>
          <a:off x="666859" y="0"/>
          <a:ext cx="2765424" cy="2765424"/>
        </a:xfrm>
        <a:prstGeom prst="triangle">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94CB5BB-2A3C-42A7-9D52-ED95D63DF5F3}">
      <dsp:nvSpPr>
        <dsp:cNvPr id="0" name=""/>
        <dsp:cNvSpPr/>
      </dsp:nvSpPr>
      <dsp:spPr>
        <a:xfrm>
          <a:off x="2049571" y="278027"/>
          <a:ext cx="1797525" cy="327313"/>
        </a:xfrm>
        <a:prstGeom prst="round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Evaluation</a:t>
          </a:r>
          <a:r>
            <a:rPr lang="zh-CN" altLang="en-US" sz="1300" b="1" kern="1200" dirty="0"/>
            <a:t>评估</a:t>
          </a:r>
          <a:endParaRPr lang="en-GB" sz="1300" b="1" kern="1200" dirty="0"/>
        </a:p>
      </dsp:txBody>
      <dsp:txXfrm>
        <a:off x="2065549" y="294005"/>
        <a:ext cx="1765569" cy="295357"/>
      </dsp:txXfrm>
    </dsp:sp>
    <dsp:sp modelId="{C197B290-322F-4B30-AD73-E80214549559}">
      <dsp:nvSpPr>
        <dsp:cNvPr id="0" name=""/>
        <dsp:cNvSpPr/>
      </dsp:nvSpPr>
      <dsp:spPr>
        <a:xfrm>
          <a:off x="2049571" y="646255"/>
          <a:ext cx="1797525" cy="327313"/>
        </a:xfrm>
        <a:prstGeom prst="roundRect">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Synthesis</a:t>
          </a:r>
          <a:r>
            <a:rPr lang="zh-CN" altLang="en-US" sz="1300" b="1" kern="1200" dirty="0"/>
            <a:t>综合</a:t>
          </a:r>
          <a:endParaRPr lang="en-GB" sz="1300" b="1" kern="1200" dirty="0"/>
        </a:p>
      </dsp:txBody>
      <dsp:txXfrm>
        <a:off x="2065549" y="662233"/>
        <a:ext cx="1765569" cy="295357"/>
      </dsp:txXfrm>
    </dsp:sp>
    <dsp:sp modelId="{AAACC4AC-4E99-4BC3-AFA9-1B7BFEED8F7C}">
      <dsp:nvSpPr>
        <dsp:cNvPr id="0" name=""/>
        <dsp:cNvSpPr/>
      </dsp:nvSpPr>
      <dsp:spPr>
        <a:xfrm>
          <a:off x="2049571" y="1014483"/>
          <a:ext cx="1797525" cy="327313"/>
        </a:xfrm>
        <a:prstGeom prst="roundRect">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Analysis</a:t>
          </a:r>
          <a:r>
            <a:rPr lang="zh-CN" altLang="en-US" sz="1300" b="1" kern="1200" dirty="0"/>
            <a:t>分析</a:t>
          </a:r>
          <a:endParaRPr lang="en-GB" sz="1300" b="1" kern="1200" dirty="0"/>
        </a:p>
      </dsp:txBody>
      <dsp:txXfrm>
        <a:off x="2065549" y="1030461"/>
        <a:ext cx="1765569" cy="295357"/>
      </dsp:txXfrm>
    </dsp:sp>
    <dsp:sp modelId="{753B7DA9-B28C-4E00-A040-93D9B3A323F1}">
      <dsp:nvSpPr>
        <dsp:cNvPr id="0" name=""/>
        <dsp:cNvSpPr/>
      </dsp:nvSpPr>
      <dsp:spPr>
        <a:xfrm>
          <a:off x="2049571" y="1382712"/>
          <a:ext cx="1797525" cy="327313"/>
        </a:xfrm>
        <a:prstGeom prst="roundRect">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Application</a:t>
          </a:r>
          <a:r>
            <a:rPr lang="zh-CN" altLang="en-US" sz="1300" b="1" kern="1200" dirty="0"/>
            <a:t>应用</a:t>
          </a:r>
          <a:endParaRPr lang="en-GB" sz="1300" b="1" kern="1200" dirty="0"/>
        </a:p>
      </dsp:txBody>
      <dsp:txXfrm>
        <a:off x="2065549" y="1398690"/>
        <a:ext cx="1765569" cy="295357"/>
      </dsp:txXfrm>
    </dsp:sp>
    <dsp:sp modelId="{8906AA04-5082-4FC5-9408-E5B2A4A6FA28}">
      <dsp:nvSpPr>
        <dsp:cNvPr id="0" name=""/>
        <dsp:cNvSpPr/>
      </dsp:nvSpPr>
      <dsp:spPr>
        <a:xfrm>
          <a:off x="2049571" y="1750940"/>
          <a:ext cx="1797525" cy="327313"/>
        </a:xfrm>
        <a:prstGeom prst="roundRect">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Comprehension</a:t>
          </a:r>
          <a:r>
            <a:rPr lang="zh-CN" altLang="en-US" sz="1300" b="1" kern="1200" dirty="0"/>
            <a:t>理解</a:t>
          </a:r>
          <a:endParaRPr lang="en-GB" sz="1300" b="1" kern="1200" dirty="0"/>
        </a:p>
      </dsp:txBody>
      <dsp:txXfrm>
        <a:off x="2065549" y="1766918"/>
        <a:ext cx="1765569" cy="295357"/>
      </dsp:txXfrm>
    </dsp:sp>
    <dsp:sp modelId="{0FB5B1F7-AF82-4422-BB33-41D87801A12E}">
      <dsp:nvSpPr>
        <dsp:cNvPr id="0" name=""/>
        <dsp:cNvSpPr/>
      </dsp:nvSpPr>
      <dsp:spPr>
        <a:xfrm>
          <a:off x="2049571" y="2119168"/>
          <a:ext cx="1797525" cy="327313"/>
        </a:xfrm>
        <a:prstGeom prst="round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dirty="0"/>
            <a:t>Knowledge</a:t>
          </a:r>
          <a:r>
            <a:rPr lang="zh-CN" altLang="en-US" sz="1300" b="1" kern="1200" dirty="0"/>
            <a:t>知识</a:t>
          </a:r>
          <a:endParaRPr lang="en-GB" sz="1300" b="1" kern="1200" dirty="0"/>
        </a:p>
      </dsp:txBody>
      <dsp:txXfrm>
        <a:off x="2065549" y="2135146"/>
        <a:ext cx="1765569" cy="2953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DDAE8-DE54-4953-9C22-51637A255035}">
      <dsp:nvSpPr>
        <dsp:cNvPr id="0" name=""/>
        <dsp:cNvSpPr/>
      </dsp:nvSpPr>
      <dsp:spPr>
        <a:xfrm>
          <a:off x="1555372" y="2147212"/>
          <a:ext cx="1901011" cy="1901011"/>
        </a:xfrm>
        <a:prstGeom prst="gear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endParaRPr lang="en-GB" sz="5900" kern="1200" dirty="0"/>
        </a:p>
      </dsp:txBody>
      <dsp:txXfrm>
        <a:off x="1937560" y="2592515"/>
        <a:ext cx="1136635" cy="977159"/>
      </dsp:txXfrm>
    </dsp:sp>
    <dsp:sp modelId="{439C8264-BBA4-44FA-96D7-F3B1D6AEA77A}">
      <dsp:nvSpPr>
        <dsp:cNvPr id="0" name=""/>
        <dsp:cNvSpPr/>
      </dsp:nvSpPr>
      <dsp:spPr>
        <a:xfrm>
          <a:off x="449329" y="1697882"/>
          <a:ext cx="1382553" cy="1382553"/>
        </a:xfrm>
        <a:prstGeom prst="gear6">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GB" sz="4100" kern="1200" dirty="0"/>
        </a:p>
      </dsp:txBody>
      <dsp:txXfrm>
        <a:off x="797391" y="2048048"/>
        <a:ext cx="686429" cy="682221"/>
      </dsp:txXfrm>
    </dsp:sp>
    <dsp:sp modelId="{1D060879-626A-4EB8-B08E-F6832540F1A9}">
      <dsp:nvSpPr>
        <dsp:cNvPr id="0" name=""/>
        <dsp:cNvSpPr/>
      </dsp:nvSpPr>
      <dsp:spPr>
        <a:xfrm rot="20700000">
          <a:off x="1223701" y="744061"/>
          <a:ext cx="1354620" cy="1354620"/>
        </a:xfrm>
        <a:prstGeom prst="gear6">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endParaRPr lang="en-GB" sz="4600" kern="1200" dirty="0"/>
        </a:p>
      </dsp:txBody>
      <dsp:txXfrm rot="-20700000">
        <a:off x="1520808" y="1041169"/>
        <a:ext cx="760404" cy="760404"/>
      </dsp:txXfrm>
    </dsp:sp>
    <dsp:sp modelId="{CA14A6F5-603A-4F39-A69E-C021523EFB4F}">
      <dsp:nvSpPr>
        <dsp:cNvPr id="0" name=""/>
        <dsp:cNvSpPr/>
      </dsp:nvSpPr>
      <dsp:spPr>
        <a:xfrm>
          <a:off x="1401265" y="1864837"/>
          <a:ext cx="2433294" cy="2433294"/>
        </a:xfrm>
        <a:prstGeom prst="circularArrow">
          <a:avLst>
            <a:gd name="adj1" fmla="val 4688"/>
            <a:gd name="adj2" fmla="val 299029"/>
            <a:gd name="adj3" fmla="val 2495667"/>
            <a:gd name="adj4" fmla="val 15906163"/>
            <a:gd name="adj5" fmla="val 546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CA80093-6DB7-4910-B09A-A67ACF26E331}">
      <dsp:nvSpPr>
        <dsp:cNvPr id="0" name=""/>
        <dsp:cNvSpPr/>
      </dsp:nvSpPr>
      <dsp:spPr>
        <a:xfrm>
          <a:off x="204482" y="1395142"/>
          <a:ext cx="1767940" cy="1767940"/>
        </a:xfrm>
        <a:prstGeom prst="leftCircularArrow">
          <a:avLst>
            <a:gd name="adj1" fmla="val 6452"/>
            <a:gd name="adj2" fmla="val 429999"/>
            <a:gd name="adj3" fmla="val 10489124"/>
            <a:gd name="adj4" fmla="val 14837806"/>
            <a:gd name="adj5" fmla="val 7527"/>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24EDC6C-E099-4507-9CF0-FACD12AF7143}">
      <dsp:nvSpPr>
        <dsp:cNvPr id="0" name=""/>
        <dsp:cNvSpPr/>
      </dsp:nvSpPr>
      <dsp:spPr>
        <a:xfrm>
          <a:off x="910363" y="450515"/>
          <a:ext cx="1906195" cy="1906195"/>
        </a:xfrm>
        <a:prstGeom prst="circularArrow">
          <a:avLst>
            <a:gd name="adj1" fmla="val 5984"/>
            <a:gd name="adj2" fmla="val 394124"/>
            <a:gd name="adj3" fmla="val 13313824"/>
            <a:gd name="adj4" fmla="val 10508221"/>
            <a:gd name="adj5" fmla="val 6981"/>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4074D6-E259-4B9A-976E-085E0363A251}">
      <dsp:nvSpPr>
        <dsp:cNvPr id="0" name=""/>
        <dsp:cNvSpPr/>
      </dsp:nvSpPr>
      <dsp:spPr>
        <a:xfrm>
          <a:off x="115191" y="1221247"/>
          <a:ext cx="1679734" cy="553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n-GB" sz="3300" kern="1200" dirty="0"/>
        </a:p>
      </dsp:txBody>
      <dsp:txXfrm>
        <a:off x="115191" y="1221247"/>
        <a:ext cx="1679734" cy="553548"/>
      </dsp:txXfrm>
    </dsp:sp>
    <dsp:sp modelId="{5E7C9E66-1612-4EBE-89A5-5915D6FBA531}">
      <dsp:nvSpPr>
        <dsp:cNvPr id="0" name=""/>
        <dsp:cNvSpPr/>
      </dsp:nvSpPr>
      <dsp:spPr>
        <a:xfrm>
          <a:off x="115191" y="2388491"/>
          <a:ext cx="1679734" cy="1037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ctr" anchorCtr="0">
          <a:noAutofit/>
        </a:bodyPr>
        <a:lstStyle/>
        <a:p>
          <a:pPr marL="0" lvl="0" indent="0" algn="ctr" defTabSz="2755900">
            <a:lnSpc>
              <a:spcPct val="90000"/>
            </a:lnSpc>
            <a:spcBef>
              <a:spcPct val="0"/>
            </a:spcBef>
            <a:spcAft>
              <a:spcPct val="35000"/>
            </a:spcAft>
            <a:buNone/>
          </a:pPr>
          <a:endParaRPr lang="en-GB" sz="6200" kern="1200" dirty="0"/>
        </a:p>
      </dsp:txBody>
      <dsp:txXfrm>
        <a:off x="115191" y="2388491"/>
        <a:ext cx="1679734" cy="1037080"/>
      </dsp:txXfrm>
    </dsp:sp>
    <dsp:sp modelId="{D1E48A41-6E38-487F-8C1B-2B225D5E1C1B}">
      <dsp:nvSpPr>
        <dsp:cNvPr id="0" name=""/>
        <dsp:cNvSpPr/>
      </dsp:nvSpPr>
      <dsp:spPr>
        <a:xfrm>
          <a:off x="113283" y="1052892"/>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3932420-8385-40F6-9527-4946B295D2A0}">
      <dsp:nvSpPr>
        <dsp:cNvPr id="0" name=""/>
        <dsp:cNvSpPr/>
      </dsp:nvSpPr>
      <dsp:spPr>
        <a:xfrm>
          <a:off x="206813" y="865831"/>
          <a:ext cx="133615" cy="13361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D3730A8-524F-4B22-B108-B073ADA579CD}">
      <dsp:nvSpPr>
        <dsp:cNvPr id="0" name=""/>
        <dsp:cNvSpPr/>
      </dsp:nvSpPr>
      <dsp:spPr>
        <a:xfrm>
          <a:off x="431287" y="903243"/>
          <a:ext cx="209966" cy="20996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9B36A4E-A02F-4397-86EA-F3BF07E3A66D}">
      <dsp:nvSpPr>
        <dsp:cNvPr id="0" name=""/>
        <dsp:cNvSpPr/>
      </dsp:nvSpPr>
      <dsp:spPr>
        <a:xfrm>
          <a:off x="618348" y="697476"/>
          <a:ext cx="133615" cy="13361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244A865-F73F-4C00-BDFB-F632BAAB784F}">
      <dsp:nvSpPr>
        <dsp:cNvPr id="0" name=""/>
        <dsp:cNvSpPr/>
      </dsp:nvSpPr>
      <dsp:spPr>
        <a:xfrm>
          <a:off x="861528" y="622651"/>
          <a:ext cx="133615" cy="13361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C056425-8B0E-492E-89C2-73D9D77ABD7D}">
      <dsp:nvSpPr>
        <dsp:cNvPr id="0" name=""/>
        <dsp:cNvSpPr/>
      </dsp:nvSpPr>
      <dsp:spPr>
        <a:xfrm>
          <a:off x="1160826" y="753594"/>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933903-9964-46D1-8363-6260634F8930}">
      <dsp:nvSpPr>
        <dsp:cNvPr id="0" name=""/>
        <dsp:cNvSpPr/>
      </dsp:nvSpPr>
      <dsp:spPr>
        <a:xfrm>
          <a:off x="1347887" y="847125"/>
          <a:ext cx="209966" cy="20996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858BE71-C026-4180-ADF9-D209789BACF4}">
      <dsp:nvSpPr>
        <dsp:cNvPr id="0" name=""/>
        <dsp:cNvSpPr/>
      </dsp:nvSpPr>
      <dsp:spPr>
        <a:xfrm>
          <a:off x="1609773" y="1052892"/>
          <a:ext cx="133615" cy="13361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88547C-74EB-4AA7-BBF3-EA25B0B7D4EE}">
      <dsp:nvSpPr>
        <dsp:cNvPr id="0" name=""/>
        <dsp:cNvSpPr/>
      </dsp:nvSpPr>
      <dsp:spPr>
        <a:xfrm>
          <a:off x="1722010" y="1258660"/>
          <a:ext cx="133615" cy="13361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F5AC27C3-173D-47B4-8E65-3552E1992344}">
      <dsp:nvSpPr>
        <dsp:cNvPr id="0" name=""/>
        <dsp:cNvSpPr/>
      </dsp:nvSpPr>
      <dsp:spPr>
        <a:xfrm>
          <a:off x="749291" y="865831"/>
          <a:ext cx="343582" cy="343582"/>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7853028-97F8-42CE-9670-99C08719A6D6}">
      <dsp:nvSpPr>
        <dsp:cNvPr id="0" name=""/>
        <dsp:cNvSpPr/>
      </dsp:nvSpPr>
      <dsp:spPr>
        <a:xfrm>
          <a:off x="19752" y="1576664"/>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8CA8D29-2FE1-4221-B996-164EE27D7FC2}">
      <dsp:nvSpPr>
        <dsp:cNvPr id="0" name=""/>
        <dsp:cNvSpPr/>
      </dsp:nvSpPr>
      <dsp:spPr>
        <a:xfrm>
          <a:off x="131989" y="1745019"/>
          <a:ext cx="209966" cy="20996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09B219B-72C1-4792-846B-A1E93DC74BF1}">
      <dsp:nvSpPr>
        <dsp:cNvPr id="0" name=""/>
        <dsp:cNvSpPr/>
      </dsp:nvSpPr>
      <dsp:spPr>
        <a:xfrm>
          <a:off x="412581" y="1894668"/>
          <a:ext cx="305406" cy="30540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F34FC08-ED89-4E7E-AF64-2AE826E911CE}">
      <dsp:nvSpPr>
        <dsp:cNvPr id="0" name=""/>
        <dsp:cNvSpPr/>
      </dsp:nvSpPr>
      <dsp:spPr>
        <a:xfrm>
          <a:off x="805410" y="2137848"/>
          <a:ext cx="133615" cy="13361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8DED11B-070A-4047-95CE-1BAEDEB2A49A}">
      <dsp:nvSpPr>
        <dsp:cNvPr id="0" name=""/>
        <dsp:cNvSpPr/>
      </dsp:nvSpPr>
      <dsp:spPr>
        <a:xfrm>
          <a:off x="880234" y="1894668"/>
          <a:ext cx="209966" cy="209966"/>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556ED25-54E7-4784-956A-4FB84462BAF8}">
      <dsp:nvSpPr>
        <dsp:cNvPr id="0" name=""/>
        <dsp:cNvSpPr/>
      </dsp:nvSpPr>
      <dsp:spPr>
        <a:xfrm>
          <a:off x="1067295" y="2156554"/>
          <a:ext cx="133615" cy="13361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59E17E6-F692-4F87-B434-4ABE188F1A12}">
      <dsp:nvSpPr>
        <dsp:cNvPr id="0" name=""/>
        <dsp:cNvSpPr/>
      </dsp:nvSpPr>
      <dsp:spPr>
        <a:xfrm>
          <a:off x="1235651" y="1857256"/>
          <a:ext cx="305406" cy="305406"/>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B999EFD-A9D5-4BC3-8BDE-EDC677B4CFC7}">
      <dsp:nvSpPr>
        <dsp:cNvPr id="0" name=""/>
        <dsp:cNvSpPr/>
      </dsp:nvSpPr>
      <dsp:spPr>
        <a:xfrm>
          <a:off x="1647185" y="1782431"/>
          <a:ext cx="209966" cy="209966"/>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4EA3EF7-6CF3-48DF-A75B-B9C05BB63874}">
      <dsp:nvSpPr>
        <dsp:cNvPr id="0" name=""/>
        <dsp:cNvSpPr/>
      </dsp:nvSpPr>
      <dsp:spPr>
        <a:xfrm>
          <a:off x="1857152" y="902932"/>
          <a:ext cx="616642" cy="1177237"/>
        </a:xfrm>
        <a:prstGeom prst="chevron">
          <a:avLst>
            <a:gd name="adj" fmla="val 6231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7382031-D2A2-4C74-814C-9EB5FF1DF635}">
      <dsp:nvSpPr>
        <dsp:cNvPr id="0" name=""/>
        <dsp:cNvSpPr/>
      </dsp:nvSpPr>
      <dsp:spPr>
        <a:xfrm>
          <a:off x="2361678" y="902932"/>
          <a:ext cx="616642" cy="1177237"/>
        </a:xfrm>
        <a:prstGeom prst="chevron">
          <a:avLst>
            <a:gd name="adj" fmla="val 6231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94029AC-410B-4282-A63B-D12AF0957593}">
      <dsp:nvSpPr>
        <dsp:cNvPr id="0" name=""/>
        <dsp:cNvSpPr/>
      </dsp:nvSpPr>
      <dsp:spPr>
        <a:xfrm>
          <a:off x="3104452" y="819416"/>
          <a:ext cx="1429489" cy="1429489"/>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3313796" y="1028760"/>
        <a:ext cx="1010801" cy="1010801"/>
      </dsp:txXfrm>
    </dsp:sp>
    <dsp:sp modelId="{D101D144-6B9E-4E55-8FB5-895AEE54C568}">
      <dsp:nvSpPr>
        <dsp:cNvPr id="0" name=""/>
        <dsp:cNvSpPr/>
      </dsp:nvSpPr>
      <dsp:spPr>
        <a:xfrm>
          <a:off x="2978321" y="2388491"/>
          <a:ext cx="1681752" cy="1037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740" tIns="78740" rIns="78740" bIns="78740" numCol="1" spcCol="1270" anchor="ctr" anchorCtr="0">
          <a:noAutofit/>
        </a:bodyPr>
        <a:lstStyle/>
        <a:p>
          <a:pPr marL="0" lvl="0" indent="0" algn="ctr" defTabSz="2755900">
            <a:lnSpc>
              <a:spcPct val="90000"/>
            </a:lnSpc>
            <a:spcBef>
              <a:spcPct val="0"/>
            </a:spcBef>
            <a:spcAft>
              <a:spcPct val="35000"/>
            </a:spcAft>
            <a:buNone/>
          </a:pPr>
          <a:endParaRPr lang="en-GB" sz="6200" kern="1200" dirty="0"/>
        </a:p>
      </dsp:txBody>
      <dsp:txXfrm>
        <a:off x="2978321" y="2388491"/>
        <a:ext cx="1681752" cy="10370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02581C-7724-4550-9EED-5F7A76F91C8F}">
      <dsp:nvSpPr>
        <dsp:cNvPr id="0" name=""/>
        <dsp:cNvSpPr/>
      </dsp:nvSpPr>
      <dsp:spPr>
        <a:xfrm>
          <a:off x="4476247" y="2695561"/>
          <a:ext cx="132264" cy="132262"/>
        </a:xfrm>
        <a:prstGeom prst="ellipse">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34C77E-78CD-4A79-9C2C-F546A3CD5002}">
      <dsp:nvSpPr>
        <dsp:cNvPr id="0" name=""/>
        <dsp:cNvSpPr/>
      </dsp:nvSpPr>
      <dsp:spPr>
        <a:xfrm>
          <a:off x="4233839" y="2695561"/>
          <a:ext cx="132264" cy="132262"/>
        </a:xfrm>
        <a:prstGeom prst="ellipse">
          <a:avLst/>
        </a:prstGeom>
        <a:solidFill>
          <a:schemeClr val="accent3">
            <a:hueOff val="340917"/>
            <a:satOff val="-512"/>
            <a:lumOff val="-83"/>
            <a:alphaOff val="0"/>
          </a:schemeClr>
        </a:solidFill>
        <a:ln w="25400" cap="flat" cmpd="sng" algn="ctr">
          <a:solidFill>
            <a:schemeClr val="accent3">
              <a:hueOff val="340917"/>
              <a:satOff val="-512"/>
              <a:lumOff val="-8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85B3AE-5BBD-42D4-BF41-B2C32BF5FEA3}">
      <dsp:nvSpPr>
        <dsp:cNvPr id="0" name=""/>
        <dsp:cNvSpPr/>
      </dsp:nvSpPr>
      <dsp:spPr>
        <a:xfrm>
          <a:off x="3991432" y="2695561"/>
          <a:ext cx="132264" cy="132262"/>
        </a:xfrm>
        <a:prstGeom prst="ellipse">
          <a:avLst/>
        </a:prstGeom>
        <a:solidFill>
          <a:schemeClr val="accent3">
            <a:hueOff val="681834"/>
            <a:satOff val="-1023"/>
            <a:lumOff val="-166"/>
            <a:alphaOff val="0"/>
          </a:schemeClr>
        </a:solidFill>
        <a:ln w="25400" cap="flat" cmpd="sng" algn="ctr">
          <a:solidFill>
            <a:schemeClr val="accent3">
              <a:hueOff val="681834"/>
              <a:satOff val="-1023"/>
              <a:lumOff val="-16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AE1FB0-635E-4088-8D2F-529B69C10901}">
      <dsp:nvSpPr>
        <dsp:cNvPr id="0" name=""/>
        <dsp:cNvSpPr/>
      </dsp:nvSpPr>
      <dsp:spPr>
        <a:xfrm>
          <a:off x="3749485" y="2695561"/>
          <a:ext cx="132264" cy="132262"/>
        </a:xfrm>
        <a:prstGeom prst="ellipse">
          <a:avLst/>
        </a:prstGeom>
        <a:solidFill>
          <a:schemeClr val="accent3">
            <a:hueOff val="1022751"/>
            <a:satOff val="-1535"/>
            <a:lumOff val="-250"/>
            <a:alphaOff val="0"/>
          </a:schemeClr>
        </a:solidFill>
        <a:ln w="25400" cap="flat" cmpd="sng" algn="ctr">
          <a:solidFill>
            <a:schemeClr val="accent3">
              <a:hueOff val="1022751"/>
              <a:satOff val="-1535"/>
              <a:lumOff val="-25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AE187-E0EB-4A7E-8838-B92F296621FD}">
      <dsp:nvSpPr>
        <dsp:cNvPr id="0" name=""/>
        <dsp:cNvSpPr/>
      </dsp:nvSpPr>
      <dsp:spPr>
        <a:xfrm>
          <a:off x="3507077" y="2695561"/>
          <a:ext cx="132264" cy="132262"/>
        </a:xfrm>
        <a:prstGeom prst="ellipse">
          <a:avLst/>
        </a:prstGeom>
        <a:solidFill>
          <a:schemeClr val="accent3">
            <a:hueOff val="1363668"/>
            <a:satOff val="-2046"/>
            <a:lumOff val="-333"/>
            <a:alphaOff val="0"/>
          </a:schemeClr>
        </a:solidFill>
        <a:ln w="25400" cap="flat" cmpd="sng" algn="ctr">
          <a:solidFill>
            <a:schemeClr val="accent3">
              <a:hueOff val="1363668"/>
              <a:satOff val="-2046"/>
              <a:lumOff val="-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1A056F-6CB8-41FC-AC9A-1C62391E422A}">
      <dsp:nvSpPr>
        <dsp:cNvPr id="0" name=""/>
        <dsp:cNvSpPr/>
      </dsp:nvSpPr>
      <dsp:spPr>
        <a:xfrm>
          <a:off x="3132405" y="2629430"/>
          <a:ext cx="264528" cy="264741"/>
        </a:xfrm>
        <a:prstGeom prst="ellipse">
          <a:avLst/>
        </a:prstGeom>
        <a:solidFill>
          <a:schemeClr val="accent3">
            <a:hueOff val="1704585"/>
            <a:satOff val="-2558"/>
            <a:lumOff val="-416"/>
            <a:alphaOff val="0"/>
          </a:schemeClr>
        </a:solidFill>
        <a:ln w="25400" cap="flat" cmpd="sng" algn="ctr">
          <a:solidFill>
            <a:schemeClr val="accent3">
              <a:hueOff val="1704585"/>
              <a:satOff val="-2558"/>
              <a:lumOff val="-41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F16CCE-714A-4C64-88F6-95EC37F7EAD7}">
      <dsp:nvSpPr>
        <dsp:cNvPr id="0" name=""/>
        <dsp:cNvSpPr/>
      </dsp:nvSpPr>
      <dsp:spPr>
        <a:xfrm>
          <a:off x="4260569" y="2422335"/>
          <a:ext cx="132264" cy="132262"/>
        </a:xfrm>
        <a:prstGeom prst="ellipse">
          <a:avLst/>
        </a:prstGeom>
        <a:solidFill>
          <a:schemeClr val="accent3">
            <a:hueOff val="2045503"/>
            <a:satOff val="-3069"/>
            <a:lumOff val="-499"/>
            <a:alphaOff val="0"/>
          </a:schemeClr>
        </a:solidFill>
        <a:ln w="25400" cap="flat" cmpd="sng" algn="ctr">
          <a:solidFill>
            <a:schemeClr val="accent3">
              <a:hueOff val="2045503"/>
              <a:satOff val="-3069"/>
              <a:lumOff val="-4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D84034-FD74-4D0A-A7CF-1A54D735BE58}">
      <dsp:nvSpPr>
        <dsp:cNvPr id="0" name=""/>
        <dsp:cNvSpPr/>
      </dsp:nvSpPr>
      <dsp:spPr>
        <a:xfrm>
          <a:off x="4260569" y="2970744"/>
          <a:ext cx="132264" cy="132262"/>
        </a:xfrm>
        <a:prstGeom prst="ellipse">
          <a:avLst/>
        </a:prstGeom>
        <a:solidFill>
          <a:schemeClr val="accent3">
            <a:hueOff val="2386420"/>
            <a:satOff val="-3581"/>
            <a:lumOff val="-582"/>
            <a:alphaOff val="0"/>
          </a:schemeClr>
        </a:solidFill>
        <a:ln w="25400" cap="flat" cmpd="sng" algn="ctr">
          <a:solidFill>
            <a:schemeClr val="accent3">
              <a:hueOff val="2386420"/>
              <a:satOff val="-3581"/>
              <a:lumOff val="-58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ED903F-742D-46BA-95F1-8DBF072DAA52}">
      <dsp:nvSpPr>
        <dsp:cNvPr id="0" name=""/>
        <dsp:cNvSpPr/>
      </dsp:nvSpPr>
      <dsp:spPr>
        <a:xfrm>
          <a:off x="4378547" y="2541110"/>
          <a:ext cx="132264" cy="132262"/>
        </a:xfrm>
        <a:prstGeom prst="ellipse">
          <a:avLst/>
        </a:prstGeom>
        <a:solidFill>
          <a:schemeClr val="accent3">
            <a:hueOff val="2727337"/>
            <a:satOff val="-4092"/>
            <a:lumOff val="-665"/>
            <a:alphaOff val="0"/>
          </a:schemeClr>
        </a:solidFill>
        <a:ln w="25400" cap="flat" cmpd="sng" algn="ctr">
          <a:solidFill>
            <a:schemeClr val="accent3">
              <a:hueOff val="2727337"/>
              <a:satOff val="-4092"/>
              <a:lumOff val="-6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CBEDB7-5D2A-492F-929E-AE75C0E770EA}">
      <dsp:nvSpPr>
        <dsp:cNvPr id="0" name=""/>
        <dsp:cNvSpPr/>
      </dsp:nvSpPr>
      <dsp:spPr>
        <a:xfrm>
          <a:off x="4386381" y="2852622"/>
          <a:ext cx="132264" cy="132262"/>
        </a:xfrm>
        <a:prstGeom prst="ellipse">
          <a:avLst/>
        </a:prstGeom>
        <a:solidFill>
          <a:schemeClr val="accent3">
            <a:hueOff val="3068254"/>
            <a:satOff val="-4604"/>
            <a:lumOff val="-749"/>
            <a:alphaOff val="0"/>
          </a:schemeClr>
        </a:solidFill>
        <a:ln w="25400" cap="flat" cmpd="sng" algn="ctr">
          <a:solidFill>
            <a:schemeClr val="accent3">
              <a:hueOff val="3068254"/>
              <a:satOff val="-4604"/>
              <a:lumOff val="-74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C99B0-20C6-4643-AA1E-73538FE94BB1}">
      <dsp:nvSpPr>
        <dsp:cNvPr id="0" name=""/>
        <dsp:cNvSpPr/>
      </dsp:nvSpPr>
      <dsp:spPr>
        <a:xfrm>
          <a:off x="1683489" y="2092114"/>
          <a:ext cx="1339233" cy="1339372"/>
        </a:xfrm>
        <a:prstGeom prst="ellipse">
          <a:avLst/>
        </a:prstGeom>
        <a:solidFill>
          <a:schemeClr val="accent3">
            <a:hueOff val="3409171"/>
            <a:satOff val="-5115"/>
            <a:lumOff val="-832"/>
            <a:alphaOff val="0"/>
          </a:schemeClr>
        </a:solidFill>
        <a:ln w="25400" cap="flat" cmpd="sng" algn="ctr">
          <a:solidFill>
            <a:schemeClr val="accent3">
              <a:hueOff val="3409171"/>
              <a:satOff val="-5115"/>
              <a:lumOff val="-83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879615" y="2288260"/>
        <a:ext cx="946981" cy="947080"/>
      </dsp:txXfrm>
    </dsp:sp>
    <dsp:sp modelId="{BC1AE4EA-87AD-44B4-8EF5-1F5696A9A0E9}">
      <dsp:nvSpPr>
        <dsp:cNvPr id="0" name=""/>
        <dsp:cNvSpPr/>
      </dsp:nvSpPr>
      <dsp:spPr>
        <a:xfrm>
          <a:off x="1583484" y="1977690"/>
          <a:ext cx="264528" cy="264741"/>
        </a:xfrm>
        <a:prstGeom prst="ellipse">
          <a:avLst/>
        </a:prstGeom>
        <a:solidFill>
          <a:schemeClr val="accent3">
            <a:hueOff val="3750088"/>
            <a:satOff val="-5627"/>
            <a:lumOff val="-915"/>
            <a:alphaOff val="0"/>
          </a:schemeClr>
        </a:solidFill>
        <a:ln w="25400" cap="flat" cmpd="sng" algn="ctr">
          <a:solidFill>
            <a:schemeClr val="accent3">
              <a:hueOff val="3750088"/>
              <a:satOff val="-5627"/>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A4E7FE-E1F7-4865-90BC-F7BC92A3D216}">
      <dsp:nvSpPr>
        <dsp:cNvPr id="0" name=""/>
        <dsp:cNvSpPr/>
      </dsp:nvSpPr>
      <dsp:spPr>
        <a:xfrm>
          <a:off x="1413891" y="1838032"/>
          <a:ext cx="132264" cy="132262"/>
        </a:xfrm>
        <a:prstGeom prst="ellipse">
          <a:avLst/>
        </a:prstGeom>
        <a:solidFill>
          <a:schemeClr val="accent3">
            <a:hueOff val="4091005"/>
            <a:satOff val="-6138"/>
            <a:lumOff val="-998"/>
            <a:alphaOff val="0"/>
          </a:schemeClr>
        </a:solidFill>
        <a:ln w="25400" cap="flat" cmpd="sng" algn="ctr">
          <a:solidFill>
            <a:schemeClr val="accent3">
              <a:hueOff val="4091005"/>
              <a:satOff val="-6138"/>
              <a:lumOff val="-99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2599EC-A063-4709-B4EB-C82B19A6E891}">
      <dsp:nvSpPr>
        <dsp:cNvPr id="0" name=""/>
        <dsp:cNvSpPr/>
      </dsp:nvSpPr>
      <dsp:spPr>
        <a:xfrm>
          <a:off x="1131389" y="1838032"/>
          <a:ext cx="132264" cy="132262"/>
        </a:xfrm>
        <a:prstGeom prst="ellipse">
          <a:avLst/>
        </a:prstGeom>
        <a:solidFill>
          <a:schemeClr val="accent3">
            <a:hueOff val="4431922"/>
            <a:satOff val="-6650"/>
            <a:lumOff val="-1081"/>
            <a:alphaOff val="0"/>
          </a:schemeClr>
        </a:solidFill>
        <a:ln w="25400" cap="flat" cmpd="sng" algn="ctr">
          <a:solidFill>
            <a:schemeClr val="accent3">
              <a:hueOff val="4431922"/>
              <a:satOff val="-6650"/>
              <a:lumOff val="-108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6AD349-D218-433E-A494-1F8A888D5AED}">
      <dsp:nvSpPr>
        <dsp:cNvPr id="0" name=""/>
        <dsp:cNvSpPr/>
      </dsp:nvSpPr>
      <dsp:spPr>
        <a:xfrm>
          <a:off x="848887" y="1838032"/>
          <a:ext cx="132264" cy="132262"/>
        </a:xfrm>
        <a:prstGeom prst="ellipse">
          <a:avLst/>
        </a:prstGeom>
        <a:solidFill>
          <a:schemeClr val="accent3">
            <a:hueOff val="4772839"/>
            <a:satOff val="-7161"/>
            <a:lumOff val="-1165"/>
            <a:alphaOff val="0"/>
          </a:schemeClr>
        </a:solidFill>
        <a:ln w="25400" cap="flat" cmpd="sng" algn="ctr">
          <a:solidFill>
            <a:schemeClr val="accent3">
              <a:hueOff val="4772839"/>
              <a:satOff val="-7161"/>
              <a:lumOff val="-116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173797-A55E-4D0F-9AC5-DAEBF721CCC7}">
      <dsp:nvSpPr>
        <dsp:cNvPr id="0" name=""/>
        <dsp:cNvSpPr/>
      </dsp:nvSpPr>
      <dsp:spPr>
        <a:xfrm>
          <a:off x="566386" y="1838032"/>
          <a:ext cx="132264" cy="132262"/>
        </a:xfrm>
        <a:prstGeom prst="ellipse">
          <a:avLst/>
        </a:prstGeom>
        <a:solidFill>
          <a:schemeClr val="accent3">
            <a:hueOff val="5113756"/>
            <a:satOff val="-7673"/>
            <a:lumOff val="-1248"/>
            <a:alphaOff val="0"/>
          </a:schemeClr>
        </a:solidFill>
        <a:ln w="25400" cap="flat" cmpd="sng" algn="ctr">
          <a:solidFill>
            <a:schemeClr val="accent3">
              <a:hueOff val="5113756"/>
              <a:satOff val="-7673"/>
              <a:lumOff val="-124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B5178D-04BA-4431-AF1B-631298D8F932}">
      <dsp:nvSpPr>
        <dsp:cNvPr id="0" name=""/>
        <dsp:cNvSpPr/>
      </dsp:nvSpPr>
      <dsp:spPr>
        <a:xfrm>
          <a:off x="283423" y="1838032"/>
          <a:ext cx="132264" cy="132262"/>
        </a:xfrm>
        <a:prstGeom prst="ellipse">
          <a:avLst/>
        </a:prstGeom>
        <a:solidFill>
          <a:schemeClr val="accent3">
            <a:hueOff val="5454673"/>
            <a:satOff val="-8184"/>
            <a:lumOff val="-1331"/>
            <a:alphaOff val="0"/>
          </a:schemeClr>
        </a:solidFill>
        <a:ln w="25400" cap="flat" cmpd="sng" algn="ctr">
          <a:solidFill>
            <a:schemeClr val="accent3">
              <a:hueOff val="5454673"/>
              <a:satOff val="-8184"/>
              <a:lumOff val="-133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534427-D06E-433A-9001-F9ED25E6B909}">
      <dsp:nvSpPr>
        <dsp:cNvPr id="0" name=""/>
        <dsp:cNvSpPr/>
      </dsp:nvSpPr>
      <dsp:spPr>
        <a:xfrm>
          <a:off x="921" y="1838032"/>
          <a:ext cx="132264" cy="132262"/>
        </a:xfrm>
        <a:prstGeom prst="ellipse">
          <a:avLst/>
        </a:prstGeom>
        <a:solidFill>
          <a:schemeClr val="accent3">
            <a:hueOff val="5795590"/>
            <a:satOff val="-8696"/>
            <a:lumOff val="-1414"/>
            <a:alphaOff val="0"/>
          </a:schemeClr>
        </a:solidFill>
        <a:ln w="25400" cap="flat" cmpd="sng" algn="ctr">
          <a:solidFill>
            <a:schemeClr val="accent3">
              <a:hueOff val="5795590"/>
              <a:satOff val="-8696"/>
              <a:lumOff val="-14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A834D6-708D-4C55-A040-A855B08391C0}">
      <dsp:nvSpPr>
        <dsp:cNvPr id="0" name=""/>
        <dsp:cNvSpPr/>
      </dsp:nvSpPr>
      <dsp:spPr>
        <a:xfrm>
          <a:off x="0" y="1496717"/>
          <a:ext cx="1550303" cy="340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66800">
            <a:lnSpc>
              <a:spcPct val="90000"/>
            </a:lnSpc>
            <a:spcBef>
              <a:spcPct val="0"/>
            </a:spcBef>
            <a:spcAft>
              <a:spcPct val="35000"/>
            </a:spcAft>
            <a:buNone/>
          </a:pPr>
          <a:endParaRPr lang="en-GB" sz="2400" kern="1200" dirty="0"/>
        </a:p>
      </dsp:txBody>
      <dsp:txXfrm>
        <a:off x="0" y="1496717"/>
        <a:ext cx="1550303" cy="340227"/>
      </dsp:txXfrm>
    </dsp:sp>
    <dsp:sp modelId="{4DB282BF-4459-4FAB-B4BC-24BEB526270B}">
      <dsp:nvSpPr>
        <dsp:cNvPr id="0" name=""/>
        <dsp:cNvSpPr/>
      </dsp:nvSpPr>
      <dsp:spPr>
        <a:xfrm>
          <a:off x="1308817" y="2629430"/>
          <a:ext cx="264528" cy="264741"/>
        </a:xfrm>
        <a:prstGeom prst="ellipse">
          <a:avLst/>
        </a:prstGeom>
        <a:solidFill>
          <a:schemeClr val="accent3">
            <a:hueOff val="6818342"/>
            <a:satOff val="-10230"/>
            <a:lumOff val="-1664"/>
            <a:alphaOff val="0"/>
          </a:schemeClr>
        </a:solidFill>
        <a:ln w="25400" cap="flat" cmpd="sng" algn="ctr">
          <a:solidFill>
            <a:schemeClr val="accent3">
              <a:hueOff val="6818342"/>
              <a:satOff val="-10230"/>
              <a:lumOff val="-166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556E90-213B-4353-92BC-D3D411682817}">
      <dsp:nvSpPr>
        <dsp:cNvPr id="0" name=""/>
        <dsp:cNvSpPr/>
      </dsp:nvSpPr>
      <dsp:spPr>
        <a:xfrm>
          <a:off x="1047053" y="2695561"/>
          <a:ext cx="132264" cy="132262"/>
        </a:xfrm>
        <a:prstGeom prst="ellipse">
          <a:avLst/>
        </a:prstGeom>
        <a:solidFill>
          <a:schemeClr val="accent3">
            <a:hueOff val="7159259"/>
            <a:satOff val="-10742"/>
            <a:lumOff val="-1747"/>
            <a:alphaOff val="0"/>
          </a:schemeClr>
        </a:solidFill>
        <a:ln w="25400" cap="flat" cmpd="sng" algn="ctr">
          <a:solidFill>
            <a:schemeClr val="accent3">
              <a:hueOff val="7159259"/>
              <a:satOff val="-10742"/>
              <a:lumOff val="-174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790684-DDD0-4A95-A07A-207E22938E2D}">
      <dsp:nvSpPr>
        <dsp:cNvPr id="0" name=""/>
        <dsp:cNvSpPr/>
      </dsp:nvSpPr>
      <dsp:spPr>
        <a:xfrm>
          <a:off x="785751" y="2695561"/>
          <a:ext cx="132264" cy="132262"/>
        </a:xfrm>
        <a:prstGeom prst="ellipse">
          <a:avLst/>
        </a:prstGeom>
        <a:solidFill>
          <a:schemeClr val="accent3">
            <a:hueOff val="7500176"/>
            <a:satOff val="-11253"/>
            <a:lumOff val="-1830"/>
            <a:alphaOff val="0"/>
          </a:schemeClr>
        </a:solidFill>
        <a:ln w="25400" cap="flat" cmpd="sng" algn="ctr">
          <a:solidFill>
            <a:schemeClr val="accent3">
              <a:hueOff val="7500176"/>
              <a:satOff val="-11253"/>
              <a:lumOff val="-18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C414EB-11D0-4F30-BF73-20D3AD1D1F30}">
      <dsp:nvSpPr>
        <dsp:cNvPr id="0" name=""/>
        <dsp:cNvSpPr/>
      </dsp:nvSpPr>
      <dsp:spPr>
        <a:xfrm>
          <a:off x="523987" y="2695561"/>
          <a:ext cx="132264" cy="132262"/>
        </a:xfrm>
        <a:prstGeom prst="ellipse">
          <a:avLst/>
        </a:prstGeom>
        <a:solidFill>
          <a:schemeClr val="accent3">
            <a:hueOff val="7841093"/>
            <a:satOff val="-11765"/>
            <a:lumOff val="-1913"/>
            <a:alphaOff val="0"/>
          </a:schemeClr>
        </a:solidFill>
        <a:ln w="25400" cap="flat" cmpd="sng" algn="ctr">
          <a:solidFill>
            <a:schemeClr val="accent3">
              <a:hueOff val="7841093"/>
              <a:satOff val="-11765"/>
              <a:lumOff val="-191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BA8EA7-E368-4B1C-B6C8-0CC9E293307E}">
      <dsp:nvSpPr>
        <dsp:cNvPr id="0" name=""/>
        <dsp:cNvSpPr/>
      </dsp:nvSpPr>
      <dsp:spPr>
        <a:xfrm>
          <a:off x="262685" y="2695561"/>
          <a:ext cx="132264" cy="132262"/>
        </a:xfrm>
        <a:prstGeom prst="ellipse">
          <a:avLst/>
        </a:prstGeom>
        <a:solidFill>
          <a:schemeClr val="accent3">
            <a:hueOff val="8182010"/>
            <a:satOff val="-12276"/>
            <a:lumOff val="-1996"/>
            <a:alphaOff val="0"/>
          </a:schemeClr>
        </a:solidFill>
        <a:ln w="25400" cap="flat" cmpd="sng" algn="ctr">
          <a:solidFill>
            <a:schemeClr val="accent3">
              <a:hueOff val="8182010"/>
              <a:satOff val="-12276"/>
              <a:lumOff val="-199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D0FB1-1040-4A9D-85FB-D14E28E58D2A}">
      <dsp:nvSpPr>
        <dsp:cNvPr id="0" name=""/>
        <dsp:cNvSpPr/>
      </dsp:nvSpPr>
      <dsp:spPr>
        <a:xfrm>
          <a:off x="921" y="2695561"/>
          <a:ext cx="132264" cy="132262"/>
        </a:xfrm>
        <a:prstGeom prst="ellipse">
          <a:avLst/>
        </a:prstGeom>
        <a:solidFill>
          <a:schemeClr val="accent3">
            <a:hueOff val="8522927"/>
            <a:satOff val="-12788"/>
            <a:lumOff val="-2080"/>
            <a:alphaOff val="0"/>
          </a:schemeClr>
        </a:solidFill>
        <a:ln w="25400" cap="flat" cmpd="sng" algn="ctr">
          <a:solidFill>
            <a:schemeClr val="accent3">
              <a:hueOff val="8522927"/>
              <a:satOff val="-12788"/>
              <a:lumOff val="-208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4C8632-8D9C-4A1D-A725-E04AA1F0F354}">
      <dsp:nvSpPr>
        <dsp:cNvPr id="0" name=""/>
        <dsp:cNvSpPr/>
      </dsp:nvSpPr>
      <dsp:spPr>
        <a:xfrm>
          <a:off x="0" y="2357074"/>
          <a:ext cx="1172405" cy="340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66800">
            <a:lnSpc>
              <a:spcPct val="90000"/>
            </a:lnSpc>
            <a:spcBef>
              <a:spcPct val="0"/>
            </a:spcBef>
            <a:spcAft>
              <a:spcPct val="35000"/>
            </a:spcAft>
            <a:buNone/>
          </a:pPr>
          <a:endParaRPr lang="en-GB" sz="2400" kern="1200" dirty="0"/>
        </a:p>
      </dsp:txBody>
      <dsp:txXfrm>
        <a:off x="0" y="2357074"/>
        <a:ext cx="1172405" cy="340227"/>
      </dsp:txXfrm>
    </dsp:sp>
    <dsp:sp modelId="{44D07633-EDF1-48F1-98C9-6D76FDB87015}">
      <dsp:nvSpPr>
        <dsp:cNvPr id="0" name=""/>
        <dsp:cNvSpPr/>
      </dsp:nvSpPr>
      <dsp:spPr>
        <a:xfrm>
          <a:off x="1583484" y="3270292"/>
          <a:ext cx="264528" cy="264741"/>
        </a:xfrm>
        <a:prstGeom prst="ellipse">
          <a:avLst/>
        </a:prstGeom>
        <a:solidFill>
          <a:schemeClr val="accent3">
            <a:hueOff val="9204761"/>
            <a:satOff val="-13811"/>
            <a:lumOff val="-2246"/>
            <a:alphaOff val="0"/>
          </a:schemeClr>
        </a:solidFill>
        <a:ln w="25400" cap="flat" cmpd="sng" algn="ctr">
          <a:solidFill>
            <a:schemeClr val="accent3">
              <a:hueOff val="9204761"/>
              <a:satOff val="-13811"/>
              <a:lumOff val="-224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060AF0-2D0F-4F49-B912-FF8E42B7297A}">
      <dsp:nvSpPr>
        <dsp:cNvPr id="0" name=""/>
        <dsp:cNvSpPr/>
      </dsp:nvSpPr>
      <dsp:spPr>
        <a:xfrm>
          <a:off x="1413891" y="3539820"/>
          <a:ext cx="132264" cy="132262"/>
        </a:xfrm>
        <a:prstGeom prst="ellipse">
          <a:avLst/>
        </a:prstGeom>
        <a:solidFill>
          <a:schemeClr val="accent3">
            <a:hueOff val="9545678"/>
            <a:satOff val="-14322"/>
            <a:lumOff val="-2329"/>
            <a:alphaOff val="0"/>
          </a:schemeClr>
        </a:solidFill>
        <a:ln w="25400" cap="flat" cmpd="sng" algn="ctr">
          <a:solidFill>
            <a:schemeClr val="accent3">
              <a:hueOff val="9545678"/>
              <a:satOff val="-14322"/>
              <a:lumOff val="-23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7E300C-85D7-428F-AB4C-2B678F14E5D6}">
      <dsp:nvSpPr>
        <dsp:cNvPr id="0" name=""/>
        <dsp:cNvSpPr/>
      </dsp:nvSpPr>
      <dsp:spPr>
        <a:xfrm>
          <a:off x="1131389" y="3539820"/>
          <a:ext cx="132264" cy="132262"/>
        </a:xfrm>
        <a:prstGeom prst="ellipse">
          <a:avLst/>
        </a:prstGeom>
        <a:solidFill>
          <a:schemeClr val="accent3">
            <a:hueOff val="9886596"/>
            <a:satOff val="-14834"/>
            <a:lumOff val="-2412"/>
            <a:alphaOff val="0"/>
          </a:schemeClr>
        </a:solidFill>
        <a:ln w="25400" cap="flat" cmpd="sng" algn="ctr">
          <a:solidFill>
            <a:schemeClr val="accent3">
              <a:hueOff val="9886596"/>
              <a:satOff val="-14834"/>
              <a:lumOff val="-24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8141CE-B101-4E77-A67B-1BA20D0B5ECE}">
      <dsp:nvSpPr>
        <dsp:cNvPr id="0" name=""/>
        <dsp:cNvSpPr/>
      </dsp:nvSpPr>
      <dsp:spPr>
        <a:xfrm>
          <a:off x="848887" y="3539820"/>
          <a:ext cx="132264" cy="132262"/>
        </a:xfrm>
        <a:prstGeom prst="ellipse">
          <a:avLst/>
        </a:prstGeom>
        <a:solidFill>
          <a:schemeClr val="accent3">
            <a:hueOff val="10227513"/>
            <a:satOff val="-15345"/>
            <a:lumOff val="-2495"/>
            <a:alphaOff val="0"/>
          </a:schemeClr>
        </a:solidFill>
        <a:ln w="25400" cap="flat" cmpd="sng" algn="ctr">
          <a:solidFill>
            <a:schemeClr val="accent3">
              <a:hueOff val="10227513"/>
              <a:satOff val="-15345"/>
              <a:lumOff val="-24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B8785C-F0F7-4CAB-AE0E-9E0712506DF6}">
      <dsp:nvSpPr>
        <dsp:cNvPr id="0" name=""/>
        <dsp:cNvSpPr/>
      </dsp:nvSpPr>
      <dsp:spPr>
        <a:xfrm>
          <a:off x="566386" y="3539820"/>
          <a:ext cx="132264" cy="132262"/>
        </a:xfrm>
        <a:prstGeom prst="ellipse">
          <a:avLst/>
        </a:prstGeom>
        <a:solidFill>
          <a:schemeClr val="accent3">
            <a:hueOff val="10568429"/>
            <a:satOff val="-15857"/>
            <a:lumOff val="-2579"/>
            <a:alphaOff val="0"/>
          </a:schemeClr>
        </a:solidFill>
        <a:ln w="25400" cap="flat" cmpd="sng" algn="ctr">
          <a:solidFill>
            <a:schemeClr val="accent3">
              <a:hueOff val="10568429"/>
              <a:satOff val="-15857"/>
              <a:lumOff val="-25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CD1E59-C40A-41A2-853E-B16B4EB09FDB}">
      <dsp:nvSpPr>
        <dsp:cNvPr id="0" name=""/>
        <dsp:cNvSpPr/>
      </dsp:nvSpPr>
      <dsp:spPr>
        <a:xfrm>
          <a:off x="283423" y="3539820"/>
          <a:ext cx="132264" cy="132262"/>
        </a:xfrm>
        <a:prstGeom prst="ellipse">
          <a:avLst/>
        </a:prstGeom>
        <a:solidFill>
          <a:schemeClr val="accent3">
            <a:hueOff val="10909347"/>
            <a:satOff val="-16368"/>
            <a:lumOff val="-2662"/>
            <a:alphaOff val="0"/>
          </a:schemeClr>
        </a:solidFill>
        <a:ln w="25400" cap="flat" cmpd="sng" algn="ctr">
          <a:solidFill>
            <a:schemeClr val="accent3">
              <a:hueOff val="10909347"/>
              <a:satOff val="-16368"/>
              <a:lumOff val="-266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8B3261-343A-44DC-BAE0-9AF189E11290}">
      <dsp:nvSpPr>
        <dsp:cNvPr id="0" name=""/>
        <dsp:cNvSpPr/>
      </dsp:nvSpPr>
      <dsp:spPr>
        <a:xfrm>
          <a:off x="921" y="3539820"/>
          <a:ext cx="132264" cy="132262"/>
        </a:xfrm>
        <a:prstGeom prst="ellipse">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8140AD8-12DA-4DAF-901A-8E7A628448B7}">
      <dsp:nvSpPr>
        <dsp:cNvPr id="0" name=""/>
        <dsp:cNvSpPr/>
      </dsp:nvSpPr>
      <dsp:spPr>
        <a:xfrm>
          <a:off x="0" y="3198288"/>
          <a:ext cx="1550303" cy="3402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l" defTabSz="1066800">
            <a:lnSpc>
              <a:spcPct val="90000"/>
            </a:lnSpc>
            <a:spcBef>
              <a:spcPct val="0"/>
            </a:spcBef>
            <a:spcAft>
              <a:spcPct val="35000"/>
            </a:spcAft>
            <a:buNone/>
          </a:pPr>
          <a:endParaRPr lang="en-GB" sz="2400" kern="1200" dirty="0"/>
        </a:p>
      </dsp:txBody>
      <dsp:txXfrm>
        <a:off x="0" y="3198288"/>
        <a:ext cx="1550303" cy="34022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1CEA90-7485-4D8E-A2A8-10C63FE1ECC2}">
      <dsp:nvSpPr>
        <dsp:cNvPr id="0" name=""/>
        <dsp:cNvSpPr/>
      </dsp:nvSpPr>
      <dsp:spPr>
        <a:xfrm rot="16200000">
          <a:off x="907044" y="1233870"/>
          <a:ext cx="2612745" cy="1596664"/>
        </a:xfrm>
        <a:prstGeom prst="round2SameRect">
          <a:avLst>
            <a:gd name="adj1" fmla="val 16670"/>
            <a:gd name="adj2" fmla="val 0"/>
          </a:avLst>
        </a:prstGeom>
        <a:gradFill rotWithShape="0">
          <a:gsLst>
            <a:gs pos="0">
              <a:schemeClr val="accent5">
                <a:tint val="50000"/>
                <a:hueOff val="0"/>
                <a:satOff val="0"/>
                <a:lumOff val="0"/>
                <a:alphaOff val="0"/>
                <a:shade val="51000"/>
                <a:satMod val="130000"/>
              </a:schemeClr>
            </a:gs>
            <a:gs pos="80000">
              <a:schemeClr val="accent5">
                <a:tint val="50000"/>
                <a:hueOff val="0"/>
                <a:satOff val="0"/>
                <a:lumOff val="0"/>
                <a:alphaOff val="0"/>
                <a:shade val="93000"/>
                <a:satMod val="130000"/>
              </a:schemeClr>
            </a:gs>
            <a:gs pos="100000">
              <a:schemeClr val="accent5">
                <a:tint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247650" tIns="412750" rIns="371475" bIns="41275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rot="5400000">
        <a:off x="1493042" y="803786"/>
        <a:ext cx="1518707" cy="2456831"/>
      </dsp:txXfrm>
    </dsp:sp>
    <dsp:sp modelId="{C9724498-CBCE-4BBA-91D5-972731EBAF69}">
      <dsp:nvSpPr>
        <dsp:cNvPr id="0" name=""/>
        <dsp:cNvSpPr/>
      </dsp:nvSpPr>
      <dsp:spPr>
        <a:xfrm rot="5400000">
          <a:off x="2576210" y="1233870"/>
          <a:ext cx="2612745" cy="1596664"/>
        </a:xfrm>
        <a:prstGeom prst="round2SameRect">
          <a:avLst>
            <a:gd name="adj1" fmla="val 16670"/>
            <a:gd name="adj2" fmla="val 0"/>
          </a:avLst>
        </a:prstGeom>
        <a:gradFill rotWithShape="0">
          <a:gsLst>
            <a:gs pos="0">
              <a:schemeClr val="accent5">
                <a:tint val="50000"/>
                <a:hueOff val="-10774846"/>
                <a:satOff val="46375"/>
                <a:lumOff val="12537"/>
                <a:alphaOff val="0"/>
                <a:shade val="51000"/>
                <a:satMod val="130000"/>
              </a:schemeClr>
            </a:gs>
            <a:gs pos="80000">
              <a:schemeClr val="accent5">
                <a:tint val="50000"/>
                <a:hueOff val="-10774846"/>
                <a:satOff val="46375"/>
                <a:lumOff val="12537"/>
                <a:alphaOff val="0"/>
                <a:shade val="93000"/>
                <a:satMod val="130000"/>
              </a:schemeClr>
            </a:gs>
            <a:gs pos="100000">
              <a:schemeClr val="accent5">
                <a:tint val="50000"/>
                <a:hueOff val="-10774846"/>
                <a:satOff val="46375"/>
                <a:lumOff val="125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371475" tIns="412750" rIns="247650" bIns="41275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rot="-5400000">
        <a:off x="3084251" y="803787"/>
        <a:ext cx="1518707" cy="2456831"/>
      </dsp:txXfrm>
    </dsp:sp>
    <dsp:sp modelId="{617E340E-5B93-4B70-9487-2BFEA44F54DA}">
      <dsp:nvSpPr>
        <dsp:cNvPr id="0" name=""/>
        <dsp:cNvSpPr/>
      </dsp:nvSpPr>
      <dsp:spPr>
        <a:xfrm>
          <a:off x="2213253" y="0"/>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FDF96E7-D1D5-4B07-9EA9-189A428DDF07}">
      <dsp:nvSpPr>
        <dsp:cNvPr id="0" name=""/>
        <dsp:cNvSpPr/>
      </dsp:nvSpPr>
      <dsp:spPr>
        <a:xfrm rot="10800000">
          <a:off x="2213253" y="2394915"/>
          <a:ext cx="1669165" cy="1669084"/>
        </a:xfrm>
        <a:prstGeom prst="circularArrow">
          <a:avLst>
            <a:gd name="adj1" fmla="val 12500"/>
            <a:gd name="adj2" fmla="val 1142322"/>
            <a:gd name="adj3" fmla="val 20457678"/>
            <a:gd name="adj4" fmla="val 10800000"/>
            <a:gd name="adj5" fmla="val 125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BFB90-B8B7-4DDD-A51C-4700F579F005}">
      <dsp:nvSpPr>
        <dsp:cNvPr id="0" name=""/>
        <dsp:cNvSpPr/>
      </dsp:nvSpPr>
      <dsp:spPr>
        <a:xfrm rot="21300000">
          <a:off x="18706" y="1685100"/>
          <a:ext cx="6058586" cy="693799"/>
        </a:xfrm>
        <a:prstGeom prst="mathMinus">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A91593-C749-4BF2-90D4-3AF34D5DAF89}">
      <dsp:nvSpPr>
        <dsp:cNvPr id="0" name=""/>
        <dsp:cNvSpPr/>
      </dsp:nvSpPr>
      <dsp:spPr>
        <a:xfrm>
          <a:off x="731520" y="203200"/>
          <a:ext cx="1828800" cy="1625600"/>
        </a:xfrm>
        <a:prstGeom prst="downArrow">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DE3E61-EEC9-4457-BAF9-81B85D963DF3}">
      <dsp:nvSpPr>
        <dsp:cNvPr id="0" name=""/>
        <dsp:cNvSpPr/>
      </dsp:nvSpPr>
      <dsp:spPr>
        <a:xfrm>
          <a:off x="3230880" y="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26720" tIns="426720" rIns="426720" bIns="426720" numCol="1" spcCol="1270" anchor="ctr" anchorCtr="0">
          <a:noAutofit/>
        </a:bodyPr>
        <a:lstStyle/>
        <a:p>
          <a:pPr marL="0" lvl="0" indent="0" algn="ctr" defTabSz="2667000">
            <a:lnSpc>
              <a:spcPct val="90000"/>
            </a:lnSpc>
            <a:spcBef>
              <a:spcPct val="0"/>
            </a:spcBef>
            <a:spcAft>
              <a:spcPct val="35000"/>
            </a:spcAft>
            <a:buNone/>
          </a:pPr>
          <a:endParaRPr lang="en-GB" sz="6000" kern="1200" dirty="0"/>
        </a:p>
      </dsp:txBody>
      <dsp:txXfrm>
        <a:off x="3230880" y="0"/>
        <a:ext cx="1950720" cy="1706880"/>
      </dsp:txXfrm>
    </dsp:sp>
    <dsp:sp modelId="{7B2A40F8-AB60-4BFF-BFE5-B991C9A787FB}">
      <dsp:nvSpPr>
        <dsp:cNvPr id="0" name=""/>
        <dsp:cNvSpPr/>
      </dsp:nvSpPr>
      <dsp:spPr>
        <a:xfrm>
          <a:off x="3535680" y="2235200"/>
          <a:ext cx="1828800" cy="1625600"/>
        </a:xfrm>
        <a:prstGeom prst="upArrow">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AB7A18-9899-45F9-88E4-4F7F081C7D66}">
      <dsp:nvSpPr>
        <dsp:cNvPr id="0" name=""/>
        <dsp:cNvSpPr/>
      </dsp:nvSpPr>
      <dsp:spPr>
        <a:xfrm>
          <a:off x="914400" y="2357120"/>
          <a:ext cx="1950720" cy="1706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26720" tIns="426720" rIns="426720" bIns="426720" numCol="1" spcCol="1270" anchor="ctr" anchorCtr="0">
          <a:noAutofit/>
        </a:bodyPr>
        <a:lstStyle/>
        <a:p>
          <a:pPr marL="0" lvl="0" indent="0" algn="ctr" defTabSz="2667000">
            <a:lnSpc>
              <a:spcPct val="90000"/>
            </a:lnSpc>
            <a:spcBef>
              <a:spcPct val="0"/>
            </a:spcBef>
            <a:spcAft>
              <a:spcPct val="35000"/>
            </a:spcAft>
            <a:buNone/>
          </a:pPr>
          <a:endParaRPr lang="en-GB" sz="6000" kern="1200" dirty="0"/>
        </a:p>
      </dsp:txBody>
      <dsp:txXfrm>
        <a:off x="914400" y="2357120"/>
        <a:ext cx="1950720" cy="17068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FA1769-F6B5-4C14-8506-BEB8DE26CA98}">
      <dsp:nvSpPr>
        <dsp:cNvPr id="0" name=""/>
        <dsp:cNvSpPr/>
      </dsp:nvSpPr>
      <dsp:spPr>
        <a:xfrm>
          <a:off x="2789" y="1453738"/>
          <a:ext cx="1156523" cy="1156523"/>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578100">
            <a:lnSpc>
              <a:spcPct val="90000"/>
            </a:lnSpc>
            <a:spcBef>
              <a:spcPct val="0"/>
            </a:spcBef>
            <a:spcAft>
              <a:spcPct val="35000"/>
            </a:spcAft>
            <a:buNone/>
          </a:pPr>
          <a:r>
            <a:rPr lang="en-GB" sz="5800" kern="1200" dirty="0"/>
            <a:t>A</a:t>
          </a:r>
        </a:p>
      </dsp:txBody>
      <dsp:txXfrm>
        <a:off x="172158" y="1623107"/>
        <a:ext cx="817785" cy="817785"/>
      </dsp:txXfrm>
    </dsp:sp>
    <dsp:sp modelId="{561AF184-6D4A-4E8A-88C5-850693CA0FBC}">
      <dsp:nvSpPr>
        <dsp:cNvPr id="0" name=""/>
        <dsp:cNvSpPr/>
      </dsp:nvSpPr>
      <dsp:spPr>
        <a:xfrm rot="19041445">
          <a:off x="1143714" y="1872399"/>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77C3AEB-0BA6-44EF-BB7E-F1F71185489A}">
      <dsp:nvSpPr>
        <dsp:cNvPr id="0" name=""/>
        <dsp:cNvSpPr/>
      </dsp:nvSpPr>
      <dsp:spPr>
        <a:xfrm rot="13358555">
          <a:off x="2650547" y="1872399"/>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230BD74-ED7E-458E-B81E-710AC8004F1E}">
      <dsp:nvSpPr>
        <dsp:cNvPr id="0" name=""/>
        <dsp:cNvSpPr/>
      </dsp:nvSpPr>
      <dsp:spPr>
        <a:xfrm>
          <a:off x="1471573" y="1744432"/>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C5A6852-5107-4ECB-A4E4-921F0F7C90E6}">
      <dsp:nvSpPr>
        <dsp:cNvPr id="0" name=""/>
        <dsp:cNvSpPr/>
      </dsp:nvSpPr>
      <dsp:spPr>
        <a:xfrm>
          <a:off x="1606755" y="1456864"/>
          <a:ext cx="958558" cy="57513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a:t>False</a:t>
          </a:r>
        </a:p>
      </dsp:txBody>
      <dsp:txXfrm>
        <a:off x="1606755" y="1456864"/>
        <a:ext cx="958558" cy="575135"/>
      </dsp:txXfrm>
    </dsp:sp>
    <dsp:sp modelId="{1492FEA5-8035-42E9-B403-447807606DE9}">
      <dsp:nvSpPr>
        <dsp:cNvPr id="0" name=""/>
        <dsp:cNvSpPr/>
      </dsp:nvSpPr>
      <dsp:spPr>
        <a:xfrm>
          <a:off x="2565313" y="1744432"/>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25F50E6-53E5-4C79-858D-D42B1E34B6AD}">
      <dsp:nvSpPr>
        <dsp:cNvPr id="0" name=""/>
        <dsp:cNvSpPr/>
      </dsp:nvSpPr>
      <dsp:spPr>
        <a:xfrm rot="2558555">
          <a:off x="1143714" y="2191600"/>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BF39431-2C27-48AC-AF88-9CE4F2B7C299}">
      <dsp:nvSpPr>
        <dsp:cNvPr id="0" name=""/>
        <dsp:cNvSpPr/>
      </dsp:nvSpPr>
      <dsp:spPr>
        <a:xfrm rot="8241445">
          <a:off x="2650547" y="2191600"/>
          <a:ext cx="377807" cy="0"/>
        </a:xfrm>
        <a:custGeom>
          <a:avLst/>
          <a:gdLst/>
          <a:ahLst/>
          <a:cxnLst/>
          <a:rect l="0" t="0" r="0" b="0"/>
          <a:pathLst>
            <a:path>
              <a:moveTo>
                <a:pt x="0" y="0"/>
              </a:moveTo>
              <a:lnTo>
                <a:pt x="377807" y="0"/>
              </a:lnTo>
            </a:path>
          </a:pathLst>
        </a:cu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FE5BAFC-62A5-4A6C-AB47-F003D663A24F}">
      <dsp:nvSpPr>
        <dsp:cNvPr id="0" name=""/>
        <dsp:cNvSpPr/>
      </dsp:nvSpPr>
      <dsp:spPr>
        <a:xfrm>
          <a:off x="1471573" y="2319567"/>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93B34E1-884C-416B-BE04-43E548FABA60}">
      <dsp:nvSpPr>
        <dsp:cNvPr id="0" name=""/>
        <dsp:cNvSpPr/>
      </dsp:nvSpPr>
      <dsp:spPr>
        <a:xfrm>
          <a:off x="1606755" y="2032000"/>
          <a:ext cx="958558" cy="575135"/>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1" kern="1200" dirty="0"/>
            <a:t>Step</a:t>
          </a:r>
        </a:p>
      </dsp:txBody>
      <dsp:txXfrm>
        <a:off x="1606755" y="2032000"/>
        <a:ext cx="958558" cy="575135"/>
      </dsp:txXfrm>
    </dsp:sp>
    <dsp:sp modelId="{A3EC7D12-ECAC-43C6-BB7C-F13CD35D2CBD}">
      <dsp:nvSpPr>
        <dsp:cNvPr id="0" name=""/>
        <dsp:cNvSpPr/>
      </dsp:nvSpPr>
      <dsp:spPr>
        <a:xfrm>
          <a:off x="2565313" y="2319567"/>
          <a:ext cx="135181" cy="0"/>
        </a:xfrm>
        <a:prstGeom prst="line">
          <a:avLst/>
        </a:prstGeom>
        <a:noFill/>
        <a:ln w="25400" cap="flat" cmpd="sng" algn="ctr">
          <a:solidFill>
            <a:schemeClr val="accent4">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771BD35-A4F4-41F7-BAA0-885228DE0829}">
      <dsp:nvSpPr>
        <dsp:cNvPr id="0" name=""/>
        <dsp:cNvSpPr/>
      </dsp:nvSpPr>
      <dsp:spPr>
        <a:xfrm>
          <a:off x="3012756" y="1453738"/>
          <a:ext cx="1156523" cy="1156523"/>
        </a:xfrm>
        <a:prstGeom prst="ellipse">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578100">
            <a:lnSpc>
              <a:spcPct val="90000"/>
            </a:lnSpc>
            <a:spcBef>
              <a:spcPct val="0"/>
            </a:spcBef>
            <a:spcAft>
              <a:spcPct val="35000"/>
            </a:spcAft>
            <a:buNone/>
          </a:pPr>
          <a:r>
            <a:rPr lang="en-GB" sz="5800" kern="1200" dirty="0"/>
            <a:t>D</a:t>
          </a:r>
        </a:p>
      </dsp:txBody>
      <dsp:txXfrm>
        <a:off x="3182125" y="1623107"/>
        <a:ext cx="817785" cy="817785"/>
      </dsp:txXfrm>
    </dsp:sp>
    <dsp:sp modelId="{6A02F53A-FBE4-4A01-A5E6-E24220D928D5}">
      <dsp:nvSpPr>
        <dsp:cNvPr id="0" name=""/>
        <dsp:cNvSpPr/>
      </dsp:nvSpPr>
      <dsp:spPr>
        <a:xfrm>
          <a:off x="4169279" y="1453738"/>
          <a:ext cx="1156523" cy="1156523"/>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2578100">
            <a:lnSpc>
              <a:spcPct val="90000"/>
            </a:lnSpc>
            <a:spcBef>
              <a:spcPct val="0"/>
            </a:spcBef>
            <a:spcAft>
              <a:spcPct val="35000"/>
            </a:spcAft>
            <a:buNone/>
          </a:pPr>
          <a:r>
            <a:rPr lang="en-GB" sz="5800" kern="1200" dirty="0"/>
            <a:t>E</a:t>
          </a:r>
        </a:p>
      </dsp:txBody>
      <dsp:txXfrm>
        <a:off x="4338648" y="1623107"/>
        <a:ext cx="817785" cy="81778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55954-6748-42A5-BF41-5C286A49953C}">
      <dsp:nvSpPr>
        <dsp:cNvPr id="0" name=""/>
        <dsp:cNvSpPr/>
      </dsp:nvSpPr>
      <dsp:spPr>
        <a:xfrm rot="5400000">
          <a:off x="2299523" y="132713"/>
          <a:ext cx="1510261" cy="1313927"/>
        </a:xfrm>
        <a:prstGeom prst="hexagon">
          <a:avLst>
            <a:gd name="adj" fmla="val 25000"/>
            <a:gd name="vf" fmla="val 115470"/>
          </a:avLst>
        </a:prstGeom>
        <a:solidFill>
          <a:srgbClr val="0070C0"/>
        </a:solidFill>
        <a:ln>
          <a:solidFill>
            <a:srgbClr val="0070C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rot="-5400000">
        <a:off x="2602444" y="269895"/>
        <a:ext cx="904419" cy="1039563"/>
      </dsp:txXfrm>
    </dsp:sp>
    <dsp:sp modelId="{EFC8BC05-BFA2-40D1-8A38-A66E120975D1}">
      <dsp:nvSpPr>
        <dsp:cNvPr id="0" name=""/>
        <dsp:cNvSpPr/>
      </dsp:nvSpPr>
      <dsp:spPr>
        <a:xfrm>
          <a:off x="3751488" y="336599"/>
          <a:ext cx="1685451" cy="90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endParaRPr lang="en-GB" sz="3600" kern="1200" dirty="0"/>
        </a:p>
      </dsp:txBody>
      <dsp:txXfrm>
        <a:off x="3751488" y="336599"/>
        <a:ext cx="1685451" cy="906156"/>
      </dsp:txXfrm>
    </dsp:sp>
    <dsp:sp modelId="{E8431092-B36F-44F2-B05C-3DDCBC1EE7E1}">
      <dsp:nvSpPr>
        <dsp:cNvPr id="0" name=""/>
        <dsp:cNvSpPr/>
      </dsp:nvSpPr>
      <dsp:spPr>
        <a:xfrm rot="5400000">
          <a:off x="880482" y="132713"/>
          <a:ext cx="1510261" cy="1313927"/>
        </a:xfrm>
        <a:prstGeom prst="hexagon">
          <a:avLst>
            <a:gd name="adj" fmla="val 25000"/>
            <a:gd name="vf" fmla="val 115470"/>
          </a:avLst>
        </a:prstGeom>
        <a:solidFill>
          <a:srgbClr val="FF0000"/>
        </a:solidFill>
        <a:ln>
          <a:solidFill>
            <a:srgbClr val="FF00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1183403" y="269895"/>
        <a:ext cx="904419" cy="1039563"/>
      </dsp:txXfrm>
    </dsp:sp>
    <dsp:sp modelId="{343FD5A3-B803-4983-A9D9-20F56A5C79A2}">
      <dsp:nvSpPr>
        <dsp:cNvPr id="0" name=""/>
        <dsp:cNvSpPr/>
      </dsp:nvSpPr>
      <dsp:spPr>
        <a:xfrm rot="5400000">
          <a:off x="1587284" y="1414623"/>
          <a:ext cx="1510261" cy="1313927"/>
        </a:xfrm>
        <a:prstGeom prst="hexagon">
          <a:avLst>
            <a:gd name="adj" fmla="val 25000"/>
            <a:gd name="vf" fmla="val 115470"/>
          </a:avLst>
        </a:prstGeom>
        <a:solidFill>
          <a:srgbClr val="FFFF00"/>
        </a:solidFill>
        <a:ln>
          <a:solidFill>
            <a:srgbClr val="FFFF0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rot="-5400000">
        <a:off x="1890205" y="1551805"/>
        <a:ext cx="904419" cy="1039563"/>
      </dsp:txXfrm>
    </dsp:sp>
    <dsp:sp modelId="{C452F7BE-3E33-496C-ADD4-AECD665C899B}">
      <dsp:nvSpPr>
        <dsp:cNvPr id="0" name=""/>
        <dsp:cNvSpPr/>
      </dsp:nvSpPr>
      <dsp:spPr>
        <a:xfrm>
          <a:off x="0" y="1618508"/>
          <a:ext cx="1631082" cy="90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r" defTabSz="1600200">
            <a:lnSpc>
              <a:spcPct val="90000"/>
            </a:lnSpc>
            <a:spcBef>
              <a:spcPct val="0"/>
            </a:spcBef>
            <a:spcAft>
              <a:spcPct val="35000"/>
            </a:spcAft>
            <a:buNone/>
          </a:pPr>
          <a:endParaRPr lang="en-GB" sz="3600" kern="1200" dirty="0"/>
        </a:p>
      </dsp:txBody>
      <dsp:txXfrm>
        <a:off x="0" y="1618508"/>
        <a:ext cx="1631082" cy="906156"/>
      </dsp:txXfrm>
    </dsp:sp>
    <dsp:sp modelId="{6D680F4C-34EE-4F0B-8090-C2EBD459CAC5}">
      <dsp:nvSpPr>
        <dsp:cNvPr id="0" name=""/>
        <dsp:cNvSpPr/>
      </dsp:nvSpPr>
      <dsp:spPr>
        <a:xfrm rot="5400000">
          <a:off x="3006325" y="1414623"/>
          <a:ext cx="1510261" cy="1313927"/>
        </a:xfrm>
        <a:prstGeom prst="hexagon">
          <a:avLst>
            <a:gd name="adj" fmla="val 25000"/>
            <a:gd name="vf" fmla="val 115470"/>
          </a:avLst>
        </a:prstGeom>
        <a:solidFill>
          <a:srgbClr val="00B050"/>
        </a:solidFill>
        <a:ln>
          <a:solidFill>
            <a:srgbClr val="00B050"/>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3309246" y="1551805"/>
        <a:ext cx="904419" cy="1039563"/>
      </dsp:txXfrm>
    </dsp:sp>
    <dsp:sp modelId="{989B05B4-C226-4E6D-9381-83865E1A9FCE}">
      <dsp:nvSpPr>
        <dsp:cNvPr id="0" name=""/>
        <dsp:cNvSpPr/>
      </dsp:nvSpPr>
      <dsp:spPr>
        <a:xfrm rot="5400000">
          <a:off x="2299523" y="2696533"/>
          <a:ext cx="1510261" cy="1313927"/>
        </a:xfrm>
        <a:prstGeom prst="hexagon">
          <a:avLst>
            <a:gd name="adj" fmla="val 25000"/>
            <a:gd name="vf" fmla="val 115470"/>
          </a:avLst>
        </a:prstGeom>
        <a:solidFill>
          <a:schemeClr val="bg1"/>
        </a:solid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rot="-5400000">
        <a:off x="2602444" y="2833715"/>
        <a:ext cx="904419" cy="1039563"/>
      </dsp:txXfrm>
    </dsp:sp>
    <dsp:sp modelId="{5CD2D24C-D9E1-42F6-897E-2A95AA54C0EF}">
      <dsp:nvSpPr>
        <dsp:cNvPr id="0" name=""/>
        <dsp:cNvSpPr/>
      </dsp:nvSpPr>
      <dsp:spPr>
        <a:xfrm>
          <a:off x="3751488" y="2900418"/>
          <a:ext cx="1685451" cy="906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endParaRPr lang="en-GB" sz="3600" kern="1200" dirty="0"/>
        </a:p>
      </dsp:txBody>
      <dsp:txXfrm>
        <a:off x="3751488" y="2900418"/>
        <a:ext cx="1685451" cy="906156"/>
      </dsp:txXfrm>
    </dsp:sp>
    <dsp:sp modelId="{6DBA9CCA-9288-48EF-A884-68CC242E29A5}">
      <dsp:nvSpPr>
        <dsp:cNvPr id="0" name=""/>
        <dsp:cNvSpPr/>
      </dsp:nvSpPr>
      <dsp:spPr>
        <a:xfrm rot="5400000">
          <a:off x="880482" y="2696533"/>
          <a:ext cx="1510261" cy="1313927"/>
        </a:xfrm>
        <a:prstGeom prst="hexagon">
          <a:avLst>
            <a:gd name="adj" fmla="val 25000"/>
            <a:gd name="vf" fmla="val 115470"/>
          </a:avLst>
        </a:prstGeom>
        <a:solidFill>
          <a:schemeClr val="tx1"/>
        </a:solidFill>
        <a:ln>
          <a:solidFill>
            <a:schemeClr val="tx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GB" sz="3600" kern="1200"/>
        </a:p>
      </dsp:txBody>
      <dsp:txXfrm rot="-5400000">
        <a:off x="1183403" y="2833715"/>
        <a:ext cx="904419" cy="1039563"/>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EBF5BC-7114-4AF3-BC1F-91FC77EA88D0}">
      <dsp:nvSpPr>
        <dsp:cNvPr id="0" name=""/>
        <dsp:cNvSpPr/>
      </dsp:nvSpPr>
      <dsp:spPr>
        <a:xfrm>
          <a:off x="387084" y="0"/>
          <a:ext cx="4386958" cy="4064000"/>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86ABB1-5E07-431F-B61C-E6DE3F9A63D0}">
      <dsp:nvSpPr>
        <dsp:cNvPr id="0" name=""/>
        <dsp:cNvSpPr/>
      </dsp:nvSpPr>
      <dsp:spPr>
        <a:xfrm>
          <a:off x="173" y="1219199"/>
          <a:ext cx="1649866" cy="16256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Beginning</a:t>
          </a:r>
        </a:p>
      </dsp:txBody>
      <dsp:txXfrm>
        <a:off x="79528" y="1298554"/>
        <a:ext cx="1491156" cy="1466890"/>
      </dsp:txXfrm>
    </dsp:sp>
    <dsp:sp modelId="{73AAD1BD-6BEC-4202-BB47-240ACCDE6801}">
      <dsp:nvSpPr>
        <dsp:cNvPr id="0" name=""/>
        <dsp:cNvSpPr/>
      </dsp:nvSpPr>
      <dsp:spPr>
        <a:xfrm>
          <a:off x="1755630" y="1219199"/>
          <a:ext cx="1649866" cy="162560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Middle</a:t>
          </a:r>
        </a:p>
      </dsp:txBody>
      <dsp:txXfrm>
        <a:off x="1834985" y="1298554"/>
        <a:ext cx="1491156" cy="1466890"/>
      </dsp:txXfrm>
    </dsp:sp>
    <dsp:sp modelId="{873494AE-E041-44A2-9D7A-AB3053F447D9}">
      <dsp:nvSpPr>
        <dsp:cNvPr id="0" name=""/>
        <dsp:cNvSpPr/>
      </dsp:nvSpPr>
      <dsp:spPr>
        <a:xfrm>
          <a:off x="3511088" y="1219199"/>
          <a:ext cx="1649866" cy="162560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End</a:t>
          </a:r>
        </a:p>
      </dsp:txBody>
      <dsp:txXfrm>
        <a:off x="3590443" y="1298554"/>
        <a:ext cx="1491156" cy="14668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3F6EB9-3441-4E6A-88FD-814530BCF821}">
      <dsp:nvSpPr>
        <dsp:cNvPr id="0" name=""/>
        <dsp:cNvSpPr/>
      </dsp:nvSpPr>
      <dsp:spPr>
        <a:xfrm>
          <a:off x="1404620" y="165099"/>
          <a:ext cx="3276600" cy="1137920"/>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24BE87-E689-4829-8265-4376B7C0477C}">
      <dsp:nvSpPr>
        <dsp:cNvPr id="0" name=""/>
        <dsp:cNvSpPr/>
      </dsp:nvSpPr>
      <dsp:spPr>
        <a:xfrm>
          <a:off x="2730500" y="2951479"/>
          <a:ext cx="635000" cy="406400"/>
        </a:xfrm>
        <a:prstGeom prst="downArrow">
          <a:avLst/>
        </a:prstGeom>
        <a:solidFill>
          <a:schemeClr val="accent5">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65E606-3706-4517-A243-76A61F6D50A9}">
      <dsp:nvSpPr>
        <dsp:cNvPr id="0" name=""/>
        <dsp:cNvSpPr/>
      </dsp:nvSpPr>
      <dsp:spPr>
        <a:xfrm>
          <a:off x="1524000"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endParaRPr lang="en-GB" sz="2700" kern="1200" dirty="0"/>
        </a:p>
      </dsp:txBody>
      <dsp:txXfrm>
        <a:off x="1524000" y="3276600"/>
        <a:ext cx="3048000" cy="762000"/>
      </dsp:txXfrm>
    </dsp:sp>
    <dsp:sp modelId="{9FFA0B02-5985-481D-83C8-D0E37156CC9D}">
      <dsp:nvSpPr>
        <dsp:cNvPr id="0" name=""/>
        <dsp:cNvSpPr/>
      </dsp:nvSpPr>
      <dsp:spPr>
        <a:xfrm>
          <a:off x="2595880" y="1390904"/>
          <a:ext cx="1143000" cy="114300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2763268" y="1558292"/>
        <a:ext cx="808224" cy="808224"/>
      </dsp:txXfrm>
    </dsp:sp>
    <dsp:sp modelId="{7B4C3748-D85F-4DB9-9DCE-A34D9D2B09AA}">
      <dsp:nvSpPr>
        <dsp:cNvPr id="0" name=""/>
        <dsp:cNvSpPr/>
      </dsp:nvSpPr>
      <dsp:spPr>
        <a:xfrm>
          <a:off x="1778000" y="533399"/>
          <a:ext cx="1143000" cy="1143000"/>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1945388" y="700787"/>
        <a:ext cx="808224" cy="808224"/>
      </dsp:txXfrm>
    </dsp:sp>
    <dsp:sp modelId="{F90B6C6F-9D93-4A86-B972-51A458B634A8}">
      <dsp:nvSpPr>
        <dsp:cNvPr id="0" name=""/>
        <dsp:cNvSpPr/>
      </dsp:nvSpPr>
      <dsp:spPr>
        <a:xfrm>
          <a:off x="2946400" y="257047"/>
          <a:ext cx="1143000" cy="1143000"/>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3113788" y="424435"/>
        <a:ext cx="808224" cy="808224"/>
      </dsp:txXfrm>
    </dsp:sp>
    <dsp:sp modelId="{13CDD0C2-BA2D-4B46-863A-71938477F3B3}">
      <dsp:nvSpPr>
        <dsp:cNvPr id="0" name=""/>
        <dsp:cNvSpPr/>
      </dsp:nvSpPr>
      <dsp:spPr>
        <a:xfrm>
          <a:off x="1270000" y="25399"/>
          <a:ext cx="3556000" cy="2844800"/>
        </a:xfrm>
        <a:prstGeom prst="funnel">
          <a:avLst/>
        </a:prstGeom>
        <a:solidFill>
          <a:schemeClr val="lt1">
            <a:alpha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FE1841-B993-4A6D-AF7A-F1C2FF9B9988}">
      <dsp:nvSpPr>
        <dsp:cNvPr id="0" name=""/>
        <dsp:cNvSpPr/>
      </dsp:nvSpPr>
      <dsp:spPr>
        <a:xfrm>
          <a:off x="3123476" y="2918786"/>
          <a:ext cx="91440" cy="166382"/>
        </a:xfrm>
        <a:custGeom>
          <a:avLst/>
          <a:gdLst/>
          <a:ahLst/>
          <a:cxnLst/>
          <a:rect l="0" t="0" r="0" b="0"/>
          <a:pathLst>
            <a:path>
              <a:moveTo>
                <a:pt x="45720" y="0"/>
              </a:moveTo>
              <a:lnTo>
                <a:pt x="45720" y="1663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54AF14-C014-4BFF-AA95-F561C5948CDA}">
      <dsp:nvSpPr>
        <dsp:cNvPr id="0" name=""/>
        <dsp:cNvSpPr/>
      </dsp:nvSpPr>
      <dsp:spPr>
        <a:xfrm>
          <a:off x="2079785" y="2224204"/>
          <a:ext cx="1089411" cy="166382"/>
        </a:xfrm>
        <a:custGeom>
          <a:avLst/>
          <a:gdLst/>
          <a:ahLst/>
          <a:cxnLst/>
          <a:rect l="0" t="0" r="0" b="0"/>
          <a:pathLst>
            <a:path>
              <a:moveTo>
                <a:pt x="0" y="0"/>
              </a:moveTo>
              <a:lnTo>
                <a:pt x="0" y="83851"/>
              </a:lnTo>
              <a:lnTo>
                <a:pt x="1089411" y="83851"/>
              </a:lnTo>
              <a:lnTo>
                <a:pt x="1089411" y="1663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D48890-9471-4895-9F4B-222CF559B92A}">
      <dsp:nvSpPr>
        <dsp:cNvPr id="0" name=""/>
        <dsp:cNvSpPr/>
      </dsp:nvSpPr>
      <dsp:spPr>
        <a:xfrm>
          <a:off x="990373" y="2918786"/>
          <a:ext cx="726274" cy="166382"/>
        </a:xfrm>
        <a:custGeom>
          <a:avLst/>
          <a:gdLst/>
          <a:ahLst/>
          <a:cxnLst/>
          <a:rect l="0" t="0" r="0" b="0"/>
          <a:pathLst>
            <a:path>
              <a:moveTo>
                <a:pt x="0" y="0"/>
              </a:moveTo>
              <a:lnTo>
                <a:pt x="0" y="83851"/>
              </a:lnTo>
              <a:lnTo>
                <a:pt x="726274" y="83851"/>
              </a:lnTo>
              <a:lnTo>
                <a:pt x="726274" y="1663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AD2EE-1A03-4D8A-9726-50076B968EC0}">
      <dsp:nvSpPr>
        <dsp:cNvPr id="0" name=""/>
        <dsp:cNvSpPr/>
      </dsp:nvSpPr>
      <dsp:spPr>
        <a:xfrm>
          <a:off x="264099" y="2918786"/>
          <a:ext cx="726274" cy="166382"/>
        </a:xfrm>
        <a:custGeom>
          <a:avLst/>
          <a:gdLst/>
          <a:ahLst/>
          <a:cxnLst/>
          <a:rect l="0" t="0" r="0" b="0"/>
          <a:pathLst>
            <a:path>
              <a:moveTo>
                <a:pt x="726274" y="0"/>
              </a:moveTo>
              <a:lnTo>
                <a:pt x="726274" y="83851"/>
              </a:lnTo>
              <a:lnTo>
                <a:pt x="0" y="83851"/>
              </a:lnTo>
              <a:lnTo>
                <a:pt x="0" y="166382"/>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C41C0-8432-4538-A35A-E1FCCDDE1112}">
      <dsp:nvSpPr>
        <dsp:cNvPr id="0" name=""/>
        <dsp:cNvSpPr/>
      </dsp:nvSpPr>
      <dsp:spPr>
        <a:xfrm>
          <a:off x="990373" y="2224204"/>
          <a:ext cx="1089411" cy="166382"/>
        </a:xfrm>
        <a:custGeom>
          <a:avLst/>
          <a:gdLst/>
          <a:ahLst/>
          <a:cxnLst/>
          <a:rect l="0" t="0" r="0" b="0"/>
          <a:pathLst>
            <a:path>
              <a:moveTo>
                <a:pt x="1089411" y="0"/>
              </a:moveTo>
              <a:lnTo>
                <a:pt x="1089411" y="83851"/>
              </a:lnTo>
              <a:lnTo>
                <a:pt x="0" y="83851"/>
              </a:lnTo>
              <a:lnTo>
                <a:pt x="0" y="1663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7D0D74-B350-4A76-A035-0B1A68E60A3E}">
      <dsp:nvSpPr>
        <dsp:cNvPr id="0" name=""/>
        <dsp:cNvSpPr/>
      </dsp:nvSpPr>
      <dsp:spPr>
        <a:xfrm>
          <a:off x="1815685" y="1696005"/>
          <a:ext cx="528199" cy="528199"/>
        </a:xfrm>
        <a:prstGeom prst="ellipse">
          <a:avLst/>
        </a:prstGeom>
        <a:solidFill>
          <a:srgbClr val="C0504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DC2C6C-2D25-40CF-AF47-56C20F25FC02}">
      <dsp:nvSpPr>
        <dsp:cNvPr id="0" name=""/>
        <dsp:cNvSpPr/>
      </dsp:nvSpPr>
      <dsp:spPr>
        <a:xfrm>
          <a:off x="2343884" y="1694684"/>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t>15</a:t>
          </a:r>
          <a:r>
            <a:rPr lang="en-GB" sz="1100" kern="1200" baseline="30000" dirty="0"/>
            <a:t>th</a:t>
          </a:r>
          <a:r>
            <a:rPr lang="en-GB" sz="1100" kern="1200" dirty="0"/>
            <a:t> Century Monarch</a:t>
          </a:r>
        </a:p>
      </dsp:txBody>
      <dsp:txXfrm>
        <a:off x="2343884" y="1694684"/>
        <a:ext cx="792299" cy="528199"/>
      </dsp:txXfrm>
    </dsp:sp>
    <dsp:sp modelId="{E3E14FBB-68A9-474E-BC37-91631D318482}">
      <dsp:nvSpPr>
        <dsp:cNvPr id="0" name=""/>
        <dsp:cNvSpPr/>
      </dsp:nvSpPr>
      <dsp:spPr>
        <a:xfrm>
          <a:off x="726274" y="2390587"/>
          <a:ext cx="528199" cy="528199"/>
        </a:xfrm>
        <a:prstGeom prst="ellips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A7DC39-C525-4D81-AE5F-B753AF043208}">
      <dsp:nvSpPr>
        <dsp:cNvPr id="0" name=""/>
        <dsp:cNvSpPr/>
      </dsp:nvSpPr>
      <dsp:spPr>
        <a:xfrm>
          <a:off x="1254473" y="2389267"/>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t>Views on Politics</a:t>
          </a:r>
        </a:p>
      </dsp:txBody>
      <dsp:txXfrm>
        <a:off x="1254473" y="2389267"/>
        <a:ext cx="792299" cy="528199"/>
      </dsp:txXfrm>
    </dsp:sp>
    <dsp:sp modelId="{09B821B4-9500-4D96-AEE1-5D1CB894B16E}">
      <dsp:nvSpPr>
        <dsp:cNvPr id="0" name=""/>
        <dsp:cNvSpPr/>
      </dsp:nvSpPr>
      <dsp:spPr>
        <a:xfrm>
          <a:off x="0" y="3085169"/>
          <a:ext cx="528199" cy="528199"/>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EB9576-27EC-4D66-97D9-3E18850510EA}">
      <dsp:nvSpPr>
        <dsp:cNvPr id="0" name=""/>
        <dsp:cNvSpPr/>
      </dsp:nvSpPr>
      <dsp:spPr>
        <a:xfrm>
          <a:off x="528199" y="3083849"/>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endParaRPr lang="en-GB" sz="1100" kern="1200" dirty="0"/>
        </a:p>
      </dsp:txBody>
      <dsp:txXfrm>
        <a:off x="528199" y="3083849"/>
        <a:ext cx="792299" cy="528199"/>
      </dsp:txXfrm>
    </dsp:sp>
    <dsp:sp modelId="{4B891AC3-CB7D-4B64-9A11-21D232A25F7C}">
      <dsp:nvSpPr>
        <dsp:cNvPr id="0" name=""/>
        <dsp:cNvSpPr/>
      </dsp:nvSpPr>
      <dsp:spPr>
        <a:xfrm>
          <a:off x="1452548" y="3085169"/>
          <a:ext cx="528199" cy="528199"/>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03E795-9F45-4912-A8EE-BCEB2CD61514}">
      <dsp:nvSpPr>
        <dsp:cNvPr id="0" name=""/>
        <dsp:cNvSpPr/>
      </dsp:nvSpPr>
      <dsp:spPr>
        <a:xfrm>
          <a:off x="1980747" y="3083849"/>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endParaRPr lang="en-GB" sz="1100" kern="1200" dirty="0"/>
        </a:p>
      </dsp:txBody>
      <dsp:txXfrm>
        <a:off x="1980747" y="3083849"/>
        <a:ext cx="792299" cy="528199"/>
      </dsp:txXfrm>
    </dsp:sp>
    <dsp:sp modelId="{868191E5-638C-43B1-885A-F07482D8C244}">
      <dsp:nvSpPr>
        <dsp:cNvPr id="0" name=""/>
        <dsp:cNvSpPr/>
      </dsp:nvSpPr>
      <dsp:spPr>
        <a:xfrm>
          <a:off x="2905096" y="2390587"/>
          <a:ext cx="528199" cy="528199"/>
        </a:xfrm>
        <a:prstGeom prst="ellipse">
          <a:avLst/>
        </a:prstGeom>
        <a:solidFill>
          <a:srgbClr val="8064A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B2EB74-2029-4C16-ABBB-283802F28A71}">
      <dsp:nvSpPr>
        <dsp:cNvPr id="0" name=""/>
        <dsp:cNvSpPr/>
      </dsp:nvSpPr>
      <dsp:spPr>
        <a:xfrm>
          <a:off x="3433295" y="2389267"/>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r>
            <a:rPr lang="en-GB" sz="1100" kern="1200" dirty="0"/>
            <a:t>Core Beliefs</a:t>
          </a:r>
        </a:p>
      </dsp:txBody>
      <dsp:txXfrm>
        <a:off x="3433295" y="2389267"/>
        <a:ext cx="792299" cy="528199"/>
      </dsp:txXfrm>
    </dsp:sp>
    <dsp:sp modelId="{0F6028E9-E230-490E-AA39-2F5AAF6BEBF4}">
      <dsp:nvSpPr>
        <dsp:cNvPr id="0" name=""/>
        <dsp:cNvSpPr/>
      </dsp:nvSpPr>
      <dsp:spPr>
        <a:xfrm>
          <a:off x="2905096" y="3085169"/>
          <a:ext cx="528199" cy="528199"/>
        </a:xfrm>
        <a:prstGeom prst="ellipse">
          <a:avLst/>
        </a:prstGeom>
        <a:solidFill>
          <a:srgbClr val="4BACC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A8099D-8C7D-4605-8A33-844CF7E11F8A}">
      <dsp:nvSpPr>
        <dsp:cNvPr id="0" name=""/>
        <dsp:cNvSpPr/>
      </dsp:nvSpPr>
      <dsp:spPr>
        <a:xfrm>
          <a:off x="3433295" y="3083849"/>
          <a:ext cx="792299" cy="528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a:lnSpc>
              <a:spcPct val="90000"/>
            </a:lnSpc>
            <a:spcBef>
              <a:spcPct val="0"/>
            </a:spcBef>
            <a:spcAft>
              <a:spcPct val="35000"/>
            </a:spcAft>
            <a:buNone/>
          </a:pPr>
          <a:endParaRPr lang="en-GB" sz="1100" kern="1200" dirty="0"/>
        </a:p>
      </dsp:txBody>
      <dsp:txXfrm>
        <a:off x="3433295" y="3083849"/>
        <a:ext cx="792299" cy="528199"/>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C3777A-3E57-4A72-918F-8E3069FF7779}">
      <dsp:nvSpPr>
        <dsp:cNvPr id="0" name=""/>
        <dsp:cNvSpPr/>
      </dsp:nvSpPr>
      <dsp:spPr>
        <a:xfrm rot="5400000">
          <a:off x="154" y="955421"/>
          <a:ext cx="2014418" cy="2014728"/>
        </a:xfrm>
        <a:prstGeom prst="blockArc">
          <a:avLst>
            <a:gd name="adj1" fmla="val 13500000"/>
            <a:gd name="adj2" fmla="val 18900000"/>
            <a:gd name="adj3" fmla="val 496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849FBE5-D1EE-41E2-95ED-C870EEC75680}">
      <dsp:nvSpPr>
        <dsp:cNvPr id="0" name=""/>
        <dsp:cNvSpPr/>
      </dsp:nvSpPr>
      <dsp:spPr>
        <a:xfrm rot="16200000">
          <a:off x="2073404" y="955421"/>
          <a:ext cx="2014418" cy="2014728"/>
        </a:xfrm>
        <a:prstGeom prst="blockArc">
          <a:avLst>
            <a:gd name="adj1" fmla="val 13500000"/>
            <a:gd name="adj2" fmla="val 18900000"/>
            <a:gd name="adj3" fmla="val 496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7CA0A07E-4F94-40C0-8F0A-F29AE62F0210}">
      <dsp:nvSpPr>
        <dsp:cNvPr id="0" name=""/>
        <dsp:cNvSpPr/>
      </dsp:nvSpPr>
      <dsp:spPr>
        <a:xfrm>
          <a:off x="2311603" y="2705410"/>
          <a:ext cx="1529486" cy="40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2311603" y="2705410"/>
        <a:ext cx="1529486" cy="403012"/>
      </dsp:txXfrm>
    </dsp:sp>
    <dsp:sp modelId="{10B9B993-0609-42E6-976F-F4E0E2347525}">
      <dsp:nvSpPr>
        <dsp:cNvPr id="0" name=""/>
        <dsp:cNvSpPr/>
      </dsp:nvSpPr>
      <dsp:spPr>
        <a:xfrm rot="5400000">
          <a:off x="2008786" y="955421"/>
          <a:ext cx="2014418" cy="2014728"/>
        </a:xfrm>
        <a:prstGeom prst="blockArc">
          <a:avLst>
            <a:gd name="adj1" fmla="val 13500000"/>
            <a:gd name="adj2" fmla="val 18900000"/>
            <a:gd name="adj3" fmla="val 496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D23321B-B0B0-4146-9D2B-79CBEC78FE98}">
      <dsp:nvSpPr>
        <dsp:cNvPr id="0" name=""/>
        <dsp:cNvSpPr/>
      </dsp:nvSpPr>
      <dsp:spPr>
        <a:xfrm rot="16200000">
          <a:off x="4081426" y="955421"/>
          <a:ext cx="2014418" cy="2014728"/>
        </a:xfrm>
        <a:prstGeom prst="blockArc">
          <a:avLst>
            <a:gd name="adj1" fmla="val 13500000"/>
            <a:gd name="adj2" fmla="val 18900000"/>
            <a:gd name="adj3" fmla="val 496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15CF541-DF23-4D20-88CB-842403A9E6CB}">
      <dsp:nvSpPr>
        <dsp:cNvPr id="0" name=""/>
        <dsp:cNvSpPr/>
      </dsp:nvSpPr>
      <dsp:spPr>
        <a:xfrm>
          <a:off x="4172712" y="2705410"/>
          <a:ext cx="1529486" cy="40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4172712" y="2705410"/>
        <a:ext cx="1529486" cy="403012"/>
      </dsp:txXfrm>
    </dsp:sp>
    <dsp:sp modelId="{6B858AA8-D265-4F62-BB2C-523ACDC44DF4}">
      <dsp:nvSpPr>
        <dsp:cNvPr id="0" name=""/>
        <dsp:cNvSpPr/>
      </dsp:nvSpPr>
      <dsp:spPr>
        <a:xfrm>
          <a:off x="2262457" y="1533599"/>
          <a:ext cx="922958" cy="922958"/>
        </a:xfrm>
        <a:prstGeom prst="ellipse">
          <a:avLst/>
        </a:prstGeom>
        <a:gradFill rotWithShape="0">
          <a:gsLst>
            <a:gs pos="0">
              <a:schemeClr val="accent5">
                <a:alpha val="50000"/>
                <a:hueOff val="0"/>
                <a:satOff val="0"/>
                <a:lumOff val="0"/>
                <a:alphaOff val="0"/>
                <a:shade val="51000"/>
                <a:satMod val="130000"/>
              </a:schemeClr>
            </a:gs>
            <a:gs pos="80000">
              <a:schemeClr val="accent5">
                <a:alpha val="50000"/>
                <a:hueOff val="0"/>
                <a:satOff val="0"/>
                <a:lumOff val="0"/>
                <a:alphaOff val="0"/>
                <a:shade val="93000"/>
                <a:satMod val="130000"/>
              </a:schemeClr>
            </a:gs>
            <a:gs pos="100000">
              <a:schemeClr val="accent5">
                <a:alpha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2391338" y="1642435"/>
        <a:ext cx="532156" cy="705285"/>
      </dsp:txXfrm>
    </dsp:sp>
    <dsp:sp modelId="{8469E415-1AC3-4C04-AE30-7DF67508626F}">
      <dsp:nvSpPr>
        <dsp:cNvPr id="0" name=""/>
        <dsp:cNvSpPr/>
      </dsp:nvSpPr>
      <dsp:spPr>
        <a:xfrm>
          <a:off x="2927652" y="1533599"/>
          <a:ext cx="922958" cy="922958"/>
        </a:xfrm>
        <a:prstGeom prst="ellipse">
          <a:avLst/>
        </a:prstGeom>
        <a:gradFill rotWithShape="0">
          <a:gsLst>
            <a:gs pos="0">
              <a:schemeClr val="accent5">
                <a:alpha val="50000"/>
                <a:hueOff val="-1419125"/>
                <a:satOff val="5687"/>
                <a:lumOff val="1233"/>
                <a:alphaOff val="0"/>
                <a:shade val="51000"/>
                <a:satMod val="130000"/>
              </a:schemeClr>
            </a:gs>
            <a:gs pos="80000">
              <a:schemeClr val="accent5">
                <a:alpha val="50000"/>
                <a:hueOff val="-1419125"/>
                <a:satOff val="5687"/>
                <a:lumOff val="1233"/>
                <a:alphaOff val="0"/>
                <a:shade val="93000"/>
                <a:satMod val="130000"/>
              </a:schemeClr>
            </a:gs>
            <a:gs pos="100000">
              <a:schemeClr val="accent5">
                <a:alpha val="50000"/>
                <a:hueOff val="-1419125"/>
                <a:satOff val="5687"/>
                <a:lumOff val="123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3189573" y="1642435"/>
        <a:ext cx="532156" cy="705285"/>
      </dsp:txXfrm>
    </dsp:sp>
    <dsp:sp modelId="{5B49677F-13D7-45FD-8080-AE0EE65569A2}">
      <dsp:nvSpPr>
        <dsp:cNvPr id="0" name=""/>
        <dsp:cNvSpPr/>
      </dsp:nvSpPr>
      <dsp:spPr>
        <a:xfrm>
          <a:off x="581053" y="1261378"/>
          <a:ext cx="638286" cy="638301"/>
        </a:xfrm>
        <a:prstGeom prst="ellipse">
          <a:avLst/>
        </a:prstGeom>
        <a:gradFill rotWithShape="0">
          <a:gsLst>
            <a:gs pos="0">
              <a:schemeClr val="accent5">
                <a:alpha val="50000"/>
                <a:hueOff val="-2838251"/>
                <a:satOff val="11375"/>
                <a:lumOff val="2465"/>
                <a:alphaOff val="0"/>
                <a:shade val="51000"/>
                <a:satMod val="130000"/>
              </a:schemeClr>
            </a:gs>
            <a:gs pos="80000">
              <a:schemeClr val="accent5">
                <a:alpha val="50000"/>
                <a:hueOff val="-2838251"/>
                <a:satOff val="11375"/>
                <a:lumOff val="2465"/>
                <a:alphaOff val="0"/>
                <a:shade val="93000"/>
                <a:satMod val="130000"/>
              </a:schemeClr>
            </a:gs>
            <a:gs pos="100000">
              <a:schemeClr val="accent5">
                <a:alpha val="50000"/>
                <a:hueOff val="-2838251"/>
                <a:satOff val="11375"/>
                <a:lumOff val="246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a:off x="674528" y="1354855"/>
        <a:ext cx="451336" cy="451347"/>
      </dsp:txXfrm>
    </dsp:sp>
    <dsp:sp modelId="{B8B87A58-F17D-4BCB-825E-0FA5C22AF17C}">
      <dsp:nvSpPr>
        <dsp:cNvPr id="0" name=""/>
        <dsp:cNvSpPr/>
      </dsp:nvSpPr>
      <dsp:spPr>
        <a:xfrm>
          <a:off x="345643" y="1795026"/>
          <a:ext cx="313530" cy="313405"/>
        </a:xfrm>
        <a:prstGeom prst="ellipse">
          <a:avLst/>
        </a:prstGeom>
        <a:gradFill rotWithShape="0">
          <a:gsLst>
            <a:gs pos="0">
              <a:schemeClr val="accent5">
                <a:alpha val="50000"/>
                <a:hueOff val="-4257376"/>
                <a:satOff val="17062"/>
                <a:lumOff val="3698"/>
                <a:alphaOff val="0"/>
                <a:shade val="51000"/>
                <a:satMod val="130000"/>
              </a:schemeClr>
            </a:gs>
            <a:gs pos="80000">
              <a:schemeClr val="accent5">
                <a:alpha val="50000"/>
                <a:hueOff val="-4257376"/>
                <a:satOff val="17062"/>
                <a:lumOff val="3698"/>
                <a:alphaOff val="0"/>
                <a:shade val="93000"/>
                <a:satMod val="130000"/>
              </a:schemeClr>
            </a:gs>
            <a:gs pos="100000">
              <a:schemeClr val="accent5">
                <a:alpha val="50000"/>
                <a:hueOff val="-4257376"/>
                <a:satOff val="17062"/>
                <a:lumOff val="369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B8DF3478-0555-46FB-AA89-6849BE0115FF}">
      <dsp:nvSpPr>
        <dsp:cNvPr id="0" name=""/>
        <dsp:cNvSpPr/>
      </dsp:nvSpPr>
      <dsp:spPr>
        <a:xfrm>
          <a:off x="1271719" y="1386934"/>
          <a:ext cx="182431" cy="182312"/>
        </a:xfrm>
        <a:prstGeom prst="ellipse">
          <a:avLst/>
        </a:prstGeom>
        <a:gradFill rotWithShape="0">
          <a:gsLst>
            <a:gs pos="0">
              <a:schemeClr val="accent5">
                <a:alpha val="50000"/>
                <a:hueOff val="-5676501"/>
                <a:satOff val="22749"/>
                <a:lumOff val="4930"/>
                <a:alphaOff val="0"/>
                <a:shade val="51000"/>
                <a:satMod val="130000"/>
              </a:schemeClr>
            </a:gs>
            <a:gs pos="80000">
              <a:schemeClr val="accent5">
                <a:alpha val="50000"/>
                <a:hueOff val="-5676501"/>
                <a:satOff val="22749"/>
                <a:lumOff val="4930"/>
                <a:alphaOff val="0"/>
                <a:shade val="93000"/>
                <a:satMod val="130000"/>
              </a:schemeClr>
            </a:gs>
            <a:gs pos="100000">
              <a:schemeClr val="accent5">
                <a:alpha val="50000"/>
                <a:hueOff val="-5676501"/>
                <a:satOff val="22749"/>
                <a:lumOff val="493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219A8036-8B60-4914-B890-215EEC5D3D30}">
      <dsp:nvSpPr>
        <dsp:cNvPr id="0" name=""/>
        <dsp:cNvSpPr/>
      </dsp:nvSpPr>
      <dsp:spPr>
        <a:xfrm>
          <a:off x="1203924" y="1642614"/>
          <a:ext cx="638286" cy="638301"/>
        </a:xfrm>
        <a:prstGeom prst="ellipse">
          <a:avLst/>
        </a:prstGeom>
        <a:gradFill rotWithShape="0">
          <a:gsLst>
            <a:gs pos="0">
              <a:schemeClr val="accent5">
                <a:alpha val="50000"/>
                <a:hueOff val="-7095626"/>
                <a:satOff val="28436"/>
                <a:lumOff val="6163"/>
                <a:alphaOff val="0"/>
                <a:shade val="51000"/>
                <a:satMod val="130000"/>
              </a:schemeClr>
            </a:gs>
            <a:gs pos="80000">
              <a:schemeClr val="accent5">
                <a:alpha val="50000"/>
                <a:hueOff val="-7095626"/>
                <a:satOff val="28436"/>
                <a:lumOff val="6163"/>
                <a:alphaOff val="0"/>
                <a:shade val="93000"/>
                <a:satMod val="130000"/>
              </a:schemeClr>
            </a:gs>
            <a:gs pos="100000">
              <a:schemeClr val="accent5">
                <a:alpha val="50000"/>
                <a:hueOff val="-7095626"/>
                <a:satOff val="28436"/>
                <a:lumOff val="616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a:off x="1297399" y="1736091"/>
        <a:ext cx="451336" cy="451347"/>
      </dsp:txXfrm>
    </dsp:sp>
    <dsp:sp modelId="{579A18BF-AEE2-4986-8C44-B2F486921A32}">
      <dsp:nvSpPr>
        <dsp:cNvPr id="0" name=""/>
        <dsp:cNvSpPr/>
      </dsp:nvSpPr>
      <dsp:spPr>
        <a:xfrm>
          <a:off x="1270671" y="2319953"/>
          <a:ext cx="182431" cy="182312"/>
        </a:xfrm>
        <a:prstGeom prst="ellipse">
          <a:avLst/>
        </a:prstGeom>
        <a:gradFill rotWithShape="0">
          <a:gsLst>
            <a:gs pos="0">
              <a:schemeClr val="accent5">
                <a:alpha val="50000"/>
                <a:hueOff val="-8514751"/>
                <a:satOff val="34124"/>
                <a:lumOff val="7395"/>
                <a:alphaOff val="0"/>
                <a:shade val="51000"/>
                <a:satMod val="130000"/>
              </a:schemeClr>
            </a:gs>
            <a:gs pos="80000">
              <a:schemeClr val="accent5">
                <a:alpha val="50000"/>
                <a:hueOff val="-8514751"/>
                <a:satOff val="34124"/>
                <a:lumOff val="7395"/>
                <a:alphaOff val="0"/>
                <a:shade val="93000"/>
                <a:satMod val="130000"/>
              </a:schemeClr>
            </a:gs>
            <a:gs pos="100000">
              <a:schemeClr val="accent5">
                <a:alpha val="50000"/>
                <a:hueOff val="-8514751"/>
                <a:satOff val="34124"/>
                <a:lumOff val="739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sp>
    <dsp:sp modelId="{9F4F61C0-A105-4E5A-8A89-8F28E0F723C3}">
      <dsp:nvSpPr>
        <dsp:cNvPr id="0" name=""/>
        <dsp:cNvSpPr/>
      </dsp:nvSpPr>
      <dsp:spPr>
        <a:xfrm>
          <a:off x="592427" y="2007378"/>
          <a:ext cx="638286" cy="638301"/>
        </a:xfrm>
        <a:prstGeom prst="ellipse">
          <a:avLst/>
        </a:prstGeom>
        <a:gradFill rotWithShape="0">
          <a:gsLst>
            <a:gs pos="0">
              <a:schemeClr val="accent5">
                <a:alpha val="50000"/>
                <a:hueOff val="-9933876"/>
                <a:satOff val="39811"/>
                <a:lumOff val="8628"/>
                <a:alphaOff val="0"/>
                <a:shade val="51000"/>
                <a:satMod val="130000"/>
              </a:schemeClr>
            </a:gs>
            <a:gs pos="80000">
              <a:schemeClr val="accent5">
                <a:alpha val="50000"/>
                <a:hueOff val="-9933876"/>
                <a:satOff val="39811"/>
                <a:lumOff val="8628"/>
                <a:alphaOff val="0"/>
                <a:shade val="93000"/>
                <a:satMod val="130000"/>
              </a:schemeClr>
            </a:gs>
            <a:gs pos="100000">
              <a:schemeClr val="accent5">
                <a:alpha val="50000"/>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tx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en-GB" sz="2000" kern="1200" dirty="0"/>
        </a:p>
      </dsp:txBody>
      <dsp:txXfrm>
        <a:off x="685902" y="2100855"/>
        <a:ext cx="451336" cy="451347"/>
      </dsp:txXfrm>
    </dsp:sp>
    <dsp:sp modelId="{06C08084-DDB6-47DC-B478-25EE478543F0}">
      <dsp:nvSpPr>
        <dsp:cNvPr id="0" name=""/>
        <dsp:cNvSpPr/>
      </dsp:nvSpPr>
      <dsp:spPr>
        <a:xfrm>
          <a:off x="4346448" y="1371937"/>
          <a:ext cx="1176528" cy="117631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4518747" y="1544204"/>
        <a:ext cx="831930" cy="831781"/>
      </dsp:txXfrm>
    </dsp:sp>
    <dsp:sp modelId="{E25189F0-4D44-46CB-90EB-39E7A0E0BF30}">
      <dsp:nvSpPr>
        <dsp:cNvPr id="0" name=""/>
        <dsp:cNvSpPr/>
      </dsp:nvSpPr>
      <dsp:spPr>
        <a:xfrm>
          <a:off x="378561" y="2705410"/>
          <a:ext cx="1529486" cy="403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378561" y="2705410"/>
        <a:ext cx="1529486" cy="40301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77918B-2DD2-4709-98D2-508089EF9326}">
      <dsp:nvSpPr>
        <dsp:cNvPr id="0" name=""/>
        <dsp:cNvSpPr/>
      </dsp:nvSpPr>
      <dsp:spPr>
        <a:xfrm>
          <a:off x="1865268" y="0"/>
          <a:ext cx="2365462" cy="131414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903758" y="38490"/>
        <a:ext cx="2288482" cy="1237166"/>
      </dsp:txXfrm>
    </dsp:sp>
    <dsp:sp modelId="{6823FB31-4F47-40DC-9139-FF560C1C2236}">
      <dsp:nvSpPr>
        <dsp:cNvPr id="0" name=""/>
        <dsp:cNvSpPr/>
      </dsp:nvSpPr>
      <dsp:spPr>
        <a:xfrm rot="5400000">
          <a:off x="2801597" y="1346999"/>
          <a:ext cx="492804" cy="591365"/>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p>
      </dsp:txBody>
      <dsp:txXfrm rot="-5400000">
        <a:off x="2870590" y="1396280"/>
        <a:ext cx="354819" cy="344963"/>
      </dsp:txXfrm>
    </dsp:sp>
    <dsp:sp modelId="{CCA2C7E7-AE02-47AA-94E8-E7B62B7FF07C}">
      <dsp:nvSpPr>
        <dsp:cNvPr id="0" name=""/>
        <dsp:cNvSpPr/>
      </dsp:nvSpPr>
      <dsp:spPr>
        <a:xfrm>
          <a:off x="1865268" y="1971218"/>
          <a:ext cx="2365462" cy="1314146"/>
        </a:xfrm>
        <a:prstGeom prst="roundRect">
          <a:avLst>
            <a:gd name="adj" fmla="val 1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903758" y="2009708"/>
        <a:ext cx="2288482" cy="1237166"/>
      </dsp:txXfrm>
    </dsp:sp>
    <dsp:sp modelId="{913E2BC8-63C1-4026-9C0B-2199BA549717}">
      <dsp:nvSpPr>
        <dsp:cNvPr id="0" name=""/>
        <dsp:cNvSpPr/>
      </dsp:nvSpPr>
      <dsp:spPr>
        <a:xfrm rot="5400000">
          <a:off x="2801597" y="3318218"/>
          <a:ext cx="492804" cy="591365"/>
        </a:xfrm>
        <a:prstGeom prst="rightArrow">
          <a:avLst>
            <a:gd name="adj1" fmla="val 60000"/>
            <a:gd name="adj2" fmla="val 5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GB" sz="2400" kern="1200"/>
        </a:p>
      </dsp:txBody>
      <dsp:txXfrm rot="-5400000">
        <a:off x="2870590" y="3367499"/>
        <a:ext cx="354819" cy="344963"/>
      </dsp:txXfrm>
    </dsp:sp>
    <dsp:sp modelId="{D7189418-CEF2-4E2C-9208-EACB7E892FBA}">
      <dsp:nvSpPr>
        <dsp:cNvPr id="0" name=""/>
        <dsp:cNvSpPr/>
      </dsp:nvSpPr>
      <dsp:spPr>
        <a:xfrm>
          <a:off x="1865268" y="3942438"/>
          <a:ext cx="2365462" cy="1314146"/>
        </a:xfrm>
        <a:prstGeom prst="roundRect">
          <a:avLst>
            <a:gd name="adj" fmla="val 1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170" tIns="217170" rIns="217170" bIns="217170" numCol="1" spcCol="1270" anchor="ctr" anchorCtr="0">
          <a:noAutofit/>
        </a:bodyPr>
        <a:lstStyle/>
        <a:p>
          <a:pPr marL="0" lvl="0" indent="0" algn="ctr" defTabSz="2533650">
            <a:lnSpc>
              <a:spcPct val="90000"/>
            </a:lnSpc>
            <a:spcBef>
              <a:spcPct val="0"/>
            </a:spcBef>
            <a:spcAft>
              <a:spcPct val="35000"/>
            </a:spcAft>
            <a:buNone/>
          </a:pPr>
          <a:endParaRPr lang="en-GB" sz="5700" kern="1200" dirty="0"/>
        </a:p>
      </dsp:txBody>
      <dsp:txXfrm>
        <a:off x="1903758" y="3980928"/>
        <a:ext cx="2288482" cy="123716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E52BA9-0D41-4C4C-A56C-D58486D1CD9B}">
      <dsp:nvSpPr>
        <dsp:cNvPr id="0" name=""/>
        <dsp:cNvSpPr/>
      </dsp:nvSpPr>
      <dsp:spPr>
        <a:xfrm>
          <a:off x="2040" y="1491990"/>
          <a:ext cx="1043523" cy="578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marL="0" lvl="0" indent="0" algn="ctr" defTabSz="755650">
            <a:lnSpc>
              <a:spcPct val="90000"/>
            </a:lnSpc>
            <a:spcBef>
              <a:spcPct val="0"/>
            </a:spcBef>
            <a:spcAft>
              <a:spcPct val="35000"/>
            </a:spcAft>
            <a:buNone/>
          </a:pPr>
          <a:r>
            <a:rPr lang="en-GB" sz="1700" b="1" kern="1200" dirty="0"/>
            <a:t>Criterion</a:t>
          </a:r>
          <a:r>
            <a:rPr lang="zh-CN" altLang="en-US" sz="1700" b="1" kern="1200" dirty="0"/>
            <a:t>标准</a:t>
          </a:r>
          <a:r>
            <a:rPr lang="en-GB" sz="1700" b="1" kern="1200" dirty="0"/>
            <a:t> 1</a:t>
          </a:r>
        </a:p>
      </dsp:txBody>
      <dsp:txXfrm>
        <a:off x="2040" y="1491990"/>
        <a:ext cx="1043523" cy="578531"/>
      </dsp:txXfrm>
    </dsp:sp>
    <dsp:sp modelId="{3D5B640D-94D9-42D6-B06F-E277A785BEB9}">
      <dsp:nvSpPr>
        <dsp:cNvPr id="0" name=""/>
        <dsp:cNvSpPr/>
      </dsp:nvSpPr>
      <dsp:spPr>
        <a:xfrm>
          <a:off x="1045564" y="1491990"/>
          <a:ext cx="208704" cy="578531"/>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9B2340-10CF-4467-B550-5FAD3614CB1B}">
      <dsp:nvSpPr>
        <dsp:cNvPr id="0" name=""/>
        <dsp:cNvSpPr/>
      </dsp:nvSpPr>
      <dsp:spPr>
        <a:xfrm>
          <a:off x="1337750" y="1491990"/>
          <a:ext cx="2838385" cy="578531"/>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1337750" y="1491990"/>
        <a:ext cx="2838385" cy="578531"/>
      </dsp:txXfrm>
    </dsp:sp>
    <dsp:sp modelId="{6C6E301B-4D53-479F-87D4-8ECFAEF1FC75}">
      <dsp:nvSpPr>
        <dsp:cNvPr id="0" name=""/>
        <dsp:cNvSpPr/>
      </dsp:nvSpPr>
      <dsp:spPr>
        <a:xfrm>
          <a:off x="2040" y="2131721"/>
          <a:ext cx="1043523" cy="578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marL="0" lvl="0" indent="0" algn="ctr" defTabSz="755650">
            <a:lnSpc>
              <a:spcPct val="90000"/>
            </a:lnSpc>
            <a:spcBef>
              <a:spcPct val="0"/>
            </a:spcBef>
            <a:spcAft>
              <a:spcPct val="35000"/>
            </a:spcAft>
            <a:buNone/>
          </a:pPr>
          <a:r>
            <a:rPr lang="en-GB" sz="1700" b="1" kern="1200" dirty="0"/>
            <a:t>Criterion</a:t>
          </a:r>
          <a:r>
            <a:rPr lang="zh-CN" altLang="en-US" sz="1700" b="1" kern="1200" dirty="0"/>
            <a:t>标准</a:t>
          </a:r>
          <a:r>
            <a:rPr lang="en-GB" sz="1700" b="1" kern="1200" dirty="0"/>
            <a:t> 2</a:t>
          </a:r>
        </a:p>
      </dsp:txBody>
      <dsp:txXfrm>
        <a:off x="2040" y="2131721"/>
        <a:ext cx="1043523" cy="578531"/>
      </dsp:txXfrm>
    </dsp:sp>
    <dsp:sp modelId="{9CE1B135-86DE-4892-80AB-3D101BE7608A}">
      <dsp:nvSpPr>
        <dsp:cNvPr id="0" name=""/>
        <dsp:cNvSpPr/>
      </dsp:nvSpPr>
      <dsp:spPr>
        <a:xfrm>
          <a:off x="1045564" y="2131721"/>
          <a:ext cx="208704" cy="578531"/>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1F069E-EB6E-4EC5-8277-678EF150CBFC}">
      <dsp:nvSpPr>
        <dsp:cNvPr id="0" name=""/>
        <dsp:cNvSpPr/>
      </dsp:nvSpPr>
      <dsp:spPr>
        <a:xfrm>
          <a:off x="1337750" y="2131721"/>
          <a:ext cx="2838385" cy="578531"/>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1337750" y="2131721"/>
        <a:ext cx="2838385" cy="578531"/>
      </dsp:txXfrm>
    </dsp:sp>
    <dsp:sp modelId="{4EDA22F4-B83F-42B7-B76E-B6E68CB14D2B}">
      <dsp:nvSpPr>
        <dsp:cNvPr id="0" name=""/>
        <dsp:cNvSpPr/>
      </dsp:nvSpPr>
      <dsp:spPr>
        <a:xfrm>
          <a:off x="2040" y="2771452"/>
          <a:ext cx="1043523" cy="578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43180" rIns="120904" bIns="43180" numCol="1" spcCol="1270" anchor="ctr" anchorCtr="0">
          <a:noAutofit/>
        </a:bodyPr>
        <a:lstStyle/>
        <a:p>
          <a:pPr marL="0" lvl="0" indent="0" algn="ctr" defTabSz="755650">
            <a:lnSpc>
              <a:spcPct val="90000"/>
            </a:lnSpc>
            <a:spcBef>
              <a:spcPct val="0"/>
            </a:spcBef>
            <a:spcAft>
              <a:spcPct val="35000"/>
            </a:spcAft>
            <a:buNone/>
          </a:pPr>
          <a:r>
            <a:rPr lang="en-GB" sz="1700" b="1" kern="1200" dirty="0"/>
            <a:t>Criterion</a:t>
          </a:r>
          <a:r>
            <a:rPr lang="zh-CN" altLang="en-US" sz="1700" b="1" kern="1200" dirty="0"/>
            <a:t>标准</a:t>
          </a:r>
          <a:r>
            <a:rPr lang="en-GB" sz="1700" b="1" kern="1200" dirty="0"/>
            <a:t> 3</a:t>
          </a:r>
        </a:p>
      </dsp:txBody>
      <dsp:txXfrm>
        <a:off x="2040" y="2771452"/>
        <a:ext cx="1043523" cy="578531"/>
      </dsp:txXfrm>
    </dsp:sp>
    <dsp:sp modelId="{2617EDDD-DFCF-4AB5-87E8-D1236F41A9EE}">
      <dsp:nvSpPr>
        <dsp:cNvPr id="0" name=""/>
        <dsp:cNvSpPr/>
      </dsp:nvSpPr>
      <dsp:spPr>
        <a:xfrm>
          <a:off x="1045564" y="2771452"/>
          <a:ext cx="208704" cy="578531"/>
        </a:xfrm>
        <a:prstGeom prst="leftBrace">
          <a:avLst>
            <a:gd name="adj1" fmla="val 35000"/>
            <a:gd name="adj2" fmla="val 50000"/>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57BE33-E8D6-4582-B727-7E20E7BF8152}">
      <dsp:nvSpPr>
        <dsp:cNvPr id="0" name=""/>
        <dsp:cNvSpPr/>
      </dsp:nvSpPr>
      <dsp:spPr>
        <a:xfrm>
          <a:off x="1337750" y="2771452"/>
          <a:ext cx="2838385" cy="578531"/>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endParaRPr lang="en-GB" sz="1700" kern="1200" dirty="0"/>
        </a:p>
      </dsp:txBody>
      <dsp:txXfrm>
        <a:off x="1337750" y="2771452"/>
        <a:ext cx="2838385" cy="578531"/>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DCAED2-807A-4123-A0E3-BAECF339BAFF}">
      <dsp:nvSpPr>
        <dsp:cNvPr id="0" name=""/>
        <dsp:cNvSpPr/>
      </dsp:nvSpPr>
      <dsp:spPr>
        <a:xfrm rot="5400000">
          <a:off x="197983" y="1924014"/>
          <a:ext cx="745260" cy="848453"/>
        </a:xfrm>
        <a:prstGeom prst="bentUpArrow">
          <a:avLst>
            <a:gd name="adj1" fmla="val 32840"/>
            <a:gd name="adj2" fmla="val 25000"/>
            <a:gd name="adj3" fmla="val 3578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C9E1E5-DB6A-48DB-B927-6E0C5C9ECD00}">
      <dsp:nvSpPr>
        <dsp:cNvPr id="0" name=""/>
        <dsp:cNvSpPr/>
      </dsp:nvSpPr>
      <dsp:spPr>
        <a:xfrm>
          <a:off x="534" y="1097878"/>
          <a:ext cx="1254580" cy="878165"/>
        </a:xfrm>
        <a:prstGeom prst="roundRect">
          <a:avLst>
            <a:gd name="adj" fmla="val 1667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Stage One</a:t>
          </a:r>
          <a:r>
            <a:rPr lang="zh-CN" altLang="en-US" sz="1700" kern="1200" dirty="0"/>
            <a:t>第一阶段</a:t>
          </a:r>
          <a:endParaRPr lang="en-GB" sz="1700" kern="1200" dirty="0"/>
        </a:p>
      </dsp:txBody>
      <dsp:txXfrm>
        <a:off x="43410" y="1140754"/>
        <a:ext cx="1168828" cy="792413"/>
      </dsp:txXfrm>
    </dsp:sp>
    <dsp:sp modelId="{2B2BD6D5-2B19-4205-9F1D-5A915995BD51}">
      <dsp:nvSpPr>
        <dsp:cNvPr id="0" name=""/>
        <dsp:cNvSpPr/>
      </dsp:nvSpPr>
      <dsp:spPr>
        <a:xfrm>
          <a:off x="1255114" y="1181631"/>
          <a:ext cx="912462" cy="709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1255114" y="1181631"/>
        <a:ext cx="912462" cy="709772"/>
      </dsp:txXfrm>
    </dsp:sp>
    <dsp:sp modelId="{F6FB64D4-C107-4D35-9CBE-B8A8D6BAA495}">
      <dsp:nvSpPr>
        <dsp:cNvPr id="0" name=""/>
        <dsp:cNvSpPr/>
      </dsp:nvSpPr>
      <dsp:spPr>
        <a:xfrm rot="5400000">
          <a:off x="1238163" y="2910484"/>
          <a:ext cx="745260" cy="848453"/>
        </a:xfrm>
        <a:prstGeom prst="bentUpArrow">
          <a:avLst>
            <a:gd name="adj1" fmla="val 32840"/>
            <a:gd name="adj2" fmla="val 25000"/>
            <a:gd name="adj3" fmla="val 35780"/>
          </a:avLst>
        </a:prstGeom>
        <a:solidFill>
          <a:schemeClr val="accent4">
            <a:tint val="50000"/>
            <a:hueOff val="-3925392"/>
            <a:satOff val="19763"/>
            <a:lumOff val="1272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E77415-9735-4282-987B-4EDFFEF3AFF1}">
      <dsp:nvSpPr>
        <dsp:cNvPr id="0" name=""/>
        <dsp:cNvSpPr/>
      </dsp:nvSpPr>
      <dsp:spPr>
        <a:xfrm>
          <a:off x="1040714" y="2084348"/>
          <a:ext cx="1254580" cy="878165"/>
        </a:xfrm>
        <a:prstGeom prst="roundRect">
          <a:avLst>
            <a:gd name="adj" fmla="val 1667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Stage Two</a:t>
          </a:r>
          <a:r>
            <a:rPr lang="zh-CN" altLang="en-US" sz="1700" kern="1200" dirty="0"/>
            <a:t>第二阶段</a:t>
          </a:r>
          <a:endParaRPr lang="en-GB" sz="1700" kern="1200" dirty="0"/>
        </a:p>
      </dsp:txBody>
      <dsp:txXfrm>
        <a:off x="1083590" y="2127224"/>
        <a:ext cx="1168828" cy="792413"/>
      </dsp:txXfrm>
    </dsp:sp>
    <dsp:sp modelId="{25E1692F-A833-4BC1-97EC-4043A5D1C744}">
      <dsp:nvSpPr>
        <dsp:cNvPr id="0" name=""/>
        <dsp:cNvSpPr/>
      </dsp:nvSpPr>
      <dsp:spPr>
        <a:xfrm>
          <a:off x="2295295" y="2168101"/>
          <a:ext cx="912462" cy="709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14300" lvl="1" indent="-114300" algn="l" defTabSz="577850">
            <a:lnSpc>
              <a:spcPct val="90000"/>
            </a:lnSpc>
            <a:spcBef>
              <a:spcPct val="0"/>
            </a:spcBef>
            <a:spcAft>
              <a:spcPct val="15000"/>
            </a:spcAft>
            <a:buChar char="•"/>
          </a:pPr>
          <a:endParaRPr lang="en-GB" sz="1300" kern="1200" dirty="0"/>
        </a:p>
      </dsp:txBody>
      <dsp:txXfrm>
        <a:off x="2295295" y="2168101"/>
        <a:ext cx="912462" cy="709772"/>
      </dsp:txXfrm>
    </dsp:sp>
    <dsp:sp modelId="{461DE118-33AD-4642-8EF8-8B49ADA048B0}">
      <dsp:nvSpPr>
        <dsp:cNvPr id="0" name=""/>
        <dsp:cNvSpPr/>
      </dsp:nvSpPr>
      <dsp:spPr>
        <a:xfrm>
          <a:off x="2080895" y="3070817"/>
          <a:ext cx="1254580" cy="878165"/>
        </a:xfrm>
        <a:prstGeom prst="roundRect">
          <a:avLst>
            <a:gd name="adj" fmla="val 1667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Stage Three</a:t>
          </a:r>
          <a:r>
            <a:rPr lang="zh-CN" altLang="en-US" sz="1700" kern="1200" dirty="0"/>
            <a:t>第三阶段</a:t>
          </a:r>
          <a:endParaRPr lang="en-GB" sz="1700" kern="1200" dirty="0"/>
        </a:p>
      </dsp:txBody>
      <dsp:txXfrm>
        <a:off x="2123771" y="3113693"/>
        <a:ext cx="1168828" cy="792413"/>
      </dsp:txXfrm>
    </dsp:sp>
    <dsp:sp modelId="{219B7D80-63E7-4FDE-B977-7EF0B78A2012}">
      <dsp:nvSpPr>
        <dsp:cNvPr id="0" name=""/>
        <dsp:cNvSpPr/>
      </dsp:nvSpPr>
      <dsp:spPr>
        <a:xfrm>
          <a:off x="3335475" y="3154571"/>
          <a:ext cx="912462" cy="709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285750" lvl="1" indent="-285750" algn="l" defTabSz="1244600">
            <a:lnSpc>
              <a:spcPct val="90000"/>
            </a:lnSpc>
            <a:spcBef>
              <a:spcPct val="0"/>
            </a:spcBef>
            <a:spcAft>
              <a:spcPct val="15000"/>
            </a:spcAft>
            <a:buChar char="•"/>
          </a:pPr>
          <a:endParaRPr lang="en-GB" sz="2800" kern="1200" dirty="0"/>
        </a:p>
      </dsp:txBody>
      <dsp:txXfrm>
        <a:off x="3335475" y="3154571"/>
        <a:ext cx="912462" cy="709772"/>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C7B76-820F-4E71-BD7A-C665E31163D8}">
      <dsp:nvSpPr>
        <dsp:cNvPr id="0" name=""/>
        <dsp:cNvSpPr/>
      </dsp:nvSpPr>
      <dsp:spPr>
        <a:xfrm>
          <a:off x="3319" y="400339"/>
          <a:ext cx="1178445" cy="117844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175898" y="572918"/>
        <a:ext cx="833287" cy="833287"/>
      </dsp:txXfrm>
    </dsp:sp>
    <dsp:sp modelId="{7CB2E016-06A8-4A58-A70E-5E6C5182DD4A}">
      <dsp:nvSpPr>
        <dsp:cNvPr id="0" name=""/>
        <dsp:cNvSpPr/>
      </dsp:nvSpPr>
      <dsp:spPr>
        <a:xfrm>
          <a:off x="250793" y="1674474"/>
          <a:ext cx="683498" cy="683498"/>
        </a:xfrm>
        <a:prstGeom prst="mathPlus">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341391" y="1935844"/>
        <a:ext cx="502302" cy="160758"/>
      </dsp:txXfrm>
    </dsp:sp>
    <dsp:sp modelId="{0E026460-5DEC-4770-A2FA-D2D281A8B77E}">
      <dsp:nvSpPr>
        <dsp:cNvPr id="0" name=""/>
        <dsp:cNvSpPr/>
      </dsp:nvSpPr>
      <dsp:spPr>
        <a:xfrm>
          <a:off x="3319" y="2453662"/>
          <a:ext cx="1178445" cy="1178445"/>
        </a:xfrm>
        <a:prstGeom prst="ellipse">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3500" tIns="63500" rIns="63500" bIns="63500" numCol="1" spcCol="1270" anchor="ctr" anchorCtr="0">
          <a:noAutofit/>
        </a:bodyPr>
        <a:lstStyle/>
        <a:p>
          <a:pPr marL="0" lvl="0" indent="0" algn="ctr" defTabSz="2222500">
            <a:lnSpc>
              <a:spcPct val="90000"/>
            </a:lnSpc>
            <a:spcBef>
              <a:spcPct val="0"/>
            </a:spcBef>
            <a:spcAft>
              <a:spcPct val="35000"/>
            </a:spcAft>
            <a:buNone/>
          </a:pPr>
          <a:endParaRPr lang="en-GB" sz="5000" kern="1200" dirty="0"/>
        </a:p>
      </dsp:txBody>
      <dsp:txXfrm>
        <a:off x="175898" y="2626241"/>
        <a:ext cx="833287" cy="833287"/>
      </dsp:txXfrm>
    </dsp:sp>
    <dsp:sp modelId="{0275B02F-2D47-4FFE-B7A4-FD7049E9C400}">
      <dsp:nvSpPr>
        <dsp:cNvPr id="0" name=""/>
        <dsp:cNvSpPr/>
      </dsp:nvSpPr>
      <dsp:spPr>
        <a:xfrm>
          <a:off x="1358531" y="1797033"/>
          <a:ext cx="374745" cy="438381"/>
        </a:xfrm>
        <a:prstGeom prst="rightArrow">
          <a:avLst>
            <a:gd name="adj1" fmla="val 60000"/>
            <a:gd name="adj2" fmla="val 5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a:off x="1358531" y="1884709"/>
        <a:ext cx="262322" cy="263029"/>
      </dsp:txXfrm>
    </dsp:sp>
    <dsp:sp modelId="{387C83E3-8606-4B7B-93B2-076FF6CC0E94}">
      <dsp:nvSpPr>
        <dsp:cNvPr id="0" name=""/>
        <dsp:cNvSpPr/>
      </dsp:nvSpPr>
      <dsp:spPr>
        <a:xfrm>
          <a:off x="1888832" y="837778"/>
          <a:ext cx="2356891" cy="2356891"/>
        </a:xfrm>
        <a:prstGeom prst="ellipse">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2233991" y="1182937"/>
        <a:ext cx="1666573" cy="1666573"/>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7E560-5799-4B59-B4B1-7DA4A9D2DE52}">
      <dsp:nvSpPr>
        <dsp:cNvPr id="0" name=""/>
        <dsp:cNvSpPr/>
      </dsp:nvSpPr>
      <dsp:spPr>
        <a:xfrm>
          <a:off x="1411427" y="264159"/>
          <a:ext cx="3413760" cy="3413760"/>
        </a:xfrm>
        <a:prstGeom prst="pie">
          <a:avLst>
            <a:gd name="adj1" fmla="val 16200000"/>
            <a:gd name="adj2" fmla="val 180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3210560" y="987551"/>
        <a:ext cx="1219200" cy="1016000"/>
      </dsp:txXfrm>
    </dsp:sp>
    <dsp:sp modelId="{87BCEB83-DAD4-4B1F-98F7-25D40C812897}">
      <dsp:nvSpPr>
        <dsp:cNvPr id="0" name=""/>
        <dsp:cNvSpPr/>
      </dsp:nvSpPr>
      <dsp:spPr>
        <a:xfrm>
          <a:off x="1341120" y="386079"/>
          <a:ext cx="3413760" cy="3413760"/>
        </a:xfrm>
        <a:prstGeom prst="pie">
          <a:avLst>
            <a:gd name="adj1" fmla="val 1800000"/>
            <a:gd name="adj2" fmla="val 9000000"/>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GB" sz="5400" kern="1200" dirty="0"/>
        </a:p>
      </dsp:txBody>
      <dsp:txXfrm>
        <a:off x="2153920" y="2600960"/>
        <a:ext cx="1828800" cy="894080"/>
      </dsp:txXfrm>
    </dsp:sp>
    <dsp:sp modelId="{1D5C3148-1861-418E-82D7-FED7FCB4266A}">
      <dsp:nvSpPr>
        <dsp:cNvPr id="0" name=""/>
        <dsp:cNvSpPr/>
      </dsp:nvSpPr>
      <dsp:spPr>
        <a:xfrm>
          <a:off x="1270812" y="264159"/>
          <a:ext cx="3413760" cy="3413760"/>
        </a:xfrm>
        <a:prstGeom prst="pie">
          <a:avLst>
            <a:gd name="adj1" fmla="val 9000000"/>
            <a:gd name="adj2" fmla="val 16200000"/>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1666240" y="987551"/>
        <a:ext cx="1219200" cy="1016000"/>
      </dsp:txXfrm>
    </dsp:sp>
    <dsp:sp modelId="{0F3E7DF9-89EE-4E53-82F8-DCA213C43601}">
      <dsp:nvSpPr>
        <dsp:cNvPr id="0" name=""/>
        <dsp:cNvSpPr/>
      </dsp:nvSpPr>
      <dsp:spPr>
        <a:xfrm>
          <a:off x="1200380" y="52831"/>
          <a:ext cx="3836416" cy="3836416"/>
        </a:xfrm>
        <a:prstGeom prst="circularArrow">
          <a:avLst>
            <a:gd name="adj1" fmla="val 5085"/>
            <a:gd name="adj2" fmla="val 327528"/>
            <a:gd name="adj3" fmla="val 1472472"/>
            <a:gd name="adj4" fmla="val 16199432"/>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5AF2722-0274-40E5-BCA6-BB16D343AB02}">
      <dsp:nvSpPr>
        <dsp:cNvPr id="0" name=""/>
        <dsp:cNvSpPr/>
      </dsp:nvSpPr>
      <dsp:spPr>
        <a:xfrm>
          <a:off x="1129792" y="174536"/>
          <a:ext cx="3836416" cy="3836416"/>
        </a:xfrm>
        <a:prstGeom prst="circularArrow">
          <a:avLst>
            <a:gd name="adj1" fmla="val 5085"/>
            <a:gd name="adj2" fmla="val 327528"/>
            <a:gd name="adj3" fmla="val 8671970"/>
            <a:gd name="adj4" fmla="val 1800502"/>
            <a:gd name="adj5" fmla="val 5932"/>
          </a:avLst>
        </a:prstGeom>
        <a:gradFill rotWithShape="0">
          <a:gsLst>
            <a:gs pos="0">
              <a:schemeClr val="accent2">
                <a:hueOff val="2340759"/>
                <a:satOff val="-2919"/>
                <a:lumOff val="686"/>
                <a:alphaOff val="0"/>
                <a:shade val="51000"/>
                <a:satMod val="130000"/>
              </a:schemeClr>
            </a:gs>
            <a:gs pos="80000">
              <a:schemeClr val="accent2">
                <a:hueOff val="2340759"/>
                <a:satOff val="-2919"/>
                <a:lumOff val="686"/>
                <a:alphaOff val="0"/>
                <a:shade val="93000"/>
                <a:satMod val="130000"/>
              </a:schemeClr>
            </a:gs>
            <a:gs pos="100000">
              <a:schemeClr val="accent2">
                <a:hueOff val="2340759"/>
                <a:satOff val="-2919"/>
                <a:lumOff val="68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BEF47A5-F277-480A-9B4F-8D318D098578}">
      <dsp:nvSpPr>
        <dsp:cNvPr id="0" name=""/>
        <dsp:cNvSpPr/>
      </dsp:nvSpPr>
      <dsp:spPr>
        <a:xfrm>
          <a:off x="1059203" y="52831"/>
          <a:ext cx="3836416" cy="3836416"/>
        </a:xfrm>
        <a:prstGeom prst="circularArrow">
          <a:avLst>
            <a:gd name="adj1" fmla="val 5085"/>
            <a:gd name="adj2" fmla="val 327528"/>
            <a:gd name="adj3" fmla="val 15873039"/>
            <a:gd name="adj4" fmla="val 9000000"/>
            <a:gd name="adj5" fmla="val 5932"/>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9AD70A-2B39-4C4E-AED2-72E8884B5F06}">
      <dsp:nvSpPr>
        <dsp:cNvPr id="0" name=""/>
        <dsp:cNvSpPr/>
      </dsp:nvSpPr>
      <dsp:spPr>
        <a:xfrm>
          <a:off x="851296" y="49"/>
          <a:ext cx="1098351" cy="1098351"/>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1012146" y="160899"/>
        <a:ext cx="776651" cy="776651"/>
      </dsp:txXfrm>
    </dsp:sp>
    <dsp:sp modelId="{36326AE0-C820-4A48-8542-1B1588CE35C5}">
      <dsp:nvSpPr>
        <dsp:cNvPr id="0" name=""/>
        <dsp:cNvSpPr/>
      </dsp:nvSpPr>
      <dsp:spPr>
        <a:xfrm rot="10800000">
          <a:off x="1208261" y="1240225"/>
          <a:ext cx="384423" cy="300668"/>
        </a:xfrm>
        <a:prstGeom prst="triangle">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B691B51-777C-4E48-92A0-F268AEB0946B}">
      <dsp:nvSpPr>
        <dsp:cNvPr id="0" name=""/>
        <dsp:cNvSpPr/>
      </dsp:nvSpPr>
      <dsp:spPr>
        <a:xfrm>
          <a:off x="1034172" y="1665699"/>
          <a:ext cx="732600" cy="732600"/>
        </a:xfrm>
        <a:prstGeom prst="ellipse">
          <a:avLst/>
        </a:prstGeom>
        <a:solidFill>
          <a:schemeClr val="accent5">
            <a:hueOff val="-1241735"/>
            <a:satOff val="4976"/>
            <a:lumOff val="10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1141459" y="1772986"/>
        <a:ext cx="518026" cy="518026"/>
      </dsp:txXfrm>
    </dsp:sp>
    <dsp:sp modelId="{112133E8-A530-4DDC-8DAD-BE7E6D9F71AB}">
      <dsp:nvSpPr>
        <dsp:cNvPr id="0" name=""/>
        <dsp:cNvSpPr/>
      </dsp:nvSpPr>
      <dsp:spPr>
        <a:xfrm rot="10800000">
          <a:off x="1208261" y="2631562"/>
          <a:ext cx="384423" cy="300668"/>
        </a:xfrm>
        <a:prstGeom prst="triangle">
          <a:avLst/>
        </a:prstGeom>
        <a:solidFill>
          <a:schemeClr val="accent5">
            <a:hueOff val="-1419125"/>
            <a:satOff val="5687"/>
            <a:lumOff val="123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8E6F6E3-1B82-4438-96DD-9C4019C8F41A}">
      <dsp:nvSpPr>
        <dsp:cNvPr id="0" name=""/>
        <dsp:cNvSpPr/>
      </dsp:nvSpPr>
      <dsp:spPr>
        <a:xfrm>
          <a:off x="1034172" y="3148474"/>
          <a:ext cx="732600" cy="732600"/>
        </a:xfrm>
        <a:prstGeom prst="ellipse">
          <a:avLst/>
        </a:prstGeom>
        <a:solidFill>
          <a:schemeClr val="accent5">
            <a:hueOff val="-2483469"/>
            <a:satOff val="9953"/>
            <a:lumOff val="2157"/>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1141459" y="3255761"/>
        <a:ext cx="518026" cy="518026"/>
      </dsp:txXfrm>
    </dsp:sp>
    <dsp:sp modelId="{8609DD00-F06F-4989-826C-6FBE6E9CE84C}">
      <dsp:nvSpPr>
        <dsp:cNvPr id="0" name=""/>
        <dsp:cNvSpPr/>
      </dsp:nvSpPr>
      <dsp:spPr>
        <a:xfrm rot="5400000">
          <a:off x="2040534" y="3364440"/>
          <a:ext cx="384423" cy="300668"/>
        </a:xfrm>
        <a:prstGeom prst="triangle">
          <a:avLst/>
        </a:prstGeom>
        <a:solidFill>
          <a:schemeClr val="accent5">
            <a:hueOff val="-2838251"/>
            <a:satOff val="11375"/>
            <a:lumOff val="246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0B872C4-96A9-4C22-89C4-6F23F30E0B90}">
      <dsp:nvSpPr>
        <dsp:cNvPr id="0" name=""/>
        <dsp:cNvSpPr/>
      </dsp:nvSpPr>
      <dsp:spPr>
        <a:xfrm>
          <a:off x="2681699" y="3148474"/>
          <a:ext cx="732600" cy="732600"/>
        </a:xfrm>
        <a:prstGeom prst="ellipse">
          <a:avLst/>
        </a:prstGeom>
        <a:solidFill>
          <a:schemeClr val="accent5">
            <a:hueOff val="-3725204"/>
            <a:satOff val="14929"/>
            <a:lumOff val="323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788986" y="3255761"/>
        <a:ext cx="518026" cy="518026"/>
      </dsp:txXfrm>
    </dsp:sp>
    <dsp:sp modelId="{80779740-DC4C-45FE-A7C5-539A79147EB6}">
      <dsp:nvSpPr>
        <dsp:cNvPr id="0" name=""/>
        <dsp:cNvSpPr/>
      </dsp:nvSpPr>
      <dsp:spPr>
        <a:xfrm>
          <a:off x="2855788" y="2614543"/>
          <a:ext cx="384423" cy="300668"/>
        </a:xfrm>
        <a:prstGeom prst="triangle">
          <a:avLst/>
        </a:prstGeom>
        <a:solidFill>
          <a:schemeClr val="accent5">
            <a:hueOff val="-4257376"/>
            <a:satOff val="17062"/>
            <a:lumOff val="369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CEB98C4C-FE0E-47C2-BDD5-DAABC9A78BC4}">
      <dsp:nvSpPr>
        <dsp:cNvPr id="0" name=""/>
        <dsp:cNvSpPr/>
      </dsp:nvSpPr>
      <dsp:spPr>
        <a:xfrm>
          <a:off x="2681699" y="1665699"/>
          <a:ext cx="732600" cy="732600"/>
        </a:xfrm>
        <a:prstGeom prst="ellipse">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788986" y="1772986"/>
        <a:ext cx="518026" cy="518026"/>
      </dsp:txXfrm>
    </dsp:sp>
    <dsp:sp modelId="{01871B73-4BEA-49AC-A4C6-266AF3BBB570}">
      <dsp:nvSpPr>
        <dsp:cNvPr id="0" name=""/>
        <dsp:cNvSpPr/>
      </dsp:nvSpPr>
      <dsp:spPr>
        <a:xfrm>
          <a:off x="2855788" y="1131769"/>
          <a:ext cx="384423" cy="300668"/>
        </a:xfrm>
        <a:prstGeom prst="triangle">
          <a:avLst/>
        </a:prstGeom>
        <a:solidFill>
          <a:schemeClr val="accent5">
            <a:hueOff val="-5676501"/>
            <a:satOff val="22749"/>
            <a:lumOff val="493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F0EAE118-CFE7-412F-9D4E-0F61CA30EE43}">
      <dsp:nvSpPr>
        <dsp:cNvPr id="0" name=""/>
        <dsp:cNvSpPr/>
      </dsp:nvSpPr>
      <dsp:spPr>
        <a:xfrm>
          <a:off x="2681699" y="182925"/>
          <a:ext cx="732600" cy="732600"/>
        </a:xfrm>
        <a:prstGeom prst="ellipse">
          <a:avLst/>
        </a:prstGeom>
        <a:solidFill>
          <a:schemeClr val="accent5">
            <a:hueOff val="-6208672"/>
            <a:satOff val="24882"/>
            <a:lumOff val="539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788986" y="290212"/>
        <a:ext cx="518026" cy="518026"/>
      </dsp:txXfrm>
    </dsp:sp>
    <dsp:sp modelId="{D79AF986-1495-48A8-9115-612101B86F9B}">
      <dsp:nvSpPr>
        <dsp:cNvPr id="0" name=""/>
        <dsp:cNvSpPr/>
      </dsp:nvSpPr>
      <dsp:spPr>
        <a:xfrm rot="5400000">
          <a:off x="3688061" y="398891"/>
          <a:ext cx="384423" cy="300668"/>
        </a:xfrm>
        <a:prstGeom prst="triangle">
          <a:avLst/>
        </a:prstGeom>
        <a:solidFill>
          <a:schemeClr val="accent5">
            <a:hueOff val="-7095626"/>
            <a:satOff val="28436"/>
            <a:lumOff val="616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726D0B9-9C04-4FA4-BAF2-211F7496F77A}">
      <dsp:nvSpPr>
        <dsp:cNvPr id="0" name=""/>
        <dsp:cNvSpPr/>
      </dsp:nvSpPr>
      <dsp:spPr>
        <a:xfrm>
          <a:off x="4329227" y="182925"/>
          <a:ext cx="732600" cy="732600"/>
        </a:xfrm>
        <a:prstGeom prst="ellipse">
          <a:avLst/>
        </a:prstGeom>
        <a:solidFill>
          <a:schemeClr val="accent5">
            <a:hueOff val="-7450407"/>
            <a:satOff val="29858"/>
            <a:lumOff val="6471"/>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4436514" y="290212"/>
        <a:ext cx="518026" cy="518026"/>
      </dsp:txXfrm>
    </dsp:sp>
    <dsp:sp modelId="{5A773BC5-D927-4E51-8E17-6F70554C959F}">
      <dsp:nvSpPr>
        <dsp:cNvPr id="0" name=""/>
        <dsp:cNvSpPr/>
      </dsp:nvSpPr>
      <dsp:spPr>
        <a:xfrm rot="10800000">
          <a:off x="4503315" y="1148788"/>
          <a:ext cx="384423" cy="300668"/>
        </a:xfrm>
        <a:prstGeom prst="triangle">
          <a:avLst/>
        </a:prstGeom>
        <a:solidFill>
          <a:schemeClr val="accent5">
            <a:hueOff val="-8514751"/>
            <a:satOff val="34124"/>
            <a:lumOff val="7395"/>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95889E7-378B-484C-BD53-B735CAE6D0FA}">
      <dsp:nvSpPr>
        <dsp:cNvPr id="0" name=""/>
        <dsp:cNvSpPr/>
      </dsp:nvSpPr>
      <dsp:spPr>
        <a:xfrm>
          <a:off x="4329227" y="1665699"/>
          <a:ext cx="732600" cy="732600"/>
        </a:xfrm>
        <a:prstGeom prst="ellipse">
          <a:avLst/>
        </a:prstGeom>
        <a:solidFill>
          <a:schemeClr val="accent5">
            <a:hueOff val="-8692142"/>
            <a:satOff val="34835"/>
            <a:lumOff val="7549"/>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4436514" y="1772986"/>
        <a:ext cx="518026" cy="518026"/>
      </dsp:txXfrm>
    </dsp:sp>
    <dsp:sp modelId="{8AD4A3BD-E0B7-4109-9344-35310DDB526D}">
      <dsp:nvSpPr>
        <dsp:cNvPr id="0" name=""/>
        <dsp:cNvSpPr/>
      </dsp:nvSpPr>
      <dsp:spPr>
        <a:xfrm rot="10800000">
          <a:off x="4503315" y="2540124"/>
          <a:ext cx="384423" cy="300668"/>
        </a:xfrm>
        <a:prstGeom prst="triangle">
          <a:avLst/>
        </a:prstGeom>
        <a:solidFill>
          <a:schemeClr val="accent5">
            <a:hueOff val="-9933876"/>
            <a:satOff val="39811"/>
            <a:lumOff val="8628"/>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E87C676-126B-4E01-AB93-B90BC389212C}">
      <dsp:nvSpPr>
        <dsp:cNvPr id="0" name=""/>
        <dsp:cNvSpPr/>
      </dsp:nvSpPr>
      <dsp:spPr>
        <a:xfrm>
          <a:off x="4146351" y="2965598"/>
          <a:ext cx="1098351" cy="1098351"/>
        </a:xfrm>
        <a:prstGeom prst="ellipse">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9690" tIns="59690" rIns="59690" bIns="59690"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4307201" y="3126448"/>
        <a:ext cx="776651" cy="776651"/>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0AF658-257B-415F-BD05-C314CE51F124}">
      <dsp:nvSpPr>
        <dsp:cNvPr id="0" name=""/>
        <dsp:cNvSpPr/>
      </dsp:nvSpPr>
      <dsp:spPr>
        <a:xfrm>
          <a:off x="1404620" y="165099"/>
          <a:ext cx="3276600" cy="1137920"/>
        </a:xfrm>
        <a:prstGeom prst="ellipse">
          <a:avLst/>
        </a:prstGeom>
        <a:solidFill>
          <a:schemeClr val="accent2">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B621C3-F3F1-4357-A328-7C11C402F7AB}">
      <dsp:nvSpPr>
        <dsp:cNvPr id="0" name=""/>
        <dsp:cNvSpPr/>
      </dsp:nvSpPr>
      <dsp:spPr>
        <a:xfrm>
          <a:off x="2730500" y="2951479"/>
          <a:ext cx="635000" cy="406400"/>
        </a:xfrm>
        <a:prstGeom prst="downArrow">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7BB50C-7463-4077-92EF-FF6F3D8590AC}">
      <dsp:nvSpPr>
        <dsp:cNvPr id="0" name=""/>
        <dsp:cNvSpPr/>
      </dsp:nvSpPr>
      <dsp:spPr>
        <a:xfrm>
          <a:off x="1524000"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marL="0" lvl="0" indent="0" algn="ctr" defTabSz="1200150">
            <a:lnSpc>
              <a:spcPct val="90000"/>
            </a:lnSpc>
            <a:spcBef>
              <a:spcPct val="0"/>
            </a:spcBef>
            <a:spcAft>
              <a:spcPct val="35000"/>
            </a:spcAft>
            <a:buNone/>
          </a:pPr>
          <a:endParaRPr lang="en-GB" sz="2700" kern="1200" dirty="0"/>
        </a:p>
      </dsp:txBody>
      <dsp:txXfrm>
        <a:off x="1524000" y="3276600"/>
        <a:ext cx="3048000" cy="762000"/>
      </dsp:txXfrm>
    </dsp:sp>
    <dsp:sp modelId="{AE744CA3-D5CD-4A75-B63C-84D86BDA5170}">
      <dsp:nvSpPr>
        <dsp:cNvPr id="0" name=""/>
        <dsp:cNvSpPr/>
      </dsp:nvSpPr>
      <dsp:spPr>
        <a:xfrm>
          <a:off x="2595880" y="1390904"/>
          <a:ext cx="1143000" cy="114300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2763268" y="1558292"/>
        <a:ext cx="808224" cy="808224"/>
      </dsp:txXfrm>
    </dsp:sp>
    <dsp:sp modelId="{75B590CD-DBF3-403B-81C1-4838247FAC08}">
      <dsp:nvSpPr>
        <dsp:cNvPr id="0" name=""/>
        <dsp:cNvSpPr/>
      </dsp:nvSpPr>
      <dsp:spPr>
        <a:xfrm>
          <a:off x="1778000" y="533399"/>
          <a:ext cx="1143000" cy="1143000"/>
        </a:xfrm>
        <a:prstGeom prst="ellipse">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1945388" y="700787"/>
        <a:ext cx="808224" cy="808224"/>
      </dsp:txXfrm>
    </dsp:sp>
    <dsp:sp modelId="{8AA283C4-3F52-4E4E-888F-9DA525895C2E}">
      <dsp:nvSpPr>
        <dsp:cNvPr id="0" name=""/>
        <dsp:cNvSpPr/>
      </dsp:nvSpPr>
      <dsp:spPr>
        <a:xfrm>
          <a:off x="2946400" y="257047"/>
          <a:ext cx="1143000" cy="1143000"/>
        </a:xfrm>
        <a:prstGeom prst="ellipse">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3113788" y="424435"/>
        <a:ext cx="808224" cy="808224"/>
      </dsp:txXfrm>
    </dsp:sp>
    <dsp:sp modelId="{1D296518-9646-4007-9C3F-6DE2D4E25512}">
      <dsp:nvSpPr>
        <dsp:cNvPr id="0" name=""/>
        <dsp:cNvSpPr/>
      </dsp:nvSpPr>
      <dsp:spPr>
        <a:xfrm>
          <a:off x="1270000" y="25399"/>
          <a:ext cx="3556000" cy="2844800"/>
        </a:xfrm>
        <a:prstGeom prst="funnel">
          <a:avLst/>
        </a:prstGeom>
        <a:solidFill>
          <a:schemeClr val="lt1">
            <a:alpha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FE092E-EB85-461C-A9BD-61AAD1404024}">
      <dsp:nvSpPr>
        <dsp:cNvPr id="0" name=""/>
        <dsp:cNvSpPr/>
      </dsp:nvSpPr>
      <dsp:spPr>
        <a:xfrm>
          <a:off x="0" y="1387743"/>
          <a:ext cx="4178176" cy="5292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4DAFAA-F7D3-434D-A284-CD0AE537EBA9}">
      <dsp:nvSpPr>
        <dsp:cNvPr id="0" name=""/>
        <dsp:cNvSpPr/>
      </dsp:nvSpPr>
      <dsp:spPr>
        <a:xfrm>
          <a:off x="208908" y="1077783"/>
          <a:ext cx="2924723" cy="6199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548" tIns="0" rIns="110548" bIns="0" numCol="1" spcCol="1270" anchor="ctr" anchorCtr="0">
          <a:noAutofit/>
        </a:bodyPr>
        <a:lstStyle/>
        <a:p>
          <a:pPr marL="0" lvl="0" indent="0" algn="l" defTabSz="933450">
            <a:lnSpc>
              <a:spcPct val="90000"/>
            </a:lnSpc>
            <a:spcBef>
              <a:spcPct val="0"/>
            </a:spcBef>
            <a:spcAft>
              <a:spcPct val="35000"/>
            </a:spcAft>
            <a:buNone/>
          </a:pPr>
          <a:r>
            <a:rPr lang="en-GB" sz="2100" kern="1200" dirty="0"/>
            <a:t>What might happen if…</a:t>
          </a:r>
        </a:p>
      </dsp:txBody>
      <dsp:txXfrm>
        <a:off x="239170" y="1108045"/>
        <a:ext cx="2864199" cy="559396"/>
      </dsp:txXfrm>
    </dsp:sp>
    <dsp:sp modelId="{F613FEFD-D456-4E94-9865-358C10268115}">
      <dsp:nvSpPr>
        <dsp:cNvPr id="0" name=""/>
        <dsp:cNvSpPr/>
      </dsp:nvSpPr>
      <dsp:spPr>
        <a:xfrm>
          <a:off x="0" y="2340303"/>
          <a:ext cx="4178176" cy="5292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B21B65-41D1-490B-AA63-230A657DAD05}">
      <dsp:nvSpPr>
        <dsp:cNvPr id="0" name=""/>
        <dsp:cNvSpPr/>
      </dsp:nvSpPr>
      <dsp:spPr>
        <a:xfrm>
          <a:off x="208908" y="2030343"/>
          <a:ext cx="2924723" cy="61992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548" tIns="0" rIns="110548" bIns="0" numCol="1" spcCol="1270" anchor="ctr" anchorCtr="0">
          <a:noAutofit/>
        </a:bodyPr>
        <a:lstStyle/>
        <a:p>
          <a:pPr marL="0" lvl="0" indent="0" algn="l" defTabSz="933450">
            <a:lnSpc>
              <a:spcPct val="90000"/>
            </a:lnSpc>
            <a:spcBef>
              <a:spcPct val="0"/>
            </a:spcBef>
            <a:spcAft>
              <a:spcPct val="35000"/>
            </a:spcAft>
            <a:buNone/>
          </a:pPr>
          <a:r>
            <a:rPr lang="en-GB" sz="2100" kern="1200" dirty="0"/>
            <a:t>What might happen if…</a:t>
          </a:r>
        </a:p>
      </dsp:txBody>
      <dsp:txXfrm>
        <a:off x="239170" y="2060605"/>
        <a:ext cx="2864199" cy="559396"/>
      </dsp:txXfrm>
    </dsp:sp>
    <dsp:sp modelId="{3A7C8446-8D58-4DC2-9403-C0B0749F2C33}">
      <dsp:nvSpPr>
        <dsp:cNvPr id="0" name=""/>
        <dsp:cNvSpPr/>
      </dsp:nvSpPr>
      <dsp:spPr>
        <a:xfrm>
          <a:off x="0" y="3292863"/>
          <a:ext cx="4178176" cy="529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AB1279-B81D-4AF8-8F29-2D136C488414}">
      <dsp:nvSpPr>
        <dsp:cNvPr id="0" name=""/>
        <dsp:cNvSpPr/>
      </dsp:nvSpPr>
      <dsp:spPr>
        <a:xfrm>
          <a:off x="208908" y="2982903"/>
          <a:ext cx="2924723" cy="619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548" tIns="0" rIns="110548" bIns="0" numCol="1" spcCol="1270" anchor="ctr" anchorCtr="0">
          <a:noAutofit/>
        </a:bodyPr>
        <a:lstStyle/>
        <a:p>
          <a:pPr marL="0" lvl="0" indent="0" algn="l" defTabSz="933450">
            <a:lnSpc>
              <a:spcPct val="90000"/>
            </a:lnSpc>
            <a:spcBef>
              <a:spcPct val="0"/>
            </a:spcBef>
            <a:spcAft>
              <a:spcPct val="35000"/>
            </a:spcAft>
            <a:buNone/>
          </a:pPr>
          <a:r>
            <a:rPr lang="en-GB" sz="2100" kern="1200" dirty="0"/>
            <a:t>What might happen if…</a:t>
          </a:r>
        </a:p>
      </dsp:txBody>
      <dsp:txXfrm>
        <a:off x="239170" y="3013165"/>
        <a:ext cx="2864199"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DDAE8-DE54-4953-9C22-51637A255035}">
      <dsp:nvSpPr>
        <dsp:cNvPr id="0" name=""/>
        <dsp:cNvSpPr/>
      </dsp:nvSpPr>
      <dsp:spPr>
        <a:xfrm>
          <a:off x="1555372" y="2147212"/>
          <a:ext cx="1901011" cy="1901011"/>
        </a:xfrm>
        <a:prstGeom prst="gear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74930" tIns="74930" rIns="74930" bIns="74930" numCol="1" spcCol="1270" anchor="ctr" anchorCtr="0">
          <a:noAutofit/>
        </a:bodyPr>
        <a:lstStyle/>
        <a:p>
          <a:pPr marL="0" lvl="0" indent="0" algn="ctr" defTabSz="2622550">
            <a:lnSpc>
              <a:spcPct val="90000"/>
            </a:lnSpc>
            <a:spcBef>
              <a:spcPct val="0"/>
            </a:spcBef>
            <a:spcAft>
              <a:spcPct val="35000"/>
            </a:spcAft>
            <a:buNone/>
          </a:pPr>
          <a:endParaRPr lang="en-GB" sz="5900" kern="1200" dirty="0"/>
        </a:p>
      </dsp:txBody>
      <dsp:txXfrm>
        <a:off x="1937560" y="2592515"/>
        <a:ext cx="1136635" cy="977159"/>
      </dsp:txXfrm>
    </dsp:sp>
    <dsp:sp modelId="{439C8264-BBA4-44FA-96D7-F3B1D6AEA77A}">
      <dsp:nvSpPr>
        <dsp:cNvPr id="0" name=""/>
        <dsp:cNvSpPr/>
      </dsp:nvSpPr>
      <dsp:spPr>
        <a:xfrm>
          <a:off x="449329" y="1697882"/>
          <a:ext cx="1382553" cy="1382553"/>
        </a:xfrm>
        <a:prstGeom prst="gear6">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GB" sz="4100" kern="1200" dirty="0"/>
        </a:p>
      </dsp:txBody>
      <dsp:txXfrm>
        <a:off x="797391" y="2048048"/>
        <a:ext cx="686429" cy="682221"/>
      </dsp:txXfrm>
    </dsp:sp>
    <dsp:sp modelId="{1D060879-626A-4EB8-B08E-F6832540F1A9}">
      <dsp:nvSpPr>
        <dsp:cNvPr id="0" name=""/>
        <dsp:cNvSpPr/>
      </dsp:nvSpPr>
      <dsp:spPr>
        <a:xfrm rot="20700000">
          <a:off x="1223701" y="744061"/>
          <a:ext cx="1354620" cy="1354620"/>
        </a:xfrm>
        <a:prstGeom prst="gear6">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endParaRPr lang="en-GB" sz="4600" kern="1200" dirty="0"/>
        </a:p>
      </dsp:txBody>
      <dsp:txXfrm rot="-20700000">
        <a:off x="1520808" y="1041169"/>
        <a:ext cx="760404" cy="760404"/>
      </dsp:txXfrm>
    </dsp:sp>
    <dsp:sp modelId="{CA14A6F5-603A-4F39-A69E-C021523EFB4F}">
      <dsp:nvSpPr>
        <dsp:cNvPr id="0" name=""/>
        <dsp:cNvSpPr/>
      </dsp:nvSpPr>
      <dsp:spPr>
        <a:xfrm>
          <a:off x="1401265" y="1864837"/>
          <a:ext cx="2433294" cy="2433294"/>
        </a:xfrm>
        <a:prstGeom prst="circularArrow">
          <a:avLst>
            <a:gd name="adj1" fmla="val 4688"/>
            <a:gd name="adj2" fmla="val 299029"/>
            <a:gd name="adj3" fmla="val 2495667"/>
            <a:gd name="adj4" fmla="val 15906163"/>
            <a:gd name="adj5" fmla="val 5469"/>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6CA80093-6DB7-4910-B09A-A67ACF26E331}">
      <dsp:nvSpPr>
        <dsp:cNvPr id="0" name=""/>
        <dsp:cNvSpPr/>
      </dsp:nvSpPr>
      <dsp:spPr>
        <a:xfrm>
          <a:off x="204482" y="1395142"/>
          <a:ext cx="1767940" cy="1767940"/>
        </a:xfrm>
        <a:prstGeom prst="leftCircularArrow">
          <a:avLst>
            <a:gd name="adj1" fmla="val 6452"/>
            <a:gd name="adj2" fmla="val 429999"/>
            <a:gd name="adj3" fmla="val 10489124"/>
            <a:gd name="adj4" fmla="val 14837806"/>
            <a:gd name="adj5" fmla="val 7527"/>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224EDC6C-E099-4507-9CF0-FACD12AF7143}">
      <dsp:nvSpPr>
        <dsp:cNvPr id="0" name=""/>
        <dsp:cNvSpPr/>
      </dsp:nvSpPr>
      <dsp:spPr>
        <a:xfrm>
          <a:off x="910363" y="450515"/>
          <a:ext cx="1906195" cy="1906195"/>
        </a:xfrm>
        <a:prstGeom prst="circularArrow">
          <a:avLst>
            <a:gd name="adj1" fmla="val 5984"/>
            <a:gd name="adj2" fmla="val 394124"/>
            <a:gd name="adj3" fmla="val 13313824"/>
            <a:gd name="adj4" fmla="val 10508221"/>
            <a:gd name="adj5" fmla="val 6981"/>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28E39F-ADCE-4B11-B7E0-2C75756D9613}">
      <dsp:nvSpPr>
        <dsp:cNvPr id="0" name=""/>
        <dsp:cNvSpPr/>
      </dsp:nvSpPr>
      <dsp:spPr>
        <a:xfrm>
          <a:off x="874" y="695476"/>
          <a:ext cx="2227539" cy="2673047"/>
        </a:xfrm>
        <a:prstGeom prst="roundRect">
          <a:avLst>
            <a:gd name="adj" fmla="val 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endParaRPr lang="en-GB" sz="2500" kern="1200" dirty="0"/>
        </a:p>
      </dsp:txBody>
      <dsp:txXfrm rot="16200000">
        <a:off x="-872321" y="1568671"/>
        <a:ext cx="2191899" cy="445507"/>
      </dsp:txXfrm>
    </dsp:sp>
    <dsp:sp modelId="{06E4D32C-8A29-4D7B-AB40-913E520C42E9}">
      <dsp:nvSpPr>
        <dsp:cNvPr id="0" name=""/>
        <dsp:cNvSpPr/>
      </dsp:nvSpPr>
      <dsp:spPr>
        <a:xfrm>
          <a:off x="446382" y="695476"/>
          <a:ext cx="1659517" cy="267304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22885"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446382" y="695476"/>
        <a:ext cx="1659517" cy="2673047"/>
      </dsp:txXfrm>
    </dsp:sp>
    <dsp:sp modelId="{8E57E69D-5992-4806-A795-3A8B7C4B13F6}">
      <dsp:nvSpPr>
        <dsp:cNvPr id="0" name=""/>
        <dsp:cNvSpPr/>
      </dsp:nvSpPr>
      <dsp:spPr>
        <a:xfrm>
          <a:off x="2306378" y="695476"/>
          <a:ext cx="2227539" cy="2673047"/>
        </a:xfrm>
        <a:prstGeom prst="roundRect">
          <a:avLst>
            <a:gd name="adj" fmla="val 5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5725" rIns="111125" bIns="0" numCol="1" spcCol="1270" anchor="t" anchorCtr="0">
          <a:noAutofit/>
        </a:bodyPr>
        <a:lstStyle/>
        <a:p>
          <a:pPr marL="0" lvl="0" indent="0" algn="r" defTabSz="1111250">
            <a:lnSpc>
              <a:spcPct val="90000"/>
            </a:lnSpc>
            <a:spcBef>
              <a:spcPct val="0"/>
            </a:spcBef>
            <a:spcAft>
              <a:spcPct val="35000"/>
            </a:spcAft>
            <a:buNone/>
          </a:pPr>
          <a:endParaRPr lang="en-GB" sz="2500" kern="1200" dirty="0"/>
        </a:p>
      </dsp:txBody>
      <dsp:txXfrm rot="16200000">
        <a:off x="1433182" y="1568671"/>
        <a:ext cx="2191899" cy="445507"/>
      </dsp:txXfrm>
    </dsp:sp>
    <dsp:sp modelId="{F2FCDCFA-8368-4D0A-8207-F3BAD7855CB3}">
      <dsp:nvSpPr>
        <dsp:cNvPr id="0" name=""/>
        <dsp:cNvSpPr/>
      </dsp:nvSpPr>
      <dsp:spPr>
        <a:xfrm rot="5400000">
          <a:off x="2120981" y="2821310"/>
          <a:ext cx="393068" cy="334130"/>
        </a:xfrm>
        <a:prstGeom prst="flowChartExtract">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403823-A07C-40F1-910A-1C616F585AD3}">
      <dsp:nvSpPr>
        <dsp:cNvPr id="0" name=""/>
        <dsp:cNvSpPr/>
      </dsp:nvSpPr>
      <dsp:spPr>
        <a:xfrm>
          <a:off x="2751886" y="695476"/>
          <a:ext cx="1659517" cy="267304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222885" rIns="0" bIns="0" numCol="1" spcCol="1270" anchor="t" anchorCtr="0">
          <a:noAutofit/>
        </a:bodyPr>
        <a:lstStyle/>
        <a:p>
          <a:pPr marL="0" lvl="0" indent="0" algn="l" defTabSz="2889250">
            <a:lnSpc>
              <a:spcPct val="90000"/>
            </a:lnSpc>
            <a:spcBef>
              <a:spcPct val="0"/>
            </a:spcBef>
            <a:spcAft>
              <a:spcPct val="35000"/>
            </a:spcAft>
            <a:buNone/>
          </a:pPr>
          <a:endParaRPr lang="en-GB" sz="6500" kern="1200" dirty="0"/>
        </a:p>
      </dsp:txBody>
      <dsp:txXfrm>
        <a:off x="2751886" y="695476"/>
        <a:ext cx="1659517" cy="2673047"/>
      </dsp:txXfrm>
    </dsp:sp>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D58315-0244-4C1B-9F4C-17CEFDAE5B28}">
      <dsp:nvSpPr>
        <dsp:cNvPr id="0" name=""/>
        <dsp:cNvSpPr/>
      </dsp:nvSpPr>
      <dsp:spPr>
        <a:xfrm>
          <a:off x="2716423" y="0"/>
          <a:ext cx="2581699" cy="2582092"/>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24D957-2CC2-424F-8010-FB9D768F234A}">
      <dsp:nvSpPr>
        <dsp:cNvPr id="0" name=""/>
        <dsp:cNvSpPr/>
      </dsp:nvSpPr>
      <dsp:spPr>
        <a:xfrm>
          <a:off x="3287063" y="932213"/>
          <a:ext cx="1434600" cy="717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3287063" y="932213"/>
        <a:ext cx="1434600" cy="717128"/>
      </dsp:txXfrm>
    </dsp:sp>
    <dsp:sp modelId="{ACFBED55-07BA-42E6-A758-37CD01D7D2B9}">
      <dsp:nvSpPr>
        <dsp:cNvPr id="0" name=""/>
        <dsp:cNvSpPr/>
      </dsp:nvSpPr>
      <dsp:spPr>
        <a:xfrm>
          <a:off x="1999364" y="1483603"/>
          <a:ext cx="2581699" cy="2582092"/>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C8636D-1F91-4007-B5F7-ACBFD36ACFE6}">
      <dsp:nvSpPr>
        <dsp:cNvPr id="0" name=""/>
        <dsp:cNvSpPr/>
      </dsp:nvSpPr>
      <dsp:spPr>
        <a:xfrm>
          <a:off x="2572914" y="2424399"/>
          <a:ext cx="1434600" cy="717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2572914" y="2424399"/>
        <a:ext cx="1434600" cy="717128"/>
      </dsp:txXfrm>
    </dsp:sp>
    <dsp:sp modelId="{CBDAD6C2-B9B0-4E8C-B400-14B18449C8BA}">
      <dsp:nvSpPr>
        <dsp:cNvPr id="0" name=""/>
        <dsp:cNvSpPr/>
      </dsp:nvSpPr>
      <dsp:spPr>
        <a:xfrm>
          <a:off x="2900172" y="3144746"/>
          <a:ext cx="2218080" cy="2218969"/>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597F93-FC73-4CDD-873A-9401FEBB4D48}">
      <dsp:nvSpPr>
        <dsp:cNvPr id="0" name=""/>
        <dsp:cNvSpPr/>
      </dsp:nvSpPr>
      <dsp:spPr>
        <a:xfrm>
          <a:off x="3290457" y="3918730"/>
          <a:ext cx="1434600" cy="717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45" tIns="29845" rIns="29845" bIns="29845" numCol="1" spcCol="1270" anchor="ctr" anchorCtr="0">
          <a:noAutofit/>
        </a:bodyPr>
        <a:lstStyle/>
        <a:p>
          <a:pPr marL="0" lvl="0" indent="0" algn="ctr" defTabSz="2089150">
            <a:lnSpc>
              <a:spcPct val="90000"/>
            </a:lnSpc>
            <a:spcBef>
              <a:spcPct val="0"/>
            </a:spcBef>
            <a:spcAft>
              <a:spcPct val="35000"/>
            </a:spcAft>
            <a:buNone/>
          </a:pPr>
          <a:endParaRPr lang="en-GB" sz="4700" kern="1200" dirty="0"/>
        </a:p>
      </dsp:txBody>
      <dsp:txXfrm>
        <a:off x="3290457" y="3918730"/>
        <a:ext cx="1434600" cy="717128"/>
      </dsp:txXfrm>
    </dsp:sp>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70CD5-6FCC-461A-8D93-153B1A24DF61}">
      <dsp:nvSpPr>
        <dsp:cNvPr id="0" name=""/>
        <dsp:cNvSpPr/>
      </dsp:nvSpPr>
      <dsp:spPr>
        <a:xfrm>
          <a:off x="1749456" y="2244315"/>
          <a:ext cx="1613654" cy="16136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1985770" y="2480629"/>
        <a:ext cx="1141026" cy="1141026"/>
      </dsp:txXfrm>
    </dsp:sp>
    <dsp:sp modelId="{FC7AD0E8-2AF4-41BA-A174-56937046D2D6}">
      <dsp:nvSpPr>
        <dsp:cNvPr id="0" name=""/>
        <dsp:cNvSpPr/>
      </dsp:nvSpPr>
      <dsp:spPr>
        <a:xfrm rot="12900000">
          <a:off x="652497" y="1942717"/>
          <a:ext cx="1298376" cy="459891"/>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4E030F-BD0D-45D4-9515-A4EEA1E1B5AA}">
      <dsp:nvSpPr>
        <dsp:cNvPr id="0" name=""/>
        <dsp:cNvSpPr/>
      </dsp:nvSpPr>
      <dsp:spPr>
        <a:xfrm>
          <a:off x="3415" y="1187115"/>
          <a:ext cx="1532971" cy="122637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844800">
            <a:lnSpc>
              <a:spcPct val="90000"/>
            </a:lnSpc>
            <a:spcBef>
              <a:spcPct val="0"/>
            </a:spcBef>
            <a:spcAft>
              <a:spcPct val="35000"/>
            </a:spcAft>
            <a:buNone/>
          </a:pPr>
          <a:endParaRPr lang="en-GB" sz="6400" kern="1200" dirty="0"/>
        </a:p>
      </dsp:txBody>
      <dsp:txXfrm>
        <a:off x="39334" y="1223034"/>
        <a:ext cx="1461133" cy="1154539"/>
      </dsp:txXfrm>
    </dsp:sp>
    <dsp:sp modelId="{B72E4A2C-F91D-409F-BA53-1AAC7A3AAC1F}">
      <dsp:nvSpPr>
        <dsp:cNvPr id="0" name=""/>
        <dsp:cNvSpPr/>
      </dsp:nvSpPr>
      <dsp:spPr>
        <a:xfrm rot="16200000">
          <a:off x="1907095" y="1289615"/>
          <a:ext cx="1298376" cy="459891"/>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C03D6F-5F69-42B6-81D3-9BEE60BE404E}">
      <dsp:nvSpPr>
        <dsp:cNvPr id="0" name=""/>
        <dsp:cNvSpPr/>
      </dsp:nvSpPr>
      <dsp:spPr>
        <a:xfrm>
          <a:off x="1789798" y="257183"/>
          <a:ext cx="1532971" cy="122637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844800">
            <a:lnSpc>
              <a:spcPct val="90000"/>
            </a:lnSpc>
            <a:spcBef>
              <a:spcPct val="0"/>
            </a:spcBef>
            <a:spcAft>
              <a:spcPct val="35000"/>
            </a:spcAft>
            <a:buNone/>
          </a:pPr>
          <a:endParaRPr lang="en-GB" sz="6400" kern="1200" dirty="0"/>
        </a:p>
      </dsp:txBody>
      <dsp:txXfrm>
        <a:off x="1825717" y="293102"/>
        <a:ext cx="1461133" cy="1154539"/>
      </dsp:txXfrm>
    </dsp:sp>
    <dsp:sp modelId="{60E47AB2-6E8A-432F-A134-4C3E70CEEB57}">
      <dsp:nvSpPr>
        <dsp:cNvPr id="0" name=""/>
        <dsp:cNvSpPr/>
      </dsp:nvSpPr>
      <dsp:spPr>
        <a:xfrm rot="19500000">
          <a:off x="3161694" y="1942717"/>
          <a:ext cx="1298376" cy="459891"/>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305599-845C-4FFE-9CA3-CB89528B93FC}">
      <dsp:nvSpPr>
        <dsp:cNvPr id="0" name=""/>
        <dsp:cNvSpPr/>
      </dsp:nvSpPr>
      <dsp:spPr>
        <a:xfrm>
          <a:off x="3576180" y="1187115"/>
          <a:ext cx="1532971" cy="122637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2844800">
            <a:lnSpc>
              <a:spcPct val="90000"/>
            </a:lnSpc>
            <a:spcBef>
              <a:spcPct val="0"/>
            </a:spcBef>
            <a:spcAft>
              <a:spcPct val="35000"/>
            </a:spcAft>
            <a:buNone/>
          </a:pPr>
          <a:endParaRPr lang="en-GB" sz="6400" kern="1200" dirty="0"/>
        </a:p>
      </dsp:txBody>
      <dsp:txXfrm>
        <a:off x="3612099" y="1223034"/>
        <a:ext cx="1461133" cy="1154539"/>
      </dsp:txXfrm>
    </dsp:sp>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70DA60-A698-4E16-AAF7-F02D0C5226D1}">
      <dsp:nvSpPr>
        <dsp:cNvPr id="0" name=""/>
        <dsp:cNvSpPr/>
      </dsp:nvSpPr>
      <dsp:spPr>
        <a:xfrm>
          <a:off x="1484" y="1286212"/>
          <a:ext cx="1808428" cy="149157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285750" lvl="1" indent="-285750" algn="l" defTabSz="1422400">
            <a:lnSpc>
              <a:spcPct val="90000"/>
            </a:lnSpc>
            <a:spcBef>
              <a:spcPct val="0"/>
            </a:spcBef>
            <a:spcAft>
              <a:spcPct val="15000"/>
            </a:spcAft>
            <a:buChar char="•"/>
          </a:pPr>
          <a:endParaRPr lang="en-GB" sz="3200" kern="1200" dirty="0"/>
        </a:p>
        <a:p>
          <a:pPr marL="285750" lvl="1" indent="-285750" algn="l" defTabSz="1422400">
            <a:lnSpc>
              <a:spcPct val="90000"/>
            </a:lnSpc>
            <a:spcBef>
              <a:spcPct val="0"/>
            </a:spcBef>
            <a:spcAft>
              <a:spcPct val="15000"/>
            </a:spcAft>
            <a:buChar char="•"/>
          </a:pPr>
          <a:endParaRPr lang="en-GB" sz="3200" kern="1200" dirty="0"/>
        </a:p>
      </dsp:txBody>
      <dsp:txXfrm>
        <a:off x="35809" y="1320537"/>
        <a:ext cx="1739778" cy="1103302"/>
      </dsp:txXfrm>
    </dsp:sp>
    <dsp:sp modelId="{B0D3FB71-7783-497D-B910-775701085002}">
      <dsp:nvSpPr>
        <dsp:cNvPr id="0" name=""/>
        <dsp:cNvSpPr/>
      </dsp:nvSpPr>
      <dsp:spPr>
        <a:xfrm>
          <a:off x="1061058" y="1796919"/>
          <a:ext cx="1764700" cy="1764700"/>
        </a:xfrm>
        <a:prstGeom prst="leftCircularArrow">
          <a:avLst>
            <a:gd name="adj1" fmla="val 1862"/>
            <a:gd name="adj2" fmla="val 222389"/>
            <a:gd name="adj3" fmla="val 1997900"/>
            <a:gd name="adj4" fmla="val 9024489"/>
            <a:gd name="adj5" fmla="val 217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D24140-8660-41A3-98CC-EBDD19EFED7A}">
      <dsp:nvSpPr>
        <dsp:cNvPr id="0" name=""/>
        <dsp:cNvSpPr/>
      </dsp:nvSpPr>
      <dsp:spPr>
        <a:xfrm>
          <a:off x="403357" y="2458164"/>
          <a:ext cx="1607492" cy="639246"/>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422080" y="2476887"/>
        <a:ext cx="1570046" cy="601800"/>
      </dsp:txXfrm>
    </dsp:sp>
    <dsp:sp modelId="{EA53ED8A-A358-4044-BEB8-5161A62CE687}">
      <dsp:nvSpPr>
        <dsp:cNvPr id="0" name=""/>
        <dsp:cNvSpPr/>
      </dsp:nvSpPr>
      <dsp:spPr>
        <a:xfrm>
          <a:off x="2167326" y="1286212"/>
          <a:ext cx="1808428" cy="1491575"/>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285750" lvl="1" indent="-285750" algn="l" defTabSz="1422400">
            <a:lnSpc>
              <a:spcPct val="90000"/>
            </a:lnSpc>
            <a:spcBef>
              <a:spcPct val="0"/>
            </a:spcBef>
            <a:spcAft>
              <a:spcPct val="15000"/>
            </a:spcAft>
            <a:buChar char="•"/>
          </a:pPr>
          <a:endParaRPr lang="en-GB" sz="3200" kern="1200" dirty="0"/>
        </a:p>
        <a:p>
          <a:pPr marL="285750" lvl="1" indent="-285750" algn="l" defTabSz="1422400">
            <a:lnSpc>
              <a:spcPct val="90000"/>
            </a:lnSpc>
            <a:spcBef>
              <a:spcPct val="0"/>
            </a:spcBef>
            <a:spcAft>
              <a:spcPct val="15000"/>
            </a:spcAft>
            <a:buChar char="•"/>
          </a:pPr>
          <a:endParaRPr lang="en-GB" sz="3200" kern="1200" dirty="0"/>
        </a:p>
      </dsp:txBody>
      <dsp:txXfrm>
        <a:off x="2201651" y="1640160"/>
        <a:ext cx="1739778" cy="1103302"/>
      </dsp:txXfrm>
    </dsp:sp>
    <dsp:sp modelId="{3347A5A2-C238-428B-9F27-3ADF1A764409}">
      <dsp:nvSpPr>
        <dsp:cNvPr id="0" name=""/>
        <dsp:cNvSpPr/>
      </dsp:nvSpPr>
      <dsp:spPr>
        <a:xfrm>
          <a:off x="2569199" y="966589"/>
          <a:ext cx="1607492" cy="639246"/>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45720" rIns="68580" bIns="45720" numCol="1" spcCol="1270" anchor="ctr" anchorCtr="0">
          <a:noAutofit/>
        </a:bodyPr>
        <a:lstStyle/>
        <a:p>
          <a:pPr marL="0" lvl="0" indent="0" algn="ctr" defTabSz="1600200">
            <a:lnSpc>
              <a:spcPct val="90000"/>
            </a:lnSpc>
            <a:spcBef>
              <a:spcPct val="0"/>
            </a:spcBef>
            <a:spcAft>
              <a:spcPct val="35000"/>
            </a:spcAft>
            <a:buNone/>
          </a:pPr>
          <a:endParaRPr lang="en-GB" sz="3600" kern="1200" dirty="0"/>
        </a:p>
      </dsp:txBody>
      <dsp:txXfrm>
        <a:off x="2587922" y="985312"/>
        <a:ext cx="1570046" cy="601800"/>
      </dsp:txXfrm>
    </dsp:sp>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543C6-8A8A-480F-AE42-332B1EF8EB57}">
      <dsp:nvSpPr>
        <dsp:cNvPr id="0" name=""/>
        <dsp:cNvSpPr/>
      </dsp:nvSpPr>
      <dsp:spPr>
        <a:xfrm>
          <a:off x="2539719" y="689"/>
          <a:ext cx="1016561" cy="564756"/>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17230"/>
        <a:ext cx="983479" cy="531674"/>
      </dsp:txXfrm>
    </dsp:sp>
    <dsp:sp modelId="{2DF82AB5-0D12-427D-A3A3-F1E753B8B19B}">
      <dsp:nvSpPr>
        <dsp:cNvPr id="0" name=""/>
        <dsp:cNvSpPr/>
      </dsp:nvSpPr>
      <dsp:spPr>
        <a:xfrm rot="5400000">
          <a:off x="2942108" y="579564"/>
          <a:ext cx="211783" cy="254140"/>
        </a:xfrm>
        <a:prstGeom prst="righ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600743"/>
        <a:ext cx="152484" cy="148248"/>
      </dsp:txXfrm>
    </dsp:sp>
    <dsp:sp modelId="{6E5F7573-0384-4EE9-B2DD-E3C3D3A2B442}">
      <dsp:nvSpPr>
        <dsp:cNvPr id="0" name=""/>
        <dsp:cNvSpPr/>
      </dsp:nvSpPr>
      <dsp:spPr>
        <a:xfrm>
          <a:off x="2539719" y="847824"/>
          <a:ext cx="1016561" cy="564756"/>
        </a:xfrm>
        <a:prstGeom prst="roundRect">
          <a:avLst>
            <a:gd name="adj" fmla="val 10000"/>
          </a:avLst>
        </a:prstGeom>
        <a:solidFill>
          <a:schemeClr val="accent5">
            <a:hueOff val="-1655646"/>
            <a:satOff val="6635"/>
            <a:lumOff val="143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864365"/>
        <a:ext cx="983479" cy="531674"/>
      </dsp:txXfrm>
    </dsp:sp>
    <dsp:sp modelId="{72F8509E-A16E-48DB-A4E5-F9C4047B7971}">
      <dsp:nvSpPr>
        <dsp:cNvPr id="0" name=""/>
        <dsp:cNvSpPr/>
      </dsp:nvSpPr>
      <dsp:spPr>
        <a:xfrm rot="5400000">
          <a:off x="2942108" y="1426699"/>
          <a:ext cx="211783" cy="254140"/>
        </a:xfrm>
        <a:prstGeom prst="rightArrow">
          <a:avLst>
            <a:gd name="adj1" fmla="val 60000"/>
            <a:gd name="adj2" fmla="val 50000"/>
          </a:avLst>
        </a:prstGeom>
        <a:solidFill>
          <a:schemeClr val="accent5">
            <a:hueOff val="-1986775"/>
            <a:satOff val="7962"/>
            <a:lumOff val="172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1447878"/>
        <a:ext cx="152484" cy="148248"/>
      </dsp:txXfrm>
    </dsp:sp>
    <dsp:sp modelId="{9DE0420B-4BFA-4E6A-9BE7-8C8DEB76ABBF}">
      <dsp:nvSpPr>
        <dsp:cNvPr id="0" name=""/>
        <dsp:cNvSpPr/>
      </dsp:nvSpPr>
      <dsp:spPr>
        <a:xfrm>
          <a:off x="2539719" y="1694959"/>
          <a:ext cx="1016561" cy="564756"/>
        </a:xfrm>
        <a:prstGeom prst="roundRect">
          <a:avLst>
            <a:gd name="adj" fmla="val 10000"/>
          </a:avLst>
        </a:prstGeom>
        <a:solidFill>
          <a:schemeClr val="accent5">
            <a:hueOff val="-3311292"/>
            <a:satOff val="13270"/>
            <a:lumOff val="287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1711500"/>
        <a:ext cx="983479" cy="531674"/>
      </dsp:txXfrm>
    </dsp:sp>
    <dsp:sp modelId="{6E68CB91-8871-481D-B450-297DE02B9CF3}">
      <dsp:nvSpPr>
        <dsp:cNvPr id="0" name=""/>
        <dsp:cNvSpPr/>
      </dsp:nvSpPr>
      <dsp:spPr>
        <a:xfrm rot="5400000">
          <a:off x="2942108" y="2273834"/>
          <a:ext cx="211783" cy="254140"/>
        </a:xfrm>
        <a:prstGeom prst="rightArrow">
          <a:avLst>
            <a:gd name="adj1" fmla="val 60000"/>
            <a:gd name="adj2" fmla="val 50000"/>
          </a:avLst>
        </a:prstGeom>
        <a:solidFill>
          <a:schemeClr val="accent5">
            <a:hueOff val="-3973551"/>
            <a:satOff val="15924"/>
            <a:lumOff val="3451"/>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2295013"/>
        <a:ext cx="152484" cy="148248"/>
      </dsp:txXfrm>
    </dsp:sp>
    <dsp:sp modelId="{CAEBC003-6B92-4000-BD25-363E98AC27B5}">
      <dsp:nvSpPr>
        <dsp:cNvPr id="0" name=""/>
        <dsp:cNvSpPr/>
      </dsp:nvSpPr>
      <dsp:spPr>
        <a:xfrm>
          <a:off x="2539719" y="2542093"/>
          <a:ext cx="1016561" cy="564756"/>
        </a:xfrm>
        <a:prstGeom prst="roundRect">
          <a:avLst>
            <a:gd name="adj" fmla="val 10000"/>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2558634"/>
        <a:ext cx="983479" cy="531674"/>
      </dsp:txXfrm>
    </dsp:sp>
    <dsp:sp modelId="{BE26C319-A79B-4738-90C5-EC37E656A9B9}">
      <dsp:nvSpPr>
        <dsp:cNvPr id="0" name=""/>
        <dsp:cNvSpPr/>
      </dsp:nvSpPr>
      <dsp:spPr>
        <a:xfrm rot="5400000">
          <a:off x="2942108" y="3120969"/>
          <a:ext cx="211783" cy="254140"/>
        </a:xfrm>
        <a:prstGeom prst="rightArrow">
          <a:avLst>
            <a:gd name="adj1" fmla="val 60000"/>
            <a:gd name="adj2" fmla="val 50000"/>
          </a:avLst>
        </a:prstGeom>
        <a:solidFill>
          <a:schemeClr val="accent5">
            <a:hueOff val="-5960326"/>
            <a:satOff val="23887"/>
            <a:lumOff val="517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3142148"/>
        <a:ext cx="152484" cy="148248"/>
      </dsp:txXfrm>
    </dsp:sp>
    <dsp:sp modelId="{BD97329A-8E14-4EDA-8C06-9AB53011B40F}">
      <dsp:nvSpPr>
        <dsp:cNvPr id="0" name=""/>
        <dsp:cNvSpPr/>
      </dsp:nvSpPr>
      <dsp:spPr>
        <a:xfrm>
          <a:off x="2539719" y="3389228"/>
          <a:ext cx="1016561" cy="564756"/>
        </a:xfrm>
        <a:prstGeom prst="roundRect">
          <a:avLst>
            <a:gd name="adj" fmla="val 10000"/>
          </a:avLst>
        </a:prstGeom>
        <a:solidFill>
          <a:schemeClr val="accent5">
            <a:hueOff val="-6622584"/>
            <a:satOff val="26541"/>
            <a:lumOff val="575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3405769"/>
        <a:ext cx="983479" cy="531674"/>
      </dsp:txXfrm>
    </dsp:sp>
    <dsp:sp modelId="{B8E08935-AB2D-4234-B543-EF6CF91C5687}">
      <dsp:nvSpPr>
        <dsp:cNvPr id="0" name=""/>
        <dsp:cNvSpPr/>
      </dsp:nvSpPr>
      <dsp:spPr>
        <a:xfrm rot="5400000">
          <a:off x="2942108" y="3968103"/>
          <a:ext cx="211783" cy="254140"/>
        </a:xfrm>
        <a:prstGeom prst="rightArrow">
          <a:avLst>
            <a:gd name="adj1" fmla="val 60000"/>
            <a:gd name="adj2" fmla="val 50000"/>
          </a:avLst>
        </a:prstGeom>
        <a:solidFill>
          <a:schemeClr val="accent5">
            <a:hueOff val="-7947101"/>
            <a:satOff val="31849"/>
            <a:lumOff val="6902"/>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3989282"/>
        <a:ext cx="152484" cy="148248"/>
      </dsp:txXfrm>
    </dsp:sp>
    <dsp:sp modelId="{33E7169A-EFEC-4A49-8931-3A2B2796A1DE}">
      <dsp:nvSpPr>
        <dsp:cNvPr id="0" name=""/>
        <dsp:cNvSpPr/>
      </dsp:nvSpPr>
      <dsp:spPr>
        <a:xfrm>
          <a:off x="2539719" y="4236363"/>
          <a:ext cx="1016561" cy="564756"/>
        </a:xfrm>
        <a:prstGeom prst="roundRect">
          <a:avLst>
            <a:gd name="adj" fmla="val 10000"/>
          </a:avLst>
        </a:prstGeom>
        <a:solidFill>
          <a:schemeClr val="accent5">
            <a:hueOff val="-8278230"/>
            <a:satOff val="33176"/>
            <a:lumOff val="719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4252904"/>
        <a:ext cx="983479" cy="531674"/>
      </dsp:txXfrm>
    </dsp:sp>
    <dsp:sp modelId="{6369FA0E-270B-4C81-AFE1-29C5C35071D9}">
      <dsp:nvSpPr>
        <dsp:cNvPr id="0" name=""/>
        <dsp:cNvSpPr/>
      </dsp:nvSpPr>
      <dsp:spPr>
        <a:xfrm rot="5400000">
          <a:off x="2942108" y="4815238"/>
          <a:ext cx="211783" cy="254140"/>
        </a:xfrm>
        <a:prstGeom prst="rightArrow">
          <a:avLst>
            <a:gd name="adj1" fmla="val 60000"/>
            <a:gd name="adj2" fmla="val 50000"/>
          </a:avLst>
        </a:prstGeom>
        <a:solidFill>
          <a:schemeClr val="accent5">
            <a:hueOff val="-9933876"/>
            <a:satOff val="39811"/>
            <a:lumOff val="862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GB" sz="1000" kern="1200"/>
        </a:p>
      </dsp:txBody>
      <dsp:txXfrm rot="-5400000">
        <a:off x="2971758" y="4836417"/>
        <a:ext cx="152484" cy="148248"/>
      </dsp:txXfrm>
    </dsp:sp>
    <dsp:sp modelId="{8039465E-17AF-46EA-A917-1A6B51D2FB1E}">
      <dsp:nvSpPr>
        <dsp:cNvPr id="0" name=""/>
        <dsp:cNvSpPr/>
      </dsp:nvSpPr>
      <dsp:spPr>
        <a:xfrm>
          <a:off x="2539719" y="5083497"/>
          <a:ext cx="1016561" cy="564756"/>
        </a:xfrm>
        <a:prstGeom prst="roundRect">
          <a:avLst>
            <a:gd name="adj" fmla="val 10000"/>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GB" sz="2400" kern="1200" dirty="0"/>
        </a:p>
      </dsp:txBody>
      <dsp:txXfrm>
        <a:off x="2556260" y="5100038"/>
        <a:ext cx="983479" cy="531674"/>
      </dsp:txXfrm>
    </dsp:sp>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75850-A2DF-416E-90D5-B66031F58C58}">
      <dsp:nvSpPr>
        <dsp:cNvPr id="0" name=""/>
        <dsp:cNvSpPr/>
      </dsp:nvSpPr>
      <dsp:spPr>
        <a:xfrm>
          <a:off x="1485285" y="469285"/>
          <a:ext cx="3125428" cy="3125428"/>
        </a:xfrm>
        <a:prstGeom prst="blockArc">
          <a:avLst>
            <a:gd name="adj1" fmla="val 10800000"/>
            <a:gd name="adj2" fmla="val 16200000"/>
            <a:gd name="adj3" fmla="val 464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53CB450-DD65-449D-81F7-1FD5C169DEB9}">
      <dsp:nvSpPr>
        <dsp:cNvPr id="0" name=""/>
        <dsp:cNvSpPr/>
      </dsp:nvSpPr>
      <dsp:spPr>
        <a:xfrm>
          <a:off x="1485285" y="469285"/>
          <a:ext cx="3125428" cy="3125428"/>
        </a:xfrm>
        <a:prstGeom prst="blockArc">
          <a:avLst>
            <a:gd name="adj1" fmla="val 5400000"/>
            <a:gd name="adj2" fmla="val 10800000"/>
            <a:gd name="adj3" fmla="val 4642"/>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12D978C-4A54-4B34-85C2-930C086766C9}">
      <dsp:nvSpPr>
        <dsp:cNvPr id="0" name=""/>
        <dsp:cNvSpPr/>
      </dsp:nvSpPr>
      <dsp:spPr>
        <a:xfrm>
          <a:off x="1485285" y="469285"/>
          <a:ext cx="3125428" cy="3125428"/>
        </a:xfrm>
        <a:prstGeom prst="blockArc">
          <a:avLst>
            <a:gd name="adj1" fmla="val 0"/>
            <a:gd name="adj2" fmla="val 5400000"/>
            <a:gd name="adj3" fmla="val 464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3C3205-0352-46EF-8814-91BE0277F800}">
      <dsp:nvSpPr>
        <dsp:cNvPr id="0" name=""/>
        <dsp:cNvSpPr/>
      </dsp:nvSpPr>
      <dsp:spPr>
        <a:xfrm>
          <a:off x="1485285" y="469285"/>
          <a:ext cx="3125428" cy="3125428"/>
        </a:xfrm>
        <a:prstGeom prst="blockArc">
          <a:avLst>
            <a:gd name="adj1" fmla="val 16200000"/>
            <a:gd name="adj2" fmla="val 0"/>
            <a:gd name="adj3" fmla="val 4642"/>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E3C799-F768-4B19-82BB-7A594A5A260D}">
      <dsp:nvSpPr>
        <dsp:cNvPr id="0" name=""/>
        <dsp:cNvSpPr/>
      </dsp:nvSpPr>
      <dsp:spPr>
        <a:xfrm>
          <a:off x="2328416" y="1312416"/>
          <a:ext cx="1439167" cy="14391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7470" tIns="77470" rIns="77470" bIns="77470" numCol="1" spcCol="1270" anchor="ctr" anchorCtr="0">
          <a:noAutofit/>
        </a:bodyPr>
        <a:lstStyle/>
        <a:p>
          <a:pPr marL="0" lvl="0" indent="0" algn="ctr" defTabSz="2711450">
            <a:lnSpc>
              <a:spcPct val="90000"/>
            </a:lnSpc>
            <a:spcBef>
              <a:spcPct val="0"/>
            </a:spcBef>
            <a:spcAft>
              <a:spcPct val="35000"/>
            </a:spcAft>
            <a:buNone/>
          </a:pPr>
          <a:endParaRPr lang="en-GB" sz="6100" kern="1200" dirty="0"/>
        </a:p>
      </dsp:txBody>
      <dsp:txXfrm>
        <a:off x="2539177" y="1523177"/>
        <a:ext cx="1017645" cy="1017645"/>
      </dsp:txXfrm>
    </dsp:sp>
    <dsp:sp modelId="{7EACB4BA-8858-463E-B35E-B2BDF3231B49}">
      <dsp:nvSpPr>
        <dsp:cNvPr id="0" name=""/>
        <dsp:cNvSpPr/>
      </dsp:nvSpPr>
      <dsp:spPr>
        <a:xfrm>
          <a:off x="2544291" y="1843"/>
          <a:ext cx="1007417" cy="100741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2691824" y="149376"/>
        <a:ext cx="712351" cy="712351"/>
      </dsp:txXfrm>
    </dsp:sp>
    <dsp:sp modelId="{482BC205-8E61-4A00-828A-EF0C61FE124B}">
      <dsp:nvSpPr>
        <dsp:cNvPr id="0" name=""/>
        <dsp:cNvSpPr/>
      </dsp:nvSpPr>
      <dsp:spPr>
        <a:xfrm>
          <a:off x="4070738" y="1528291"/>
          <a:ext cx="1007417" cy="100741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4218271" y="1675824"/>
        <a:ext cx="712351" cy="712351"/>
      </dsp:txXfrm>
    </dsp:sp>
    <dsp:sp modelId="{4AC154EA-6A2D-403D-80D9-102753D9612A}">
      <dsp:nvSpPr>
        <dsp:cNvPr id="0" name=""/>
        <dsp:cNvSpPr/>
      </dsp:nvSpPr>
      <dsp:spPr>
        <a:xfrm>
          <a:off x="2544291" y="3054738"/>
          <a:ext cx="1007417" cy="100741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2691824" y="3202271"/>
        <a:ext cx="712351" cy="712351"/>
      </dsp:txXfrm>
    </dsp:sp>
    <dsp:sp modelId="{3C4B1508-9E10-4F9F-A962-E0C37235B124}">
      <dsp:nvSpPr>
        <dsp:cNvPr id="0" name=""/>
        <dsp:cNvSpPr/>
      </dsp:nvSpPr>
      <dsp:spPr>
        <a:xfrm>
          <a:off x="1017843" y="1528291"/>
          <a:ext cx="1007417" cy="100741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endParaRPr lang="en-GB" sz="4300" kern="1200" dirty="0"/>
        </a:p>
      </dsp:txBody>
      <dsp:txXfrm>
        <a:off x="1165376" y="1675824"/>
        <a:ext cx="712351" cy="712351"/>
      </dsp:txXfrm>
    </dsp:sp>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97C5FF-FC9D-419C-AAEB-49D1307619E0}">
      <dsp:nvSpPr>
        <dsp:cNvPr id="0" name=""/>
        <dsp:cNvSpPr/>
      </dsp:nvSpPr>
      <dsp:spPr>
        <a:xfrm>
          <a:off x="833077" y="752908"/>
          <a:ext cx="2375111" cy="237506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en-GB" sz="6500" kern="1200" dirty="0"/>
        </a:p>
      </dsp:txBody>
      <dsp:txXfrm>
        <a:off x="1180904" y="1100727"/>
        <a:ext cx="1679457" cy="1679422"/>
      </dsp:txXfrm>
    </dsp:sp>
    <dsp:sp modelId="{EAF73C4E-E173-41EE-B248-9B8EE30137E1}">
      <dsp:nvSpPr>
        <dsp:cNvPr id="0" name=""/>
        <dsp:cNvSpPr/>
      </dsp:nvSpPr>
      <dsp:spPr>
        <a:xfrm>
          <a:off x="2188265" y="644698"/>
          <a:ext cx="264146" cy="264142"/>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E7FE24-48CC-4ED0-B99C-AEC266D6F400}">
      <dsp:nvSpPr>
        <dsp:cNvPr id="0" name=""/>
        <dsp:cNvSpPr/>
      </dsp:nvSpPr>
      <dsp:spPr>
        <a:xfrm>
          <a:off x="1562794" y="2951503"/>
          <a:ext cx="191263" cy="191447"/>
        </a:xfrm>
        <a:prstGeom prst="ellipse">
          <a:avLst/>
        </a:prstGeom>
        <a:solidFill>
          <a:schemeClr val="accent5">
            <a:hueOff val="-827823"/>
            <a:satOff val="3318"/>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C3B476-59D5-4973-A94C-DA2FAD907435}">
      <dsp:nvSpPr>
        <dsp:cNvPr id="0" name=""/>
        <dsp:cNvSpPr/>
      </dsp:nvSpPr>
      <dsp:spPr>
        <a:xfrm>
          <a:off x="3361023" y="1716805"/>
          <a:ext cx="191263" cy="191447"/>
        </a:xfrm>
        <a:prstGeom prst="ellipse">
          <a:avLst/>
        </a:prstGeom>
        <a:solidFill>
          <a:schemeClr val="accent5">
            <a:hueOff val="-1655646"/>
            <a:satOff val="6635"/>
            <a:lumOff val="143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457B2F-9D93-4479-AE95-E1164C76E382}">
      <dsp:nvSpPr>
        <dsp:cNvPr id="0" name=""/>
        <dsp:cNvSpPr/>
      </dsp:nvSpPr>
      <dsp:spPr>
        <a:xfrm>
          <a:off x="2445785" y="3155159"/>
          <a:ext cx="264146" cy="264142"/>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05383A-9C0F-40F9-8F00-9E2A503657EE}">
      <dsp:nvSpPr>
        <dsp:cNvPr id="0" name=""/>
        <dsp:cNvSpPr/>
      </dsp:nvSpPr>
      <dsp:spPr>
        <a:xfrm>
          <a:off x="1617125" y="1020102"/>
          <a:ext cx="191263" cy="191447"/>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8E89AE-8AC9-4187-BDEE-B1FDB3663171}">
      <dsp:nvSpPr>
        <dsp:cNvPr id="0" name=""/>
        <dsp:cNvSpPr/>
      </dsp:nvSpPr>
      <dsp:spPr>
        <a:xfrm>
          <a:off x="1014181" y="2115238"/>
          <a:ext cx="191263" cy="191447"/>
        </a:xfrm>
        <a:prstGeom prst="ellipse">
          <a:avLst/>
        </a:prstGeom>
        <a:solidFill>
          <a:schemeClr val="accent5">
            <a:hueOff val="-4139115"/>
            <a:satOff val="16588"/>
            <a:lumOff val="35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254D84-EEE2-4798-8558-8433A323E7B8}">
      <dsp:nvSpPr>
        <dsp:cNvPr id="0" name=""/>
        <dsp:cNvSpPr/>
      </dsp:nvSpPr>
      <dsp:spPr>
        <a:xfrm>
          <a:off x="90993" y="1181584"/>
          <a:ext cx="965592" cy="965284"/>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232401" y="1322947"/>
        <a:ext cx="682776" cy="682558"/>
      </dsp:txXfrm>
    </dsp:sp>
    <dsp:sp modelId="{0781B5B4-AED2-435B-ABAD-ECC5A201619D}">
      <dsp:nvSpPr>
        <dsp:cNvPr id="0" name=""/>
        <dsp:cNvSpPr/>
      </dsp:nvSpPr>
      <dsp:spPr>
        <a:xfrm>
          <a:off x="1921026" y="1028426"/>
          <a:ext cx="264146" cy="264142"/>
        </a:xfrm>
        <a:prstGeom prst="ellipse">
          <a:avLst/>
        </a:prstGeom>
        <a:solidFill>
          <a:schemeClr val="accent5">
            <a:hueOff val="-5794761"/>
            <a:satOff val="23223"/>
            <a:lumOff val="503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D1A051-BC4F-4617-83F4-11C0767D0542}">
      <dsp:nvSpPr>
        <dsp:cNvPr id="0" name=""/>
        <dsp:cNvSpPr/>
      </dsp:nvSpPr>
      <dsp:spPr>
        <a:xfrm>
          <a:off x="181545" y="2429878"/>
          <a:ext cx="477495" cy="477509"/>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07EC5B-E7A1-470A-85AF-AC7F3FB7BCD4}">
      <dsp:nvSpPr>
        <dsp:cNvPr id="0" name=""/>
        <dsp:cNvSpPr/>
      </dsp:nvSpPr>
      <dsp:spPr>
        <a:xfrm>
          <a:off x="3451575" y="727381"/>
          <a:ext cx="965592" cy="965284"/>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a:off x="3592983" y="868744"/>
        <a:ext cx="682776" cy="682558"/>
      </dsp:txXfrm>
    </dsp:sp>
    <dsp:sp modelId="{FBD34FB4-479A-488D-9AE4-80184C948AFF}">
      <dsp:nvSpPr>
        <dsp:cNvPr id="0" name=""/>
        <dsp:cNvSpPr/>
      </dsp:nvSpPr>
      <dsp:spPr>
        <a:xfrm>
          <a:off x="3020901" y="1393841"/>
          <a:ext cx="264146" cy="264142"/>
        </a:xfrm>
        <a:prstGeom prst="ellipse">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38FF05-178B-4601-8052-309A65FE238A}">
      <dsp:nvSpPr>
        <dsp:cNvPr id="0" name=""/>
        <dsp:cNvSpPr/>
      </dsp:nvSpPr>
      <dsp:spPr>
        <a:xfrm>
          <a:off x="0" y="2998116"/>
          <a:ext cx="191263" cy="191447"/>
        </a:xfrm>
        <a:prstGeom prst="ellipse">
          <a:avLst/>
        </a:prstGeom>
        <a:solidFill>
          <a:schemeClr val="accent5">
            <a:hueOff val="-9106054"/>
            <a:satOff val="36493"/>
            <a:lumOff val="79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B49F57-8B4D-4B3F-948C-F27897EECA6F}">
      <dsp:nvSpPr>
        <dsp:cNvPr id="0" name=""/>
        <dsp:cNvSpPr/>
      </dsp:nvSpPr>
      <dsp:spPr>
        <a:xfrm>
          <a:off x="1907333" y="2725650"/>
          <a:ext cx="191263" cy="191447"/>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433970-CB61-4EAE-A9D3-A7D5B98D0315}">
      <dsp:nvSpPr>
        <dsp:cNvPr id="0" name=""/>
        <dsp:cNvSpPr/>
      </dsp:nvSpPr>
      <dsp:spPr>
        <a:xfrm>
          <a:off x="1259840" y="0"/>
          <a:ext cx="1463040" cy="812800"/>
        </a:xfrm>
        <a:prstGeom prst="roundRect">
          <a:avLst>
            <a:gd name="adj" fmla="val 1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1283646" y="23806"/>
        <a:ext cx="1415428" cy="765188"/>
      </dsp:txXfrm>
    </dsp:sp>
    <dsp:sp modelId="{D97E2C45-7028-4B25-8DCC-CC1D1EE91F0B}">
      <dsp:nvSpPr>
        <dsp:cNvPr id="0" name=""/>
        <dsp:cNvSpPr/>
      </dsp:nvSpPr>
      <dsp:spPr>
        <a:xfrm>
          <a:off x="3373120" y="0"/>
          <a:ext cx="1463040" cy="812800"/>
        </a:xfrm>
        <a:prstGeom prst="roundRect">
          <a:avLst>
            <a:gd name="adj" fmla="val 1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3396926" y="23806"/>
        <a:ext cx="1415428" cy="765188"/>
      </dsp:txXfrm>
    </dsp:sp>
    <dsp:sp modelId="{9207F830-4537-441E-9477-8E6CF31450BB}">
      <dsp:nvSpPr>
        <dsp:cNvPr id="0" name=""/>
        <dsp:cNvSpPr/>
      </dsp:nvSpPr>
      <dsp:spPr>
        <a:xfrm>
          <a:off x="2743200" y="3454400"/>
          <a:ext cx="609600" cy="609600"/>
        </a:xfrm>
        <a:prstGeom prst="triangle">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D41C0-71EF-4203-997A-3B093BB65F61}">
      <dsp:nvSpPr>
        <dsp:cNvPr id="0" name=""/>
        <dsp:cNvSpPr/>
      </dsp:nvSpPr>
      <dsp:spPr>
        <a:xfrm rot="240000">
          <a:off x="1218641" y="3193179"/>
          <a:ext cx="3658717" cy="255842"/>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586301-B37D-4E79-833E-550E7EAA02E0}">
      <dsp:nvSpPr>
        <dsp:cNvPr id="0" name=""/>
        <dsp:cNvSpPr/>
      </dsp:nvSpPr>
      <dsp:spPr>
        <a:xfrm rot="240000">
          <a:off x="3415383" y="2553510"/>
          <a:ext cx="1459793" cy="68011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3448583" y="2586710"/>
        <a:ext cx="1393393" cy="613714"/>
      </dsp:txXfrm>
    </dsp:sp>
    <dsp:sp modelId="{0A5FA485-C42E-4128-A32B-922997D19D27}">
      <dsp:nvSpPr>
        <dsp:cNvPr id="0" name=""/>
        <dsp:cNvSpPr/>
      </dsp:nvSpPr>
      <dsp:spPr>
        <a:xfrm rot="240000">
          <a:off x="3468215" y="1821990"/>
          <a:ext cx="1459793" cy="68011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3501415" y="1855190"/>
        <a:ext cx="1393393" cy="613714"/>
      </dsp:txXfrm>
    </dsp:sp>
    <dsp:sp modelId="{D993017E-F6A8-4952-BEEE-E5A087698F19}">
      <dsp:nvSpPr>
        <dsp:cNvPr id="0" name=""/>
        <dsp:cNvSpPr/>
      </dsp:nvSpPr>
      <dsp:spPr>
        <a:xfrm rot="240000">
          <a:off x="3521047" y="1106726"/>
          <a:ext cx="1459793" cy="680114"/>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3554247" y="1139926"/>
        <a:ext cx="1393393" cy="613714"/>
      </dsp:txXfrm>
    </dsp:sp>
    <dsp:sp modelId="{F2ECC354-A4BA-4353-859E-AE8912751BBF}">
      <dsp:nvSpPr>
        <dsp:cNvPr id="0" name=""/>
        <dsp:cNvSpPr/>
      </dsp:nvSpPr>
      <dsp:spPr>
        <a:xfrm rot="240000">
          <a:off x="1322423" y="2407206"/>
          <a:ext cx="1459793" cy="680114"/>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1355623" y="2440406"/>
        <a:ext cx="1393393" cy="613714"/>
      </dsp:txXfrm>
    </dsp:sp>
    <dsp:sp modelId="{B92C4536-BA8C-4BCD-A801-5D7EFFD94264}">
      <dsp:nvSpPr>
        <dsp:cNvPr id="0" name=""/>
        <dsp:cNvSpPr/>
      </dsp:nvSpPr>
      <dsp:spPr>
        <a:xfrm rot="240000">
          <a:off x="1375255" y="1675686"/>
          <a:ext cx="1459793" cy="680114"/>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endParaRPr lang="en-GB" sz="2800" kern="1200" dirty="0"/>
        </a:p>
      </dsp:txBody>
      <dsp:txXfrm>
        <a:off x="1408455" y="1708886"/>
        <a:ext cx="1393393" cy="613714"/>
      </dsp:txXfrm>
    </dsp:sp>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F18FFC-F104-49EC-B7C4-A5B65BB3D88B}">
      <dsp:nvSpPr>
        <dsp:cNvPr id="0" name=""/>
        <dsp:cNvSpPr/>
      </dsp:nvSpPr>
      <dsp:spPr>
        <a:xfrm>
          <a:off x="2732" y="0"/>
          <a:ext cx="1639622" cy="1950720"/>
        </a:xfrm>
        <a:prstGeom prst="upArrow">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504512-B532-4BCF-AA39-645D18F18404}">
      <dsp:nvSpPr>
        <dsp:cNvPr id="0" name=""/>
        <dsp:cNvSpPr/>
      </dsp:nvSpPr>
      <dsp:spPr>
        <a:xfrm>
          <a:off x="1691543" y="0"/>
          <a:ext cx="2782389"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2928" tIns="0" rIns="312928" bIns="312928" numCol="1" spcCol="1270" anchor="ctr" anchorCtr="0">
          <a:noAutofit/>
        </a:bodyPr>
        <a:lstStyle/>
        <a:p>
          <a:pPr marL="0" lvl="0" indent="0" algn="l" defTabSz="1955800">
            <a:lnSpc>
              <a:spcPct val="90000"/>
            </a:lnSpc>
            <a:spcBef>
              <a:spcPct val="0"/>
            </a:spcBef>
            <a:spcAft>
              <a:spcPct val="35000"/>
            </a:spcAft>
            <a:buNone/>
          </a:pPr>
          <a:r>
            <a:rPr lang="en-GB" sz="4400" b="1" kern="1200" dirty="0">
              <a:solidFill>
                <a:srgbClr val="0070C0"/>
              </a:solidFill>
            </a:rPr>
            <a:t>Fact </a:t>
          </a:r>
          <a:r>
            <a:rPr lang="zh-CN" altLang="en-US" sz="3200" b="1" kern="1200" dirty="0">
              <a:solidFill>
                <a:srgbClr val="0070C0"/>
              </a:solidFill>
            </a:rPr>
            <a:t>事实</a:t>
          </a:r>
          <a:r>
            <a:rPr lang="en-GB" sz="4400" b="1" kern="1200" dirty="0">
              <a:solidFill>
                <a:srgbClr val="0070C0"/>
              </a:solidFill>
            </a:rPr>
            <a:t>…</a:t>
          </a:r>
        </a:p>
      </dsp:txBody>
      <dsp:txXfrm>
        <a:off x="1691543" y="0"/>
        <a:ext cx="2782389" cy="1950720"/>
      </dsp:txXfrm>
    </dsp:sp>
    <dsp:sp modelId="{1EAD070F-6C16-4D9C-A565-098348C232A6}">
      <dsp:nvSpPr>
        <dsp:cNvPr id="0" name=""/>
        <dsp:cNvSpPr/>
      </dsp:nvSpPr>
      <dsp:spPr>
        <a:xfrm>
          <a:off x="494619" y="2113280"/>
          <a:ext cx="1639622" cy="1950720"/>
        </a:xfrm>
        <a:prstGeom prst="downArrow">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E4C1DD-B5E8-4183-AEA7-88622D91C0D7}">
      <dsp:nvSpPr>
        <dsp:cNvPr id="0" name=""/>
        <dsp:cNvSpPr/>
      </dsp:nvSpPr>
      <dsp:spPr>
        <a:xfrm>
          <a:off x="2183430" y="2113280"/>
          <a:ext cx="2782389"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7368" tIns="0" rIns="277368" bIns="277368" numCol="1" spcCol="1270" anchor="ctr" anchorCtr="0">
          <a:noAutofit/>
        </a:bodyPr>
        <a:lstStyle/>
        <a:p>
          <a:pPr marL="0" lvl="0" indent="0" algn="l" defTabSz="1733550">
            <a:lnSpc>
              <a:spcPct val="90000"/>
            </a:lnSpc>
            <a:spcBef>
              <a:spcPct val="0"/>
            </a:spcBef>
            <a:spcAft>
              <a:spcPct val="35000"/>
            </a:spcAft>
            <a:buNone/>
          </a:pPr>
          <a:r>
            <a:rPr lang="en-GB" sz="3900" b="1" kern="1200" dirty="0">
              <a:solidFill>
                <a:srgbClr val="0070C0"/>
              </a:solidFill>
            </a:rPr>
            <a:t>Or Opinion?</a:t>
          </a:r>
          <a:r>
            <a:rPr lang="zh-CN" altLang="en-US" sz="3200" b="1" kern="1200" dirty="0">
              <a:solidFill>
                <a:srgbClr val="0070C0"/>
              </a:solidFill>
            </a:rPr>
            <a:t>或意见？</a:t>
          </a:r>
          <a:endParaRPr lang="en-GB" sz="3200" b="1" kern="1200" dirty="0">
            <a:solidFill>
              <a:srgbClr val="0070C0"/>
            </a:solidFill>
          </a:endParaRPr>
        </a:p>
      </dsp:txBody>
      <dsp:txXfrm>
        <a:off x="2183430" y="2113280"/>
        <a:ext cx="2782389" cy="1950720"/>
      </dsp:txXfrm>
    </dsp:sp>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7E614-8684-4120-8F09-99FB69E4AB44}">
      <dsp:nvSpPr>
        <dsp:cNvPr id="0" name=""/>
        <dsp:cNvSpPr/>
      </dsp:nvSpPr>
      <dsp:spPr>
        <a:xfrm>
          <a:off x="1345791" y="451955"/>
          <a:ext cx="1628450" cy="81422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1369639" y="475803"/>
        <a:ext cx="1580754" cy="766529"/>
      </dsp:txXfrm>
    </dsp:sp>
    <dsp:sp modelId="{1A179E1D-342B-4C86-8A3F-5ADD8510F2CD}">
      <dsp:nvSpPr>
        <dsp:cNvPr id="0" name=""/>
        <dsp:cNvSpPr/>
      </dsp:nvSpPr>
      <dsp:spPr>
        <a:xfrm rot="3600000">
          <a:off x="2407990" y="1881113"/>
          <a:ext cx="848742" cy="284978"/>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2493483" y="1938109"/>
        <a:ext cx="677756" cy="170986"/>
      </dsp:txXfrm>
    </dsp:sp>
    <dsp:sp modelId="{B68380AC-438D-48CC-9AC5-02D02DC5803E}">
      <dsp:nvSpPr>
        <dsp:cNvPr id="0" name=""/>
        <dsp:cNvSpPr/>
      </dsp:nvSpPr>
      <dsp:spPr>
        <a:xfrm>
          <a:off x="2690481" y="2781025"/>
          <a:ext cx="1628450" cy="814225"/>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2714329" y="2804873"/>
        <a:ext cx="1580754" cy="766529"/>
      </dsp:txXfrm>
    </dsp:sp>
    <dsp:sp modelId="{471E788F-F701-4875-85B8-252AB2C12FE2}">
      <dsp:nvSpPr>
        <dsp:cNvPr id="0" name=""/>
        <dsp:cNvSpPr/>
      </dsp:nvSpPr>
      <dsp:spPr>
        <a:xfrm rot="10800000">
          <a:off x="1735645" y="3045648"/>
          <a:ext cx="848742" cy="284978"/>
        </a:xfrm>
        <a:prstGeom prst="leftRigh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1821138" y="3102644"/>
        <a:ext cx="677756" cy="170986"/>
      </dsp:txXfrm>
    </dsp:sp>
    <dsp:sp modelId="{54ABC31D-435B-4677-A23C-73788BE949FC}">
      <dsp:nvSpPr>
        <dsp:cNvPr id="0" name=""/>
        <dsp:cNvSpPr/>
      </dsp:nvSpPr>
      <dsp:spPr>
        <a:xfrm>
          <a:off x="1102" y="2781025"/>
          <a:ext cx="1628450" cy="814225"/>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endParaRPr lang="en-GB" sz="3500" kern="1200" dirty="0"/>
        </a:p>
      </dsp:txBody>
      <dsp:txXfrm>
        <a:off x="24950" y="2804873"/>
        <a:ext cx="1580754" cy="766529"/>
      </dsp:txXfrm>
    </dsp:sp>
    <dsp:sp modelId="{D3E0E703-A0C4-499B-AE1B-75C4E0E81829}">
      <dsp:nvSpPr>
        <dsp:cNvPr id="0" name=""/>
        <dsp:cNvSpPr/>
      </dsp:nvSpPr>
      <dsp:spPr>
        <a:xfrm rot="18000000">
          <a:off x="1063300" y="1881113"/>
          <a:ext cx="848742" cy="284978"/>
        </a:xfrm>
        <a:prstGeom prst="lef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1148793" y="1938109"/>
        <a:ext cx="677756" cy="1709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CD152-7C35-4B91-95E9-D0EFA4CFD350}">
      <dsp:nvSpPr>
        <dsp:cNvPr id="0" name=""/>
        <dsp:cNvSpPr/>
      </dsp:nvSpPr>
      <dsp:spPr>
        <a:xfrm rot="5400000">
          <a:off x="-274316" y="274640"/>
          <a:ext cx="1828778" cy="1280144"/>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kern="1200" dirty="0"/>
            <a:t>Question</a:t>
          </a:r>
          <a:r>
            <a:rPr lang="zh-CN" altLang="en-US" sz="1700" kern="1200" dirty="0"/>
            <a:t>问题</a:t>
          </a:r>
          <a:r>
            <a:rPr lang="en-GB" sz="1700" kern="1200" dirty="0"/>
            <a:t> 1</a:t>
          </a:r>
        </a:p>
      </dsp:txBody>
      <dsp:txXfrm rot="-5400000">
        <a:off x="1" y="640395"/>
        <a:ext cx="1280144" cy="548634"/>
      </dsp:txXfrm>
    </dsp:sp>
    <dsp:sp modelId="{8A651397-28C0-46DF-B2BA-A0E41C247A46}">
      <dsp:nvSpPr>
        <dsp:cNvPr id="0" name=""/>
        <dsp:cNvSpPr/>
      </dsp:nvSpPr>
      <dsp:spPr>
        <a:xfrm rot="5400000">
          <a:off x="2061943" y="-781475"/>
          <a:ext cx="1188705" cy="2752303"/>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endParaRPr lang="en-GB" sz="3400" kern="1200" dirty="0"/>
        </a:p>
        <a:p>
          <a:pPr marL="285750" lvl="1" indent="-285750" algn="l" defTabSz="1511300">
            <a:lnSpc>
              <a:spcPct val="90000"/>
            </a:lnSpc>
            <a:spcBef>
              <a:spcPct val="0"/>
            </a:spcBef>
            <a:spcAft>
              <a:spcPct val="15000"/>
            </a:spcAft>
            <a:buChar char="•"/>
          </a:pPr>
          <a:endParaRPr lang="en-GB" sz="3400" kern="1200" dirty="0"/>
        </a:p>
      </dsp:txBody>
      <dsp:txXfrm rot="-5400000">
        <a:off x="1280144" y="58352"/>
        <a:ext cx="2694275" cy="1072649"/>
      </dsp:txXfrm>
    </dsp:sp>
    <dsp:sp modelId="{600759CC-0115-4250-A1E6-F53CA19D2429}">
      <dsp:nvSpPr>
        <dsp:cNvPr id="0" name=""/>
        <dsp:cNvSpPr/>
      </dsp:nvSpPr>
      <dsp:spPr>
        <a:xfrm rot="5400000">
          <a:off x="-274316" y="1900969"/>
          <a:ext cx="1828778" cy="1280144"/>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kern="1200" dirty="0"/>
            <a:t>Question</a:t>
          </a:r>
          <a:r>
            <a:rPr lang="zh-CN" altLang="en-US" sz="1700" kern="1200" dirty="0"/>
            <a:t>问题</a:t>
          </a:r>
          <a:r>
            <a:rPr lang="en-GB" sz="1700" kern="1200" dirty="0"/>
            <a:t> 2</a:t>
          </a:r>
        </a:p>
      </dsp:txBody>
      <dsp:txXfrm rot="-5400000">
        <a:off x="1" y="2266724"/>
        <a:ext cx="1280144" cy="548634"/>
      </dsp:txXfrm>
    </dsp:sp>
    <dsp:sp modelId="{5B16A3CD-A92C-4165-B5E8-132CDA374181}">
      <dsp:nvSpPr>
        <dsp:cNvPr id="0" name=""/>
        <dsp:cNvSpPr/>
      </dsp:nvSpPr>
      <dsp:spPr>
        <a:xfrm rot="5400000">
          <a:off x="2061943" y="844853"/>
          <a:ext cx="1188705" cy="2752303"/>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endParaRPr lang="en-GB" sz="3400" kern="1200" dirty="0"/>
        </a:p>
        <a:p>
          <a:pPr marL="285750" lvl="1" indent="-285750" algn="l" defTabSz="1511300">
            <a:lnSpc>
              <a:spcPct val="90000"/>
            </a:lnSpc>
            <a:spcBef>
              <a:spcPct val="0"/>
            </a:spcBef>
            <a:spcAft>
              <a:spcPct val="15000"/>
            </a:spcAft>
            <a:buChar char="•"/>
          </a:pPr>
          <a:endParaRPr lang="en-GB" sz="3400" kern="1200" dirty="0"/>
        </a:p>
      </dsp:txBody>
      <dsp:txXfrm rot="-5400000">
        <a:off x="1280144" y="1684680"/>
        <a:ext cx="2694275" cy="1072649"/>
      </dsp:txXfrm>
    </dsp:sp>
    <dsp:sp modelId="{5338F173-408B-4ADF-B567-C215AC56F29D}">
      <dsp:nvSpPr>
        <dsp:cNvPr id="0" name=""/>
        <dsp:cNvSpPr/>
      </dsp:nvSpPr>
      <dsp:spPr>
        <a:xfrm rot="5400000">
          <a:off x="-274316" y="3527297"/>
          <a:ext cx="1828778" cy="1280144"/>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GB" sz="1700" kern="1200" dirty="0"/>
            <a:t>Question</a:t>
          </a:r>
          <a:r>
            <a:rPr lang="zh-CN" altLang="en-US" sz="1700" kern="1200" dirty="0"/>
            <a:t>问题</a:t>
          </a:r>
          <a:r>
            <a:rPr lang="en-GB" sz="1700" kern="1200" dirty="0"/>
            <a:t> 3</a:t>
          </a:r>
        </a:p>
      </dsp:txBody>
      <dsp:txXfrm rot="-5400000">
        <a:off x="1" y="3893052"/>
        <a:ext cx="1280144" cy="548634"/>
      </dsp:txXfrm>
    </dsp:sp>
    <dsp:sp modelId="{125588B5-7D20-4C05-AAC4-E7D1BA446124}">
      <dsp:nvSpPr>
        <dsp:cNvPr id="0" name=""/>
        <dsp:cNvSpPr/>
      </dsp:nvSpPr>
      <dsp:spPr>
        <a:xfrm rot="5400000">
          <a:off x="2061943" y="2471182"/>
          <a:ext cx="1188705" cy="2752303"/>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endParaRPr lang="en-GB" sz="3400" kern="1200" dirty="0"/>
        </a:p>
        <a:p>
          <a:pPr marL="285750" lvl="1" indent="-285750" algn="l" defTabSz="1511300">
            <a:lnSpc>
              <a:spcPct val="90000"/>
            </a:lnSpc>
            <a:spcBef>
              <a:spcPct val="0"/>
            </a:spcBef>
            <a:spcAft>
              <a:spcPct val="15000"/>
            </a:spcAft>
            <a:buChar char="•"/>
          </a:pPr>
          <a:endParaRPr lang="en-GB" sz="3400" kern="1200" dirty="0"/>
        </a:p>
      </dsp:txBody>
      <dsp:txXfrm rot="-5400000">
        <a:off x="1280144" y="3311009"/>
        <a:ext cx="2694275" cy="107264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6251F4-0F73-4007-A5A8-7ACD1E52827D}">
      <dsp:nvSpPr>
        <dsp:cNvPr id="0" name=""/>
        <dsp:cNvSpPr/>
      </dsp:nvSpPr>
      <dsp:spPr>
        <a:xfrm>
          <a:off x="2084295" y="0"/>
          <a:ext cx="2668604" cy="2669011"/>
        </a:xfrm>
        <a:prstGeom prst="circularArrow">
          <a:avLst>
            <a:gd name="adj1" fmla="val 10980"/>
            <a:gd name="adj2" fmla="val 1142322"/>
            <a:gd name="adj3" fmla="val 4500000"/>
            <a:gd name="adj4" fmla="val 10800000"/>
            <a:gd name="adj5" fmla="val 125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D7F644-644C-4282-87E1-627C10CDB0FD}">
      <dsp:nvSpPr>
        <dsp:cNvPr id="0" name=""/>
        <dsp:cNvSpPr/>
      </dsp:nvSpPr>
      <dsp:spPr>
        <a:xfrm>
          <a:off x="2674144" y="963593"/>
          <a:ext cx="1482892" cy="74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a:off x="2674144" y="963593"/>
        <a:ext cx="1482892" cy="741268"/>
      </dsp:txXfrm>
    </dsp:sp>
    <dsp:sp modelId="{DE811DA7-CFDD-4313-BBD9-E7D162F194BA}">
      <dsp:nvSpPr>
        <dsp:cNvPr id="0" name=""/>
        <dsp:cNvSpPr/>
      </dsp:nvSpPr>
      <dsp:spPr>
        <a:xfrm>
          <a:off x="1343099" y="1533544"/>
          <a:ext cx="2668604" cy="2669011"/>
        </a:xfrm>
        <a:prstGeom prst="leftCircularArrow">
          <a:avLst>
            <a:gd name="adj1" fmla="val 10980"/>
            <a:gd name="adj2" fmla="val 1142322"/>
            <a:gd name="adj3" fmla="val 6300000"/>
            <a:gd name="adj4" fmla="val 18900000"/>
            <a:gd name="adj5" fmla="val 125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0F549A-5C8B-47BF-BBC1-EA09CD164EF8}">
      <dsp:nvSpPr>
        <dsp:cNvPr id="0" name=""/>
        <dsp:cNvSpPr/>
      </dsp:nvSpPr>
      <dsp:spPr>
        <a:xfrm>
          <a:off x="1935955" y="2506009"/>
          <a:ext cx="1482892" cy="74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a:off x="1935955" y="2506009"/>
        <a:ext cx="1482892" cy="741268"/>
      </dsp:txXfrm>
    </dsp:sp>
    <dsp:sp modelId="{70FE8FF0-610A-41E1-902C-B847C7D314FD}">
      <dsp:nvSpPr>
        <dsp:cNvPr id="0" name=""/>
        <dsp:cNvSpPr/>
      </dsp:nvSpPr>
      <dsp:spPr>
        <a:xfrm>
          <a:off x="2274229" y="3250604"/>
          <a:ext cx="2292745" cy="2293664"/>
        </a:xfrm>
        <a:prstGeom prst="blockArc">
          <a:avLst>
            <a:gd name="adj1" fmla="val 13500000"/>
            <a:gd name="adj2" fmla="val 10800000"/>
            <a:gd name="adj3" fmla="val 1274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CA9E09-9A4A-4367-B3A3-815F36E39F66}">
      <dsp:nvSpPr>
        <dsp:cNvPr id="0" name=""/>
        <dsp:cNvSpPr/>
      </dsp:nvSpPr>
      <dsp:spPr>
        <a:xfrm>
          <a:off x="2677652" y="4050642"/>
          <a:ext cx="1482892" cy="74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endParaRPr lang="en-GB" sz="4800" kern="1200" dirty="0"/>
        </a:p>
      </dsp:txBody>
      <dsp:txXfrm>
        <a:off x="2677652" y="4050642"/>
        <a:ext cx="1482892" cy="741268"/>
      </dsp:txXfrm>
    </dsp:sp>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180BA-AAB4-4AF9-B0E6-E289D7372582}">
      <dsp:nvSpPr>
        <dsp:cNvPr id="0" name=""/>
        <dsp:cNvSpPr/>
      </dsp:nvSpPr>
      <dsp:spPr>
        <a:xfrm>
          <a:off x="2667000" y="0"/>
          <a:ext cx="762000" cy="656056"/>
        </a:xfrm>
        <a:prstGeom prst="trapezoid">
          <a:avLst>
            <a:gd name="adj" fmla="val 58074"/>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667000" y="0"/>
        <a:ext cx="762000" cy="656056"/>
      </dsp:txXfrm>
    </dsp:sp>
    <dsp:sp modelId="{4F0E5D1F-837B-4E72-B37B-A0C5FCD0726F}">
      <dsp:nvSpPr>
        <dsp:cNvPr id="0" name=""/>
        <dsp:cNvSpPr/>
      </dsp:nvSpPr>
      <dsp:spPr>
        <a:xfrm>
          <a:off x="2286000" y="656056"/>
          <a:ext cx="1524000" cy="656056"/>
        </a:xfrm>
        <a:prstGeom prst="trapezoid">
          <a:avLst>
            <a:gd name="adj" fmla="val 58074"/>
          </a:avLst>
        </a:prstGeom>
        <a:gradFill rotWithShape="0">
          <a:gsLst>
            <a:gs pos="0">
              <a:schemeClr val="accent5">
                <a:hueOff val="-1419125"/>
                <a:satOff val="5687"/>
                <a:lumOff val="1233"/>
                <a:alphaOff val="0"/>
                <a:shade val="51000"/>
                <a:satMod val="130000"/>
              </a:schemeClr>
            </a:gs>
            <a:gs pos="80000">
              <a:schemeClr val="accent5">
                <a:hueOff val="-1419125"/>
                <a:satOff val="5687"/>
                <a:lumOff val="1233"/>
                <a:alphaOff val="0"/>
                <a:shade val="93000"/>
                <a:satMod val="130000"/>
              </a:schemeClr>
            </a:gs>
            <a:gs pos="100000">
              <a:schemeClr val="accent5">
                <a:hueOff val="-1419125"/>
                <a:satOff val="5687"/>
                <a:lumOff val="123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552700" y="656056"/>
        <a:ext cx="990600" cy="656056"/>
      </dsp:txXfrm>
    </dsp:sp>
    <dsp:sp modelId="{D24CE203-3169-4171-BA10-646BF4C8C61C}">
      <dsp:nvSpPr>
        <dsp:cNvPr id="0" name=""/>
        <dsp:cNvSpPr/>
      </dsp:nvSpPr>
      <dsp:spPr>
        <a:xfrm>
          <a:off x="1905000" y="1312112"/>
          <a:ext cx="2286000" cy="656056"/>
        </a:xfrm>
        <a:prstGeom prst="trapezoid">
          <a:avLst>
            <a:gd name="adj" fmla="val 58074"/>
          </a:avLst>
        </a:prstGeom>
        <a:gradFill rotWithShape="0">
          <a:gsLst>
            <a:gs pos="0">
              <a:schemeClr val="accent5">
                <a:hueOff val="-2838251"/>
                <a:satOff val="11375"/>
                <a:lumOff val="2465"/>
                <a:alphaOff val="0"/>
                <a:shade val="51000"/>
                <a:satMod val="130000"/>
              </a:schemeClr>
            </a:gs>
            <a:gs pos="80000">
              <a:schemeClr val="accent5">
                <a:hueOff val="-2838251"/>
                <a:satOff val="11375"/>
                <a:lumOff val="2465"/>
                <a:alphaOff val="0"/>
                <a:shade val="93000"/>
                <a:satMod val="130000"/>
              </a:schemeClr>
            </a:gs>
            <a:gs pos="100000">
              <a:schemeClr val="accent5">
                <a:hueOff val="-2838251"/>
                <a:satOff val="11375"/>
                <a:lumOff val="246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305050" y="1312112"/>
        <a:ext cx="1485900" cy="656056"/>
      </dsp:txXfrm>
    </dsp:sp>
    <dsp:sp modelId="{B654D87D-ED82-4DEC-8D0C-0CE6B5EFB0D0}">
      <dsp:nvSpPr>
        <dsp:cNvPr id="0" name=""/>
        <dsp:cNvSpPr/>
      </dsp:nvSpPr>
      <dsp:spPr>
        <a:xfrm>
          <a:off x="1524000" y="1968168"/>
          <a:ext cx="3048000" cy="656056"/>
        </a:xfrm>
        <a:prstGeom prst="trapezoid">
          <a:avLst>
            <a:gd name="adj" fmla="val 58074"/>
          </a:avLst>
        </a:prstGeom>
        <a:gradFill rotWithShape="0">
          <a:gsLst>
            <a:gs pos="0">
              <a:schemeClr val="accent5">
                <a:hueOff val="-4257376"/>
                <a:satOff val="17062"/>
                <a:lumOff val="3698"/>
                <a:alphaOff val="0"/>
                <a:shade val="51000"/>
                <a:satMod val="130000"/>
              </a:schemeClr>
            </a:gs>
            <a:gs pos="80000">
              <a:schemeClr val="accent5">
                <a:hueOff val="-4257376"/>
                <a:satOff val="17062"/>
                <a:lumOff val="3698"/>
                <a:alphaOff val="0"/>
                <a:shade val="93000"/>
                <a:satMod val="130000"/>
              </a:schemeClr>
            </a:gs>
            <a:gs pos="100000">
              <a:schemeClr val="accent5">
                <a:hueOff val="-4257376"/>
                <a:satOff val="17062"/>
                <a:lumOff val="36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2057400" y="1968168"/>
        <a:ext cx="1981200" cy="656056"/>
      </dsp:txXfrm>
    </dsp:sp>
    <dsp:sp modelId="{5D52019A-BEB5-4930-95F8-C28A2D05404A}">
      <dsp:nvSpPr>
        <dsp:cNvPr id="0" name=""/>
        <dsp:cNvSpPr/>
      </dsp:nvSpPr>
      <dsp:spPr>
        <a:xfrm>
          <a:off x="1143000" y="2624224"/>
          <a:ext cx="3810000" cy="656056"/>
        </a:xfrm>
        <a:prstGeom prst="trapezoid">
          <a:avLst>
            <a:gd name="adj" fmla="val 58074"/>
          </a:avLst>
        </a:prstGeom>
        <a:gradFill rotWithShape="0">
          <a:gsLst>
            <a:gs pos="0">
              <a:schemeClr val="accent5">
                <a:hueOff val="-5676501"/>
                <a:satOff val="22749"/>
                <a:lumOff val="4930"/>
                <a:alphaOff val="0"/>
                <a:shade val="51000"/>
                <a:satMod val="130000"/>
              </a:schemeClr>
            </a:gs>
            <a:gs pos="80000">
              <a:schemeClr val="accent5">
                <a:hueOff val="-5676501"/>
                <a:satOff val="22749"/>
                <a:lumOff val="4930"/>
                <a:alphaOff val="0"/>
                <a:shade val="93000"/>
                <a:satMod val="130000"/>
              </a:schemeClr>
            </a:gs>
            <a:gs pos="100000">
              <a:schemeClr val="accent5">
                <a:hueOff val="-5676501"/>
                <a:satOff val="22749"/>
                <a:lumOff val="49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809750" y="2624224"/>
        <a:ext cx="2476500" cy="656056"/>
      </dsp:txXfrm>
    </dsp:sp>
    <dsp:sp modelId="{E37A6D7C-A33F-41FA-B5E6-7CF9928BEB7C}">
      <dsp:nvSpPr>
        <dsp:cNvPr id="0" name=""/>
        <dsp:cNvSpPr/>
      </dsp:nvSpPr>
      <dsp:spPr>
        <a:xfrm>
          <a:off x="762000" y="3280279"/>
          <a:ext cx="4572000" cy="656056"/>
        </a:xfrm>
        <a:prstGeom prst="trapezoid">
          <a:avLst>
            <a:gd name="adj" fmla="val 58074"/>
          </a:avLst>
        </a:prstGeom>
        <a:gradFill rotWithShape="0">
          <a:gsLst>
            <a:gs pos="0">
              <a:schemeClr val="accent5">
                <a:hueOff val="-7095626"/>
                <a:satOff val="28436"/>
                <a:lumOff val="6163"/>
                <a:alphaOff val="0"/>
                <a:shade val="51000"/>
                <a:satMod val="130000"/>
              </a:schemeClr>
            </a:gs>
            <a:gs pos="80000">
              <a:schemeClr val="accent5">
                <a:hueOff val="-7095626"/>
                <a:satOff val="28436"/>
                <a:lumOff val="6163"/>
                <a:alphaOff val="0"/>
                <a:shade val="93000"/>
                <a:satMod val="130000"/>
              </a:schemeClr>
            </a:gs>
            <a:gs pos="100000">
              <a:schemeClr val="accent5">
                <a:hueOff val="-7095626"/>
                <a:satOff val="28436"/>
                <a:lumOff val="616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562100" y="3280279"/>
        <a:ext cx="2971800" cy="656056"/>
      </dsp:txXfrm>
    </dsp:sp>
    <dsp:sp modelId="{3EB27A31-8653-4A4C-8A32-F24D7AFEC6EA}">
      <dsp:nvSpPr>
        <dsp:cNvPr id="0" name=""/>
        <dsp:cNvSpPr/>
      </dsp:nvSpPr>
      <dsp:spPr>
        <a:xfrm>
          <a:off x="381000" y="3936335"/>
          <a:ext cx="5334000" cy="656056"/>
        </a:xfrm>
        <a:prstGeom prst="trapezoid">
          <a:avLst>
            <a:gd name="adj" fmla="val 58074"/>
          </a:avLst>
        </a:prstGeom>
        <a:gradFill rotWithShape="0">
          <a:gsLst>
            <a:gs pos="0">
              <a:schemeClr val="accent5">
                <a:hueOff val="-8514751"/>
                <a:satOff val="34124"/>
                <a:lumOff val="7395"/>
                <a:alphaOff val="0"/>
                <a:shade val="51000"/>
                <a:satMod val="130000"/>
              </a:schemeClr>
            </a:gs>
            <a:gs pos="80000">
              <a:schemeClr val="accent5">
                <a:hueOff val="-8514751"/>
                <a:satOff val="34124"/>
                <a:lumOff val="7395"/>
                <a:alphaOff val="0"/>
                <a:shade val="93000"/>
                <a:satMod val="130000"/>
              </a:schemeClr>
            </a:gs>
            <a:gs pos="100000">
              <a:schemeClr val="accent5">
                <a:hueOff val="-8514751"/>
                <a:satOff val="34124"/>
                <a:lumOff val="739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314449" y="3936335"/>
        <a:ext cx="3467100" cy="656056"/>
      </dsp:txXfrm>
    </dsp:sp>
    <dsp:sp modelId="{4C7C5277-A7E6-43BE-8497-334A6DDC48FF}">
      <dsp:nvSpPr>
        <dsp:cNvPr id="0" name=""/>
        <dsp:cNvSpPr/>
      </dsp:nvSpPr>
      <dsp:spPr>
        <a:xfrm>
          <a:off x="0" y="4592391"/>
          <a:ext cx="6095999" cy="656056"/>
        </a:xfrm>
        <a:prstGeom prst="trapezoid">
          <a:avLst>
            <a:gd name="adj" fmla="val 58074"/>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endParaRPr lang="en-GB" sz="3900" kern="1200" dirty="0"/>
        </a:p>
      </dsp:txBody>
      <dsp:txXfrm>
        <a:off x="1066800" y="4592391"/>
        <a:ext cx="3962400" cy="656056"/>
      </dsp:txXfrm>
    </dsp:sp>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95B3EA-70E8-4242-8CBD-1B8BD1F82F3A}">
      <dsp:nvSpPr>
        <dsp:cNvPr id="0" name=""/>
        <dsp:cNvSpPr/>
      </dsp:nvSpPr>
      <dsp:spPr>
        <a:xfrm>
          <a:off x="0" y="979415"/>
          <a:ext cx="6096000" cy="2438400"/>
        </a:xfrm>
        <a:prstGeom prst="leftRightRibb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D93850-D12F-4DD5-9D52-8BEDE17D59CA}">
      <dsp:nvSpPr>
        <dsp:cNvPr id="0" name=""/>
        <dsp:cNvSpPr/>
      </dsp:nvSpPr>
      <dsp:spPr>
        <a:xfrm>
          <a:off x="731520" y="123951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9136" rIns="0" bIns="213360" numCol="1" spcCol="1270" anchor="ctr" anchorCtr="0">
          <a:noAutofit/>
        </a:bodyPr>
        <a:lstStyle/>
        <a:p>
          <a:pPr marL="0" lvl="0" indent="0" algn="ctr" defTabSz="2489200">
            <a:lnSpc>
              <a:spcPct val="90000"/>
            </a:lnSpc>
            <a:spcBef>
              <a:spcPct val="0"/>
            </a:spcBef>
            <a:spcAft>
              <a:spcPct val="35000"/>
            </a:spcAft>
            <a:buNone/>
          </a:pPr>
          <a:endParaRPr lang="en-GB" sz="5600" kern="1200" dirty="0"/>
        </a:p>
      </dsp:txBody>
      <dsp:txXfrm>
        <a:off x="731520" y="1239519"/>
        <a:ext cx="2011680" cy="1194816"/>
      </dsp:txXfrm>
    </dsp:sp>
    <dsp:sp modelId="{1DA9F935-FC0B-4F96-BA31-181C6A044A52}">
      <dsp:nvSpPr>
        <dsp:cNvPr id="0" name=""/>
        <dsp:cNvSpPr/>
      </dsp:nvSpPr>
      <dsp:spPr>
        <a:xfrm>
          <a:off x="3048000" y="1629663"/>
          <a:ext cx="237744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99136" rIns="0" bIns="213360" numCol="1" spcCol="1270" anchor="ctr" anchorCtr="0">
          <a:noAutofit/>
        </a:bodyPr>
        <a:lstStyle/>
        <a:p>
          <a:pPr marL="0" lvl="0" indent="0" algn="ctr" defTabSz="2489200">
            <a:lnSpc>
              <a:spcPct val="90000"/>
            </a:lnSpc>
            <a:spcBef>
              <a:spcPct val="0"/>
            </a:spcBef>
            <a:spcAft>
              <a:spcPct val="35000"/>
            </a:spcAft>
            <a:buNone/>
          </a:pPr>
          <a:endParaRPr lang="en-GB" sz="5600" kern="1200" dirty="0"/>
        </a:p>
      </dsp:txBody>
      <dsp:txXfrm>
        <a:off x="3048000" y="1629663"/>
        <a:ext cx="2377440" cy="1194816"/>
      </dsp:txXfrm>
    </dsp:sp>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78F70-B7CB-4ADA-ACDB-44BC8D32C6D0}">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63F6C5-E87E-4887-9C49-369DC1982973}">
      <dsp:nvSpPr>
        <dsp:cNvPr id="0" name=""/>
        <dsp:cNvSpPr/>
      </dsp:nvSpPr>
      <dsp:spPr>
        <a:xfrm>
          <a:off x="564979" y="406400"/>
          <a:ext cx="3340273" cy="81280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06680" rIns="106680" bIns="106680" numCol="1" spcCol="1270" anchor="ctr" anchorCtr="0">
          <a:noAutofit/>
        </a:bodyPr>
        <a:lstStyle/>
        <a:p>
          <a:pPr marL="0" lvl="0" indent="0" algn="l" defTabSz="1866900">
            <a:lnSpc>
              <a:spcPct val="90000"/>
            </a:lnSpc>
            <a:spcBef>
              <a:spcPct val="0"/>
            </a:spcBef>
            <a:spcAft>
              <a:spcPct val="35000"/>
            </a:spcAft>
            <a:buNone/>
          </a:pPr>
          <a:endParaRPr lang="en-GB" sz="4200" kern="1200" dirty="0"/>
        </a:p>
      </dsp:txBody>
      <dsp:txXfrm>
        <a:off x="564979" y="406400"/>
        <a:ext cx="3340273" cy="812800"/>
      </dsp:txXfrm>
    </dsp:sp>
    <dsp:sp modelId="{49356BC8-E455-40E6-9D3F-E818A2637D60}">
      <dsp:nvSpPr>
        <dsp:cNvPr id="0" name=""/>
        <dsp:cNvSpPr/>
      </dsp:nvSpPr>
      <dsp:spPr>
        <a:xfrm>
          <a:off x="56979" y="304800"/>
          <a:ext cx="1016000" cy="1016000"/>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C22133-D473-422C-BC2A-A17A5162D8EB}">
      <dsp:nvSpPr>
        <dsp:cNvPr id="0" name=""/>
        <dsp:cNvSpPr/>
      </dsp:nvSpPr>
      <dsp:spPr>
        <a:xfrm>
          <a:off x="860432" y="1625599"/>
          <a:ext cx="3044820" cy="812800"/>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06680" rIns="106680" bIns="106680" numCol="1" spcCol="1270" anchor="ctr" anchorCtr="0">
          <a:noAutofit/>
        </a:bodyPr>
        <a:lstStyle/>
        <a:p>
          <a:pPr marL="0" lvl="0" indent="0" algn="l" defTabSz="1866900">
            <a:lnSpc>
              <a:spcPct val="90000"/>
            </a:lnSpc>
            <a:spcBef>
              <a:spcPct val="0"/>
            </a:spcBef>
            <a:spcAft>
              <a:spcPct val="35000"/>
            </a:spcAft>
            <a:buNone/>
          </a:pPr>
          <a:endParaRPr lang="en-GB" sz="4200" kern="1200" dirty="0"/>
        </a:p>
      </dsp:txBody>
      <dsp:txXfrm>
        <a:off x="860432" y="1625599"/>
        <a:ext cx="3044820" cy="812800"/>
      </dsp:txXfrm>
    </dsp:sp>
    <dsp:sp modelId="{D27EDE9B-D8E8-4778-A999-1D986684107C}">
      <dsp:nvSpPr>
        <dsp:cNvPr id="0" name=""/>
        <dsp:cNvSpPr/>
      </dsp:nvSpPr>
      <dsp:spPr>
        <a:xfrm>
          <a:off x="352432" y="1523999"/>
          <a:ext cx="1016000" cy="1016000"/>
        </a:xfrm>
        <a:prstGeom prst="ellipse">
          <a:avLst/>
        </a:prstGeom>
        <a:solidFill>
          <a:schemeClr val="lt1">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sp>
    <dsp:sp modelId="{BF12049C-9474-41AF-823F-FC340F1ACD45}">
      <dsp:nvSpPr>
        <dsp:cNvPr id="0" name=""/>
        <dsp:cNvSpPr/>
      </dsp:nvSpPr>
      <dsp:spPr>
        <a:xfrm>
          <a:off x="564979" y="2844800"/>
          <a:ext cx="3340273" cy="812800"/>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106680" rIns="106680" bIns="106680" numCol="1" spcCol="1270" anchor="ctr" anchorCtr="0">
          <a:noAutofit/>
        </a:bodyPr>
        <a:lstStyle/>
        <a:p>
          <a:pPr marL="0" lvl="0" indent="0" algn="l" defTabSz="1866900">
            <a:lnSpc>
              <a:spcPct val="90000"/>
            </a:lnSpc>
            <a:spcBef>
              <a:spcPct val="0"/>
            </a:spcBef>
            <a:spcAft>
              <a:spcPct val="35000"/>
            </a:spcAft>
            <a:buNone/>
          </a:pPr>
          <a:endParaRPr lang="en-GB" sz="4200" kern="1200" dirty="0"/>
        </a:p>
      </dsp:txBody>
      <dsp:txXfrm>
        <a:off x="564979" y="2844800"/>
        <a:ext cx="3340273" cy="812800"/>
      </dsp:txXfrm>
    </dsp:sp>
    <dsp:sp modelId="{BCFAFF20-E3AA-43C9-A940-C767B86616F2}">
      <dsp:nvSpPr>
        <dsp:cNvPr id="0" name=""/>
        <dsp:cNvSpPr/>
      </dsp:nvSpPr>
      <dsp:spPr>
        <a:xfrm>
          <a:off x="56979" y="2743200"/>
          <a:ext cx="1016000" cy="1016000"/>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7D2AD-B9C9-4051-84A9-9522AA043044}">
      <dsp:nvSpPr>
        <dsp:cNvPr id="0" name=""/>
        <dsp:cNvSpPr/>
      </dsp:nvSpPr>
      <dsp:spPr>
        <a:xfrm>
          <a:off x="2105835" y="1090661"/>
          <a:ext cx="904681" cy="904681"/>
        </a:xfrm>
        <a:prstGeom prst="donut">
          <a:avLst>
            <a:gd name="adj" fmla="val 2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B8015C-E60A-45CE-A1B3-ACF80D4D5094}">
      <dsp:nvSpPr>
        <dsp:cNvPr id="0" name=""/>
        <dsp:cNvSpPr/>
      </dsp:nvSpPr>
      <dsp:spPr>
        <a:xfrm rot="17700000">
          <a:off x="2424604" y="353161"/>
          <a:ext cx="1124619" cy="54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t>Claim</a:t>
          </a:r>
          <a:r>
            <a:rPr lang="zh-CN" altLang="en-US" sz="1600" kern="1200" dirty="0"/>
            <a:t>观点</a:t>
          </a:r>
          <a:endParaRPr lang="en-GB" sz="1600" kern="1200" dirty="0"/>
        </a:p>
      </dsp:txBody>
      <dsp:txXfrm>
        <a:off x="2424604" y="353161"/>
        <a:ext cx="1124619" cy="541979"/>
      </dsp:txXfrm>
    </dsp:sp>
    <dsp:sp modelId="{7CD273D7-C95B-4068-8283-57A250DD6810}">
      <dsp:nvSpPr>
        <dsp:cNvPr id="0" name=""/>
        <dsp:cNvSpPr/>
      </dsp:nvSpPr>
      <dsp:spPr>
        <a:xfrm>
          <a:off x="3078660" y="1308208"/>
          <a:ext cx="469586" cy="469586"/>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DC689C-617A-476E-9DA1-E2662CB6CE46}">
      <dsp:nvSpPr>
        <dsp:cNvPr id="0" name=""/>
        <dsp:cNvSpPr/>
      </dsp:nvSpPr>
      <dsp:spPr>
        <a:xfrm rot="17700000">
          <a:off x="2522499"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a:t>
          </a:r>
          <a:r>
            <a:rPr lang="zh-CN" altLang="en-US" sz="1500" kern="1200" dirty="0"/>
            <a:t>假设</a:t>
          </a:r>
          <a:r>
            <a:rPr lang="en-GB" sz="1500" kern="1200" dirty="0"/>
            <a:t>1</a:t>
          </a:r>
        </a:p>
      </dsp:txBody>
      <dsp:txXfrm>
        <a:off x="2522499" y="1961799"/>
        <a:ext cx="972848" cy="469071"/>
      </dsp:txXfrm>
    </dsp:sp>
    <dsp:sp modelId="{4581EB80-7E6F-49A2-BA64-C49CDF2C18B0}">
      <dsp:nvSpPr>
        <dsp:cNvPr id="0" name=""/>
        <dsp:cNvSpPr/>
      </dsp:nvSpPr>
      <dsp:spPr>
        <a:xfrm rot="17700000">
          <a:off x="3131560"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 modelId="{AA5E4D3B-FA0F-45F4-A17A-0491FF462123}">
      <dsp:nvSpPr>
        <dsp:cNvPr id="0" name=""/>
        <dsp:cNvSpPr/>
      </dsp:nvSpPr>
      <dsp:spPr>
        <a:xfrm>
          <a:off x="3616319" y="1308208"/>
          <a:ext cx="469586" cy="469586"/>
        </a:xfrm>
        <a:prstGeom prst="ellipse">
          <a:avLst/>
        </a:prstGeom>
        <a:solidFill>
          <a:schemeClr val="accent5">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595F72-448A-48F3-A031-399B40031E07}">
      <dsp:nvSpPr>
        <dsp:cNvPr id="0" name=""/>
        <dsp:cNvSpPr/>
      </dsp:nvSpPr>
      <dsp:spPr>
        <a:xfrm rot="17700000">
          <a:off x="3060157"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a:t>
          </a:r>
          <a:r>
            <a:rPr lang="zh-CN" altLang="en-US" sz="1500" kern="1200" dirty="0"/>
            <a:t>假设</a:t>
          </a:r>
          <a:r>
            <a:rPr lang="en-GB" sz="1500" kern="1200" dirty="0"/>
            <a:t>2</a:t>
          </a:r>
        </a:p>
      </dsp:txBody>
      <dsp:txXfrm>
        <a:off x="3060157" y="1961799"/>
        <a:ext cx="972848" cy="469071"/>
      </dsp:txXfrm>
    </dsp:sp>
    <dsp:sp modelId="{EF16B733-15F9-45BF-A4D9-89CDA017D596}">
      <dsp:nvSpPr>
        <dsp:cNvPr id="0" name=""/>
        <dsp:cNvSpPr/>
      </dsp:nvSpPr>
      <dsp:spPr>
        <a:xfrm rot="17700000">
          <a:off x="3669218"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 modelId="{E37981E8-17E7-46D7-BD60-0112ECA11228}">
      <dsp:nvSpPr>
        <dsp:cNvPr id="0" name=""/>
        <dsp:cNvSpPr/>
      </dsp:nvSpPr>
      <dsp:spPr>
        <a:xfrm>
          <a:off x="4154049" y="1090661"/>
          <a:ext cx="904681" cy="904681"/>
        </a:xfrm>
        <a:prstGeom prst="donut">
          <a:avLst>
            <a:gd name="adj" fmla="val 2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253892-B65B-4AFA-ADFA-1732F719C84E}">
      <dsp:nvSpPr>
        <dsp:cNvPr id="0" name=""/>
        <dsp:cNvSpPr/>
      </dsp:nvSpPr>
      <dsp:spPr>
        <a:xfrm rot="17700000">
          <a:off x="4472818" y="353161"/>
          <a:ext cx="1124619" cy="54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0" rIns="0" bIns="0" numCol="1" spcCol="1270" anchor="ctr" anchorCtr="0">
          <a:noAutofit/>
        </a:bodyPr>
        <a:lstStyle/>
        <a:p>
          <a:pPr marL="0" lvl="0" indent="0" algn="l" defTabSz="711200">
            <a:lnSpc>
              <a:spcPct val="90000"/>
            </a:lnSpc>
            <a:spcBef>
              <a:spcPct val="0"/>
            </a:spcBef>
            <a:spcAft>
              <a:spcPct val="35000"/>
            </a:spcAft>
            <a:buNone/>
          </a:pPr>
          <a:r>
            <a:rPr lang="en-GB" sz="1600" kern="1200" dirty="0"/>
            <a:t>Counter-Claim</a:t>
          </a:r>
          <a:r>
            <a:rPr lang="zh-CN" altLang="en-US" sz="1600" kern="1200" dirty="0"/>
            <a:t>反观点</a:t>
          </a:r>
          <a:endParaRPr lang="en-GB" sz="1600" kern="1200" dirty="0"/>
        </a:p>
      </dsp:txBody>
      <dsp:txXfrm>
        <a:off x="4472818" y="353161"/>
        <a:ext cx="1124619" cy="541979"/>
      </dsp:txXfrm>
    </dsp:sp>
    <dsp:sp modelId="{0CD693B2-0545-4602-95D5-880E557EEBBE}">
      <dsp:nvSpPr>
        <dsp:cNvPr id="0" name=""/>
        <dsp:cNvSpPr/>
      </dsp:nvSpPr>
      <dsp:spPr>
        <a:xfrm>
          <a:off x="5126874" y="1308208"/>
          <a:ext cx="469586" cy="469586"/>
        </a:xfrm>
        <a:prstGeom prst="ellipse">
          <a:avLst/>
        </a:prstGeom>
        <a:solidFill>
          <a:schemeClr val="accent5">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7764AC0-77F0-46CD-B1F9-FF5FE380DA37}">
      <dsp:nvSpPr>
        <dsp:cNvPr id="0" name=""/>
        <dsp:cNvSpPr/>
      </dsp:nvSpPr>
      <dsp:spPr>
        <a:xfrm rot="17700000">
          <a:off x="4570713"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a:t>
          </a:r>
          <a:r>
            <a:rPr lang="zh-CN" altLang="en-US" sz="1500" kern="1200" dirty="0"/>
            <a:t>假设</a:t>
          </a:r>
          <a:r>
            <a:rPr lang="en-GB" sz="1500" kern="1200" dirty="0"/>
            <a:t>1</a:t>
          </a:r>
        </a:p>
      </dsp:txBody>
      <dsp:txXfrm>
        <a:off x="4570713" y="1961799"/>
        <a:ext cx="972848" cy="469071"/>
      </dsp:txXfrm>
    </dsp:sp>
    <dsp:sp modelId="{607B7F29-568C-44FB-99F4-1AA0E5956227}">
      <dsp:nvSpPr>
        <dsp:cNvPr id="0" name=""/>
        <dsp:cNvSpPr/>
      </dsp:nvSpPr>
      <dsp:spPr>
        <a:xfrm rot="17700000">
          <a:off x="5179774"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 modelId="{D68F2590-31D5-4BE5-997A-5A9D41FCD9B8}">
      <dsp:nvSpPr>
        <dsp:cNvPr id="0" name=""/>
        <dsp:cNvSpPr/>
      </dsp:nvSpPr>
      <dsp:spPr>
        <a:xfrm>
          <a:off x="5664533" y="1308208"/>
          <a:ext cx="469586" cy="469586"/>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FFA74F-C71D-414E-A468-1C6B0FE209A0}">
      <dsp:nvSpPr>
        <dsp:cNvPr id="0" name=""/>
        <dsp:cNvSpPr/>
      </dsp:nvSpPr>
      <dsp:spPr>
        <a:xfrm rot="17700000">
          <a:off x="5108371" y="1961799"/>
          <a:ext cx="972848" cy="469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8100" bIns="0" numCol="1" spcCol="1270" anchor="ctr" anchorCtr="0">
          <a:noAutofit/>
        </a:bodyPr>
        <a:lstStyle/>
        <a:p>
          <a:pPr marL="0" lvl="0" indent="0" algn="r" defTabSz="666750">
            <a:lnSpc>
              <a:spcPct val="90000"/>
            </a:lnSpc>
            <a:spcBef>
              <a:spcPct val="0"/>
            </a:spcBef>
            <a:spcAft>
              <a:spcPct val="35000"/>
            </a:spcAft>
            <a:buNone/>
          </a:pPr>
          <a:r>
            <a:rPr lang="en-GB" sz="1500" kern="1200" dirty="0"/>
            <a:t>Assumption </a:t>
          </a:r>
          <a:r>
            <a:rPr lang="zh-CN" altLang="en-US" sz="1500" kern="1200" dirty="0"/>
            <a:t>假设</a:t>
          </a:r>
          <a:r>
            <a:rPr lang="en-GB" sz="1500" kern="1200" dirty="0"/>
            <a:t>2</a:t>
          </a:r>
        </a:p>
      </dsp:txBody>
      <dsp:txXfrm>
        <a:off x="5108371" y="1961799"/>
        <a:ext cx="972848" cy="469071"/>
      </dsp:txXfrm>
    </dsp:sp>
    <dsp:sp modelId="{A71B7A07-94FF-4DAE-9366-A1A5C0649981}">
      <dsp:nvSpPr>
        <dsp:cNvPr id="0" name=""/>
        <dsp:cNvSpPr/>
      </dsp:nvSpPr>
      <dsp:spPr>
        <a:xfrm rot="17700000">
          <a:off x="5717432" y="655133"/>
          <a:ext cx="972848" cy="469071"/>
        </a:xfrm>
        <a:prstGeom prst="rect">
          <a:avLst/>
        </a:prstGeom>
        <a:noFill/>
        <a:ln>
          <a:noFill/>
        </a:ln>
        <a:effectLst/>
      </dsp:spPr>
      <dsp:style>
        <a:lnRef idx="0">
          <a:scrgbClr r="0" g="0" b="0"/>
        </a:lnRef>
        <a:fillRef idx="0">
          <a:scrgbClr r="0" g="0" b="0"/>
        </a:fillRef>
        <a:effectRef idx="0">
          <a:scrgbClr r="0" g="0" b="0"/>
        </a:effectRef>
        <a:fontRef idx="minor"/>
      </dsp:style>
    </dsp:sp>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096B5-36E4-4A75-8EB2-903C99AB0734}">
      <dsp:nvSpPr>
        <dsp:cNvPr id="0" name=""/>
        <dsp:cNvSpPr/>
      </dsp:nvSpPr>
      <dsp:spPr>
        <a:xfrm>
          <a:off x="721" y="955418"/>
          <a:ext cx="1537630" cy="92257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7742" y="982439"/>
        <a:ext cx="1483588" cy="868536"/>
      </dsp:txXfrm>
    </dsp:sp>
    <dsp:sp modelId="{EB7D057F-DAC3-4AB9-B3F9-C1385AE5E2E7}">
      <dsp:nvSpPr>
        <dsp:cNvPr id="0" name=""/>
        <dsp:cNvSpPr/>
      </dsp:nvSpPr>
      <dsp:spPr>
        <a:xfrm>
          <a:off x="1673662" y="1226041"/>
          <a:ext cx="325977" cy="381332"/>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1673662" y="1302307"/>
        <a:ext cx="228184" cy="228800"/>
      </dsp:txXfrm>
    </dsp:sp>
    <dsp:sp modelId="{1E0410EE-6FA2-4960-9CB8-1AA9C451A9A5}">
      <dsp:nvSpPr>
        <dsp:cNvPr id="0" name=""/>
        <dsp:cNvSpPr/>
      </dsp:nvSpPr>
      <dsp:spPr>
        <a:xfrm>
          <a:off x="2153403" y="955418"/>
          <a:ext cx="1537630" cy="922578"/>
        </a:xfrm>
        <a:prstGeom prst="roundRect">
          <a:avLst>
            <a:gd name="adj" fmla="val 10000"/>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180424" y="982439"/>
        <a:ext cx="1483588" cy="868536"/>
      </dsp:txXfrm>
    </dsp:sp>
    <dsp:sp modelId="{B2038E31-7794-4888-8422-F8D96B8EB247}">
      <dsp:nvSpPr>
        <dsp:cNvPr id="0" name=""/>
        <dsp:cNvSpPr/>
      </dsp:nvSpPr>
      <dsp:spPr>
        <a:xfrm rot="5400000">
          <a:off x="2759229" y="1985630"/>
          <a:ext cx="325977" cy="381332"/>
        </a:xfrm>
        <a:prstGeom prst="rightArrow">
          <a:avLst>
            <a:gd name="adj1" fmla="val 60000"/>
            <a:gd name="adj2" fmla="val 50000"/>
          </a:avLst>
        </a:prstGeom>
        <a:solidFill>
          <a:schemeClr val="accent5">
            <a:hueOff val="-3311292"/>
            <a:satOff val="13270"/>
            <a:lumOff val="287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5400000">
        <a:off x="2807818" y="2013308"/>
        <a:ext cx="228800" cy="228184"/>
      </dsp:txXfrm>
    </dsp:sp>
    <dsp:sp modelId="{FA65FB3E-95F7-4450-9C62-31F70E3599A9}">
      <dsp:nvSpPr>
        <dsp:cNvPr id="0" name=""/>
        <dsp:cNvSpPr/>
      </dsp:nvSpPr>
      <dsp:spPr>
        <a:xfrm>
          <a:off x="2153403" y="2493048"/>
          <a:ext cx="1537630" cy="922578"/>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180424" y="2520069"/>
        <a:ext cx="1483588" cy="868536"/>
      </dsp:txXfrm>
    </dsp:sp>
    <dsp:sp modelId="{E0AD2B97-502C-4A3B-8FB9-206942B15044}">
      <dsp:nvSpPr>
        <dsp:cNvPr id="0" name=""/>
        <dsp:cNvSpPr/>
      </dsp:nvSpPr>
      <dsp:spPr>
        <a:xfrm rot="10800000">
          <a:off x="1692114" y="2763671"/>
          <a:ext cx="325977" cy="381332"/>
        </a:xfrm>
        <a:prstGeom prst="rightArrow">
          <a:avLst>
            <a:gd name="adj1" fmla="val 60000"/>
            <a:gd name="adj2" fmla="val 50000"/>
          </a:avLst>
        </a:prstGeom>
        <a:solidFill>
          <a:schemeClr val="accent5">
            <a:hueOff val="-6622584"/>
            <a:satOff val="26541"/>
            <a:lumOff val="575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10800000">
        <a:off x="1789907" y="2839937"/>
        <a:ext cx="228184" cy="228800"/>
      </dsp:txXfrm>
    </dsp:sp>
    <dsp:sp modelId="{38211588-09B7-4A79-A59E-BEFF342F1369}">
      <dsp:nvSpPr>
        <dsp:cNvPr id="0" name=""/>
        <dsp:cNvSpPr/>
      </dsp:nvSpPr>
      <dsp:spPr>
        <a:xfrm>
          <a:off x="721" y="2493048"/>
          <a:ext cx="1537630" cy="922578"/>
        </a:xfrm>
        <a:prstGeom prst="roundRect">
          <a:avLst>
            <a:gd name="adj" fmla="val 10000"/>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7742" y="2520069"/>
        <a:ext cx="1483588" cy="868536"/>
      </dsp:txXfrm>
    </dsp:sp>
    <dsp:sp modelId="{37C6DEAD-ECE7-4F88-BA07-BA4BB7604120}">
      <dsp:nvSpPr>
        <dsp:cNvPr id="0" name=""/>
        <dsp:cNvSpPr/>
      </dsp:nvSpPr>
      <dsp:spPr>
        <a:xfrm rot="5400000">
          <a:off x="606547" y="3523261"/>
          <a:ext cx="325977" cy="381332"/>
        </a:xfrm>
        <a:prstGeom prst="righ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rot="-5400000">
        <a:off x="655136" y="3550939"/>
        <a:ext cx="228800" cy="228184"/>
      </dsp:txXfrm>
    </dsp:sp>
    <dsp:sp modelId="{B2489C61-6D70-4405-8882-296B1B5AF57A}">
      <dsp:nvSpPr>
        <dsp:cNvPr id="0" name=""/>
        <dsp:cNvSpPr/>
      </dsp:nvSpPr>
      <dsp:spPr>
        <a:xfrm>
          <a:off x="721" y="4030679"/>
          <a:ext cx="1537630" cy="922578"/>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endParaRPr lang="en-GB" sz="4000" kern="1200" dirty="0"/>
        </a:p>
      </dsp:txBody>
      <dsp:txXfrm>
        <a:off x="27742" y="4057700"/>
        <a:ext cx="1483588" cy="868536"/>
      </dsp:txXfrm>
    </dsp:sp>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AB85E5-A752-4E68-8A90-079253F8273D}">
      <dsp:nvSpPr>
        <dsp:cNvPr id="0" name=""/>
        <dsp:cNvSpPr/>
      </dsp:nvSpPr>
      <dsp:spPr>
        <a:xfrm>
          <a:off x="0" y="576238"/>
          <a:ext cx="1116092" cy="111609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Justice</a:t>
          </a:r>
          <a:r>
            <a:rPr lang="zh-CN" altLang="en-US" sz="2100" kern="1200" dirty="0"/>
            <a:t>正义</a:t>
          </a:r>
          <a:endParaRPr lang="en-GB" sz="2100" kern="1200" dirty="0"/>
        </a:p>
      </dsp:txBody>
      <dsp:txXfrm>
        <a:off x="163448" y="739686"/>
        <a:ext cx="789196" cy="789196"/>
      </dsp:txXfrm>
    </dsp:sp>
    <dsp:sp modelId="{51D88133-96D3-4270-9CAF-2834BECF43EC}">
      <dsp:nvSpPr>
        <dsp:cNvPr id="0" name=""/>
        <dsp:cNvSpPr/>
      </dsp:nvSpPr>
      <dsp:spPr>
        <a:xfrm rot="10800000">
          <a:off x="362730" y="1836447"/>
          <a:ext cx="390632" cy="305524"/>
        </a:xfrm>
        <a:prstGeom prst="triangl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D7A8EB7-6ED7-453B-B07C-8D0565CE5FD2}">
      <dsp:nvSpPr>
        <dsp:cNvPr id="0" name=""/>
        <dsp:cNvSpPr/>
      </dsp:nvSpPr>
      <dsp:spPr>
        <a:xfrm>
          <a:off x="185829" y="2268793"/>
          <a:ext cx="744434" cy="744434"/>
        </a:xfrm>
        <a:prstGeom prst="ellipse">
          <a:avLst/>
        </a:prstGeom>
        <a:solidFill>
          <a:schemeClr val="accent4">
            <a:hueOff val="-558096"/>
            <a:satOff val="3362"/>
            <a:lumOff val="2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294849" y="2377813"/>
        <a:ext cx="526394" cy="526394"/>
      </dsp:txXfrm>
    </dsp:sp>
    <dsp:sp modelId="{4BB96B0D-97A0-4557-B64D-9AE3EE748687}">
      <dsp:nvSpPr>
        <dsp:cNvPr id="0" name=""/>
        <dsp:cNvSpPr/>
      </dsp:nvSpPr>
      <dsp:spPr>
        <a:xfrm rot="10800000">
          <a:off x="362730" y="3250258"/>
          <a:ext cx="390632" cy="305524"/>
        </a:xfrm>
        <a:prstGeom prst="triangle">
          <a:avLst/>
        </a:prstGeom>
        <a:solidFill>
          <a:schemeClr val="accent4">
            <a:hueOff val="-637824"/>
            <a:satOff val="3843"/>
            <a:lumOff val="30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B06AEC-BA39-4564-B0E1-20154C098256}">
      <dsp:nvSpPr>
        <dsp:cNvPr id="0" name=""/>
        <dsp:cNvSpPr/>
      </dsp:nvSpPr>
      <dsp:spPr>
        <a:xfrm>
          <a:off x="185829" y="3775519"/>
          <a:ext cx="744434" cy="744434"/>
        </a:xfrm>
        <a:prstGeom prst="ellipse">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294849" y="3884539"/>
        <a:ext cx="526394" cy="526394"/>
      </dsp:txXfrm>
    </dsp:sp>
    <dsp:sp modelId="{D638096B-E3B8-47DB-A0E5-39D5FC898436}">
      <dsp:nvSpPr>
        <dsp:cNvPr id="0" name=""/>
        <dsp:cNvSpPr/>
      </dsp:nvSpPr>
      <dsp:spPr>
        <a:xfrm rot="5400000">
          <a:off x="1208446" y="3994974"/>
          <a:ext cx="390632" cy="305524"/>
        </a:xfrm>
        <a:prstGeom prst="triangle">
          <a:avLst/>
        </a:prstGeom>
        <a:solidFill>
          <a:schemeClr val="accent4">
            <a:hueOff val="-1275649"/>
            <a:satOff val="7685"/>
            <a:lumOff val="61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02C289-0DB2-4F64-952D-24A6982A82ED}">
      <dsp:nvSpPr>
        <dsp:cNvPr id="0" name=""/>
        <dsp:cNvSpPr/>
      </dsp:nvSpPr>
      <dsp:spPr>
        <a:xfrm>
          <a:off x="1859968" y="3775519"/>
          <a:ext cx="744434" cy="744434"/>
        </a:xfrm>
        <a:prstGeom prst="ellipse">
          <a:avLst/>
        </a:prstGeom>
        <a:solidFill>
          <a:schemeClr val="accent4">
            <a:hueOff val="-1674289"/>
            <a:satOff val="10087"/>
            <a:lumOff val="8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1968988" y="3884539"/>
        <a:ext cx="526394" cy="526394"/>
      </dsp:txXfrm>
    </dsp:sp>
    <dsp:sp modelId="{1D654A23-8815-4B85-8219-9CCE31EEC858}">
      <dsp:nvSpPr>
        <dsp:cNvPr id="0" name=""/>
        <dsp:cNvSpPr/>
      </dsp:nvSpPr>
      <dsp:spPr>
        <a:xfrm>
          <a:off x="2036869" y="3232964"/>
          <a:ext cx="390632" cy="305524"/>
        </a:xfrm>
        <a:prstGeom prst="triangle">
          <a:avLst/>
        </a:prstGeom>
        <a:solidFill>
          <a:schemeClr val="accent4">
            <a:hueOff val="-1913473"/>
            <a:satOff val="11528"/>
            <a:lumOff val="92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68B770-E991-44EA-A37F-3EB833871B4E}">
      <dsp:nvSpPr>
        <dsp:cNvPr id="0" name=""/>
        <dsp:cNvSpPr/>
      </dsp:nvSpPr>
      <dsp:spPr>
        <a:xfrm>
          <a:off x="1859968" y="2268793"/>
          <a:ext cx="744434" cy="744434"/>
        </a:xfrm>
        <a:prstGeom prst="ellipse">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1968988" y="2377813"/>
        <a:ext cx="526394" cy="526394"/>
      </dsp:txXfrm>
    </dsp:sp>
    <dsp:sp modelId="{C909EB65-A453-4769-9E6F-776952C48C2E}">
      <dsp:nvSpPr>
        <dsp:cNvPr id="0" name=""/>
        <dsp:cNvSpPr/>
      </dsp:nvSpPr>
      <dsp:spPr>
        <a:xfrm>
          <a:off x="2036869" y="1726238"/>
          <a:ext cx="390632" cy="305524"/>
        </a:xfrm>
        <a:prstGeom prst="triangle">
          <a:avLst/>
        </a:prstGeom>
        <a:solidFill>
          <a:schemeClr val="accent4">
            <a:hueOff val="-2551297"/>
            <a:satOff val="15371"/>
            <a:lumOff val="123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FB0D928-504F-4CFE-9593-1B208CB159F4}">
      <dsp:nvSpPr>
        <dsp:cNvPr id="0" name=""/>
        <dsp:cNvSpPr/>
      </dsp:nvSpPr>
      <dsp:spPr>
        <a:xfrm>
          <a:off x="1859968" y="762068"/>
          <a:ext cx="744434" cy="744434"/>
        </a:xfrm>
        <a:prstGeom prst="ellipse">
          <a:avLst/>
        </a:prstGeom>
        <a:solidFill>
          <a:schemeClr val="accent4">
            <a:hueOff val="-2790481"/>
            <a:satOff val="16812"/>
            <a:lumOff val="13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1968988" y="871088"/>
        <a:ext cx="526394" cy="526394"/>
      </dsp:txXfrm>
    </dsp:sp>
    <dsp:sp modelId="{E51FF637-22FC-4C72-9405-4A9F3F99A82E}">
      <dsp:nvSpPr>
        <dsp:cNvPr id="0" name=""/>
        <dsp:cNvSpPr/>
      </dsp:nvSpPr>
      <dsp:spPr>
        <a:xfrm rot="5400000">
          <a:off x="2882586" y="981523"/>
          <a:ext cx="390632" cy="305524"/>
        </a:xfrm>
        <a:prstGeom prst="triangle">
          <a:avLst/>
        </a:prstGeom>
        <a:solidFill>
          <a:schemeClr val="accent4">
            <a:hueOff val="-3189121"/>
            <a:satOff val="19214"/>
            <a:lumOff val="154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543D34-4E3C-401D-8744-EC63F2B961C7}">
      <dsp:nvSpPr>
        <dsp:cNvPr id="0" name=""/>
        <dsp:cNvSpPr/>
      </dsp:nvSpPr>
      <dsp:spPr>
        <a:xfrm>
          <a:off x="3534108" y="762068"/>
          <a:ext cx="744434" cy="744434"/>
        </a:xfrm>
        <a:prstGeom prst="ellipse">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3643128" y="871088"/>
        <a:ext cx="526394" cy="526394"/>
      </dsp:txXfrm>
    </dsp:sp>
    <dsp:sp modelId="{BED22580-50C7-4E48-A177-D8F796EB827F}">
      <dsp:nvSpPr>
        <dsp:cNvPr id="0" name=""/>
        <dsp:cNvSpPr/>
      </dsp:nvSpPr>
      <dsp:spPr>
        <a:xfrm rot="10800000">
          <a:off x="3711009" y="1743532"/>
          <a:ext cx="390632" cy="305524"/>
        </a:xfrm>
        <a:prstGeom prst="triangle">
          <a:avLst/>
        </a:prstGeom>
        <a:solidFill>
          <a:schemeClr val="accent4">
            <a:hueOff val="-3826945"/>
            <a:satOff val="23056"/>
            <a:lumOff val="184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A48025-F0CF-4748-8BE9-193661F7B5B9}">
      <dsp:nvSpPr>
        <dsp:cNvPr id="0" name=""/>
        <dsp:cNvSpPr/>
      </dsp:nvSpPr>
      <dsp:spPr>
        <a:xfrm>
          <a:off x="3534108" y="2268793"/>
          <a:ext cx="744434" cy="744434"/>
        </a:xfrm>
        <a:prstGeom prst="ellipse">
          <a:avLst/>
        </a:prstGeom>
        <a:solidFill>
          <a:schemeClr val="accent4">
            <a:hueOff val="-3906673"/>
            <a:satOff val="23537"/>
            <a:lumOff val="18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3643128" y="2377813"/>
        <a:ext cx="526394" cy="526394"/>
      </dsp:txXfrm>
    </dsp:sp>
    <dsp:sp modelId="{8D9E9157-3E02-489D-A997-D4E1FA56D1A8}">
      <dsp:nvSpPr>
        <dsp:cNvPr id="0" name=""/>
        <dsp:cNvSpPr/>
      </dsp:nvSpPr>
      <dsp:spPr>
        <a:xfrm rot="10800000">
          <a:off x="3711009" y="3157343"/>
          <a:ext cx="390632" cy="305524"/>
        </a:xfrm>
        <a:prstGeom prst="triangle">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BA010C2-899B-4F99-B554-73464C21BDF0}">
      <dsp:nvSpPr>
        <dsp:cNvPr id="0" name=""/>
        <dsp:cNvSpPr/>
      </dsp:nvSpPr>
      <dsp:spPr>
        <a:xfrm>
          <a:off x="3348278" y="3589690"/>
          <a:ext cx="1116092" cy="1116092"/>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GB" sz="2100" kern="1200" dirty="0"/>
            <a:t>Luck</a:t>
          </a:r>
          <a:r>
            <a:rPr lang="zh-CN" altLang="en-US" sz="2100" kern="1200" dirty="0"/>
            <a:t>好运</a:t>
          </a:r>
          <a:endParaRPr lang="en-GB" sz="2100" kern="1200" dirty="0"/>
        </a:p>
      </dsp:txBody>
      <dsp:txXfrm>
        <a:off x="3511726" y="3753138"/>
        <a:ext cx="789196" cy="7891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357F2-7B0A-4486-80BE-CE8529CA03F6}">
      <dsp:nvSpPr>
        <dsp:cNvPr id="0" name=""/>
        <dsp:cNvSpPr/>
      </dsp:nvSpPr>
      <dsp:spPr>
        <a:xfrm>
          <a:off x="3352" y="0"/>
          <a:ext cx="2011680" cy="2749962"/>
        </a:xfrm>
        <a:prstGeom prst="upArrow">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67C0452-A272-49DA-91B2-390EAAF95B1E}">
      <dsp:nvSpPr>
        <dsp:cNvPr id="0" name=""/>
        <dsp:cNvSpPr/>
      </dsp:nvSpPr>
      <dsp:spPr>
        <a:xfrm>
          <a:off x="2075383" y="0"/>
          <a:ext cx="3413760" cy="2749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0" rIns="462280" bIns="462280" numCol="1" spcCol="1270" anchor="ctr" anchorCtr="0">
          <a:noAutofit/>
        </a:bodyPr>
        <a:lstStyle/>
        <a:p>
          <a:pPr marL="0" lvl="0" indent="0" algn="l" defTabSz="2889250">
            <a:lnSpc>
              <a:spcPct val="90000"/>
            </a:lnSpc>
            <a:spcBef>
              <a:spcPct val="0"/>
            </a:spcBef>
            <a:spcAft>
              <a:spcPct val="35000"/>
            </a:spcAft>
            <a:buNone/>
          </a:pPr>
          <a:endParaRPr lang="en-GB" sz="6500" kern="1200" dirty="0"/>
        </a:p>
      </dsp:txBody>
      <dsp:txXfrm>
        <a:off x="2075383" y="0"/>
        <a:ext cx="3413760" cy="2749962"/>
      </dsp:txXfrm>
    </dsp:sp>
    <dsp:sp modelId="{103D42FF-A4E8-48CD-AB13-9D1A0326975A}">
      <dsp:nvSpPr>
        <dsp:cNvPr id="0" name=""/>
        <dsp:cNvSpPr/>
      </dsp:nvSpPr>
      <dsp:spPr>
        <a:xfrm>
          <a:off x="606856" y="2979125"/>
          <a:ext cx="2011680" cy="2749962"/>
        </a:xfrm>
        <a:prstGeom prst="downArrow">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18D55D7-95EB-4460-A761-C9C319B97C58}">
      <dsp:nvSpPr>
        <dsp:cNvPr id="0" name=""/>
        <dsp:cNvSpPr/>
      </dsp:nvSpPr>
      <dsp:spPr>
        <a:xfrm>
          <a:off x="2678887" y="2979125"/>
          <a:ext cx="3413760" cy="2749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62280" tIns="0" rIns="462280" bIns="462280" numCol="1" spcCol="1270" anchor="ctr" anchorCtr="0">
          <a:noAutofit/>
        </a:bodyPr>
        <a:lstStyle/>
        <a:p>
          <a:pPr marL="0" lvl="0" indent="0" algn="l" defTabSz="2889250">
            <a:lnSpc>
              <a:spcPct val="90000"/>
            </a:lnSpc>
            <a:spcBef>
              <a:spcPct val="0"/>
            </a:spcBef>
            <a:spcAft>
              <a:spcPct val="35000"/>
            </a:spcAft>
            <a:buNone/>
          </a:pPr>
          <a:endParaRPr lang="en-GB" sz="6500" kern="1200" dirty="0"/>
        </a:p>
      </dsp:txBody>
      <dsp:txXfrm>
        <a:off x="2678887" y="2979125"/>
        <a:ext cx="3413760" cy="27499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B9702-D7F3-4D65-9852-1B22C41EF970}">
      <dsp:nvSpPr>
        <dsp:cNvPr id="0" name=""/>
        <dsp:cNvSpPr/>
      </dsp:nvSpPr>
      <dsp:spPr>
        <a:xfrm>
          <a:off x="1508283" y="128"/>
          <a:ext cx="1688633" cy="1688633"/>
        </a:xfrm>
        <a:prstGeom prst="downArrow">
          <a:avLst>
            <a:gd name="adj1" fmla="val 50000"/>
            <a:gd name="adj2" fmla="val 35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endParaRPr lang="en-GB" sz="4900" kern="1200" dirty="0"/>
        </a:p>
      </dsp:txBody>
      <dsp:txXfrm>
        <a:off x="1930441" y="128"/>
        <a:ext cx="844317" cy="1393122"/>
      </dsp:txXfrm>
    </dsp:sp>
    <dsp:sp modelId="{10B10E87-8AB4-4BDC-B543-9C460332DCA5}">
      <dsp:nvSpPr>
        <dsp:cNvPr id="0" name=""/>
        <dsp:cNvSpPr/>
      </dsp:nvSpPr>
      <dsp:spPr>
        <a:xfrm rot="7200000">
          <a:off x="2485266" y="1692313"/>
          <a:ext cx="1688633" cy="1688633"/>
        </a:xfrm>
        <a:prstGeom prst="downArrow">
          <a:avLst>
            <a:gd name="adj1" fmla="val 50000"/>
            <a:gd name="adj2" fmla="val 35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endParaRPr lang="en-GB" sz="2900" kern="1200"/>
        </a:p>
      </dsp:txBody>
      <dsp:txXfrm rot="-5400000">
        <a:off x="2760982" y="2188348"/>
        <a:ext cx="1393122" cy="844317"/>
      </dsp:txXfrm>
    </dsp:sp>
    <dsp:sp modelId="{0A44F3D4-91EA-453C-BB94-408FC5F57E43}">
      <dsp:nvSpPr>
        <dsp:cNvPr id="0" name=""/>
        <dsp:cNvSpPr/>
      </dsp:nvSpPr>
      <dsp:spPr>
        <a:xfrm rot="14400000">
          <a:off x="531299" y="1692313"/>
          <a:ext cx="1688633" cy="1688633"/>
        </a:xfrm>
        <a:prstGeom prst="downArrow">
          <a:avLst>
            <a:gd name="adj1" fmla="val 50000"/>
            <a:gd name="adj2" fmla="val 35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endParaRPr lang="en-GB" sz="2900" kern="1200" dirty="0"/>
        </a:p>
      </dsp:txBody>
      <dsp:txXfrm rot="5400000">
        <a:off x="551095" y="2188348"/>
        <a:ext cx="1393122" cy="8443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7DA784-00C2-466B-AE03-46950F6C96ED}">
      <dsp:nvSpPr>
        <dsp:cNvPr id="0" name=""/>
        <dsp:cNvSpPr/>
      </dsp:nvSpPr>
      <dsp:spPr>
        <a:xfrm>
          <a:off x="2688433" y="856941"/>
          <a:ext cx="1344014" cy="2986743"/>
        </a:xfrm>
        <a:prstGeom prst="wedgeRectCallout">
          <a:avLst>
            <a:gd name="adj1" fmla="val 0"/>
            <a:gd name="adj2" fmla="val 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endParaRPr lang="en-GB" sz="1800" kern="1200" dirty="0"/>
        </a:p>
      </dsp:txBody>
      <dsp:txXfrm>
        <a:off x="2859005" y="856941"/>
        <a:ext cx="1173442" cy="2986743"/>
      </dsp:txXfrm>
    </dsp:sp>
    <dsp:sp modelId="{67E2FE3B-5BE2-4DA1-A56B-F5AF725D626D}">
      <dsp:nvSpPr>
        <dsp:cNvPr id="0" name=""/>
        <dsp:cNvSpPr/>
      </dsp:nvSpPr>
      <dsp:spPr>
        <a:xfrm>
          <a:off x="2688433" y="220315"/>
          <a:ext cx="1344014" cy="63771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GB" sz="1800" kern="1200" dirty="0"/>
            <a:t>Article</a:t>
          </a:r>
          <a:r>
            <a:rPr lang="zh-CN" altLang="en-US" sz="1800" kern="1200" dirty="0"/>
            <a:t>文章</a:t>
          </a:r>
          <a:r>
            <a:rPr lang="en-GB" sz="1800" kern="1200" dirty="0"/>
            <a:t> 3</a:t>
          </a:r>
        </a:p>
      </dsp:txBody>
      <dsp:txXfrm>
        <a:off x="2688433" y="220315"/>
        <a:ext cx="1344014" cy="637713"/>
      </dsp:txXfrm>
    </dsp:sp>
    <dsp:sp modelId="{975BA1D1-3CC9-4B27-A646-0CF330EB3781}">
      <dsp:nvSpPr>
        <dsp:cNvPr id="0" name=""/>
        <dsp:cNvSpPr/>
      </dsp:nvSpPr>
      <dsp:spPr>
        <a:xfrm>
          <a:off x="1344014" y="856941"/>
          <a:ext cx="1344014" cy="2773689"/>
        </a:xfrm>
        <a:prstGeom prst="wedgeRectCallout">
          <a:avLst>
            <a:gd name="adj1" fmla="val 62500"/>
            <a:gd name="adj2" fmla="val 20830"/>
          </a:avLst>
        </a:prstGeom>
        <a:solidFill>
          <a:schemeClr val="accent1">
            <a:tint val="50000"/>
            <a:hueOff val="-6544756"/>
            <a:satOff val="-351"/>
            <a:lumOff val="568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endParaRPr lang="en-GB" sz="1800" kern="1200" dirty="0"/>
        </a:p>
      </dsp:txBody>
      <dsp:txXfrm>
        <a:off x="1514587" y="856941"/>
        <a:ext cx="1173442" cy="2773689"/>
      </dsp:txXfrm>
    </dsp:sp>
    <dsp:sp modelId="{CF2B8C02-9450-41A9-A521-0628A54277C5}">
      <dsp:nvSpPr>
        <dsp:cNvPr id="0" name=""/>
        <dsp:cNvSpPr/>
      </dsp:nvSpPr>
      <dsp:spPr>
        <a:xfrm>
          <a:off x="1344014" y="323581"/>
          <a:ext cx="1344014" cy="53336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GB" sz="1800" kern="1200" dirty="0"/>
            <a:t>Article</a:t>
          </a:r>
          <a:r>
            <a:rPr lang="zh-CN" altLang="en-US" sz="1800" kern="1200" dirty="0"/>
            <a:t>文章</a:t>
          </a:r>
          <a:r>
            <a:rPr lang="en-GB" sz="1800" kern="1200" dirty="0"/>
            <a:t> 2</a:t>
          </a:r>
        </a:p>
      </dsp:txBody>
      <dsp:txXfrm>
        <a:off x="1344014" y="323581"/>
        <a:ext cx="1344014" cy="533360"/>
      </dsp:txXfrm>
    </dsp:sp>
    <dsp:sp modelId="{59F29F99-A9DD-4A80-AE22-5E1D53EB9A53}">
      <dsp:nvSpPr>
        <dsp:cNvPr id="0" name=""/>
        <dsp:cNvSpPr/>
      </dsp:nvSpPr>
      <dsp:spPr>
        <a:xfrm>
          <a:off x="0" y="856941"/>
          <a:ext cx="1344014" cy="2560272"/>
        </a:xfrm>
        <a:prstGeom prst="wedgeRectCallout">
          <a:avLst>
            <a:gd name="adj1" fmla="val 62500"/>
            <a:gd name="adj2" fmla="val 20830"/>
          </a:avLst>
        </a:prstGeom>
        <a:solidFill>
          <a:schemeClr val="accent1">
            <a:tint val="50000"/>
            <a:hueOff val="-13089511"/>
            <a:satOff val="-703"/>
            <a:lumOff val="113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r" defTabSz="800100">
            <a:lnSpc>
              <a:spcPct val="90000"/>
            </a:lnSpc>
            <a:spcBef>
              <a:spcPct val="0"/>
            </a:spcBef>
            <a:spcAft>
              <a:spcPct val="35000"/>
            </a:spcAft>
            <a:buNone/>
          </a:pPr>
          <a:endParaRPr lang="en-GB" sz="1800" kern="1200" dirty="0"/>
        </a:p>
      </dsp:txBody>
      <dsp:txXfrm>
        <a:off x="170572" y="856941"/>
        <a:ext cx="1173442" cy="2560272"/>
      </dsp:txXfrm>
    </dsp:sp>
    <dsp:sp modelId="{BD3B23A8-ED45-4D9A-8FB8-B5CB4696AB59}">
      <dsp:nvSpPr>
        <dsp:cNvPr id="0" name=""/>
        <dsp:cNvSpPr/>
      </dsp:nvSpPr>
      <dsp:spPr>
        <a:xfrm>
          <a:off x="0" y="430108"/>
          <a:ext cx="1344014" cy="42683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800100">
            <a:lnSpc>
              <a:spcPct val="90000"/>
            </a:lnSpc>
            <a:spcBef>
              <a:spcPct val="0"/>
            </a:spcBef>
            <a:spcAft>
              <a:spcPct val="35000"/>
            </a:spcAft>
            <a:buNone/>
          </a:pPr>
          <a:r>
            <a:rPr lang="en-GB" sz="1800" kern="1200" dirty="0"/>
            <a:t>Article </a:t>
          </a:r>
          <a:r>
            <a:rPr lang="zh-CN" altLang="en-US" sz="1800" kern="1200" dirty="0"/>
            <a:t>文章</a:t>
          </a:r>
          <a:r>
            <a:rPr lang="en-GB" sz="1800" kern="1200" dirty="0"/>
            <a:t>1</a:t>
          </a:r>
        </a:p>
      </dsp:txBody>
      <dsp:txXfrm>
        <a:off x="0" y="430108"/>
        <a:ext cx="1344014" cy="4268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DAE48-6AF5-47BF-8331-25C82A44D993}">
      <dsp:nvSpPr>
        <dsp:cNvPr id="0" name=""/>
        <dsp:cNvSpPr/>
      </dsp:nvSpPr>
      <dsp:spPr>
        <a:xfrm>
          <a:off x="2513707" y="1497707"/>
          <a:ext cx="1068585" cy="106858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2670198" y="1654198"/>
        <a:ext cx="755603" cy="755603"/>
      </dsp:txXfrm>
    </dsp:sp>
    <dsp:sp modelId="{56DB701D-C79C-4413-8796-E21E2D5FEB36}">
      <dsp:nvSpPr>
        <dsp:cNvPr id="0" name=""/>
        <dsp:cNvSpPr/>
      </dsp:nvSpPr>
      <dsp:spPr>
        <a:xfrm rot="16200000">
          <a:off x="2934877" y="1109011"/>
          <a:ext cx="226245" cy="363319"/>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2968814" y="1215612"/>
        <a:ext cx="158372" cy="217991"/>
      </dsp:txXfrm>
    </dsp:sp>
    <dsp:sp modelId="{00794202-2659-41CD-9EC0-C1219D59A68A}">
      <dsp:nvSpPr>
        <dsp:cNvPr id="0" name=""/>
        <dsp:cNvSpPr/>
      </dsp:nvSpPr>
      <dsp:spPr>
        <a:xfrm>
          <a:off x="2513707" y="2243"/>
          <a:ext cx="1068585" cy="106858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2670198" y="158734"/>
        <a:ext cx="755603" cy="755603"/>
      </dsp:txXfrm>
    </dsp:sp>
    <dsp:sp modelId="{2C0E61C6-5B87-4810-A1BD-69847DD8949A}">
      <dsp:nvSpPr>
        <dsp:cNvPr id="0" name=""/>
        <dsp:cNvSpPr/>
      </dsp:nvSpPr>
      <dsp:spPr>
        <a:xfrm>
          <a:off x="3676206" y="1850340"/>
          <a:ext cx="226245" cy="363319"/>
        </a:xfrm>
        <a:prstGeom prst="rightArrow">
          <a:avLst>
            <a:gd name="adj1" fmla="val 60000"/>
            <a:gd name="adj2" fmla="val 50000"/>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3676206" y="1923004"/>
        <a:ext cx="158372" cy="217991"/>
      </dsp:txXfrm>
    </dsp:sp>
    <dsp:sp modelId="{97EF5782-D3D2-4A23-B947-36C228F92BF5}">
      <dsp:nvSpPr>
        <dsp:cNvPr id="0" name=""/>
        <dsp:cNvSpPr/>
      </dsp:nvSpPr>
      <dsp:spPr>
        <a:xfrm>
          <a:off x="4009170" y="1497707"/>
          <a:ext cx="1068585" cy="1068585"/>
        </a:xfrm>
        <a:prstGeom prst="ellipse">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4165661" y="1654198"/>
        <a:ext cx="755603" cy="755603"/>
      </dsp:txXfrm>
    </dsp:sp>
    <dsp:sp modelId="{8A636B98-386F-4B18-AABD-AC2CBFF112BA}">
      <dsp:nvSpPr>
        <dsp:cNvPr id="0" name=""/>
        <dsp:cNvSpPr/>
      </dsp:nvSpPr>
      <dsp:spPr>
        <a:xfrm rot="5400000">
          <a:off x="2934877" y="2591669"/>
          <a:ext cx="226245" cy="363319"/>
        </a:xfrm>
        <a:prstGeom prst="rightArrow">
          <a:avLst>
            <a:gd name="adj1" fmla="val 60000"/>
            <a:gd name="adj2" fmla="val 50000"/>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2968814" y="2630397"/>
        <a:ext cx="158372" cy="217991"/>
      </dsp:txXfrm>
    </dsp:sp>
    <dsp:sp modelId="{BE0322E6-AB17-4BBA-AD8F-7C0961CE21AB}">
      <dsp:nvSpPr>
        <dsp:cNvPr id="0" name=""/>
        <dsp:cNvSpPr/>
      </dsp:nvSpPr>
      <dsp:spPr>
        <a:xfrm>
          <a:off x="2513707" y="2993170"/>
          <a:ext cx="1068585" cy="1068585"/>
        </a:xfrm>
        <a:prstGeom prst="ellipse">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2670198" y="3149661"/>
        <a:ext cx="755603" cy="755603"/>
      </dsp:txXfrm>
    </dsp:sp>
    <dsp:sp modelId="{D8ECDB30-E3F0-49DE-991A-D1BFE28646BA}">
      <dsp:nvSpPr>
        <dsp:cNvPr id="0" name=""/>
        <dsp:cNvSpPr/>
      </dsp:nvSpPr>
      <dsp:spPr>
        <a:xfrm rot="10800000">
          <a:off x="2193548" y="1850340"/>
          <a:ext cx="226245" cy="363319"/>
        </a:xfrm>
        <a:prstGeom prst="rightArrow">
          <a:avLst>
            <a:gd name="adj1" fmla="val 60000"/>
            <a:gd name="adj2" fmla="val 50000"/>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rot="10800000">
        <a:off x="2261421" y="1923004"/>
        <a:ext cx="158372" cy="217991"/>
      </dsp:txXfrm>
    </dsp:sp>
    <dsp:sp modelId="{25159DFD-3780-4653-A8B7-0D89D763925E}">
      <dsp:nvSpPr>
        <dsp:cNvPr id="0" name=""/>
        <dsp:cNvSpPr/>
      </dsp:nvSpPr>
      <dsp:spPr>
        <a:xfrm>
          <a:off x="1018243" y="1497707"/>
          <a:ext cx="1068585" cy="1068585"/>
        </a:xfrm>
        <a:prstGeom prst="ellips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a:off x="1174734" y="1654198"/>
        <a:ext cx="755603" cy="7556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A69950-09A6-4A99-A177-1CD00BD69745}">
      <dsp:nvSpPr>
        <dsp:cNvPr id="0" name=""/>
        <dsp:cNvSpPr/>
      </dsp:nvSpPr>
      <dsp:spPr>
        <a:xfrm>
          <a:off x="508000" y="1015999"/>
          <a:ext cx="3048000" cy="3048000"/>
        </a:xfrm>
        <a:prstGeom prst="ellipse">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0E7FFC6C-24EC-43D3-81B0-54734F6281DC}">
      <dsp:nvSpPr>
        <dsp:cNvPr id="0" name=""/>
        <dsp:cNvSpPr/>
      </dsp:nvSpPr>
      <dsp:spPr>
        <a:xfrm>
          <a:off x="1117600" y="1625599"/>
          <a:ext cx="1828800" cy="1828800"/>
        </a:xfrm>
        <a:prstGeom prst="ellipse">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CF9E445F-7FE3-47AA-BE33-D5A660835F9A}">
      <dsp:nvSpPr>
        <dsp:cNvPr id="0" name=""/>
        <dsp:cNvSpPr/>
      </dsp:nvSpPr>
      <dsp:spPr>
        <a:xfrm>
          <a:off x="1727200" y="2235200"/>
          <a:ext cx="609600" cy="60960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l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1">
          <a:scrgbClr r="0" g="0" b="0"/>
        </a:lnRef>
        <a:fillRef idx="3">
          <a:scrgbClr r="0" g="0" b="0"/>
        </a:fillRef>
        <a:effectRef idx="2">
          <a:scrgbClr r="0" g="0" b="0"/>
        </a:effectRef>
        <a:fontRef idx="minor">
          <a:schemeClr val="lt1"/>
        </a:fontRef>
      </dsp:style>
    </dsp:sp>
    <dsp:sp modelId="{F2B8DAF2-A064-487E-B667-65DFDAF9BAA2}">
      <dsp:nvSpPr>
        <dsp:cNvPr id="0" name=""/>
        <dsp:cNvSpPr/>
      </dsp:nvSpPr>
      <dsp:spPr>
        <a:xfrm>
          <a:off x="4064000" y="0"/>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marL="0" lvl="0" indent="0" algn="l" defTabSz="2355850">
            <a:lnSpc>
              <a:spcPct val="90000"/>
            </a:lnSpc>
            <a:spcBef>
              <a:spcPct val="0"/>
            </a:spcBef>
            <a:spcAft>
              <a:spcPct val="35000"/>
            </a:spcAft>
            <a:buNone/>
          </a:pPr>
          <a:endParaRPr lang="en-GB" sz="5300" kern="1200" dirty="0"/>
        </a:p>
      </dsp:txBody>
      <dsp:txXfrm>
        <a:off x="4064000" y="0"/>
        <a:ext cx="1524000" cy="889000"/>
      </dsp:txXfrm>
    </dsp:sp>
    <dsp:sp modelId="{A26FF953-ABB4-46F6-B2C9-C62283E1C272}">
      <dsp:nvSpPr>
        <dsp:cNvPr id="0" name=""/>
        <dsp:cNvSpPr/>
      </dsp:nvSpPr>
      <dsp:spPr>
        <a:xfrm>
          <a:off x="3683000" y="444499"/>
          <a:ext cx="381000"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547107BA-8FA6-40F9-A579-3842B68886DA}">
      <dsp:nvSpPr>
        <dsp:cNvPr id="0" name=""/>
        <dsp:cNvSpPr/>
      </dsp:nvSpPr>
      <dsp:spPr>
        <a:xfrm rot="5400000">
          <a:off x="1809242" y="667766"/>
          <a:ext cx="2094991" cy="164947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17B34842-7AEB-434D-A1F9-96A2C136BB28}">
      <dsp:nvSpPr>
        <dsp:cNvPr id="0" name=""/>
        <dsp:cNvSpPr/>
      </dsp:nvSpPr>
      <dsp:spPr>
        <a:xfrm>
          <a:off x="4064000" y="888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marL="0" lvl="0" indent="0" algn="l" defTabSz="2355850">
            <a:lnSpc>
              <a:spcPct val="90000"/>
            </a:lnSpc>
            <a:spcBef>
              <a:spcPct val="0"/>
            </a:spcBef>
            <a:spcAft>
              <a:spcPct val="35000"/>
            </a:spcAft>
            <a:buNone/>
          </a:pPr>
          <a:endParaRPr lang="en-GB" sz="5300" kern="1200" dirty="0"/>
        </a:p>
      </dsp:txBody>
      <dsp:txXfrm>
        <a:off x="4064000" y="888999"/>
        <a:ext cx="1524000" cy="889000"/>
      </dsp:txXfrm>
    </dsp:sp>
    <dsp:sp modelId="{8DEE491C-9B28-411F-8B62-C90014827CB8}">
      <dsp:nvSpPr>
        <dsp:cNvPr id="0" name=""/>
        <dsp:cNvSpPr/>
      </dsp:nvSpPr>
      <dsp:spPr>
        <a:xfrm>
          <a:off x="3683000" y="1333499"/>
          <a:ext cx="381000"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5FF22837-8850-4351-AE3F-E4AFC5491B6E}">
      <dsp:nvSpPr>
        <dsp:cNvPr id="0" name=""/>
        <dsp:cNvSpPr/>
      </dsp:nvSpPr>
      <dsp:spPr>
        <a:xfrm rot="5400000">
          <a:off x="2258923" y="1542897"/>
          <a:ext cx="1632508" cy="121259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22D96333-1231-4D7A-9CD7-7A5A557A7504}">
      <dsp:nvSpPr>
        <dsp:cNvPr id="0" name=""/>
        <dsp:cNvSpPr/>
      </dsp:nvSpPr>
      <dsp:spPr>
        <a:xfrm>
          <a:off x="4064000" y="1777999"/>
          <a:ext cx="1524000" cy="889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76936" tIns="67310" rIns="67310" bIns="67310" numCol="1" spcCol="1270" anchor="ctr" anchorCtr="0">
          <a:noAutofit/>
        </a:bodyPr>
        <a:lstStyle/>
        <a:p>
          <a:pPr marL="0" lvl="0" indent="0" algn="l" defTabSz="2355850">
            <a:lnSpc>
              <a:spcPct val="90000"/>
            </a:lnSpc>
            <a:spcBef>
              <a:spcPct val="0"/>
            </a:spcBef>
            <a:spcAft>
              <a:spcPct val="35000"/>
            </a:spcAft>
            <a:buNone/>
          </a:pPr>
          <a:endParaRPr lang="en-GB" sz="5300" kern="1200" dirty="0"/>
        </a:p>
      </dsp:txBody>
      <dsp:txXfrm>
        <a:off x="4064000" y="1777999"/>
        <a:ext cx="1524000" cy="889000"/>
      </dsp:txXfrm>
    </dsp:sp>
    <dsp:sp modelId="{BE578C40-7706-42E9-90DD-FB8C03BF39A7}">
      <dsp:nvSpPr>
        <dsp:cNvPr id="0" name=""/>
        <dsp:cNvSpPr/>
      </dsp:nvSpPr>
      <dsp:spPr>
        <a:xfrm>
          <a:off x="3683000" y="2222499"/>
          <a:ext cx="381000"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 modelId="{8AFEFB21-20F1-4A98-B5D2-133DF512B944}">
      <dsp:nvSpPr>
        <dsp:cNvPr id="0" name=""/>
        <dsp:cNvSpPr/>
      </dsp:nvSpPr>
      <dsp:spPr>
        <a:xfrm rot="5400000">
          <a:off x="2709164" y="2417317"/>
          <a:ext cx="1166368" cy="77571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a:scene3d>
          <a:camera prst="orthographicFront"/>
          <a:lightRig rig="threePt" dir="t">
            <a:rot lat="0" lon="0" rev="7500000"/>
          </a:lightRig>
        </a:scene3d>
        <a:sp3d z="127000" prstMaterial="matte"/>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2#1">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parTxLTRAlign" val="r"/>
                    <dgm:param type="parTxRTLAlign" val="r"/>
                    <dgm:param type="txAnchorVert" val="t"/>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parTxLTRAlign" val="l"/>
                            <dgm:param type="parTxRTLAlign" val="r"/>
                            <dgm:param type="txAnchorVert" val="t"/>
                          </dgm:alg>
                        </dgm:if>
                        <dgm:else name="Name15">
                          <dgm:alg type="tx">
                            <dgm:param type="parTxLTRAlign" val="l"/>
                            <dgm:param type="parTxRTLAlign" val="l"/>
                            <dgm:param type="txAnchorVert" val="t"/>
                          </dgm:alg>
                        </dgm:else>
                      </dgm:choose>
                    </dgm:if>
                    <dgm:else name="Name16">
                      <dgm:choose name="Name17">
                        <dgm:if name="Name18" axis="root des" ptType="all node" func="maxDepth" op="gt" val="1">
                          <dgm:alg type="tx">
                            <dgm:param type="parTxLTRAlign" val="l"/>
                            <dgm:param type="parTxRTLAlign" val="r"/>
                            <dgm:param type="txAnchorVertCh" val="b"/>
                            <dgm:param type="txAnchorVert" val="b"/>
                          </dgm:alg>
                        </dgm:if>
                        <dgm:else name="Name19">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parTxLTRAlign" val="l"/>
                            <dgm:param type="parTxRTLAlign" val="r"/>
                            <dgm:param type="txAnchorVert" val="t"/>
                          </dgm:alg>
                        </dgm:if>
                        <dgm:else name="Name28">
                          <dgm:alg type="tx">
                            <dgm:param type="parTxLTRAlign" val="l"/>
                            <dgm:param type="parTxRTLAlign" val="l"/>
                            <dgm:param type="txAnchorVert" val="t"/>
                          </dgm:alg>
                        </dgm:else>
                      </dgm:choose>
                    </dgm:if>
                    <dgm:else name="Name29">
                      <dgm:choose name="Name30">
                        <dgm:if name="Name31" axis="root des" ptType="all node" func="maxDepth" op="gt" val="1">
                          <dgm:alg type="tx">
                            <dgm:param type="parTxLTRAlign" val="l"/>
                            <dgm:param type="parTxRTLAlign" val="r"/>
                            <dgm:param type="txAnchorVertCh" val="b"/>
                            <dgm:param type="txAnchorVert" val="b"/>
                          </dgm:alg>
                        </dgm:if>
                        <dgm:else name="Name32">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parTxLTRAlign" val="l"/>
                            <dgm:param type="parTxRTLAlign" val="r"/>
                            <dgm:param type="txAnchorVert" val="t"/>
                          </dgm:alg>
                        </dgm:if>
                        <dgm:else name="Name45">
                          <dgm:alg type="tx">
                            <dgm:param type="parTxLTRAlign" val="l"/>
                            <dgm:param type="parTxRTLAlign" val="l"/>
                            <dgm:param type="txAnchorVert" val="t"/>
                          </dgm:alg>
                        </dgm:else>
                      </dgm:choose>
                    </dgm:if>
                    <dgm:else name="Name46">
                      <dgm:choose name="Name47">
                        <dgm:if name="Name48" axis="root des" ptType="all node" func="maxDepth" op="gt" val="1">
                          <dgm:alg type="tx">
                            <dgm:param type="parTxLTRAlign" val="l"/>
                            <dgm:param type="parTxRTLAlign" val="r"/>
                            <dgm:param type="txAnchorVertCh" val="b"/>
                            <dgm:param type="txAnchorVert" val="b"/>
                          </dgm:alg>
                        </dgm:if>
                        <dgm:else name="Name49">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parTxLTRAlign" val="l"/>
                            <dgm:param type="parTxRTLAlign" val="r"/>
                            <dgm:param type="txAnchorVert" val="t"/>
                          </dgm:alg>
                        </dgm:if>
                        <dgm:else name="Name58">
                          <dgm:alg type="tx">
                            <dgm:param type="parTxLTRAlign" val="l"/>
                            <dgm:param type="parTxRTLAlign" val="l"/>
                            <dgm:param type="txAnchorVert" val="t"/>
                          </dgm:alg>
                        </dgm:else>
                      </dgm:choose>
                    </dgm:if>
                    <dgm:else name="Name59">
                      <dgm:choose name="Name60">
                        <dgm:if name="Name61" axis="root des" ptType="all node" func="maxDepth" op="gt" val="1">
                          <dgm:alg type="tx">
                            <dgm:param type="parTxLTRAlign" val="l"/>
                            <dgm:param type="parTxRTLAlign" val="r"/>
                            <dgm:param type="txAnchorVertCh" val="b"/>
                            <dgm:param type="txAnchorVert" val="b"/>
                          </dgm:alg>
                        </dgm:if>
                        <dgm:else name="Name62">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parTxLTRAlign" val="l"/>
                            <dgm:param type="parTxRTLAlign" val="r"/>
                            <dgm:param type="txAnchorVert" val="t"/>
                          </dgm:alg>
                        </dgm:if>
                        <dgm:else name="Name71">
                          <dgm:alg type="tx">
                            <dgm:param type="parTxLTRAlign" val="l"/>
                            <dgm:param type="parTxRTLAlign" val="l"/>
                            <dgm:param type="txAnchorVert" val="t"/>
                          </dgm:alg>
                        </dgm:else>
                      </dgm:choose>
                    </dgm:if>
                    <dgm:else name="Name72">
                      <dgm:choose name="Name73">
                        <dgm:if name="Name74" axis="root des" ptType="all node" func="maxDepth" op="gt" val="1">
                          <dgm:alg type="tx">
                            <dgm:param type="parTxLTRAlign" val="l"/>
                            <dgm:param type="parTxRTLAlign" val="r"/>
                            <dgm:param type="txAnchorVertCh" val="b"/>
                            <dgm:param type="txAnchorVert" val="b"/>
                          </dgm:alg>
                        </dgm:if>
                        <dgm:else name="Name75">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param type="txAnchorVert" val="t"/>
                          </dgm:alg>
                        </dgm:if>
                        <dgm:else name="Name88">
                          <dgm:alg type="tx">
                            <dgm:param type="parTxLTRAlign" val="l"/>
                            <dgm:param type="parTxRTLAlign" val="l"/>
                            <dgm:param type="txAnchorVert" val="t"/>
                          </dgm:alg>
                        </dgm:else>
                      </dgm:choose>
                    </dgm:if>
                    <dgm:else name="Name89">
                      <dgm:choose name="Name90">
                        <dgm:if name="Name91" axis="root des" ptType="all node" func="maxDepth" op="gt" val="1">
                          <dgm:alg type="tx">
                            <dgm:param type="parTxLTRAlign" val="l"/>
                            <dgm:param type="parTxRTLAlign" val="r"/>
                            <dgm:param type="txAnchorVertCh" val="b"/>
                            <dgm:param type="txAnchorVert" val="b"/>
                          </dgm:alg>
                        </dgm:if>
                        <dgm:else name="Name92">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parTxLTRAlign" val="l"/>
                            <dgm:param type="parTxRTLAlign" val="r"/>
                            <dgm:param type="txAnchorVert" val="t"/>
                          </dgm:alg>
                        </dgm:if>
                        <dgm:else name="Name101">
                          <dgm:alg type="tx">
                            <dgm:param type="parTxLTRAlign" val="l"/>
                            <dgm:param type="parTxRTLAlign" val="l"/>
                            <dgm:param type="txAnchorVert" val="t"/>
                          </dgm:alg>
                        </dgm:else>
                      </dgm:choose>
                    </dgm:if>
                    <dgm:else name="Name102">
                      <dgm:choose name="Name103">
                        <dgm:if name="Name104" axis="root des" ptType="all node" func="maxDepth" op="gt" val="1">
                          <dgm:alg type="tx">
                            <dgm:param type="parTxLTRAlign" val="l"/>
                            <dgm:param type="parTxRTLAlign" val="r"/>
                            <dgm:param type="txAnchorVertCh" val="b"/>
                            <dgm:param type="txAnchorVert" val="b"/>
                          </dgm:alg>
                        </dgm:if>
                        <dgm:else name="Name105">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parTxLTRAlign" val="l"/>
                            <dgm:param type="parTxRTLAlign" val="r"/>
                            <dgm:param type="txAnchorVert" val="t"/>
                          </dgm:alg>
                        </dgm:if>
                        <dgm:else name="Name114">
                          <dgm:alg type="tx">
                            <dgm:param type="parTxLTRAlign" val="l"/>
                            <dgm:param type="parTxRTLAlign" val="l"/>
                            <dgm:param type="txAnchorVert" val="t"/>
                          </dgm:alg>
                        </dgm:else>
                      </dgm:choose>
                    </dgm:if>
                    <dgm:else name="Name115">
                      <dgm:choose name="Name116">
                        <dgm:if name="Name117" axis="root des" ptType="all node" func="maxDepth" op="gt" val="1">
                          <dgm:alg type="tx">
                            <dgm:param type="parTxLTRAlign" val="l"/>
                            <dgm:param type="parTxRTLAlign" val="r"/>
                            <dgm:param type="txAnchorVertCh" val="b"/>
                            <dgm:param type="txAnchorVert" val="b"/>
                          </dgm:alg>
                        </dgm:if>
                        <dgm:else name="Name118">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parTxLTRAlign" val="l"/>
                            <dgm:param type="parTxRTLAlign" val="r"/>
                            <dgm:param type="txAnchorVert" val="t"/>
                          </dgm:alg>
                        </dgm:if>
                        <dgm:else name="Name127">
                          <dgm:alg type="tx">
                            <dgm:param type="parTxLTRAlign" val="l"/>
                            <dgm:param type="parTxRTLAlign" val="l"/>
                            <dgm:param type="txAnchorVert" val="t"/>
                          </dgm:alg>
                        </dgm:else>
                      </dgm:choose>
                    </dgm:if>
                    <dgm:else name="Name128">
                      <dgm:choose name="Name129">
                        <dgm:if name="Name130" axis="root des" ptType="all node" func="maxDepth" op="gt" val="1">
                          <dgm:alg type="tx">
                            <dgm:param type="parTxLTRAlign" val="l"/>
                            <dgm:param type="parTxRTLAlign" val="r"/>
                            <dgm:param type="txAnchorVertCh" val="b"/>
                            <dgm:param type="txAnchorVert" val="b"/>
                          </dgm:alg>
                        </dgm:if>
                        <dgm:else name="Name131">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parTxLTRAlign" val="l"/>
                            <dgm:param type="parTxRTLAlign" val="r"/>
                            <dgm:param type="txAnchorVert" val="t"/>
                          </dgm:alg>
                        </dgm:if>
                        <dgm:else name="Name144">
                          <dgm:alg type="tx">
                            <dgm:param type="parTxLTRAlign" val="l"/>
                            <dgm:param type="parTxRTLAlign" val="l"/>
                            <dgm:param type="txAnchorVert" val="t"/>
                          </dgm:alg>
                        </dgm:else>
                      </dgm:choose>
                    </dgm:if>
                    <dgm:else name="Name145">
                      <dgm:choose name="Name146">
                        <dgm:if name="Name147" axis="root des" ptType="all node" func="maxDepth" op="gt" val="1">
                          <dgm:alg type="tx">
                            <dgm:param type="parTxLTRAlign" val="l"/>
                            <dgm:param type="parTxRTLAlign" val="r"/>
                            <dgm:param type="txAnchorVertCh" val="b"/>
                            <dgm:param type="txAnchorVert" val="b"/>
                          </dgm:alg>
                        </dgm:if>
                        <dgm:else name="Name148">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parTxLTRAlign" val="l"/>
                            <dgm:param type="parTxRTLAlign" val="r"/>
                            <dgm:param type="txAnchorVert" val="t"/>
                          </dgm:alg>
                        </dgm:if>
                        <dgm:else name="Name157">
                          <dgm:alg type="tx">
                            <dgm:param type="parTxLTRAlign" val="l"/>
                            <dgm:param type="parTxRTLAlign" val="l"/>
                            <dgm:param type="txAnchorVert" val="t"/>
                          </dgm:alg>
                        </dgm:else>
                      </dgm:choose>
                    </dgm:if>
                    <dgm:else name="Name158">
                      <dgm:choose name="Name159">
                        <dgm:if name="Name160" axis="root des" ptType="all node" func="maxDepth" op="gt" val="1">
                          <dgm:alg type="tx">
                            <dgm:param type="parTxLTRAlign" val="l"/>
                            <dgm:param type="parTxRTLAlign" val="r"/>
                            <dgm:param type="txAnchorVertCh" val="b"/>
                            <dgm:param type="txAnchorVert" val="b"/>
                          </dgm:alg>
                        </dgm:if>
                        <dgm:else name="Name161">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parTxLTRAlign" val="l"/>
                            <dgm:param type="parTxRTLAlign" val="r"/>
                            <dgm:param type="txAnchorVert" val="t"/>
                          </dgm:alg>
                        </dgm:if>
                        <dgm:else name="Name170">
                          <dgm:alg type="tx">
                            <dgm:param type="parTxLTRAlign" val="l"/>
                            <dgm:param type="parTxRTLAlign" val="l"/>
                            <dgm:param type="txAnchorVert" val="t"/>
                          </dgm:alg>
                        </dgm:else>
                      </dgm:choose>
                    </dgm:if>
                    <dgm:else name="Name171">
                      <dgm:choose name="Name172">
                        <dgm:if name="Name173" axis="root des" ptType="all node" func="maxDepth" op="gt" val="1">
                          <dgm:alg type="tx">
                            <dgm:param type="parTxLTRAlign" val="l"/>
                            <dgm:param type="parTxRTLAlign" val="r"/>
                            <dgm:param type="txAnchorVertCh" val="b"/>
                            <dgm:param type="txAnchorVert" val="b"/>
                          </dgm:alg>
                        </dgm:if>
                        <dgm:else name="Name174">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parTxLTRAlign" val="l"/>
                            <dgm:param type="parTxRTLAlign" val="r"/>
                            <dgm:param type="txAnchorVert" val="t"/>
                          </dgm:alg>
                        </dgm:if>
                        <dgm:else name="Name183">
                          <dgm:alg type="tx">
                            <dgm:param type="parTxLTRAlign" val="l"/>
                            <dgm:param type="parTxRTLAlign" val="l"/>
                            <dgm:param type="txAnchorVert" val="t"/>
                          </dgm:alg>
                        </dgm:else>
                      </dgm:choose>
                    </dgm:if>
                    <dgm:else name="Name184">
                      <dgm:choose name="Name185">
                        <dgm:if name="Name186" axis="root des" ptType="all node" func="maxDepth" op="gt" val="1">
                          <dgm:alg type="tx">
                            <dgm:param type="parTxLTRAlign" val="l"/>
                            <dgm:param type="parTxRTLAlign" val="r"/>
                            <dgm:param type="txAnchorVertCh" val="b"/>
                            <dgm:param type="txAnchorVert" val="b"/>
                          </dgm:alg>
                        </dgm:if>
                        <dgm:else name="Name187">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parTxLTRAlign" val="l"/>
                            <dgm:param type="parTxRTLAlign" val="r"/>
                            <dgm:param type="txAnchorVert" val="t"/>
                          </dgm:alg>
                        </dgm:if>
                        <dgm:else name="Name196">
                          <dgm:alg type="tx">
                            <dgm:param type="parTxLTRAlign" val="l"/>
                            <dgm:param type="parTxRTLAlign" val="l"/>
                            <dgm:param type="txAnchorVert" val="t"/>
                          </dgm:alg>
                        </dgm:else>
                      </dgm:choose>
                    </dgm:if>
                    <dgm:else name="Name197">
                      <dgm:choose name="Name198">
                        <dgm:if name="Name199" axis="root des" ptType="all node" func="maxDepth" op="gt" val="1">
                          <dgm:alg type="tx">
                            <dgm:param type="parTxLTRAlign" val="l"/>
                            <dgm:param type="parTxRTLAlign" val="r"/>
                            <dgm:param type="txAnchorVertCh" val="b"/>
                            <dgm:param type="txAnchorVert" val="b"/>
                          </dgm:alg>
                        </dgm:if>
                        <dgm:else name="Name200">
                          <dgm:alg type="tx">
                            <dgm:param type="parTxLTRAlign" val="r"/>
                            <dgm:param type="parTxRTLAlign" val="r"/>
                            <dgm:param type="txAnchorVert" val="b"/>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0.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1">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varLst>
      <dgm:dir/>
      <dgm:resizeHandles/>
    </dgm:varLst>
    <dgm:alg type="composite"/>
    <dgm:shape xmlns:r="http://schemas.openxmlformats.org/officeDocument/2006/relationships" r:blip="">
      <dgm:adjLst/>
    </dgm:shape>
    <dgm:presOf/>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gear1#2">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srcNode" val="gear1srcNode"/>
          <dgm:param type="dstNode" val="gear1dstNode"/>
          <dgm:param type="connRout" val="curv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srcNode" val="gear2srcNode"/>
          <dgm:param type="dstNode" val="gear2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srcNode" val="gear3srcNode"/>
          <dgm:param type="dstNode" val="gear3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9/3/layout/RandomtoResultProcess#1">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nodeVertAlign" val="t"/>
          <dgm:param type="fallback" val="2D"/>
        </dgm:alg>
      </dgm:if>
      <dgm:else name="Name3">
        <dgm:alg type="lin">
          <dgm:param type="linDir" val="fromR"/>
          <dgm:param type="nodeVertAlign" val="t"/>
          <dgm:param type="fallback" val="2D"/>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14.xml><?xml version="1.0" encoding="utf-8"?>
<dgm:layoutDef xmlns:dgm="http://schemas.openxmlformats.org/drawingml/2006/diagram" xmlns:a="http://schemas.openxmlformats.org/drawingml/2006/main" uniqueId="urn:microsoft.com/office/officeart/2011/layout/ConvergingText#1">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nodeVertAlign" val="mid"/>
          <dgm:param type="vertAlign" val="mid"/>
          <dgm:param type="horzAlign" val="ctr"/>
        </dgm:alg>
      </dgm:if>
      <dgm:else name="Name3">
        <dgm:alg type="lin">
          <dgm:param type="linDir" val="fromR"/>
          <dgm:param type="nodeVertAlign" val="mid"/>
          <dgm:param typ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Ch" val="b"/>
              <dgm:param type="txAnchorVert"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Ch" val="b"/>
              <dgm:param type="txAnchorVert"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Ch" val="b"/>
              <dgm:param type="txAnchorVert"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Ch" val="b"/>
              <dgm:param type="txAnchorVert"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Ch" val="b"/>
              <dgm:param type="txAnchorVert"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9/layout/ReverseList#1">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parTxLTRAlign" val="l"/>
            <dgm:param type="txAnchorVert" val="t"/>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parTxLTRAlign" val="l"/>
                <dgm:param type="txAnchorVert" val="t"/>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16.xml><?xml version="1.0" encoding="utf-8"?>
<dgm:layoutDef xmlns:dgm="http://schemas.openxmlformats.org/drawingml/2006/diagram" xmlns:a="http://schemas.openxmlformats.org/drawingml/2006/main" uniqueId="urn:microsoft.com/office/officeart/2005/8/layout/arrow3#1">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vertAlign" val="none"/>
      <dgm:param type="horz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17.xml><?xml version="1.0" encoding="utf-8"?>
<dgm:layoutDef xmlns:dgm="http://schemas.openxmlformats.org/drawingml/2006/diagram" xmlns:a="http://schemas.openxmlformats.org/drawingml/2006/main" uniqueId="urn:microsoft.com/office/officeart/2009/3/layout/SubStepProcess#1">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stNode" val="anchor1"/>
                            <dgm:param type="dim" val="1D"/>
                            <dgm:param type="endSty" val="noArr"/>
                            <dgm:param type="begPts" val="midR"/>
                          </dgm:alg>
                        </dgm:if>
                        <dgm:else name="Name14">
                          <dgm:alg type="conn">
                            <dgm:param type="srcNode" val="parTx1"/>
                            <dgm:param type="dstNode" val="anchor1"/>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srcNode" val="parTx2"/>
                                <dgm:param type="dstNode" val="anchor1"/>
                                <dgm:param type="dim" val="1D"/>
                                <dgm:param type="endSty" val="noArr"/>
                                <dgm:param type="begPts" val="midL"/>
                              </dgm:alg>
                            </dgm:if>
                            <dgm:else name="Name34">
                              <dgm:alg type="conn">
                                <dgm:param type="srcNode" val="parTx2"/>
                                <dgm:param type="dstNode" val="anchor1"/>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stNode" val="anchor2"/>
                            <dgm:param type="dim" val="1D"/>
                            <dgm:param type="endSty" val="noArr"/>
                            <dgm:param type="begPts" val="midR"/>
                          </dgm:alg>
                        </dgm:if>
                        <dgm:else name="Name48">
                          <dgm:alg type="conn">
                            <dgm:param type="srcNode" val="parTx2"/>
                            <dgm:param type="dstNode" val="anchor2"/>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srcNode" val="parTx3"/>
                                <dgm:param type="dstNode" val="anchor2"/>
                                <dgm:param type="dim" val="1D"/>
                                <dgm:param type="endSty" val="noArr"/>
                                <dgm:param type="begPts" val="midL"/>
                              </dgm:alg>
                            </dgm:if>
                            <dgm:else name="Name68">
                              <dgm:alg type="conn">
                                <dgm:param type="srcNode" val="parTx3"/>
                                <dgm:param type="dstNode" val="anchor2"/>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stNode" val="anchor3"/>
                            <dgm:param type="dim" val="1D"/>
                            <dgm:param type="endSty" val="noArr"/>
                            <dgm:param type="begPts" val="midR"/>
                          </dgm:alg>
                        </dgm:if>
                        <dgm:else name="Name82">
                          <dgm:alg type="conn">
                            <dgm:param type="srcNode" val="parTx3"/>
                            <dgm:param type="dstNode" val="anchor3"/>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srcNode" val="parTx4"/>
                                <dgm:param type="dstNode" val="anchor3"/>
                                <dgm:param type="dim" val="1D"/>
                                <dgm:param type="endSty" val="noArr"/>
                                <dgm:param type="begPts" val="midL"/>
                              </dgm:alg>
                            </dgm:if>
                            <dgm:else name="Name102">
                              <dgm:alg type="conn">
                                <dgm:param type="srcNode" val="parTx4"/>
                                <dgm:param type="dstNode" val="anchor3"/>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stNode" val="anchor4"/>
                            <dgm:param type="dim" val="1D"/>
                            <dgm:param type="endSty" val="noArr"/>
                            <dgm:param type="begPts" val="midR"/>
                          </dgm:alg>
                        </dgm:if>
                        <dgm:else name="Name116">
                          <dgm:alg type="conn">
                            <dgm:param type="srcNode" val="parTx4"/>
                            <dgm:param type="dstNode" val="anchor4"/>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srcNode" val="parTx5"/>
                                <dgm:param type="dstNode" val="anchor4"/>
                                <dgm:param type="dim" val="1D"/>
                                <dgm:param type="endSty" val="noArr"/>
                                <dgm:param type="begPts" val="midL"/>
                              </dgm:alg>
                            </dgm:if>
                            <dgm:else name="Name136">
                              <dgm:alg type="conn">
                                <dgm:param type="srcNode" val="parTx5"/>
                                <dgm:param type="dstNode" val="anchor4"/>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stNode" val="anchor5"/>
                            <dgm:param type="dim" val="1D"/>
                            <dgm:param type="endSty" val="noArr"/>
                            <dgm:param type="begPts" val="midR"/>
                          </dgm:alg>
                        </dgm:if>
                        <dgm:else name="Name150">
                          <dgm:alg type="conn">
                            <dgm:param type="srcNode" val="parTx5"/>
                            <dgm:param type="dstNode" val="anchor5"/>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srcNode" val="parTx6"/>
                                <dgm:param type="dstNode" val="anchor5"/>
                                <dgm:param type="dim" val="1D"/>
                                <dgm:param type="endSty" val="noArr"/>
                                <dgm:param type="begPts" val="midL"/>
                              </dgm:alg>
                            </dgm:if>
                            <dgm:else name="Name170">
                              <dgm:alg type="conn">
                                <dgm:param type="srcNode" val="parTx6"/>
                                <dgm:param type="dstNode" val="anchor5"/>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stNode" val="anchor6"/>
                            <dgm:param type="dim" val="1D"/>
                            <dgm:param type="endSty" val="noArr"/>
                            <dgm:param type="begPts" val="midR"/>
                          </dgm:alg>
                        </dgm:if>
                        <dgm:else name="Name184">
                          <dgm:alg type="conn">
                            <dgm:param type="srcNode" val="parTx6"/>
                            <dgm:param type="dstNode" val="anchor6"/>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srcNode" val="parTx7"/>
                                <dgm:param type="dstNode" val="anchor6"/>
                                <dgm:param type="dim" val="1D"/>
                                <dgm:param type="endSty" val="noArr"/>
                                <dgm:param type="begPts" val="midL"/>
                              </dgm:alg>
                            </dgm:if>
                            <dgm:else name="Name204">
                              <dgm:alg type="conn">
                                <dgm:param type="srcNode" val="parTx7"/>
                                <dgm:param type="dstNode" val="anchor6"/>
                                <dgm:param type="dim" val="1D"/>
                                <dgm:param type="endSty" val="noArr"/>
                                <dgm:param type="begPts" val="midR"/>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stNode" val="anchor7"/>
                            <dgm:param type="dim" val="1D"/>
                            <dgm:param type="endSty" val="noArr"/>
                            <dgm:param type="begPts" val="midR"/>
                          </dgm:alg>
                        </dgm:if>
                        <dgm:else name="Name218">
                          <dgm:alg type="conn">
                            <dgm:param type="srcNode" val="parTx7"/>
                            <dgm:param type="dstNode" val="anchor7"/>
                            <dgm:param type="dim" val="1D"/>
                            <dgm:param type="endSty" val="noArr"/>
                            <dgm:param type="begPts" val="midL"/>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1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1">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vertAlign" val="mid"/>
      <dgm:param type="horzAlign" val="ctr"/>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0.xml><?xml version="1.0" encoding="utf-8"?>
<dgm:layoutDef xmlns:dgm="http://schemas.openxmlformats.org/drawingml/2006/diagram" xmlns:a="http://schemas.openxmlformats.org/drawingml/2006/main" uniqueId="urn:microsoft.com/office/officeart/2009/layout/CirclePictureHierarchy#1">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image"/>
                    <dgm:param type="dstNode" val="image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image2"/>
                            <dgm:param type="dstNode" val="image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image3"/>
                                        <dgm:param type="dstNode" val="image4"/>
                                        <dgm:param type="dim" val="1D"/>
                                        <dgm:param type="endSty" val="noArr"/>
                                        <dgm:param type="connRout" val="bend"/>
                                        <dgm:param type="begPts" val="bCtr"/>
                                        <dgm:param type="endPts" val="tCtr"/>
                                        <dgm:param type="bendPt" val="end"/>
                                      </dgm:alg>
                                    </dgm:if>
                                    <dgm:else name="Name26">
                                      <dgm:alg type="conn">
                                        <dgm:param type="srcNode" val="image4"/>
                                        <dgm:param type="dstNode" val="image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9/3/layout/PhasedProcess">
  <dgm:title val=""/>
  <dgm:desc val=""/>
  <dgm:catLst>
    <dgm:cat type="process" pri="12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30">
          <dgm:prSet phldr="1"/>
        </dgm:pt>
        <dgm:pt modelId="31">
          <dgm:prSet phldr="1"/>
        </dgm:pt>
      </dgm:ptLst>
      <dgm:cxnLst>
        <dgm:cxn modelId="40" srcId="0" destId="10" srcOrd="0" destOrd="0"/>
        <dgm:cxn modelId="16" srcId="10" destId="11" srcOrd="0" destOrd="0"/>
        <dgm:cxn modelId="17" srcId="10" destId="12" srcOrd="1" destOrd="0"/>
        <dgm:cxn modelId="18" srcId="10" destId="13" srcOrd="2" destOrd="0"/>
        <dgm:cxn modelId="50" srcId="0" destId="20" srcOrd="1" destOrd="0"/>
        <dgm:cxn modelId="60" srcId="0" destId="30" srcOrd="2" destOrd="0"/>
        <dgm:cxn modelId="32" srcId="30" destId="31" srcOrd="0" destOrd="0"/>
        <dgm:cxn modelId="26" srcId="20" destId="21" srcOrd="0" destOrd="0"/>
        <dgm:cxn modelId="27" srcId="20" destId="22" srcOrd="1" destOrd="0"/>
      </dgm:cxnLst>
      <dgm:bg/>
      <dgm:whole/>
    </dgm:dataModel>
  </dgm:clrData>
  <dgm:layoutNode name="Name0">
    <dgm:varLst>
      <dgm:chMax val="3"/>
      <dgm:chPref val="3"/>
      <dgm:bulletEnabled val="1"/>
      <dgm:dir/>
      <dgm:animLvl val="lvl"/>
    </dgm:varLst>
    <dgm:shape xmlns:r="http://schemas.openxmlformats.org/officeDocument/2006/relationships" r:blip="">
      <dgm:adjLst/>
    </dgm:shape>
    <dgm:choose name="Name1">
      <dgm:if name="Name2" axis="ch" ptType="node" func="cnt" op="gte" val="3">
        <dgm:alg type="composite">
          <dgm:param type="ar" val="2.8316"/>
        </dgm:alg>
        <dgm:choose name="Name3">
          <dgm:if name="Name4"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567"/>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rightChild" refType="w" fact="0.713"/>
              <dgm:constr type="t" for="ch" forName="rightChild" refType="h" fact="0.1934"/>
              <dgm:constr type="w" for="ch" forName="rightChild" refType="w" fact="0.193"/>
              <dgm:constr type="h" for="ch" forName="rightChild" refType="h" fact="0.5464"/>
              <dgm:constr type="l" for="ch" forName="parentText1" refType="w" fact="0.0621"/>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6845"/>
              <dgm:constr type="t" for="ch" forName="parentText3" refType="h" fact="0.8128"/>
              <dgm:constr type="w" for="ch" forName="parentText3" refType="w" fact="0.2509"/>
              <dgm:constr type="h" for="ch" forName="parentText3" refType="h" fact="0.1872"/>
            </dgm:constrLst>
          </dgm:if>
          <dgm:else name="Name5">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parentText3"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rightChild" refType="primFontSz" refFor="des" refForName="parentText1" op="lte"/>
              <dgm:constr type="primFontSz" for="des" forName="rightChild" refType="primFontSz" refFor="des" refForName="parentText2" op="lte"/>
              <dgm:constr type="primFontSz" for="des" forName="rightChild"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72"/>
              <dgm:constr type="t" for="ch" forName="leftComposite" refType="h" fact="0.1159"/>
              <dgm:constr type="w" for="ch" forName="leftComposite" refType="w" fact="0.2455"/>
              <dgm:constr type="h" for="ch" forName="leftComposite" refType="h" fact="0.6953"/>
              <dgm:constr type="l" for="ch" forName="middleComposite" refType="w" fact="0.365"/>
              <dgm:constr type="t" for="ch" forName="middleComposite" refType="h" fact="0.1545"/>
              <dgm:constr type="w" for="ch" forName="middleComposite" refType="w" fact="0.2728"/>
              <dgm:constr type="h" for="ch" forName="middleComposite" refType="h" fact="0.6567"/>
              <dgm:constr type="l" for="ch" forName="rightChild" refType="w" fact="0.09"/>
              <dgm:constr type="t" for="ch" forName="rightChild" refType="h" fact="0.1934"/>
              <dgm:constr type="w" for="ch" forName="rightChild" refType="w" fact="0.193"/>
              <dgm:constr type="h" for="ch" forName="rightChild" refType="h" fact="0.5464"/>
              <dgm:constr type="l" for="ch" forName="arc1" refType="w" fact="0"/>
              <dgm:constr type="t" for="ch" forName="arc1" refType="h" fact="0"/>
              <dgm:constr type="w" for="ch" forName="arc1" refType="w" fact="0.3305"/>
              <dgm:constr type="h" for="ch" forName="arc1" refType="h" fact="0.9357"/>
              <dgm:constr type="l" for="ch" forName="arc2" refType="w" fact="0.3295"/>
              <dgm:constr type="t" for="ch" forName="arc2" refType="h" fact="0"/>
              <dgm:constr type="w" for="ch" forName="arc2" refType="w" fact="0.3305"/>
              <dgm:constr type="h" for="ch" forName="arc2" refType="h" fact="0.9357"/>
              <dgm:constr type="l" for="ch" forName="arc3" refType="w" fact="0.3401"/>
              <dgm:constr type="t" for="ch" forName="arc3" refType="h" fact="0"/>
              <dgm:constr type="w" for="ch" forName="arc3" refType="w" fact="0.3305"/>
              <dgm:constr type="h" for="ch" forName="arc3" refType="h" fact="0.9357"/>
              <dgm:constr type="l" for="ch" forName="arc4" refType="w" fact="0.6695"/>
              <dgm:constr type="t" for="ch" forName="arc4" refType="h" fact="0"/>
              <dgm:constr type="w" for="ch" forName="arc4" refType="w" fact="0.3305"/>
              <dgm:constr type="h" for="ch" forName="arc4" refType="h" fact="0.9357"/>
              <dgm:constr type="l" for="ch" forName="parentText1" refType="w" fact="0.7"/>
              <dgm:constr type="t" for="ch" forName="parentText1" refType="h" fact="0.8128"/>
              <dgm:constr type="w" for="ch" forName="parentText1" refType="w" fact="0.2509"/>
              <dgm:constr type="h" for="ch" forName="parentText1" refType="h" fact="0.1872"/>
              <dgm:constr type="l" for="ch" forName="parentText2" refType="w" fact="0.3792"/>
              <dgm:constr type="t" for="ch" forName="parentText2" refType="h" fact="0.8128"/>
              <dgm:constr type="w" for="ch" forName="parentText2" refType="w" fact="0.2509"/>
              <dgm:constr type="h" for="ch" forName="parentText2" refType="h" fact="0.1872"/>
              <dgm:constr type="l" for="ch" forName="parentText3" refType="w" fact="0.062"/>
              <dgm:constr type="t" for="ch" forName="parentText3" refType="h" fact="0.8128"/>
              <dgm:constr type="w" for="ch" forName="parentText3" refType="w" fact="0.2509"/>
              <dgm:constr type="h" for="ch" forName="parentText3" refType="h" fact="0.1872"/>
            </dgm:constrLst>
          </dgm:else>
        </dgm:choose>
      </dgm:if>
      <dgm:if name="Name6" axis="ch" ptType="node" func="cnt" op="gte" val="2">
        <dgm:alg type="composite">
          <dgm:param type="ar" val="1.8986"/>
        </dgm:alg>
        <dgm:choose name="Name7">
          <dgm:if name="Name8" func="var" arg="dir" op="equ" val="norm">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0941"/>
              <dgm:constr type="t" for="ch" forName="leftComposite" refType="h" fact="0.1159"/>
              <dgm:constr type="w" for="ch" forName="leftComposite" refType="w" fact="0.3469"/>
              <dgm:constr type="h" for="ch" forName="leftComposite" refType="h" fact="0.6953"/>
              <dgm:constr type="l" for="ch" forName="middleComposite" refType="w" fact="0.5782"/>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1" refType="w" fact="0.0926"/>
              <dgm:constr type="t" for="ch" forName="parentText1" refType="h" fact="0.8128"/>
              <dgm:constr type="w" for="ch" forName="parentText1" refType="w" fact="0.3742"/>
              <dgm:constr type="h" for="ch" forName="parentText1" refType="h" fact="0.1872"/>
              <dgm:constr type="l" for="ch" forName="parentText2" refType="w" fact="0.5655"/>
              <dgm:constr type="t" for="ch" forName="parentText2" refType="h" fact="0.8128"/>
              <dgm:constr type="w" for="ch" forName="parentText2" refType="w" fact="0.3742"/>
              <dgm:constr type="h" for="ch" forName="parentText2" refType="h" fact="0.1872"/>
            </dgm:constrLst>
          </dgm:if>
          <dgm:else name="Name9">
            <dgm:constrLst>
              <dgm:constr type="primFontSz" for="des" forName="parentText1" val="65"/>
              <dgm:constr type="primFontSz" for="des" forName="childText1_1" val="65"/>
              <dgm:constr type="primFontSz" for="des" forName="circ1Tx" val="65"/>
              <dgm:constr type="primFontSz" for="des" forName="parentText2" refType="primFontSz" refFor="des" refForName="parentText1" op="equ"/>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irc1Tx" refType="primFontSz" refFor="des" refForName="parentText1" op="lte"/>
              <dgm:constr type="primFontSz" for="des" forName="circ2Tx" refType="primFontSz" refFor="des" refForName="parentText1" op="lte"/>
              <dgm:constr type="primFontSz" for="des" forName="circ3Tx" refType="primFontSz" refFor="des" refForName="parentText1" op="lte"/>
              <dgm:constr type="primFontSz" for="des" forName="circ4Tx" refType="primFontSz" refFor="des" refForName="parentText1" op="lte"/>
              <dgm:constr type="primFontSz" for="des" forName="circ1Tx" refType="primFontSz" refFor="des" refForName="parentText2" op="lte"/>
              <dgm:constr type="primFontSz" for="des" forName="circ2Tx" refType="primFontSz" refFor="des" refForName="parentText2" op="lte"/>
              <dgm:constr type="primFontSz" for="des" forName="circ3Tx" refType="primFontSz" refFor="des" refForName="parentText2" op="lte"/>
              <dgm:constr type="primFontSz" for="des" forName="circ4Tx" refType="primFontSz" refFor="des" refForName="parentText2" op="lte"/>
              <dgm:constr type="primFontSz" for="des" forName="circ1Tx" refType="primFontSz" refFor="des" refForName="parentText3" op="lte"/>
              <dgm:constr type="primFontSz" for="des" forName="circ2Tx" refType="primFontSz" refFor="des" refForName="parentText3" op="lte"/>
              <dgm:constr type="primFontSz" for="des" forName="circ3Tx" refType="primFontSz" refFor="des" refForName="parentText3" op="lte"/>
              <dgm:constr type="primFontSz" for="des" forName="circ4Tx"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primFontSz" for="des" forName="circ2Tx" refType="primFontSz" refFor="des" refForName="circ1Tx" op="equ"/>
              <dgm:constr type="primFontSz" for="des" forName="circ3Tx" refType="primFontSz" refFor="des" refForName="circ1Tx" op="equ"/>
              <dgm:constr type="primFontSz" for="des" forName="circ4Tx" refType="primFontSz" refFor="des" refForName="circ1Tx" op="equ"/>
              <dgm:constr type="l" for="ch" forName="leftComposite" refType="w" fact="0.592"/>
              <dgm:constr type="t" for="ch" forName="leftComposite" refType="h" fact="0.1159"/>
              <dgm:constr type="w" for="ch" forName="leftComposite" refType="w" fact="0.3469"/>
              <dgm:constr type="h" for="ch" forName="leftComposite" refType="h" fact="0.6953"/>
              <dgm:constr type="l" for="ch" forName="middleComposite" refType="w" fact="0.0941"/>
              <dgm:constr type="t" for="ch" forName="middleComposite" refType="h" fact="0.1159"/>
              <dgm:constr type="w" for="ch" forName="middleComposite" refType="w" fact="0.3389"/>
              <dgm:constr type="h" for="ch" forName="middleComposite" refType="h" fact="0.6567"/>
              <dgm:constr type="l" for="ch" forName="arc1" refType="w" fact="0"/>
              <dgm:constr type="t" for="ch" forName="arc1" refType="h" fact="0"/>
              <dgm:constr type="w" for="ch" forName="arc1" refType="w" fact="0.4928"/>
              <dgm:constr type="h" for="ch" forName="arc1" refType="h" fact="0.9357"/>
              <dgm:constr type="l" for="ch" forName="arc3" refType="w" fact="0.5072"/>
              <dgm:constr type="t" for="ch" forName="arc3" refType="h" fact="0"/>
              <dgm:constr type="w" for="ch" forName="arc3" refType="w" fact="0.4928"/>
              <dgm:constr type="h" for="ch" forName="arc3" refType="h" fact="0.9357"/>
              <dgm:constr type="l" for="ch" forName="parentText2" refType="w" fact="0.0926"/>
              <dgm:constr type="t" for="ch" forName="parentText2" refType="h" fact="0.8128"/>
              <dgm:constr type="w" for="ch" forName="parentText2" refType="w" fact="0.3742"/>
              <dgm:constr type="h" for="ch" forName="parentText2" refType="h" fact="0.1872"/>
              <dgm:constr type="l" for="ch" forName="parentText1" refType="w" fact="0.5655"/>
              <dgm:constr type="t" for="ch" forName="parentText1" refType="h" fact="0.8128"/>
              <dgm:constr type="w" for="ch" forName="parentText1" refType="w" fact="0.3742"/>
              <dgm:constr type="h" for="ch" forName="parentText1" refType="h" fact="0.1872"/>
            </dgm:constrLst>
          </dgm:else>
        </dgm:choose>
      </dgm:if>
      <dgm:else name="Name10">
        <dgm:alg type="composite">
          <dgm:param type="ar" val="0.8036"/>
        </dgm:alg>
        <dgm:constrLst>
          <dgm:constr type="primFontSz" for="des" forName="parentText1" val="65"/>
          <dgm:constr type="primFontSz" for="des" forName="childText1_1" val="65"/>
          <dgm:constr type="primFontSz" for="des" forName="childText1_1" refType="primFontSz" refFor="des" refForName="parentText1" op="lte"/>
          <dgm:constr type="primFontSz" for="des" forName="childText1_2" refType="primFontSz" refFor="des" refForName="parentText1" op="lte"/>
          <dgm:constr type="primFontSz" for="des" forName="childText1_3" refType="primFontSz" refFor="des" refForName="parentText1" op="lte"/>
          <dgm:constr type="primFontSz" for="des" forName="childText1_4" refType="primFontSz" refFor="des" refForName="parentText1" op="lte"/>
          <dgm:constr type="primFontSz" for="des" forName="childText1_1" refType="primFontSz" refFor="des" refForName="parentText2" op="lte"/>
          <dgm:constr type="primFontSz" for="des" forName="childText1_2" refType="primFontSz" refFor="des" refForName="parentText2" op="lte"/>
          <dgm:constr type="primFontSz" for="des" forName="childText1_3" refType="primFontSz" refFor="des" refForName="parentText2" op="lte"/>
          <dgm:constr type="primFontSz" for="des" forName="childText1_4" refType="primFontSz" refFor="des" refForName="parentText2" op="lte"/>
          <dgm:constr type="primFontSz" for="des" forName="childText1_1" refType="primFontSz" refFor="des" refForName="parentText3" op="lte"/>
          <dgm:constr type="primFontSz" for="des" forName="childText1_2" refType="primFontSz" refFor="des" refForName="parentText3" op="lte"/>
          <dgm:constr type="primFontSz" for="des" forName="childText1_3" refType="primFontSz" refFor="des" refForName="parentText3" op="lte"/>
          <dgm:constr type="primFontSz" for="des" forName="childText1_4" refType="primFontSz" refFor="des" refForName="parentText3" op="lte"/>
          <dgm:constr type="primFontSz" for="des" forName="childText1_2" refType="primFontSz" refFor="des" refForName="childText1_1" op="equ"/>
          <dgm:constr type="primFontSz" for="des" forName="childText1_3" refType="primFontSz" refFor="des" refForName="childText1_1" op="equ"/>
          <dgm:constr type="primFontSz" for="des" forName="childText1_4" refType="primFontSz" refFor="des" refForName="childText1_1" op="equ"/>
          <dgm:constr type="l" for="ch" forName="leftComposite" refType="w" fact="0"/>
          <dgm:constr type="t" for="ch" forName="leftComposite" refType="h" fact="0.1159"/>
          <dgm:constr type="w" for="ch" forName="leftComposite" refType="w"/>
          <dgm:constr type="h" for="ch" forName="leftComposite" refType="h" fact="0.6953"/>
          <dgm:constr type="l" for="ch" forName="parentText1" refType="w" fact="0"/>
          <dgm:constr type="t" for="ch" forName="parentText1" refType="h" fact="0.8128"/>
          <dgm:constr type="w" for="ch" forName="parentText1" refType="w"/>
          <dgm:constr type="h" for="ch" forName="parentText1" refType="h" fact="0.1872"/>
        </dgm:constrLst>
      </dgm:else>
    </dgm:choose>
    <dgm:choose name="Name11">
      <dgm:if name="Name12" axis="ch" ptType="node" func="cnt" op="gte" val="1">
        <dgm:choose name="Name13">
          <dgm:if name="Name14" axis="ch" ptType="node" func="cnt" op="gte" val="2">
            <dgm:layoutNode name="arc1">
              <dgm:alg type="sp"/>
              <dgm:shape xmlns:r="http://schemas.openxmlformats.org/officeDocument/2006/relationships" rot="90" type="blockArc" r:blip="">
                <dgm:adjLst>
                  <dgm:adj idx="1" val="-135"/>
                  <dgm:adj idx="2" val="-45"/>
                  <dgm:adj idx="3" val="0.0496"/>
                </dgm:adjLst>
              </dgm:shape>
              <dgm:presOf/>
            </dgm:layoutNode>
            <dgm:layoutNode name="arc3">
              <dgm:alg type="sp"/>
              <dgm:shape xmlns:r="http://schemas.openxmlformats.org/officeDocument/2006/relationships" rot="270" type="blockArc" r:blip="">
                <dgm:adjLst>
                  <dgm:adj idx="1" val="-135"/>
                  <dgm:adj idx="2" val="-45"/>
                  <dgm:adj idx="3" val="0.0496"/>
                </dgm:adjLst>
              </dgm:shape>
              <dgm:presOf/>
            </dgm:layoutNode>
            <dgm:layoutNode name="parentText2" styleLbl="revTx">
              <dgm:varLst>
                <dgm:chMax val="4"/>
                <dgm:chPref val="3"/>
                <dgm:bulletEnabled val="1"/>
              </dgm:varLst>
              <dgm:alg type="tx"/>
              <dgm:shape xmlns:r="http://schemas.openxmlformats.org/officeDocument/2006/relationships" type="rect" r:blip="">
                <dgm:adjLst/>
              </dgm:shap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5"/>
        </dgm:choose>
        <dgm:choose name="Name16">
          <dgm:if name="Name17" axis="ch" ptType="node" func="cnt" op="gte" val="3">
            <dgm:layoutNode name="arc2">
              <dgm:alg type="sp"/>
              <dgm:shape xmlns:r="http://schemas.openxmlformats.org/officeDocument/2006/relationships" rot="90" type="blockArc" r:blip="">
                <dgm:adjLst>
                  <dgm:adj idx="1" val="-135"/>
                  <dgm:adj idx="2" val="-45"/>
                  <dgm:adj idx="3" val="0.0496"/>
                </dgm:adjLst>
              </dgm:shape>
              <dgm:presOf/>
            </dgm:layoutNode>
            <dgm:layoutNode name="arc4">
              <dgm:alg type="sp"/>
              <dgm:shape xmlns:r="http://schemas.openxmlformats.org/officeDocument/2006/relationships" rot="270" type="blockArc" r:blip="">
                <dgm:adjLst>
                  <dgm:adj idx="1" val="-135"/>
                  <dgm:adj idx="2" val="-45"/>
                  <dgm:adj idx="3" val="0.0496"/>
                </dgm:adjLst>
              </dgm:shape>
              <dgm:presOf/>
            </dgm:layoutNode>
            <dgm:layoutNode name="parentText3" styleLbl="revTx">
              <dgm:varLst>
                <dgm:chMax val="1"/>
                <dgm:chPref val="1"/>
                <dgm:bulletEnabled val="1"/>
              </dgm:varLst>
              <dgm:alg type="tx"/>
              <dgm:shape xmlns:r="http://schemas.openxmlformats.org/officeDocument/2006/relationships" type="rect" r:blip="">
                <dgm:adjLst/>
              </dgm:shape>
              <dgm:presOf axis="ch 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8"/>
        </dgm:choose>
      </dgm:if>
      <dgm:else name="Name19"/>
    </dgm:choose>
    <dgm:layoutNode name="middleComposite">
      <dgm:choose name="Name20">
        <dgm:if name="Name21" axis="ch ch" ptType="node node" st="2 1" cnt="1 0" func="cnt" op="lte" val="1">
          <dgm:alg type="composite">
            <dgm:param type="ar" val="1"/>
          </dgm:alg>
        </dgm:if>
        <dgm:if name="Name22" axis="ch ch" ptType="node node" st="2 1" cnt="1 0" func="cnt" op="equ" val="2">
          <dgm:alg type="composite">
            <dgm:param type="ar" val="1.792"/>
          </dgm:alg>
        </dgm:if>
        <dgm:if name="Name23" axis="ch ch" ptType="node node" st="2 1" cnt="1 0" func="cnt" op="equ" val="3">
          <dgm:alg type="composite">
            <dgm:param type="ar" val="1"/>
          </dgm:alg>
        </dgm:if>
        <dgm:else name="Name24">
          <dgm:alg type="composite">
            <dgm:param type="ar" val="1"/>
          </dgm:alg>
        </dgm:else>
      </dgm:choose>
      <dgm:shape xmlns:r="http://schemas.openxmlformats.org/officeDocument/2006/relationships" r:blip="">
        <dgm:adjLst/>
      </dgm:shape>
      <dgm:presOf/>
      <dgm:choose name="Name25">
        <dgm:if name="Name26" axis="ch ch" ptType="node node" st="2 1" cnt="1 0" func="cnt" op="lte" val="1">
          <dgm:constrLst>
            <dgm:constr type="ctrX" for="ch" forName="circ1" refType="w" fact="0.5"/>
            <dgm:constr type="ctrY" for="ch" forName="circ1" refType="h" fact="0.5"/>
            <dgm:constr type="w" for="ch" forName="circ1" refType="w"/>
            <dgm:constr type="h" for="ch" forName="circ1" refType="h"/>
            <dgm:constr type="l" for="ch" forName="circ1Tx" refType="w" fact="0.2"/>
            <dgm:constr type="t" for="ch" forName="circ1Tx" refType="h" fact="0.1"/>
            <dgm:constr type="w" for="ch" forName="circ1Tx" refType="w" fact="0.6"/>
            <dgm:constr type="h" for="ch" forName="circ1Tx" refType="h" fact="0.8"/>
          </dgm:constrLst>
        </dgm:if>
        <dgm:if name="Name27" axis="ch ch" ptType="node node" st="2 1" cnt="1 0"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Lst>
        </dgm:if>
        <dgm:if name="Name28" axis="ch ch" ptType="node node" st="2 1" cnt="1 0"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Lst>
        </dgm:if>
        <dgm:else name="Name29">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Lst>
        </dgm:else>
      </dgm:choose>
      <dgm:ruleLst/>
      <dgm:forEach name="Name30" axis="ch ch" ptType="node node" st="2 1" cnt="1 1">
        <dgm:layoutNode name="circ1" styleLbl="vennNode1">
          <dgm:alg type="sp"/>
          <dgm:shape xmlns:r="http://schemas.openxmlformats.org/officeDocument/2006/relationships" type="ellipse" r:blip="">
            <dgm:adjLst/>
          </dgm:shape>
          <dgm:presOf axis="desOrSelf" ptType="node"/>
          <dgm:constrLst/>
          <dgm:ruleLst/>
        </dgm:layoutNode>
        <dgm:layoutNode name="circ1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1" axis="ch ch" ptType="node node" st="2 2" cnt="1 1">
        <dgm:layoutNode name="circ2" styleLbl="vennNode1">
          <dgm:alg type="sp"/>
          <dgm:shape xmlns:r="http://schemas.openxmlformats.org/officeDocument/2006/relationships" type="ellipse" r:blip="">
            <dgm:adjLst/>
          </dgm:shape>
          <dgm:presOf axis="desOrSelf" ptType="node"/>
          <dgm:constrLst/>
          <dgm:ruleLst/>
        </dgm:layoutNode>
        <dgm:layoutNode name="circ2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2" axis="ch ch" ptType="node node" st="2 3" cnt="1 1">
        <dgm:layoutNode name="circ3" styleLbl="vennNode1">
          <dgm:alg type="sp"/>
          <dgm:shape xmlns:r="http://schemas.openxmlformats.org/officeDocument/2006/relationships" type="ellipse" r:blip="">
            <dgm:adjLst/>
          </dgm:shape>
          <dgm:presOf axis="desOrSelf" ptType="node"/>
          <dgm:constrLst/>
          <dgm:ruleLst/>
        </dgm:layoutNode>
        <dgm:layoutNode name="circ3Tx" styleLbl="revTx">
          <dgm:varLst>
            <dgm:chMax val="0"/>
            <dgm:chPref val="0"/>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forEach name="Name33" axis="ch ch" ptType="node node" st="2 4" cnt="1 1">
        <dgm:layoutNode name="circ4" styleLbl="vennNode1">
          <dgm:alg type="sp"/>
          <dgm:shape xmlns:r="http://schemas.openxmlformats.org/officeDocument/2006/relationships" type="ellipse" r:blip="">
            <dgm:adjLst/>
          </dgm:shape>
          <dgm:presOf axis="desOrSelf" ptType="nod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presOf axis="desOrSelf" ptType="node"/>
          <dgm:constrLst>
            <dgm:constr type="tMarg"/>
            <dgm:constr type="bMarg"/>
            <dgm:constr type="lMarg"/>
            <dgm:constr type="rMarg"/>
            <dgm:constr type="primFontSz" val="20"/>
          </dgm:constrLst>
          <dgm:ruleLst>
            <dgm:rule type="primFontSz" val="5" fact="NaN" max="NaN"/>
          </dgm:ruleLst>
        </dgm:layoutNode>
      </dgm:forEach>
    </dgm:layoutNode>
    <dgm:layoutNode name="leftComposite">
      <dgm:choose name="Name34">
        <dgm:if name="Name35" axis="ch ch" ptType="node node" st="1 1" cnt="1 0" func="cnt" op="lte" val="1">
          <dgm:alg type="composite">
            <dgm:param type="ar" val="1.3085"/>
          </dgm:alg>
          <dgm:constrLst>
            <dgm:constr type="l" for="ch" forName="childText1_1" refType="w" fact="0.2124"/>
            <dgm:constr type="t" for="ch" forName="childText1_1" refType="h" fact="0"/>
            <dgm:constr type="w" for="ch" forName="childText1_1" refType="w" fact="0.5759"/>
            <dgm:constr type="h" for="ch" forName="childText1_1" refType="h" fact="0.7535"/>
            <dgm:constr type="l" for="ch" forName="ellipse1" refType="w" fact="0"/>
            <dgm:constr type="t" for="ch" forName="ellipse1" refType="h" fact="0.63"/>
            <dgm:constr type="w" for="ch" forName="ellipse1" refType="w" fact="0.2828"/>
            <dgm:constr type="h" for="ch" forName="ellipse1" refType="h" fact="0.37"/>
            <dgm:constr type="l" for="ch" forName="ellipse2" refType="w" fact="0.82"/>
            <dgm:constr type="t" for="ch" forName="ellipse2" refType="h" fact="0.17"/>
            <dgm:constr type="w" for="ch" forName="ellipse2" refType="w" fact="0.1645"/>
            <dgm:constr type="h" for="ch" forName="ellipse2" refType="h" fact="0.2153"/>
          </dgm:constrLst>
        </dgm:if>
        <dgm:if name="Name36" axis="ch ch" ptType="node node" st="1 1" cnt="1 0" func="cnt" op="equ" val="2">
          <dgm:alg type="composite">
            <dgm:param type="ar" val="0.8917"/>
          </dgm:alg>
          <dgm:constrLst>
            <dgm:constr type="l" for="ch" forName="childText1_1" refType="w" fact="0.1864"/>
            <dgm:constr type="t" for="ch" forName="childText1_1" refType="h" fact="0"/>
            <dgm:constr type="w" for="ch" forName="childText1_1" refType="w" fact="0.5055"/>
            <dgm:constr type="h" for="ch" forName="childText1_1" refType="h" fact="0.4507"/>
            <dgm:constr type="l" for="ch" forName="childText1_2" refType="w" fact="0.4945"/>
            <dgm:constr type="t" for="ch" forName="childText1_2" refType="h" fact="0.3929"/>
            <dgm:constr type="w" for="ch" forName="childText1_2" refType="w" fact="0.5055"/>
            <dgm:constr type="h" for="ch" forName="childText1_2" refType="h" fact="0.4507"/>
            <dgm:constr type="l" for="ch" forName="ellipse1" refType="w" fact="0"/>
            <dgm:constr type="t" for="ch" forName="ellipse1" refType="h" fact="0.3768"/>
            <dgm:constr type="w" for="ch" forName="ellipse1" refType="w" fact="0.2482"/>
            <dgm:constr type="h" for="ch" forName="ellipse1" refType="h" fact="0.2213"/>
            <dgm:constr type="l" for="ch" forName="ellipse3" refType="w" fact="0.5474"/>
            <dgm:constr type="t" for="ch" forName="ellipse3" refType="h" fact="0.8712"/>
            <dgm:constr type="w" for="ch" forName="ellipse3" refType="w" fact="0.1444"/>
            <dgm:constr type="h" for="ch" forName="ellipse3" refType="h" fact="0.1288"/>
            <dgm:constr type="l" for="ch" forName="ellipse2" refType="w" fact="0.7333"/>
            <dgm:constr type="t" for="ch" forName="ellipse2" refType="h" fact="0.0887"/>
            <dgm:constr type="w" for="ch" forName="ellipse2" refType="w" fact="0.1444"/>
            <dgm:constr type="h" for="ch" forName="ellipse2" refType="h" fact="0.1288"/>
          </dgm:constrLst>
        </dgm:if>
        <dgm:if name="Name37" axis="ch ch" ptType="node node" st="1 1" cnt="1 0" func="cnt" op="equ" val="3">
          <dgm:alg type="composite">
            <dgm:param type="ar" val="1.0811"/>
          </dgm:alg>
          <dgm:constrLst>
            <dgm:constr type="l" for="ch" forName="childText1_3" refType="w" fact="0.1649"/>
            <dgm:constr type="t" for="ch" forName="childText1_3" refType="h" fact="0.5389"/>
            <dgm:constr type="w" for="ch" forName="childText1_3" refType="w" fact="0.4265"/>
            <dgm:constr type="h" for="ch" forName="childText1_3" refType="h" fact="0.4611"/>
            <dgm:constr type="l" for="ch" forName="childText1_1" refType="w" fact="0.1573"/>
            <dgm:constr type="t" for="ch" forName="childText1_1" refType="h" fact="0"/>
            <dgm:constr type="w" for="ch" forName="childText1_1" refType="w" fact="0.4265"/>
            <dgm:constr type="h" for="ch" forName="childText1_1" refType="h" fact="0.4611"/>
            <dgm:constr type="l" for="ch" forName="childText1_2" refType="w" fact="0.5735"/>
            <dgm:constr type="t" for="ch" forName="childText1_2" refType="h" fact="0.2754"/>
            <dgm:constr type="w" for="ch" forName="childText1_2" refType="w" fact="0.4265"/>
            <dgm:constr type="h" for="ch" forName="childText1_2" refType="h" fact="0.4611"/>
            <dgm:constr type="l" for="ch" forName="ellipse1" refType="w" fact="0"/>
            <dgm:constr type="t" for="ch" forName="ellipse1" refType="h" fact="0.3855"/>
            <dgm:constr type="w" for="ch" forName="ellipse1" refType="w" fact="0.2095"/>
            <dgm:constr type="h" for="ch" forName="ellipse1" refType="h" fact="0.2264"/>
            <dgm:constr type="l" for="ch" forName="ellipse3" refType="w" fact="0.6181"/>
            <dgm:constr type="t" for="ch" forName="ellipse3" refType="h" fact="0.7647"/>
            <dgm:constr type="w" for="ch" forName="ellipse3" refType="w" fact="0.1219"/>
            <dgm:constr type="h" for="ch" forName="ellipse3" refType="h" fact="0.1317"/>
            <dgm:constr type="l" for="ch" forName="ellipse2" refType="w" fact="0.6188"/>
            <dgm:constr type="t" for="ch" forName="ellipse2" refType="h" fact="0.0907"/>
            <dgm:constr type="w" for="ch" forName="ellipse2" refType="w" fact="0.1219"/>
            <dgm:constr type="h" for="ch" forName="ellipse2" refType="h" fact="0.1317"/>
          </dgm:constrLst>
        </dgm:if>
        <dgm:else name="Name38">
          <dgm:alg type="composite">
            <dgm:param type="ar" val="0.9472"/>
          </dgm:alg>
          <dgm:constrLst>
            <dgm:constr type="l" for="ch" forName="childText1_3" refType="w" fact="0"/>
            <dgm:constr type="t" for="ch" forName="childText1_3" refType="h" fact="0.6035"/>
            <dgm:constr type="w" for="ch" forName="childText1_3" refType="w" fact="0.4186"/>
            <dgm:constr type="h" for="ch" forName="childText1_3" refType="h" fact="0.3965"/>
            <dgm:constr type="l" for="ch" forName="childText1_1" refType="w" fact="0.0981"/>
            <dgm:constr type="t" for="ch" forName="childText1_1" refType="h" fact="0"/>
            <dgm:constr type="w" for="ch" forName="childText1_1" refType="w" fact="0.4186"/>
            <dgm:constr type="h" for="ch" forName="childText1_1" refType="h" fact="0.3965"/>
            <dgm:constr type="l" for="ch" forName="childText1_2" refType="w" fact="0.5385"/>
            <dgm:constr type="t" for="ch" forName="childText1_2" refType="h" fact="0.1304"/>
            <dgm:constr type="w" for="ch" forName="childText1_2" refType="w" fact="0.4186"/>
            <dgm:constr type="h" for="ch" forName="childText1_2" refType="h" fact="0.3965"/>
            <dgm:constr type="l" for="ch" forName="ellipse4" refType="w" fact="0.3222"/>
            <dgm:constr type="t" for="ch" forName="ellipse4" refType="h" fact="0.4232"/>
            <dgm:constr type="w" for="ch" forName="ellipse4" refType="w" fact="0.2056"/>
            <dgm:constr type="h" for="ch" forName="ellipse4" refType="h" fact="0.1947"/>
            <dgm:constr type="l" for="ch" forName="ellipse1" refType="w" fact="0.1489"/>
            <dgm:constr type="t" for="ch" forName="ellipse1" refType="h" fact="0.4502"/>
            <dgm:constr type="w" for="ch" forName="ellipse1" refType="w" fact="0.1196"/>
            <dgm:constr type="h" for="ch" forName="ellipse1" refType="h" fact="0.1133"/>
            <dgm:constr type="l" for="ch" forName="ellipse2" refType="w" fact="0.5384"/>
            <dgm:constr type="t" for="ch" forName="ellipse2" refType="h" fact="0.0124"/>
            <dgm:constr type="w" for="ch" forName="ellipse2" refType="w" fact="0.1196"/>
            <dgm:constr type="h" for="ch" forName="ellipse2" refType="h" fact="0.1133"/>
            <dgm:constr type="l" for="ch" forName="childText1_4" refType="w" fact="0.4625"/>
            <dgm:constr type="t" for="ch" forName="childText1_4" refType="h" fact="0.5719"/>
            <dgm:constr type="w" for="ch" forName="childText1_4" refType="w" fact="0.4186"/>
            <dgm:constr type="h" for="ch" forName="childText1_4" refType="h" fact="0.3965"/>
            <dgm:constr type="l" for="ch" forName="ellipse3" refType="w" fact="0.8804"/>
            <dgm:constr type="t" for="ch" forName="ellipse3" refType="h" fact="0.5329"/>
            <dgm:constr type="w" for="ch" forName="ellipse3" refType="w" fact="0.1196"/>
            <dgm:constr type="h" for="ch" forName="ellipse3" refType="h" fact="0.1133"/>
            <dgm:constr type="l" for="ch" forName="ellipse5" refType="w" fact="0.0146"/>
            <dgm:constr type="t" for="ch" forName="ellipse5" refType="h" fact="0.5228"/>
            <dgm:constr type="w" for="ch" forName="ellipse5" refType="w" fact="0.0899"/>
            <dgm:constr type="h" for="ch" forName="ellipse5" refType="h" fact="0.0851"/>
          </dgm:constrLst>
        </dgm:else>
      </dgm:choose>
      <dgm:forEach name="Name39" axis="ch ch" ptType="node node" st="1 1" cnt="1 1">
        <dgm:layoutNode name="childText1_1"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1" styleLbl="vennNode1">
          <dgm:alg type="sp"/>
          <dgm:shape xmlns:r="http://schemas.openxmlformats.org/officeDocument/2006/relationships" type="ellipse" r:blip="">
            <dgm:adjLst/>
          </dgm:shape>
          <dgm:presOf/>
        </dgm:layoutNode>
        <dgm:layoutNode name="ellipse2" styleLbl="vennNode1">
          <dgm:alg type="sp"/>
          <dgm:shape xmlns:r="http://schemas.openxmlformats.org/officeDocument/2006/relationships" type="ellipse" r:blip="">
            <dgm:adjLst/>
          </dgm:shape>
          <dgm:presOf/>
        </dgm:layoutNode>
      </dgm:forEach>
      <dgm:forEach name="Name40" axis="ch ch" ptType="node node" st="1 2" cnt="1 1">
        <dgm:layoutNode name="childText1_2"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3" styleLbl="vennNode1">
          <dgm:alg type="sp"/>
          <dgm:shape xmlns:r="http://schemas.openxmlformats.org/officeDocument/2006/relationships" type="ellipse" r:blip="">
            <dgm:adjLst/>
          </dgm:shape>
          <dgm:presOf/>
        </dgm:layoutNode>
      </dgm:forEach>
      <dgm:forEach name="Name41" axis="ch ch" ptType="node node" st="1 3" cnt="1 1">
        <dgm:layoutNode name="childText1_3"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forEach name="Name42" axis="ch ch" ptType="node node" st="1 4" cnt="1 1">
        <dgm:layoutNode name="childText1_4" styleLbl="vennNode1">
          <dgm:varLst>
            <dgm:chMax val="0"/>
            <dgm:chPref val="0"/>
          </dgm:varLst>
          <dgm:alg type="tx"/>
          <dgm:shape xmlns:r="http://schemas.openxmlformats.org/officeDocument/2006/relationships" type="ellipse"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ellipse4" styleLbl="vennNode1">
          <dgm:alg type="sp"/>
          <dgm:shape xmlns:r="http://schemas.openxmlformats.org/officeDocument/2006/relationships" type="ellipse" r:blip="">
            <dgm:adjLst/>
          </dgm:shape>
          <dgm:presOf/>
        </dgm:layoutNode>
        <dgm:layoutNode name="ellipse5" styleLbl="vennNode1">
          <dgm:alg type="sp"/>
          <dgm:shape xmlns:r="http://schemas.openxmlformats.org/officeDocument/2006/relationships" type="ellipse" r:blip="">
            <dgm:adjLst/>
          </dgm:shape>
          <dgm:presOf/>
        </dgm:layoutNode>
      </dgm:forEach>
    </dgm:layoutNode>
    <dgm:choose name="Name43">
      <dgm:if name="Name44" axis="ch ch" ptType="node node" st="3 1" cnt="1 0" func="cnt" op="gte" val="1">
        <dgm:layoutNode name="rightChild">
          <dgm:varLst>
            <dgm:chMax val="0"/>
            <dgm:chPref val="0"/>
          </dgm:varLst>
          <dgm:alg type="tx"/>
          <dgm:shape xmlns:r="http://schemas.openxmlformats.org/officeDocument/2006/relationships" type="ellipse" r:blip="">
            <dgm:adjLst/>
          </dgm:shape>
          <dgm:presOf axis="ch des"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5"/>
    </dgm:choose>
    <dgm:layoutNode name="parentText1" styleLbl="revTx">
      <dgm:varLst>
        <dgm:chMax val="4"/>
        <dgm:chPref val="3"/>
        <dgm:bulletEnabled val="1"/>
      </dgm:varLst>
      <dgm:alg type="tx"/>
      <dgm:shape xmlns:r="http://schemas.openxmlformats.org/officeDocument/2006/relationships" type="rect" r:blip="">
        <dgm:adjLst/>
      </dgm:shap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Def>
</file>

<file path=ppt/diagrams/layout2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StepDownProcess#1">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bkpt" val="fixed"/>
          <dgm:param type="bkPtFixedVal" val="1"/>
          <dgm:param type="off" val="off"/>
          <dgm:param type="grDir" val="tL"/>
          <dgm:param type="flowDir" val="row"/>
        </dgm:alg>
      </dgm:if>
      <dgm:else name="Name2">
        <dgm:alg type="snake">
          <dgm:param type="bkpt" val="fixed"/>
          <dgm:param type="bkPtFixedVal" val="1"/>
          <dgm:param type="off" val="off"/>
          <dgm:param type="grDir" val="tR"/>
          <dgm:param type="flowDir" val="row"/>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equation2#1">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srcNode" val="vNodes"/>
                <dgm:param type="dstNode" val="lastNode"/>
                <dgm:param type="begPts" val="auto"/>
                <dgm:param type="endPts" val="auto"/>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6.xml><?xml version="1.0" encoding="utf-8"?>
<dgm:layoutDef xmlns:dgm="http://schemas.openxmlformats.org/drawingml/2006/diagram" xmlns:a="http://schemas.openxmlformats.org/drawingml/2006/main" uniqueId="urn:microsoft.com/office/officeart/2005/8/layout/cycle8#1">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ar" val="1"/>
      <dgm:param type="vertAlign" val="mid"/>
      <dgm:param type="horzAlign" val="ctr"/>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srcNode" val="dummy1a"/>
                  <dgm:param type="dstNode" val="dummy1b"/>
                  <dgm:param type="begSty" val="arr"/>
                  <dgm:param type="endSty" val="noArr"/>
                  <dgm:param type="connRout" val="longCurve"/>
                  <dgm:param type="begPts" val="tL"/>
                  <dgm:param type="endPts" val="tR"/>
                </dgm:alg>
              </dgm:if>
              <dgm:else name="Name175">
                <dgm:alg type="conn">
                  <dgm:param type="srcNode" val="dummy1a"/>
                  <dgm:param type="dstNode" val="dummy1b"/>
                  <dgm:param type="begSty" val="noArr"/>
                  <dgm:param type="endSty" val="arr"/>
                  <dgm:param type="connRout" val="longCurve"/>
                  <dgm:param type="begPts" val="tL"/>
                  <dgm:param type="endPts" val="t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srcNode" val="dummy1a"/>
                  <dgm:param type="dstNode" val="dummy1b"/>
                  <dgm:param type="begSty" val="noArr"/>
                  <dgm:param type="endSty" val="arr"/>
                  <dgm:param type="connRout" val="curve"/>
                  <dgm:param type="begPts" val="tL"/>
                  <dgm:param type="endPts" val="tL"/>
                </dgm:alg>
              </dgm:if>
              <dgm:else name="Name180">
                <dgm:alg type="conn">
                  <dgm:param type="srcNode" val="dummy1a"/>
                  <dgm:param type="dstNode" val="dummy1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srcNode" val="dummy2a"/>
              <dgm:param type="dstNode" val="dummy2b"/>
              <dgm:param type="begSty" val="noArr"/>
              <dgm:param type="endSty" val="arr"/>
              <dgm:param type="connRout" val="curve"/>
              <dgm:param type="begPts" val="tL"/>
              <dgm:param type="endPts" val="tL"/>
            </dgm:alg>
          </dgm:if>
          <dgm:else name="Name185">
            <dgm:alg type="conn">
              <dgm:param type="srcNode" val="dummy2a"/>
              <dgm:param type="dstNode" val="dummy2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srcNode" val="dummy3a"/>
              <dgm:param type="dstNode" val="dummy3b"/>
              <dgm:param type="begSty" val="noArr"/>
              <dgm:param type="endSty" val="arr"/>
              <dgm:param type="connRout" val="curve"/>
              <dgm:param type="begPts" val="tL"/>
              <dgm:param type="endPts" val="tL"/>
            </dgm:alg>
          </dgm:if>
          <dgm:else name="Name189">
            <dgm:alg type="conn">
              <dgm:param type="srcNode" val="dummy3a"/>
              <dgm:param type="dstNode" val="dummy3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srcNode" val="dummy4a"/>
              <dgm:param type="dstNode" val="dummy4b"/>
              <dgm:param type="begSty" val="noArr"/>
              <dgm:param type="endSty" val="arr"/>
              <dgm:param type="connRout" val="curve"/>
              <dgm:param type="begPts" val="tL"/>
              <dgm:param type="endPts" val="tL"/>
            </dgm:alg>
          </dgm:if>
          <dgm:else name="Name193">
            <dgm:alg type="conn">
              <dgm:param type="srcNode" val="dummy4a"/>
              <dgm:param type="dstNode" val="dummy4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srcNode" val="dummy5a"/>
              <dgm:param type="dstNode" val="dummy5b"/>
              <dgm:param type="begSty" val="noArr"/>
              <dgm:param type="endSty" val="arr"/>
              <dgm:param type="connRout" val="curve"/>
              <dgm:param type="begPts" val="tL"/>
              <dgm:param type="endPts" val="tL"/>
            </dgm:alg>
          </dgm:if>
          <dgm:else name="Name197">
            <dgm:alg type="conn">
              <dgm:param type="srcNode" val="dummy5a"/>
              <dgm:param type="dstNode" val="dummy5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srcNode" val="dummy6a"/>
              <dgm:param type="dstNode" val="dummy6b"/>
              <dgm:param type="begSty" val="noArr"/>
              <dgm:param type="endSty" val="arr"/>
              <dgm:param type="connRout" val="curve"/>
              <dgm:param type="begPts" val="tL"/>
              <dgm:param type="endPts" val="tL"/>
            </dgm:alg>
          </dgm:if>
          <dgm:else name="Name201">
            <dgm:alg type="conn">
              <dgm:param type="srcNode" val="dummy6a"/>
              <dgm:param type="dstNode" val="dummy6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srcNode" val="dummy7a"/>
              <dgm:param type="dstNode" val="dummy7b"/>
              <dgm:param type="begSty" val="noArr"/>
              <dgm:param type="endSty" val="arr"/>
              <dgm:param type="connRout" val="curve"/>
              <dgm:param type="begPts" val="tL"/>
              <dgm:param type="endPts" val="tL"/>
            </dgm:alg>
          </dgm:if>
          <dgm:else name="Name205">
            <dgm:alg type="conn">
              <dgm:param type="srcNode" val="dummy7a"/>
              <dgm:param type="dstNode" val="dummy7b"/>
              <dgm:param type="begSty" val="arr"/>
              <dgm:param type="endSty" val="noArr"/>
              <dgm:param type="connRout" val="curve"/>
              <dgm:param type="begPts" val="tL"/>
              <dgm:param type="endPts" val="tL"/>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7.xml><?xml version="1.0" encoding="utf-8"?>
<dgm:layoutDef xmlns:dgm="http://schemas.openxmlformats.org/drawingml/2006/diagram" xmlns:a="http://schemas.openxmlformats.org/drawingml/2006/main" uniqueId="urn:microsoft.com/office/officeart/2005/8/layout/bProcess2#1">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contDir" val="revDir"/>
          <dgm:param type="grDir" val="tL"/>
          <dgm:param type="flowDir" val="col"/>
        </dgm:alg>
      </dgm:if>
      <dgm:else name="Name2">
        <dgm:alg type="snake">
          <dgm:param type="contDir" val="revDir"/>
          <dgm:param type="grDir" val="tR"/>
          <dgm:param type="flowDir" val="col"/>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srcNode" val="firstNode"/>
                    <dgm:param type="dstNode" val="shape"/>
                    <dgm:param type="begPts" val="auto"/>
                    <dgm:param type="endPts" val="auto"/>
                  </dgm:alg>
                </dgm:if>
                <dgm:if name="Name13" axis="self" ptType="sibTrans" func="revPos" op="equ" val="1">
                  <dgm:alg type="conn">
                    <dgm:param type="srcNode" val="shape"/>
                    <dgm:param type="dstNode" val="lastNode"/>
                    <dgm:param type="begPts" val="auto"/>
                    <dgm:param type="endPts" val="auto"/>
                  </dgm:alg>
                </dgm:if>
                <dgm:else name="Name14">
                  <dgm:alg type="conn">
                    <dgm:param type="srcNode" val="shape"/>
                    <dgm:param type="dstNode" val="shape"/>
                    <dgm:param type="begPts" val="auto"/>
                    <dgm:param type="endPts" val="auto"/>
                  </dgm:alg>
                </dgm:else>
              </dgm:choose>
            </dgm:if>
            <dgm:else name="Name15">
              <dgm:choose name="Name16">
                <dgm:if name="Name17" axis="self" ptType="sibTrans" func="pos" op="equ" val="1">
                  <dgm:alg type="conn">
                    <dgm:param type="srcNode" val="firstNode"/>
                    <dgm:param type="dstNode" val="shape"/>
                    <dgm:param type="begPts" val="auto"/>
                    <dgm:param type="endPts" val="auto"/>
                  </dgm:alg>
                </dgm:if>
                <dgm:if name="Name18" axis="self" ptType="sibTrans" func="revPos" op="equ" val="1">
                  <dgm:alg type="conn">
                    <dgm:param type="srcNode" val="shape"/>
                    <dgm:param type="dstNode" val="lastNode"/>
                    <dgm:param type="begPts" val="auto"/>
                    <dgm:param type="endPts" val="auto"/>
                  </dgm:alg>
                </dgm:if>
                <dgm:else name="Name19">
                  <dgm:alg type="conn">
                    <dgm:param type="srcNode" val="shape"/>
                    <dgm:param type="dstNode" val="shape"/>
                    <dgm:param type="begPts" val="auto"/>
                    <dgm:param type="endPts" val="auto"/>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9.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gear1#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srcNode" val="gear1srcNode"/>
          <dgm:param type="dstNode" val="gear1dstNode"/>
          <dgm:param type="connRout" val="curv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srcNode" val="gear2srcNode"/>
          <dgm:param type="dstNode" val="gear2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srcNode" val="gear3srcNode"/>
          <dgm:param type="dstNode" val="gear3dstNode"/>
          <dgm:param type="connRout" val="curv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parTxLTRAlign" val="r"/>
                <dgm:param type="parTxRTLAlign" val="r"/>
                <dgm:param type="txAnchorVert" val="t"/>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parTxLTRAlign" val="l"/>
                <dgm:param type="parTxRTLAlign" val="l"/>
                <dgm:param type="txAnchorVert" val="t"/>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9/layout/CircleArrowProcess#1">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2.xml><?xml version="1.0" encoding="utf-8"?>
<dgm:layoutDef xmlns:dgm="http://schemas.openxmlformats.org/drawingml/2006/diagram" xmlns:a="http://schemas.openxmlformats.org/drawingml/2006/main" uniqueId="urn:microsoft.com/office/officeart/2005/8/layout/radial4#1">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Sty" val="arr"/>
              <dgm:param type="endSty" val="noArr"/>
              <dgm:param type="begPts" val="auto"/>
              <dgm:param type="endPts" val="ct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hProcess4#1">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srcNode" val="parentNode1"/>
              <dgm:param type="dstNode" val="connSite2"/>
              <dgm:param type="connRout" val="curve"/>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srcNode" val="parentNode2"/>
                <dgm:param type="dstNode" val="connSite1"/>
                <dgm:param type="connRout" val="curve"/>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radial6#1">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dstNode" val="node"/>
                    <dgm:param type="begSty" val="noArr"/>
                    <dgm:param type="endSty" val="noArr"/>
                    <dgm:param type="connRout" val="curve"/>
                    <dgm:param type="begPts" val="ctr"/>
                    <dgm:param type="endPts" val="ctr"/>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srcNode" val="dummyConnPt"/>
                    <dgm:param type="dstNode" val="dummyConnPt"/>
                    <dgm:param type="begSty" val="noArr"/>
                    <dgm:param type="endSty" val="noArr"/>
                    <dgm:param type="connRout" val="longCurve"/>
                    <dgm:param type="begPts" val="bCtr"/>
                    <dgm:param type="endPts" val="tCtr"/>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6.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37.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8.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cycle7#1">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Sty" val="arr"/>
                    <dgm:param type="endSty" val="arr"/>
                    <dgm:param type="begPts" val="radial"/>
                    <dgm:param type="endPts" val="radial"/>
                  </dgm:alg>
                </dgm:if>
                <dgm:else name="Name8">
                  <dgm:alg type="conn">
                    <dgm:param type="begSty" val="arr"/>
                    <dgm:param type="endSty" val="arr"/>
                    <dgm:param type="begPts" val="auto"/>
                    <dgm:param type="endPts" val="auto"/>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9/layout/CircleArrowProcess#2">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1.xml><?xml version="1.0" encoding="utf-8"?>
<dgm:layoutDef xmlns:dgm="http://schemas.openxmlformats.org/drawingml/2006/diagram" xmlns:a="http://schemas.openxmlformats.org/drawingml/2006/main" uniqueId="urn:microsoft.com/office/officeart/2005/8/layout/pyramid1#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pyraLvlNode" val="level"/>
          <dgm:param type="pyraAcctTxNode" val="acctTx"/>
          <dgm:param type="pyraAcctBkgdNode" val="acctBkgd"/>
          <dgm:param type="linDir" val="fromB"/>
          <dgm:param type="txDir" val="fromT"/>
          <dgm:param type="pyraAcctPos" val="aft"/>
          <dgm:param type="pyraAcctTxMar" val="step"/>
        </dgm:alg>
      </dgm:if>
      <dgm:else name="Name3">
        <dgm:alg type="pyra">
          <dgm:param type="pyraLvlNode" val="level"/>
          <dgm:param type="pyraAcctTxNode" val="acctTx"/>
          <dgm:param type="pyraAcctBkgdNode" val="acctBkgd"/>
          <dgm:param type="linDir" val="fromB"/>
          <dgm:param type="txDir" val="fromT"/>
          <dgm:param type="pyraAcctPos" val="bef"/>
          <dgm:param type="pyraAcctTxMar" val="step"/>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2.xml><?xml version="1.0" encoding="utf-8"?>
<dgm:layoutDef xmlns:dgm="http://schemas.openxmlformats.org/drawingml/2006/diagram" xmlns:a="http://schemas.openxmlformats.org/drawingml/2006/main" uniqueId="urn:microsoft.com/office/officeart/2005/8/layout/arrow6#1">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ar" val="2.5"/>
      <dgm:param type="vertAlign" val="mid"/>
      <dgm:param type="horzAlign" val="ctr"/>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43.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4.xml><?xml version="1.0" encoding="utf-8"?>
<dgm:layoutDef xmlns:dgm="http://schemas.openxmlformats.org/drawingml/2006/diagram" xmlns:a="http://schemas.openxmlformats.org/drawingml/2006/main" uniqueId="urn:microsoft.com/office/officeart/2008/layout/CircleAccentTimeline#1">
  <dgm:title val=""/>
  <dgm:desc val=""/>
  <dgm:catLst>
    <dgm:cat type="process" pri="7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clrData>
  <dgm:layoutNode name="Name0">
    <dgm:varLst>
      <dgm:dir/>
    </dgm:varLst>
    <dgm:choose name="Name1">
      <dgm:if name="Name2" func="var" arg="dir" op="equ" val="norm">
        <dgm:alg type="lin">
          <dgm:param type="nodeVertAlign" val="b"/>
          <dgm:param type="fallback" val="2D"/>
        </dgm:alg>
      </dgm:if>
      <dgm:else name="Name3">
        <dgm:alg type="lin">
          <dgm:param type="linDir" val="fromR"/>
          <dgm:param type="nodeVertAlign" val="b"/>
          <dgm:param type="fallback" val="2D"/>
        </dgm:alg>
      </dgm:else>
    </dgm:choose>
    <dgm:shape xmlns:r="http://schemas.openxmlformats.org/officeDocument/2006/relationships" r:blip="">
      <dgm:adjLst/>
    </dgm:shape>
    <dgm:constrLst>
      <dgm:constr type="h" for="ch" forName="parComposite" refType="h"/>
      <dgm:constr type="w" for="ch" forName="parComposite" refType="h" refFor="ch" refForName="parComposite" fact="0.4986"/>
      <dgm:constr type="h" for="ch" forName="desComposite" refType="h" fact="0.8722"/>
      <dgm:constr type="w" for="ch" forName="desComposite" refType="h" refFor="ch" refForName="desComposite" fact="0.6056"/>
      <dgm:constr type="w" for="ch" forName="parBackupNorm" refType="w" refFor="ch" refForName="parComposite" fact="-0.3369"/>
      <dgm:constr type="w" for="ch" forName="parBackupRTL" refType="w" refFor="ch" refForName="parComposite" fact="-0.3369"/>
      <dgm:constr type="w" for="ch" forName="parBackupRev" refType="w" refFor="ch" refForName="parComposite" fact="0"/>
      <dgm:constr type="w" for="ch" forName="desBackupLeftNorm" refType="w" refFor="ch" refForName="desComposite" fact="-0.3376"/>
      <dgm:constr type="w" for="ch" forName="desBackupLeftRev" refType="w" refFor="ch" refForName="desComposite" fact="-0.3376"/>
      <dgm:constr type="w" for="ch" forName="desBackupRightNorm" refType="w" refFor="ch" refForName="desComposite" fact="-0.3376"/>
      <dgm:constr type="w" for="ch" forName="desBackupRightRev" refType="w" refFor="ch" refForName="desComposite" fact="-0.3376"/>
      <dgm:constr type="w" for="ch" forName="parSpace" refType="w" refFor="ch" refForName="parComposite" fact="0.05"/>
      <dgm:constr type="w" for="ch" forName="desSpace" refType="w" refFor="ch" refForName="parComposite" fact="0.05"/>
      <dgm:constr type="primFontSz" for="des" forName="parTx" op="equ" val="65"/>
      <dgm:constr type="primFontSz" for="des" forName="chTx" refType="primFontSz" refFor="des" refForName="parTx" op="lte" val="65"/>
      <dgm:constr type="primFontSz" for="des" forName="desTx" refType="primFontSz" refFor="des" refForName="chTx" op="lte" val="65"/>
      <dgm:constr type="primFontSz" for="des" forName="desTx" refType="primFontSz" refFor="des" refForName="parTx" op="lte"/>
    </dgm:constrLst>
    <dgm:forEach name="Name4" axis="ch" ptType="node">
      <dgm:layoutNode name="parComposite">
        <dgm:alg type="composite"/>
        <dgm:shape xmlns:r="http://schemas.openxmlformats.org/officeDocument/2006/relationships" r:blip="">
          <dgm:adjLst/>
        </dgm:shape>
        <dgm:choose name="Name5">
          <dgm:if name="Name6" func="var" arg="dir" op="equ" val="norm">
            <dgm:constrLst>
              <dgm:constr type="l" for="ch" forName="parBigCircle"/>
              <dgm:constr type="ctrY" for="ch" forName="parBigCircle" refType="h" fact="0.5639"/>
              <dgm:constr type="w" for="ch" forName="parBigCircle" refType="w" fact="0.6631"/>
              <dgm:constr type="h" for="ch" forName="parBigCircle" refType="w" refFor="ch" refForName="parBigCircle"/>
              <dgm:constr type="r" for="ch" forName="parTx" refType="w"/>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l" for="ch" forName="bSpace"/>
              <dgm:constr type="w" for="ch" forName="bSpace" val="1"/>
            </dgm:constrLst>
          </dgm:if>
          <dgm:else name="Name7">
            <dgm:constrLst>
              <dgm:constr type="r" for="ch" forName="parBigCircle" refType="w"/>
              <dgm:constr type="ctrY" for="ch" forName="parBigCircle" refType="h" fact="0.5639"/>
              <dgm:constr type="w" for="ch" forName="parBigCircle" refType="w" fact="0.6631"/>
              <dgm:constr type="h" for="ch" forName="parBigCircle" refType="w" refFor="ch" refForName="parBigCircle"/>
              <dgm:constr type="l" for="ch" forName="parTx" fact="0"/>
              <dgm:constr type="t" for="ch" forName="parTx"/>
              <dgm:constr type="w" for="ch" forName="parTx" refType="w" fact="0.7084"/>
              <dgm:constr type="h" for="ch" forName="parTx" refType="h" fact="0.4562"/>
              <dgm:constr type="t" for="ch" forName="bSpace" refType="ctrY" refFor="ch" refForName="parBigCircle"/>
              <dgm:constr type="b" for="ch" forName="bSpace" refType="h"/>
              <dgm:constr type="r" for="ch" forName="bSpace"/>
              <dgm:constr type="w" for="ch" forName="bSpace" val="1"/>
            </dgm:constrLst>
          </dgm:else>
        </dgm:choose>
        <dgm:layoutNode name="parBigCircle" styleLbl="node0">
          <dgm:alg type="sp"/>
          <dgm:shape xmlns:r="http://schemas.openxmlformats.org/officeDocument/2006/relationships" type="donut" r:blip="">
            <dgm:adjLst>
              <dgm:adj idx="1" val="0.2"/>
            </dgm:adjLst>
          </dgm:shape>
          <dgm:presOf/>
          <dgm:constrLst>
            <dgm:constr type="h" refType="w" op="equ"/>
          </dgm:constrLst>
        </dgm:layoutNode>
        <dgm:layoutNode name="parTx" styleLbl="revTx">
          <dgm:choose name="Name8">
            <dgm:if name="Name9" func="var" arg="dir" op="equ" val="norm">
              <dgm:alg type="tx">
                <dgm:param type="autoTxRot" val="grav"/>
                <dgm:param type="parTxLTRAlign" val="l"/>
              </dgm:alg>
              <dgm:shape xmlns:r="http://schemas.openxmlformats.org/officeDocument/2006/relationships" rot="295" type="rect" r:blip="">
                <dgm:adjLst/>
              </dgm:shape>
              <dgm:presOf axis="self" ptType="node"/>
              <dgm:constrLst>
                <dgm:constr type="lMarg" refType="primFontSz" fact="0.2"/>
                <dgm:constr type="rMarg"/>
                <dgm:constr type="tMarg"/>
                <dgm:constr type="bMarg"/>
              </dgm:constrLst>
            </dgm:if>
            <dgm:else name="Name10">
              <dgm:alg type="tx">
                <dgm:param type="autoTxRot" val="grav"/>
                <dgm:param type="parTxLTRAlign" val="r"/>
              </dgm:alg>
              <dgm:shape xmlns:r="http://schemas.openxmlformats.org/officeDocument/2006/relationships" rot="65" type="rect" r:blip="">
                <dgm:adjLst/>
              </dgm:shape>
              <dgm:presOf axis="self" ptType="node"/>
              <dgm:constrLst>
                <dgm:constr type="lMarg"/>
                <dgm:constr type="rMarg" refType="primFontSz" fact="0.2"/>
                <dgm:constr type="tMarg"/>
                <dgm:constr type="bMarg"/>
              </dgm:constrLst>
            </dgm:else>
          </dgm:choose>
          <dgm:ruleLst>
            <dgm:rule type="primFontSz" val="5" fact="NaN" max="NaN"/>
          </dgm:ruleLst>
        </dgm:layoutNode>
        <dgm:layoutNode name="bSpace">
          <dgm:alg type="sp"/>
          <dgm:shape xmlns:r="http://schemas.openxmlformats.org/officeDocument/2006/relationships" r:blip="">
            <dgm:adjLst/>
          </dgm:shape>
          <dgm:presOf/>
        </dgm:layoutNode>
      </dgm:layoutNode>
      <dgm:choose name="Name11">
        <dgm:if name="Name12" func="var" arg="dir" op="equ" val="norm">
          <dgm:layoutNode name="parBackupNorm">
            <dgm:alg type="sp"/>
            <dgm:shape xmlns:r="http://schemas.openxmlformats.org/officeDocument/2006/relationships" r:blip="">
              <dgm:adjLst/>
            </dgm:shape>
            <dgm:presOf/>
          </dgm:layoutNode>
        </dgm:if>
        <dgm:else name="Name13">
          <dgm:layoutNode name="parBackupRTL">
            <dgm:alg type="sp"/>
            <dgm:shape xmlns:r="http://schemas.openxmlformats.org/officeDocument/2006/relationships" r:blip="">
              <dgm:adjLst/>
            </dgm:shape>
            <dgm:presOf/>
          </dgm:layoutNode>
        </dgm:else>
      </dgm:choose>
      <dgm:forEach name="Name14" axis="followSib" ptType="sibTrans" hideLastTrans="0" cnt="1">
        <dgm:layoutNode name="parSpace">
          <dgm:alg type="sp"/>
          <dgm:shape xmlns:r="http://schemas.openxmlformats.org/officeDocument/2006/relationships" r:blip="">
            <dgm:adjLst/>
          </dgm:shape>
          <dgm:presOf/>
        </dgm:layoutNode>
      </dgm:forEach>
      <dgm:forEach name="Name15" axis="ch" ptType="node">
        <dgm:choose name="Name16">
          <dgm:if name="Name17" func="var" arg="dir" op="equ" val="norm">
            <dgm:layoutNode name="desBackupLeftNorm">
              <dgm:alg type="sp"/>
              <dgm:shape xmlns:r="http://schemas.openxmlformats.org/officeDocument/2006/relationships" r:blip="">
                <dgm:adjLst/>
              </dgm:shape>
              <dgm:presOf/>
            </dgm:layoutNode>
          </dgm:if>
          <dgm:else name="Name18">
            <dgm:choose name="Name19">
              <dgm:if name="Name20" axis="self" ptType="node" func="pos" op="equ" val="1">
                <dgm:layoutNode name="desBackupRightRev">
                  <dgm:alg type="sp"/>
                  <dgm:shape xmlns:r="http://schemas.openxmlformats.org/officeDocument/2006/relationships" r:blip="">
                    <dgm:adjLst/>
                  </dgm:shape>
                  <dgm:presOf/>
                </dgm:layoutNode>
              </dgm:if>
              <dgm:else name="Name21"/>
            </dgm:choose>
          </dgm:else>
        </dgm:choose>
        <dgm:layoutNode name="desComposite">
          <dgm:alg type="composite"/>
          <dgm:shape xmlns:r="http://schemas.openxmlformats.org/officeDocument/2006/relationships" r:blip="">
            <dgm:adjLst/>
          </dgm:shape>
          <dgm:choose name="Name22">
            <dgm:if name="Name23" func="var" arg="dir" op="equ" val="norm">
              <dgm:constrLst>
                <dgm:constr type="ctrX" for="ch" forName="desCircle" refType="w" fact="0.5"/>
                <dgm:constr type="ctrY" for="ch" forName="desCircle" refType="h" fact="0.5"/>
                <dgm:constr type="w" for="ch" forName="desCircle" refType="w" fact="0.3249"/>
                <dgm:constr type="h" for="ch" forName="desCircle" refType="w" refFor="ch" refForName="desCircle"/>
                <dgm:constr type="l" for="ch" forName="chTx"/>
                <dgm:constr type="b" for="ch" forName="chTx" refType="h"/>
                <dgm:constr type="w" for="ch" forName="chTx" refType="w" fact="0.5786"/>
                <dgm:constr type="h" for="ch" forName="chTx" refType="h" fact="0.4525"/>
                <dgm:constr type="r" for="ch" forName="desTx" refType="w"/>
                <dgm:constr type="t" for="ch" forName="desTx"/>
                <dgm:constr type="w" for="ch" forName="desTx" refType="w" fact="0.5786"/>
                <dgm:constr type="h" for="ch" forName="desTx" refType="h" fact="0.4525"/>
              </dgm:constrLst>
            </dgm:if>
            <dgm:else name="Name24">
              <dgm:constrLst>
                <dgm:constr type="ctrX" for="ch" forName="desCircle" refType="w" fact="0.5"/>
                <dgm:constr type="ctrY" for="ch" forName="desCircle" refType="h" fact="0.5"/>
                <dgm:constr type="w" for="ch" forName="desCircle" refType="w" fact="0.3249"/>
                <dgm:constr type="h" for="ch" forName="desCircle" refType="w" refFor="ch" refForName="desCircle"/>
                <dgm:constr type="r" for="ch" forName="chTx" refType="w"/>
                <dgm:constr type="b" for="ch" forName="chTx" refType="h"/>
                <dgm:constr type="w" for="ch" forName="chTx" refType="w" fact="0.5786"/>
                <dgm:constr type="h" for="ch" forName="chTx" refType="h" fact="0.4525"/>
                <dgm:constr type="l" for="ch" forName="desTx"/>
                <dgm:constr type="t" for="ch" forName="desTx"/>
                <dgm:constr type="w" for="ch" forName="desTx" refType="w" fact="0.5786"/>
                <dgm:constr type="h" for="ch" forName="desTx" refType="h" fact="0.4525"/>
              </dgm:constrLst>
            </dgm:else>
          </dgm:choose>
          <dgm:layoutNode name="desCircle" styleLbl="node1">
            <dgm:alg type="sp"/>
            <dgm:shape xmlns:r="http://schemas.openxmlformats.org/officeDocument/2006/relationships" type="ellipse" r:blip="">
              <dgm:adjLst/>
            </dgm:shape>
            <dgm:presOf/>
            <dgm:constrLst>
              <dgm:constr type="h" refType="w" op="equ"/>
            </dgm:constrLst>
          </dgm:layoutNode>
          <dgm:layoutNode name="chTx" styleLbl="revTx">
            <dgm:choose name="Name25">
              <dgm:if name="Name26" func="var" arg="dir" op="equ" val="norm">
                <dgm:alg type="tx">
                  <dgm:param type="autoTxRot" val="grav"/>
                  <dgm:param type="parTxLTRAlign" val="r"/>
                  <dgm:param type="txAnchorVertCh" val="mid"/>
                  <dgm:param type="txAnchorVert" val="mid"/>
                </dgm:alg>
                <dgm:shape xmlns:r="http://schemas.openxmlformats.org/officeDocument/2006/relationships" rot="295" type="rect" r:blip="">
                  <dgm:adjLst/>
                </dgm:shape>
                <dgm:presOf axis="self" ptType="node"/>
              </dgm:if>
              <dgm:else name="Name27">
                <dgm:alg type="tx">
                  <dgm:param type="autoTxRot" val="grav"/>
                  <dgm:param type="parTxLTRAlign" val="l"/>
                  <dgm:param type="txAnchorVertCh" val="mid"/>
                  <dgm:param type="txAnchorVert" val="mid"/>
                </dgm:alg>
                <dgm:shape xmlns:r="http://schemas.openxmlformats.org/officeDocument/2006/relationships" rot="65" type="rect" r:blip="">
                  <dgm:adjLst/>
                </dgm:shape>
                <dgm:presOf axis="self" ptType="node"/>
              </dgm:else>
            </dgm:choose>
            <dgm:choose name="Name28">
              <dgm:if name="Name29" func="var" arg="dir" op="equ" val="norm">
                <dgm:constrLst>
                  <dgm:constr type="lMarg"/>
                  <dgm:constr type="rMarg" refType="primFontSz" fact="0.2"/>
                  <dgm:constr type="tMarg"/>
                  <dgm:constr type="bMarg"/>
                </dgm:constrLst>
              </dgm:if>
              <dgm:else name="Name30">
                <dgm:constrLst>
                  <dgm:constr type="rMarg"/>
                  <dgm:constr type="lMarg" refType="primFontSz" fact="0.2"/>
                  <dgm:constr type="tMarg"/>
                  <dgm:constr type="bMarg"/>
                </dgm:constrLst>
              </dgm:else>
            </dgm:choose>
            <dgm:ruleLst>
              <dgm:rule type="primFontSz" val="5" fact="NaN" max="NaN"/>
            </dgm:ruleLst>
          </dgm:layoutNode>
          <dgm:layoutNode name="desTx" styleLbl="revTx">
            <dgm:varLst>
              <dgm:bulletEnabled val="1"/>
            </dgm:varLst>
            <dgm:choose name="Name31">
              <dgm:if name="Name32" func="var" arg="dir" op="equ" val="norm">
                <dgm:alg type="tx">
                  <dgm:param type="autoTxRot" val="grav"/>
                  <dgm:param type="parTxLTRAlign" val="l"/>
                  <dgm:param type="shpTxLTRAlignCh" val="l"/>
                  <dgm:param type="stBulletLvl" val="1"/>
                  <dgm:param type="txAnchorVert" val="mid"/>
                </dgm:alg>
                <dgm:shape xmlns:r="http://schemas.openxmlformats.org/officeDocument/2006/relationships" rot="295" type="rect" r:blip="">
                  <dgm:adjLst/>
                </dgm:shape>
                <dgm:presOf axis="des" ptType="node"/>
              </dgm:if>
              <dgm:else name="Name33">
                <dgm:alg type="tx">
                  <dgm:param type="autoTxRot" val="grav"/>
                  <dgm:param type="parTxLTRAlign" val="r"/>
                  <dgm:param type="shpTxLTRAlignCh" val="r"/>
                  <dgm:param type="stBulletLvl" val="1"/>
                  <dgm:param type="txAnchorVert" val="mid"/>
                </dgm:alg>
                <dgm:shape xmlns:r="http://schemas.openxmlformats.org/officeDocument/2006/relationships" rot="65" type="rect" r:blip="">
                  <dgm:adjLst/>
                </dgm:shape>
                <dgm:presOf axis="des" ptType="node"/>
              </dgm:else>
            </dgm:choose>
            <dgm:choose name="Name34">
              <dgm:if name="Name35" func="var" arg="dir" op="equ" val="norm">
                <dgm:constrLst>
                  <dgm:constr type="rMarg"/>
                  <dgm:constr type="lMarg" refType="primFontSz" fact="0.2"/>
                  <dgm:constr type="tMarg"/>
                  <dgm:constr type="bMarg"/>
                </dgm:constrLst>
              </dgm:if>
              <dgm:else name="Name36">
                <dgm:constrLst>
                  <dgm:constr type="lMarg"/>
                  <dgm:constr type="rMarg" refType="primFontSz" fact="0.2"/>
                  <dgm:constr type="tMarg"/>
                  <dgm:constr type="bMarg"/>
                </dgm:constrLst>
              </dgm:else>
            </dgm:choose>
            <dgm:ruleLst>
              <dgm:rule type="primFontSz" val="5" fact="NaN" max="NaN"/>
            </dgm:ruleLst>
          </dgm:layoutNode>
        </dgm:layoutNode>
        <dgm:layoutNode name="desBackupRightNorm">
          <dgm:alg type="sp"/>
          <dgm:shape xmlns:r="http://schemas.openxmlformats.org/officeDocument/2006/relationships" r:blip="">
            <dgm:adjLst/>
          </dgm:shape>
          <dgm:presOf/>
        </dgm:layoutNode>
        <dgm:choose name="Name37">
          <dgm:if name="Name38" func="var" arg="dir" op="neq" val="norm">
            <dgm:choose name="Name39">
              <dgm:if name="Name40" axis="self" ptType="node" func="revPos" op="neq" val="1">
                <dgm:layoutNode name="desBackupLeftRev">
                  <dgm:alg type="sp"/>
                  <dgm:shape xmlns:r="http://schemas.openxmlformats.org/officeDocument/2006/relationships" r:blip="">
                    <dgm:adjLst/>
                  </dgm:shape>
                  <dgm:presOf/>
                </dgm:layoutNode>
              </dgm:if>
              <dgm:else name="Name41"/>
            </dgm:choose>
          </dgm:if>
          <dgm:else name="Name42"/>
        </dgm:choose>
        <dgm:forEach name="Name43" axis="followSib" ptType="sibTrans" hideLastTrans="0" cnt="1">
          <dgm:layoutNode name="desSpace">
            <dgm:alg type="sp"/>
            <dgm:shape xmlns:r="http://schemas.openxmlformats.org/officeDocument/2006/relationships" r:blip="">
              <dgm:adjLst/>
            </dgm:shape>
            <dgm:presOf/>
          </dgm:layoutNode>
        </dgm:forEach>
      </dgm:forEach>
      <dgm:choose name="Name44">
        <dgm:if name="Name45" func="var" arg="dir" op="neq" val="norm">
          <dgm:layoutNode name="parBackupRev">
            <dgm:alg type="sp"/>
            <dgm:shape xmlns:r="http://schemas.openxmlformats.org/officeDocument/2006/relationships" r:blip="">
              <dgm:adjLst/>
            </dgm:shape>
            <dgm:presOf/>
          </dgm:layoutNode>
        </dgm:if>
        <dgm:else name="Name46"/>
      </dgm:choose>
    </dgm:forEach>
  </dgm:layoutNode>
</dgm:layoutDef>
</file>

<file path=ppt/diagrams/layout45.xml><?xml version="1.0" encoding="utf-8"?>
<dgm:layoutDef xmlns:dgm="http://schemas.openxmlformats.org/drawingml/2006/diagram" xmlns:a="http://schemas.openxmlformats.org/drawingml/2006/main" uniqueId="urn:microsoft.com/office/officeart/2005/8/layout/process5#1">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bkpt" val="endCnv"/>
          <dgm:param type="contDir" val="revDir"/>
          <dgm:param type="grDir" val="tL"/>
          <dgm:param type="flowDir" val="row"/>
        </dgm:alg>
      </dgm:if>
      <dgm:else name="Name2">
        <dgm:alg type="snake">
          <dgm:param type="bkpt" val="endCnv"/>
          <dgm:param type="contDir" val="revDir"/>
          <dgm:param type="grDir" val="tR"/>
          <dgm:param type="flowDir" val="row"/>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bProcess2#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contDir" val="revDir"/>
          <dgm:param type="grDir" val="tL"/>
          <dgm:param type="flowDir" val="col"/>
        </dgm:alg>
      </dgm:if>
      <dgm:else name="Name2">
        <dgm:alg type="snake">
          <dgm:param type="contDir" val="revDir"/>
          <dgm:param type="grDir" val="tR"/>
          <dgm:param type="flowDir" val="col"/>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srcNode" val="firstNode"/>
                    <dgm:param type="dstNode" val="shape"/>
                    <dgm:param type="begPts" val="auto"/>
                    <dgm:param type="endPts" val="auto"/>
                  </dgm:alg>
                </dgm:if>
                <dgm:if name="Name13" axis="self" ptType="sibTrans" func="revPos" op="equ" val="1">
                  <dgm:alg type="conn">
                    <dgm:param type="srcNode" val="shape"/>
                    <dgm:param type="dstNode" val="lastNode"/>
                    <dgm:param type="begPts" val="auto"/>
                    <dgm:param type="endPts" val="auto"/>
                  </dgm:alg>
                </dgm:if>
                <dgm:else name="Name14">
                  <dgm:alg type="conn">
                    <dgm:param type="srcNode" val="shape"/>
                    <dgm:param type="dstNode" val="shape"/>
                    <dgm:param type="begPts" val="auto"/>
                    <dgm:param type="endPts" val="auto"/>
                  </dgm:alg>
                </dgm:else>
              </dgm:choose>
            </dgm:if>
            <dgm:else name="Name15">
              <dgm:choose name="Name16">
                <dgm:if name="Name17" axis="self" ptType="sibTrans" func="pos" op="equ" val="1">
                  <dgm:alg type="conn">
                    <dgm:param type="srcNode" val="firstNode"/>
                    <dgm:param type="dstNode" val="shape"/>
                    <dgm:param type="begPts" val="auto"/>
                    <dgm:param type="endPts" val="auto"/>
                  </dgm:alg>
                </dgm:if>
                <dgm:if name="Name18" axis="self" ptType="sibTrans" func="revPos" op="equ" val="1">
                  <dgm:alg type="conn">
                    <dgm:param type="srcNode" val="shape"/>
                    <dgm:param type="dstNode" val="lastNode"/>
                    <dgm:param type="begPts" val="auto"/>
                    <dgm:param type="endPts" val="auto"/>
                  </dgm:alg>
                </dgm:if>
                <dgm:else name="Name19">
                  <dgm:alg type="conn">
                    <dgm:param type="srcNode" val="shape"/>
                    <dgm:param type="dstNode" val="shape"/>
                    <dgm:param type="begPts" val="auto"/>
                    <dgm:param type="endPts" val="auto"/>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11/layout/InterconnectedBlockProcess#1">
  <dgm:title val="Interconnected Block Process"/>
  <dgm:desc val="Use to show sequential steps in a process. Works best with small amounts of Level 1 text and medium amounts of Level 2 text."/>
  <dgm:catLst>
    <dgm:cat type="process" pri="5500"/>
    <dgm:cat type="officeonline" pri="3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 modelId="40">
          <dgm:prSet phldr="1"/>
        </dgm:pt>
        <dgm:pt modelId="4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 modelId="70" srcId="0" destId="40" srcOrd="2" destOrd="0"/>
        <dgm:cxn modelId="42" srcId="40" destId="41" srcOrd="0" destOrd="0"/>
      </dgm:cxnLst>
      <dgm:bg/>
      <dgm:whole/>
    </dgm:dataModel>
  </dgm:clrData>
  <dgm:layoutNode name="Name0">
    <dgm:varLst>
      <dgm:chMax val="7"/>
      <dgm:chPref val="5"/>
      <dgm:dir/>
      <dgm:animOne val="branch"/>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127"/>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5"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Accent1" refType="w" fact="0"/>
              <dgm:constr type="t" for="ch" forName="ChildAccent1" refType="h" fact="0.1613"/>
              <dgm:constr type="w" for="ch" forName="ChildAccent1" refType="w" fact="0.5"/>
              <dgm:constr type="h" for="ch" forName="ChildAccent1" refType="h" fact="0.7742"/>
              <dgm:constr type="l" for="ch" forName="Child1" refType="w" fact="0.0635"/>
              <dgm:constr type="t" for="ch" forName="Child1" refType="h" fact="0.1613"/>
              <dgm:constr type="w" for="ch" forName="Child1" refType="w" fact="0.4365"/>
              <dgm:constr type="h" for="ch" forName="Child1" refType="h" fact="0.7742"/>
              <dgm:constr type="l" for="ch" forName="Parent1" refType="w" fact="0"/>
              <dgm:constr type="t" for="ch" forName="Parent1" refType="h" fact="0.0323"/>
              <dgm:constr type="w" for="ch" forName="Parent1" refType="w" fact="0.5"/>
              <dgm:constr type="h" for="ch" forName="Parent1" refType="h" fact="0.129"/>
              <dgm:constr type="l" for="ch" forName="ChildAccent2" refType="w" fact="0.5"/>
              <dgm:constr type="t" for="ch" forName="ChildAccent2" refType="h" fact="0.1613"/>
              <dgm:constr type="w" for="ch" forName="ChildAccent2" refType="w" fact="0.5"/>
              <dgm:constr type="h" for="ch" forName="ChildAccent2" refType="h" fact="0.8387"/>
              <dgm:constr type="l" for="ch" forName="Child2" refType="w" fact="0.5635"/>
              <dgm:constr type="t" for="ch" forName="Child2" refType="h" fact="0.1613"/>
              <dgm:constr type="w" for="ch" forName="Child2" refType="w" fact="0.4365"/>
              <dgm:constr type="h" for="ch" forName="Child2" refType="h" fact="0.8387"/>
              <dgm:constr type="l" for="ch" forName="Parent2" refType="w" fact="0.5"/>
              <dgm:constr type="t" for="ch" forName="Parent2" refType="h" fact="0"/>
              <dgm:constr type="w" for="ch" forName="Parent2" refType="w" fact="0.5"/>
              <dgm:constr type="h" for="ch" forName="Parent2" refType="h" fact="0.1613"/>
            </dgm:constrLst>
          </dgm:if>
          <dgm:if name="Name6"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Accent1" refType="w" fact="0"/>
              <dgm:constr type="t" for="ch" forName="ChildAccent1" refType="h" fact="0.1757"/>
              <dgm:constr type="w" for="ch" forName="ChildAccent1" refType="w" fact="0.3333"/>
              <dgm:constr type="h" for="ch" forName="ChildAccent1" refType="h" fact="0.7066"/>
              <dgm:constr type="l" for="ch" forName="Child1" refType="w" fact="0.0423"/>
              <dgm:constr type="t" for="ch" forName="Child1" refType="h" fact="0.1757"/>
              <dgm:constr type="w" for="ch" forName="Child1" refType="w" fact="0.291"/>
              <dgm:constr type="h" for="ch" forName="Child1" refType="h" fact="0.7066"/>
              <dgm:constr type="l" for="ch" forName="Parent1" refType="w" fact="0"/>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Child2" refType="w" fact="0.3756"/>
              <dgm:constr type="t" for="ch" forName="Child2" refType="h" fact="0.1757"/>
              <dgm:constr type="w" for="ch" forName="Child2" refType="w" fact="0.291"/>
              <dgm:constr type="h" for="ch" forName="Child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6667"/>
              <dgm:constr type="t" for="ch" forName="ChildAccent3" refType="h" fact="0.1757"/>
              <dgm:constr type="w" for="ch" forName="ChildAccent3" refType="w" fact="0.3333"/>
              <dgm:constr type="h" for="ch" forName="ChildAccent3" refType="h" fact="0.8243"/>
              <dgm:constr type="l" for="ch" forName="Child3" refType="w" fact="0.709"/>
              <dgm:constr type="t" for="ch" forName="Child3" refType="h" fact="0.1757"/>
              <dgm:constr type="w" for="ch" forName="Child3" refType="w" fact="0.291"/>
              <dgm:constr type="h" for="ch" forName="Child3" refType="h" fact="0.8243"/>
              <dgm:constr type="l" for="ch" forName="Parent3" refType="w" fact="0.6667"/>
              <dgm:constr type="t" for="ch" forName="Parent3" refType="h" fact="0"/>
              <dgm:constr type="w" for="ch" forName="Parent3" refType="w" fact="0.3333"/>
              <dgm:constr type="h" for="ch" forName="Parent3" refType="h" fact="0.176"/>
            </dgm:constrLst>
          </dgm:if>
          <dgm:if name="Name7"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Accent1" refType="w" fact="0"/>
              <dgm:constr type="t" for="ch" forName="ChildAccent1" refType="h" fact="0.1892"/>
              <dgm:constr type="w" for="ch" forName="ChildAccent1" refType="w" fact="0.25"/>
              <dgm:constr type="h" for="ch" forName="ChildAccent1" refType="h" fact="0.6486"/>
              <dgm:constr type="l" for="ch" forName="Child1" refType="w" fact="0.0317"/>
              <dgm:constr type="t" for="ch" forName="Child1" refType="h" fact="0.1892"/>
              <dgm:constr type="w" for="ch" forName="Child1" refType="w" fact="0.2183"/>
              <dgm:constr type="h" for="ch" forName="Child1" refType="h" fact="0.6486"/>
              <dgm:constr type="l" for="ch" forName="Parent1" refType="w" fact="0"/>
              <dgm:constr type="t" for="ch" forName="Parent1" refType="h" fact="0.0811"/>
              <dgm:constr type="w" for="ch" forName="Parent1" refType="w" fact="0.25"/>
              <dgm:constr type="h" for="ch" forName="Parent1" refType="h" fact="0.1081"/>
              <dgm:constr type="l" for="ch" forName="ChildAccent2" refType="w" fact="0.25"/>
              <dgm:constr type="t" for="ch" forName="ChildAccent2" refType="h" fact="0.1892"/>
              <dgm:constr type="w" for="ch" forName="ChildAccent2" refType="w" fact="0.25"/>
              <dgm:constr type="h" for="ch" forName="ChildAccent2" refType="h" fact="0.7027"/>
              <dgm:constr type="l" for="ch" forName="Child2" refType="w" fact="0.2817"/>
              <dgm:constr type="t" for="ch" forName="Child2" refType="h" fact="0.1892"/>
              <dgm:constr type="w" for="ch" forName="Child2" refType="w" fact="0.2183"/>
              <dgm:constr type="h" for="ch" forName="Child2" refType="h" fact="0.7027"/>
              <dgm:constr type="l" for="ch" forName="Parent2" refType="w" fact="0.25"/>
              <dgm:constr type="t" for="ch" forName="Parent2" refType="h" fact="0.0541"/>
              <dgm:constr type="w" for="ch" forName="Parent2" refType="w" fact="0.25"/>
              <dgm:constr type="h" for="ch" forName="Parent2" refType="h" fact="0.1351"/>
              <dgm:constr type="l" for="ch" forName="ChildAccent3" refType="w" fact="0.5"/>
              <dgm:constr type="t" for="ch" forName="ChildAccent3" refType="h" fact="0.1892"/>
              <dgm:constr type="w" for="ch" forName="ChildAccent3" refType="w" fact="0.25"/>
              <dgm:constr type="h" for="ch" forName="ChildAccent3" refType="h" fact="0.7568"/>
              <dgm:constr type="l" for="ch" forName="Child3" refType="w" fact="0.5317"/>
              <dgm:constr type="t" for="ch" forName="Child3" refType="h" fact="0.1892"/>
              <dgm:constr type="w" for="ch" forName="Child3" refType="w" fact="0.2183"/>
              <dgm:constr type="h" for="ch" forName="Child3" refType="h" fact="0.7568"/>
              <dgm:constr type="l" for="ch" forName="Parent3" refType="w" fact="0.5"/>
              <dgm:constr type="t" for="ch" forName="Parent3" refType="h" fact="0.0275"/>
              <dgm:constr type="w" for="ch" forName="Parent3" refType="w" fact="0.25"/>
              <dgm:constr type="h" for="ch" forName="Parent3" refType="h" fact="0.1622"/>
              <dgm:constr type="l" for="ch" forName="ChildAccent4" refType="w" fact="0.75"/>
              <dgm:constr type="t" for="ch" forName="ChildAccent4" refType="h" fact="0.1892"/>
              <dgm:constr type="w" for="ch" forName="ChildAccent4" refType="w" fact="0.25"/>
              <dgm:constr type="h" for="ch" forName="ChildAccent4" refType="h" fact="0.8108"/>
              <dgm:constr type="l" for="ch" forName="Child4" refType="w" fact="0.7817"/>
              <dgm:constr type="t" for="ch" forName="Child4" refType="h" fact="0.1892"/>
              <dgm:constr type="w" for="ch" forName="Child4" refType="w" fact="0.2183"/>
              <dgm:constr type="h" for="ch" forName="Child4" refType="h" fact="0.8108"/>
              <dgm:constr type="l" for="ch" forName="Parent4" refType="w" fact="0.75"/>
              <dgm:constr type="t" for="ch" forName="Parent4" refType="h" fact="0"/>
              <dgm:constr type="w" for="ch" forName="Parent4" refType="w" fact="0.25"/>
              <dgm:constr type="h" for="ch" forName="Parent4" refType="h" fact="0.1892"/>
            </dgm:constrLst>
          </dgm:if>
          <dgm:if name="Name8"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Accent1" refType="w" fact="0"/>
              <dgm:constr type="t" for="ch" forName="ChildAccent1" refType="h" fact="0.2"/>
              <dgm:constr type="w" for="ch" forName="ChildAccent1" refType="w" fact="0.2001"/>
              <dgm:constr type="h" for="ch" forName="ChildAccent1" refType="h" fact="0.6"/>
              <dgm:constr type="l" for="ch" forName="Child1" refType="w" fact="0.0254"/>
              <dgm:constr type="t" for="ch" forName="Child1" refType="h" fact="0.2"/>
              <dgm:constr type="w" for="ch" forName="Child1" refType="w" fact="0.1747"/>
              <dgm:constr type="h" for="ch" forName="Child1" refType="h" fact="0.6"/>
              <dgm:constr type="l" for="ch" forName="Parent1" refType="w" fact="0"/>
              <dgm:constr type="t" for="ch" forName="Parent1" refType="h" fact="0.1"/>
              <dgm:constr type="w" for="ch" forName="Parent1" refType="w" fact="0.2001"/>
              <dgm:constr type="h" for="ch" forName="Parent1" refType="h" fact="0.1"/>
              <dgm:constr type="l" for="ch" forName="ChildAccent2" refType="w" fact="0.2001"/>
              <dgm:constr type="t" for="ch" forName="ChildAccent2" refType="h" fact="0.2"/>
              <dgm:constr type="w" for="ch" forName="ChildAccent2" refType="w" fact="0.2001"/>
              <dgm:constr type="h" for="ch" forName="ChildAccent2" refType="h" fact="0.65"/>
              <dgm:constr type="l" for="ch" forName="Child2" refType="w" fact="0.2255"/>
              <dgm:constr type="t" for="ch" forName="Child2" refType="h" fact="0.2"/>
              <dgm:constr type="w" for="ch" forName="Child2" refType="w" fact="0.1747"/>
              <dgm:constr type="h" for="ch" forName="Child2" refType="h" fact="0.65"/>
              <dgm:constr type="l" for="ch" forName="Parent2" refType="w" fact="0.2001"/>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Child3" refType="w" fact="0.4256"/>
              <dgm:constr type="t" for="ch" forName="Child3" refType="h" fact="0.2"/>
              <dgm:constr type="w" for="ch" forName="Child3" refType="w" fact="0.1747"/>
              <dgm:constr type="h" for="ch" forName="Child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6003"/>
              <dgm:constr type="t" for="ch" forName="ChildAccent4" refType="h" fact="0.2"/>
              <dgm:constr type="w" for="ch" forName="ChildAccent4" refType="w" fact="0.2001"/>
              <dgm:constr type="h" for="ch" forName="ChildAccent4" refType="h" fact="0.75"/>
              <dgm:constr type="l" for="ch" forName="Child4" refType="w" fact="0.6257"/>
              <dgm:constr type="t" for="ch" forName="Child4" refType="h" fact="0.2"/>
              <dgm:constr type="w" for="ch" forName="Child4" refType="w" fact="0.1747"/>
              <dgm:constr type="h" for="ch" forName="Child4" refType="h" fact="0.75"/>
              <dgm:constr type="l" for="ch" forName="Parent4" refType="w" fact="0.6003"/>
              <dgm:constr type="t" for="ch" forName="Parent4" refType="h" fact="0.025"/>
              <dgm:constr type="w" for="ch" forName="Parent4" refType="w" fact="0.2001"/>
              <dgm:constr type="h" for="ch" forName="Parent4" refType="h" fact="0.175"/>
              <dgm:constr type="l" for="ch" forName="ChildAccent5" refType="w" fact="0.7999"/>
              <dgm:constr type="t" for="ch" forName="ChildAccent5" refType="h" fact="0.2"/>
              <dgm:constr type="w" for="ch" forName="ChildAccent5" refType="w" fact="0.2001"/>
              <dgm:constr type="h" for="ch" forName="ChildAccent5" refType="h" fact="0.8"/>
              <dgm:constr type="l" for="ch" forName="Child5" refType="w" fact="0.8253"/>
              <dgm:constr type="t" for="ch" forName="Child5" refType="h" fact="0.2"/>
              <dgm:constr type="w" for="ch" forName="Child5" refType="w" fact="0.1747"/>
              <dgm:constr type="h" for="ch" forName="Child5" refType="h" fact="0.8"/>
              <dgm:constr type="l" for="ch" forName="Parent5" refType="w" fact="0.7999"/>
              <dgm:constr type="t" for="ch" forName="Parent5" refType="h" fact="0"/>
              <dgm:constr type="w" for="ch" forName="Parent5" refType="w" fact="0.2001"/>
              <dgm:constr type="h" for="ch" forName="Parent5" refType="h" fact="0.2"/>
            </dgm:constrLst>
          </dgm:if>
          <dgm:if name="Name9"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Accent1" refType="w" fact="0"/>
              <dgm:constr type="t" for="ch" forName="ChildAccent1" refType="h" fact="0.2087"/>
              <dgm:constr type="w" for="ch" forName="ChildAccent1" refType="w" fact="0.167"/>
              <dgm:constr type="h" for="ch" forName="ChildAccent1" refType="h" fact="0.5586"/>
              <dgm:constr type="l" for="ch" forName="Child1" refType="w" fact="0.0212"/>
              <dgm:constr type="t" for="ch" forName="Child1" refType="h" fact="0.2087"/>
              <dgm:constr type="w" for="ch" forName="Child1" refType="w" fact="0.1458"/>
              <dgm:constr type="h" for="ch" forName="Child1" refType="h" fact="0.5586"/>
              <dgm:constr type="l" for="ch" forName="Parent1" refType="w" fact="0"/>
              <dgm:constr type="t" for="ch" forName="Parent1" refType="h" fact="0.1156"/>
              <dgm:constr type="w" for="ch" forName="Parent1" refType="w" fact="0.167"/>
              <dgm:constr type="h" for="ch" forName="Parent1" refType="h" fact="0.0931"/>
              <dgm:constr type="l" for="ch" forName="ChildAccent2" refType="w" fact="0.167"/>
              <dgm:constr type="t" for="ch" forName="ChildAccent2" refType="h" fact="0.2087"/>
              <dgm:constr type="w" for="ch" forName="ChildAccent2" refType="w" fact="0.167"/>
              <dgm:constr type="h" for="ch" forName="ChildAccent2" refType="h" fact="0.6051"/>
              <dgm:constr type="l" for="ch" forName="Child2" refType="w" fact="0.1888"/>
              <dgm:constr type="t" for="ch" forName="Child2" refType="h" fact="0.2087"/>
              <dgm:constr type="w" for="ch" forName="Child2" refType="w" fact="0.1458"/>
              <dgm:constr type="h" for="ch" forName="Child2" refType="h" fact="0.6051"/>
              <dgm:constr type="l" for="ch" forName="Parent2" refType="w" fact="0.167"/>
              <dgm:constr type="t" for="ch" forName="Parent2" refType="h" fact="0.0923"/>
              <dgm:constr type="w" for="ch" forName="Parent2" refType="w" fact="0.167"/>
              <dgm:constr type="h" for="ch" forName="Parent2" refType="h" fact="0.1164"/>
              <dgm:constr type="l" for="ch" forName="ChildAccent3" refType="w" fact="0.3339"/>
              <dgm:constr type="t" for="ch" forName="ChildAccent3" refType="h" fact="0.2087"/>
              <dgm:constr type="w" for="ch" forName="ChildAccent3" refType="w" fact="0.167"/>
              <dgm:constr type="h" for="ch" forName="ChildAccent3" refType="h" fact="0.6517"/>
              <dgm:constr type="l" for="ch" forName="Child3" refType="w" fact="0.3551"/>
              <dgm:constr type="t" for="ch" forName="Child3" refType="h" fact="0.2087"/>
              <dgm:constr type="w" for="ch" forName="Child3" refType="w" fact="0.1458"/>
              <dgm:constr type="h" for="ch" forName="Child3" refType="h" fact="0.6517"/>
              <dgm:constr type="l" for="ch" forName="Parent3" refType="w" fact="0.3339"/>
              <dgm:constr type="t" for="ch" forName="Parent3" refType="h" fact="0.0698"/>
              <dgm:constr type="w" for="ch" forName="Parent3" refType="w" fact="0.167"/>
              <dgm:constr type="h" for="ch" forName="Parent3" refType="h" fact="0.1396"/>
              <dgm:constr type="l" for="ch" forName="ChildAccent4" refType="w" fact="0.5009"/>
              <dgm:constr type="t" for="ch" forName="ChildAccent4" refType="h" fact="0.2087"/>
              <dgm:constr type="w" for="ch" forName="ChildAccent4" refType="w" fact="0.167"/>
              <dgm:constr type="h" for="ch" forName="ChildAccent4" refType="h" fact="0.6982"/>
              <dgm:constr type="l" for="ch" forName="Child4" refType="w" fact="0.5221"/>
              <dgm:constr type="t" for="ch" forName="Child4" refType="h" fact="0.2087"/>
              <dgm:constr type="w" for="ch" forName="Child4" refType="w" fact="0.1458"/>
              <dgm:constr type="h" for="ch" forName="Child4" refType="h" fact="0.6982"/>
              <dgm:constr type="l" for="ch" forName="Parent4" refType="w" fact="0.501"/>
              <dgm:constr type="t" for="ch" forName="Parent4" refType="h" fact="0.0458"/>
              <dgm:constr type="w" for="ch" forName="Parent4" refType="w" fact="0.167"/>
              <dgm:constr type="h" for="ch" forName="Parent4" refType="h" fact="0.1629"/>
              <dgm:constr type="l" for="ch" forName="ChildAccent5" refType="w" fact="0.6674"/>
              <dgm:constr type="t" for="ch" forName="ChildAccent5" refType="h" fact="0.2087"/>
              <dgm:constr type="w" for="ch" forName="ChildAccent5" refType="w" fact="0.167"/>
              <dgm:constr type="h" for="ch" forName="ChildAccent5" refType="h" fact="0.7448"/>
              <dgm:constr type="l" for="ch" forName="Child5" refType="w" fact="0.6886"/>
              <dgm:constr type="t" for="ch" forName="Child5" refType="h" fact="0.2087"/>
              <dgm:constr type="w" for="ch" forName="Child5" refType="w" fact="0.1458"/>
              <dgm:constr type="h" for="ch" forName="Child5" refType="h" fact="0.7448"/>
              <dgm:constr type="l" for="ch" forName="Parent5" refType="w" fact="0.668"/>
              <dgm:constr type="t" for="ch" forName="Parent5" refType="h" fact="0.0225"/>
              <dgm:constr type="w" for="ch" forName="Parent5" refType="w" fact="0.167"/>
              <dgm:constr type="h" for="ch" forName="Parent5" refType="h" fact="0.1862"/>
              <dgm:constr type="l" for="ch" forName="ChildAccent6" refType="w" fact="0.833"/>
              <dgm:constr type="t" for="ch" forName="ChildAccent6" refType="h" fact="0.2087"/>
              <dgm:constr type="w" for="ch" forName="ChildAccent6" refType="w" fact="0.167"/>
              <dgm:constr type="h" for="ch" forName="ChildAccent6" refType="h" fact="0.7913"/>
              <dgm:constr type="l" for="ch" forName="Child6" refType="w" fact="0.8542"/>
              <dgm:constr type="t" for="ch" forName="Child6" refType="h" fact="0.2087"/>
              <dgm:constr type="w" for="ch" forName="Child6" refType="w" fact="0.1458"/>
              <dgm:constr type="h" for="ch" forName="Child6" refType="h" fact="0.7913"/>
              <dgm:constr type="l" for="ch" forName="Parent6" refType="w" fact="0.835"/>
              <dgm:constr type="t" for="ch" forName="Parent6" refType="h" fact="0"/>
              <dgm:constr type="w" for="ch" forName="Parent6" refType="w" fact="0.165"/>
              <dgm:constr type="h" for="ch" forName="Parent6" refType="h" fact="0.2095"/>
            </dgm:constrLst>
          </dgm:if>
          <dgm:else name="Name10">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Accent1" refType="w" fact="0"/>
              <dgm:constr type="t" for="ch" forName="ChildAccent1" refType="h" fact="0.2168"/>
              <dgm:constr type="w" for="ch" forName="ChildAccent1" refType="w" fact="0.1432"/>
              <dgm:constr type="h" for="ch" forName="ChildAccent1" refType="h" fact="0.5221"/>
              <dgm:constr type="l" for="ch" forName="Child1" refType="w" fact="0.0182"/>
              <dgm:constr type="t" for="ch" forName="Child1" refType="h" fact="0.2168"/>
              <dgm:constr type="w" for="ch" forName="Child1" refType="w" fact="0.125"/>
              <dgm:constr type="h" for="ch" forName="Child1" refType="h" fact="0.5221"/>
              <dgm:constr type="l" for="ch" forName="Parent1" refType="w" fact="0"/>
              <dgm:constr type="t" for="ch" forName="Parent1" refType="h" fact="0.1298"/>
              <dgm:constr type="w" for="ch" forName="Parent1" refType="w" fact="0.1432"/>
              <dgm:constr type="h" for="ch" forName="Parent1" refType="h" fact="0.087"/>
              <dgm:constr type="l" for="ch" forName="ChildAccent2" refType="w" fact="0.1432"/>
              <dgm:constr type="t" for="ch" forName="ChildAccent2" refType="h" fact="0.2168"/>
              <dgm:constr type="w" for="ch" forName="ChildAccent2" refType="w" fact="0.1432"/>
              <dgm:constr type="h" for="ch" forName="ChildAccent2" refType="h" fact="0.5656"/>
              <dgm:constr type="l" for="ch" forName="Child2" refType="w" fact="0.1614"/>
              <dgm:constr type="t" for="ch" forName="Child2" refType="h" fact="0.2168"/>
              <dgm:constr type="w" for="ch" forName="Child2" refType="w" fact="0.125"/>
              <dgm:constr type="h" for="ch" forName="Child2" refType="h" fact="0.5656"/>
              <dgm:constr type="l" for="ch" forName="Parent2" refType="w" fact="0.1432"/>
              <dgm:constr type="t" for="ch" forName="Parent2" refType="h" fact="0.108"/>
              <dgm:constr type="w" for="ch" forName="Parent2" refType="w" fact="0.1432"/>
              <dgm:constr type="h" for="ch" forName="Parent2" refType="h" fact="0.1088"/>
              <dgm:constr type="l" for="ch" forName="ChildAccent3" refType="w" fact="0.2865"/>
              <dgm:constr type="t" for="ch" forName="ChildAccent3" refType="h" fact="0.2168"/>
              <dgm:constr type="w" for="ch" forName="ChildAccent3" refType="w" fact="0.1432"/>
              <dgm:constr type="h" for="ch" forName="ChildAccent3" refType="h" fact="0.6091"/>
              <dgm:constr type="l" for="ch" forName="Child3" refType="w" fact="0.3047"/>
              <dgm:constr type="t" for="ch" forName="Child3" refType="h" fact="0.2168"/>
              <dgm:constr type="w" for="ch" forName="Child3" refType="w" fact="0.125"/>
              <dgm:constr type="h" for="ch" forName="Child3" refType="h" fact="0.6091"/>
              <dgm:constr type="l" for="ch" forName="Parent3" refType="w" fact="0.2865"/>
              <dgm:constr type="t" for="ch" forName="Parent3" refType="h" fact="0.087"/>
              <dgm:constr type="w" for="ch" forName="Parent3" refType="w" fact="0.143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Child4" refType="w" fact="0.4479"/>
              <dgm:constr type="t" for="ch" forName="Child4" refType="h" fact="0.2168"/>
              <dgm:constr type="w" for="ch" forName="Child4" refType="w" fact="0.125"/>
              <dgm:constr type="h" for="ch" forName="Child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5726"/>
              <dgm:constr type="t" for="ch" forName="ChildAccent5" refType="h" fact="0.2168"/>
              <dgm:constr type="w" for="ch" forName="ChildAccent5" refType="w" fact="0.1432"/>
              <dgm:constr type="h" for="ch" forName="ChildAccent5" refType="h" fact="0.6962"/>
              <dgm:constr type="l" for="ch" forName="Child5" refType="w" fact="0.5908"/>
              <dgm:constr type="t" for="ch" forName="Child5" refType="h" fact="0.2168"/>
              <dgm:constr type="w" for="ch" forName="Child5" refType="w" fact="0.125"/>
              <dgm:constr type="h" for="ch" forName="Child5" refType="h" fact="0.6962"/>
              <dgm:constr type="l" for="ch" forName="Parent5" refType="w" fact="0.5726"/>
              <dgm:constr type="t" for="ch" forName="Parent5" refType="h" fact="0.0428"/>
              <dgm:constr type="w" for="ch" forName="Parent5" refType="w" fact="0.1432"/>
              <dgm:constr type="h" for="ch" forName="Parent5" refType="h" fact="0.174"/>
              <dgm:constr type="l" for="ch" forName="ChildAccent6" refType="w" fact="0.7147"/>
              <dgm:constr type="t" for="ch" forName="ChildAccent6" refType="h" fact="0.2168"/>
              <dgm:constr type="w" for="ch" forName="ChildAccent6" refType="w" fact="0.1432"/>
              <dgm:constr type="h" for="ch" forName="ChildAccent6" refType="h" fact="0.7397"/>
              <dgm:constr type="l" for="ch" forName="Child6" refType="w" fact="0.7329"/>
              <dgm:constr type="t" for="ch" forName="Child6" refType="h" fact="0.2168"/>
              <dgm:constr type="w" for="ch" forName="Child6" refType="w" fact="0.125"/>
              <dgm:constr type="h" for="ch" forName="Child6" refType="h" fact="0.7397"/>
              <dgm:constr type="l" for="ch" forName="Parent6" refType="w" fact="0.716"/>
              <dgm:constr type="t" for="ch" forName="Parent6" refType="h" fact="0.0217"/>
              <dgm:constr type="w" for="ch" forName="Parent6" refType="w" fact="0.1424"/>
              <dgm:constr type="h" for="ch" forName="Parent6" refType="h" fact="0.1958"/>
              <dgm:constr type="l" for="ch" forName="ChildAccent7" refType="w" fact="0.8568"/>
              <dgm:constr type="t" for="ch" forName="ChildAccent7" refType="h" fact="0.2168"/>
              <dgm:constr type="w" for="ch" forName="ChildAccent7" refType="w" fact="0.1432"/>
              <dgm:constr type="h" for="ch" forName="ChildAccent7" refType="h" fact="0.7832"/>
              <dgm:constr type="l" for="ch" forName="Child7" refType="w" fact="0.875"/>
              <dgm:constr type="t" for="ch" forName="Child7" refType="h" fact="0.2168"/>
              <dgm:constr type="w" for="ch" forName="Child7" refType="w" fact="0.125"/>
              <dgm:constr type="h" for="ch" forName="Child7" refType="h" fact="0.7832"/>
              <dgm:constr type="l" for="ch" forName="Parent7" refType="w" fact="0.8577"/>
              <dgm:constr type="t" for="ch" forName="Parent7" refType="h" fact="0"/>
              <dgm:constr type="w" for="ch" forName="Parent7" refType="w" fact="0.1423"/>
              <dgm:constr type="h" for="ch" forName="Parent7" refType="h" fact="0.2175"/>
            </dgm:constrLst>
          </dgm:else>
        </dgm:choose>
      </dgm:if>
      <dgm:else name="Name11">
        <dgm:choose name="Name12">
          <dgm:if name="Name13" axis="ch" ptType="node" func="cnt" op="equ" val="1">
            <dgm:alg type="composite">
              <dgm:param type="ar" val="0.45"/>
            </dgm:alg>
            <dgm:constrLst>
              <dgm:constr type="primFontSz" for="des" forName="Child1" val="65"/>
              <dgm:constr type="primFontSz" for="des" forName="Parent1" val="65"/>
              <dgm:constr type="primFontSz" for="des" forName="Child1" refType="primFontSz" refFor="des" refForName="Parent1" op="lte"/>
              <dgm:constr type="l" for="ch" forName="ChildAccent1" refType="w" fact="0"/>
              <dgm:constr type="t" for="ch" forName="ChildAccent1" refType="h" fact="0.1429"/>
              <dgm:constr type="w" for="ch" forName="ChildAccent1" refType="w"/>
              <dgm:constr type="h" for="ch" forName="ChildAccent1" refType="h" fact="0.8571"/>
              <dgm:constr type="l" for="ch" forName="Child1" refType="w" fact="0"/>
              <dgm:constr type="t" for="ch" forName="Child1" refType="h" fact="0.1429"/>
              <dgm:constr type="w" for="ch" forName="Child1" refType="w" fact="0.873"/>
              <dgm:constr type="h" for="ch" forName="Child1" refType="h" fact="0.8571"/>
              <dgm:constr type="l" for="ch" forName="Parent1" refType="w" fact="0"/>
              <dgm:constr type="t" for="ch" forName="Parent1" refType="h" fact="0"/>
              <dgm:constr type="w" for="ch" forName="Parent1" refType="w"/>
              <dgm:constr type="h" for="ch" forName="Parent1" refType="h" fact="0.1429"/>
            </dgm:constrLst>
          </dgm:if>
          <dgm:if name="Name14" axis="ch" ptType="node" func="cnt" op="equ" val="2">
            <dgm:alg type="composite">
              <dgm:param type="ar" val="0.8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Child2" refType="w" fact="0"/>
              <dgm:constr type="t" for="ch" forName="Child2" refType="h" fact="0.1613"/>
              <dgm:constr type="w" for="ch" forName="Child2" refType="w" fact="0.4365"/>
              <dgm:constr type="h" for="ch" forName="Child2" refType="h" fact="0.8387"/>
              <dgm:constr type="l" for="ch" forName="Child1" refType="w" fact="0.5"/>
              <dgm:constr type="t" for="ch" forName="Child1" refType="h" fact="0.1613"/>
              <dgm:constr type="w" for="ch" forName="Child1" refType="w" fact="0.4365"/>
              <dgm:constr type="h" for="ch" forName="Child1" refType="h" fact="0.7742"/>
              <dgm:constr type="l" for="ch" forName="ChildAccent1" refType="w" fact="0.5"/>
              <dgm:constr type="t" for="ch" forName="ChildAccent1" refType="h" fact="0.1613"/>
              <dgm:constr type="w" for="ch" forName="ChildAccent1" refType="w" fact="0.5"/>
              <dgm:constr type="h" for="ch" forName="ChildAccent1" refType="h" fact="0.7742"/>
              <dgm:constr type="l" for="ch" forName="Parent1" refType="w" fact="0.5"/>
              <dgm:constr type="t" for="ch" forName="Parent1" refType="h" fact="0.0323"/>
              <dgm:constr type="w" for="ch" forName="Parent1" refType="w" fact="0.5"/>
              <dgm:constr type="h" for="ch" forName="Parent1" refType="h" fact="0.129"/>
              <dgm:constr type="l" for="ch" forName="ChildAccent2" refType="w" fact="0"/>
              <dgm:constr type="t" for="ch" forName="ChildAccent2" refType="h" fact="0.1613"/>
              <dgm:constr type="w" for="ch" forName="ChildAccent2" refType="w" fact="0.5"/>
              <dgm:constr type="h" for="ch" forName="ChildAccent2" refType="h" fact="0.8387"/>
              <dgm:constr type="l" for="ch" forName="Parent2" refType="w" fact="0"/>
              <dgm:constr type="t" for="ch" forName="Parent2" refType="h" fact="0"/>
              <dgm:constr type="w" for="ch" forName="Parent2" refType="w" fact="0.5"/>
              <dgm:constr type="h" for="ch" forName="Parent2" refType="h" fact="0.1613"/>
            </dgm:constrLst>
          </dgm:if>
          <dgm:if name="Name15" axis="ch" ptType="node" func="cnt" op="equ" val="3">
            <dgm:alg type="composite">
              <dgm:param type="ar" val="1.112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Child3" refType="w" fact="0"/>
              <dgm:constr type="t" for="ch" forName="Child3" refType="h" fact="0.1757"/>
              <dgm:constr type="w" for="ch" forName="Child3" refType="w" fact="0.291"/>
              <dgm:constr type="h" for="ch" forName="Child3" refType="h" fact="0.8243"/>
              <dgm:constr type="l" for="ch" forName="Child2" refType="w" fact="0.3333"/>
              <dgm:constr type="t" for="ch" forName="Child2" refType="h" fact="0.1757"/>
              <dgm:constr type="w" for="ch" forName="Child2" refType="w" fact="0.291"/>
              <dgm:constr type="h" for="ch" forName="Child2" refType="h" fact="0.7655"/>
              <dgm:constr type="l" for="ch" forName="Child1" refType="w" fact="0.6667"/>
              <dgm:constr type="t" for="ch" forName="Child1" refType="h" fact="0.1757"/>
              <dgm:constr type="w" for="ch" forName="Child1" refType="w" fact="0.291"/>
              <dgm:constr type="h" for="ch" forName="Child1" refType="h" fact="0.7066"/>
              <dgm:constr type="l" for="ch" forName="ChildAccent1" refType="w" fact="0.6667"/>
              <dgm:constr type="t" for="ch" forName="ChildAccent1" refType="h" fact="0.1757"/>
              <dgm:constr type="w" for="ch" forName="ChildAccent1" refType="w" fact="0.3333"/>
              <dgm:constr type="h" for="ch" forName="ChildAccent1" refType="h" fact="0.7066"/>
              <dgm:constr type="l" for="ch" forName="Parent1" refType="w" fact="0.6667"/>
              <dgm:constr type="t" for="ch" forName="Parent1" refType="h" fact="0.0579"/>
              <dgm:constr type="w" for="ch" forName="Parent1" refType="w" fact="0.3333"/>
              <dgm:constr type="h" for="ch" forName="Parent1" refType="h" fact="0.1178"/>
              <dgm:constr type="l" for="ch" forName="ChildAccent2" refType="w" fact="0.3333"/>
              <dgm:constr type="t" for="ch" forName="ChildAccent2" refType="h" fact="0.1757"/>
              <dgm:constr type="w" for="ch" forName="ChildAccent2" refType="w" fact="0.3333"/>
              <dgm:constr type="h" for="ch" forName="ChildAccent2" refType="h" fact="0.7655"/>
              <dgm:constr type="l" for="ch" forName="Parent2" refType="w" fact="0.3333"/>
              <dgm:constr type="t" for="ch" forName="Parent2" refType="h" fact="0.0285"/>
              <dgm:constr type="w" for="ch" forName="Parent2" refType="w" fact="0.3333"/>
              <dgm:constr type="h" for="ch" forName="Parent2" refType="h" fact="0.1472"/>
              <dgm:constr type="l" for="ch" forName="ChildAccent3" refType="w" fact="0"/>
              <dgm:constr type="t" for="ch" forName="ChildAccent3" refType="h" fact="0.1757"/>
              <dgm:constr type="w" for="ch" forName="ChildAccent3" refType="w" fact="0.3333"/>
              <dgm:constr type="h" for="ch" forName="ChildAccent3" refType="h" fact="0.8243"/>
              <dgm:constr type="l" for="ch" forName="Parent3" refType="w" fact="0"/>
              <dgm:constr type="t" for="ch" forName="Parent3" refType="h" fact="0"/>
              <dgm:constr type="w" for="ch" forName="Parent3" refType="w" fact="0.3333"/>
              <dgm:constr type="h" for="ch" forName="Parent3" refType="h" fact="0.176"/>
            </dgm:constrLst>
          </dgm:if>
          <dgm:if name="Name16" axis="ch" ptType="node" func="cnt" op="equ" val="4">
            <dgm:alg type="composite">
              <dgm:param type="ar" val="1.362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Child4" refType="w" fact="0"/>
              <dgm:constr type="t" for="ch" forName="Child4" refType="h" fact="0.1892"/>
              <dgm:constr type="w" for="ch" forName="Child4" refType="w" fact="0.2183"/>
              <dgm:constr type="h" for="ch" forName="Child4" refType="h" fact="0.8108"/>
              <dgm:constr type="l" for="ch" forName="Child3" refType="w" fact="0.25"/>
              <dgm:constr type="t" for="ch" forName="Child3" refType="h" fact="0.1892"/>
              <dgm:constr type="w" for="ch" forName="Child3" refType="w" fact="0.2183"/>
              <dgm:constr type="h" for="ch" forName="Child3" refType="h" fact="0.7568"/>
              <dgm:constr type="l" for="ch" forName="Child2" refType="w" fact="0.5"/>
              <dgm:constr type="t" for="ch" forName="Child2" refType="h" fact="0.1892"/>
              <dgm:constr type="w" for="ch" forName="Child2" refType="w" fact="0.2183"/>
              <dgm:constr type="h" for="ch" forName="Child2" refType="h" fact="0.7027"/>
              <dgm:constr type="l" for="ch" forName="Child1" refType="w" fact="0.75"/>
              <dgm:constr type="t" for="ch" forName="Child1" refType="h" fact="0.1892"/>
              <dgm:constr type="w" for="ch" forName="Child1" refType="w" fact="0.2183"/>
              <dgm:constr type="h" for="ch" forName="Child1" refType="h" fact="0.6486"/>
              <dgm:constr type="l" for="ch" forName="ChildAccent1" refType="w" fact="0.75"/>
              <dgm:constr type="t" for="ch" forName="ChildAccent1" refType="h" fact="0.1892"/>
              <dgm:constr type="w" for="ch" forName="ChildAccent1" refType="w" fact="0.25"/>
              <dgm:constr type="h" for="ch" forName="ChildAccent1" refType="h" fact="0.6486"/>
              <dgm:constr type="l" for="ch" forName="Parent1" refType="w" fact="0.75"/>
              <dgm:constr type="t" for="ch" forName="Parent1" refType="h" fact="0.0811"/>
              <dgm:constr type="w" for="ch" forName="Parent1" refType="w" fact="0.25"/>
              <dgm:constr type="h" for="ch" forName="Parent1" refType="h" fact="0.1081"/>
              <dgm:constr type="l" for="ch" forName="ChildAccent2" refType="w" fact="0.5"/>
              <dgm:constr type="t" for="ch" forName="ChildAccent2" refType="h" fact="0.1892"/>
              <dgm:constr type="w" for="ch" forName="ChildAccent2" refType="w" fact="0.25"/>
              <dgm:constr type="h" for="ch" forName="ChildAccent2" refType="h" fact="0.7027"/>
              <dgm:constr type="l" for="ch" forName="Parent2" refType="w" fact="0.5"/>
              <dgm:constr type="t" for="ch" forName="Parent2" refType="h" fact="0.0541"/>
              <dgm:constr type="w" for="ch" forName="Parent2" refType="w" fact="0.25"/>
              <dgm:constr type="h" for="ch" forName="Parent2" refType="h" fact="0.1351"/>
              <dgm:constr type="l" for="ch" forName="ChildAccent3" refType="w" fact="0.25"/>
              <dgm:constr type="t" for="ch" forName="ChildAccent3" refType="h" fact="0.1892"/>
              <dgm:constr type="w" for="ch" forName="ChildAccent3" refType="w" fact="0.25"/>
              <dgm:constr type="h" for="ch" forName="ChildAccent3" refType="h" fact="0.7568"/>
              <dgm:constr type="l" for="ch" forName="Parent3" refType="w" fact="0.25"/>
              <dgm:constr type="t" for="ch" forName="Parent3" refType="h" fact="0.0279"/>
              <dgm:constr type="w" for="ch" forName="Parent3" refType="w" fact="0.25"/>
              <dgm:constr type="h" for="ch" forName="Parent3" refType="h" fact="0.161"/>
              <dgm:constr type="l" for="ch" forName="ChildAccent4" refType="w" fact="0"/>
              <dgm:constr type="t" for="ch" forName="ChildAccent4" refType="h" fact="0.1892"/>
              <dgm:constr type="w" for="ch" forName="ChildAccent4" refType="w" fact="0.25"/>
              <dgm:constr type="h" for="ch" forName="ChildAccent4" refType="h" fact="0.8108"/>
              <dgm:constr type="l" for="ch" forName="Parent4" refType="w" fact="0"/>
              <dgm:constr type="t" for="ch" forName="Parent4" refType="h" fact="0"/>
              <dgm:constr type="w" for="ch" forName="Parent4" refType="w" fact="0.25"/>
              <dgm:constr type="h" for="ch" forName="Parent4" refType="h" fact="0.1892"/>
            </dgm:constrLst>
          </dgm:if>
          <dgm:if name="Name17" axis="ch" ptType="node" func="cnt" op="equ" val="5">
            <dgm:alg type="composite">
              <dgm:param type="ar" val="1.5742"/>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Child5" refType="w" fact="0"/>
              <dgm:constr type="t" for="ch" forName="Child5" refType="h" fact="0.2"/>
              <dgm:constr type="w" for="ch" forName="Child5" refType="w" fact="0.1747"/>
              <dgm:constr type="h" for="ch" forName="Child5" refType="h" fact="0.8"/>
              <dgm:constr type="l" for="ch" forName="Child4" refType="w" fact="0.2001"/>
              <dgm:constr type="t" for="ch" forName="Child4" refType="h" fact="0.2"/>
              <dgm:constr type="w" for="ch" forName="Child4" refType="w" fact="0.1747"/>
              <dgm:constr type="h" for="ch" forName="Child4" refType="h" fact="0.75"/>
              <dgm:constr type="l" for="ch" forName="Child3" refType="w" fact="0.4002"/>
              <dgm:constr type="t" for="ch" forName="Child3" refType="h" fact="0.2"/>
              <dgm:constr type="w" for="ch" forName="Child3" refType="w" fact="0.1747"/>
              <dgm:constr type="h" for="ch" forName="Child3" refType="h" fact="0.7"/>
              <dgm:constr type="l" for="ch" forName="Child2" refType="w" fact="0.6003"/>
              <dgm:constr type="t" for="ch" forName="Child2" refType="h" fact="0.2"/>
              <dgm:constr type="w" for="ch" forName="Child2" refType="w" fact="0.1747"/>
              <dgm:constr type="h" for="ch" forName="Child2" refType="h" fact="0.65"/>
              <dgm:constr type="l" for="ch" forName="Child1" refType="w" fact="0.7999"/>
              <dgm:constr type="t" for="ch" forName="Child1" refType="h" fact="0.2"/>
              <dgm:constr type="w" for="ch" forName="Child1" refType="w" fact="0.1747"/>
              <dgm:constr type="h" for="ch" forName="Child1" refType="h" fact="0.6"/>
              <dgm:constr type="l" for="ch" forName="ChildAccent1" refType="w" fact="0.7999"/>
              <dgm:constr type="t" for="ch" forName="ChildAccent1" refType="h" fact="0.2"/>
              <dgm:constr type="w" for="ch" forName="ChildAccent1" refType="w" fact="0.2001"/>
              <dgm:constr type="h" for="ch" forName="ChildAccent1" refType="h" fact="0.6"/>
              <dgm:constr type="l" for="ch" forName="Parent1" refType="w" fact="0.7999"/>
              <dgm:constr type="t" for="ch" forName="Parent1" refType="h" fact="0.1"/>
              <dgm:constr type="w" for="ch" forName="Parent1" refType="w" fact="0.2001"/>
              <dgm:constr type="h" for="ch" forName="Parent1" refType="h" fact="0.1"/>
              <dgm:constr type="l" for="ch" forName="ChildAccent2" refType="w" fact="0.6003"/>
              <dgm:constr type="t" for="ch" forName="ChildAccent2" refType="h" fact="0.2"/>
              <dgm:constr type="w" for="ch" forName="ChildAccent2" refType="w" fact="0.2001"/>
              <dgm:constr type="h" for="ch" forName="ChildAccent2" refType="h" fact="0.65"/>
              <dgm:constr type="l" for="ch" forName="Parent2" refType="w" fact="0.6003"/>
              <dgm:constr type="t" for="ch" forName="Parent2" refType="h" fact="0.075"/>
              <dgm:constr type="w" for="ch" forName="Parent2" refType="w" fact="0.2001"/>
              <dgm:constr type="h" for="ch" forName="Parent2" refType="h" fact="0.125"/>
              <dgm:constr type="l" for="ch" forName="ChildAccent3" refType="w" fact="0.4002"/>
              <dgm:constr type="t" for="ch" forName="ChildAccent3" refType="h" fact="0.2"/>
              <dgm:constr type="w" for="ch" forName="ChildAccent3" refType="w" fact="0.2001"/>
              <dgm:constr type="h" for="ch" forName="ChildAccent3" refType="h" fact="0.7"/>
              <dgm:constr type="l" for="ch" forName="Parent3" refType="w" fact="0.4002"/>
              <dgm:constr type="t" for="ch" forName="Parent3" refType="h" fact="0.0508"/>
              <dgm:constr type="w" for="ch" forName="Parent3" refType="w" fact="0.2001"/>
              <dgm:constr type="h" for="ch" forName="Parent3" refType="h" fact="0.15"/>
              <dgm:constr type="l" for="ch" forName="ChildAccent4" refType="w" fact="0.2001"/>
              <dgm:constr type="t" for="ch" forName="ChildAccent4" refType="h" fact="0.2"/>
              <dgm:constr type="w" for="ch" forName="ChildAccent4" refType="w" fact="0.2001"/>
              <dgm:constr type="h" for="ch" forName="ChildAccent4" refType="h" fact="0.75"/>
              <dgm:constr type="l" for="ch" forName="Parent4" refType="w" fact="0.2001"/>
              <dgm:constr type="t" for="ch" forName="Parent4" refType="h" fact="0.025"/>
              <dgm:constr type="w" for="ch" forName="Parent4" refType="w" fact="0.2001"/>
              <dgm:constr type="h" for="ch" forName="Parent4" refType="h" fact="0.175"/>
              <dgm:constr type="l" for="ch" forName="ChildAccent5" refType="w" fact="0"/>
              <dgm:constr type="t" for="ch" forName="ChildAccent5" refType="h" fact="0.2"/>
              <dgm:constr type="w" for="ch" forName="ChildAccent5" refType="w" fact="0.2001"/>
              <dgm:constr type="h" for="ch" forName="ChildAccent5" refType="h" fact="0.8"/>
              <dgm:constr type="l" for="ch" forName="Parent5" refType="w" fact="0"/>
              <dgm:constr type="t" for="ch" forName="Parent5" refType="h" fact="0"/>
              <dgm:constr type="w" for="ch" forName="Parent5" refType="w" fact="0.2001"/>
              <dgm:constr type="h" for="ch" forName="Parent5" refType="h" fact="0.2"/>
            </dgm:constrLst>
          </dgm:if>
          <dgm:if name="Name18" axis="ch" ptType="node" func="cnt" op="equ" val="6">
            <dgm:alg type="composite">
              <dgm:param type="ar" val="1.756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Child6" refType="w" fact="0"/>
              <dgm:constr type="t" for="ch" forName="Child6" refType="h" fact="0.2087"/>
              <dgm:constr type="w" for="ch" forName="Child6" refType="w" fact="0.1458"/>
              <dgm:constr type="h" for="ch" forName="Child6" refType="h" fact="0.7913"/>
              <dgm:constr type="l" for="ch" forName="Child5" refType="w" fact="0.167"/>
              <dgm:constr type="t" for="ch" forName="Child5" refType="h" fact="0.2087"/>
              <dgm:constr type="w" for="ch" forName="Child5" refType="w" fact="0.1458"/>
              <dgm:constr type="h" for="ch" forName="Child5" refType="h" fact="0.7448"/>
              <dgm:constr type="l" for="ch" forName="Child4" refType="w" fact="0.3339"/>
              <dgm:constr type="t" for="ch" forName="Child4" refType="h" fact="0.2087"/>
              <dgm:constr type="w" for="ch" forName="Child4" refType="w" fact="0.1458"/>
              <dgm:constr type="h" for="ch" forName="Child4" refType="h" fact="0.6982"/>
              <dgm:constr type="l" for="ch" forName="Child3" refType="w" fact="0.5009"/>
              <dgm:constr type="t" for="ch" forName="Child3" refType="h" fact="0.2087"/>
              <dgm:constr type="w" for="ch" forName="Child3" refType="w" fact="0.1458"/>
              <dgm:constr type="h" for="ch" forName="Child3" refType="h" fact="0.6517"/>
              <dgm:constr type="l" for="ch" forName="Child2" refType="w" fact="0.6674"/>
              <dgm:constr type="t" for="ch" forName="Child2" refType="h" fact="0.2087"/>
              <dgm:constr type="w" for="ch" forName="Child2" refType="w" fact="0.1458"/>
              <dgm:constr type="h" for="ch" forName="Child2" refType="h" fact="0.6051"/>
              <dgm:constr type="l" for="ch" forName="Child1" refType="w" fact="0.833"/>
              <dgm:constr type="t" for="ch" forName="Child1" refType="h" fact="0.2087"/>
              <dgm:constr type="w" for="ch" forName="Child1" refType="w" fact="0.1458"/>
              <dgm:constr type="h" for="ch" forName="Child1" refType="h" fact="0.5586"/>
              <dgm:constr type="l" for="ch" forName="ChildAccent1" refType="w" fact="0.833"/>
              <dgm:constr type="t" for="ch" forName="ChildAccent1" refType="h" fact="0.2087"/>
              <dgm:constr type="w" for="ch" forName="ChildAccent1" refType="w" fact="0.167"/>
              <dgm:constr type="h" for="ch" forName="ChildAccent1" refType="h" fact="0.5586"/>
              <dgm:constr type="l" for="ch" forName="Parent1" refType="w" fact="0.833"/>
              <dgm:constr type="t" for="ch" forName="Parent1" refType="h" fact="0.1156"/>
              <dgm:constr type="w" for="ch" forName="Parent1" refType="w" fact="0.167"/>
              <dgm:constr type="h" for="ch" forName="Parent1" refType="h" fact="0.0931"/>
              <dgm:constr type="l" for="ch" forName="ChildAccent2" refType="w" fact="0.6674"/>
              <dgm:constr type="t" for="ch" forName="ChildAccent2" refType="h" fact="0.2087"/>
              <dgm:constr type="w" for="ch" forName="ChildAccent2" refType="w" fact="0.167"/>
              <dgm:constr type="h" for="ch" forName="ChildAccent2" refType="h" fact="0.6051"/>
              <dgm:constr type="l" for="ch" forName="Parent2" refType="w" fact="0.6674"/>
              <dgm:constr type="t" for="ch" forName="Parent2" refType="h" fact="0.0923"/>
              <dgm:constr type="w" for="ch" forName="Parent2" refType="w" fact="0.165"/>
              <dgm:constr type="h" for="ch" forName="Parent2" refType="h" fact="0.1164"/>
              <dgm:constr type="l" for="ch" forName="ChildAccent3" refType="w" fact="0.5009"/>
              <dgm:constr type="t" for="ch" forName="ChildAccent3" refType="h" fact="0.2087"/>
              <dgm:constr type="w" for="ch" forName="ChildAccent3" refType="w" fact="0.167"/>
              <dgm:constr type="h" for="ch" forName="ChildAccent3" refType="h" fact="0.6517"/>
              <dgm:constr type="l" for="ch" forName="Parent3" refType="w" fact="0.5009"/>
              <dgm:constr type="t" for="ch" forName="Parent3" refType="h" fact="0.0698"/>
              <dgm:constr type="w" for="ch" forName="Parent3" refType="w" fact="0.166"/>
              <dgm:constr type="h" for="ch" forName="Parent3" refType="h" fact="0.1396"/>
              <dgm:constr type="l" for="ch" forName="ChildAccent4" refType="w" fact="0.3339"/>
              <dgm:constr type="t" for="ch" forName="ChildAccent4" refType="h" fact="0.2087"/>
              <dgm:constr type="w" for="ch" forName="ChildAccent4" refType="w" fact="0.167"/>
              <dgm:constr type="h" for="ch" forName="ChildAccent4" refType="h" fact="0.6982"/>
              <dgm:constr type="l" for="ch" forName="Parent4" refType="w" fact="0.3339"/>
              <dgm:constr type="t" for="ch" forName="Parent4" refType="h" fact="0.0458"/>
              <dgm:constr type="w" for="ch" forName="Parent4" refType="w" fact="0.167"/>
              <dgm:constr type="h" for="ch" forName="Parent4" refType="h" fact="0.1629"/>
              <dgm:constr type="l" for="ch" forName="ChildAccent5" refType="w" fact="0.167"/>
              <dgm:constr type="t" for="ch" forName="ChildAccent5" refType="h" fact="0.2087"/>
              <dgm:constr type="w" for="ch" forName="ChildAccent5" refType="w" fact="0.167"/>
              <dgm:constr type="h" for="ch" forName="ChildAccent5" refType="h" fact="0.7448"/>
              <dgm:constr type="l" for="ch" forName="Parent5" refType="w" fact="0.167"/>
              <dgm:constr type="t" for="ch" forName="Parent5" refType="h" fact="0.0225"/>
              <dgm:constr type="w" for="ch" forName="Parent5" refType="w" fact="0.167"/>
              <dgm:constr type="h" for="ch" forName="Parent5" refType="h" fact="0.1862"/>
              <dgm:constr type="l" for="ch" forName="ChildAccent6" refType="w" fact="0"/>
              <dgm:constr type="t" for="ch" forName="ChildAccent6" refType="h" fact="0.2087"/>
              <dgm:constr type="w" for="ch" forName="ChildAccent6" refType="w" fact="0.167"/>
              <dgm:constr type="h" for="ch" forName="ChildAccent6" refType="h" fact="0.7913"/>
              <dgm:constr type="l" for="ch" forName="Parent6" refType="w" fact="0"/>
              <dgm:constr type="t" for="ch" forName="Parent6" refType="h" fact="0"/>
              <dgm:constr type="w" for="ch" forName="Parent6" refType="w" fact="0.167"/>
              <dgm:constr type="h" for="ch" forName="Parent6" refType="h" fact="0.2095"/>
            </dgm:constrLst>
          </dgm:if>
          <dgm:else name="Name19">
            <dgm:alg type="composite">
              <dgm:param type="ar" val="1.91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Child7" refType="w" fact="0"/>
              <dgm:constr type="t" for="ch" forName="Child7" refType="h" fact="0.2168"/>
              <dgm:constr type="w" for="ch" forName="Child7" refType="w" fact="0.125"/>
              <dgm:constr type="h" for="ch" forName="Child7" refType="h" fact="0.7832"/>
              <dgm:constr type="l" for="ch" forName="Child6" refType="w" fact="0.1432"/>
              <dgm:constr type="t" for="ch" forName="Child6" refType="h" fact="0.2168"/>
              <dgm:constr type="w" for="ch" forName="Child6" refType="w" fact="0.125"/>
              <dgm:constr type="h" for="ch" forName="Child6" refType="h" fact="0.7397"/>
              <dgm:constr type="l" for="ch" forName="Child5" refType="w" fact="0.2865"/>
              <dgm:constr type="t" for="ch" forName="Child5" refType="h" fact="0.2168"/>
              <dgm:constr type="w" for="ch" forName="Child5" refType="w" fact="0.125"/>
              <dgm:constr type="h" for="ch" forName="Child5" refType="h" fact="0.6962"/>
              <dgm:constr type="l" for="ch" forName="Child4" refType="w" fact="0.4297"/>
              <dgm:constr type="t" for="ch" forName="Child4" refType="h" fact="0.2168"/>
              <dgm:constr type="w" for="ch" forName="Child4" refType="w" fact="0.125"/>
              <dgm:constr type="h" for="ch" forName="Child4" refType="h" fact="0.6526"/>
              <dgm:constr type="l" for="ch" forName="Child3" refType="w" fact="0.5726"/>
              <dgm:constr type="t" for="ch" forName="Child3" refType="h" fact="0.2168"/>
              <dgm:constr type="w" for="ch" forName="Child3" refType="w" fact="0.125"/>
              <dgm:constr type="h" for="ch" forName="Child3" refType="h" fact="0.6091"/>
              <dgm:constr type="l" for="ch" forName="Child2" refType="w" fact="0.7147"/>
              <dgm:constr type="t" for="ch" forName="Child2" refType="h" fact="0.2168"/>
              <dgm:constr type="w" for="ch" forName="Child2" refType="w" fact="0.125"/>
              <dgm:constr type="h" for="ch" forName="Child2" refType="h" fact="0.5656"/>
              <dgm:constr type="l" for="ch" forName="Child1" refType="w" fact="0.8568"/>
              <dgm:constr type="t" for="ch" forName="Child1" refType="h" fact="0.2168"/>
              <dgm:constr type="w" for="ch" forName="Child1" refType="w" fact="0.125"/>
              <dgm:constr type="h" for="ch" forName="Child1" refType="h" fact="0.5221"/>
              <dgm:constr type="l" for="ch" forName="ChildAccent1" refType="w" fact="0.8568"/>
              <dgm:constr type="t" for="ch" forName="ChildAccent1" refType="h" fact="0.2168"/>
              <dgm:constr type="w" for="ch" forName="ChildAccent1" refType="w" fact="0.1432"/>
              <dgm:constr type="h" for="ch" forName="ChildAccent1" refType="h" fact="0.5221"/>
              <dgm:constr type="l" for="ch" forName="Parent1" refType="w" fact="0.8568"/>
              <dgm:constr type="t" for="ch" forName="Parent1" refType="h" fact="0.1298"/>
              <dgm:constr type="w" for="ch" forName="Parent1" refType="w" fact="0.1432"/>
              <dgm:constr type="h" for="ch" forName="Parent1" refType="h" fact="0.087"/>
              <dgm:constr type="l" for="ch" forName="ChildAccent2" refType="w" fact="0.7147"/>
              <dgm:constr type="t" for="ch" forName="ChildAccent2" refType="h" fact="0.2168"/>
              <dgm:constr type="w" for="ch" forName="ChildAccent2" refType="w" fact="0.1432"/>
              <dgm:constr type="h" for="ch" forName="ChildAccent2" refType="h" fact="0.5656"/>
              <dgm:constr type="l" for="ch" forName="Parent2" refType="w" fact="0.7147"/>
              <dgm:constr type="t" for="ch" forName="Parent2" refType="h" fact="0.108"/>
              <dgm:constr type="w" for="ch" forName="Parent2" refType="w" fact="0.1425"/>
              <dgm:constr type="h" for="ch" forName="Parent2" refType="h" fact="0.1088"/>
              <dgm:constr type="l" for="ch" forName="ChildAccent3" refType="w" fact="0.5726"/>
              <dgm:constr type="t" for="ch" forName="ChildAccent3" refType="h" fact="0.2168"/>
              <dgm:constr type="w" for="ch" forName="ChildAccent3" refType="w" fact="0.1432"/>
              <dgm:constr type="h" for="ch" forName="ChildAccent3" refType="h" fact="0.6091"/>
              <dgm:constr type="l" for="ch" forName="Parent3" refType="w" fact="0.5726"/>
              <dgm:constr type="t" for="ch" forName="Parent3" refType="h" fact="0.087"/>
              <dgm:constr type="w" for="ch" forName="Parent3" refType="w" fact="0.142"/>
              <dgm:constr type="h" for="ch" forName="Parent3" refType="h" fact="0.1305"/>
              <dgm:constr type="l" for="ch" forName="ChildAccent4" refType="w" fact="0.4297"/>
              <dgm:constr type="t" for="ch" forName="ChildAccent4" refType="h" fact="0.2168"/>
              <dgm:constr type="w" for="ch" forName="ChildAccent4" refType="w" fact="0.1432"/>
              <dgm:constr type="h" for="ch" forName="ChildAccent4" refType="h" fact="0.6526"/>
              <dgm:constr type="l" for="ch" forName="Parent4" refType="w" fact="0.4297"/>
              <dgm:constr type="t" for="ch" forName="Parent4" refType="h" fact="0.0645"/>
              <dgm:constr type="w" for="ch" forName="Parent4" refType="w" fact="0.1432"/>
              <dgm:constr type="h" for="ch" forName="Parent4" refType="h" fact="0.1523"/>
              <dgm:constr type="l" for="ch" forName="ChildAccent5" refType="w" fact="0.2865"/>
              <dgm:constr type="t" for="ch" forName="ChildAccent5" refType="h" fact="0.2168"/>
              <dgm:constr type="w" for="ch" forName="ChildAccent5" refType="w" fact="0.1432"/>
              <dgm:constr type="h" for="ch" forName="ChildAccent5" refType="h" fact="0.6962"/>
              <dgm:constr type="l" for="ch" forName="Parent5" refType="w" fact="0.2865"/>
              <dgm:constr type="t" for="ch" forName="Parent5" refType="h" fact="0.0428"/>
              <dgm:constr type="w" for="ch" forName="Parent5" refType="w" fact="0.1432"/>
              <dgm:constr type="h" for="ch" forName="Parent5" refType="h" fact="0.174"/>
              <dgm:constr type="l" for="ch" forName="ChildAccent6" refType="w" fact="0.1432"/>
              <dgm:constr type="t" for="ch" forName="ChildAccent6" refType="h" fact="0.2168"/>
              <dgm:constr type="w" for="ch" forName="ChildAccent6" refType="w" fact="0.1432"/>
              <dgm:constr type="h" for="ch" forName="ChildAccent6" refType="h" fact="0.7397"/>
              <dgm:constr type="l" for="ch" forName="Parent6" refType="w" fact="0.1432"/>
              <dgm:constr type="t" for="ch" forName="Parent6" refType="h" fact="0.0217"/>
              <dgm:constr type="w" for="ch" forName="Parent6" refType="w" fact="0.1432"/>
              <dgm:constr type="h" for="ch" forName="Parent6" refType="h" fact="0.1958"/>
              <dgm:constr type="l" for="ch" forName="ChildAccent7" refType="w" fact="0"/>
              <dgm:constr type="t" for="ch" forName="ChildAccent7" refType="h" fact="0.2168"/>
              <dgm:constr type="w" for="ch" forName="ChildAccent7" refType="w" fact="0.1432"/>
              <dgm:constr type="h" for="ch" forName="ChildAccent7" refType="h" fact="0.7832"/>
              <dgm:constr type="l" for="ch" forName="Parent7" refType="w" fact="0"/>
              <dgm:constr type="t" for="ch" forName="Parent7" refType="h" fact="0"/>
              <dgm:constr type="w" for="ch" forName="Parent7" refType="w" fact="0.1432"/>
              <dgm:constr type="h" for="ch" forName="Parent7" refType="h" fact="0.2175"/>
            </dgm:constrLst>
          </dgm:else>
        </dgm:choose>
      </dgm:else>
    </dgm:choose>
    <dgm:forEach name="wrapper" axis="self" ptType="parTrans">
      <dgm:forEach name="accentRepeat" axis="self">
        <dgm:layoutNode name="ChildAccent" styleLbl="alignImgPlace1">
          <dgm:alg type="sp"/>
          <dgm:choose name="Name20">
            <dgm:if name="Name21" axis="followSib" ptType="node" func="cnt" op="equ" val="0">
              <dgm:shape xmlns:r="http://schemas.openxmlformats.org/officeDocument/2006/relationships" type="wedgeRectCallout" r:blip="">
                <dgm:adjLst>
                  <dgm:adj idx="1" val="0"/>
                  <dgm:adj idx="2" val="0"/>
                </dgm:adjLst>
              </dgm:shape>
            </dgm:if>
            <dgm:else name="Name22">
              <dgm:choose name="Name23">
                <dgm:if name="Name24" axis="precedSib" ptType="node" func="cnt" op="equ" val="6">
                  <dgm:shape xmlns:r="http://schemas.openxmlformats.org/officeDocument/2006/relationships" type="wedgeRectCallout" r:blip="">
                    <dgm:adjLst>
                      <dgm:adj idx="1" val="0"/>
                      <dgm:adj idx="2" val="0"/>
                    </dgm:adjLst>
                  </dgm:shape>
                </dgm:if>
                <dgm:else name="Name25">
                  <dgm:choose name="Name26">
                    <dgm:if name="Name27" func="var" arg="dir" op="equ" val="norm">
                      <dgm:shape xmlns:r="http://schemas.openxmlformats.org/officeDocument/2006/relationships" type="wedgeRectCallout" r:blip="">
                        <dgm:adjLst>
                          <dgm:adj idx="1" val="0.625"/>
                          <dgm:adj idx="2" val="0.2083"/>
                        </dgm:adjLst>
                      </dgm:shape>
                    </dgm:if>
                    <dgm:else name="Name28">
                      <dgm:shape xmlns:r="http://schemas.openxmlformats.org/officeDocument/2006/relationships" type="wedgeRectCallout" r:blip="">
                        <dgm:adjLst>
                          <dgm:adj idx="1" val="-0.625"/>
                          <dgm:adj idx="2" val="0.2083"/>
                        </dgm:adjLst>
                      </dgm:shape>
                    </dgm:else>
                  </dgm:choose>
                </dgm:else>
              </dgm:choose>
            </dgm:else>
          </dgm:choose>
          <dgm:presOf axis="des" ptType="node"/>
        </dgm:layoutNode>
      </dgm:forEach>
    </dgm:forEach>
    <dgm:forEach name="Name29" axis="ch" ptType="node" st="7" cnt="1">
      <dgm:layoutNode name="ChildAccent7">
        <dgm:alg type="sp"/>
        <dgm:shape xmlns:r="http://schemas.openxmlformats.org/officeDocument/2006/relationships" r:blip="">
          <dgm:adjLst/>
        </dgm:shape>
        <dgm:presOf/>
        <dgm:constrLst/>
        <dgm:forEach name="Name30" ref="accentRepeat"/>
      </dgm:layoutNode>
      <dgm:layoutNode name="Child7" styleLbl="revTx">
        <dgm:varLst>
          <dgm:chMax val="0"/>
          <dgm:chPref val="0"/>
          <dgm:bulletEnabled val="1"/>
        </dgm:varLst>
        <dgm:choose name="Name31">
          <dgm:if name="Name32" func="var" arg="dir" op="equ" val="norm">
            <dgm:alg type="tx">
              <dgm:param type="parTxLTRAlign" val="r"/>
              <dgm:param type="shpTxLTRAlignCh" val="r"/>
              <dgm:param type="txAnchorVert" val="t"/>
            </dgm:alg>
          </dgm:if>
          <dgm:else name="Name3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7"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4" axis="ch" ptType="node" st="6" cnt="1">
      <dgm:layoutNode name="ChildAccent6">
        <dgm:alg type="sp"/>
        <dgm:shape xmlns:r="http://schemas.openxmlformats.org/officeDocument/2006/relationships" r:blip="">
          <dgm:adjLst/>
        </dgm:shape>
        <dgm:presOf/>
        <dgm:constrLst/>
        <dgm:forEach name="Name35" ref="accentRepeat"/>
      </dgm:layoutNode>
      <dgm:layoutNode name="Child6" styleLbl="revTx">
        <dgm:varLst>
          <dgm:chMax val="0"/>
          <dgm:chPref val="0"/>
          <dgm:bulletEnabled val="1"/>
        </dgm:varLst>
        <dgm:choose name="Name36">
          <dgm:if name="Name37" func="var" arg="dir" op="equ" val="norm">
            <dgm:alg type="tx">
              <dgm:param type="parTxLTRAlign" val="r"/>
              <dgm:param type="shpTxLTRAlignCh" val="r"/>
              <dgm:param type="txAnchorVert" val="t"/>
            </dgm:alg>
          </dgm:if>
          <dgm:else name="Name3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6"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39" axis="ch" ptType="node" st="5" cnt="1">
      <dgm:layoutNode name="ChildAccent5">
        <dgm:alg type="sp"/>
        <dgm:shape xmlns:r="http://schemas.openxmlformats.org/officeDocument/2006/relationships" r:blip="">
          <dgm:adjLst/>
        </dgm:shape>
        <dgm:presOf/>
        <dgm:constrLst/>
        <dgm:forEach name="Name40" ref="accentRepeat"/>
      </dgm:layoutNode>
      <dgm:layoutNode name="Child5" styleLbl="revTx">
        <dgm:varLst>
          <dgm:chMax val="0"/>
          <dgm:chPref val="0"/>
          <dgm:bulletEnabled val="1"/>
        </dgm:varLst>
        <dgm:choose name="Name41">
          <dgm:if name="Name42" func="var" arg="dir" op="equ" val="norm">
            <dgm:alg type="tx">
              <dgm:param type="parTxLTRAlign" val="r"/>
              <dgm:param type="shpTxLTRAlignCh" val="r"/>
              <dgm:param type="txAnchorVert" val="t"/>
            </dgm:alg>
          </dgm:if>
          <dgm:else name="Name4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5"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4" axis="ch" ptType="node" st="4" cnt="1">
      <dgm:layoutNode name="ChildAccent4">
        <dgm:alg type="sp"/>
        <dgm:shape xmlns:r="http://schemas.openxmlformats.org/officeDocument/2006/relationships" r:blip="">
          <dgm:adjLst/>
        </dgm:shape>
        <dgm:presOf/>
        <dgm:constrLst/>
        <dgm:forEach name="Name45" ref="accentRepeat"/>
      </dgm:layoutNode>
      <dgm:layoutNode name="Child4" styleLbl="revTx">
        <dgm:varLst>
          <dgm:chMax val="0"/>
          <dgm:chPref val="0"/>
          <dgm:bulletEnabled val="1"/>
        </dgm:varLst>
        <dgm:choose name="Name46">
          <dgm:if name="Name47" func="var" arg="dir" op="equ" val="norm">
            <dgm:alg type="tx">
              <dgm:param type="parTxLTRAlign" val="r"/>
              <dgm:param type="shpTxLTRAlignCh" val="r"/>
              <dgm:param type="txAnchorVert" val="t"/>
            </dgm:alg>
          </dgm:if>
          <dgm:else name="Name48">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4"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49" axis="ch" ptType="node" st="3" cnt="1">
      <dgm:layoutNode name="ChildAccent3">
        <dgm:alg type="sp"/>
        <dgm:shape xmlns:r="http://schemas.openxmlformats.org/officeDocument/2006/relationships" r:blip="">
          <dgm:adjLst/>
        </dgm:shape>
        <dgm:presOf/>
        <dgm:constrLst/>
        <dgm:forEach name="Name50" ref="accentRepeat"/>
      </dgm:layoutNode>
      <dgm:layoutNode name="Child3" styleLbl="revTx">
        <dgm:varLst>
          <dgm:chMax val="0"/>
          <dgm:chPref val="0"/>
          <dgm:bulletEnabled val="1"/>
        </dgm:varLst>
        <dgm:choose name="Name51">
          <dgm:if name="Name52" func="var" arg="dir" op="equ" val="norm">
            <dgm:alg type="tx">
              <dgm:param type="parTxLTRAlign" val="r"/>
              <dgm:param type="shpTxLTRAlignCh" val="r"/>
              <dgm:param type="txAnchorVert" val="t"/>
            </dgm:alg>
          </dgm:if>
          <dgm:else name="Name5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3"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4" axis="ch" ptType="node" st="2" cnt="1">
      <dgm:layoutNode name="ChildAccent2">
        <dgm:alg type="sp"/>
        <dgm:shape xmlns:r="http://schemas.openxmlformats.org/officeDocument/2006/relationships" r:blip="">
          <dgm:adjLst/>
        </dgm:shape>
        <dgm:presOf/>
        <dgm:constrLst/>
        <dgm:forEach name="Name55" ref="accentRepeat"/>
      </dgm:layoutNode>
      <dgm:layoutNode name="Child2" styleLbl="revTx">
        <dgm:varLst>
          <dgm:chMax val="0"/>
          <dgm:chPref val="0"/>
          <dgm:bulletEnabled val="1"/>
        </dgm:varLst>
        <dgm:choose name="Name56">
          <dgm:if name="Name57" func="var" arg="dir" op="equ" val="norm">
            <dgm:alg type="tx">
              <dgm:param type="parTxLTRAlign" val="r"/>
              <dgm:param type="shpTxLTRAlignCh" val="r"/>
              <dgm:param type="txAnchorVert" val="t"/>
            </dgm:alg>
          </dgm:if>
          <dgm:else name="Name58">
            <dgm:alg type="tx">
              <dgm:param type="parTxLTRAlign" val="l"/>
              <dgm:param type="shpTxLTRAlignCh" val="l"/>
              <dgm:param type="txAnchorVert" val="t"/>
            </dgm:alg>
          </dgm:else>
        </dgm:choose>
        <dgm:shape xmlns:r="http://schemas.openxmlformats.org/officeDocument/2006/relationships" type="rect" r:blip="" hideGeom="1">
          <dgm:adjLst/>
        </dgm:shape>
        <dgm:presOf axis="des des" ptType="node node"/>
        <dgm:presOf axis="des des" ptType="node 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2"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forEach name="Name59" axis="ch" ptType="node" cnt="1">
      <dgm:layoutNode name="ChildAccent1">
        <dgm:alg type="sp"/>
        <dgm:shape xmlns:r="http://schemas.openxmlformats.org/officeDocument/2006/relationships" r:blip="">
          <dgm:adjLst/>
        </dgm:shape>
        <dgm:presOf/>
        <dgm:constrLst/>
        <dgm:forEach name="Name60" ref="accentRepeat"/>
      </dgm:layoutNode>
      <dgm:layoutNode name="Child1" styleLbl="revTx">
        <dgm:varLst>
          <dgm:chMax val="0"/>
          <dgm:chPref val="0"/>
          <dgm:bulletEnabled val="1"/>
        </dgm:varLst>
        <dgm:choose name="Name61">
          <dgm:if name="Name62" func="var" arg="dir" op="equ" val="norm">
            <dgm:alg type="tx">
              <dgm:param type="parTxLTRAlign" val="r"/>
              <dgm:param type="shpTxLTRAlignCh" val="r"/>
              <dgm:param type="txAnchorVert" val="t"/>
            </dgm:alg>
          </dgm:if>
          <dgm:else name="Name63">
            <dgm:alg type="tx">
              <dgm:param type="parTxLTRAlign" val="l"/>
              <dgm:param type="shpTxLTRAlignCh" val="l"/>
              <dgm:param type="txAnchorVert" val="t"/>
            </dgm:alg>
          </dgm:else>
        </dgm:choose>
        <dgm:shape xmlns:r="http://schemas.openxmlformats.org/officeDocument/2006/relationships" type="rect" r:blip="" hideGeom="1">
          <dgm:adjLst/>
        </dgm:shape>
        <dgm:presOf axis="des" ptType="node"/>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layoutNode name="Parent1" styleLbl="node1">
        <dgm:varLst>
          <dgm:chMax val="2"/>
          <dgm:chPref val="1"/>
          <dgm:bulletEnabled val="1"/>
        </dgm:varLst>
        <dgm:alg type="tx">
          <dgm:param type="shpTxLTRAlignCh" val="ctr"/>
          <dgm:param type="txAnchorVertCh" val="mid"/>
        </dgm:alg>
        <dgm:shape xmlns:r="http://schemas.openxmlformats.org/officeDocument/2006/relationships" type="rect" r:blip="">
          <dgm:adjLst/>
        </dgm:shape>
        <dgm:presOf axis="self"/>
        <dgm:constrLst>
          <dgm:constr type="lMarg" refType="primFontSz" fact="0.25"/>
          <dgm:constr type="rMarg" refType="primFontSz" fact="0.25"/>
          <dgm:constr type="tMarg" refType="primFontSz" fact="0.25"/>
          <dgm:constr type="bMarg" refType="primFontSz" fact="0.2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1">
  <dgm:title val=""/>
  <dgm:desc val=""/>
  <dgm:catLst>
    <dgm:cat type="simple" pri="103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2">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1">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5.xml><?xml version="1.0" encoding="utf-8"?>
<dgm:styleDef xmlns:dgm="http://schemas.openxmlformats.org/drawingml/2006/diagram" xmlns:a="http://schemas.openxmlformats.org/drawingml/2006/main" uniqueId="urn:microsoft.com/office/officeart/2005/8/quickstyle/3d1#3">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7.xml><?xml version="1.0" encoding="utf-8"?>
<dgm:styleDef xmlns:dgm="http://schemas.openxmlformats.org/drawingml/2006/diagram" xmlns:a="http://schemas.openxmlformats.org/drawingml/2006/main" uniqueId="urn:microsoft.com/office/officeart/2005/8/quickstyle/3d1#4">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3">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4">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22.xml><?xml version="1.0" encoding="utf-8"?>
<dgm:styleDef xmlns:dgm="http://schemas.openxmlformats.org/drawingml/2006/diagram" xmlns:a="http://schemas.openxmlformats.org/drawingml/2006/main" uniqueId="urn:microsoft.com/office/officeart/2005/8/quickstyle/3d1#5">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5#5">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5#6">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2">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27.xml><?xml version="1.0" encoding="utf-8"?>
<dgm:styleDef xmlns:dgm="http://schemas.openxmlformats.org/drawingml/2006/diagram" xmlns:a="http://schemas.openxmlformats.org/drawingml/2006/main" uniqueId="urn:microsoft.com/office/officeart/2005/8/quickstyle/3d3#2">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1">
  <dgm:title val=""/>
  <dgm:desc val=""/>
  <dgm:catLst>
    <dgm:cat type="simple" pri="105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2#1">
  <dgm:title val=""/>
  <dgm:desc val=""/>
  <dgm:catLst>
    <dgm:cat type="simple" pri="102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2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2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4#3">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2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2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2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2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2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3d1#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3d1#2">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0A3CD19-40DF-4AA0-8B4D-AD5ED9C162FC}" type="datetimeFigureOut">
              <a:rPr lang="en-GB"/>
              <a:t>12/01/2021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atin typeface="Calibri" panose="020F0502020204030204" pitchFamily="34" charset="0"/>
              </a:defRPr>
            </a:lvl1pPr>
          </a:lstStyle>
          <a:p>
            <a:fld id="{26F2DFD7-627E-4D5B-8CF9-D40B243C9E34}" type="slidenum">
              <a:rPr lang="en-GB" altLang="en-US"/>
              <a:t>‹#›</a:t>
            </a:fld>
            <a:endParaRPr lang="en-GB" altLang="en-US"/>
          </a:p>
        </p:txBody>
      </p:sp>
    </p:spTree>
    <p:extLst>
      <p:ext uri="{BB962C8B-B14F-4D97-AF65-F5344CB8AC3E}">
        <p14:creationId xmlns:p14="http://schemas.microsoft.com/office/powerpoint/2010/main" val="3319099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en-GB" altLang="en-US"/>
          </a:p>
        </p:txBody>
      </p:sp>
      <p:sp>
        <p:nvSpPr>
          <p:cNvPr id="15364" name="Slide Number Placeholder 3"/>
          <p:cNvSpPr>
            <a:spLocks noGrp="1"/>
          </p:cNvSpPr>
          <p:nvPr>
            <p:ph type="sldNum" sz="quarter" idx="5"/>
          </p:nvPr>
        </p:nvSpPr>
        <p:spPr bwMode="auto">
          <a:ln>
            <a:miter lim="800000"/>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1765E1E-81B7-46B4-B4A1-E6B6308EAE26}" type="slidenum">
              <a:rPr lang="en-GB" altLang="en-US">
                <a:latin typeface="Calibri" panose="020F0502020204030204" pitchFamily="34" charset="0"/>
              </a:rPr>
              <a:t>1</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en-GB" altLang="en-US"/>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8D9418D-B0A4-4081-9D39-B43BDE9D4A71}" type="slidenum">
              <a:rPr lang="en-GB" altLang="en-US">
                <a:latin typeface="Calibri" panose="020F0502020204030204" pitchFamily="34" charset="0"/>
              </a:rPr>
              <a:t>49</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816F26EE-683A-40CD-A492-0B2962A65439}" type="datetimeFigureOut">
              <a:rPr lang="en-GB"/>
              <a:t>12/01/2021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95150FB0-E681-40FB-82C4-790998535A79}" type="slidenum">
              <a:rPr lang="en-GB" altLang="en-US"/>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F971419C-4164-4042-8ABB-322570DD0FCB}" type="datetimeFigureOut">
              <a:rPr lang="en-GB"/>
              <a:t>12/01/2021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4BFB229-CD60-4EB2-99FB-DFF5E3D66D47}" type="slidenum">
              <a:rPr lang="en-GB" altLang="en-US"/>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B33EDBB-921E-4475-BFF7-596BAA1798DC}" type="datetimeFigureOut">
              <a:rPr lang="en-GB"/>
              <a:t>12/01/2021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54B8105-248C-42EA-90D3-08A9C484A4B5}" type="slidenum">
              <a:rPr lang="en-GB" altLang="en-US"/>
              <a:t>‹#›</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4AB3823-3C07-4A70-887B-93A52773E96D}" type="datetimeFigureOut">
              <a:rPr lang="en-GB"/>
              <a:t>12/01/2021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E80ACC6-4C4F-43B1-9791-0D3A469D5D6D}" type="slidenum">
              <a:rPr lang="en-GB" altLang="en-US"/>
              <a:t>‹#›</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E4ACF99-9F30-445F-8B83-AA5377ADB556}" type="datetimeFigureOut">
              <a:rPr lang="en-GB"/>
              <a:t>12/01/2021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87F92EAA-6F5D-41EE-84AA-C7EB64E67B16}" type="slidenum">
              <a:rPr lang="en-GB" altLang="en-US"/>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33ED3564-31C9-477F-8227-01003EE96DD6}" type="datetimeFigureOut">
              <a:rPr lang="en-GB"/>
              <a:t>12/01/2021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BA415275-7B3D-4175-8F85-97AB4F037A48}" type="slidenum">
              <a:rPr lang="en-GB" altLang="en-US"/>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EADFB276-82A2-45CB-B8E8-0651A790032E}" type="datetimeFigureOut">
              <a:rPr lang="en-GB"/>
              <a:t>12/01/2021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52398E34-07D6-4BA3-83A0-BE9DB9E063E5}" type="slidenum">
              <a:rPr lang="en-GB" altLang="en-US"/>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9E0752B-AD14-4A0D-AE76-D04CFFE640B1}" type="datetimeFigureOut">
              <a:rPr lang="en-GB"/>
              <a:t>12/01/2021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CDE79E4-6EAA-420A-B5DE-A6CF8350C234}" type="slidenum">
              <a:rPr lang="en-GB" altLang="en-US"/>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E2CF059-EFE7-4BF3-BD4C-B567D2909849}" type="datetimeFigureOut">
              <a:rPr lang="en-GB"/>
              <a:t>12/01/2021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1A05388C-C65E-452F-9FAE-BE661D589EF5}" type="slidenum">
              <a:rPr lang="en-GB" altLang="en-US"/>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87FC141-8657-43A7-9EE1-1784ABA6E841}" type="datetimeFigureOut">
              <a:rPr lang="en-GB"/>
              <a:t>12/01/2021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85627A39-4C21-40FB-9BA4-093EEC06C45B}" type="slidenum">
              <a:rPr lang="en-GB" altLang="en-US"/>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A244A26-A313-41A2-B953-2491903B7284}" type="datetimeFigureOut">
              <a:rPr lang="en-GB"/>
              <a:t>12/01/2021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3ED01563-6DA2-4E60-8336-CA2489EAF785}" type="slidenum">
              <a:rPr lang="en-GB" altLang="en-US"/>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84E3746-F469-4761-9EB3-2584337BD8F5}" type="datetimeFigureOut">
              <a:rPr lang="en-GB"/>
              <a:t>12/01/2021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fld id="{88FAE754-BC33-4D01-BCEE-3770C45B06DC}" type="slidenum">
              <a:rPr lang="en-GB" altLang="en-US"/>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uk/imgres?imgurl=http://etc.usf.edu/clipart/41700/41757/FC_Therefore_41757_lg.gif&amp;imgrefurl=http://etc.usf.edu/clipart/41700/41757/fc_therefore_41757.htm&amp;usg=__eSYa9QIdV2gT4vx0M4EurzVg9wY=&amp;h=700&amp;w=541&amp;sz=3&amp;hl=en&amp;start=2&amp;zoom=1&amp;um=1&amp;itbs=1&amp;tbnid=1LpMn4WF6er1SM:&amp;tbnh=140&amp;tbnw=108&amp;prev=/images?q=therefore+symbol&amp;um=1&amp;hl=en&amp;tbs=isch:1"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slide" Target="slide3.xml"/><Relationship Id="rId7" Type="http://schemas.openxmlformats.org/officeDocument/2006/relationships/diagramQuickStyle" Target="../diagrams/quickStyle6.xml"/><Relationship Id="rId2" Type="http://schemas.openxmlformats.org/officeDocument/2006/relationships/hyperlink" Target="http://en.wikipedia.org/wiki/Paradox" TargetMode="External"/><Relationship Id="rId1" Type="http://schemas.openxmlformats.org/officeDocument/2006/relationships/slideLayout" Target="../slideLayouts/slideLayout2.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2.jpeg"/><Relationship Id="rId9" Type="http://schemas.microsoft.com/office/2007/relationships/diagramDrawing" Target="../diagrams/drawing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jpeg"/><Relationship Id="rId7" Type="http://schemas.openxmlformats.org/officeDocument/2006/relationships/diagramColors" Target="../diagrams/colors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4.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slide" Target="slide3.xml"/><Relationship Id="rId7" Type="http://schemas.openxmlformats.org/officeDocument/2006/relationships/diagramColors" Target="../diagrams/colors8.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5.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2.jpeg"/><Relationship Id="rId7" Type="http://schemas.openxmlformats.org/officeDocument/2006/relationships/diagramColors" Target="../diagrams/colors9.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16.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2.jpeg"/><Relationship Id="rId7" Type="http://schemas.openxmlformats.org/officeDocument/2006/relationships/diagramColors" Target="../diagrams/colors10.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17.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image" Target="../media/image2.jpeg"/><Relationship Id="rId7" Type="http://schemas.openxmlformats.org/officeDocument/2006/relationships/diagramColors" Target="../diagrams/colors1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18.xml.rels><?xml version="1.0" encoding="UTF-8" standalone="yes"?>
<Relationships xmlns="http://schemas.openxmlformats.org/package/2006/relationships"><Relationship Id="rId8" Type="http://schemas.microsoft.com/office/2007/relationships/diagramDrawing" Target="../diagrams/drawing12.xml"/><Relationship Id="rId3" Type="http://schemas.openxmlformats.org/officeDocument/2006/relationships/image" Target="../media/image2.jpeg"/><Relationship Id="rId7" Type="http://schemas.openxmlformats.org/officeDocument/2006/relationships/diagramColors" Target="../diagrams/colors1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2.xml"/><Relationship Id="rId5" Type="http://schemas.openxmlformats.org/officeDocument/2006/relationships/diagramLayout" Target="../diagrams/layout12.xml"/><Relationship Id="rId4" Type="http://schemas.openxmlformats.org/officeDocument/2006/relationships/diagramData" Target="../diagrams/data12.xml"/></Relationships>
</file>

<file path=ppt/slides/_rels/slide19.xml.rels><?xml version="1.0" encoding="UTF-8" standalone="yes"?>
<Relationships xmlns="http://schemas.openxmlformats.org/package/2006/relationships"><Relationship Id="rId8" Type="http://schemas.microsoft.com/office/2007/relationships/diagramDrawing" Target="../diagrams/drawing13.xml"/><Relationship Id="rId3" Type="http://schemas.openxmlformats.org/officeDocument/2006/relationships/image" Target="../media/image2.jpeg"/><Relationship Id="rId7" Type="http://schemas.openxmlformats.org/officeDocument/2006/relationships/diagramColors" Target="../diagrams/colors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3.xml"/><Relationship Id="rId5" Type="http://schemas.openxmlformats.org/officeDocument/2006/relationships/diagramLayout" Target="../diagrams/layout13.xml"/><Relationship Id="rId4" Type="http://schemas.openxmlformats.org/officeDocument/2006/relationships/diagramData" Target="../diagrams/data13.xml"/></Relationships>
</file>

<file path=ppt/slides/_rels/slide2.xml.rels><?xml version="1.0" encoding="UTF-8" standalone="yes"?>
<Relationships xmlns="http://schemas.openxmlformats.org/package/2006/relationships"><Relationship Id="rId8" Type="http://schemas.openxmlformats.org/officeDocument/2006/relationships/hyperlink" Target="http://www.sacred-texts.com/bud/zen/sayings.htm" TargetMode="External"/><Relationship Id="rId3" Type="http://schemas.openxmlformats.org/officeDocument/2006/relationships/hyperlink" Target="http://www.tru.ca/ae/php/phil/mclaughl/courses/ethics/bioeth/dilemmas.htm" TargetMode="External"/><Relationship Id="rId7" Type="http://schemas.openxmlformats.org/officeDocument/2006/relationships/hyperlink" Target="http://www.poetryarchive.org/" TargetMode="External"/><Relationship Id="rId12" Type="http://schemas.openxmlformats.org/officeDocument/2006/relationships/image" Target="../media/image1.jpeg"/><Relationship Id="rId2" Type="http://schemas.openxmlformats.org/officeDocument/2006/relationships/hyperlink" Target="http://www.friesian.com/valley/dilemmas.htm" TargetMode="External"/><Relationship Id="rId1" Type="http://schemas.openxmlformats.org/officeDocument/2006/relationships/slideLayout" Target="../slideLayouts/slideLayout2.xml"/><Relationship Id="rId6" Type="http://schemas.openxmlformats.org/officeDocument/2006/relationships/hyperlink" Target="http://famouspoetsandpoems.com/" TargetMode="External"/><Relationship Id="rId11" Type="http://schemas.openxmlformats.org/officeDocument/2006/relationships/hyperlink" Target="http://www.thefreedictionary.com/counterfactual" TargetMode="External"/><Relationship Id="rId5" Type="http://schemas.openxmlformats.org/officeDocument/2006/relationships/hyperlink" Target="http://www.poemhunter.com/" TargetMode="External"/><Relationship Id="rId10" Type="http://schemas.openxmlformats.org/officeDocument/2006/relationships/hyperlink" Target="http://www.debonogroup.com/six_thinking_hats.php" TargetMode="External"/><Relationship Id="rId4" Type="http://schemas.openxmlformats.org/officeDocument/2006/relationships/hyperlink" Target="http://www.edwarddebono.com/" TargetMode="External"/><Relationship Id="rId9" Type="http://schemas.openxmlformats.org/officeDocument/2006/relationships/hyperlink" Target="http://www.wikipedia.org/" TargetMode="External"/></Relationships>
</file>

<file path=ppt/slides/_rels/slide20.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2.jpeg"/><Relationship Id="rId7" Type="http://schemas.openxmlformats.org/officeDocument/2006/relationships/diagramColors" Target="../diagrams/colors1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1.xml.rels><?xml version="1.0" encoding="UTF-8" standalone="yes"?>
<Relationships xmlns="http://schemas.openxmlformats.org/package/2006/relationships"><Relationship Id="rId8" Type="http://schemas.microsoft.com/office/2007/relationships/diagramDrawing" Target="../diagrams/drawing15.xml"/><Relationship Id="rId3" Type="http://schemas.openxmlformats.org/officeDocument/2006/relationships/image" Target="../media/image2.jpeg"/><Relationship Id="rId7" Type="http://schemas.openxmlformats.org/officeDocument/2006/relationships/diagramColors" Target="../diagrams/colors1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5.xml"/><Relationship Id="rId5" Type="http://schemas.openxmlformats.org/officeDocument/2006/relationships/diagramLayout" Target="../diagrams/layout15.xml"/><Relationship Id="rId4" Type="http://schemas.openxmlformats.org/officeDocument/2006/relationships/diagramData" Target="../diagrams/data15.xml"/></Relationships>
</file>

<file path=ppt/slides/_rels/slide22.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2.jpeg"/><Relationship Id="rId7" Type="http://schemas.openxmlformats.org/officeDocument/2006/relationships/diagramColors" Target="../diagrams/colors1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hyperlink" Target="http://en.wikipedia.org/wiki/List_of_fallacies" TargetMode="External"/><Relationship Id="rId7" Type="http://schemas.openxmlformats.org/officeDocument/2006/relationships/diagramData" Target="../diagrams/data17.xml"/><Relationship Id="rId2" Type="http://schemas.openxmlformats.org/officeDocument/2006/relationships/hyperlink" Target="http://www.butterfliesandwheels.org/badmoves/" TargetMode="External"/><Relationship Id="rId1" Type="http://schemas.openxmlformats.org/officeDocument/2006/relationships/slideLayout" Target="../slideLayouts/slideLayout2.xml"/><Relationship Id="rId6" Type="http://schemas.openxmlformats.org/officeDocument/2006/relationships/image" Target="../media/image2.jpeg"/><Relationship Id="rId11" Type="http://schemas.microsoft.com/office/2007/relationships/diagramDrawing" Target="../diagrams/drawing17.xml"/><Relationship Id="rId5" Type="http://schemas.openxmlformats.org/officeDocument/2006/relationships/slide" Target="slide3.xml"/><Relationship Id="rId10" Type="http://schemas.openxmlformats.org/officeDocument/2006/relationships/diagramColors" Target="../diagrams/colors17.xml"/><Relationship Id="rId4" Type="http://schemas.openxmlformats.org/officeDocument/2006/relationships/hyperlink" Target="http://www.nizkor.org/features/fallacies/" TargetMode="External"/><Relationship Id="rId9"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8" Type="http://schemas.openxmlformats.org/officeDocument/2006/relationships/diagramColors" Target="../diagrams/colors18.xml"/><Relationship Id="rId3" Type="http://schemas.openxmlformats.org/officeDocument/2006/relationships/slide" Target="slide3.xml"/><Relationship Id="rId7" Type="http://schemas.openxmlformats.org/officeDocument/2006/relationships/diagramQuickStyle" Target="../diagrams/quickStyle18.xml"/><Relationship Id="rId2" Type="http://schemas.openxmlformats.org/officeDocument/2006/relationships/hyperlink" Target="http://www.debonogroup.com/six_thinking_hats.php" TargetMode="External"/><Relationship Id="rId1" Type="http://schemas.openxmlformats.org/officeDocument/2006/relationships/slideLayout" Target="../slideLayouts/slideLayout1.xml"/><Relationship Id="rId6" Type="http://schemas.openxmlformats.org/officeDocument/2006/relationships/diagramLayout" Target="../diagrams/layout18.xml"/><Relationship Id="rId5" Type="http://schemas.openxmlformats.org/officeDocument/2006/relationships/diagramData" Target="../diagrams/data18.xml"/><Relationship Id="rId4" Type="http://schemas.openxmlformats.org/officeDocument/2006/relationships/image" Target="../media/image2.jpeg"/><Relationship Id="rId9" Type="http://schemas.microsoft.com/office/2007/relationships/diagramDrawing" Target="../diagrams/drawing18.xml"/></Relationships>
</file>

<file path=ppt/slides/_rels/slide25.xml.rels><?xml version="1.0" encoding="UTF-8" standalone="yes"?>
<Relationships xmlns="http://schemas.openxmlformats.org/package/2006/relationships"><Relationship Id="rId8" Type="http://schemas.microsoft.com/office/2007/relationships/diagramDrawing" Target="../diagrams/drawing19.xml"/><Relationship Id="rId3" Type="http://schemas.openxmlformats.org/officeDocument/2006/relationships/image" Target="../media/image2.jpeg"/><Relationship Id="rId7" Type="http://schemas.openxmlformats.org/officeDocument/2006/relationships/diagramColors" Target="../diagrams/colors19.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19.xml"/><Relationship Id="rId5" Type="http://schemas.openxmlformats.org/officeDocument/2006/relationships/diagramLayout" Target="../diagrams/layout19.xml"/><Relationship Id="rId4" Type="http://schemas.openxmlformats.org/officeDocument/2006/relationships/diagramData" Target="../diagrams/data19.xml"/></Relationships>
</file>

<file path=ppt/slides/_rels/slide26.xml.rels><?xml version="1.0" encoding="UTF-8" standalone="yes"?>
<Relationships xmlns="http://schemas.openxmlformats.org/package/2006/relationships"><Relationship Id="rId8" Type="http://schemas.microsoft.com/office/2007/relationships/diagramDrawing" Target="../diagrams/drawing20.xml"/><Relationship Id="rId3" Type="http://schemas.openxmlformats.org/officeDocument/2006/relationships/slide" Target="slide3.xml"/><Relationship Id="rId7" Type="http://schemas.openxmlformats.org/officeDocument/2006/relationships/diagramColors" Target="../diagrams/colors20.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0.xml"/><Relationship Id="rId5" Type="http://schemas.openxmlformats.org/officeDocument/2006/relationships/diagramLayout" Target="../diagrams/layout20.xml"/><Relationship Id="rId4" Type="http://schemas.openxmlformats.org/officeDocument/2006/relationships/diagramData" Target="../diagrams/data20.xml"/></Relationships>
</file>

<file path=ppt/slides/_rels/slide27.xml.rels><?xml version="1.0" encoding="UTF-8" standalone="yes"?>
<Relationships xmlns="http://schemas.openxmlformats.org/package/2006/relationships"><Relationship Id="rId8" Type="http://schemas.microsoft.com/office/2007/relationships/diagramDrawing" Target="../diagrams/drawing21.xml"/><Relationship Id="rId3" Type="http://schemas.openxmlformats.org/officeDocument/2006/relationships/image" Target="../media/image2.jpeg"/><Relationship Id="rId7" Type="http://schemas.openxmlformats.org/officeDocument/2006/relationships/diagramColors" Target="../diagrams/colors2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21.xml"/><Relationship Id="rId5" Type="http://schemas.openxmlformats.org/officeDocument/2006/relationships/diagramLayout" Target="../diagrams/layout21.xml"/><Relationship Id="rId4" Type="http://schemas.openxmlformats.org/officeDocument/2006/relationships/diagramData" Target="../diagrams/data21.xml"/></Relationships>
</file>

<file path=ppt/slides/_rels/slide28.xml.rels><?xml version="1.0" encoding="UTF-8" standalone="yes"?>
<Relationships xmlns="http://schemas.openxmlformats.org/package/2006/relationships"><Relationship Id="rId8" Type="http://schemas.microsoft.com/office/2007/relationships/diagramDrawing" Target="../diagrams/drawing22.xml"/><Relationship Id="rId3" Type="http://schemas.openxmlformats.org/officeDocument/2006/relationships/slide" Target="slide3.xml"/><Relationship Id="rId7" Type="http://schemas.openxmlformats.org/officeDocument/2006/relationships/diagramColors" Target="../diagrams/colors2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2.xml"/><Relationship Id="rId5" Type="http://schemas.openxmlformats.org/officeDocument/2006/relationships/diagramLayout" Target="../diagrams/layout22.xml"/><Relationship Id="rId4" Type="http://schemas.openxmlformats.org/officeDocument/2006/relationships/diagramData" Target="../diagrams/data2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3" Type="http://schemas.openxmlformats.org/officeDocument/2006/relationships/slide" Target="slide15.xml"/><Relationship Id="rId18" Type="http://schemas.openxmlformats.org/officeDocument/2006/relationships/slide" Target="slide20.xml"/><Relationship Id="rId26" Type="http://schemas.openxmlformats.org/officeDocument/2006/relationships/slide" Target="slide28.xml"/><Relationship Id="rId39" Type="http://schemas.openxmlformats.org/officeDocument/2006/relationships/slide" Target="slide41.xml"/><Relationship Id="rId3" Type="http://schemas.openxmlformats.org/officeDocument/2006/relationships/slide" Target="slide5.xml"/><Relationship Id="rId21" Type="http://schemas.openxmlformats.org/officeDocument/2006/relationships/slide" Target="slide23.xml"/><Relationship Id="rId34" Type="http://schemas.openxmlformats.org/officeDocument/2006/relationships/slide" Target="slide36.xml"/><Relationship Id="rId42" Type="http://schemas.openxmlformats.org/officeDocument/2006/relationships/slide" Target="slide44.xml"/><Relationship Id="rId47" Type="http://schemas.openxmlformats.org/officeDocument/2006/relationships/slide" Target="slide49.xml"/><Relationship Id="rId50" Type="http://schemas.openxmlformats.org/officeDocument/2006/relationships/slide" Target="slide52.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5" Type="http://schemas.openxmlformats.org/officeDocument/2006/relationships/slide" Target="slide27.xml"/><Relationship Id="rId33" Type="http://schemas.openxmlformats.org/officeDocument/2006/relationships/slide" Target="slide35.xml"/><Relationship Id="rId38" Type="http://schemas.openxmlformats.org/officeDocument/2006/relationships/slide" Target="slide40.xml"/><Relationship Id="rId46" Type="http://schemas.openxmlformats.org/officeDocument/2006/relationships/slide" Target="slide48.xml"/><Relationship Id="rId2" Type="http://schemas.openxmlformats.org/officeDocument/2006/relationships/slide" Target="slide4.xml"/><Relationship Id="rId16" Type="http://schemas.openxmlformats.org/officeDocument/2006/relationships/slide" Target="slide18.xml"/><Relationship Id="rId20" Type="http://schemas.openxmlformats.org/officeDocument/2006/relationships/slide" Target="slide22.xml"/><Relationship Id="rId29" Type="http://schemas.openxmlformats.org/officeDocument/2006/relationships/slide" Target="slide31.xml"/><Relationship Id="rId41"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slide" Target="slide8.xml"/><Relationship Id="rId11" Type="http://schemas.openxmlformats.org/officeDocument/2006/relationships/slide" Target="slide13.xml"/><Relationship Id="rId24" Type="http://schemas.openxmlformats.org/officeDocument/2006/relationships/slide" Target="slide26.xml"/><Relationship Id="rId32" Type="http://schemas.openxmlformats.org/officeDocument/2006/relationships/slide" Target="slide34.xml"/><Relationship Id="rId37" Type="http://schemas.openxmlformats.org/officeDocument/2006/relationships/slide" Target="slide39.xml"/><Relationship Id="rId40" Type="http://schemas.openxmlformats.org/officeDocument/2006/relationships/slide" Target="slide42.xml"/><Relationship Id="rId45" Type="http://schemas.openxmlformats.org/officeDocument/2006/relationships/slide" Target="slide47.xml"/><Relationship Id="rId5" Type="http://schemas.openxmlformats.org/officeDocument/2006/relationships/slide" Target="slide7.xml"/><Relationship Id="rId15" Type="http://schemas.openxmlformats.org/officeDocument/2006/relationships/slide" Target="slide17.xml"/><Relationship Id="rId23" Type="http://schemas.openxmlformats.org/officeDocument/2006/relationships/slide" Target="slide25.xml"/><Relationship Id="rId28" Type="http://schemas.openxmlformats.org/officeDocument/2006/relationships/slide" Target="slide30.xml"/><Relationship Id="rId36" Type="http://schemas.openxmlformats.org/officeDocument/2006/relationships/slide" Target="slide38.xml"/><Relationship Id="rId49" Type="http://schemas.openxmlformats.org/officeDocument/2006/relationships/slide" Target="slide51.xml"/><Relationship Id="rId10" Type="http://schemas.openxmlformats.org/officeDocument/2006/relationships/slide" Target="slide12.xml"/><Relationship Id="rId19" Type="http://schemas.openxmlformats.org/officeDocument/2006/relationships/slide" Target="slide21.xml"/><Relationship Id="rId31" Type="http://schemas.openxmlformats.org/officeDocument/2006/relationships/slide" Target="slide33.xml"/><Relationship Id="rId44" Type="http://schemas.openxmlformats.org/officeDocument/2006/relationships/slide" Target="slide46.xml"/><Relationship Id="rId52" Type="http://schemas.openxmlformats.org/officeDocument/2006/relationships/image" Target="../media/image1.jpeg"/><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 Id="rId27" Type="http://schemas.openxmlformats.org/officeDocument/2006/relationships/slide" Target="slide29.xml"/><Relationship Id="rId30" Type="http://schemas.openxmlformats.org/officeDocument/2006/relationships/slide" Target="slide32.xml"/><Relationship Id="rId35" Type="http://schemas.openxmlformats.org/officeDocument/2006/relationships/slide" Target="slide37.xml"/><Relationship Id="rId43" Type="http://schemas.openxmlformats.org/officeDocument/2006/relationships/slide" Target="slide45.xml"/><Relationship Id="rId48" Type="http://schemas.openxmlformats.org/officeDocument/2006/relationships/slide" Target="slide50.xml"/><Relationship Id="rId8" Type="http://schemas.openxmlformats.org/officeDocument/2006/relationships/slide" Target="slide10.xml"/><Relationship Id="rId51" Type="http://schemas.openxmlformats.org/officeDocument/2006/relationships/slide" Target="slide53.xml"/></Relationships>
</file>

<file path=ppt/slides/_rels/slide30.xml.rels><?xml version="1.0" encoding="UTF-8" standalone="yes"?>
<Relationships xmlns="http://schemas.openxmlformats.org/package/2006/relationships"><Relationship Id="rId8" Type="http://schemas.microsoft.com/office/2007/relationships/diagramDrawing" Target="../diagrams/drawing23.xml"/><Relationship Id="rId3" Type="http://schemas.openxmlformats.org/officeDocument/2006/relationships/slide" Target="slide3.xml"/><Relationship Id="rId7" Type="http://schemas.openxmlformats.org/officeDocument/2006/relationships/diagramColors" Target="../diagrams/colors2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3.xml"/><Relationship Id="rId5" Type="http://schemas.openxmlformats.org/officeDocument/2006/relationships/diagramLayout" Target="../diagrams/layout23.xml"/><Relationship Id="rId4" Type="http://schemas.openxmlformats.org/officeDocument/2006/relationships/diagramData" Target="../diagrams/data23.xml"/></Relationships>
</file>

<file path=ppt/slides/_rels/slide31.xml.rels><?xml version="1.0" encoding="UTF-8" standalone="yes"?>
<Relationships xmlns="http://schemas.openxmlformats.org/package/2006/relationships"><Relationship Id="rId8" Type="http://schemas.microsoft.com/office/2007/relationships/diagramDrawing" Target="../diagrams/drawing24.xml"/><Relationship Id="rId3" Type="http://schemas.openxmlformats.org/officeDocument/2006/relationships/slide" Target="slide3.xml"/><Relationship Id="rId7" Type="http://schemas.openxmlformats.org/officeDocument/2006/relationships/diagramColors" Target="../diagrams/colors2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4.xml"/><Relationship Id="rId5" Type="http://schemas.openxmlformats.org/officeDocument/2006/relationships/diagramLayout" Target="../diagrams/layout24.xml"/><Relationship Id="rId4" Type="http://schemas.openxmlformats.org/officeDocument/2006/relationships/diagramData" Target="../diagrams/data24.xml"/></Relationships>
</file>

<file path=ppt/slides/_rels/slide32.xml.rels><?xml version="1.0" encoding="UTF-8" standalone="yes"?>
<Relationships xmlns="http://schemas.openxmlformats.org/package/2006/relationships"><Relationship Id="rId8" Type="http://schemas.microsoft.com/office/2007/relationships/diagramDrawing" Target="../diagrams/drawing25.xml"/><Relationship Id="rId3" Type="http://schemas.openxmlformats.org/officeDocument/2006/relationships/slide" Target="slide3.xml"/><Relationship Id="rId7" Type="http://schemas.openxmlformats.org/officeDocument/2006/relationships/diagramColors" Target="../diagrams/colors2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5.xml"/><Relationship Id="rId5" Type="http://schemas.openxmlformats.org/officeDocument/2006/relationships/diagramLayout" Target="../diagrams/layout25.xml"/><Relationship Id="rId4" Type="http://schemas.openxmlformats.org/officeDocument/2006/relationships/diagramData" Target="../diagrams/data25.xml"/></Relationships>
</file>

<file path=ppt/slides/_rels/slide33.xml.rels><?xml version="1.0" encoding="UTF-8" standalone="yes"?>
<Relationships xmlns="http://schemas.openxmlformats.org/package/2006/relationships"><Relationship Id="rId8" Type="http://schemas.microsoft.com/office/2007/relationships/diagramDrawing" Target="../diagrams/drawing26.xml"/><Relationship Id="rId3" Type="http://schemas.openxmlformats.org/officeDocument/2006/relationships/slide" Target="slide3.xml"/><Relationship Id="rId7" Type="http://schemas.openxmlformats.org/officeDocument/2006/relationships/diagramColors" Target="../diagrams/colors26.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6.xml"/><Relationship Id="rId5" Type="http://schemas.openxmlformats.org/officeDocument/2006/relationships/diagramLayout" Target="../diagrams/layout26.xml"/><Relationship Id="rId4" Type="http://schemas.openxmlformats.org/officeDocument/2006/relationships/diagramData" Target="../diagrams/data26.xml"/></Relationships>
</file>

<file path=ppt/slides/_rels/slide34.xml.rels><?xml version="1.0" encoding="UTF-8" standalone="yes"?>
<Relationships xmlns="http://schemas.openxmlformats.org/package/2006/relationships"><Relationship Id="rId8" Type="http://schemas.microsoft.com/office/2007/relationships/diagramDrawing" Target="../diagrams/drawing27.xml"/><Relationship Id="rId3" Type="http://schemas.openxmlformats.org/officeDocument/2006/relationships/slide" Target="slide3.xml"/><Relationship Id="rId7" Type="http://schemas.openxmlformats.org/officeDocument/2006/relationships/diagramColors" Target="../diagrams/colors27.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7.xml"/><Relationship Id="rId5" Type="http://schemas.openxmlformats.org/officeDocument/2006/relationships/diagramLayout" Target="../diagrams/layout27.xml"/><Relationship Id="rId4" Type="http://schemas.openxmlformats.org/officeDocument/2006/relationships/diagramData" Target="../diagrams/data27.xml"/></Relationships>
</file>

<file path=ppt/slides/_rels/slide35.xml.rels><?xml version="1.0" encoding="UTF-8" standalone="yes"?>
<Relationships xmlns="http://schemas.openxmlformats.org/package/2006/relationships"><Relationship Id="rId8" Type="http://schemas.microsoft.com/office/2007/relationships/diagramDrawing" Target="../diagrams/drawing28.xml"/><Relationship Id="rId3" Type="http://schemas.openxmlformats.org/officeDocument/2006/relationships/image" Target="../media/image2.jpeg"/><Relationship Id="rId7" Type="http://schemas.openxmlformats.org/officeDocument/2006/relationships/diagramColors" Target="../diagrams/colors28.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28.xml"/><Relationship Id="rId5" Type="http://schemas.openxmlformats.org/officeDocument/2006/relationships/diagramLayout" Target="../diagrams/layout28.xml"/><Relationship Id="rId4" Type="http://schemas.openxmlformats.org/officeDocument/2006/relationships/diagramData" Target="../diagrams/data28.xml"/></Relationships>
</file>

<file path=ppt/slides/_rels/slide36.xml.rels><?xml version="1.0" encoding="UTF-8" standalone="yes"?>
<Relationships xmlns="http://schemas.openxmlformats.org/package/2006/relationships"><Relationship Id="rId8" Type="http://schemas.microsoft.com/office/2007/relationships/diagramDrawing" Target="../diagrams/drawing29.xml"/><Relationship Id="rId3" Type="http://schemas.openxmlformats.org/officeDocument/2006/relationships/slide" Target="slide3.xml"/><Relationship Id="rId7" Type="http://schemas.openxmlformats.org/officeDocument/2006/relationships/diagramColors" Target="../diagrams/colors29.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29.xml"/><Relationship Id="rId5" Type="http://schemas.openxmlformats.org/officeDocument/2006/relationships/diagramLayout" Target="../diagrams/layout29.xml"/><Relationship Id="rId4" Type="http://schemas.openxmlformats.org/officeDocument/2006/relationships/diagramData" Target="../diagrams/data29.xml"/></Relationships>
</file>

<file path=ppt/slides/_rels/slide37.xml.rels><?xml version="1.0" encoding="UTF-8" standalone="yes"?>
<Relationships xmlns="http://schemas.openxmlformats.org/package/2006/relationships"><Relationship Id="rId8" Type="http://schemas.microsoft.com/office/2007/relationships/diagramDrawing" Target="../diagrams/drawing30.xml"/><Relationship Id="rId3" Type="http://schemas.openxmlformats.org/officeDocument/2006/relationships/image" Target="../media/image2.jpeg"/><Relationship Id="rId7" Type="http://schemas.openxmlformats.org/officeDocument/2006/relationships/diagramColors" Target="../diagrams/colors3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0.xml"/><Relationship Id="rId5" Type="http://schemas.openxmlformats.org/officeDocument/2006/relationships/diagramLayout" Target="../diagrams/layout30.xml"/><Relationship Id="rId4" Type="http://schemas.openxmlformats.org/officeDocument/2006/relationships/diagramData" Target="../diagrams/data30.xml"/></Relationships>
</file>

<file path=ppt/slides/_rels/slide38.xml.rels><?xml version="1.0" encoding="UTF-8" standalone="yes"?>
<Relationships xmlns="http://schemas.openxmlformats.org/package/2006/relationships"><Relationship Id="rId8" Type="http://schemas.microsoft.com/office/2007/relationships/diagramDrawing" Target="../diagrams/drawing31.xml"/><Relationship Id="rId3" Type="http://schemas.openxmlformats.org/officeDocument/2006/relationships/slide" Target="slide3.xml"/><Relationship Id="rId7" Type="http://schemas.openxmlformats.org/officeDocument/2006/relationships/diagramColors" Target="../diagrams/colors3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31.xml"/><Relationship Id="rId5" Type="http://schemas.openxmlformats.org/officeDocument/2006/relationships/diagramLayout" Target="../diagrams/layout31.xml"/><Relationship Id="rId4" Type="http://schemas.openxmlformats.org/officeDocument/2006/relationships/diagramData" Target="../diagrams/data31.xml"/></Relationships>
</file>

<file path=ppt/slides/_rels/slide39.xml.rels><?xml version="1.0" encoding="UTF-8" standalone="yes"?>
<Relationships xmlns="http://schemas.openxmlformats.org/package/2006/relationships"><Relationship Id="rId8" Type="http://schemas.microsoft.com/office/2007/relationships/diagramDrawing" Target="../diagrams/drawing32.xml"/><Relationship Id="rId3" Type="http://schemas.openxmlformats.org/officeDocument/2006/relationships/slide" Target="slide3.xml"/><Relationship Id="rId7" Type="http://schemas.openxmlformats.org/officeDocument/2006/relationships/diagramColors" Target="../diagrams/colors32.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32.xml"/><Relationship Id="rId5" Type="http://schemas.openxmlformats.org/officeDocument/2006/relationships/diagramLayout" Target="../diagrams/layout32.xml"/><Relationship Id="rId4" Type="http://schemas.openxmlformats.org/officeDocument/2006/relationships/diagramData" Target="../diagrams/data32.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8" Type="http://schemas.microsoft.com/office/2007/relationships/diagramDrawing" Target="../diagrams/drawing33.xml"/><Relationship Id="rId3" Type="http://schemas.openxmlformats.org/officeDocument/2006/relationships/image" Target="../media/image2.jpeg"/><Relationship Id="rId7" Type="http://schemas.openxmlformats.org/officeDocument/2006/relationships/diagramColors" Target="../diagrams/colors33.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3.xml"/><Relationship Id="rId5" Type="http://schemas.openxmlformats.org/officeDocument/2006/relationships/diagramLayout" Target="../diagrams/layout33.xml"/><Relationship Id="rId4" Type="http://schemas.openxmlformats.org/officeDocument/2006/relationships/diagramData" Target="../diagrams/data33.xml"/></Relationships>
</file>

<file path=ppt/slides/_rels/slide41.xml.rels><?xml version="1.0" encoding="UTF-8" standalone="yes"?>
<Relationships xmlns="http://schemas.openxmlformats.org/package/2006/relationships"><Relationship Id="rId8" Type="http://schemas.microsoft.com/office/2007/relationships/diagramDrawing" Target="../diagrams/drawing34.xml"/><Relationship Id="rId3" Type="http://schemas.openxmlformats.org/officeDocument/2006/relationships/image" Target="../media/image2.jpeg"/><Relationship Id="rId7" Type="http://schemas.openxmlformats.org/officeDocument/2006/relationships/diagramColors" Target="../diagrams/colors34.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4.xml"/><Relationship Id="rId5" Type="http://schemas.openxmlformats.org/officeDocument/2006/relationships/diagramLayout" Target="../diagrams/layout34.xml"/><Relationship Id="rId4" Type="http://schemas.openxmlformats.org/officeDocument/2006/relationships/diagramData" Target="../diagrams/data34.xml"/></Relationships>
</file>

<file path=ppt/slides/_rels/slide42.xml.rels><?xml version="1.0" encoding="UTF-8" standalone="yes"?>
<Relationships xmlns="http://schemas.openxmlformats.org/package/2006/relationships"><Relationship Id="rId8" Type="http://schemas.microsoft.com/office/2007/relationships/diagramDrawing" Target="../diagrams/drawing35.xml"/><Relationship Id="rId3" Type="http://schemas.openxmlformats.org/officeDocument/2006/relationships/slide" Target="slide3.xml"/><Relationship Id="rId7" Type="http://schemas.openxmlformats.org/officeDocument/2006/relationships/diagramColors" Target="../diagrams/colors3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35.xml"/><Relationship Id="rId5" Type="http://schemas.openxmlformats.org/officeDocument/2006/relationships/diagramLayout" Target="../diagrams/layout35.xml"/><Relationship Id="rId4" Type="http://schemas.openxmlformats.org/officeDocument/2006/relationships/diagramData" Target="../diagrams/data35.xml"/></Relationships>
</file>

<file path=ppt/slides/_rels/slide43.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diagramLayout" Target="../diagrams/layout36.xml"/><Relationship Id="rId7" Type="http://schemas.openxmlformats.org/officeDocument/2006/relationships/image" Target="../media/image2.jpeg"/><Relationship Id="rId2" Type="http://schemas.openxmlformats.org/officeDocument/2006/relationships/diagramData" Target="../diagrams/data36.xml"/><Relationship Id="rId1" Type="http://schemas.openxmlformats.org/officeDocument/2006/relationships/slideLayout" Target="../slideLayouts/slideLayout1.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4.xml.rels><?xml version="1.0" encoding="UTF-8" standalone="yes"?>
<Relationships xmlns="http://schemas.openxmlformats.org/package/2006/relationships"><Relationship Id="rId8" Type="http://schemas.microsoft.com/office/2007/relationships/diagramDrawing" Target="../diagrams/drawing37.xml"/><Relationship Id="rId3" Type="http://schemas.openxmlformats.org/officeDocument/2006/relationships/image" Target="../media/image2.jpeg"/><Relationship Id="rId7" Type="http://schemas.openxmlformats.org/officeDocument/2006/relationships/diagramColors" Target="../diagrams/colors37.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7.xml"/><Relationship Id="rId5" Type="http://schemas.openxmlformats.org/officeDocument/2006/relationships/diagramLayout" Target="../diagrams/layout37.xml"/><Relationship Id="rId4" Type="http://schemas.openxmlformats.org/officeDocument/2006/relationships/diagramData" Target="../diagrams/data37.xml"/></Relationships>
</file>

<file path=ppt/slides/_rels/slide45.xml.rels><?xml version="1.0" encoding="UTF-8" standalone="yes"?>
<Relationships xmlns="http://schemas.openxmlformats.org/package/2006/relationships"><Relationship Id="rId8" Type="http://schemas.microsoft.com/office/2007/relationships/diagramDrawing" Target="../diagrams/drawing38.xml"/><Relationship Id="rId3" Type="http://schemas.openxmlformats.org/officeDocument/2006/relationships/image" Target="../media/image2.jpeg"/><Relationship Id="rId7" Type="http://schemas.openxmlformats.org/officeDocument/2006/relationships/diagramColors" Target="../diagrams/colors38.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8.xml"/><Relationship Id="rId5" Type="http://schemas.openxmlformats.org/officeDocument/2006/relationships/diagramLayout" Target="../diagrams/layout38.xml"/><Relationship Id="rId4" Type="http://schemas.openxmlformats.org/officeDocument/2006/relationships/diagramData" Target="../diagrams/data38.xml"/></Relationships>
</file>

<file path=ppt/slides/_rels/slide46.xml.rels><?xml version="1.0" encoding="UTF-8" standalone="yes"?>
<Relationships xmlns="http://schemas.openxmlformats.org/package/2006/relationships"><Relationship Id="rId8" Type="http://schemas.microsoft.com/office/2007/relationships/diagramDrawing" Target="../diagrams/drawing39.xml"/><Relationship Id="rId3" Type="http://schemas.openxmlformats.org/officeDocument/2006/relationships/image" Target="../media/image2.jpeg"/><Relationship Id="rId7" Type="http://schemas.openxmlformats.org/officeDocument/2006/relationships/diagramColors" Target="../diagrams/colors39.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39.xml"/><Relationship Id="rId5" Type="http://schemas.openxmlformats.org/officeDocument/2006/relationships/diagramLayout" Target="../diagrams/layout39.xml"/><Relationship Id="rId4" Type="http://schemas.openxmlformats.org/officeDocument/2006/relationships/diagramData" Target="../diagrams/data39.xml"/></Relationships>
</file>

<file path=ppt/slides/_rels/slide47.xml.rels><?xml version="1.0" encoding="UTF-8" standalone="yes"?>
<Relationships xmlns="http://schemas.openxmlformats.org/package/2006/relationships"><Relationship Id="rId8" Type="http://schemas.microsoft.com/office/2007/relationships/diagramDrawing" Target="../diagrams/drawing40.xml"/><Relationship Id="rId3" Type="http://schemas.openxmlformats.org/officeDocument/2006/relationships/image" Target="../media/image2.jpeg"/><Relationship Id="rId7" Type="http://schemas.openxmlformats.org/officeDocument/2006/relationships/diagramColors" Target="../diagrams/colors40.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40.xml"/><Relationship Id="rId5" Type="http://schemas.openxmlformats.org/officeDocument/2006/relationships/diagramLayout" Target="../diagrams/layout40.xml"/><Relationship Id="rId4" Type="http://schemas.openxmlformats.org/officeDocument/2006/relationships/diagramData" Target="../diagrams/data40.xml"/></Relationships>
</file>

<file path=ppt/slides/_rels/slide48.xml.rels><?xml version="1.0" encoding="UTF-8" standalone="yes"?>
<Relationships xmlns="http://schemas.openxmlformats.org/package/2006/relationships"><Relationship Id="rId8" Type="http://schemas.microsoft.com/office/2007/relationships/diagramDrawing" Target="../diagrams/drawing41.xml"/><Relationship Id="rId3" Type="http://schemas.openxmlformats.org/officeDocument/2006/relationships/image" Target="../media/image2.jpeg"/><Relationship Id="rId7" Type="http://schemas.openxmlformats.org/officeDocument/2006/relationships/diagramColors" Target="../diagrams/colors41.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41.xml"/><Relationship Id="rId5" Type="http://schemas.openxmlformats.org/officeDocument/2006/relationships/diagramLayout" Target="../diagrams/layout41.xml"/><Relationship Id="rId4" Type="http://schemas.openxmlformats.org/officeDocument/2006/relationships/diagramData" Target="../diagrams/data41.xml"/></Relationships>
</file>

<file path=ppt/slides/_rels/slide4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Data" Target="../diagrams/data42.xml"/><Relationship Id="rId7" Type="http://schemas.microsoft.com/office/2007/relationships/diagramDrawing" Target="../diagrams/drawing4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42.xml"/><Relationship Id="rId5" Type="http://schemas.openxmlformats.org/officeDocument/2006/relationships/diagramQuickStyle" Target="../diagrams/quickStyle42.xml"/><Relationship Id="rId4" Type="http://schemas.openxmlformats.org/officeDocument/2006/relationships/diagramLayout" Target="../diagrams/layout42.xml"/><Relationship Id="rId9"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hyperlink" Target="http://www.tru.ca/ae/php/phil/mclaughl/courses/ethics/bioeth/dilemmas.htm" TargetMode="External"/><Relationship Id="rId7" Type="http://schemas.openxmlformats.org/officeDocument/2006/relationships/diagramLayout" Target="../diagrams/layout3.xml"/><Relationship Id="rId2" Type="http://schemas.openxmlformats.org/officeDocument/2006/relationships/hyperlink" Target="http://www.friesian.com/valley/dilemmas.htm" TargetMode="External"/><Relationship Id="rId1" Type="http://schemas.openxmlformats.org/officeDocument/2006/relationships/slideLayout" Target="../slideLayouts/slideLayout2.xml"/><Relationship Id="rId6" Type="http://schemas.openxmlformats.org/officeDocument/2006/relationships/diagramData" Target="../diagrams/data3.xml"/><Relationship Id="rId5" Type="http://schemas.openxmlformats.org/officeDocument/2006/relationships/image" Target="../media/image2.jpeg"/><Relationship Id="rId10" Type="http://schemas.microsoft.com/office/2007/relationships/diagramDrawing" Target="../diagrams/drawing3.xml"/><Relationship Id="rId4" Type="http://schemas.openxmlformats.org/officeDocument/2006/relationships/slide" Target="slide3.xml"/><Relationship Id="rId9" Type="http://schemas.openxmlformats.org/officeDocument/2006/relationships/diagramColors" Target="../diagrams/colors3.xml"/></Relationships>
</file>

<file path=ppt/slides/_rels/slide50.xml.rels><?xml version="1.0" encoding="UTF-8" standalone="yes"?>
<Relationships xmlns="http://schemas.openxmlformats.org/package/2006/relationships"><Relationship Id="rId8" Type="http://schemas.microsoft.com/office/2007/relationships/diagramDrawing" Target="../diagrams/drawing43.xml"/><Relationship Id="rId3" Type="http://schemas.openxmlformats.org/officeDocument/2006/relationships/slide" Target="slide3.xml"/><Relationship Id="rId7" Type="http://schemas.openxmlformats.org/officeDocument/2006/relationships/diagramColors" Target="../diagrams/colors43.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43.xml"/><Relationship Id="rId5" Type="http://schemas.openxmlformats.org/officeDocument/2006/relationships/diagramLayout" Target="../diagrams/layout43.xml"/><Relationship Id="rId4" Type="http://schemas.openxmlformats.org/officeDocument/2006/relationships/diagramData" Target="../diagrams/data43.xml"/></Relationships>
</file>

<file path=ppt/slides/_rels/slide51.xml.rels><?xml version="1.0" encoding="UTF-8" standalone="yes"?>
<Relationships xmlns="http://schemas.openxmlformats.org/package/2006/relationships"><Relationship Id="rId8" Type="http://schemas.microsoft.com/office/2007/relationships/diagramDrawing" Target="../diagrams/drawing44.xml"/><Relationship Id="rId3" Type="http://schemas.openxmlformats.org/officeDocument/2006/relationships/slide" Target="slide3.xml"/><Relationship Id="rId7" Type="http://schemas.openxmlformats.org/officeDocument/2006/relationships/diagramColors" Target="../diagrams/colors44.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44.xml"/><Relationship Id="rId5" Type="http://schemas.openxmlformats.org/officeDocument/2006/relationships/diagramLayout" Target="../diagrams/layout44.xml"/><Relationship Id="rId4" Type="http://schemas.openxmlformats.org/officeDocument/2006/relationships/diagramData" Target="../diagrams/data44.xml"/></Relationships>
</file>

<file path=ppt/slides/_rels/slide52.xml.rels><?xml version="1.0" encoding="UTF-8" standalone="yes"?>
<Relationships xmlns="http://schemas.openxmlformats.org/package/2006/relationships"><Relationship Id="rId8" Type="http://schemas.microsoft.com/office/2007/relationships/diagramDrawing" Target="../diagrams/drawing45.xml"/><Relationship Id="rId3" Type="http://schemas.openxmlformats.org/officeDocument/2006/relationships/slide" Target="slide3.xml"/><Relationship Id="rId7" Type="http://schemas.openxmlformats.org/officeDocument/2006/relationships/diagramColors" Target="../diagrams/colors4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diagramQuickStyle" Target="../diagrams/quickStyle45.xml"/><Relationship Id="rId5" Type="http://schemas.openxmlformats.org/officeDocument/2006/relationships/diagramLayout" Target="../diagrams/layout45.xml"/><Relationship Id="rId4" Type="http://schemas.openxmlformats.org/officeDocument/2006/relationships/diagramData" Target="../diagrams/data45.xml"/></Relationships>
</file>

<file path=ppt/slides/_rels/slide53.xml.rels><?xml version="1.0" encoding="UTF-8" standalone="yes"?>
<Relationships xmlns="http://schemas.openxmlformats.org/package/2006/relationships"><Relationship Id="rId8" Type="http://schemas.microsoft.com/office/2007/relationships/diagramDrawing" Target="../diagrams/drawing46.xml"/><Relationship Id="rId3" Type="http://schemas.openxmlformats.org/officeDocument/2006/relationships/image" Target="../media/image2.jpeg"/><Relationship Id="rId7" Type="http://schemas.openxmlformats.org/officeDocument/2006/relationships/diagramColors" Target="../diagrams/colors46.xml"/><Relationship Id="rId2" Type="http://schemas.openxmlformats.org/officeDocument/2006/relationships/slide" Target="slide3.xml"/><Relationship Id="rId1" Type="http://schemas.openxmlformats.org/officeDocument/2006/relationships/slideLayout" Target="../slideLayouts/slideLayout1.xml"/><Relationship Id="rId6" Type="http://schemas.openxmlformats.org/officeDocument/2006/relationships/diagramQuickStyle" Target="../diagrams/quickStyle46.xml"/><Relationship Id="rId5" Type="http://schemas.openxmlformats.org/officeDocument/2006/relationships/diagramLayout" Target="../diagrams/layout46.xml"/><Relationship Id="rId4" Type="http://schemas.openxmlformats.org/officeDocument/2006/relationships/diagramData" Target="../diagrams/data46.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hyperlink" Target="http://www.edwarddebono.com/"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jpeg"/><Relationship Id="rId7" Type="http://schemas.openxmlformats.org/officeDocument/2006/relationships/diagramColors" Target="../diagrams/colors4.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jpeg"/><Relationship Id="rId7" Type="http://schemas.openxmlformats.org/officeDocument/2006/relationships/diagramColors" Target="../diagrams/colors5.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hyperlink" Target="http://famouspoetsandpoems.com/" TargetMode="External"/><Relationship Id="rId2" Type="http://schemas.openxmlformats.org/officeDocument/2006/relationships/hyperlink" Target="http://www.poemhunter.com/" TargetMode="Externa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slide" Target="slide3.xml"/><Relationship Id="rId4" Type="http://schemas.openxmlformats.org/officeDocument/2006/relationships/hyperlink" Target="http://www.poetryarchiv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Box 4"/>
          <p:cNvSpPr txBox="1">
            <a:spLocks noChangeArrowheads="1"/>
          </p:cNvSpPr>
          <p:nvPr/>
        </p:nvSpPr>
        <p:spPr bwMode="auto">
          <a:xfrm>
            <a:off x="107504" y="196608"/>
            <a:ext cx="38877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solidFill>
                  <a:srgbClr val="00B050"/>
                </a:solidFill>
                <a:latin typeface="Calibri" panose="020F0502020204030204" pitchFamily="34" charset="0"/>
              </a:rPr>
              <a:t>Challenge Toolkit</a:t>
            </a:r>
          </a:p>
          <a:p>
            <a:pPr algn="ctr" eaLnBrk="1" hangingPunct="1"/>
            <a:r>
              <a:rPr lang="zh-CN" altLang="en-US" sz="4000" b="1" dirty="0">
                <a:solidFill>
                  <a:srgbClr val="00B050"/>
                </a:solidFill>
                <a:latin typeface="Calibri" panose="020F0502020204030204" pitchFamily="34" charset="0"/>
              </a:rPr>
              <a:t>挑战工具箱</a:t>
            </a:r>
            <a:endParaRPr lang="en-GB" altLang="en-US" sz="4000" b="1" dirty="0">
              <a:solidFill>
                <a:srgbClr val="00B050"/>
              </a:solidFill>
              <a:latin typeface="Calibri" panose="020F0502020204030204" pitchFamily="34" charset="0"/>
            </a:endParaRPr>
          </a:p>
        </p:txBody>
      </p:sp>
      <p:sp>
        <p:nvSpPr>
          <p:cNvPr id="7" name="Footer Placeholder 6"/>
          <p:cNvSpPr>
            <a:spLocks noGrp="1"/>
          </p:cNvSpPr>
          <p:nvPr>
            <p:ph type="ftr" sz="quarter" idx="11"/>
          </p:nvPr>
        </p:nvSpPr>
        <p:spPr/>
        <p:txBody>
          <a:bodyPr/>
          <a:lstStyle/>
          <a:p>
            <a:pPr>
              <a:defRPr/>
            </a:pPr>
            <a:r>
              <a:rPr lang="en-GB" dirty="0"/>
              <a:t>Made by Mike Gershon - mikegershon@hotmail.com</a:t>
            </a:r>
          </a:p>
        </p:txBody>
      </p:sp>
      <p:sp>
        <p:nvSpPr>
          <p:cNvPr id="2052" name="TextBox 5"/>
          <p:cNvSpPr txBox="1">
            <a:spLocks noChangeArrowheads="1"/>
          </p:cNvSpPr>
          <p:nvPr/>
        </p:nvSpPr>
        <p:spPr bwMode="auto">
          <a:xfrm>
            <a:off x="5219575" y="3933056"/>
            <a:ext cx="3744913"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800" b="1" dirty="0">
                <a:solidFill>
                  <a:srgbClr val="0070C0"/>
                </a:solidFill>
                <a:latin typeface="Calibri" panose="020F0502020204030204" pitchFamily="34" charset="0"/>
              </a:rPr>
              <a:t>Activities, ideas and tasks to challenge all students across the curriculum</a:t>
            </a:r>
            <a:r>
              <a:rPr lang="zh-CN" altLang="en-US" sz="2800" b="1" dirty="0">
                <a:solidFill>
                  <a:srgbClr val="0070C0"/>
                </a:solidFill>
                <a:latin typeface="Calibri" panose="020F0502020204030204" pitchFamily="34" charset="0"/>
              </a:rPr>
              <a:t>在整个课程挑战所有学生的活动，想法和任务</a:t>
            </a:r>
            <a:endParaRPr lang="en-GB" altLang="en-US" sz="2800" b="1" dirty="0">
              <a:solidFill>
                <a:srgbClr val="0070C0"/>
              </a:solidFill>
              <a:latin typeface="Calibri" panose="020F0502020204030204" pitchFamily="34" charset="0"/>
            </a:endParaRPr>
          </a:p>
        </p:txBody>
      </p:sp>
      <p:grpSp>
        <p:nvGrpSpPr>
          <p:cNvPr id="5" name="Group 4"/>
          <p:cNvGrpSpPr/>
          <p:nvPr/>
        </p:nvGrpSpPr>
        <p:grpSpPr>
          <a:xfrm>
            <a:off x="111024" y="50038"/>
            <a:ext cx="8853464" cy="6096941"/>
            <a:chOff x="111024" y="50038"/>
            <a:chExt cx="8853464" cy="6096941"/>
          </a:xfrm>
        </p:grpSpPr>
        <p:graphicFrame>
          <p:nvGraphicFramePr>
            <p:cNvPr id="2" name="Diagram 1"/>
            <p:cNvGraphicFramePr/>
            <p:nvPr/>
          </p:nvGraphicFramePr>
          <p:xfrm>
            <a:off x="1331640" y="188640"/>
            <a:ext cx="7632848"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Explosion 1 2"/>
            <p:cNvSpPr/>
            <p:nvPr/>
          </p:nvSpPr>
          <p:spPr>
            <a:xfrm>
              <a:off x="111024" y="3535015"/>
              <a:ext cx="2708128" cy="2611964"/>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Explosion 1 3"/>
            <p:cNvSpPr/>
            <p:nvPr/>
          </p:nvSpPr>
          <p:spPr>
            <a:xfrm>
              <a:off x="8129853" y="50038"/>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xplosion 1 8"/>
            <p:cNvSpPr/>
            <p:nvPr/>
          </p:nvSpPr>
          <p:spPr>
            <a:xfrm>
              <a:off x="7023722" y="518032"/>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xplosion 1 9"/>
            <p:cNvSpPr/>
            <p:nvPr/>
          </p:nvSpPr>
          <p:spPr>
            <a:xfrm>
              <a:off x="6768243" y="2135600"/>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xplosion 1 10"/>
            <p:cNvSpPr/>
            <p:nvPr/>
          </p:nvSpPr>
          <p:spPr>
            <a:xfrm>
              <a:off x="8272057" y="1991547"/>
              <a:ext cx="647575" cy="648072"/>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Symbols </a:t>
            </a:r>
            <a:r>
              <a:rPr lang="zh-CN" altLang="en-US" sz="4400" b="1" dirty="0">
                <a:solidFill>
                  <a:srgbClr val="00B050"/>
                </a:solidFill>
                <a:latin typeface="Calibri" panose="020F0502020204030204" pitchFamily="34" charset="0"/>
              </a:rPr>
              <a:t>符号</a:t>
            </a:r>
            <a:endParaRPr lang="en-GB" altLang="en-US" sz="4400" b="1" dirty="0">
              <a:solidFill>
                <a:srgbClr val="00B050"/>
              </a:solidFill>
              <a:latin typeface="Calibri" panose="020F0502020204030204" pitchFamily="34" charset="0"/>
            </a:endParaRPr>
          </a:p>
        </p:txBody>
      </p:sp>
      <p:sp>
        <p:nvSpPr>
          <p:cNvPr id="11268" name="TextBox 5"/>
          <p:cNvSpPr txBox="1">
            <a:spLocks noChangeArrowheads="1"/>
          </p:cNvSpPr>
          <p:nvPr/>
        </p:nvSpPr>
        <p:spPr bwMode="auto">
          <a:xfrm>
            <a:off x="4211638" y="1268413"/>
            <a:ext cx="4608512"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latin typeface="Calibri" panose="020F0502020204030204" pitchFamily="34" charset="0"/>
              </a:rPr>
              <a:t>Ask students to translate something into symbols that could be understood by an outside observer.</a:t>
            </a:r>
            <a:r>
              <a:rPr lang="zh-CN" altLang="en-US" dirty="0">
                <a:latin typeface="Calibri" panose="020F0502020204030204" pitchFamily="34" charset="0"/>
              </a:rPr>
              <a:t>要求学生将一些东西翻译成可以被外部观察者理解的符号。</a:t>
            </a:r>
            <a:endParaRPr lang="en-GB" altLang="en-US" dirty="0">
              <a:latin typeface="Calibri" panose="020F0502020204030204" pitchFamily="34" charset="0"/>
            </a:endParaRPr>
          </a:p>
          <a:p>
            <a:pPr eaLnBrk="1" hangingPunct="1"/>
            <a:endParaRPr lang="en-GB" altLang="en-US" dirty="0">
              <a:latin typeface="Calibri" panose="020F0502020204030204" pitchFamily="34" charset="0"/>
            </a:endParaRPr>
          </a:p>
          <a:p>
            <a:pPr eaLnBrk="1" hangingPunct="1"/>
            <a:r>
              <a:rPr lang="en-GB" altLang="en-US" dirty="0">
                <a:latin typeface="Calibri" panose="020F0502020204030204" pitchFamily="34" charset="0"/>
              </a:rPr>
              <a:t>The something could be a specific piece of content, the whole lesson, their learning etc.</a:t>
            </a:r>
            <a:r>
              <a:rPr lang="zh-CN" altLang="en-US" dirty="0">
                <a:latin typeface="Calibri" panose="020F0502020204030204" pitchFamily="34" charset="0"/>
              </a:rPr>
              <a:t>这些东西可以是特定的内容，整个课程，他们的学习等。</a:t>
            </a:r>
            <a:endParaRPr lang="en-GB" altLang="en-US" dirty="0">
              <a:latin typeface="Calibri" panose="020F0502020204030204" pitchFamily="34" charset="0"/>
            </a:endParaRPr>
          </a:p>
          <a:p>
            <a:pPr eaLnBrk="1" hangingPunct="1"/>
            <a:endParaRPr lang="en-GB" altLang="en-US" dirty="0">
              <a:latin typeface="Calibri" panose="020F0502020204030204" pitchFamily="34" charset="0"/>
            </a:endParaRPr>
          </a:p>
          <a:p>
            <a:pPr eaLnBrk="1" hangingPunct="1"/>
            <a:r>
              <a:rPr lang="en-GB" altLang="en-US" dirty="0">
                <a:latin typeface="Calibri" panose="020F0502020204030204" pitchFamily="34" charset="0"/>
              </a:rPr>
              <a:t>Example</a:t>
            </a:r>
            <a:r>
              <a:rPr lang="zh-CN" altLang="en-US" dirty="0">
                <a:latin typeface="Calibri" panose="020F0502020204030204" pitchFamily="34" charset="0"/>
              </a:rPr>
              <a:t>例如</a:t>
            </a:r>
            <a:r>
              <a:rPr lang="en-GB" altLang="en-US" dirty="0">
                <a:latin typeface="Calibri" panose="020F0502020204030204" pitchFamily="34" charset="0"/>
              </a:rPr>
              <a:t> – </a:t>
            </a:r>
          </a:p>
          <a:p>
            <a:pPr eaLnBrk="1" hangingPunct="1"/>
            <a:r>
              <a:rPr lang="en-GB" altLang="en-US" dirty="0">
                <a:latin typeface="Calibri" panose="020F0502020204030204" pitchFamily="34" charset="0"/>
              </a:rPr>
              <a:t>People vote in elections and whoever gets the most votes becomes leader.</a:t>
            </a:r>
            <a:r>
              <a:rPr lang="zh-CN" altLang="en-US" dirty="0">
                <a:latin typeface="Calibri" panose="020F0502020204030204" pitchFamily="34" charset="0"/>
              </a:rPr>
              <a:t>人们在选举中投票，谁得到最多的选票，谁就成为领导人。</a:t>
            </a:r>
            <a:endParaRPr lang="en-GB" altLang="en-US" dirty="0">
              <a:latin typeface="Calibri" panose="020F0502020204030204" pitchFamily="34" charset="0"/>
            </a:endParaRPr>
          </a:p>
        </p:txBody>
      </p:sp>
      <p:sp>
        <p:nvSpPr>
          <p:cNvPr id="7" name="TextBox 6"/>
          <p:cNvSpPr txBox="1"/>
          <p:nvPr/>
        </p:nvSpPr>
        <p:spPr>
          <a:xfrm>
            <a:off x="3923928" y="5301208"/>
            <a:ext cx="4752528" cy="1169551"/>
          </a:xfrm>
          <a:prstGeom prst="rect">
            <a:avLst/>
          </a:prstGeom>
          <a:noFill/>
        </p:spPr>
        <p:txBody>
          <a:bodyPr>
            <a:spAutoFit/>
          </a:bodyPr>
          <a:lstStyle/>
          <a:p>
            <a:pPr fontAlgn="auto">
              <a:spcBef>
                <a:spcPts val="0"/>
              </a:spcBef>
              <a:spcAft>
                <a:spcPts val="0"/>
              </a:spcAft>
              <a:defRPr/>
            </a:pPr>
            <a:r>
              <a:rPr lang="en-GB" sz="1400" dirty="0">
                <a:latin typeface="+mn-lt"/>
                <a:cs typeface="+mn-cs"/>
              </a:rPr>
              <a:t>A		B		C</a:t>
            </a:r>
          </a:p>
          <a:p>
            <a:pPr fontAlgn="auto">
              <a:spcBef>
                <a:spcPts val="0"/>
              </a:spcBef>
              <a:spcAft>
                <a:spcPts val="0"/>
              </a:spcAft>
              <a:defRPr/>
            </a:pPr>
            <a:endParaRPr lang="en-GB" sz="1400" dirty="0">
              <a:latin typeface="+mn-lt"/>
              <a:cs typeface="+mn-cs"/>
            </a:endParaRPr>
          </a:p>
          <a:p>
            <a:pPr fontAlgn="auto">
              <a:spcBef>
                <a:spcPts val="0"/>
              </a:spcBef>
              <a:spcAft>
                <a:spcPts val="0"/>
              </a:spcAft>
              <a:defRPr/>
            </a:pPr>
            <a:r>
              <a:rPr lang="en-GB" sz="1400" dirty="0" err="1">
                <a:latin typeface="+mn-lt"/>
                <a:cs typeface="+mn-cs"/>
              </a:rPr>
              <a:t>vA</a:t>
            </a:r>
            <a:r>
              <a:rPr lang="en-GB" sz="1400" dirty="0">
                <a:latin typeface="+mn-lt"/>
                <a:cs typeface="+mn-cs"/>
              </a:rPr>
              <a:t> </a:t>
            </a:r>
            <a:r>
              <a:rPr lang="en-GB" sz="1400" dirty="0" err="1">
                <a:latin typeface="+mn-lt"/>
                <a:cs typeface="+mn-cs"/>
              </a:rPr>
              <a:t>vA</a:t>
            </a:r>
            <a:r>
              <a:rPr lang="en-GB" sz="1400" dirty="0">
                <a:latin typeface="+mn-lt"/>
                <a:cs typeface="+mn-cs"/>
              </a:rPr>
              <a:t> </a:t>
            </a:r>
            <a:r>
              <a:rPr lang="en-GB" sz="1400" dirty="0" err="1">
                <a:latin typeface="+mn-lt"/>
                <a:cs typeface="+mn-cs"/>
              </a:rPr>
              <a:t>vA</a:t>
            </a:r>
            <a:r>
              <a:rPr lang="en-GB" sz="1400" dirty="0">
                <a:latin typeface="+mn-lt"/>
                <a:cs typeface="+mn-cs"/>
              </a:rPr>
              <a:t>		</a:t>
            </a:r>
            <a:r>
              <a:rPr lang="en-GB" sz="1400" dirty="0" err="1">
                <a:latin typeface="+mn-lt"/>
                <a:cs typeface="+mn-cs"/>
              </a:rPr>
              <a:t>vB</a:t>
            </a:r>
            <a:r>
              <a:rPr lang="en-GB" sz="1400" dirty="0">
                <a:latin typeface="+mn-lt"/>
                <a:cs typeface="+mn-cs"/>
              </a:rPr>
              <a:t> </a:t>
            </a:r>
            <a:r>
              <a:rPr lang="en-GB" sz="1400" dirty="0" err="1">
                <a:latin typeface="+mn-lt"/>
                <a:cs typeface="+mn-cs"/>
              </a:rPr>
              <a:t>vB</a:t>
            </a:r>
            <a:r>
              <a:rPr lang="en-GB" sz="1400" dirty="0">
                <a:latin typeface="+mn-lt"/>
                <a:cs typeface="+mn-cs"/>
              </a:rPr>
              <a:t>		</a:t>
            </a:r>
            <a:r>
              <a:rPr lang="en-GB" sz="1400" dirty="0" err="1">
                <a:latin typeface="+mn-lt"/>
                <a:cs typeface="+mn-cs"/>
              </a:rPr>
              <a:t>vC</a:t>
            </a:r>
            <a:r>
              <a:rPr lang="en-GB" sz="1400" dirty="0">
                <a:latin typeface="+mn-lt"/>
                <a:cs typeface="+mn-cs"/>
              </a:rPr>
              <a:t> </a:t>
            </a:r>
            <a:r>
              <a:rPr lang="en-GB" sz="1400" dirty="0" err="1">
                <a:latin typeface="+mn-lt"/>
                <a:cs typeface="+mn-cs"/>
              </a:rPr>
              <a:t>vC</a:t>
            </a:r>
            <a:r>
              <a:rPr lang="en-GB" sz="1400" dirty="0">
                <a:latin typeface="+mn-lt"/>
                <a:cs typeface="+mn-cs"/>
              </a:rPr>
              <a:t> </a:t>
            </a:r>
            <a:r>
              <a:rPr lang="en-GB" sz="1400" dirty="0" err="1">
                <a:latin typeface="+mn-lt"/>
                <a:cs typeface="+mn-cs"/>
              </a:rPr>
              <a:t>vC</a:t>
            </a:r>
            <a:r>
              <a:rPr lang="en-GB" sz="1400" dirty="0">
                <a:latin typeface="+mn-lt"/>
                <a:cs typeface="+mn-cs"/>
              </a:rPr>
              <a:t> </a:t>
            </a:r>
            <a:r>
              <a:rPr lang="en-GB" sz="1400" dirty="0" err="1">
                <a:latin typeface="+mn-lt"/>
                <a:cs typeface="+mn-cs"/>
              </a:rPr>
              <a:t>vC</a:t>
            </a:r>
            <a:endParaRPr lang="en-GB" sz="1400" dirty="0">
              <a:latin typeface="+mn-lt"/>
              <a:cs typeface="+mn-cs"/>
            </a:endParaRPr>
          </a:p>
          <a:p>
            <a:pPr fontAlgn="auto">
              <a:spcBef>
                <a:spcPts val="0"/>
              </a:spcBef>
              <a:spcAft>
                <a:spcPts val="0"/>
              </a:spcAft>
              <a:defRPr/>
            </a:pPr>
            <a:endParaRPr lang="en-GB" sz="1400" dirty="0">
              <a:latin typeface="+mn-lt"/>
              <a:cs typeface="+mn-cs"/>
            </a:endParaRPr>
          </a:p>
          <a:p>
            <a:pPr fontAlgn="auto">
              <a:spcBef>
                <a:spcPts val="0"/>
              </a:spcBef>
              <a:spcAft>
                <a:spcPts val="0"/>
              </a:spcAft>
              <a:defRPr/>
            </a:pPr>
            <a:r>
              <a:rPr lang="en-GB" sz="1400" dirty="0">
                <a:latin typeface="+mn-lt"/>
                <a:cs typeface="+mn-cs"/>
              </a:rPr>
              <a:t>	</a:t>
            </a:r>
            <a:r>
              <a:rPr lang="en-GB" sz="1400" strike="sngStrike" dirty="0">
                <a:latin typeface="+mn-lt"/>
                <a:cs typeface="+mn-cs"/>
              </a:rPr>
              <a:t>A</a:t>
            </a:r>
            <a:r>
              <a:rPr lang="en-GB" sz="1400" dirty="0">
                <a:latin typeface="+mn-lt"/>
                <a:cs typeface="+mn-cs"/>
              </a:rPr>
              <a:t>	</a:t>
            </a:r>
            <a:r>
              <a:rPr lang="en-GB" sz="1400" strike="sngStrike" dirty="0">
                <a:latin typeface="+mn-lt"/>
                <a:cs typeface="+mn-cs"/>
              </a:rPr>
              <a:t>B</a:t>
            </a:r>
            <a:r>
              <a:rPr lang="en-GB" sz="1400" dirty="0">
                <a:latin typeface="+mn-lt"/>
                <a:cs typeface="+mn-cs"/>
              </a:rPr>
              <a:t>	</a:t>
            </a:r>
            <a:r>
              <a:rPr lang="en-GB" sz="1400" b="1" u="sng" dirty="0">
                <a:latin typeface="+mn-lt"/>
                <a:cs typeface="+mn-cs"/>
              </a:rPr>
              <a:t>C</a:t>
            </a:r>
          </a:p>
        </p:txBody>
      </p:sp>
      <p:pic>
        <p:nvPicPr>
          <p:cNvPr id="11270" name="Picture 4" descr="http://t0.gstatic.com/images?q=tbn:1LpMn4WF6er1SM:http://etc.usf.edu/clipart/41700/41757/FC_Therefore_41757_lg.gif">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538" y="6165850"/>
            <a:ext cx="207962"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1" name="TextBox 7">
            <a:hlinkClick r:id="rId4"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4" action="ppaction://hlinksldjump"/>
              </a:rPr>
              <a:t>Contents Page</a:t>
            </a:r>
            <a:endParaRPr lang="en-GB" altLang="en-US" sz="1400"/>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Not Equal 1"/>
          <p:cNvSpPr/>
          <p:nvPr/>
        </p:nvSpPr>
        <p:spPr>
          <a:xfrm>
            <a:off x="539552" y="1057233"/>
            <a:ext cx="3096344" cy="2232248"/>
          </a:xfrm>
          <a:prstGeom prst="mathNotEqual">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Multiply 2"/>
          <p:cNvSpPr/>
          <p:nvPr/>
        </p:nvSpPr>
        <p:spPr>
          <a:xfrm>
            <a:off x="683543" y="3096890"/>
            <a:ext cx="2808362" cy="3068960"/>
          </a:xfrm>
          <a:prstGeom prst="mathMultiply">
            <a:avLst/>
          </a:prstGeom>
          <a:gradFill>
            <a:gsLst>
              <a:gs pos="0">
                <a:srgbClr val="FFFF00"/>
              </a:gs>
              <a:gs pos="74000">
                <a:srgbClr val="FFC000"/>
              </a:gs>
              <a:gs pos="83000">
                <a:srgbClr val="FFC000"/>
              </a:gs>
              <a:gs pos="100000">
                <a:srgbClr val="FFC000"/>
              </a:gs>
            </a:gsLst>
            <a:lin ang="5400000" scaled="1"/>
          </a:gradFill>
          <a:ln>
            <a:solidFill>
              <a:srgbClr val="FFC0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Paradox </a:t>
            </a:r>
            <a:r>
              <a:rPr lang="zh-CN" altLang="en-US" sz="4400" b="1" dirty="0">
                <a:solidFill>
                  <a:srgbClr val="00B050"/>
                </a:solidFill>
                <a:latin typeface="Calibri" panose="020F0502020204030204" pitchFamily="34" charset="0"/>
              </a:rPr>
              <a:t>悖论</a:t>
            </a:r>
            <a:endParaRPr lang="en-GB" altLang="en-US" sz="4400" b="1" dirty="0">
              <a:solidFill>
                <a:srgbClr val="00B050"/>
              </a:solidFill>
              <a:latin typeface="Calibri" panose="020F0502020204030204" pitchFamily="34" charset="0"/>
            </a:endParaRPr>
          </a:p>
        </p:txBody>
      </p:sp>
      <p:sp>
        <p:nvSpPr>
          <p:cNvPr id="12292" name="TextBox 5"/>
          <p:cNvSpPr txBox="1">
            <a:spLocks noChangeArrowheads="1"/>
          </p:cNvSpPr>
          <p:nvPr/>
        </p:nvSpPr>
        <p:spPr bwMode="auto">
          <a:xfrm>
            <a:off x="3924300" y="1125538"/>
            <a:ext cx="52197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latin typeface="Calibri" panose="020F0502020204030204" pitchFamily="34" charset="0"/>
              </a:rPr>
              <a:t>‘A paradox is a statement or group of statements that leads to contradiction or defies intuition’</a:t>
            </a:r>
            <a:r>
              <a:rPr lang="zh-CN" altLang="en-US" sz="1600" dirty="0">
                <a:latin typeface="Calibri" panose="020F0502020204030204" pitchFamily="34" charset="0"/>
              </a:rPr>
              <a:t>悖论是一种或一组导致矛盾或违背直觉的陈述</a:t>
            </a:r>
            <a:r>
              <a:rPr lang="en-GB" altLang="en-US" sz="1600" dirty="0">
                <a:latin typeface="Calibri" panose="020F0502020204030204" pitchFamily="34" charset="0"/>
              </a:rPr>
              <a:t>(</a:t>
            </a:r>
            <a:r>
              <a:rPr lang="en-GB" altLang="en-US" sz="1600" dirty="0">
                <a:latin typeface="Calibri" panose="020F0502020204030204" pitchFamily="34" charset="0"/>
                <a:hlinkClick r:id="rId2"/>
              </a:rPr>
              <a:t>http://en.wikipedia.org/wiki/Paradox</a:t>
            </a:r>
            <a:r>
              <a:rPr lang="en-GB" altLang="en-US" sz="1600" dirty="0">
                <a:latin typeface="Calibri" panose="020F0502020204030204" pitchFamily="34" charset="0"/>
              </a:rPr>
              <a:t>) </a:t>
            </a: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An example of a paradox would be:</a:t>
            </a:r>
            <a:r>
              <a:rPr lang="zh-CN" altLang="en-US" sz="1600" dirty="0">
                <a:latin typeface="Calibri" panose="020F0502020204030204" pitchFamily="34" charset="0"/>
              </a:rPr>
              <a:t>一个悖论的例子是：</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“Is the answer to this question no?”</a:t>
            </a:r>
            <a:r>
              <a:rPr lang="zh-CN" altLang="en-US" sz="1600" dirty="0">
                <a:latin typeface="Calibri" panose="020F0502020204030204" pitchFamily="34" charset="0"/>
              </a:rPr>
              <a:t>“这个问题的答案是否吗</a:t>
            </a:r>
            <a:r>
              <a:rPr lang="en-US" altLang="zh-CN" sz="1600" dirty="0">
                <a:latin typeface="Calibri" panose="020F0502020204030204" pitchFamily="34" charset="0"/>
              </a:rPr>
              <a:t>?</a:t>
            </a:r>
            <a:r>
              <a:rPr lang="zh-CN" altLang="en-US" sz="1600" dirty="0">
                <a:latin typeface="Calibri" panose="020F0502020204030204" pitchFamily="34" charset="0"/>
              </a:rPr>
              <a:t>”</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Or, “This statement is false”</a:t>
            </a:r>
            <a:r>
              <a:rPr lang="zh-CN" altLang="en-US" sz="1600" dirty="0">
                <a:latin typeface="Calibri" panose="020F0502020204030204" pitchFamily="34" charset="0"/>
              </a:rPr>
              <a:t>或者，“这个表述是错误的”</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But paradoxes also take on longer, more literary forms in the work of authors such as Oscar Wilde and G.K. Chesterton and in the philosophy of those such as Nietzsche and Kierkegaard.</a:t>
            </a:r>
            <a:r>
              <a:rPr lang="zh-CN" altLang="en-US" sz="1600" dirty="0">
                <a:latin typeface="Calibri" panose="020F0502020204030204" pitchFamily="34" charset="0"/>
              </a:rPr>
              <a:t>但在奥斯卡</a:t>
            </a:r>
            <a:r>
              <a:rPr lang="en-US" altLang="zh-CN" sz="1600" dirty="0">
                <a:latin typeface="Calibri" panose="020F0502020204030204" pitchFamily="34" charset="0"/>
              </a:rPr>
              <a:t>·</a:t>
            </a:r>
            <a:r>
              <a:rPr lang="zh-CN" altLang="en-US" sz="1600" dirty="0">
                <a:latin typeface="Calibri" panose="020F0502020204030204" pitchFamily="34" charset="0"/>
              </a:rPr>
              <a:t>王尔德和</a:t>
            </a:r>
            <a:r>
              <a:rPr lang="en-GB" altLang="en-US" sz="1600" dirty="0">
                <a:latin typeface="Calibri" panose="020F0502020204030204" pitchFamily="34" charset="0"/>
              </a:rPr>
              <a:t>G.K.</a:t>
            </a:r>
            <a:r>
              <a:rPr lang="zh-CN" altLang="en-US" sz="1600" dirty="0">
                <a:latin typeface="Calibri" panose="020F0502020204030204" pitchFamily="34" charset="0"/>
              </a:rPr>
              <a:t>切斯特顿等作家的作品中，以及尼采和克尔凯郭尔等人的哲学中，悖论也呈现出更长、更文学的形式。</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Give students paradoxes to consider or (try to) analyse and encourage them to come up with their own.</a:t>
            </a:r>
            <a:r>
              <a:rPr lang="zh-CN" altLang="en-US" sz="1600" dirty="0">
                <a:latin typeface="Calibri" panose="020F0502020204030204" pitchFamily="34" charset="0"/>
              </a:rPr>
              <a:t>让学生思考或</a:t>
            </a:r>
            <a:r>
              <a:rPr lang="en-US" altLang="zh-CN" sz="1600" dirty="0">
                <a:latin typeface="Calibri" panose="020F0502020204030204" pitchFamily="34" charset="0"/>
              </a:rPr>
              <a:t>(</a:t>
            </a:r>
            <a:r>
              <a:rPr lang="zh-CN" altLang="en-US" sz="1600" dirty="0">
                <a:latin typeface="Calibri" panose="020F0502020204030204" pitchFamily="34" charset="0"/>
              </a:rPr>
              <a:t>试着</a:t>
            </a:r>
            <a:r>
              <a:rPr lang="en-US" altLang="zh-CN" sz="1600" dirty="0">
                <a:latin typeface="Calibri" panose="020F0502020204030204" pitchFamily="34" charset="0"/>
              </a:rPr>
              <a:t>)</a:t>
            </a:r>
            <a:r>
              <a:rPr lang="zh-CN" altLang="en-US" sz="1600" dirty="0">
                <a:latin typeface="Calibri" panose="020F0502020204030204" pitchFamily="34" charset="0"/>
              </a:rPr>
              <a:t>分析悖论，并鼓励他们提出自己的悖论。</a:t>
            </a:r>
            <a:endParaRPr lang="en-GB" altLang="en-US" sz="1600" dirty="0">
              <a:latin typeface="Calibri" panose="020F0502020204030204" pitchFamily="34" charset="0"/>
            </a:endParaRPr>
          </a:p>
        </p:txBody>
      </p:sp>
      <p:sp>
        <p:nvSpPr>
          <p:cNvPr id="12293"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396552" y="1484784"/>
          <a:ext cx="4705200" cy="33810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Zen </a:t>
            </a:r>
            <a:r>
              <a:rPr lang="zh-CN" altLang="en-US" sz="4400" b="1" dirty="0">
                <a:solidFill>
                  <a:srgbClr val="00B050"/>
                </a:solidFill>
                <a:latin typeface="Calibri" panose="020F0502020204030204" pitchFamily="34" charset="0"/>
              </a:rPr>
              <a:t>禅</a:t>
            </a:r>
            <a:endParaRPr lang="en-GB" altLang="en-US" sz="4400" b="1" dirty="0">
              <a:solidFill>
                <a:srgbClr val="00B050"/>
              </a:solidFill>
              <a:latin typeface="Calibri" panose="020F0502020204030204" pitchFamily="34" charset="0"/>
            </a:endParaRPr>
          </a:p>
        </p:txBody>
      </p:sp>
      <p:sp>
        <p:nvSpPr>
          <p:cNvPr id="13317" name="TextBox 4"/>
          <p:cNvSpPr txBox="1">
            <a:spLocks noChangeArrowheads="1"/>
          </p:cNvSpPr>
          <p:nvPr/>
        </p:nvSpPr>
        <p:spPr bwMode="auto">
          <a:xfrm>
            <a:off x="4427538" y="1341438"/>
            <a:ext cx="446563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Zen Buddhism emphasises meditation as a way to access truth. Many Zen teachings are gnomic, encouraging deep concentration and consideration in order to discover meaning.</a:t>
            </a:r>
            <a:r>
              <a:rPr lang="zh-CN" altLang="en-US" sz="1600" dirty="0"/>
              <a:t>禅宗强调冥想是一种接近真理的方式。许多禅宗教义都是精辟的，鼓励人们为了发现意义而深入专注和思考。</a:t>
            </a:r>
            <a:endParaRPr lang="en-GB" altLang="en-US" sz="1600" dirty="0"/>
          </a:p>
          <a:p>
            <a:pPr eaLnBrk="1" hangingPunct="1"/>
            <a:endParaRPr lang="en-GB" altLang="en-US" sz="1600" dirty="0"/>
          </a:p>
          <a:p>
            <a:pPr eaLnBrk="1" hangingPunct="1"/>
            <a:r>
              <a:rPr lang="en-GB" altLang="en-US" sz="1600" dirty="0"/>
              <a:t>Provide students with Zen teachings or sayings and ask them to consider the purpose or meaning of the language used.</a:t>
            </a:r>
            <a:r>
              <a:rPr lang="zh-CN" altLang="en-US" sz="1600" dirty="0"/>
              <a:t>向学生提供禅宗教义或格言，并让他们考虑所使用语言的目的或意义。</a:t>
            </a:r>
            <a:endParaRPr lang="en-GB" altLang="en-US" sz="1600" dirty="0"/>
          </a:p>
          <a:p>
            <a:pPr eaLnBrk="1" hangingPunct="1"/>
            <a:endParaRPr lang="en-GB" altLang="en-US" sz="1600" dirty="0"/>
          </a:p>
          <a:p>
            <a:pPr eaLnBrk="1" hangingPunct="1"/>
            <a:r>
              <a:rPr lang="en-GB" altLang="en-US" sz="1600" dirty="0"/>
              <a:t>The challenge involves not a religious conversion but a different way of thinking in order to achieve understanding.</a:t>
            </a:r>
            <a:r>
              <a:rPr lang="zh-CN" altLang="en-US" sz="1600" dirty="0"/>
              <a:t>挑战不在于改变宗教信仰，而在于用一种不同的思维方式来实现理解。</a:t>
            </a:r>
            <a:endParaRPr lang="en-GB" altLang="en-US" sz="1600" dirty="0"/>
          </a:p>
        </p:txBody>
      </p:sp>
      <p:sp>
        <p:nvSpPr>
          <p:cNvPr id="13318"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Rectangle 1"/>
          <p:cNvSpPr/>
          <p:nvPr/>
        </p:nvSpPr>
        <p:spPr>
          <a:xfrm>
            <a:off x="323528" y="1587659"/>
            <a:ext cx="3682574" cy="4154984"/>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eaLnBrk="1" hangingPunct="1"/>
            <a:r>
              <a:rPr lang="zh-CN" altLang="en-US"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rPr>
              <a:t>“</a:t>
            </a:r>
            <a:r>
              <a:rPr lang="en-US" altLang="ja-JP"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rPr>
              <a:t>Sitting quietly, doing nothing,</a:t>
            </a:r>
            <a:endParaRPr lang="en-US" altLang="ja-JP" sz="2400" b="1" dirty="0">
              <a:solidFill>
                <a:schemeClr val="accent4"/>
              </a:solidFill>
              <a:cs typeface="Times New Roman" panose="02020603050405020304" pitchFamily="18" charset="0"/>
            </a:endParaRPr>
          </a:p>
          <a:p>
            <a:pPr algn="ctr"/>
            <a:r>
              <a:rPr lang="en-US" altLang="ja-JP"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rPr>
              <a:t>Spring comes, and the grass grows by itself.</a:t>
            </a:r>
            <a:r>
              <a:rPr lang="zh-CN" altLang="en-US"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rPr>
              <a:t>”</a:t>
            </a:r>
            <a:endParaRPr lang="en-US" altLang="ja-JP"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endParaRPr>
          </a:p>
          <a:p>
            <a:pPr algn="just"/>
            <a:r>
              <a:rPr lang="zh-CN" altLang="en-US"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rPr>
              <a:t>“静静地坐着，什么也不做，春天来了，小草自己长。”</a:t>
            </a:r>
            <a:endParaRPr lang="en-US" altLang="zh-CN"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endParaRPr>
          </a:p>
          <a:p>
            <a:pPr algn="just"/>
            <a:endParaRPr lang="en-US" altLang="ja-JP"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endParaRPr>
          </a:p>
          <a:p>
            <a:pPr algn="ctr"/>
            <a:r>
              <a:rPr lang="en-US" altLang="ja-JP" sz="2400" b="1" dirty="0" err="1">
                <a:solidFill>
                  <a:schemeClr val="accent4"/>
                </a:solidFill>
                <a:latin typeface="Times New Roman" panose="02020603050405020304" pitchFamily="18" charset="0"/>
                <a:ea typeface="Times" panose="02020603050405020304" pitchFamily="18" charset="0"/>
                <a:cs typeface="Times New Roman" panose="02020603050405020304" pitchFamily="18" charset="0"/>
              </a:rPr>
              <a:t>Zenrin</a:t>
            </a:r>
            <a:r>
              <a:rPr lang="en-US" altLang="ja-JP"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rPr>
              <a:t> </a:t>
            </a:r>
            <a:r>
              <a:rPr lang="en-US" altLang="ja-JP" sz="2400" b="1" dirty="0" err="1">
                <a:solidFill>
                  <a:schemeClr val="accent4"/>
                </a:solidFill>
                <a:latin typeface="Times New Roman" panose="02020603050405020304" pitchFamily="18" charset="0"/>
                <a:ea typeface="Times" panose="02020603050405020304" pitchFamily="18" charset="0"/>
                <a:cs typeface="Times New Roman" panose="02020603050405020304" pitchFamily="18" charset="0"/>
              </a:rPr>
              <a:t>Kushû</a:t>
            </a:r>
            <a:r>
              <a:rPr lang="en-US" altLang="ja-JP" sz="2400" b="1" dirty="0">
                <a:solidFill>
                  <a:schemeClr val="accent4"/>
                </a:solidFill>
                <a:latin typeface="Times New Roman" panose="02020603050405020304" pitchFamily="18" charset="0"/>
                <a:ea typeface="Times" panose="02020603050405020304" pitchFamily="18" charset="0"/>
                <a:cs typeface="Times New Roman" panose="02020603050405020304" pitchFamily="18" charset="0"/>
              </a:rPr>
              <a:t> (The Way of Zen 134, 222)</a:t>
            </a:r>
          </a:p>
          <a:p>
            <a:pPr algn="ctr"/>
            <a:r>
              <a:rPr lang="zh-CN" altLang="en-US" sz="2400" b="1" dirty="0">
                <a:solidFill>
                  <a:schemeClr val="accent4"/>
                </a:solidFill>
              </a:rPr>
              <a:t>禅林居书</a:t>
            </a:r>
            <a:r>
              <a:rPr lang="en-US" altLang="zh-CN" sz="2400" b="1" dirty="0">
                <a:solidFill>
                  <a:schemeClr val="accent4"/>
                </a:solidFill>
              </a:rPr>
              <a:t>(</a:t>
            </a:r>
            <a:r>
              <a:rPr lang="zh-CN" altLang="en-US" sz="2400" b="1" dirty="0">
                <a:solidFill>
                  <a:schemeClr val="accent4"/>
                </a:solidFill>
              </a:rPr>
              <a:t>禅道</a:t>
            </a:r>
            <a:r>
              <a:rPr lang="en-US" altLang="zh-CN" sz="2400" b="1" dirty="0">
                <a:solidFill>
                  <a:schemeClr val="accent4"/>
                </a:solidFill>
              </a:rPr>
              <a:t>134,222)</a:t>
            </a:r>
            <a:endParaRPr lang="en-US" altLang="ja-JP" sz="2400" b="1" dirty="0">
              <a:solidFill>
                <a:schemeClr val="accent4"/>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Articles </a:t>
            </a:r>
            <a:r>
              <a:rPr lang="zh-CN" altLang="en-US" sz="4400" b="1" dirty="0">
                <a:solidFill>
                  <a:srgbClr val="00B050"/>
                </a:solidFill>
                <a:latin typeface="Calibri" panose="020F0502020204030204" pitchFamily="34" charset="0"/>
              </a:rPr>
              <a:t>文章</a:t>
            </a:r>
            <a:endParaRPr lang="en-GB" altLang="en-US" sz="4400" b="1" dirty="0">
              <a:solidFill>
                <a:srgbClr val="00B050"/>
              </a:solidFill>
              <a:latin typeface="Calibri" panose="020F0502020204030204" pitchFamily="34" charset="0"/>
            </a:endParaRPr>
          </a:p>
        </p:txBody>
      </p:sp>
      <p:sp>
        <p:nvSpPr>
          <p:cNvPr id="14339" name="Rectangle 1"/>
          <p:cNvSpPr>
            <a:spLocks noChangeArrowheads="1"/>
          </p:cNvSpPr>
          <p:nvPr/>
        </p:nvSpPr>
        <p:spPr bwMode="auto">
          <a:xfrm>
            <a:off x="4327499" y="1196752"/>
            <a:ext cx="4537075" cy="51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400" dirty="0">
                <a:cs typeface="Times New Roman" panose="02020603050405020304" pitchFamily="18" charset="0"/>
              </a:rPr>
              <a:t>Laminate newspaper, journal or magazine articles relevant to your subject area or topic. These can be kept to hand for when students finish their work.</a:t>
            </a:r>
            <a:r>
              <a:rPr lang="zh-CN" altLang="en-US" sz="1400" dirty="0">
                <a:cs typeface="Times New Roman" panose="02020603050405020304" pitchFamily="18" charset="0"/>
              </a:rPr>
              <a:t>将与你的学科领域或主题相关的报纸，期刊或杂志文章叠起来。当学生完成作业时，这些可以随手拿着。</a:t>
            </a:r>
            <a:endParaRPr lang="en-US" altLang="ja-JP" sz="1400" dirty="0">
              <a:cs typeface="Times New Roman" panose="02020603050405020304" pitchFamily="18" charset="0"/>
            </a:endParaRPr>
          </a:p>
          <a:p>
            <a:pPr eaLnBrk="1" hangingPunct="1"/>
            <a:endParaRPr lang="en-US" altLang="ja-JP" sz="1400" dirty="0">
              <a:cs typeface="Times New Roman" panose="02020603050405020304" pitchFamily="18" charset="0"/>
            </a:endParaRPr>
          </a:p>
          <a:p>
            <a:pPr eaLnBrk="1" hangingPunct="1"/>
            <a:r>
              <a:rPr lang="en-US" altLang="ja-JP" sz="1400" b="1" dirty="0">
                <a:cs typeface="Times New Roman" panose="02020603050405020304" pitchFamily="18" charset="0"/>
              </a:rPr>
              <a:t>Supplement with questions or tasks that give the student’s reading purpose, e.g.:</a:t>
            </a:r>
            <a:r>
              <a:rPr lang="zh-CN" altLang="en-US" sz="1400" b="1" dirty="0">
                <a:cs typeface="Times New Roman" panose="02020603050405020304" pitchFamily="18" charset="0"/>
              </a:rPr>
              <a:t>补充问题或任务，它们给予学生阅读目的，例如</a:t>
            </a:r>
            <a:r>
              <a:rPr lang="en-US" altLang="zh-CN" sz="1400" b="1" dirty="0">
                <a:cs typeface="Times New Roman" panose="02020603050405020304" pitchFamily="18" charset="0"/>
              </a:rPr>
              <a:t>:</a:t>
            </a:r>
            <a:endParaRPr lang="en-US" altLang="ja-JP" sz="1400" b="1" dirty="0">
              <a:cs typeface="Times New Roman" panose="02020603050405020304" pitchFamily="18" charset="0"/>
            </a:endParaRPr>
          </a:p>
          <a:p>
            <a:pPr eaLnBrk="1" hangingPunct="1"/>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What is the main argument?</a:t>
            </a:r>
            <a:r>
              <a:rPr lang="zh-CN" altLang="en-US" sz="1400" dirty="0">
                <a:cs typeface="Times New Roman" panose="02020603050405020304" pitchFamily="18" charset="0"/>
              </a:rPr>
              <a:t>主要论点是什么？</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Is the</a:t>
            </a:r>
            <a:r>
              <a:rPr lang="en-US" altLang="zh-CN" sz="1400" dirty="0">
                <a:cs typeface="Times New Roman" panose="02020603050405020304" pitchFamily="18" charset="0"/>
              </a:rPr>
              <a:t>re</a:t>
            </a:r>
            <a:r>
              <a:rPr lang="en-US" altLang="ja-JP" sz="1400" dirty="0">
                <a:cs typeface="Times New Roman" panose="02020603050405020304" pitchFamily="18" charset="0"/>
              </a:rPr>
              <a:t> an element of bias in the text?</a:t>
            </a:r>
            <a:r>
              <a:rPr lang="zh-CN" altLang="en-US" sz="1400" dirty="0">
                <a:cs typeface="Times New Roman" panose="02020603050405020304" pitchFamily="18" charset="0"/>
              </a:rPr>
              <a:t> 文本中有偏见因素吗？</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Do you agree with the article? Why?</a:t>
            </a:r>
            <a:r>
              <a:rPr lang="zh-CN" altLang="en-US" sz="1400" dirty="0">
                <a:cs typeface="Times New Roman" panose="02020603050405020304" pitchFamily="18" charset="0"/>
              </a:rPr>
              <a:t>你同意这篇文章吗</a:t>
            </a:r>
            <a:r>
              <a:rPr lang="en-US" altLang="zh-CN" sz="1400" dirty="0">
                <a:cs typeface="Times New Roman" panose="02020603050405020304" pitchFamily="18" charset="0"/>
              </a:rPr>
              <a:t>? </a:t>
            </a:r>
            <a:r>
              <a:rPr lang="zh-CN" altLang="en-US" sz="1400" dirty="0">
                <a:cs typeface="Times New Roman" panose="02020603050405020304" pitchFamily="18" charset="0"/>
              </a:rPr>
              <a:t>为什么</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How might you summarize the content of the article for a peer?</a:t>
            </a:r>
            <a:r>
              <a:rPr lang="zh-CN" altLang="en-US" sz="1400" dirty="0">
                <a:cs typeface="Times New Roman" panose="02020603050405020304" pitchFamily="18" charset="0"/>
              </a:rPr>
              <a:t>你会如何为同伴总结文章的内容？</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How might we follow up on the article’s content?</a:t>
            </a:r>
            <a:r>
              <a:rPr lang="zh-CN" altLang="en-US" sz="1400" dirty="0">
                <a:cs typeface="Times New Roman" panose="02020603050405020304" pitchFamily="18" charset="0"/>
              </a:rPr>
              <a:t>我们应该如何跟进文章的内容？</a:t>
            </a:r>
            <a:endParaRPr lang="en-US" altLang="ja-JP" sz="1400" dirty="0">
              <a:cs typeface="Times New Roman" panose="02020603050405020304" pitchFamily="18" charset="0"/>
            </a:endParaRPr>
          </a:p>
        </p:txBody>
      </p:sp>
      <p:sp>
        <p:nvSpPr>
          <p:cNvPr id="14344" name="TextBox 7">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1192514385"/>
              </p:ext>
            </p:extLst>
          </p:nvPr>
        </p:nvGraphicFramePr>
        <p:xfrm>
          <a:off x="251520" y="1412776"/>
          <a:ext cx="403244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15362" name="TextBox 3"/>
          <p:cNvSpPr txBox="1">
            <a:spLocks noChangeArrowheads="1"/>
          </p:cNvSpPr>
          <p:nvPr/>
        </p:nvSpPr>
        <p:spPr bwMode="auto">
          <a:xfrm>
            <a:off x="1042988" y="188913"/>
            <a:ext cx="7200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200" b="1" dirty="0">
                <a:solidFill>
                  <a:srgbClr val="00B050"/>
                </a:solidFill>
                <a:latin typeface="Calibri" panose="020F0502020204030204" pitchFamily="34" charset="0"/>
              </a:rPr>
              <a:t>Defend Your Consequence</a:t>
            </a:r>
            <a:r>
              <a:rPr lang="zh-CN" altLang="en-US" sz="3200" b="1" dirty="0">
                <a:solidFill>
                  <a:srgbClr val="00B050"/>
                </a:solidFill>
                <a:latin typeface="Calibri" panose="020F0502020204030204" pitchFamily="34" charset="0"/>
              </a:rPr>
              <a:t>捍卫你的结果</a:t>
            </a:r>
            <a:endParaRPr lang="en-GB" altLang="en-US" sz="3200" b="1" dirty="0">
              <a:solidFill>
                <a:srgbClr val="00B050"/>
              </a:solidFill>
              <a:latin typeface="Calibri" panose="020F0502020204030204" pitchFamily="34" charset="0"/>
            </a:endParaRPr>
          </a:p>
        </p:txBody>
      </p:sp>
      <p:sp>
        <p:nvSpPr>
          <p:cNvPr id="15363" name="Rectangle 1"/>
          <p:cNvSpPr>
            <a:spLocks noChangeArrowheads="1"/>
          </p:cNvSpPr>
          <p:nvPr/>
        </p:nvSpPr>
        <p:spPr bwMode="auto">
          <a:xfrm>
            <a:off x="4356100" y="594710"/>
            <a:ext cx="4608513" cy="649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400" dirty="0">
                <a:cs typeface="Times New Roman" panose="02020603050405020304" pitchFamily="18" charset="0"/>
              </a:rPr>
              <a:t>A great game to use in all manner of subjects.</a:t>
            </a:r>
            <a:r>
              <a:rPr lang="zh-CN" altLang="en-US" sz="1400" dirty="0">
                <a:cs typeface="Times New Roman" panose="02020603050405020304" pitchFamily="18" charset="0"/>
              </a:rPr>
              <a:t>这是一款适用于各种题材的游戏。</a:t>
            </a:r>
            <a:endParaRPr lang="en-US" altLang="ja-JP" sz="1400" dirty="0">
              <a:cs typeface="Times New Roman" panose="02020603050405020304" pitchFamily="18" charset="0"/>
            </a:endParaRPr>
          </a:p>
          <a:p>
            <a:pPr eaLnBrk="1" hangingPunct="1"/>
            <a:r>
              <a:rPr lang="en-US" altLang="ja-JP" sz="1400" dirty="0">
                <a:cs typeface="Times New Roman" panose="02020603050405020304" pitchFamily="18" charset="0"/>
              </a:rPr>
              <a:t>Students are given a consequence (or cause) for which they must develop a </a:t>
            </a:r>
            <a:r>
              <a:rPr lang="en-US" altLang="ja-JP" sz="1400" dirty="0" err="1">
                <a:cs typeface="Times New Roman" panose="02020603050405020304" pitchFamily="18" charset="0"/>
              </a:rPr>
              <a:t>defence</a:t>
            </a:r>
            <a:r>
              <a:rPr lang="en-US" altLang="ja-JP" sz="1400" dirty="0">
                <a:cs typeface="Times New Roman" panose="02020603050405020304" pitchFamily="18" charset="0"/>
              </a:rPr>
              <a:t>. This can be done individually or as a group activity.</a:t>
            </a:r>
            <a:r>
              <a:rPr lang="zh-CN" altLang="en-US" sz="1400" dirty="0">
                <a:cs typeface="Times New Roman" panose="02020603050405020304" pitchFamily="18" charset="0"/>
              </a:rPr>
              <a:t>给学生一个结果</a:t>
            </a:r>
            <a:r>
              <a:rPr lang="en-US" altLang="zh-CN" sz="1400" dirty="0">
                <a:cs typeface="Times New Roman" panose="02020603050405020304" pitchFamily="18" charset="0"/>
              </a:rPr>
              <a:t>(</a:t>
            </a:r>
            <a:r>
              <a:rPr lang="zh-CN" altLang="en-US" sz="1400" dirty="0">
                <a:cs typeface="Times New Roman" panose="02020603050405020304" pitchFamily="18" charset="0"/>
              </a:rPr>
              <a:t>或原因</a:t>
            </a:r>
            <a:r>
              <a:rPr lang="en-US" altLang="zh-CN" sz="1400" dirty="0">
                <a:cs typeface="Times New Roman" panose="02020603050405020304" pitchFamily="18" charset="0"/>
              </a:rPr>
              <a:t>)</a:t>
            </a:r>
            <a:r>
              <a:rPr lang="zh-CN" altLang="en-US" sz="1400" dirty="0">
                <a:cs typeface="Times New Roman" panose="02020603050405020304" pitchFamily="18" charset="0"/>
              </a:rPr>
              <a:t>，他们必须进行辩护。这可以是个人活动，也可以是集体活动。</a:t>
            </a:r>
            <a:endParaRPr lang="en-US" altLang="ja-JP" sz="1400" dirty="0">
              <a:cs typeface="Times New Roman" panose="02020603050405020304" pitchFamily="18" charset="0"/>
            </a:endParaRPr>
          </a:p>
          <a:p>
            <a:pPr eaLnBrk="1" hangingPunct="1"/>
            <a:endParaRPr lang="en-US" altLang="ja-JP" dirty="0">
              <a:cs typeface="Times New Roman" panose="02020603050405020304" pitchFamily="18" charset="0"/>
            </a:endParaRPr>
          </a:p>
          <a:p>
            <a:pPr eaLnBrk="1" hangingPunct="1"/>
            <a:r>
              <a:rPr lang="en-US" altLang="ja-JP" sz="1600" b="1" dirty="0">
                <a:cs typeface="Times New Roman" panose="02020603050405020304" pitchFamily="18" charset="0"/>
              </a:rPr>
              <a:t>Example:</a:t>
            </a:r>
            <a:r>
              <a:rPr lang="zh-CN" altLang="en-US" sz="1600" b="1" dirty="0">
                <a:cs typeface="Times New Roman" panose="02020603050405020304" pitchFamily="18" charset="0"/>
              </a:rPr>
              <a:t>例如：</a:t>
            </a:r>
            <a:endParaRPr lang="en-US" altLang="zh-CN" sz="1600" b="1" dirty="0">
              <a:cs typeface="Times New Roman" panose="02020603050405020304" pitchFamily="18" charset="0"/>
            </a:endParaRPr>
          </a:p>
          <a:p>
            <a:pPr eaLnBrk="1" hangingPunct="1"/>
            <a:endParaRPr lang="en-US" altLang="ja-JP" sz="1600" b="1" dirty="0">
              <a:cs typeface="Times New Roman" panose="02020603050405020304" pitchFamily="18" charset="0"/>
            </a:endParaRPr>
          </a:p>
          <a:p>
            <a:pPr eaLnBrk="1" hangingPunct="1"/>
            <a:r>
              <a:rPr lang="en-US" altLang="ja-JP" sz="1400" dirty="0">
                <a:cs typeface="Times New Roman" panose="02020603050405020304" pitchFamily="18" charset="0"/>
              </a:rPr>
              <a:t>The most important consequence of not listening to your parents is…</a:t>
            </a:r>
            <a:r>
              <a:rPr lang="zh-CN" altLang="en-US" sz="1400" dirty="0">
                <a:cs typeface="Times New Roman" panose="02020603050405020304" pitchFamily="18" charset="0"/>
              </a:rPr>
              <a:t>不听父母的话最重要的后果是</a:t>
            </a:r>
            <a:r>
              <a:rPr lang="en-US" altLang="zh-CN" sz="1400" dirty="0">
                <a:cs typeface="Times New Roman" panose="02020603050405020304" pitchFamily="18" charset="0"/>
              </a:rPr>
              <a:t>…</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You save your ears from being worn out</a:t>
            </a:r>
            <a:r>
              <a:rPr lang="zh-CN" altLang="en-US" sz="1400" dirty="0">
                <a:cs typeface="Times New Roman" panose="02020603050405020304" pitchFamily="18" charset="0"/>
              </a:rPr>
              <a:t>你不用把耳朵磨坏了</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You miss potentially life-changing information</a:t>
            </a:r>
            <a:r>
              <a:rPr lang="zh-CN" altLang="en-US" sz="1400" dirty="0">
                <a:cs typeface="Times New Roman" panose="02020603050405020304" pitchFamily="18" charset="0"/>
              </a:rPr>
              <a:t>你错过了可能改变生活的信息</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You fail to get a complete picture of their world</a:t>
            </a:r>
            <a:r>
              <a:rPr lang="zh-CN" altLang="en-US" sz="1400" dirty="0">
                <a:cs typeface="Times New Roman" panose="02020603050405020304" pitchFamily="18" charset="0"/>
              </a:rPr>
              <a:t>你无法完整地了解他们的世界</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They might not listen to you</a:t>
            </a:r>
            <a:r>
              <a:rPr lang="zh-CN" altLang="en-US" sz="1400" dirty="0">
                <a:cs typeface="Times New Roman" panose="02020603050405020304" pitchFamily="18" charset="0"/>
              </a:rPr>
              <a:t>他们可能不会听你的</a:t>
            </a:r>
            <a:endParaRPr lang="en-US" altLang="ja-JP" sz="1400" dirty="0">
              <a:cs typeface="Times New Roman" panose="02020603050405020304" pitchFamily="18" charset="0"/>
            </a:endParaRPr>
          </a:p>
          <a:p>
            <a:pPr eaLnBrk="1" hangingPunct="1">
              <a:lnSpc>
                <a:spcPct val="150000"/>
              </a:lnSpc>
              <a:buFontTx/>
              <a:buChar char="-"/>
            </a:pPr>
            <a:r>
              <a:rPr lang="en-US" altLang="ja-JP" sz="1400" dirty="0">
                <a:cs typeface="Times New Roman" panose="02020603050405020304" pitchFamily="18" charset="0"/>
              </a:rPr>
              <a:t> If you don’t listen, how can we say that they have really said anything?</a:t>
            </a:r>
            <a:r>
              <a:rPr lang="zh-CN" altLang="en-US" sz="1400" dirty="0">
                <a:cs typeface="Times New Roman" panose="02020603050405020304" pitchFamily="18" charset="0"/>
              </a:rPr>
              <a:t>如果你不听，我们怎么能说他们真的说了什么</a:t>
            </a:r>
            <a:endParaRPr lang="en-US" altLang="ja-JP" sz="1400" dirty="0">
              <a:cs typeface="Times New Roman" panose="02020603050405020304" pitchFamily="18" charset="0"/>
            </a:endParaRPr>
          </a:p>
          <a:p>
            <a:pPr eaLnBrk="1" hangingPunct="1">
              <a:buFontTx/>
              <a:buChar char="-"/>
            </a:pPr>
            <a:endParaRPr lang="en-US" altLang="ja-JP" sz="1600" dirty="0">
              <a:cs typeface="Times New Roman" panose="02020603050405020304" pitchFamily="18" charset="0"/>
            </a:endParaRPr>
          </a:p>
        </p:txBody>
      </p:sp>
      <p:sp>
        <p:nvSpPr>
          <p:cNvPr id="15365"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828600" y="148478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971550" y="260350"/>
            <a:ext cx="7200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200" b="1" dirty="0">
                <a:solidFill>
                  <a:srgbClr val="00B050"/>
                </a:solidFill>
                <a:latin typeface="Calibri" panose="020F0502020204030204" pitchFamily="34" charset="0"/>
              </a:rPr>
              <a:t>Accuracy and Precision</a:t>
            </a:r>
            <a:r>
              <a:rPr lang="zh-CN" altLang="en-US" sz="3200" b="1" dirty="0">
                <a:solidFill>
                  <a:srgbClr val="00B050"/>
                </a:solidFill>
                <a:latin typeface="Calibri" panose="020F0502020204030204" pitchFamily="34" charset="0"/>
              </a:rPr>
              <a:t>准确与精确</a:t>
            </a:r>
            <a:endParaRPr lang="en-GB" altLang="en-US" sz="3200" b="1" dirty="0">
              <a:solidFill>
                <a:srgbClr val="00B050"/>
              </a:solidFill>
              <a:latin typeface="Calibri" panose="020F0502020204030204" pitchFamily="34" charset="0"/>
            </a:endParaRPr>
          </a:p>
        </p:txBody>
      </p:sp>
      <p:sp>
        <p:nvSpPr>
          <p:cNvPr id="16388" name="TextBox 4"/>
          <p:cNvSpPr txBox="1">
            <a:spLocks noChangeArrowheads="1"/>
          </p:cNvSpPr>
          <p:nvPr/>
        </p:nvSpPr>
        <p:spPr bwMode="auto">
          <a:xfrm>
            <a:off x="215008" y="5036531"/>
            <a:ext cx="8713984"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Precision and accuracy are important skills. Create extension tasks that encourage students to practice them, or reflect on what they already do.</a:t>
            </a:r>
            <a:r>
              <a:rPr lang="zh-CN" altLang="en-US" sz="1400" dirty="0"/>
              <a:t>精确和准确是重要的技能。创建扩展任务，鼓励学生练习它们，或者反思他们已经做了什么。</a:t>
            </a:r>
            <a:endParaRPr lang="en-GB" altLang="en-US" sz="1400" dirty="0"/>
          </a:p>
          <a:p>
            <a:pPr eaLnBrk="1" hangingPunct="1"/>
            <a:r>
              <a:rPr lang="en-GB" altLang="en-US" sz="1400" dirty="0"/>
              <a:t>An example would be asking students to recreate an image exactly as it is in original, or, take journalist style notes of a partner talking which are then compared to what was actually said (perhaps the partner could write down first and read from the script).</a:t>
            </a:r>
            <a:r>
              <a:rPr lang="zh-CN" altLang="en-US" sz="1400" dirty="0"/>
              <a:t>举个例子，要求学生们重现一幅完全符合原稿的画面，或者以记者的方式记录下伙伴的谈话内容，然后与伙伴的实际讲话内容进行比较</a:t>
            </a:r>
            <a:r>
              <a:rPr lang="en-US" altLang="zh-CN" sz="1400" dirty="0"/>
              <a:t>(</a:t>
            </a:r>
            <a:r>
              <a:rPr lang="zh-CN" altLang="en-US" sz="1400" dirty="0"/>
              <a:t>或许伙伴可以先写下来，然后照着手稿朗读</a:t>
            </a:r>
            <a:r>
              <a:rPr lang="en-US" altLang="zh-CN" sz="1400" dirty="0"/>
              <a:t>)</a:t>
            </a:r>
            <a:r>
              <a:rPr lang="zh-CN" altLang="en-US" sz="1400" dirty="0"/>
              <a:t>。</a:t>
            </a:r>
            <a:endParaRPr lang="en-GB" altLang="en-US" sz="1400" dirty="0"/>
          </a:p>
        </p:txBody>
      </p:sp>
      <p:sp>
        <p:nvSpPr>
          <p:cNvPr id="1638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2085417" y="640253"/>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Observer</a:t>
            </a:r>
            <a:r>
              <a:rPr lang="zh-CN" altLang="en-US" sz="4400" b="1" dirty="0">
                <a:solidFill>
                  <a:srgbClr val="00B050"/>
                </a:solidFill>
                <a:latin typeface="Calibri" panose="020F0502020204030204" pitchFamily="34" charset="0"/>
              </a:rPr>
              <a:t>观察者</a:t>
            </a:r>
            <a:endParaRPr lang="en-GB" altLang="en-US" sz="4400" b="1" dirty="0">
              <a:solidFill>
                <a:srgbClr val="00B050"/>
              </a:solidFill>
              <a:latin typeface="Calibri" panose="020F0502020204030204" pitchFamily="34" charset="0"/>
            </a:endParaRPr>
          </a:p>
        </p:txBody>
      </p:sp>
      <p:sp>
        <p:nvSpPr>
          <p:cNvPr id="17412" name="Rectangle 1"/>
          <p:cNvSpPr>
            <a:spLocks noChangeArrowheads="1"/>
          </p:cNvSpPr>
          <p:nvPr/>
        </p:nvSpPr>
        <p:spPr bwMode="auto">
          <a:xfrm>
            <a:off x="4284663" y="842696"/>
            <a:ext cx="4535487"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600" dirty="0">
                <a:ea typeface="Times" panose="02020603050405020304" pitchFamily="18" charset="0"/>
                <a:cs typeface="Times" panose="02020603050405020304" pitchFamily="18" charset="0"/>
              </a:rPr>
              <a:t>Choose a student to sit and observe what is happening in the class (this might work particularly well with debate, discussion or group work).</a:t>
            </a:r>
            <a:r>
              <a:rPr lang="zh-CN" altLang="en-US" sz="1600" dirty="0">
                <a:ea typeface="Times" panose="02020603050405020304" pitchFamily="18" charset="0"/>
                <a:cs typeface="Times" panose="02020603050405020304" pitchFamily="18" charset="0"/>
              </a:rPr>
              <a:t>选择一名学生坐下来，观察课堂上发生的事情</a:t>
            </a:r>
            <a:r>
              <a:rPr lang="en-US" altLang="zh-CN" sz="1600" dirty="0">
                <a:ea typeface="Times" panose="02020603050405020304" pitchFamily="18" charset="0"/>
                <a:cs typeface="Times" panose="02020603050405020304" pitchFamily="18" charset="0"/>
              </a:rPr>
              <a:t>(</a:t>
            </a:r>
            <a:r>
              <a:rPr lang="zh-CN" altLang="en-US" sz="1600" dirty="0">
                <a:ea typeface="Times" panose="02020603050405020304" pitchFamily="18" charset="0"/>
                <a:cs typeface="Times" panose="02020603050405020304" pitchFamily="18" charset="0"/>
              </a:rPr>
              <a:t>这在辩论、讨论或小组工作中尤其有效</a:t>
            </a:r>
            <a:r>
              <a:rPr lang="en-US" altLang="zh-CN" sz="1600" dirty="0">
                <a:ea typeface="Times" panose="02020603050405020304" pitchFamily="18" charset="0"/>
                <a:cs typeface="Times" panose="02020603050405020304" pitchFamily="18" charset="0"/>
              </a:rPr>
              <a:t>)</a:t>
            </a:r>
            <a:r>
              <a:rPr lang="zh-CN" altLang="en-US" sz="1600" dirty="0">
                <a:ea typeface="Times" panose="02020603050405020304" pitchFamily="18" charset="0"/>
                <a:cs typeface="Times" panose="02020603050405020304" pitchFamily="18" charset="0"/>
              </a:rPr>
              <a:t>。</a:t>
            </a:r>
            <a:endParaRPr lang="en-US" altLang="ja-JP" sz="1600" dirty="0">
              <a:ea typeface="Times" panose="02020603050405020304" pitchFamily="18" charset="0"/>
              <a:cs typeface="Times" panose="02020603050405020304" pitchFamily="18" charset="0"/>
            </a:endParaRPr>
          </a:p>
          <a:p>
            <a:pPr eaLnBrk="1" hangingPunct="1"/>
            <a:endParaRPr lang="en-US" altLang="ja-JP" sz="1600" dirty="0">
              <a:ea typeface="Times" panose="02020603050405020304" pitchFamily="18" charset="0"/>
              <a:cs typeface="Times" panose="02020603050405020304" pitchFamily="18" charset="0"/>
            </a:endParaRPr>
          </a:p>
          <a:p>
            <a:pPr eaLnBrk="1" hangingPunct="1"/>
            <a:r>
              <a:rPr lang="en-US" altLang="ja-JP" sz="1600" dirty="0">
                <a:ea typeface="Times" panose="02020603050405020304" pitchFamily="18" charset="0"/>
                <a:cs typeface="Times" panose="02020603050405020304" pitchFamily="18" charset="0"/>
              </a:rPr>
              <a:t>Their role is to assess what is happening and offer suggestions for change, ways to improve, examples of excellent work etc.</a:t>
            </a:r>
            <a:r>
              <a:rPr lang="zh-CN" altLang="en-US" sz="1600" dirty="0">
                <a:ea typeface="Times" panose="02020603050405020304" pitchFamily="18" charset="0"/>
                <a:cs typeface="Times" panose="02020603050405020304" pitchFamily="18" charset="0"/>
              </a:rPr>
              <a:t>他们的角色是评估正在发生的事情，并对优秀任务的例子提供改变的建议，改进的方法等。</a:t>
            </a:r>
            <a:endParaRPr lang="en-US" altLang="ja-JP" sz="1600" dirty="0">
              <a:ea typeface="Times" panose="02020603050405020304" pitchFamily="18" charset="0"/>
              <a:cs typeface="Times" panose="02020603050405020304" pitchFamily="18" charset="0"/>
            </a:endParaRPr>
          </a:p>
          <a:p>
            <a:pPr eaLnBrk="1" hangingPunct="1"/>
            <a:endParaRPr lang="en-US" altLang="ja-JP" sz="1600" dirty="0">
              <a:ea typeface="Times" panose="02020603050405020304" pitchFamily="18" charset="0"/>
              <a:cs typeface="Times" panose="02020603050405020304" pitchFamily="18" charset="0"/>
            </a:endParaRPr>
          </a:p>
          <a:p>
            <a:pPr eaLnBrk="1" hangingPunct="1"/>
            <a:r>
              <a:rPr lang="en-US" altLang="ja-JP" sz="1600" dirty="0">
                <a:solidFill>
                  <a:srgbClr val="7030A0"/>
                </a:solidFill>
                <a:ea typeface="Times" panose="02020603050405020304" pitchFamily="18" charset="0"/>
                <a:cs typeface="Times" panose="02020603050405020304" pitchFamily="18" charset="0"/>
              </a:rPr>
              <a:t>Extensions: </a:t>
            </a:r>
            <a:r>
              <a:rPr lang="zh-CN" altLang="en-US" sz="1600" dirty="0">
                <a:solidFill>
                  <a:srgbClr val="7030A0"/>
                </a:solidFill>
                <a:ea typeface="Times" panose="02020603050405020304" pitchFamily="18" charset="0"/>
                <a:cs typeface="Times" panose="02020603050405020304" pitchFamily="18" charset="0"/>
              </a:rPr>
              <a:t>拓展：</a:t>
            </a:r>
            <a:endParaRPr lang="en-US" altLang="ja-JP" sz="1600" dirty="0">
              <a:solidFill>
                <a:srgbClr val="7030A0"/>
              </a:solidFill>
              <a:ea typeface="Times" panose="02020603050405020304" pitchFamily="18" charset="0"/>
              <a:cs typeface="Times" panose="02020603050405020304" pitchFamily="18" charset="0"/>
            </a:endParaRPr>
          </a:p>
          <a:p>
            <a:pPr eaLnBrk="1" hangingPunct="1"/>
            <a:endParaRPr lang="en-US" altLang="ja-JP" sz="1600" dirty="0">
              <a:solidFill>
                <a:srgbClr val="7030A0"/>
              </a:solidFill>
              <a:ea typeface="Times" panose="02020603050405020304" pitchFamily="18" charset="0"/>
              <a:cs typeface="Times" panose="02020603050405020304" pitchFamily="18" charset="0"/>
            </a:endParaRPr>
          </a:p>
          <a:p>
            <a:pPr eaLnBrk="1" hangingPunct="1"/>
            <a:r>
              <a:rPr lang="en-US" altLang="ja-JP" sz="1600" dirty="0">
                <a:solidFill>
                  <a:srgbClr val="7030A0"/>
                </a:solidFill>
                <a:ea typeface="Times" panose="02020603050405020304" pitchFamily="18" charset="0"/>
                <a:cs typeface="Times" panose="02020603050405020304" pitchFamily="18" charset="0"/>
              </a:rPr>
              <a:t>Ask the student to produce a set of criteria they will use for their assessments.</a:t>
            </a:r>
            <a:r>
              <a:rPr lang="zh-CN" altLang="en-US" sz="1600" dirty="0">
                <a:solidFill>
                  <a:srgbClr val="7030A0"/>
                </a:solidFill>
                <a:ea typeface="Times" panose="02020603050405020304" pitchFamily="18" charset="0"/>
                <a:cs typeface="Times" panose="02020603050405020304" pitchFamily="18" charset="0"/>
              </a:rPr>
              <a:t>要求学生制定一套他们将用于评估的标准。</a:t>
            </a:r>
            <a:endParaRPr lang="en-US" altLang="ja-JP" sz="1600" dirty="0">
              <a:solidFill>
                <a:srgbClr val="7030A0"/>
              </a:solidFill>
              <a:ea typeface="Times" panose="02020603050405020304" pitchFamily="18" charset="0"/>
              <a:cs typeface="Times" panose="02020603050405020304" pitchFamily="18" charset="0"/>
            </a:endParaRPr>
          </a:p>
          <a:p>
            <a:pPr eaLnBrk="1" hangingPunct="1"/>
            <a:endParaRPr lang="en-US" altLang="ja-JP" sz="1600" dirty="0">
              <a:solidFill>
                <a:srgbClr val="7030A0"/>
              </a:solidFill>
              <a:ea typeface="Times" panose="02020603050405020304" pitchFamily="18" charset="0"/>
              <a:cs typeface="Times" panose="02020603050405020304" pitchFamily="18" charset="0"/>
            </a:endParaRPr>
          </a:p>
          <a:p>
            <a:pPr eaLnBrk="1" hangingPunct="1"/>
            <a:r>
              <a:rPr lang="en-US" altLang="ja-JP" sz="1600" dirty="0">
                <a:solidFill>
                  <a:srgbClr val="7030A0"/>
                </a:solidFill>
                <a:ea typeface="Times" panose="02020603050405020304" pitchFamily="18" charset="0"/>
                <a:cs typeface="Times" panose="02020603050405020304" pitchFamily="18" charset="0"/>
              </a:rPr>
              <a:t>Get the student to justify their decisions, including the criteria chosen.</a:t>
            </a:r>
            <a:r>
              <a:rPr lang="zh-CN" altLang="en-US" sz="1600" dirty="0">
                <a:solidFill>
                  <a:srgbClr val="7030A0"/>
                </a:solidFill>
                <a:ea typeface="Times" panose="02020603050405020304" pitchFamily="18" charset="0"/>
                <a:cs typeface="Times" panose="02020603050405020304" pitchFamily="18" charset="0"/>
              </a:rPr>
              <a:t>让学生证明他们的决定，包括选择的标准。</a:t>
            </a:r>
            <a:endParaRPr lang="en-US" altLang="ja-JP" sz="1600" dirty="0">
              <a:solidFill>
                <a:srgbClr val="7030A0"/>
              </a:solidFill>
              <a:ea typeface="Times" panose="02020603050405020304" pitchFamily="18" charset="0"/>
              <a:cs typeface="Times" panose="02020603050405020304" pitchFamily="18" charset="0"/>
            </a:endParaRPr>
          </a:p>
          <a:p>
            <a:pPr eaLnBrk="1" hangingPunct="1"/>
            <a:endParaRPr lang="en-US" altLang="ja-JP" dirty="0">
              <a:solidFill>
                <a:srgbClr val="7030A0"/>
              </a:solidFill>
              <a:ea typeface="Times" panose="02020603050405020304" pitchFamily="18" charset="0"/>
              <a:cs typeface="Times" panose="02020603050405020304" pitchFamily="18" charset="0"/>
            </a:endParaRPr>
          </a:p>
          <a:p>
            <a:pPr eaLnBrk="1" hangingPunct="1"/>
            <a:endParaRPr lang="en-US" altLang="ja-JP" dirty="0">
              <a:solidFill>
                <a:srgbClr val="7030A0"/>
              </a:solidFill>
              <a:ea typeface="Times" panose="02020603050405020304" pitchFamily="18" charset="0"/>
              <a:cs typeface="Times" panose="02020603050405020304" pitchFamily="18" charset="0"/>
            </a:endParaRPr>
          </a:p>
        </p:txBody>
      </p:sp>
      <p:sp>
        <p:nvSpPr>
          <p:cNvPr id="17413"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60206" y="1321862"/>
          <a:ext cx="4344869" cy="44834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294339" y="179485"/>
            <a:ext cx="7200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sz="3200" b="1" dirty="0">
                <a:solidFill>
                  <a:srgbClr val="00B050"/>
                </a:solidFill>
                <a:latin typeface="Calibri" panose="020F0502020204030204" pitchFamily="34" charset="0"/>
              </a:rPr>
              <a:t>Bloom’s</a:t>
            </a:r>
            <a:r>
              <a:rPr lang="zh-CN" altLang="en-US" sz="3200" b="1" dirty="0">
                <a:solidFill>
                  <a:srgbClr val="00B050"/>
                </a:solidFill>
                <a:latin typeface="Calibri" panose="020F0502020204030204" pitchFamily="34" charset="0"/>
              </a:rPr>
              <a:t>布鲁姆</a:t>
            </a:r>
            <a:endParaRPr lang="en-GB" altLang="en-US" sz="3200" b="1" dirty="0">
              <a:solidFill>
                <a:srgbClr val="00B050"/>
              </a:solidFill>
              <a:latin typeface="Calibri" panose="020F0502020204030204" pitchFamily="34" charset="0"/>
            </a:endParaRPr>
          </a:p>
        </p:txBody>
      </p:sp>
      <p:sp>
        <p:nvSpPr>
          <p:cNvPr id="18435" name="Rectangle 1"/>
          <p:cNvSpPr>
            <a:spLocks noChangeArrowheads="1"/>
          </p:cNvSpPr>
          <p:nvPr/>
        </p:nvSpPr>
        <p:spPr bwMode="auto">
          <a:xfrm>
            <a:off x="4391025" y="1094135"/>
            <a:ext cx="47529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600" dirty="0"/>
              <a:t>Have a list of evaluate and synthesis words to hand for teacher and student to create extension questions off the cuff.</a:t>
            </a:r>
            <a:r>
              <a:rPr lang="zh-CN" altLang="en-US" sz="1600" dirty="0"/>
              <a:t>准备一份评估和综合单词的清单，供老师和学生即兴提出延伸问题。</a:t>
            </a:r>
            <a:endParaRPr lang="en-US" altLang="ja-JP" sz="1600" dirty="0"/>
          </a:p>
        </p:txBody>
      </p:sp>
      <p:sp>
        <p:nvSpPr>
          <p:cNvPr id="18437" name="TextBox 5"/>
          <p:cNvSpPr txBox="1">
            <a:spLocks noChangeArrowheads="1"/>
          </p:cNvSpPr>
          <p:nvPr/>
        </p:nvSpPr>
        <p:spPr bwMode="auto">
          <a:xfrm>
            <a:off x="323850" y="5380038"/>
            <a:ext cx="8572500" cy="1323439"/>
          </a:xfrm>
          <a:prstGeom prst="rect">
            <a:avLst/>
          </a:prstGeom>
          <a:noFill/>
          <a:ln w="22225">
            <a:solidFill>
              <a:srgbClr val="7030A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Combine</a:t>
            </a:r>
            <a:r>
              <a:rPr lang="zh-CN" altLang="en-US" sz="1600" dirty="0"/>
              <a:t>结合</a:t>
            </a:r>
            <a:r>
              <a:rPr lang="en-GB" altLang="zh-CN" sz="1600" dirty="0"/>
              <a:t>      </a:t>
            </a:r>
            <a:r>
              <a:rPr lang="en-GB" altLang="en-US" sz="1600" dirty="0"/>
              <a:t>Compose</a:t>
            </a:r>
            <a:r>
              <a:rPr lang="zh-CN" altLang="en-US" sz="1600" dirty="0"/>
              <a:t>组成</a:t>
            </a:r>
            <a:r>
              <a:rPr lang="en-GB" altLang="zh-CN" sz="1600" dirty="0"/>
              <a:t>     </a:t>
            </a:r>
            <a:r>
              <a:rPr lang="en-GB" altLang="en-US" sz="1600" dirty="0"/>
              <a:t>Construct</a:t>
            </a:r>
            <a:r>
              <a:rPr lang="zh-CN" altLang="en-US" sz="1600" dirty="0"/>
              <a:t>构建</a:t>
            </a:r>
            <a:r>
              <a:rPr lang="en-GB" altLang="en-US" sz="1600" dirty="0"/>
              <a:t>	 Create</a:t>
            </a:r>
            <a:r>
              <a:rPr lang="zh-CN" altLang="en-US" sz="1600" dirty="0"/>
              <a:t>创造</a:t>
            </a:r>
            <a:r>
              <a:rPr lang="en-GB" altLang="zh-CN" sz="1600" dirty="0"/>
              <a:t>           </a:t>
            </a:r>
            <a:r>
              <a:rPr lang="en-GB" altLang="en-US" sz="1600" dirty="0"/>
              <a:t>Devise</a:t>
            </a:r>
            <a:r>
              <a:rPr lang="zh-CN" altLang="en-US" sz="1600" dirty="0"/>
              <a:t>想出</a:t>
            </a:r>
            <a:endParaRPr lang="en-GB" altLang="en-US" sz="1600" dirty="0"/>
          </a:p>
          <a:p>
            <a:pPr eaLnBrk="1" hangingPunct="1"/>
            <a:endParaRPr lang="en-GB" altLang="en-US" sz="1600" dirty="0"/>
          </a:p>
          <a:p>
            <a:pPr eaLnBrk="1" hangingPunct="1"/>
            <a:r>
              <a:rPr lang="en-GB" altLang="en-US" sz="1600" dirty="0"/>
              <a:t>Design</a:t>
            </a:r>
            <a:r>
              <a:rPr lang="zh-CN" altLang="en-US" sz="1600" dirty="0"/>
              <a:t>设计          </a:t>
            </a:r>
            <a:r>
              <a:rPr lang="en-GB" altLang="en-US" sz="1600" dirty="0"/>
              <a:t>Formulate</a:t>
            </a:r>
            <a:r>
              <a:rPr lang="zh-CN" altLang="en-US" sz="1600" dirty="0"/>
              <a:t>制定</a:t>
            </a:r>
            <a:r>
              <a:rPr lang="en-GB" altLang="zh-CN" sz="1600" dirty="0"/>
              <a:t>    </a:t>
            </a:r>
            <a:r>
              <a:rPr lang="en-GB" altLang="en-US" sz="1600" dirty="0"/>
              <a:t>Hypothesise</a:t>
            </a:r>
            <a:r>
              <a:rPr lang="zh-CN" altLang="en-US" sz="1600" dirty="0"/>
              <a:t>假设</a:t>
            </a:r>
            <a:r>
              <a:rPr lang="en-GB" altLang="zh-CN" sz="1600" dirty="0"/>
              <a:t>   </a:t>
            </a:r>
            <a:r>
              <a:rPr lang="en-GB" altLang="en-US" sz="1600" dirty="0"/>
              <a:t>Integrate</a:t>
            </a:r>
            <a:r>
              <a:rPr lang="zh-CN" altLang="en-US" sz="1600" dirty="0"/>
              <a:t>整合</a:t>
            </a:r>
            <a:r>
              <a:rPr lang="en-GB" altLang="en-US" sz="1600" dirty="0"/>
              <a:t>	Merge</a:t>
            </a:r>
            <a:r>
              <a:rPr lang="zh-CN" altLang="en-US" sz="1600" dirty="0"/>
              <a:t>合并</a:t>
            </a:r>
            <a:endParaRPr lang="en-GB" altLang="en-US" sz="1600" dirty="0"/>
          </a:p>
          <a:p>
            <a:pPr eaLnBrk="1" hangingPunct="1"/>
            <a:endParaRPr lang="en-GB" altLang="en-US" sz="1600" dirty="0"/>
          </a:p>
          <a:p>
            <a:pPr eaLnBrk="1" hangingPunct="1"/>
            <a:r>
              <a:rPr lang="en-GB" altLang="en-US" sz="1600" dirty="0"/>
              <a:t>Organise</a:t>
            </a:r>
            <a:r>
              <a:rPr lang="zh-CN" altLang="en-US" sz="1600" dirty="0"/>
              <a:t>组织</a:t>
            </a:r>
            <a:r>
              <a:rPr lang="en-GB" altLang="zh-CN" sz="1600" dirty="0"/>
              <a:t>       </a:t>
            </a:r>
            <a:r>
              <a:rPr lang="en-GB" altLang="en-US" sz="1600" dirty="0"/>
              <a:t>Plan</a:t>
            </a:r>
            <a:r>
              <a:rPr lang="zh-CN" altLang="en-US" sz="1600" dirty="0"/>
              <a:t>计划</a:t>
            </a:r>
            <a:r>
              <a:rPr lang="en-GB" altLang="en-US" sz="1600" dirty="0"/>
              <a:t>	        Propose</a:t>
            </a:r>
            <a:r>
              <a:rPr lang="zh-CN" altLang="en-US" sz="1600" dirty="0"/>
              <a:t>提出</a:t>
            </a:r>
            <a:r>
              <a:rPr lang="en-GB" altLang="en-US" sz="1600" dirty="0"/>
              <a:t>	     Synthesise</a:t>
            </a:r>
            <a:r>
              <a:rPr lang="zh-CN" altLang="en-US" sz="1600" dirty="0"/>
              <a:t>综合</a:t>
            </a:r>
            <a:r>
              <a:rPr lang="en-GB" altLang="en-US" sz="1600" dirty="0"/>
              <a:t>	 Unite</a:t>
            </a:r>
            <a:r>
              <a:rPr lang="zh-CN" altLang="en-US" sz="1600" dirty="0"/>
              <a:t>联合</a:t>
            </a:r>
            <a:endParaRPr lang="en-US" altLang="en-US" sz="1600" dirty="0"/>
          </a:p>
        </p:txBody>
      </p:sp>
      <p:sp>
        <p:nvSpPr>
          <p:cNvPr id="18438" name="TextBox 5"/>
          <p:cNvSpPr txBox="1">
            <a:spLocks noChangeArrowheads="1"/>
          </p:cNvSpPr>
          <p:nvPr/>
        </p:nvSpPr>
        <p:spPr bwMode="auto">
          <a:xfrm>
            <a:off x="323850" y="3357563"/>
            <a:ext cx="8569325" cy="1323439"/>
          </a:xfrm>
          <a:prstGeom prst="rect">
            <a:avLst/>
          </a:prstGeom>
          <a:noFill/>
          <a:ln w="22225">
            <a:solidFill>
              <a:srgbClr val="7030A0"/>
            </a:solidFill>
            <a:miter lim="800000"/>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Appraise</a:t>
            </a:r>
            <a:r>
              <a:rPr lang="zh-CN" altLang="en-US" sz="1600" dirty="0"/>
              <a:t>评价</a:t>
            </a:r>
            <a:r>
              <a:rPr lang="en-GB" altLang="zh-CN" sz="1600" dirty="0"/>
              <a:t>       </a:t>
            </a:r>
            <a:r>
              <a:rPr lang="en-GB" altLang="en-US" sz="1600" dirty="0"/>
              <a:t>Argue</a:t>
            </a:r>
            <a:r>
              <a:rPr lang="zh-CN" altLang="en-US" sz="1600" dirty="0"/>
              <a:t>辩论</a:t>
            </a:r>
            <a:r>
              <a:rPr lang="en-GB" altLang="en-US" sz="1600" dirty="0"/>
              <a:t>	     Assess</a:t>
            </a:r>
            <a:r>
              <a:rPr lang="zh-CN" altLang="en-US" sz="1600" dirty="0"/>
              <a:t>评估</a:t>
            </a:r>
            <a:r>
              <a:rPr lang="en-GB" altLang="en-US" sz="1600" dirty="0"/>
              <a:t>	Critique</a:t>
            </a:r>
            <a:r>
              <a:rPr lang="zh-CN" altLang="en-US" sz="1600" dirty="0"/>
              <a:t>批评        </a:t>
            </a:r>
            <a:r>
              <a:rPr lang="en-GB" altLang="en-US" sz="1600" dirty="0"/>
              <a:t>Defend</a:t>
            </a:r>
            <a:r>
              <a:rPr lang="zh-CN" altLang="en-US" sz="1600" dirty="0"/>
              <a:t>辩护</a:t>
            </a:r>
            <a:endParaRPr lang="en-GB" altLang="en-US" sz="1600" dirty="0"/>
          </a:p>
          <a:p>
            <a:pPr algn="r" eaLnBrk="1" hangingPunct="1"/>
            <a:endParaRPr lang="en-GB" altLang="en-US" sz="1600" dirty="0"/>
          </a:p>
          <a:p>
            <a:pPr eaLnBrk="1" hangingPunct="1"/>
            <a:r>
              <a:rPr lang="en-GB" altLang="en-US" sz="1600" dirty="0"/>
              <a:t>Evaluate</a:t>
            </a:r>
            <a:r>
              <a:rPr lang="zh-CN" altLang="en-US" sz="1600" dirty="0"/>
              <a:t>评价       </a:t>
            </a:r>
            <a:r>
              <a:rPr lang="en-GB" altLang="en-US" sz="1600" dirty="0"/>
              <a:t>Examine</a:t>
            </a:r>
            <a:r>
              <a:rPr lang="zh-CN" altLang="en-US" sz="1600" dirty="0"/>
              <a:t>检查    </a:t>
            </a:r>
            <a:r>
              <a:rPr lang="en-GB" altLang="en-US" sz="1600" dirty="0"/>
              <a:t>Grade</a:t>
            </a:r>
            <a:r>
              <a:rPr lang="zh-CN" altLang="en-US" sz="1600" dirty="0"/>
              <a:t>评级</a:t>
            </a:r>
            <a:r>
              <a:rPr lang="en-GB" altLang="en-US" sz="1600" dirty="0"/>
              <a:t>	Inspect</a:t>
            </a:r>
            <a:r>
              <a:rPr lang="zh-CN" altLang="en-US" sz="1600" dirty="0"/>
              <a:t>检查         </a:t>
            </a:r>
            <a:r>
              <a:rPr lang="en-GB" altLang="en-US" sz="1600" dirty="0"/>
              <a:t>Judge</a:t>
            </a:r>
            <a:r>
              <a:rPr lang="zh-CN" altLang="en-US" sz="1600" dirty="0"/>
              <a:t>判断</a:t>
            </a:r>
            <a:endParaRPr lang="en-GB" altLang="en-US" sz="1600" dirty="0"/>
          </a:p>
          <a:p>
            <a:pPr eaLnBrk="1" hangingPunct="1"/>
            <a:endParaRPr lang="en-GB" altLang="en-US" sz="1600" dirty="0"/>
          </a:p>
          <a:p>
            <a:pPr eaLnBrk="1" hangingPunct="1"/>
            <a:r>
              <a:rPr lang="en-GB" altLang="en-US" sz="1600" dirty="0"/>
              <a:t>Justify</a:t>
            </a:r>
            <a:r>
              <a:rPr lang="zh-CN" altLang="en-US" sz="1600" dirty="0"/>
              <a:t>证明</a:t>
            </a:r>
            <a:r>
              <a:rPr lang="en-GB" altLang="zh-CN" sz="1600" dirty="0"/>
              <a:t>           </a:t>
            </a:r>
            <a:r>
              <a:rPr lang="en-GB" altLang="en-US" sz="1600" dirty="0"/>
              <a:t>Rank</a:t>
            </a:r>
            <a:r>
              <a:rPr lang="zh-CN" altLang="en-US" sz="1600" dirty="0"/>
              <a:t>排名</a:t>
            </a:r>
            <a:r>
              <a:rPr lang="en-GB" altLang="en-US" sz="1600" dirty="0"/>
              <a:t>	     Rate</a:t>
            </a:r>
            <a:r>
              <a:rPr lang="zh-CN" altLang="en-US" sz="1600" dirty="0"/>
              <a:t>比率</a:t>
            </a:r>
            <a:r>
              <a:rPr lang="en-GB" altLang="en-US" sz="1600" dirty="0"/>
              <a:t>	Review</a:t>
            </a:r>
            <a:r>
              <a:rPr lang="zh-CN" altLang="en-US" sz="1600" dirty="0"/>
              <a:t>审查</a:t>
            </a:r>
            <a:r>
              <a:rPr lang="en-GB" altLang="zh-CN" sz="1600" dirty="0"/>
              <a:t>          </a:t>
            </a:r>
            <a:r>
              <a:rPr lang="en-GB" altLang="en-US" sz="1600" dirty="0"/>
              <a:t>Value</a:t>
            </a:r>
            <a:r>
              <a:rPr lang="zh-CN" altLang="en-US" sz="1600" dirty="0"/>
              <a:t>估值</a:t>
            </a:r>
            <a:endParaRPr lang="en-US" altLang="en-US" sz="1600" dirty="0"/>
          </a:p>
        </p:txBody>
      </p:sp>
      <p:sp>
        <p:nvSpPr>
          <p:cNvPr id="18439" name="TextBox 6"/>
          <p:cNvSpPr txBox="1">
            <a:spLocks noChangeArrowheads="1"/>
          </p:cNvSpPr>
          <p:nvPr/>
        </p:nvSpPr>
        <p:spPr bwMode="auto">
          <a:xfrm>
            <a:off x="7164387" y="2708920"/>
            <a:ext cx="17287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sz="1600" dirty="0">
                <a:solidFill>
                  <a:srgbClr val="FF0000"/>
                </a:solidFill>
              </a:rPr>
              <a:t>Evaluate</a:t>
            </a:r>
            <a:r>
              <a:rPr lang="zh-CN" altLang="en-US" sz="1600" dirty="0">
                <a:solidFill>
                  <a:srgbClr val="FF0000"/>
                </a:solidFill>
              </a:rPr>
              <a:t>评估</a:t>
            </a:r>
            <a:endParaRPr lang="en-GB" altLang="en-US" sz="1600" dirty="0">
              <a:solidFill>
                <a:srgbClr val="FF0000"/>
              </a:solidFill>
            </a:endParaRPr>
          </a:p>
        </p:txBody>
      </p:sp>
      <p:sp>
        <p:nvSpPr>
          <p:cNvPr id="8" name="Bent-Up Arrow 7"/>
          <p:cNvSpPr/>
          <p:nvPr/>
        </p:nvSpPr>
        <p:spPr>
          <a:xfrm rot="11459127">
            <a:off x="6263136" y="2702406"/>
            <a:ext cx="1296987" cy="50323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441" name="TextBox 8"/>
          <p:cNvSpPr txBox="1">
            <a:spLocks noChangeArrowheads="1"/>
          </p:cNvSpPr>
          <p:nvPr/>
        </p:nvSpPr>
        <p:spPr bwMode="auto">
          <a:xfrm>
            <a:off x="0" y="4941888"/>
            <a:ext cx="17287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solidFill>
                  <a:srgbClr val="FF0000"/>
                </a:solidFill>
              </a:rPr>
              <a:t>Synthesise</a:t>
            </a:r>
            <a:r>
              <a:rPr lang="zh-CN" altLang="en-US" sz="1600" dirty="0">
                <a:solidFill>
                  <a:srgbClr val="FF0000"/>
                </a:solidFill>
              </a:rPr>
              <a:t>综合</a:t>
            </a:r>
            <a:endParaRPr lang="en-GB" altLang="en-US" sz="1600" dirty="0">
              <a:solidFill>
                <a:srgbClr val="FF0000"/>
              </a:solidFill>
            </a:endParaRPr>
          </a:p>
        </p:txBody>
      </p:sp>
      <p:sp>
        <p:nvSpPr>
          <p:cNvPr id="10" name="Bent-Up Arrow 9"/>
          <p:cNvSpPr/>
          <p:nvPr/>
        </p:nvSpPr>
        <p:spPr>
          <a:xfrm rot="10224528" flipH="1">
            <a:off x="1582508" y="4916374"/>
            <a:ext cx="1031875" cy="50482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8443" name="TextBox 10">
            <a:hlinkClick r:id="rId2" action="ppaction://hlinksldjump"/>
          </p:cNvPr>
          <p:cNvSpPr txBox="1">
            <a:spLocks noChangeArrowheads="1"/>
          </p:cNvSpPr>
          <p:nvPr/>
        </p:nvSpPr>
        <p:spPr bwMode="auto">
          <a:xfrm>
            <a:off x="-34585"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3937032711"/>
              </p:ext>
            </p:extLst>
          </p:nvPr>
        </p:nvGraphicFramePr>
        <p:xfrm>
          <a:off x="88447" y="250032"/>
          <a:ext cx="4513956" cy="27654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971550" y="260350"/>
            <a:ext cx="72009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200" b="1" dirty="0">
                <a:solidFill>
                  <a:srgbClr val="00B050"/>
                </a:solidFill>
                <a:latin typeface="Calibri" panose="020F0502020204030204" pitchFamily="34" charset="0"/>
              </a:rPr>
              <a:t>Philosophical Problems</a:t>
            </a:r>
            <a:r>
              <a:rPr lang="zh-CN" altLang="en-US" sz="3200" b="1" dirty="0">
                <a:solidFill>
                  <a:srgbClr val="00B050"/>
                </a:solidFill>
                <a:latin typeface="Calibri" panose="020F0502020204030204" pitchFamily="34" charset="0"/>
              </a:rPr>
              <a:t>哲学问题</a:t>
            </a:r>
            <a:endParaRPr lang="en-GB" altLang="en-US" sz="3200" b="1" dirty="0">
              <a:solidFill>
                <a:srgbClr val="00B050"/>
              </a:solidFill>
              <a:latin typeface="Calibri" panose="020F0502020204030204" pitchFamily="34" charset="0"/>
            </a:endParaRPr>
          </a:p>
        </p:txBody>
      </p:sp>
      <p:sp>
        <p:nvSpPr>
          <p:cNvPr id="19460" name="TextBox 4"/>
          <p:cNvSpPr txBox="1">
            <a:spLocks noChangeArrowheads="1"/>
          </p:cNvSpPr>
          <p:nvPr/>
        </p:nvSpPr>
        <p:spPr bwMode="auto">
          <a:xfrm>
            <a:off x="4427538" y="1268413"/>
            <a:ext cx="4392612" cy="5293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solidFill>
                  <a:srgbClr val="7030A0"/>
                </a:solidFill>
              </a:rPr>
              <a:t>Give students philosophical problems to grapple with, for example:</a:t>
            </a:r>
            <a:r>
              <a:rPr lang="zh-CN" altLang="en-US" sz="1600" dirty="0">
                <a:solidFill>
                  <a:srgbClr val="7030A0"/>
                </a:solidFill>
              </a:rPr>
              <a:t>让学生解答一些哲学问题，例如：</a:t>
            </a:r>
            <a:endParaRPr lang="en-GB" altLang="en-US" sz="1600" dirty="0">
              <a:solidFill>
                <a:srgbClr val="7030A0"/>
              </a:solidFill>
            </a:endParaRPr>
          </a:p>
          <a:p>
            <a:pPr eaLnBrk="1" hangingPunct="1"/>
            <a:endParaRPr lang="en-GB" altLang="en-US" sz="1600" dirty="0"/>
          </a:p>
          <a:p>
            <a:pPr eaLnBrk="1" hangingPunct="1"/>
            <a:r>
              <a:rPr lang="en-GB" altLang="en-US" sz="1600" dirty="0"/>
              <a:t>What is the ‘good life’?</a:t>
            </a:r>
            <a:r>
              <a:rPr lang="zh-CN" altLang="en-US" sz="1600" dirty="0"/>
              <a:t>什么是“好生活</a:t>
            </a:r>
            <a:r>
              <a:rPr lang="en-US" altLang="zh-CN" sz="1600" dirty="0"/>
              <a:t>”?</a:t>
            </a:r>
            <a:endParaRPr lang="en-GB" altLang="en-US" sz="1600" dirty="0"/>
          </a:p>
          <a:p>
            <a:pPr eaLnBrk="1" hangingPunct="1"/>
            <a:endParaRPr lang="en-GB" altLang="en-US" sz="1600" dirty="0"/>
          </a:p>
          <a:p>
            <a:pPr eaLnBrk="1" hangingPunct="1"/>
            <a:r>
              <a:rPr lang="en-GB" altLang="en-US" sz="1600" dirty="0"/>
              <a:t>What can we </a:t>
            </a:r>
            <a:r>
              <a:rPr lang="en-GB" altLang="en-US" sz="1600" i="1" dirty="0"/>
              <a:t>know</a:t>
            </a:r>
            <a:r>
              <a:rPr lang="en-GB" altLang="en-US" sz="1600" dirty="0"/>
              <a:t>?</a:t>
            </a:r>
            <a:r>
              <a:rPr lang="zh-CN" altLang="en-US" sz="1600" dirty="0"/>
              <a:t>我们能知道什么</a:t>
            </a:r>
            <a:r>
              <a:rPr lang="en-US" altLang="zh-CN" sz="1600" dirty="0"/>
              <a:t>?</a:t>
            </a:r>
            <a:endParaRPr lang="en-GB" altLang="en-US" sz="1600" dirty="0"/>
          </a:p>
          <a:p>
            <a:pPr eaLnBrk="1" hangingPunct="1"/>
            <a:endParaRPr lang="en-GB" altLang="en-US" sz="1600" dirty="0"/>
          </a:p>
          <a:p>
            <a:pPr eaLnBrk="1" hangingPunct="1"/>
            <a:r>
              <a:rPr lang="en-GB" altLang="en-US" sz="1600" dirty="0"/>
              <a:t>What is a person?</a:t>
            </a:r>
            <a:r>
              <a:rPr lang="zh-CN" altLang="en-US" sz="1600" dirty="0"/>
              <a:t>人是什么？</a:t>
            </a:r>
            <a:endParaRPr lang="en-GB" altLang="en-US" sz="1600" dirty="0"/>
          </a:p>
          <a:p>
            <a:pPr eaLnBrk="1" hangingPunct="1"/>
            <a:endParaRPr lang="en-GB" altLang="en-US" sz="1600" dirty="0"/>
          </a:p>
          <a:p>
            <a:pPr eaLnBrk="1" hangingPunct="1"/>
            <a:r>
              <a:rPr lang="en-GB" altLang="en-US" sz="1600" dirty="0"/>
              <a:t>Is the mind a blank slate?</a:t>
            </a:r>
            <a:r>
              <a:rPr lang="zh-CN" altLang="en-US" sz="1600" dirty="0"/>
              <a:t>心灵是一张白纸吗？</a:t>
            </a:r>
            <a:endParaRPr lang="en-GB" altLang="en-US" sz="1600" dirty="0"/>
          </a:p>
          <a:p>
            <a:pPr eaLnBrk="1" hangingPunct="1"/>
            <a:endParaRPr lang="en-GB" altLang="en-US" sz="1600" dirty="0"/>
          </a:p>
          <a:p>
            <a:pPr eaLnBrk="1" hangingPunct="1"/>
            <a:r>
              <a:rPr lang="en-GB" altLang="en-US" sz="1600" dirty="0"/>
              <a:t>Does the past determine our actions?</a:t>
            </a:r>
            <a:r>
              <a:rPr lang="zh-CN" altLang="en-US" sz="1600" dirty="0"/>
              <a:t>过去决定了我们的行为吗？</a:t>
            </a:r>
            <a:endParaRPr lang="en-GB" altLang="en-US" sz="1600" dirty="0"/>
          </a:p>
          <a:p>
            <a:pPr eaLnBrk="1" hangingPunct="1"/>
            <a:endParaRPr lang="en-GB" altLang="en-US" sz="1600" dirty="0"/>
          </a:p>
          <a:p>
            <a:pPr eaLnBrk="1" hangingPunct="1"/>
            <a:r>
              <a:rPr lang="en-GB" altLang="en-US" sz="1600" dirty="0"/>
              <a:t>Is everything caused by something else?</a:t>
            </a:r>
            <a:r>
              <a:rPr lang="zh-CN" altLang="en-US" sz="1600" dirty="0"/>
              <a:t>一切都是由别的东西引起的吗</a:t>
            </a:r>
            <a:endParaRPr lang="en-GB" altLang="en-US" sz="1600" dirty="0"/>
          </a:p>
          <a:p>
            <a:pPr eaLnBrk="1" hangingPunct="1"/>
            <a:endParaRPr lang="en-GB" altLang="en-US" sz="1600" dirty="0"/>
          </a:p>
          <a:p>
            <a:pPr eaLnBrk="1" hangingPunct="1"/>
            <a:r>
              <a:rPr lang="en-GB" altLang="en-US" sz="1600" dirty="0"/>
              <a:t>Did God design the world?</a:t>
            </a:r>
            <a:r>
              <a:rPr lang="zh-CN" altLang="en-US" sz="1600" dirty="0"/>
              <a:t>这个世界是上帝设计的吗？</a:t>
            </a:r>
            <a:endParaRPr lang="en-GB" altLang="en-US" sz="1600" dirty="0"/>
          </a:p>
          <a:p>
            <a:pPr eaLnBrk="1" hangingPunct="1"/>
            <a:endParaRPr lang="en-GB" altLang="en-US" dirty="0"/>
          </a:p>
        </p:txBody>
      </p:sp>
      <p:sp>
        <p:nvSpPr>
          <p:cNvPr id="19461" name="TextBox 4"/>
          <p:cNvSpPr txBox="1">
            <a:spLocks noChangeArrowheads="1"/>
          </p:cNvSpPr>
          <p:nvPr/>
        </p:nvSpPr>
        <p:spPr bwMode="auto">
          <a:xfrm>
            <a:off x="3814763" y="6381750"/>
            <a:ext cx="53292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t>Any introductory text will provide more suitable questions.</a:t>
            </a:r>
          </a:p>
        </p:txBody>
      </p:sp>
      <p:sp>
        <p:nvSpPr>
          <p:cNvPr id="19462"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8" name="Diagram 7"/>
          <p:cNvGraphicFramePr/>
          <p:nvPr/>
        </p:nvGraphicFramePr>
        <p:xfrm>
          <a:off x="19239" y="1196752"/>
          <a:ext cx="3456384" cy="46400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971550" y="260350"/>
            <a:ext cx="72009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Image Translate</a:t>
            </a:r>
            <a:r>
              <a:rPr lang="zh-CN" altLang="en-US" sz="3600" b="1" dirty="0">
                <a:solidFill>
                  <a:srgbClr val="00B050"/>
                </a:solidFill>
                <a:latin typeface="Calibri" panose="020F0502020204030204" pitchFamily="34" charset="0"/>
              </a:rPr>
              <a:t>图像转换</a:t>
            </a:r>
            <a:endParaRPr lang="en-GB" altLang="en-US" sz="3600" b="1" dirty="0">
              <a:solidFill>
                <a:srgbClr val="00B050"/>
              </a:solidFill>
              <a:latin typeface="Calibri" panose="020F0502020204030204" pitchFamily="34" charset="0"/>
            </a:endParaRPr>
          </a:p>
        </p:txBody>
      </p:sp>
      <p:sp>
        <p:nvSpPr>
          <p:cNvPr id="20484" name="TextBox 4"/>
          <p:cNvSpPr txBox="1">
            <a:spLocks noChangeArrowheads="1"/>
          </p:cNvSpPr>
          <p:nvPr/>
        </p:nvSpPr>
        <p:spPr bwMode="auto">
          <a:xfrm>
            <a:off x="4859338" y="1341438"/>
            <a:ext cx="3960812"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Translating involves careful thought, precision and synthesis. It requires students to convey the same meaning through a different form.</a:t>
            </a:r>
            <a:r>
              <a:rPr lang="zh-CN" altLang="en-US" sz="1400" dirty="0"/>
              <a:t>转换需要仔细思考、精确和综合。它要求学生通过不同的形式表达相同的意思。</a:t>
            </a:r>
            <a:endParaRPr lang="en-GB" altLang="en-US" sz="1400" dirty="0"/>
          </a:p>
          <a:p>
            <a:pPr eaLnBrk="1" hangingPunct="1"/>
            <a:endParaRPr lang="en-GB" altLang="en-US" sz="1400" dirty="0"/>
          </a:p>
          <a:p>
            <a:pPr eaLnBrk="1" hangingPunct="1"/>
            <a:r>
              <a:rPr lang="en-GB" altLang="en-US" sz="1400" dirty="0"/>
              <a:t>Manipulating content in this way can appear easy at first, however to be effective, and to recreate the depth of meaning in the translated work is a challenging task.</a:t>
            </a:r>
            <a:r>
              <a:rPr lang="zh-CN" altLang="en-US" sz="1400" dirty="0"/>
              <a:t>以这种方式处理内容乍一看很容易，但却很有效，要在转换作品中再现意义的深度是一项具有挑战性的任务。</a:t>
            </a:r>
            <a:endParaRPr lang="en-GB" altLang="en-US" sz="1400" dirty="0"/>
          </a:p>
          <a:p>
            <a:pPr eaLnBrk="1" hangingPunct="1"/>
            <a:endParaRPr lang="en-GB" altLang="en-US" sz="1400" dirty="0"/>
          </a:p>
          <a:p>
            <a:pPr eaLnBrk="1" hangingPunct="1"/>
            <a:r>
              <a:rPr lang="en-GB" altLang="en-US" sz="1400" dirty="0"/>
              <a:t>Begin by asking students to translate written work into a similarly meaningful image.</a:t>
            </a:r>
            <a:r>
              <a:rPr lang="zh-CN" altLang="en-US" sz="1400" dirty="0"/>
              <a:t>首先要求学生将书面作业转换成同样有意义的图像。</a:t>
            </a:r>
            <a:endParaRPr lang="en-GB" altLang="en-US" sz="1400" dirty="0"/>
          </a:p>
          <a:p>
            <a:pPr eaLnBrk="1" hangingPunct="1"/>
            <a:endParaRPr lang="en-GB" altLang="en-US" sz="1400" dirty="0"/>
          </a:p>
          <a:p>
            <a:pPr eaLnBrk="1" hangingPunct="1"/>
            <a:r>
              <a:rPr lang="en-GB" altLang="en-US" sz="1400" dirty="0"/>
              <a:t>Extend by using different levels of intricacy and different types of medium (i.e. sculpture, poetry etc.)</a:t>
            </a:r>
            <a:r>
              <a:rPr lang="zh-CN" altLang="en-US" sz="1400" dirty="0"/>
              <a:t>通过使用不同层次的复杂性和不同类型的媒介</a:t>
            </a:r>
            <a:r>
              <a:rPr lang="en-US" altLang="zh-CN" sz="1400" dirty="0"/>
              <a:t>(</a:t>
            </a:r>
            <a:r>
              <a:rPr lang="zh-CN" altLang="en-US" sz="1400" dirty="0"/>
              <a:t>如雕塑、诗歌等</a:t>
            </a:r>
            <a:r>
              <a:rPr lang="en-US" altLang="zh-CN" sz="1400" dirty="0"/>
              <a:t>)</a:t>
            </a:r>
            <a:r>
              <a:rPr lang="zh-CN" altLang="en-US" sz="1400" dirty="0"/>
              <a:t>来拓展。</a:t>
            </a:r>
            <a:endParaRPr lang="en-GB" altLang="en-US" sz="1400" dirty="0"/>
          </a:p>
        </p:txBody>
      </p:sp>
      <p:sp>
        <p:nvSpPr>
          <p:cNvPr id="20485"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67687" y="1856532"/>
          <a:ext cx="4679826" cy="40482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323850" y="4724400"/>
            <a:ext cx="3312046"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u="sng" dirty="0">
                <a:latin typeface="Calibri" panose="020F0502020204030204" pitchFamily="34" charset="0"/>
              </a:rPr>
              <a:t>Acknowledgements </a:t>
            </a:r>
            <a:r>
              <a:rPr lang="zh-CN" altLang="en-US" b="1" u="sng" dirty="0">
                <a:latin typeface="Calibri" panose="020F0502020204030204" pitchFamily="34" charset="0"/>
              </a:rPr>
              <a:t>致谢</a:t>
            </a:r>
            <a:endParaRPr lang="en-GB" altLang="en-US" b="1" u="sng" dirty="0">
              <a:latin typeface="Calibri" panose="020F0502020204030204" pitchFamily="34" charset="0"/>
            </a:endParaRPr>
          </a:p>
          <a:p>
            <a:pPr eaLnBrk="1" hangingPunct="1"/>
            <a:endParaRPr lang="en-GB" altLang="en-US" b="1" u="sng" dirty="0">
              <a:latin typeface="Calibri" panose="020F0502020204030204" pitchFamily="34" charset="0"/>
            </a:endParaRPr>
          </a:p>
          <a:p>
            <a:pPr eaLnBrk="1" hangingPunct="1"/>
            <a:r>
              <a:rPr lang="en-GB" altLang="en-US" sz="1400" dirty="0">
                <a:latin typeface="Calibri" panose="020F0502020204030204" pitchFamily="34" charset="0"/>
              </a:rPr>
              <a:t>The ideas in this kit come from a variety of places including my head, the head’s of colleagues and the websites listed to the right...</a:t>
            </a:r>
            <a:r>
              <a:rPr lang="zh-CN" altLang="en-US" sz="1400" dirty="0">
                <a:latin typeface="Calibri" panose="020F0502020204030204" pitchFamily="34" charset="0"/>
              </a:rPr>
              <a:t>这个工具包中的想法来自不同的地方，包括我的头脑、同事们的头脑和右边列出的网站</a:t>
            </a:r>
            <a:r>
              <a:rPr lang="en-US" altLang="zh-CN" sz="1400" dirty="0">
                <a:latin typeface="Calibri" panose="020F0502020204030204" pitchFamily="34" charset="0"/>
              </a:rPr>
              <a:t>……</a:t>
            </a:r>
            <a:endParaRPr lang="en-GB" altLang="en-US" sz="1400" dirty="0">
              <a:latin typeface="Calibri" panose="020F0502020204030204" pitchFamily="34" charset="0"/>
            </a:endParaRPr>
          </a:p>
        </p:txBody>
      </p:sp>
      <p:sp>
        <p:nvSpPr>
          <p:cNvPr id="3075" name="Rectangle 4"/>
          <p:cNvSpPr>
            <a:spLocks noChangeArrowheads="1"/>
          </p:cNvSpPr>
          <p:nvPr/>
        </p:nvSpPr>
        <p:spPr bwMode="auto">
          <a:xfrm>
            <a:off x="179388" y="4919663"/>
            <a:ext cx="84963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sz="1200" dirty="0">
                <a:latin typeface="Calibri" panose="020F0502020204030204" pitchFamily="34" charset="0"/>
                <a:hlinkClick r:id="rId2"/>
              </a:rPr>
              <a:t>http://www.friesian.com/valley/dilemmas.htm</a:t>
            </a:r>
            <a:r>
              <a:rPr lang="en-GB" altLang="en-US" sz="1200" dirty="0">
                <a:latin typeface="Calibri" panose="020F0502020204030204" pitchFamily="34" charset="0"/>
              </a:rPr>
              <a:t> </a:t>
            </a:r>
          </a:p>
          <a:p>
            <a:pPr algn="r" eaLnBrk="1" hangingPunct="1"/>
            <a:r>
              <a:rPr lang="en-GB" altLang="en-US" sz="1200" dirty="0">
                <a:latin typeface="Calibri" panose="020F0502020204030204" pitchFamily="34" charset="0"/>
                <a:hlinkClick r:id="rId3"/>
              </a:rPr>
              <a:t>http://www.tru.ca/ae/php/phil/mclaughl/courses/ethics/bioeth/dilemmas.htm</a:t>
            </a:r>
            <a:r>
              <a:rPr lang="en-GB" altLang="en-US" sz="1200" dirty="0">
                <a:latin typeface="Calibri" panose="020F0502020204030204" pitchFamily="34" charset="0"/>
              </a:rPr>
              <a:t> </a:t>
            </a:r>
          </a:p>
          <a:p>
            <a:pPr algn="r" eaLnBrk="1" hangingPunct="1"/>
            <a:r>
              <a:rPr lang="en-GB" altLang="en-US" sz="1200" dirty="0">
                <a:latin typeface="Calibri" panose="020F0502020204030204" pitchFamily="34" charset="0"/>
                <a:hlinkClick r:id="rId4"/>
              </a:rPr>
              <a:t>www.edwarddebono.com</a:t>
            </a:r>
            <a:endParaRPr lang="en-GB" altLang="en-US" sz="1200" dirty="0">
              <a:latin typeface="Calibri" panose="020F0502020204030204" pitchFamily="34" charset="0"/>
            </a:endParaRPr>
          </a:p>
          <a:p>
            <a:pPr algn="r" eaLnBrk="1" hangingPunct="1"/>
            <a:r>
              <a:rPr lang="en-GB" altLang="en-US" sz="1200" dirty="0">
                <a:latin typeface="Calibri" panose="020F0502020204030204" pitchFamily="34" charset="0"/>
                <a:hlinkClick r:id="rId5"/>
              </a:rPr>
              <a:t>http://www.poemhunter.com/</a:t>
            </a:r>
            <a:endParaRPr lang="en-GB" altLang="en-US" sz="1200" dirty="0">
              <a:latin typeface="Calibri" panose="020F0502020204030204" pitchFamily="34" charset="0"/>
            </a:endParaRPr>
          </a:p>
          <a:p>
            <a:pPr algn="r" eaLnBrk="1" hangingPunct="1"/>
            <a:r>
              <a:rPr lang="en-GB" altLang="en-US" sz="1200" dirty="0">
                <a:latin typeface="Calibri" panose="020F0502020204030204" pitchFamily="34" charset="0"/>
                <a:hlinkClick r:id="rId6"/>
              </a:rPr>
              <a:t>http://famouspoetsandpoems.com/</a:t>
            </a:r>
            <a:r>
              <a:rPr lang="en-GB" altLang="en-US" sz="1200" dirty="0">
                <a:latin typeface="Calibri" panose="020F0502020204030204" pitchFamily="34" charset="0"/>
              </a:rPr>
              <a:t> </a:t>
            </a:r>
          </a:p>
          <a:p>
            <a:pPr algn="r" eaLnBrk="1" hangingPunct="1"/>
            <a:r>
              <a:rPr lang="en-GB" altLang="en-US" sz="1200" dirty="0">
                <a:latin typeface="Calibri" panose="020F0502020204030204" pitchFamily="34" charset="0"/>
                <a:hlinkClick r:id="rId7"/>
              </a:rPr>
              <a:t>http://www.poetryarchive.org</a:t>
            </a:r>
            <a:r>
              <a:rPr lang="en-GB" altLang="en-US" sz="1200" dirty="0">
                <a:latin typeface="Calibri" panose="020F0502020204030204" pitchFamily="34" charset="0"/>
              </a:rPr>
              <a:t> </a:t>
            </a:r>
          </a:p>
          <a:p>
            <a:pPr algn="r" eaLnBrk="1" hangingPunct="1"/>
            <a:r>
              <a:rPr lang="en-GB" altLang="en-US" sz="1200" dirty="0">
                <a:latin typeface="Calibri" panose="020F0502020204030204" pitchFamily="34" charset="0"/>
                <a:hlinkClick r:id="rId8"/>
              </a:rPr>
              <a:t>http://www.sacred-texts.com/bud/zen/sayings.htm</a:t>
            </a:r>
            <a:r>
              <a:rPr lang="en-GB" altLang="en-US" sz="1200" dirty="0">
                <a:latin typeface="Calibri" panose="020F0502020204030204" pitchFamily="34" charset="0"/>
              </a:rPr>
              <a:t> </a:t>
            </a:r>
          </a:p>
          <a:p>
            <a:pPr algn="r" eaLnBrk="1" hangingPunct="1"/>
            <a:r>
              <a:rPr lang="en-GB" altLang="en-US" sz="1200" dirty="0">
                <a:latin typeface="Calibri" panose="020F0502020204030204" pitchFamily="34" charset="0"/>
                <a:hlinkClick r:id="rId9"/>
              </a:rPr>
              <a:t>www.wikipedia.org</a:t>
            </a:r>
            <a:r>
              <a:rPr lang="en-GB" altLang="en-US" sz="1200" dirty="0">
                <a:latin typeface="Calibri" panose="020F0502020204030204" pitchFamily="34" charset="0"/>
              </a:rPr>
              <a:t> </a:t>
            </a:r>
          </a:p>
          <a:p>
            <a:pPr algn="r" eaLnBrk="1" hangingPunct="1"/>
            <a:r>
              <a:rPr lang="en-GB" altLang="en-US" sz="1200" dirty="0">
                <a:latin typeface="Calibri" panose="020F0502020204030204" pitchFamily="34" charset="0"/>
                <a:hlinkClick r:id="rId10"/>
              </a:rPr>
              <a:t>http://www.debonogroup.com/six_thinking_hats.php</a:t>
            </a:r>
            <a:endParaRPr lang="en-GB" altLang="en-US" sz="1200" dirty="0">
              <a:latin typeface="Calibri" panose="020F0502020204030204" pitchFamily="34" charset="0"/>
            </a:endParaRPr>
          </a:p>
          <a:p>
            <a:pPr algn="r" eaLnBrk="1" hangingPunct="1"/>
            <a:r>
              <a:rPr lang="en-GB" altLang="en-US" sz="1200" dirty="0">
                <a:latin typeface="Calibri" panose="020F0502020204030204" pitchFamily="34" charset="0"/>
                <a:hlinkClick r:id="rId11"/>
              </a:rPr>
              <a:t>http://www.thefreedictionary.com/counterfactual</a:t>
            </a:r>
            <a:r>
              <a:rPr lang="en-GB" altLang="en-US" sz="1200" dirty="0">
                <a:latin typeface="Calibri" panose="020F0502020204030204" pitchFamily="34" charset="0"/>
              </a:rPr>
              <a:t>  </a:t>
            </a:r>
          </a:p>
          <a:p>
            <a:pPr algn="r" eaLnBrk="1" hangingPunct="1"/>
            <a:endParaRPr lang="en-GB" altLang="en-US" sz="1200" dirty="0">
              <a:latin typeface="Calibri" panose="020F0502020204030204" pitchFamily="34" charset="0"/>
            </a:endParaRPr>
          </a:p>
        </p:txBody>
      </p:sp>
      <p:sp>
        <p:nvSpPr>
          <p:cNvPr id="3076" name="Title 1"/>
          <p:cNvSpPr>
            <a:spLocks noGrp="1"/>
          </p:cNvSpPr>
          <p:nvPr>
            <p:ph type="title"/>
          </p:nvPr>
        </p:nvSpPr>
        <p:spPr>
          <a:xfrm>
            <a:off x="468313" y="0"/>
            <a:ext cx="8229600" cy="1143000"/>
          </a:xfrm>
        </p:spPr>
        <p:txBody>
          <a:bodyPr/>
          <a:lstStyle/>
          <a:p>
            <a:r>
              <a:rPr lang="en-GB" altLang="en-US" b="1" u="sng" dirty="0">
                <a:solidFill>
                  <a:srgbClr val="00B050"/>
                </a:solidFill>
              </a:rPr>
              <a:t>Introduction </a:t>
            </a:r>
            <a:r>
              <a:rPr lang="zh-CN" altLang="en-US" b="1" u="sng" dirty="0">
                <a:solidFill>
                  <a:srgbClr val="00B050"/>
                </a:solidFill>
              </a:rPr>
              <a:t>介绍</a:t>
            </a:r>
            <a:endParaRPr lang="en-GB" altLang="en-US" b="1" u="sng" dirty="0">
              <a:solidFill>
                <a:srgbClr val="00B050"/>
              </a:solidFill>
            </a:endParaRPr>
          </a:p>
        </p:txBody>
      </p:sp>
      <p:sp>
        <p:nvSpPr>
          <p:cNvPr id="3077" name="TextBox 4"/>
          <p:cNvSpPr txBox="1">
            <a:spLocks noChangeArrowheads="1"/>
          </p:cNvSpPr>
          <p:nvPr/>
        </p:nvSpPr>
        <p:spPr bwMode="auto">
          <a:xfrm>
            <a:off x="468313" y="1412875"/>
            <a:ext cx="8135937"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In this toolkit there are a variety of ways (50) to challenge students intellectually. All will work as extension activities to be slotted into an existing lesson - thus minimizing teacher workload whilst stretching student thinking. There is scope to develop most of the ideas into whole-class activities.</a:t>
            </a:r>
          </a:p>
          <a:p>
            <a:pPr eaLnBrk="1" hangingPunct="1"/>
            <a:r>
              <a:rPr lang="zh-CN" altLang="en-US" sz="1600" dirty="0"/>
              <a:t>在这个工具包中有各种各样的方法来挑战学生的智力。所有这些活动都将作为扩展活动插入到现有的课程中</a:t>
            </a:r>
            <a:r>
              <a:rPr lang="en-US" altLang="zh-CN" sz="1600" dirty="0"/>
              <a:t>——</a:t>
            </a:r>
            <a:r>
              <a:rPr lang="zh-CN" altLang="en-US" sz="1600" dirty="0"/>
              <a:t>从而减少教师的工作量，同时扩展学生的思维。有机会将大部分的想法发展成全班活动。</a:t>
            </a:r>
            <a:endParaRPr lang="en-GB" altLang="en-US" sz="1600" dirty="0"/>
          </a:p>
          <a:p>
            <a:pPr eaLnBrk="1" hangingPunct="1"/>
            <a:endParaRPr lang="en-GB" altLang="en-US" sz="1600" dirty="0"/>
          </a:p>
          <a:p>
            <a:pPr eaLnBrk="1" hangingPunct="1"/>
            <a:r>
              <a:rPr lang="en-GB" altLang="en-US" sz="1600" dirty="0"/>
              <a:t>Throughout, the ideas are presented as generic. They can be used across the curriculum and adapted for specific subjects or topics. Usually this will involve inserting relevant content into the generic shell of the activity.</a:t>
            </a:r>
          </a:p>
          <a:p>
            <a:pPr eaLnBrk="1" hangingPunct="1"/>
            <a:r>
              <a:rPr lang="zh-CN" altLang="en-US" sz="1600" dirty="0"/>
              <a:t>在整个过程中，这些想法都是通用的。它们可以用于整个课程，并适用于特定的科目或主题。通常这将涉及到将相关内容插入到活动的通用外壳中。</a:t>
            </a:r>
            <a:endParaRPr lang="en-GB" altLang="en-US" sz="1600" dirty="0"/>
          </a:p>
        </p:txBody>
      </p:sp>
      <p:pic>
        <p:nvPicPr>
          <p:cNvPr id="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23850" y="91059"/>
            <a:ext cx="1919530" cy="1321816"/>
          </a:xfrm>
          <a:prstGeom prst="rect">
            <a:avLst/>
          </a:prstGeom>
        </p:spPr>
      </p:pic>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808805" y="91059"/>
            <a:ext cx="1919530" cy="132181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Specify</a:t>
            </a:r>
            <a:r>
              <a:rPr lang="zh-CN" altLang="en-US" sz="4400" b="1" dirty="0">
                <a:solidFill>
                  <a:srgbClr val="00B050"/>
                </a:solidFill>
                <a:latin typeface="Calibri" panose="020F0502020204030204" pitchFamily="34" charset="0"/>
              </a:rPr>
              <a:t>具体说明</a:t>
            </a:r>
            <a:endParaRPr lang="en-GB" altLang="en-US" sz="4400" b="1" dirty="0">
              <a:solidFill>
                <a:srgbClr val="00B050"/>
              </a:solidFill>
              <a:latin typeface="Calibri" panose="020F0502020204030204" pitchFamily="34" charset="0"/>
            </a:endParaRPr>
          </a:p>
        </p:txBody>
      </p:sp>
      <p:sp>
        <p:nvSpPr>
          <p:cNvPr id="21507" name="Rectangle 1"/>
          <p:cNvSpPr>
            <a:spLocks noChangeArrowheads="1"/>
          </p:cNvSpPr>
          <p:nvPr/>
        </p:nvSpPr>
        <p:spPr bwMode="auto">
          <a:xfrm>
            <a:off x="4859338" y="1059448"/>
            <a:ext cx="396081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600" dirty="0">
                <a:ea typeface="Times" panose="02020603050405020304" pitchFamily="18" charset="0"/>
                <a:cs typeface="Times" panose="02020603050405020304" pitchFamily="18" charset="0"/>
              </a:rPr>
              <a:t>Ask students to review their work and </a:t>
            </a:r>
            <a:r>
              <a:rPr lang="en-US" altLang="ja-JP" sz="1600" dirty="0" err="1">
                <a:ea typeface="Times" panose="02020603050405020304" pitchFamily="18" charset="0"/>
                <a:cs typeface="Times" panose="02020603050405020304" pitchFamily="18" charset="0"/>
              </a:rPr>
              <a:t>analyse</a:t>
            </a:r>
            <a:r>
              <a:rPr lang="en-US" altLang="ja-JP" sz="1600" dirty="0">
                <a:ea typeface="Times" panose="02020603050405020304" pitchFamily="18" charset="0"/>
                <a:cs typeface="Times" panose="02020603050405020304" pitchFamily="18" charset="0"/>
              </a:rPr>
              <a:t>  where they have not been specific.</a:t>
            </a:r>
            <a:r>
              <a:rPr lang="zh-CN" altLang="en-US" sz="1600" dirty="0">
                <a:ea typeface="Times" panose="02020603050405020304" pitchFamily="18" charset="0"/>
                <a:cs typeface="Times" panose="02020603050405020304" pitchFamily="18" charset="0"/>
              </a:rPr>
              <a:t>让学生回顾他们的作业，分析他们没有具体说明的地方。</a:t>
            </a:r>
            <a:endParaRPr lang="en-US" altLang="ja-JP" sz="1600" dirty="0">
              <a:ea typeface="Times" panose="02020603050405020304" pitchFamily="18" charset="0"/>
              <a:cs typeface="Times" panose="02020603050405020304" pitchFamily="18" charset="0"/>
            </a:endParaRPr>
          </a:p>
          <a:p>
            <a:pPr eaLnBrk="1" hangingPunct="1"/>
            <a:endParaRPr lang="en-US" altLang="ja-JP" sz="1600" dirty="0">
              <a:ea typeface="Times" panose="02020603050405020304" pitchFamily="18" charset="0"/>
              <a:cs typeface="Times" panose="02020603050405020304" pitchFamily="18" charset="0"/>
            </a:endParaRPr>
          </a:p>
          <a:p>
            <a:pPr eaLnBrk="1" hangingPunct="1"/>
            <a:r>
              <a:rPr lang="en-US" altLang="ja-JP" sz="1600" dirty="0"/>
              <a:t>They must explain why they have not been and rewrite their work so it is more specific. In addition, they can compare the meaning of the two pieces of work, drawing out the changes increased specificity brings.</a:t>
            </a:r>
            <a:r>
              <a:rPr lang="zh-CN" altLang="en-US" sz="1600" dirty="0"/>
              <a:t>他们必须解释为什么他们没有完成，并重写他们的作业，这样才更具体。此外，他们可以比较两个作业的意义，得出增加具体说明所带来的变化。</a:t>
            </a:r>
            <a:endParaRPr lang="en-US" altLang="ja-JP" sz="1600" dirty="0"/>
          </a:p>
          <a:p>
            <a:pPr eaLnBrk="1" hangingPunct="1"/>
            <a:endParaRPr lang="en-US" altLang="ja-JP" sz="1600" dirty="0"/>
          </a:p>
          <a:p>
            <a:pPr eaLnBrk="1" hangingPunct="1"/>
            <a:r>
              <a:rPr lang="en-US" altLang="ja-JP" sz="1600" dirty="0">
                <a:solidFill>
                  <a:srgbClr val="7030A0"/>
                </a:solidFill>
              </a:rPr>
              <a:t>Extend by asking students to examine the nature of communication and consider what the problems of ambiguity and vagueness might be.</a:t>
            </a:r>
            <a:r>
              <a:rPr lang="zh-CN" altLang="en-US" sz="1600" dirty="0">
                <a:solidFill>
                  <a:srgbClr val="7030A0"/>
                </a:solidFill>
              </a:rPr>
              <a:t>拓展：要求学生检查交流的本质，并考虑歧义和模糊问题可能是什么。</a:t>
            </a:r>
            <a:endParaRPr lang="en-US" altLang="ja-JP" sz="1600" dirty="0">
              <a:solidFill>
                <a:srgbClr val="7030A0"/>
              </a:solidFill>
            </a:endParaRPr>
          </a:p>
        </p:txBody>
      </p:sp>
      <p:sp>
        <p:nvSpPr>
          <p:cNvPr id="2150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205183" y="784325"/>
          <a:ext cx="4608512" cy="5168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971550" y="58838"/>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Analogies</a:t>
            </a:r>
            <a:r>
              <a:rPr lang="zh-CN" altLang="en-US" sz="4400" b="1" dirty="0">
                <a:solidFill>
                  <a:srgbClr val="00B050"/>
                </a:solidFill>
                <a:latin typeface="Calibri" panose="020F0502020204030204" pitchFamily="34" charset="0"/>
              </a:rPr>
              <a:t>类比</a:t>
            </a:r>
            <a:endParaRPr lang="en-GB" altLang="en-US" sz="4400" b="1" dirty="0">
              <a:solidFill>
                <a:srgbClr val="00B050"/>
              </a:solidFill>
              <a:latin typeface="Calibri" panose="020F0502020204030204" pitchFamily="34" charset="0"/>
            </a:endParaRPr>
          </a:p>
        </p:txBody>
      </p:sp>
      <p:sp>
        <p:nvSpPr>
          <p:cNvPr id="22531" name="Rectangle 1"/>
          <p:cNvSpPr>
            <a:spLocks noChangeArrowheads="1"/>
          </p:cNvSpPr>
          <p:nvPr/>
        </p:nvSpPr>
        <p:spPr bwMode="auto">
          <a:xfrm flipH="1">
            <a:off x="4716016" y="1162354"/>
            <a:ext cx="428396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600" dirty="0"/>
              <a:t>Analogical reasoning requires students to make connections between different things.</a:t>
            </a:r>
            <a:r>
              <a:rPr lang="zh-CN" altLang="en-US" sz="1600" dirty="0"/>
              <a:t>类比推理要求学生把不同的事物联系起来。</a:t>
            </a:r>
            <a:endParaRPr lang="en-US" altLang="ja-JP" sz="1600" dirty="0"/>
          </a:p>
          <a:p>
            <a:pPr eaLnBrk="1" hangingPunct="1"/>
            <a:endParaRPr lang="en-US" altLang="ja-JP" sz="1600" dirty="0"/>
          </a:p>
          <a:p>
            <a:pPr eaLnBrk="1" hangingPunct="1"/>
            <a:r>
              <a:rPr lang="en-US" altLang="ja-JP" sz="1600" dirty="0"/>
              <a:t>The strength on an analogy lies in the ‘fit’ or the validity of transferring information or meaning from one subject to another.</a:t>
            </a:r>
            <a:r>
              <a:rPr lang="zh-CN" altLang="en-US" sz="1600" dirty="0"/>
              <a:t>类比的优势在于从一个主体向另一个主体传递信息或意义的适宜性或有效性。</a:t>
            </a:r>
            <a:endParaRPr lang="en-US" altLang="ja-JP" sz="1600" dirty="0"/>
          </a:p>
          <a:p>
            <a:pPr eaLnBrk="1" hangingPunct="1"/>
            <a:endParaRPr lang="en-US" altLang="ja-JP" sz="1600" dirty="0"/>
          </a:p>
          <a:p>
            <a:pPr eaLnBrk="1" hangingPunct="1"/>
            <a:r>
              <a:rPr lang="en-US" altLang="ja-JP" sz="1600" dirty="0"/>
              <a:t>It is particularly useful in problem-solving and in developing lateral thinking.</a:t>
            </a:r>
            <a:r>
              <a:rPr lang="zh-CN" altLang="en-US" sz="1600" dirty="0"/>
              <a:t>它在解决问题和发展横向思维方面特别有用。</a:t>
            </a:r>
            <a:endParaRPr lang="en-US" altLang="ja-JP" sz="1600" dirty="0"/>
          </a:p>
          <a:p>
            <a:pPr eaLnBrk="1" hangingPunct="1"/>
            <a:endParaRPr lang="en-US" altLang="ja-JP" sz="1600" dirty="0"/>
          </a:p>
          <a:p>
            <a:pPr eaLnBrk="1" hangingPunct="1"/>
            <a:r>
              <a:rPr lang="en-US" altLang="ja-JP" sz="1600" dirty="0"/>
              <a:t>Ask students to make analogies based around the lesson, or, within their work as they go along.</a:t>
            </a:r>
            <a:r>
              <a:rPr lang="zh-CN" altLang="en-US" sz="1600" dirty="0"/>
              <a:t>要求学生围绕课程或在他们的学习中进行类比。</a:t>
            </a:r>
            <a:endParaRPr lang="en-US" altLang="ja-JP" sz="1600" dirty="0"/>
          </a:p>
        </p:txBody>
      </p:sp>
      <p:sp>
        <p:nvSpPr>
          <p:cNvPr id="22533" name="TextBox 4"/>
          <p:cNvSpPr txBox="1">
            <a:spLocks noChangeArrowheads="1"/>
          </p:cNvSpPr>
          <p:nvPr/>
        </p:nvSpPr>
        <p:spPr bwMode="auto">
          <a:xfrm>
            <a:off x="395536" y="5661248"/>
            <a:ext cx="46799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dirty="0">
                <a:solidFill>
                  <a:srgbClr val="7030A0"/>
                </a:solidFill>
              </a:rPr>
              <a:t>Extend by giving students analogies and asking them to analyse their validity.</a:t>
            </a:r>
            <a:r>
              <a:rPr lang="zh-CN" altLang="en-US" dirty="0">
                <a:solidFill>
                  <a:srgbClr val="7030A0"/>
                </a:solidFill>
              </a:rPr>
              <a:t>通过给予学生类比并让他们分析其有效性来拓展。</a:t>
            </a:r>
            <a:endParaRPr lang="en-GB" altLang="en-US" dirty="0">
              <a:solidFill>
                <a:srgbClr val="7030A0"/>
              </a:solidFill>
            </a:endParaRPr>
          </a:p>
        </p:txBody>
      </p:sp>
      <p:sp>
        <p:nvSpPr>
          <p:cNvPr id="22534"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8" name="Diagram 7"/>
          <p:cNvGraphicFramePr/>
          <p:nvPr/>
        </p:nvGraphicFramePr>
        <p:xfrm>
          <a:off x="-481012" y="120491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971550" y="260350"/>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This or That </a:t>
            </a:r>
            <a:r>
              <a:rPr lang="zh-CN" altLang="en-US" sz="4400" b="1" dirty="0">
                <a:solidFill>
                  <a:srgbClr val="00B050"/>
                </a:solidFill>
                <a:latin typeface="Calibri" panose="020F0502020204030204" pitchFamily="34" charset="0"/>
              </a:rPr>
              <a:t>这或那</a:t>
            </a:r>
            <a:endParaRPr lang="en-GB" altLang="en-US" sz="4400" b="1" dirty="0">
              <a:solidFill>
                <a:srgbClr val="00B050"/>
              </a:solidFill>
              <a:latin typeface="Calibri" panose="020F0502020204030204" pitchFamily="34" charset="0"/>
            </a:endParaRPr>
          </a:p>
        </p:txBody>
      </p:sp>
      <p:sp>
        <p:nvSpPr>
          <p:cNvPr id="23555" name="Rectangle 1"/>
          <p:cNvSpPr>
            <a:spLocks noChangeArrowheads="1"/>
          </p:cNvSpPr>
          <p:nvPr/>
        </p:nvSpPr>
        <p:spPr bwMode="auto">
          <a:xfrm>
            <a:off x="4899909" y="1226949"/>
            <a:ext cx="4032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600" dirty="0">
                <a:ea typeface="Times" panose="02020603050405020304" pitchFamily="18" charset="0"/>
                <a:cs typeface="Times" panose="02020603050405020304" pitchFamily="18" charset="0"/>
              </a:rPr>
              <a:t>Give students a difficult choice. They  must decide on one answer or course of action and then defend it, rubbishing the other in the process.</a:t>
            </a:r>
            <a:r>
              <a:rPr lang="zh-CN" altLang="en-US" sz="1600" dirty="0">
                <a:ea typeface="Times" panose="02020603050405020304" pitchFamily="18" charset="0"/>
                <a:cs typeface="Times" panose="02020603050405020304" pitchFamily="18" charset="0"/>
              </a:rPr>
              <a:t>给学生一个困难的选择。他们必须决定一个答案或行动过程，然后为之辩护，在此过程中诋毁另一个。</a:t>
            </a:r>
            <a:endParaRPr lang="en-US" altLang="ja-JP" sz="1600" dirty="0">
              <a:ea typeface="Times" panose="02020603050405020304" pitchFamily="18" charset="0"/>
              <a:cs typeface="Times" panose="02020603050405020304" pitchFamily="18" charset="0"/>
            </a:endParaRPr>
          </a:p>
          <a:p>
            <a:pPr eaLnBrk="1" hangingPunct="1"/>
            <a:endParaRPr lang="en-US" altLang="ja-JP" sz="1600" dirty="0"/>
          </a:p>
          <a:p>
            <a:pPr eaLnBrk="1" hangingPunct="1"/>
            <a:r>
              <a:rPr lang="en-US" altLang="ja-JP" sz="1600" dirty="0"/>
              <a:t>For example:</a:t>
            </a:r>
            <a:r>
              <a:rPr lang="zh-CN" altLang="en-US" sz="1600" dirty="0"/>
              <a:t>例如：</a:t>
            </a:r>
            <a:endParaRPr lang="en-US" altLang="ja-JP" sz="1600" dirty="0"/>
          </a:p>
          <a:p>
            <a:pPr eaLnBrk="1" hangingPunct="1"/>
            <a:r>
              <a:rPr lang="en-US" altLang="ja-JP" sz="1600" dirty="0"/>
              <a:t>Should the government spend money on scientific research or on building new fire stations.</a:t>
            </a:r>
            <a:r>
              <a:rPr lang="zh-CN" altLang="en-US" sz="1600" dirty="0"/>
              <a:t>政府应该把钱花在科学研究上还是建新的消防站</a:t>
            </a:r>
            <a:r>
              <a:rPr lang="en-US" altLang="zh-CN" sz="1600" dirty="0"/>
              <a:t>?</a:t>
            </a:r>
            <a:endParaRPr lang="en-US" altLang="ja-JP" sz="1600" dirty="0"/>
          </a:p>
          <a:p>
            <a:pPr eaLnBrk="1" hangingPunct="1"/>
            <a:endParaRPr lang="en-US" altLang="ja-JP" sz="1600" dirty="0"/>
          </a:p>
          <a:p>
            <a:pPr eaLnBrk="1" hangingPunct="1"/>
            <a:r>
              <a:rPr lang="en-US" altLang="ja-JP" sz="1600" dirty="0">
                <a:solidFill>
                  <a:srgbClr val="7030A0"/>
                </a:solidFill>
              </a:rPr>
              <a:t>Extend by:</a:t>
            </a:r>
            <a:r>
              <a:rPr lang="zh-CN" altLang="en-US" sz="1600" dirty="0">
                <a:solidFill>
                  <a:srgbClr val="7030A0"/>
                </a:solidFill>
              </a:rPr>
              <a:t>拓展：</a:t>
            </a:r>
            <a:endParaRPr lang="en-US" altLang="ja-JP" sz="1600" dirty="0">
              <a:solidFill>
                <a:srgbClr val="7030A0"/>
              </a:solidFill>
            </a:endParaRPr>
          </a:p>
          <a:p>
            <a:pPr eaLnBrk="1" hangingPunct="1"/>
            <a:endParaRPr lang="en-US" altLang="ja-JP" sz="1600" dirty="0">
              <a:solidFill>
                <a:srgbClr val="7030A0"/>
              </a:solidFill>
            </a:endParaRPr>
          </a:p>
          <a:p>
            <a:pPr eaLnBrk="1" hangingPunct="1">
              <a:buFontTx/>
              <a:buChar char="-"/>
            </a:pPr>
            <a:r>
              <a:rPr lang="en-US" altLang="ja-JP" sz="1600" dirty="0">
                <a:solidFill>
                  <a:srgbClr val="7030A0"/>
                </a:solidFill>
              </a:rPr>
              <a:t>Asking students to come up with their own difficult choices.</a:t>
            </a:r>
            <a:r>
              <a:rPr lang="zh-CN" altLang="en-US" sz="1600" dirty="0">
                <a:solidFill>
                  <a:srgbClr val="7030A0"/>
                </a:solidFill>
              </a:rPr>
              <a:t>要求学生自己做出困难的选择。</a:t>
            </a:r>
            <a:endParaRPr lang="en-US" altLang="ja-JP" sz="1600" dirty="0">
              <a:solidFill>
                <a:srgbClr val="7030A0"/>
              </a:solidFill>
            </a:endParaRPr>
          </a:p>
          <a:p>
            <a:pPr eaLnBrk="1" hangingPunct="1">
              <a:buFontTx/>
              <a:buChar char="-"/>
            </a:pPr>
            <a:r>
              <a:rPr lang="en-US" altLang="ja-JP" sz="1600" dirty="0">
                <a:solidFill>
                  <a:srgbClr val="7030A0"/>
                </a:solidFill>
              </a:rPr>
              <a:t>Asking students to argue for the opposite position to that which they have taken.</a:t>
            </a:r>
            <a:r>
              <a:rPr lang="zh-CN" altLang="en-US" sz="1600" dirty="0">
                <a:solidFill>
                  <a:srgbClr val="7030A0"/>
                </a:solidFill>
              </a:rPr>
              <a:t>要求学生为他们已经采取的相反立场进行辩论。</a:t>
            </a:r>
            <a:endParaRPr lang="en-US" altLang="ja-JP" sz="1600" dirty="0">
              <a:solidFill>
                <a:srgbClr val="7030A0"/>
              </a:solidFill>
            </a:endParaRPr>
          </a:p>
        </p:txBody>
      </p:sp>
      <p:sp>
        <p:nvSpPr>
          <p:cNvPr id="23557"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396552" y="1484784"/>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extBox 3"/>
          <p:cNvSpPr txBox="1">
            <a:spLocks noChangeArrowheads="1"/>
          </p:cNvSpPr>
          <p:nvPr/>
        </p:nvSpPr>
        <p:spPr bwMode="auto">
          <a:xfrm>
            <a:off x="827584" y="278605"/>
            <a:ext cx="72009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400" b="1" dirty="0">
                <a:solidFill>
                  <a:srgbClr val="00B050"/>
                </a:solidFill>
                <a:latin typeface="Calibri" panose="020F0502020204030204" pitchFamily="34" charset="0"/>
              </a:rPr>
              <a:t>Bad Reasoning </a:t>
            </a:r>
            <a:r>
              <a:rPr lang="zh-CN" altLang="en-US" sz="4400" b="1" dirty="0">
                <a:solidFill>
                  <a:srgbClr val="00B050"/>
                </a:solidFill>
                <a:latin typeface="Calibri" panose="020F0502020204030204" pitchFamily="34" charset="0"/>
              </a:rPr>
              <a:t>坏的推理</a:t>
            </a:r>
            <a:endParaRPr lang="en-GB" altLang="en-US" sz="4400" b="1" dirty="0">
              <a:solidFill>
                <a:srgbClr val="00B050"/>
              </a:solidFill>
              <a:latin typeface="Calibri" panose="020F0502020204030204" pitchFamily="34" charset="0"/>
            </a:endParaRPr>
          </a:p>
        </p:txBody>
      </p:sp>
      <p:sp>
        <p:nvSpPr>
          <p:cNvPr id="24580" name="Rectangle 1"/>
          <p:cNvSpPr>
            <a:spLocks noChangeArrowheads="1"/>
          </p:cNvSpPr>
          <p:nvPr/>
        </p:nvSpPr>
        <p:spPr bwMode="auto">
          <a:xfrm>
            <a:off x="5796136" y="1023047"/>
            <a:ext cx="3168477"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ja-JP" sz="1400" dirty="0">
                <a:ea typeface="Times" panose="02020603050405020304" pitchFamily="18" charset="0"/>
                <a:cs typeface="Times" panose="02020603050405020304" pitchFamily="18" charset="0"/>
              </a:rPr>
              <a:t>Present students with examples of bad reasoning.</a:t>
            </a:r>
            <a:r>
              <a:rPr lang="zh-CN" altLang="en-US" sz="1400" dirty="0">
                <a:ea typeface="Times" panose="02020603050405020304" pitchFamily="18" charset="0"/>
                <a:cs typeface="Times" panose="02020603050405020304" pitchFamily="18" charset="0"/>
              </a:rPr>
              <a:t>向学生展示错误推理的例子。</a:t>
            </a:r>
            <a:endParaRPr lang="en-US" altLang="ja-JP" sz="1400" dirty="0">
              <a:ea typeface="Times" panose="02020603050405020304" pitchFamily="18" charset="0"/>
              <a:cs typeface="Times" panose="02020603050405020304" pitchFamily="18" charset="0"/>
            </a:endParaRPr>
          </a:p>
          <a:p>
            <a:pPr eaLnBrk="1" hangingPunct="1"/>
            <a:endParaRPr lang="en-US" altLang="ja-JP" sz="1400" dirty="0">
              <a:ea typeface="Times" panose="02020603050405020304" pitchFamily="18" charset="0"/>
              <a:cs typeface="Times" panose="02020603050405020304" pitchFamily="18" charset="0"/>
            </a:endParaRPr>
          </a:p>
          <a:p>
            <a:pPr eaLnBrk="1" hangingPunct="1"/>
            <a:r>
              <a:rPr lang="en-US" altLang="ja-JP" sz="1400" dirty="0">
                <a:ea typeface="Times" panose="02020603050405020304" pitchFamily="18" charset="0"/>
                <a:cs typeface="Times" panose="02020603050405020304" pitchFamily="18" charset="0"/>
              </a:rPr>
              <a:t>They must </a:t>
            </a:r>
            <a:r>
              <a:rPr lang="en-US" altLang="ja-JP" sz="1400" dirty="0" err="1">
                <a:ea typeface="Times" panose="02020603050405020304" pitchFamily="18" charset="0"/>
                <a:cs typeface="Times" panose="02020603050405020304" pitchFamily="18" charset="0"/>
              </a:rPr>
              <a:t>analyse</a:t>
            </a:r>
            <a:r>
              <a:rPr lang="en-US" altLang="ja-JP" sz="1400" dirty="0">
                <a:ea typeface="Times" panose="02020603050405020304" pitchFamily="18" charset="0"/>
                <a:cs typeface="Times" panose="02020603050405020304" pitchFamily="18" charset="0"/>
              </a:rPr>
              <a:t> the example, explain why it is bad and then improve it.</a:t>
            </a:r>
            <a:r>
              <a:rPr lang="zh-CN" altLang="en-US" sz="1400" dirty="0">
                <a:ea typeface="Times" panose="02020603050405020304" pitchFamily="18" charset="0"/>
                <a:cs typeface="Times" panose="02020603050405020304" pitchFamily="18" charset="0"/>
              </a:rPr>
              <a:t>他们必须分析这个例子，解释它为什么不好，然后加以改进。</a:t>
            </a:r>
            <a:endParaRPr lang="en-US" altLang="ja-JP" sz="1400" dirty="0">
              <a:ea typeface="Times" panose="02020603050405020304" pitchFamily="18" charset="0"/>
              <a:cs typeface="Times" panose="02020603050405020304" pitchFamily="18" charset="0"/>
            </a:endParaRPr>
          </a:p>
          <a:p>
            <a:pPr eaLnBrk="1" hangingPunct="1"/>
            <a:endParaRPr lang="en-US" altLang="ja-JP" sz="1400" dirty="0">
              <a:ea typeface="Times" panose="02020603050405020304" pitchFamily="18" charset="0"/>
              <a:cs typeface="Times" panose="02020603050405020304" pitchFamily="18" charset="0"/>
            </a:endParaRPr>
          </a:p>
          <a:p>
            <a:pPr eaLnBrk="1" hangingPunct="1"/>
            <a:endParaRPr lang="en-US" altLang="ja-JP" sz="1400" dirty="0">
              <a:ea typeface="Times" panose="02020603050405020304" pitchFamily="18" charset="0"/>
              <a:cs typeface="Times" panose="02020603050405020304" pitchFamily="18" charset="0"/>
            </a:endParaRPr>
          </a:p>
          <a:p>
            <a:pPr eaLnBrk="1" hangingPunct="1"/>
            <a:r>
              <a:rPr lang="en-US" altLang="ja-JP" sz="1400" dirty="0">
                <a:solidFill>
                  <a:srgbClr val="7030A0"/>
                </a:solidFill>
                <a:ea typeface="Times" panose="02020603050405020304" pitchFamily="18" charset="0"/>
                <a:cs typeface="Times" panose="02020603050405020304" pitchFamily="18" charset="0"/>
              </a:rPr>
              <a:t>Extend by giving students a particular fallacy or rhetorical device which they must work into a piece of reasoning.</a:t>
            </a:r>
            <a:r>
              <a:rPr lang="zh-CN" altLang="en-US" sz="1400" dirty="0">
                <a:solidFill>
                  <a:srgbClr val="7030A0"/>
                </a:solidFill>
                <a:ea typeface="Times" panose="02020603050405020304" pitchFamily="18" charset="0"/>
                <a:cs typeface="Times" panose="02020603050405020304" pitchFamily="18" charset="0"/>
              </a:rPr>
              <a:t>通过给学生一个特定的谬论或修辞手段来拓展，他们必须把它变成一篇推理文章。</a:t>
            </a:r>
            <a:endParaRPr lang="en-US" altLang="ja-JP" sz="1400" dirty="0">
              <a:solidFill>
                <a:srgbClr val="7030A0"/>
              </a:solidFill>
              <a:ea typeface="Times" panose="02020603050405020304" pitchFamily="18" charset="0"/>
              <a:cs typeface="Times" panose="02020603050405020304" pitchFamily="18" charset="0"/>
            </a:endParaRPr>
          </a:p>
          <a:p>
            <a:pPr eaLnBrk="1" hangingPunct="1"/>
            <a:endParaRPr lang="en-US" altLang="ja-JP" sz="1400" dirty="0">
              <a:solidFill>
                <a:srgbClr val="7030A0"/>
              </a:solidFill>
            </a:endParaRPr>
          </a:p>
          <a:p>
            <a:pPr eaLnBrk="1" hangingPunct="1"/>
            <a:r>
              <a:rPr lang="en-US" altLang="ja-JP" sz="1400" dirty="0">
                <a:solidFill>
                  <a:srgbClr val="7030A0"/>
                </a:solidFill>
              </a:rPr>
              <a:t>Subsequently ask students to effectively refute this faulty reasoning.</a:t>
            </a:r>
            <a:r>
              <a:rPr lang="zh-CN" altLang="en-US" sz="1400" dirty="0">
                <a:solidFill>
                  <a:srgbClr val="7030A0"/>
                </a:solidFill>
              </a:rPr>
              <a:t>然后要求学生有效地反驳这种错误的推理。</a:t>
            </a:r>
            <a:endParaRPr lang="en-US" altLang="ja-JP" sz="1400" dirty="0">
              <a:solidFill>
                <a:srgbClr val="7030A0"/>
              </a:solidFill>
            </a:endParaRPr>
          </a:p>
        </p:txBody>
      </p:sp>
      <p:sp>
        <p:nvSpPr>
          <p:cNvPr id="24581" name="Rectangle 3"/>
          <p:cNvSpPr>
            <a:spLocks noChangeArrowheads="1"/>
          </p:cNvSpPr>
          <p:nvPr/>
        </p:nvSpPr>
        <p:spPr bwMode="auto">
          <a:xfrm>
            <a:off x="2633177" y="6381328"/>
            <a:ext cx="5003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dirty="0">
                <a:hlinkClick r:id="rId2"/>
              </a:rPr>
              <a:t>http://www.butterfliesandwheels.org/badmoves/</a:t>
            </a:r>
            <a:r>
              <a:rPr lang="en-GB" altLang="en-US" dirty="0"/>
              <a:t> </a:t>
            </a:r>
          </a:p>
        </p:txBody>
      </p:sp>
      <p:sp>
        <p:nvSpPr>
          <p:cNvPr id="24582" name="TextBox 5"/>
          <p:cNvSpPr txBox="1">
            <a:spLocks noChangeArrowheads="1"/>
          </p:cNvSpPr>
          <p:nvPr/>
        </p:nvSpPr>
        <p:spPr bwMode="auto">
          <a:xfrm>
            <a:off x="2609850" y="5591876"/>
            <a:ext cx="403225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Fallacies </a:t>
            </a:r>
            <a:r>
              <a:rPr lang="zh-CN" altLang="en-US" sz="1400" dirty="0"/>
              <a:t>谬论</a:t>
            </a:r>
            <a:r>
              <a:rPr lang="en-GB" altLang="en-US" sz="1400" dirty="0"/>
              <a:t>– </a:t>
            </a:r>
          </a:p>
          <a:p>
            <a:pPr eaLnBrk="1" hangingPunct="1"/>
            <a:r>
              <a:rPr lang="en-GB" altLang="en-US" sz="1400" dirty="0">
                <a:hlinkClick r:id="rId3"/>
              </a:rPr>
              <a:t>http://en.wikipedia.org/wiki/List_of_fallacies</a:t>
            </a:r>
            <a:r>
              <a:rPr lang="en-GB" altLang="en-US" sz="1400" dirty="0"/>
              <a:t> </a:t>
            </a:r>
          </a:p>
          <a:p>
            <a:pPr eaLnBrk="1" hangingPunct="1"/>
            <a:r>
              <a:rPr lang="en-GB" altLang="en-US" sz="1400" dirty="0">
                <a:hlinkClick r:id="rId4"/>
              </a:rPr>
              <a:t>http://www.nizkor.org/features/fallacies/</a:t>
            </a:r>
            <a:r>
              <a:rPr lang="en-GB" altLang="en-US" sz="1400" dirty="0"/>
              <a:t> </a:t>
            </a:r>
          </a:p>
        </p:txBody>
      </p:sp>
      <p:sp>
        <p:nvSpPr>
          <p:cNvPr id="24583" name="TextBox 6">
            <a:hlinkClick r:id="rId5"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5" action="ppaction://hlinksldjump"/>
              </a:rPr>
              <a:t>Contents Page</a:t>
            </a:r>
            <a:endParaRPr lang="en-GB" altLang="en-US" sz="140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79512" y="1452563"/>
          <a:ext cx="5328592"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714375" y="-357188"/>
            <a:ext cx="7772400" cy="1470026"/>
          </a:xfrm>
        </p:spPr>
        <p:txBody>
          <a:bodyPr/>
          <a:lstStyle/>
          <a:p>
            <a:pPr eaLnBrk="1" hangingPunct="1"/>
            <a:r>
              <a:rPr lang="en-GB" altLang="en-US" sz="3200" b="1" dirty="0"/>
              <a:t>Six Thinking Hats </a:t>
            </a:r>
            <a:r>
              <a:rPr lang="zh-CN" altLang="en-US" sz="3200" b="1" dirty="0"/>
              <a:t>六顶思考帽子</a:t>
            </a:r>
            <a:endParaRPr lang="en-GB" altLang="en-US" sz="3200" b="1" dirty="0"/>
          </a:p>
        </p:txBody>
      </p:sp>
      <p:sp>
        <p:nvSpPr>
          <p:cNvPr id="25603" name="TextBox 3"/>
          <p:cNvSpPr txBox="1">
            <a:spLocks noChangeArrowheads="1"/>
          </p:cNvSpPr>
          <p:nvPr/>
        </p:nvSpPr>
        <p:spPr bwMode="auto">
          <a:xfrm>
            <a:off x="5220073" y="1052513"/>
            <a:ext cx="3422278" cy="560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Students have to assess the lesson, an idea, theory of their learning using Edward de Bono’s Six Thinking Hats Method.</a:t>
            </a:r>
            <a:r>
              <a:rPr lang="zh-CN" altLang="en-US" sz="1400" dirty="0"/>
              <a:t>学生必须使用爱德华</a:t>
            </a:r>
            <a:r>
              <a:rPr lang="en-US" altLang="zh-CN" sz="1400" dirty="0"/>
              <a:t>·</a:t>
            </a:r>
            <a:r>
              <a:rPr lang="zh-CN" altLang="en-US" sz="1400" dirty="0"/>
              <a:t>德</a:t>
            </a:r>
            <a:r>
              <a:rPr lang="en-US" altLang="zh-CN" sz="1400" dirty="0"/>
              <a:t>·</a:t>
            </a:r>
            <a:r>
              <a:rPr lang="zh-CN" altLang="en-US" sz="1400" dirty="0"/>
              <a:t>波诺的“六顶思考的帽子”方法来评估他们学习的课程、一个观点和理论。</a:t>
            </a:r>
            <a:endParaRPr lang="en-GB" altLang="en-US" sz="1400" dirty="0"/>
          </a:p>
          <a:p>
            <a:pPr eaLnBrk="1" hangingPunct="1"/>
            <a:endParaRPr lang="en-GB" altLang="en-US" sz="1400" dirty="0"/>
          </a:p>
          <a:p>
            <a:pPr eaLnBrk="1" hangingPunct="1"/>
            <a:r>
              <a:rPr lang="en-GB" altLang="en-US" sz="1400" dirty="0"/>
              <a:t>In this process, thought is divided into six separate areas in order to develop greater clarity over each aspect and create a ‘roadmap’ through which to explore or judge something.</a:t>
            </a:r>
            <a:r>
              <a:rPr lang="zh-CN" altLang="en-US" sz="1400" dirty="0"/>
              <a:t>在这个过程中，思想被分为六个独立的领域，以便对每个方面进行更清晰的开发，并创建一个“路线图”，通过它来探索或判断某些东西。</a:t>
            </a:r>
            <a:endParaRPr lang="en-GB" altLang="en-US" sz="1400" dirty="0"/>
          </a:p>
          <a:p>
            <a:pPr eaLnBrk="1" hangingPunct="1"/>
            <a:endParaRPr lang="en-GB" altLang="en-US" sz="1400" dirty="0"/>
          </a:p>
          <a:p>
            <a:pPr eaLnBrk="1" hangingPunct="1"/>
            <a:r>
              <a:rPr lang="en-GB" altLang="en-US" sz="1400" dirty="0"/>
              <a:t>The six hats are noted to the left and more can be found out at –</a:t>
            </a:r>
            <a:r>
              <a:rPr lang="zh-CN" altLang="en-US" sz="1400" dirty="0"/>
              <a:t>这六顶帽子如左图所示，你可以在下面找到更多</a:t>
            </a:r>
            <a:r>
              <a:rPr lang="en-US" altLang="zh-CN" sz="1400" dirty="0"/>
              <a:t>-</a:t>
            </a:r>
            <a:endParaRPr lang="en-GB" altLang="en-US" sz="1400" dirty="0"/>
          </a:p>
          <a:p>
            <a:pPr eaLnBrk="1" hangingPunct="1"/>
            <a:endParaRPr lang="en-GB" altLang="en-US" sz="1400" dirty="0">
              <a:hlinkClick r:id="rId2"/>
            </a:endParaRPr>
          </a:p>
          <a:p>
            <a:pPr eaLnBrk="1" hangingPunct="1"/>
            <a:r>
              <a:rPr lang="en-GB" altLang="en-US" sz="1400" dirty="0">
                <a:hlinkClick r:id="rId2"/>
              </a:rPr>
              <a:t>http://www.debonogroup.com/six_thinking_hats.php</a:t>
            </a:r>
            <a:r>
              <a:rPr lang="en-GB" altLang="en-US" sz="1400" dirty="0"/>
              <a:t> </a:t>
            </a:r>
          </a:p>
          <a:p>
            <a:pPr eaLnBrk="1" hangingPunct="1"/>
            <a:endParaRPr lang="en-GB" altLang="en-US" dirty="0"/>
          </a:p>
          <a:p>
            <a:pPr eaLnBrk="1" hangingPunct="1"/>
            <a:endParaRPr lang="en-GB" altLang="en-US" dirty="0"/>
          </a:p>
        </p:txBody>
      </p:sp>
      <p:sp>
        <p:nvSpPr>
          <p:cNvPr id="25605" name="TextBox 4">
            <a:hlinkClick r:id="rId3" action="ppaction://hlinksldjump"/>
          </p:cNvPr>
          <p:cNvSpPr txBox="1">
            <a:spLocks noChangeArrowheads="1"/>
          </p:cNvSpPr>
          <p:nvPr/>
        </p:nvSpPr>
        <p:spPr bwMode="auto">
          <a:xfrm>
            <a:off x="0" y="-26988"/>
            <a:ext cx="1476375" cy="307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7" name="Diagram 6"/>
          <p:cNvGraphicFramePr/>
          <p:nvPr>
            <p:extLst>
              <p:ext uri="{D42A27DB-BD31-4B8C-83A1-F6EECF244321}">
                <p14:modId xmlns:p14="http://schemas.microsoft.com/office/powerpoint/2010/main" val="2310020960"/>
              </p:ext>
            </p:extLst>
          </p:nvPr>
        </p:nvGraphicFramePr>
        <p:xfrm>
          <a:off x="30629" y="1700808"/>
          <a:ext cx="5436940" cy="414317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Story Time </a:t>
            </a:r>
            <a:r>
              <a:rPr lang="zh-CN" altLang="en-US" b="1" dirty="0">
                <a:solidFill>
                  <a:srgbClr val="00B050"/>
                </a:solidFill>
              </a:rPr>
              <a:t>故事时间</a:t>
            </a:r>
            <a:endParaRPr lang="en-GB" altLang="en-US" b="1" dirty="0">
              <a:solidFill>
                <a:srgbClr val="00B050"/>
              </a:solidFill>
            </a:endParaRPr>
          </a:p>
        </p:txBody>
      </p:sp>
      <p:sp>
        <p:nvSpPr>
          <p:cNvPr id="26627" name="TextBox 3"/>
          <p:cNvSpPr txBox="1">
            <a:spLocks noChangeArrowheads="1"/>
          </p:cNvSpPr>
          <p:nvPr/>
        </p:nvSpPr>
        <p:spPr bwMode="auto">
          <a:xfrm>
            <a:off x="5508104" y="1071563"/>
            <a:ext cx="3421584"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Ask students to write a story centring on some key aspect of the lesson.</a:t>
            </a:r>
            <a:r>
              <a:rPr lang="zh-CN" altLang="en-US" sz="1400" dirty="0"/>
              <a:t>要求学生围绕本课的一些关键方面写一个故事。</a:t>
            </a:r>
            <a:endParaRPr lang="en-GB" altLang="en-US" sz="1400" dirty="0"/>
          </a:p>
          <a:p>
            <a:pPr eaLnBrk="1" hangingPunct="1"/>
            <a:endParaRPr lang="en-GB" altLang="en-US" sz="1400" dirty="0"/>
          </a:p>
          <a:p>
            <a:pPr eaLnBrk="1" hangingPunct="1"/>
            <a:r>
              <a:rPr lang="en-GB" altLang="en-US" sz="1400" dirty="0"/>
              <a:t>Or, ask them to write a story in which the learning that has taken place is narrated out in ‘the real world’.</a:t>
            </a:r>
            <a:r>
              <a:rPr lang="zh-CN" altLang="en-US" sz="1400" dirty="0"/>
              <a:t>或者，让他们写一个故事，在这个故事中发生的学习是在“现实世界中”叙述的。</a:t>
            </a:r>
            <a:endParaRPr lang="en-GB" altLang="en-US" sz="1400" dirty="0"/>
          </a:p>
          <a:p>
            <a:pPr eaLnBrk="1" hangingPunct="1"/>
            <a:endParaRPr lang="en-GB" altLang="en-US" sz="1400" dirty="0"/>
          </a:p>
          <a:p>
            <a:pPr eaLnBrk="1" hangingPunct="1"/>
            <a:r>
              <a:rPr lang="en-GB" altLang="en-US" sz="1400" dirty="0"/>
              <a:t>Ensure students are challenged by giving criteria – i.e.</a:t>
            </a:r>
            <a:r>
              <a:rPr lang="zh-CN" altLang="en-US" sz="1400" dirty="0"/>
              <a:t>通过给出标准来确保学生受到挑战。例如</a:t>
            </a:r>
            <a:endParaRPr lang="en-GB" altLang="en-US" sz="1400" dirty="0"/>
          </a:p>
          <a:p>
            <a:pPr eaLnBrk="1" hangingPunct="1"/>
            <a:endParaRPr lang="en-GB" altLang="en-US" sz="1400" dirty="0"/>
          </a:p>
          <a:p>
            <a:pPr eaLnBrk="1" hangingPunct="1"/>
            <a:r>
              <a:rPr lang="en-GB" altLang="en-US" sz="1400" dirty="0"/>
              <a:t>- The story should convey a deeper meaning about the aspect of the learning.</a:t>
            </a:r>
            <a:r>
              <a:rPr lang="zh-CN" altLang="en-US" sz="1400" dirty="0"/>
              <a:t>故事应该传达关于学习方面的更深层次的意义。</a:t>
            </a:r>
            <a:endParaRPr lang="en-GB" altLang="en-US" sz="1400" dirty="0"/>
          </a:p>
          <a:p>
            <a:pPr eaLnBrk="1" hangingPunct="1">
              <a:buFontTx/>
              <a:buChar char="-"/>
            </a:pPr>
            <a:r>
              <a:rPr lang="en-GB" altLang="en-US" sz="1400" dirty="0"/>
              <a:t>The story should use an allegory to show the learning.</a:t>
            </a:r>
            <a:r>
              <a:rPr lang="zh-CN" altLang="en-US" sz="1400" dirty="0"/>
              <a:t>这个故事应该用一个寓言来展示学习的过程。</a:t>
            </a:r>
            <a:endParaRPr lang="en-GB" altLang="en-US" sz="1400" dirty="0"/>
          </a:p>
          <a:p>
            <a:pPr eaLnBrk="1" hangingPunct="1">
              <a:buFontTx/>
              <a:buChar char="-"/>
            </a:pPr>
            <a:r>
              <a:rPr lang="en-GB" altLang="en-US" sz="1400" dirty="0"/>
              <a:t> The story should be a play in which the voices cannot mention the idea of learning directly.</a:t>
            </a:r>
            <a:r>
              <a:rPr lang="zh-CN" altLang="en-US" sz="1400" dirty="0"/>
              <a:t>故事应该是一个剧本，其中的声音不能直接提到学习的想法。</a:t>
            </a:r>
            <a:endParaRPr lang="en-GB" altLang="en-US" sz="1400" dirty="0"/>
          </a:p>
          <a:p>
            <a:pPr eaLnBrk="1" hangingPunct="1">
              <a:buFontTx/>
              <a:buChar char="-"/>
            </a:pPr>
            <a:endParaRPr lang="en-GB" altLang="en-US" dirty="0"/>
          </a:p>
        </p:txBody>
      </p:sp>
      <p:sp>
        <p:nvSpPr>
          <p:cNvPr id="2662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79512" y="1320700"/>
          <a:ext cx="5161128"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7650"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 the mind of...</a:t>
            </a:r>
            <a:r>
              <a:rPr lang="zh-CN" altLang="en-US" b="1" dirty="0">
                <a:solidFill>
                  <a:srgbClr val="00B050"/>
                </a:solidFill>
              </a:rPr>
              <a:t>以</a:t>
            </a:r>
            <a:r>
              <a:rPr lang="en-US" altLang="zh-CN" b="1" dirty="0">
                <a:solidFill>
                  <a:srgbClr val="00B050"/>
                </a:solidFill>
              </a:rPr>
              <a:t>…</a:t>
            </a:r>
            <a:r>
              <a:rPr lang="zh-CN" altLang="en-US" b="1" dirty="0">
                <a:solidFill>
                  <a:srgbClr val="00B050"/>
                </a:solidFill>
              </a:rPr>
              <a:t>的思维</a:t>
            </a:r>
            <a:endParaRPr lang="en-GB" altLang="en-US" b="1" dirty="0">
              <a:solidFill>
                <a:srgbClr val="00B050"/>
              </a:solidFill>
            </a:endParaRPr>
          </a:p>
        </p:txBody>
      </p:sp>
      <p:sp>
        <p:nvSpPr>
          <p:cNvPr id="27651" name="TextBox 3"/>
          <p:cNvSpPr txBox="1">
            <a:spLocks noChangeArrowheads="1"/>
          </p:cNvSpPr>
          <p:nvPr/>
        </p:nvSpPr>
        <p:spPr bwMode="auto">
          <a:xfrm>
            <a:off x="4500563" y="857250"/>
            <a:ext cx="442912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Give students a figure (historical, celebrity, political etc.) from whose point of view they must write.</a:t>
            </a:r>
            <a:r>
              <a:rPr lang="zh-CN" altLang="en-US" sz="1400" dirty="0"/>
              <a:t>给学生一个人物</a:t>
            </a:r>
            <a:r>
              <a:rPr lang="en-US" altLang="zh-CN" sz="1400" dirty="0"/>
              <a:t>(</a:t>
            </a:r>
            <a:r>
              <a:rPr lang="zh-CN" altLang="en-US" sz="1400" dirty="0"/>
              <a:t>历史人物、名人、政治人物等</a:t>
            </a:r>
            <a:r>
              <a:rPr lang="en-US" altLang="zh-CN" sz="1400" dirty="0"/>
              <a:t>)</a:t>
            </a:r>
            <a:r>
              <a:rPr lang="zh-CN" altLang="en-US" sz="1400" dirty="0"/>
              <a:t>，他们必须从这个人物的角度来写作。</a:t>
            </a:r>
            <a:endParaRPr lang="en-GB" altLang="en-US" sz="1400" dirty="0"/>
          </a:p>
          <a:p>
            <a:pPr eaLnBrk="1" hangingPunct="1"/>
            <a:endParaRPr lang="en-GB" altLang="en-US" sz="1400" dirty="0"/>
          </a:p>
          <a:p>
            <a:pPr eaLnBrk="1" hangingPunct="1"/>
            <a:r>
              <a:rPr lang="en-GB" altLang="en-US" sz="1400" dirty="0"/>
              <a:t>For example, in a lesson concerning coastal erosion a student could be challenged to write a piece about the phenomenon from the perspective of the Mayor of Scarborough.</a:t>
            </a:r>
            <a:r>
              <a:rPr lang="zh-CN" altLang="en-US" sz="1400" dirty="0"/>
              <a:t>例如，在一节有关海岸侵蚀的课上，可以要求学生从斯卡伯勒市长的角度写一篇关于这一现象的文章。</a:t>
            </a:r>
            <a:endParaRPr lang="en-GB" altLang="en-US" sz="1400" dirty="0"/>
          </a:p>
          <a:p>
            <a:pPr eaLnBrk="1" hangingPunct="1"/>
            <a:endParaRPr lang="en-GB" altLang="en-US" sz="1400" dirty="0"/>
          </a:p>
          <a:p>
            <a:pPr eaLnBrk="1" hangingPunct="1"/>
            <a:r>
              <a:rPr lang="en-GB" altLang="en-US" sz="1400" dirty="0"/>
              <a:t>Or, in a lesson looking at the origins of human rights, students could be asked to respond from the perspective of a 15</a:t>
            </a:r>
            <a:r>
              <a:rPr lang="en-GB" altLang="en-US" sz="1400" baseline="30000" dirty="0"/>
              <a:t>th</a:t>
            </a:r>
            <a:r>
              <a:rPr lang="en-GB" altLang="en-US" sz="1400" dirty="0"/>
              <a:t> century monarch (depending on what periods they have studied in history!) or a dictator.</a:t>
            </a:r>
            <a:r>
              <a:rPr lang="zh-CN" altLang="en-US" sz="1400" dirty="0"/>
              <a:t>或者，在有关人权起源的课程中，学生可能会被要求从</a:t>
            </a:r>
            <a:r>
              <a:rPr lang="en-US" altLang="zh-CN" sz="1400" dirty="0"/>
              <a:t>15</a:t>
            </a:r>
            <a:r>
              <a:rPr lang="zh-CN" altLang="en-US" sz="1400" dirty="0"/>
              <a:t>世纪的君主</a:t>
            </a:r>
            <a:r>
              <a:rPr lang="en-US" altLang="zh-CN" sz="1400" dirty="0"/>
              <a:t>(</a:t>
            </a:r>
            <a:r>
              <a:rPr lang="zh-CN" altLang="en-US" sz="1400" dirty="0"/>
              <a:t>取决于他们所学习的历史时期</a:t>
            </a:r>
            <a:r>
              <a:rPr lang="en-US" altLang="zh-CN" sz="1400" dirty="0"/>
              <a:t>!)</a:t>
            </a:r>
            <a:r>
              <a:rPr lang="zh-CN" altLang="en-US" sz="1400" dirty="0"/>
              <a:t>或独裁者的角度来回答问题。</a:t>
            </a:r>
            <a:endParaRPr lang="en-GB" altLang="en-US" sz="1400" dirty="0"/>
          </a:p>
          <a:p>
            <a:pPr eaLnBrk="1" hangingPunct="1"/>
            <a:endParaRPr lang="en-GB" altLang="en-US" sz="1400" dirty="0">
              <a:solidFill>
                <a:srgbClr val="7030A0"/>
              </a:solidFill>
            </a:endParaRPr>
          </a:p>
          <a:p>
            <a:pPr eaLnBrk="1" hangingPunct="1"/>
            <a:r>
              <a:rPr lang="en-GB" altLang="en-US" sz="1400" dirty="0">
                <a:solidFill>
                  <a:srgbClr val="7030A0"/>
                </a:solidFill>
              </a:rPr>
              <a:t>Extend by asking students to hot seat in front of the class as the figure, remaining in character whilst they are questioned.</a:t>
            </a:r>
            <a:r>
              <a:rPr lang="zh-CN" altLang="en-US" sz="1400" dirty="0">
                <a:solidFill>
                  <a:srgbClr val="7030A0"/>
                </a:solidFill>
              </a:rPr>
              <a:t>拓展：你可以让学生坐在教室前面扮演角色，在他们被提问的时候保持角色的形象。</a:t>
            </a:r>
            <a:endParaRPr lang="en-GB" altLang="en-US" sz="1400" dirty="0">
              <a:solidFill>
                <a:srgbClr val="7030A0"/>
              </a:solidFill>
            </a:endParaRPr>
          </a:p>
        </p:txBody>
      </p:sp>
      <p:sp>
        <p:nvSpPr>
          <p:cNvPr id="27653"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3" name="Diagram 2"/>
          <p:cNvGraphicFramePr/>
          <p:nvPr/>
        </p:nvGraphicFramePr>
        <p:xfrm>
          <a:off x="107504" y="857250"/>
          <a:ext cx="4225595" cy="53080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Ambiguity </a:t>
            </a:r>
            <a:r>
              <a:rPr lang="zh-CN" altLang="en-US" b="1" dirty="0">
                <a:solidFill>
                  <a:srgbClr val="00B050"/>
                </a:solidFill>
              </a:rPr>
              <a:t>含糊</a:t>
            </a:r>
            <a:endParaRPr lang="en-GB" altLang="en-US" b="1" dirty="0">
              <a:solidFill>
                <a:srgbClr val="00B050"/>
              </a:solidFill>
            </a:endParaRPr>
          </a:p>
        </p:txBody>
      </p:sp>
      <p:sp>
        <p:nvSpPr>
          <p:cNvPr id="28675" name="TextBox 3"/>
          <p:cNvSpPr txBox="1">
            <a:spLocks noChangeArrowheads="1"/>
          </p:cNvSpPr>
          <p:nvPr/>
        </p:nvSpPr>
        <p:spPr bwMode="auto">
          <a:xfrm>
            <a:off x="5370380" y="980728"/>
            <a:ext cx="3421584"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Set students deliberately ambiguous tasks or questions and offer them only limited help in completing them.</a:t>
            </a:r>
            <a:r>
              <a:rPr lang="zh-CN" altLang="en-US" sz="1400" dirty="0"/>
              <a:t>故意给学生设置模棱两可的任务或问题，并在完成这些任务时只提供有限的帮助。</a:t>
            </a:r>
            <a:endParaRPr lang="en-GB" altLang="en-US" sz="1400" dirty="0"/>
          </a:p>
          <a:p>
            <a:pPr eaLnBrk="1" hangingPunct="1"/>
            <a:endParaRPr lang="en-GB" altLang="en-US" sz="1400" dirty="0"/>
          </a:p>
          <a:p>
            <a:pPr eaLnBrk="1" hangingPunct="1"/>
            <a:r>
              <a:rPr lang="en-GB" altLang="en-US" sz="1400" dirty="0"/>
              <a:t>The vague nature of what is going on may lead students into difficulties, however it is here that they will be forced to apply problem-solving skills, try different approaches and develop a response they feel to be appropriate.</a:t>
            </a:r>
            <a:r>
              <a:rPr lang="zh-CN" altLang="en-US" sz="1400" dirty="0"/>
              <a:t>所发生的事情的模糊性质可能会导致学生陷入困难，然而，在这里，他们将被迫应用解决问题的技能，尝试不同的方法，并发展出他们认为合适的回答。</a:t>
            </a:r>
            <a:endParaRPr lang="en-GB" altLang="en-US" sz="1400" dirty="0"/>
          </a:p>
          <a:p>
            <a:pPr eaLnBrk="1" hangingPunct="1"/>
            <a:endParaRPr lang="en-GB" altLang="en-US" sz="1400" dirty="0"/>
          </a:p>
          <a:p>
            <a:pPr eaLnBrk="1" hangingPunct="1"/>
            <a:r>
              <a:rPr lang="en-GB" altLang="en-US" sz="1400" dirty="0"/>
              <a:t>Give students the confidence to experiment by:</a:t>
            </a:r>
            <a:r>
              <a:rPr lang="zh-CN" altLang="en-US" sz="1400" dirty="0"/>
              <a:t>让学生有信心进行试验的方式：</a:t>
            </a:r>
            <a:endParaRPr lang="en-GB" altLang="en-US" sz="1400" dirty="0"/>
          </a:p>
          <a:p>
            <a:pPr eaLnBrk="1" hangingPunct="1">
              <a:buFontTx/>
              <a:buChar char="-"/>
            </a:pPr>
            <a:r>
              <a:rPr lang="en-GB" altLang="en-US" sz="1400" dirty="0"/>
              <a:t>Telling them it is good to fail as they can then explain what they have learnt by it.</a:t>
            </a:r>
            <a:r>
              <a:rPr lang="zh-CN" altLang="en-US" sz="1400" dirty="0"/>
              <a:t>告诉他们失败是好事，因为他们可以随后解释从失败中学到了什么。</a:t>
            </a:r>
            <a:endParaRPr lang="en-GB" altLang="en-US" sz="1400" dirty="0"/>
          </a:p>
          <a:p>
            <a:pPr eaLnBrk="1" hangingPunct="1"/>
            <a:r>
              <a:rPr lang="en-GB" altLang="en-US" sz="1400" dirty="0"/>
              <a:t>- That answers are valid as long as they can be justified by the student.</a:t>
            </a:r>
            <a:r>
              <a:rPr lang="zh-CN" altLang="en-US" sz="1400" dirty="0"/>
              <a:t>只要答案能被学生证明，它们就是有效的，。</a:t>
            </a:r>
            <a:endParaRPr lang="en-GB" altLang="en-US" sz="1400" dirty="0"/>
          </a:p>
        </p:txBody>
      </p:sp>
      <p:sp>
        <p:nvSpPr>
          <p:cNvPr id="28677"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30580" y="124926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969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Interpret </a:t>
            </a:r>
            <a:r>
              <a:rPr lang="zh-CN" altLang="en-US" b="1" dirty="0">
                <a:solidFill>
                  <a:srgbClr val="00B050"/>
                </a:solidFill>
              </a:rPr>
              <a:t>解释</a:t>
            </a:r>
            <a:endParaRPr lang="en-GB" altLang="en-US" b="1" dirty="0">
              <a:solidFill>
                <a:srgbClr val="00B050"/>
              </a:solidFill>
            </a:endParaRPr>
          </a:p>
        </p:txBody>
      </p:sp>
      <p:sp>
        <p:nvSpPr>
          <p:cNvPr id="29699" name="TextBox 3"/>
          <p:cNvSpPr txBox="1">
            <a:spLocks noChangeArrowheads="1"/>
          </p:cNvSpPr>
          <p:nvPr/>
        </p:nvSpPr>
        <p:spPr bwMode="auto">
          <a:xfrm>
            <a:off x="4143375" y="928688"/>
            <a:ext cx="478631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Interpretation is a hard skill to develop in any area of life. It requires knowledge of the subject, whatever that may be, a critical, analytical approach to evidence, the ability to question oneself and one’s own motives and much more besides.</a:t>
            </a:r>
            <a:r>
              <a:rPr lang="zh-CN" altLang="en-US" sz="1400" dirty="0"/>
              <a:t>解释在生活的任何领域都是一项很难培养的技能。</a:t>
            </a:r>
          </a:p>
          <a:p>
            <a:pPr eaLnBrk="1" hangingPunct="1"/>
            <a:r>
              <a:rPr lang="zh-CN" altLang="en-US" sz="1400" dirty="0"/>
              <a:t>它需要对主题的知识</a:t>
            </a:r>
            <a:r>
              <a:rPr lang="en-US" altLang="zh-CN" sz="1400" dirty="0"/>
              <a:t>-</a:t>
            </a:r>
            <a:r>
              <a:rPr lang="zh-CN" altLang="en-US" sz="1400" dirty="0"/>
              <a:t>无论是什么主题，对证据的批判性的分析方法，质疑自己和自己动机的能力，以及其它更多。</a:t>
            </a:r>
            <a:endParaRPr lang="en-GB" altLang="en-US" sz="1400" dirty="0"/>
          </a:p>
          <a:p>
            <a:pPr eaLnBrk="1" hangingPunct="1"/>
            <a:endParaRPr lang="en-GB" altLang="en-US" sz="1400" dirty="0"/>
          </a:p>
          <a:p>
            <a:pPr eaLnBrk="1" hangingPunct="1"/>
            <a:r>
              <a:rPr lang="en-GB" altLang="en-US" sz="1400" dirty="0"/>
              <a:t>All the better to challenge students with then!</a:t>
            </a:r>
            <a:r>
              <a:rPr lang="zh-CN" altLang="en-US" sz="1400" dirty="0"/>
              <a:t>用它来挑战学生就更好了</a:t>
            </a:r>
            <a:r>
              <a:rPr lang="en-US" altLang="zh-CN" sz="1400" dirty="0"/>
              <a:t>!</a:t>
            </a:r>
            <a:endParaRPr lang="en-GB" altLang="en-US" sz="1400" dirty="0"/>
          </a:p>
          <a:p>
            <a:pPr eaLnBrk="1" hangingPunct="1"/>
            <a:endParaRPr lang="en-GB" altLang="en-US" sz="1400" dirty="0"/>
          </a:p>
          <a:p>
            <a:pPr eaLnBrk="1" hangingPunct="1"/>
            <a:r>
              <a:rPr lang="en-GB" altLang="en-US" sz="1400" dirty="0"/>
              <a:t>Give a piece of text which is difficult or ambiguous and ask students to interpret it as best they can.</a:t>
            </a:r>
            <a:r>
              <a:rPr lang="zh-CN" altLang="en-US" sz="1400" dirty="0"/>
              <a:t>给出一篇很难或模棱两可的文章，并要求学生尽可能地解释它。</a:t>
            </a:r>
            <a:endParaRPr lang="en-GB" altLang="en-US" sz="1400" dirty="0"/>
          </a:p>
          <a:p>
            <a:pPr eaLnBrk="1" hangingPunct="1"/>
            <a:endParaRPr lang="en-GB" altLang="en-US" sz="1400" dirty="0"/>
          </a:p>
          <a:p>
            <a:pPr eaLnBrk="1" hangingPunct="1"/>
            <a:r>
              <a:rPr lang="en-GB" altLang="en-US" sz="1400" dirty="0"/>
              <a:t>Or, give students evidence along with a set of questions that are not directly answered in the material. This means students must interpret and infer from what they have.</a:t>
            </a:r>
            <a:r>
              <a:rPr lang="zh-CN" altLang="en-US" sz="1400" dirty="0"/>
              <a:t>或者，给学生证据以及一些材料中没有直接回答的问题。这意味着学生必须从他们所掌握的知识中进行解释和推断。</a:t>
            </a:r>
            <a:endParaRPr lang="en-GB" altLang="en-US" sz="1400" dirty="0"/>
          </a:p>
          <a:p>
            <a:pPr eaLnBrk="1" hangingPunct="1"/>
            <a:endParaRPr lang="en-GB" altLang="en-US" sz="1400" dirty="0"/>
          </a:p>
          <a:p>
            <a:pPr eaLnBrk="1" hangingPunct="1"/>
            <a:r>
              <a:rPr lang="en-GB" altLang="en-US" sz="1400" dirty="0">
                <a:solidFill>
                  <a:srgbClr val="7030A0"/>
                </a:solidFill>
              </a:rPr>
              <a:t>Extend by pushing students to justify their interpretations and contrast them with alternatives.</a:t>
            </a:r>
            <a:r>
              <a:rPr lang="zh-CN" altLang="en-US" sz="1400" dirty="0">
                <a:solidFill>
                  <a:srgbClr val="7030A0"/>
                </a:solidFill>
              </a:rPr>
              <a:t>拓展：促使学生证明他们的解释是正确的，并将其解释与其他选择进行对比。</a:t>
            </a:r>
            <a:endParaRPr lang="en-GB" altLang="en-US" sz="1400" dirty="0">
              <a:solidFill>
                <a:srgbClr val="7030A0"/>
              </a:solidFill>
            </a:endParaRPr>
          </a:p>
        </p:txBody>
      </p:sp>
      <p:sp>
        <p:nvSpPr>
          <p:cNvPr id="29701"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972616" y="1062364"/>
          <a:ext cx="6096000" cy="52565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a:xfrm>
            <a:off x="685800" y="-243408"/>
            <a:ext cx="7772400" cy="1470026"/>
          </a:xfrm>
        </p:spPr>
        <p:txBody>
          <a:bodyPr/>
          <a:lstStyle/>
          <a:p>
            <a:pPr eaLnBrk="1" hangingPunct="1"/>
            <a:r>
              <a:rPr lang="en-GB" altLang="en-US" sz="3200" b="1" dirty="0">
                <a:solidFill>
                  <a:srgbClr val="00B050"/>
                </a:solidFill>
              </a:rPr>
              <a:t>Animate </a:t>
            </a:r>
            <a:r>
              <a:rPr lang="en-GB" altLang="en-US" sz="3200" b="1" dirty="0" err="1">
                <a:solidFill>
                  <a:srgbClr val="00B050"/>
                </a:solidFill>
              </a:rPr>
              <a:t>Inanimates</a:t>
            </a:r>
            <a:br>
              <a:rPr lang="en-GB" altLang="en-US" sz="3200" b="1" dirty="0">
                <a:solidFill>
                  <a:srgbClr val="00B050"/>
                </a:solidFill>
              </a:rPr>
            </a:br>
            <a:r>
              <a:rPr lang="zh-CN" altLang="en-US" sz="3200" b="1" dirty="0">
                <a:solidFill>
                  <a:srgbClr val="00B050"/>
                </a:solidFill>
              </a:rPr>
              <a:t>使无生命的东西有生命</a:t>
            </a:r>
            <a:endParaRPr lang="en-GB" altLang="en-US" sz="3200" b="1" dirty="0">
              <a:solidFill>
                <a:srgbClr val="00B050"/>
              </a:solidFill>
            </a:endParaRPr>
          </a:p>
        </p:txBody>
      </p:sp>
      <p:sp>
        <p:nvSpPr>
          <p:cNvPr id="30723" name="TextBox 3"/>
          <p:cNvSpPr txBox="1">
            <a:spLocks noChangeArrowheads="1"/>
          </p:cNvSpPr>
          <p:nvPr/>
        </p:nvSpPr>
        <p:spPr bwMode="auto">
          <a:xfrm>
            <a:off x="4572000" y="1643063"/>
            <a:ext cx="4143375"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‘Stone was a sad old thing. All day he sat brooding, his grey body giving off a dull, depressing aura. Never would you see his face, turned, as it was, toward the ground in lamentation.’ </a:t>
            </a:r>
            <a:r>
              <a:rPr lang="zh-CN" altLang="en-US" sz="1600" dirty="0"/>
              <a:t>“石头是一个悲哀的老东西。</a:t>
            </a:r>
          </a:p>
          <a:p>
            <a:pPr eaLnBrk="1" hangingPunct="1"/>
            <a:r>
              <a:rPr lang="zh-CN" altLang="en-US" sz="1600" dirty="0"/>
              <a:t>他整天坐着沉思，灰色的身体散发出一种沉闷压抑的气氛。你永远不会看到他的脸，实际上，向着地面悲叹。”</a:t>
            </a:r>
            <a:endParaRPr lang="en-GB" altLang="en-US" sz="1600" dirty="0"/>
          </a:p>
          <a:p>
            <a:pPr eaLnBrk="1" hangingPunct="1"/>
            <a:endParaRPr lang="en-GB" altLang="en-US" sz="1600" dirty="0"/>
          </a:p>
          <a:p>
            <a:pPr eaLnBrk="1" hangingPunct="1"/>
            <a:r>
              <a:rPr lang="en-GB" altLang="en-US" sz="1600" dirty="0"/>
              <a:t>Ask students to animate inanimate objects, paying attention to their qualities in the process.</a:t>
            </a:r>
            <a:r>
              <a:rPr lang="zh-CN" altLang="en-US" sz="1600" dirty="0"/>
              <a:t>让学生使无生命的物体有生命，注意他们在此过程中所具备的素质。</a:t>
            </a:r>
            <a:endParaRPr lang="en-GB" altLang="en-US" sz="1600" dirty="0"/>
          </a:p>
          <a:p>
            <a:pPr eaLnBrk="1" hangingPunct="1"/>
            <a:endParaRPr lang="en-GB" altLang="en-US" sz="1600" dirty="0"/>
          </a:p>
          <a:p>
            <a:pPr eaLnBrk="1" hangingPunct="1"/>
            <a:r>
              <a:rPr lang="en-GB" altLang="en-US" sz="1400" dirty="0">
                <a:solidFill>
                  <a:srgbClr val="7030A0"/>
                </a:solidFill>
              </a:rPr>
              <a:t>Extend by challenging them to develop a purpose or reason behind the existence of the object based on their qualities (this is teleological and links to the purposes and meanings portrayed by myths)</a:t>
            </a:r>
            <a:r>
              <a:rPr lang="zh-CN" altLang="en-US" sz="1400" dirty="0">
                <a:solidFill>
                  <a:srgbClr val="7030A0"/>
                </a:solidFill>
              </a:rPr>
              <a:t>拓展：根据他们的素质，挑战他们去探究事物存在背后的目的或原因</a:t>
            </a:r>
            <a:r>
              <a:rPr lang="en-US" altLang="zh-CN" sz="1400" dirty="0">
                <a:solidFill>
                  <a:srgbClr val="7030A0"/>
                </a:solidFill>
              </a:rPr>
              <a:t>(</a:t>
            </a:r>
            <a:r>
              <a:rPr lang="zh-CN" altLang="en-US" sz="1400" dirty="0">
                <a:solidFill>
                  <a:srgbClr val="7030A0"/>
                </a:solidFill>
              </a:rPr>
              <a:t>这是目的论的，与迷思所描绘的目的和意义有关</a:t>
            </a:r>
            <a:r>
              <a:rPr lang="en-US" altLang="zh-CN" sz="1400" dirty="0">
                <a:solidFill>
                  <a:srgbClr val="7030A0"/>
                </a:solidFill>
              </a:rPr>
              <a:t>)</a:t>
            </a:r>
            <a:endParaRPr lang="en-GB" altLang="en-US" sz="1400" dirty="0">
              <a:solidFill>
                <a:srgbClr val="7030A0"/>
              </a:solidFill>
            </a:endParaRPr>
          </a:p>
        </p:txBody>
      </p:sp>
      <p:sp>
        <p:nvSpPr>
          <p:cNvPr id="30725"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Cube 1"/>
          <p:cNvSpPr/>
          <p:nvPr/>
        </p:nvSpPr>
        <p:spPr>
          <a:xfrm>
            <a:off x="395536" y="1643063"/>
            <a:ext cx="4032448" cy="4378225"/>
          </a:xfrm>
          <a:prstGeom prst="cube">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miley Face 2"/>
          <p:cNvSpPr/>
          <p:nvPr/>
        </p:nvSpPr>
        <p:spPr>
          <a:xfrm>
            <a:off x="971600" y="3284984"/>
            <a:ext cx="1872208" cy="1800200"/>
          </a:xfrm>
          <a:prstGeom prst="smileyFace">
            <a:avLst/>
          </a:prstGeom>
          <a:solidFill>
            <a:srgbClr val="FFFF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395288" y="0"/>
            <a:ext cx="8229600" cy="1143000"/>
          </a:xfrm>
        </p:spPr>
        <p:txBody>
          <a:bodyPr/>
          <a:lstStyle/>
          <a:p>
            <a:pPr eaLnBrk="1" hangingPunct="1"/>
            <a:r>
              <a:rPr lang="en-GB" altLang="en-US" b="1" dirty="0">
                <a:solidFill>
                  <a:srgbClr val="00B050"/>
                </a:solidFill>
              </a:rPr>
              <a:t>Contents </a:t>
            </a:r>
            <a:r>
              <a:rPr lang="zh-CN" altLang="en-US" b="1" dirty="0">
                <a:solidFill>
                  <a:srgbClr val="00B050"/>
                </a:solidFill>
              </a:rPr>
              <a:t>目录</a:t>
            </a:r>
            <a:endParaRPr lang="en-GB" altLang="en-US" b="1" dirty="0">
              <a:solidFill>
                <a:srgbClr val="00B050"/>
              </a:solidFill>
            </a:endParaRPr>
          </a:p>
        </p:txBody>
      </p:sp>
      <p:sp>
        <p:nvSpPr>
          <p:cNvPr id="4099" name="TextBox 2"/>
          <p:cNvSpPr txBox="1">
            <a:spLocks noChangeArrowheads="1"/>
          </p:cNvSpPr>
          <p:nvPr/>
        </p:nvSpPr>
        <p:spPr bwMode="auto">
          <a:xfrm>
            <a:off x="399968" y="1447326"/>
            <a:ext cx="856932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hlinkClick r:id="rId2" action="ppaction://hlinksldjump"/>
              </a:rPr>
              <a:t>Insoluble Problems</a:t>
            </a:r>
            <a:r>
              <a:rPr lang="zh-CN" altLang="en-US" sz="1400" dirty="0"/>
              <a:t>不能解决的问题</a:t>
            </a:r>
            <a:r>
              <a:rPr lang="en-GB" altLang="zh-CN" sz="1400" dirty="0"/>
              <a:t>        </a:t>
            </a:r>
            <a:r>
              <a:rPr lang="en-GB" altLang="en-US" sz="1400" dirty="0">
                <a:hlinkClick r:id="rId3" action="ppaction://hlinksldjump"/>
              </a:rPr>
              <a:t>Ethical Dilemmas</a:t>
            </a:r>
            <a:r>
              <a:rPr lang="zh-CN" altLang="en-US" sz="1400" dirty="0"/>
              <a:t>道德困境       </a:t>
            </a:r>
            <a:r>
              <a:rPr lang="en-GB" altLang="en-US" sz="1400" dirty="0">
                <a:hlinkClick r:id="rId4" action="ppaction://hlinksldjump"/>
              </a:rPr>
              <a:t>Random Words</a:t>
            </a:r>
            <a:r>
              <a:rPr lang="en-GB" altLang="en-US" sz="1400" dirty="0"/>
              <a:t> </a:t>
            </a:r>
            <a:r>
              <a:rPr lang="zh-CN" altLang="en-US" sz="1400" dirty="0"/>
              <a:t>随机单词</a:t>
            </a:r>
            <a:r>
              <a:rPr lang="en-GB" altLang="en-US" sz="1400" dirty="0"/>
              <a:t>	</a:t>
            </a:r>
          </a:p>
          <a:p>
            <a:pPr eaLnBrk="1" hangingPunct="1"/>
            <a:r>
              <a:rPr lang="en-GB" altLang="en-US" sz="1400" dirty="0">
                <a:hlinkClick r:id="rId5" action="ppaction://hlinksldjump"/>
              </a:rPr>
              <a:t>Exam Questions</a:t>
            </a:r>
            <a:r>
              <a:rPr lang="zh-CN" altLang="en-US" sz="1400" dirty="0"/>
              <a:t>考试问题            </a:t>
            </a:r>
            <a:r>
              <a:rPr lang="en-GB" altLang="en-US" sz="1400" dirty="0"/>
              <a:t>           </a:t>
            </a:r>
            <a:r>
              <a:rPr lang="en-GB" altLang="en-US" sz="1400" dirty="0">
                <a:hlinkClick r:id="rId6" action="ppaction://hlinksldjump"/>
              </a:rPr>
              <a:t>Perspectives</a:t>
            </a:r>
            <a:r>
              <a:rPr lang="en-GB" altLang="en-US" sz="1400" dirty="0"/>
              <a:t> </a:t>
            </a:r>
            <a:r>
              <a:rPr lang="zh-CN" altLang="en-US" sz="1400" dirty="0"/>
              <a:t>观点</a:t>
            </a:r>
            <a:r>
              <a:rPr lang="en-GB" altLang="en-US" sz="1400" dirty="0"/>
              <a:t>	                     </a:t>
            </a:r>
            <a:r>
              <a:rPr lang="en-GB" altLang="en-US" sz="1400" dirty="0">
                <a:hlinkClick r:id="rId7" action="ppaction://hlinksldjump"/>
              </a:rPr>
              <a:t>Poetry</a:t>
            </a:r>
            <a:r>
              <a:rPr lang="zh-CN" altLang="en-US" sz="1400" dirty="0"/>
              <a:t>诗</a:t>
            </a:r>
            <a:endParaRPr lang="en-GB" altLang="en-US" sz="1400" dirty="0"/>
          </a:p>
          <a:p>
            <a:pPr eaLnBrk="1" hangingPunct="1"/>
            <a:r>
              <a:rPr lang="en-GB" altLang="en-US" sz="1400" dirty="0">
                <a:hlinkClick r:id="rId8" action="ppaction://hlinksldjump"/>
              </a:rPr>
              <a:t>Symbols</a:t>
            </a:r>
            <a:r>
              <a:rPr lang="zh-CN" altLang="en-US" sz="1400" dirty="0"/>
              <a:t>符号</a:t>
            </a:r>
            <a:r>
              <a:rPr lang="en-GB" altLang="en-US" sz="1400" dirty="0"/>
              <a:t>		        </a:t>
            </a:r>
            <a:r>
              <a:rPr lang="en-GB" altLang="en-US" sz="1400" dirty="0">
                <a:hlinkClick r:id="rId9" action="ppaction://hlinksldjump"/>
              </a:rPr>
              <a:t>Paradox</a:t>
            </a:r>
            <a:r>
              <a:rPr lang="zh-CN" altLang="en-US" sz="1400" dirty="0"/>
              <a:t>悖论</a:t>
            </a:r>
            <a:r>
              <a:rPr lang="en-GB" altLang="en-US" sz="1400" dirty="0"/>
              <a:t>	                     </a:t>
            </a:r>
            <a:r>
              <a:rPr lang="en-GB" altLang="en-US" sz="1400" dirty="0">
                <a:hlinkClick r:id="rId10" action="ppaction://hlinksldjump"/>
              </a:rPr>
              <a:t>Zen</a:t>
            </a:r>
            <a:r>
              <a:rPr lang="zh-CN" altLang="en-US" sz="1400" dirty="0"/>
              <a:t>禅</a:t>
            </a:r>
            <a:endParaRPr lang="en-GB" altLang="en-US" sz="1400" dirty="0"/>
          </a:p>
          <a:p>
            <a:pPr eaLnBrk="1" hangingPunct="1"/>
            <a:r>
              <a:rPr lang="en-GB" altLang="en-US" sz="1400" dirty="0">
                <a:hlinkClick r:id="rId11" action="ppaction://hlinksldjump"/>
              </a:rPr>
              <a:t>Articles</a:t>
            </a:r>
            <a:r>
              <a:rPr lang="en-GB" altLang="en-US" sz="1400" dirty="0"/>
              <a:t>			        </a:t>
            </a:r>
            <a:r>
              <a:rPr lang="en-GB" altLang="en-US" sz="1400" dirty="0">
                <a:hlinkClick r:id="rId12" action="ppaction://hlinksldjump"/>
              </a:rPr>
              <a:t>Defend your Consequence</a:t>
            </a:r>
            <a:r>
              <a:rPr lang="en-GB" altLang="en-US" sz="1400" dirty="0"/>
              <a:t>	   </a:t>
            </a:r>
            <a:r>
              <a:rPr lang="en-GB" altLang="en-US" sz="1400" dirty="0">
                <a:hlinkClick r:id="rId13" action="ppaction://hlinksldjump"/>
              </a:rPr>
              <a:t>Accuracy and Precision</a:t>
            </a:r>
            <a:endParaRPr lang="en-GB" altLang="en-US" sz="1400" dirty="0"/>
          </a:p>
          <a:p>
            <a:pPr eaLnBrk="1" hangingPunct="1"/>
            <a:r>
              <a:rPr lang="zh-CN" altLang="en-US" sz="1400" dirty="0"/>
              <a:t>文章                                                            捍卫你的结果                            准确与精确</a:t>
            </a:r>
            <a:endParaRPr lang="en-GB" altLang="en-US" sz="1400" dirty="0"/>
          </a:p>
          <a:p>
            <a:pPr eaLnBrk="1" hangingPunct="1"/>
            <a:r>
              <a:rPr lang="en-GB" altLang="en-US" sz="1400" dirty="0">
                <a:hlinkClick r:id="rId14" action="ppaction://hlinksldjump"/>
              </a:rPr>
              <a:t>Observer</a:t>
            </a:r>
            <a:r>
              <a:rPr lang="zh-CN" altLang="en-US" sz="1400" dirty="0"/>
              <a:t>观察者      </a:t>
            </a:r>
            <a:r>
              <a:rPr lang="en-GB" altLang="en-US" sz="1400" dirty="0"/>
              <a:t>		        </a:t>
            </a:r>
            <a:r>
              <a:rPr lang="en-GB" altLang="en-US" sz="1400" dirty="0">
                <a:hlinkClick r:id="rId15" action="ppaction://hlinksldjump"/>
              </a:rPr>
              <a:t>Bloom‘s</a:t>
            </a:r>
            <a:r>
              <a:rPr lang="zh-CN" altLang="en-US" sz="1400" dirty="0"/>
              <a:t>布鲁姆</a:t>
            </a:r>
            <a:r>
              <a:rPr lang="en-GB" altLang="en-US" sz="1400" dirty="0"/>
              <a:t>		   </a:t>
            </a:r>
            <a:r>
              <a:rPr lang="en-GB" altLang="en-US" sz="1400" dirty="0">
                <a:hlinkClick r:id="rId16" action="ppaction://hlinksldjump"/>
              </a:rPr>
              <a:t>Philosophical Problems</a:t>
            </a:r>
            <a:r>
              <a:rPr lang="zh-CN" altLang="en-US" sz="1400" dirty="0"/>
              <a:t>哲学问题</a:t>
            </a:r>
            <a:endParaRPr lang="en-GB" altLang="en-US" sz="1400" dirty="0"/>
          </a:p>
          <a:p>
            <a:pPr eaLnBrk="1" hangingPunct="1"/>
            <a:r>
              <a:rPr lang="en-GB" altLang="en-US" sz="1400" dirty="0">
                <a:hlinkClick r:id="rId17" action="ppaction://hlinksldjump"/>
              </a:rPr>
              <a:t>Image Translate</a:t>
            </a:r>
            <a:r>
              <a:rPr lang="zh-CN" altLang="en-US" sz="1400" dirty="0"/>
              <a:t>图片转换</a:t>
            </a:r>
            <a:r>
              <a:rPr lang="en-GB" altLang="en-US" sz="1400" dirty="0"/>
              <a:t>	         </a:t>
            </a:r>
            <a:r>
              <a:rPr lang="en-US" altLang="zh-CN" sz="1400" u="sng" dirty="0">
                <a:solidFill>
                  <a:srgbClr val="0000FF"/>
                </a:solidFill>
              </a:rPr>
              <a:t>S</a:t>
            </a:r>
            <a:r>
              <a:rPr lang="en-GB" altLang="en-US" sz="1400" u="sng" dirty="0" err="1">
                <a:hlinkClick r:id="rId18" action="ppaction://hlinksldjump"/>
              </a:rPr>
              <a:t>pecify</a:t>
            </a:r>
            <a:r>
              <a:rPr lang="zh-CN" altLang="en-US" sz="1400" u="sng" dirty="0"/>
              <a:t>具体</a:t>
            </a:r>
            <a:r>
              <a:rPr lang="zh-CN" altLang="en-US" sz="1400" dirty="0"/>
              <a:t>说明</a:t>
            </a:r>
            <a:r>
              <a:rPr lang="en-GB" altLang="en-US" sz="1400" dirty="0"/>
              <a:t>		    </a:t>
            </a:r>
            <a:r>
              <a:rPr lang="en-GB" altLang="en-US" sz="1400" dirty="0">
                <a:hlinkClick r:id="rId19" action="ppaction://hlinksldjump"/>
              </a:rPr>
              <a:t>Analogies</a:t>
            </a:r>
            <a:r>
              <a:rPr lang="zh-CN" altLang="en-US" sz="1400" dirty="0"/>
              <a:t>类比</a:t>
            </a:r>
            <a:endParaRPr lang="en-GB" altLang="en-US" sz="1400" dirty="0"/>
          </a:p>
          <a:p>
            <a:pPr eaLnBrk="1" hangingPunct="1"/>
            <a:r>
              <a:rPr lang="en-GB" altLang="en-US" sz="1400" dirty="0">
                <a:hlinkClick r:id="rId20" action="ppaction://hlinksldjump"/>
              </a:rPr>
              <a:t>This or That</a:t>
            </a:r>
            <a:r>
              <a:rPr lang="zh-CN" altLang="en-US" sz="1400" dirty="0"/>
              <a:t>这或那</a:t>
            </a:r>
            <a:r>
              <a:rPr lang="en-GB" altLang="en-US" sz="1400" dirty="0"/>
              <a:t>		        </a:t>
            </a:r>
            <a:r>
              <a:rPr lang="en-GB" altLang="en-US" sz="1400" dirty="0">
                <a:hlinkClick r:id="rId21" action="ppaction://hlinksldjump"/>
              </a:rPr>
              <a:t>Bad Reasoning</a:t>
            </a:r>
            <a:r>
              <a:rPr lang="zh-CN" altLang="en-US" sz="1400" dirty="0"/>
              <a:t>坏的推理</a:t>
            </a:r>
            <a:r>
              <a:rPr lang="en-GB" altLang="en-US" sz="1400" dirty="0"/>
              <a:t>	    </a:t>
            </a:r>
            <a:r>
              <a:rPr lang="en-GB" altLang="en-US" sz="1400" dirty="0">
                <a:hlinkClick r:id="rId22" action="ppaction://hlinksldjump"/>
              </a:rPr>
              <a:t>Six Thinking Hats</a:t>
            </a:r>
            <a:r>
              <a:rPr lang="zh-CN" altLang="en-US" sz="1400" dirty="0"/>
              <a:t>六顶思考帽子</a:t>
            </a:r>
            <a:endParaRPr lang="en-GB" altLang="en-US" sz="1400" dirty="0"/>
          </a:p>
          <a:p>
            <a:pPr eaLnBrk="1" hangingPunct="1"/>
            <a:r>
              <a:rPr lang="en-GB" altLang="en-US" sz="1400" dirty="0">
                <a:hlinkClick r:id="rId23" action="ppaction://hlinksldjump"/>
              </a:rPr>
              <a:t>Story Time</a:t>
            </a:r>
            <a:r>
              <a:rPr lang="en-GB" altLang="en-US" sz="1400" dirty="0"/>
              <a:t>	</a:t>
            </a:r>
            <a:r>
              <a:rPr lang="zh-CN" altLang="en-US" sz="1400" dirty="0"/>
              <a:t>故事时间</a:t>
            </a:r>
            <a:r>
              <a:rPr lang="en-GB" altLang="en-US" sz="1400" dirty="0"/>
              <a:t>	                           </a:t>
            </a:r>
            <a:r>
              <a:rPr lang="en-GB" altLang="en-US" sz="1400" dirty="0">
                <a:hlinkClick r:id="rId24" action="ppaction://hlinksldjump"/>
              </a:rPr>
              <a:t>In the mind of...</a:t>
            </a:r>
            <a:r>
              <a:rPr lang="zh-CN" altLang="en-US" sz="1400" dirty="0"/>
              <a:t>以</a:t>
            </a:r>
            <a:r>
              <a:rPr lang="en-US" altLang="zh-CN" sz="1400" dirty="0"/>
              <a:t>…</a:t>
            </a:r>
            <a:r>
              <a:rPr lang="zh-CN" altLang="en-US" sz="1400" dirty="0"/>
              <a:t>的思维</a:t>
            </a:r>
            <a:r>
              <a:rPr lang="en-GB" altLang="en-US" sz="1400" dirty="0"/>
              <a:t>	     </a:t>
            </a:r>
            <a:r>
              <a:rPr lang="en-GB" altLang="en-US" sz="1400" dirty="0">
                <a:hlinkClick r:id="rId25" action="ppaction://hlinksldjump"/>
              </a:rPr>
              <a:t>Ambiguity</a:t>
            </a:r>
            <a:r>
              <a:rPr lang="zh-CN" altLang="en-US" sz="1400" dirty="0"/>
              <a:t>含糊</a:t>
            </a:r>
            <a:endParaRPr lang="en-US" altLang="zh-CN" sz="1400" dirty="0"/>
          </a:p>
          <a:p>
            <a:pPr eaLnBrk="1" hangingPunct="1"/>
            <a:r>
              <a:rPr lang="en-GB" altLang="en-US" sz="1400" dirty="0">
                <a:hlinkClick r:id="rId26" action="ppaction://hlinksldjump"/>
              </a:rPr>
              <a:t>Interpret</a:t>
            </a:r>
            <a:r>
              <a:rPr lang="zh-CN" altLang="en-US" sz="1400" dirty="0"/>
              <a:t>解释</a:t>
            </a:r>
            <a:r>
              <a:rPr lang="en-GB" altLang="en-US" sz="1400" dirty="0"/>
              <a:t>		         </a:t>
            </a:r>
            <a:r>
              <a:rPr lang="en-GB" altLang="en-US" sz="1400" dirty="0">
                <a:hlinkClick r:id="rId27" action="ppaction://hlinksldjump"/>
              </a:rPr>
              <a:t>Animate </a:t>
            </a:r>
            <a:r>
              <a:rPr lang="en-GB" altLang="en-US" sz="1400" dirty="0" err="1">
                <a:hlinkClick r:id="rId27" action="ppaction://hlinksldjump"/>
              </a:rPr>
              <a:t>Inanimates</a:t>
            </a:r>
            <a:r>
              <a:rPr lang="en-GB" altLang="en-US" sz="1400" dirty="0"/>
              <a:t>	     </a:t>
            </a:r>
            <a:r>
              <a:rPr lang="en-GB" altLang="en-US" sz="1400" dirty="0">
                <a:hlinkClick r:id="rId28" action="ppaction://hlinksldjump"/>
              </a:rPr>
              <a:t>What’s Your Criteria</a:t>
            </a:r>
            <a:endParaRPr lang="en-GB" altLang="en-US" sz="1400" dirty="0"/>
          </a:p>
          <a:p>
            <a:pPr eaLnBrk="1" hangingPunct="1"/>
            <a:r>
              <a:rPr lang="zh-CN" altLang="en-US" sz="1400" dirty="0"/>
              <a:t>                                                                    使无生命的有生命                    你的标准是什么</a:t>
            </a:r>
            <a:r>
              <a:rPr lang="en-US" altLang="zh-CN" sz="1400" dirty="0"/>
              <a:t>?</a:t>
            </a:r>
            <a:endParaRPr lang="en-GB" altLang="en-US" sz="1400" dirty="0"/>
          </a:p>
          <a:p>
            <a:pPr eaLnBrk="1" hangingPunct="1"/>
            <a:r>
              <a:rPr lang="en-GB" altLang="en-US" sz="1400" dirty="0">
                <a:hlinkClick r:id="rId29" action="ppaction://hlinksldjump"/>
              </a:rPr>
              <a:t>Change Over Time</a:t>
            </a:r>
            <a:r>
              <a:rPr lang="zh-CN" altLang="en-US" sz="1400" dirty="0"/>
              <a:t>随时间变化</a:t>
            </a:r>
            <a:r>
              <a:rPr lang="en-GB" altLang="en-US" sz="1400" dirty="0"/>
              <a:t>	         </a:t>
            </a:r>
            <a:r>
              <a:rPr lang="en-GB" altLang="en-US" sz="1400" dirty="0">
                <a:hlinkClick r:id="rId30" action="ppaction://hlinksldjump"/>
              </a:rPr>
              <a:t>Big Picture</a:t>
            </a:r>
            <a:r>
              <a:rPr lang="zh-CN" altLang="en-US" sz="1400" dirty="0"/>
              <a:t>大图像</a:t>
            </a:r>
            <a:r>
              <a:rPr lang="en-GB" altLang="en-US" sz="1400" dirty="0"/>
              <a:t>	     </a:t>
            </a:r>
            <a:r>
              <a:rPr lang="en-GB" altLang="en-US" sz="1400" dirty="0">
                <a:hlinkClick r:id="rId31" action="ppaction://hlinksldjump"/>
              </a:rPr>
              <a:t>Holism</a:t>
            </a:r>
            <a:r>
              <a:rPr lang="zh-CN" altLang="en-US" sz="1400" dirty="0"/>
              <a:t>整体论</a:t>
            </a:r>
            <a:endParaRPr lang="en-GB" altLang="en-US" sz="1400" dirty="0"/>
          </a:p>
          <a:p>
            <a:pPr eaLnBrk="1" hangingPunct="1"/>
            <a:r>
              <a:rPr lang="en-GB" altLang="en-US" sz="1400" dirty="0">
                <a:hlinkClick r:id="rId32" action="ppaction://hlinksldjump"/>
              </a:rPr>
              <a:t>Reduction</a:t>
            </a:r>
            <a:r>
              <a:rPr lang="zh-CN" altLang="en-US" sz="1400" dirty="0"/>
              <a:t>简化</a:t>
            </a:r>
            <a:r>
              <a:rPr lang="en-GB" altLang="en-US" sz="1400" dirty="0"/>
              <a:t>		         </a:t>
            </a:r>
            <a:r>
              <a:rPr lang="en-GB" altLang="en-US" sz="1400" dirty="0">
                <a:hlinkClick r:id="rId33" action="ppaction://hlinksldjump"/>
              </a:rPr>
              <a:t>Experimenter</a:t>
            </a:r>
            <a:r>
              <a:rPr lang="zh-CN" altLang="en-US" sz="1400" dirty="0"/>
              <a:t>实验者</a:t>
            </a:r>
            <a:r>
              <a:rPr lang="en-GB" altLang="zh-CN" sz="1400" dirty="0"/>
              <a:t>                  </a:t>
            </a:r>
            <a:r>
              <a:rPr lang="en-GB" altLang="en-US" sz="1400" dirty="0">
                <a:hlinkClick r:id="rId34" action="ppaction://hlinksldjump"/>
              </a:rPr>
              <a:t>What might happen if...</a:t>
            </a:r>
            <a:endParaRPr lang="en-GB" altLang="en-US" sz="1400" dirty="0"/>
          </a:p>
          <a:p>
            <a:pPr eaLnBrk="1" hangingPunct="1"/>
            <a:r>
              <a:rPr lang="zh-CN" altLang="en-US" sz="1400" dirty="0"/>
              <a:t>                                                                                                                     如果</a:t>
            </a:r>
            <a:r>
              <a:rPr lang="en-US" altLang="zh-CN" sz="1400" dirty="0"/>
              <a:t>……</a:t>
            </a:r>
            <a:r>
              <a:rPr lang="zh-CN" altLang="en-US" sz="1400" dirty="0"/>
              <a:t>会怎么样</a:t>
            </a:r>
            <a:r>
              <a:rPr lang="en-US" altLang="zh-CN" sz="1400" dirty="0"/>
              <a:t>?</a:t>
            </a:r>
            <a:endParaRPr lang="en-GB" altLang="en-US" sz="1400" dirty="0"/>
          </a:p>
          <a:p>
            <a:pPr eaLnBrk="1" hangingPunct="1"/>
            <a:r>
              <a:rPr lang="en-GB" altLang="en-US" sz="1400" dirty="0">
                <a:hlinkClick r:id="rId35" action="ppaction://hlinksldjump"/>
              </a:rPr>
              <a:t>Changes</a:t>
            </a:r>
            <a:r>
              <a:rPr lang="zh-CN" altLang="en-US" sz="1400" dirty="0"/>
              <a:t>变化</a:t>
            </a:r>
            <a:r>
              <a:rPr lang="en-GB" altLang="en-US" sz="1400" dirty="0"/>
              <a:t>		         </a:t>
            </a:r>
            <a:r>
              <a:rPr lang="en-GB" altLang="en-US" sz="1400" dirty="0">
                <a:hlinkClick r:id="rId36" action="ppaction://hlinksldjump"/>
              </a:rPr>
              <a:t>Inventors</a:t>
            </a:r>
            <a:r>
              <a:rPr lang="zh-CN" altLang="en-US" sz="1400" dirty="0"/>
              <a:t>发明家</a:t>
            </a:r>
            <a:r>
              <a:rPr lang="en-GB" altLang="en-US" sz="1400" dirty="0"/>
              <a:t>		   </a:t>
            </a:r>
            <a:r>
              <a:rPr lang="en-GB" altLang="en-US" sz="1400" dirty="0">
                <a:hlinkClick r:id="rId37" action="ppaction://hlinksldjump"/>
              </a:rPr>
              <a:t>Devise a way to...</a:t>
            </a:r>
            <a:r>
              <a:rPr lang="zh-CN" altLang="en-US" sz="1400" dirty="0"/>
              <a:t>想出一个办法</a:t>
            </a:r>
            <a:r>
              <a:rPr lang="en-US" altLang="zh-CN" sz="1400" dirty="0"/>
              <a:t>…</a:t>
            </a:r>
            <a:endParaRPr lang="en-GB" altLang="en-US" sz="1400" dirty="0"/>
          </a:p>
          <a:p>
            <a:pPr eaLnBrk="1" hangingPunct="1"/>
            <a:r>
              <a:rPr lang="en-GB" altLang="en-US" sz="1400" dirty="0">
                <a:hlinkClick r:id="rId38" action="ppaction://hlinksldjump"/>
              </a:rPr>
              <a:t>Make a Proposal</a:t>
            </a:r>
            <a:r>
              <a:rPr lang="zh-CN" altLang="en-US" sz="1400" dirty="0"/>
              <a:t>提一个建议</a:t>
            </a:r>
            <a:r>
              <a:rPr lang="en-GB" altLang="en-US" sz="1400" dirty="0"/>
              <a:t>	         </a:t>
            </a:r>
            <a:r>
              <a:rPr lang="en-GB" altLang="en-US" sz="1400" dirty="0">
                <a:hlinkClick r:id="rId39" action="ppaction://hlinksldjump"/>
              </a:rPr>
              <a:t>Ultimate Reasoning</a:t>
            </a:r>
            <a:r>
              <a:rPr lang="zh-CN" altLang="en-US" sz="1400" dirty="0"/>
              <a:t>最终推理 </a:t>
            </a:r>
            <a:r>
              <a:rPr lang="en-GB" altLang="zh-CN" sz="1400" dirty="0"/>
              <a:t>   </a:t>
            </a:r>
            <a:r>
              <a:rPr lang="en-GB" altLang="en-US" sz="1400" dirty="0">
                <a:hlinkClick r:id="rId40" action="ppaction://hlinksldjump"/>
              </a:rPr>
              <a:t>Round Table</a:t>
            </a:r>
            <a:r>
              <a:rPr lang="zh-CN" altLang="en-US" sz="1400" dirty="0"/>
              <a:t>圆桌</a:t>
            </a:r>
            <a:endParaRPr lang="en-GB" altLang="en-US" sz="1400" dirty="0"/>
          </a:p>
          <a:p>
            <a:pPr eaLnBrk="1" hangingPunct="1"/>
            <a:r>
              <a:rPr lang="en-GB" altLang="en-US" sz="1400" dirty="0">
                <a:hlinkClick r:id="rId41" action="ppaction://hlinksldjump"/>
              </a:rPr>
              <a:t>Conceptual Confusion</a:t>
            </a:r>
            <a:r>
              <a:rPr lang="zh-CN" altLang="en-US" sz="1400" dirty="0"/>
              <a:t>概念混淆</a:t>
            </a:r>
            <a:r>
              <a:rPr lang="en-GB" altLang="en-US" sz="1400" dirty="0"/>
              <a:t>	         </a:t>
            </a:r>
            <a:r>
              <a:rPr lang="en-GB" altLang="en-US" sz="1400" dirty="0">
                <a:hlinkClick r:id="rId42" action="ppaction://hlinksldjump"/>
              </a:rPr>
              <a:t>Decisions</a:t>
            </a:r>
            <a:r>
              <a:rPr lang="zh-CN" altLang="en-US" sz="1400" dirty="0"/>
              <a:t>决定</a:t>
            </a:r>
            <a:r>
              <a:rPr lang="en-GB" altLang="en-US" sz="1400" dirty="0"/>
              <a:t>		   </a:t>
            </a:r>
            <a:r>
              <a:rPr lang="en-GB" altLang="en-US" sz="1400" dirty="0">
                <a:hlinkClick r:id="rId43" action="ppaction://hlinksldjump"/>
              </a:rPr>
              <a:t>Fact or Opinion</a:t>
            </a:r>
            <a:r>
              <a:rPr lang="zh-CN" altLang="en-US" sz="1400" dirty="0"/>
              <a:t>事实或意见</a:t>
            </a:r>
            <a:endParaRPr lang="en-GB" altLang="en-US" sz="1400" dirty="0"/>
          </a:p>
          <a:p>
            <a:pPr eaLnBrk="1" hangingPunct="1"/>
            <a:r>
              <a:rPr lang="en-GB" altLang="en-US" sz="1400" dirty="0">
                <a:hlinkClick r:id="rId44" action="ppaction://hlinksldjump"/>
              </a:rPr>
              <a:t>Looking for Bias</a:t>
            </a:r>
            <a:r>
              <a:rPr lang="zh-CN" altLang="en-US" sz="1400" dirty="0"/>
              <a:t>寻找偏差</a:t>
            </a:r>
            <a:r>
              <a:rPr lang="en-GB" altLang="en-US" sz="1400" dirty="0"/>
              <a:t>	         </a:t>
            </a:r>
            <a:r>
              <a:rPr lang="en-GB" altLang="en-US" sz="1400" dirty="0">
                <a:hlinkClick r:id="rId45" action="ppaction://hlinksldjump"/>
              </a:rPr>
              <a:t>Influence</a:t>
            </a:r>
            <a:r>
              <a:rPr lang="zh-CN" altLang="en-US" sz="1400" dirty="0"/>
              <a:t>影响</a:t>
            </a:r>
            <a:r>
              <a:rPr lang="en-GB" altLang="en-US" sz="1400" dirty="0"/>
              <a:t>		   </a:t>
            </a:r>
            <a:r>
              <a:rPr lang="en-GB" altLang="en-US" sz="1400" dirty="0">
                <a:hlinkClick r:id="rId46" action="ppaction://hlinksldjump"/>
              </a:rPr>
              <a:t>Typology</a:t>
            </a:r>
            <a:r>
              <a:rPr lang="zh-CN" altLang="en-US" sz="1400" dirty="0"/>
              <a:t>分类学</a:t>
            </a:r>
            <a:endParaRPr lang="en-GB" altLang="en-US" sz="1400" dirty="0"/>
          </a:p>
          <a:p>
            <a:pPr eaLnBrk="1" hangingPunct="1"/>
            <a:r>
              <a:rPr lang="en-GB" altLang="en-US" sz="1400" dirty="0">
                <a:hlinkClick r:id="rId47" action="ppaction://hlinksldjump"/>
              </a:rPr>
              <a:t>Counterfactual</a:t>
            </a:r>
            <a:r>
              <a:rPr lang="zh-CN" altLang="en-US" sz="1400" dirty="0"/>
              <a:t>反事实 </a:t>
            </a:r>
            <a:r>
              <a:rPr lang="en-GB" altLang="en-US" sz="1400" dirty="0"/>
              <a:t>	                            </a:t>
            </a:r>
            <a:r>
              <a:rPr lang="en-GB" altLang="en-US" sz="1400" dirty="0">
                <a:hlinkClick r:id="rId48" action="ppaction://hlinksldjump"/>
              </a:rPr>
              <a:t>Aesthetic Judgement</a:t>
            </a:r>
            <a:r>
              <a:rPr lang="zh-CN" altLang="en-US" sz="1400" dirty="0"/>
              <a:t>审美判断</a:t>
            </a:r>
            <a:r>
              <a:rPr lang="en-GB" altLang="zh-CN" sz="1400" dirty="0"/>
              <a:t>   </a:t>
            </a:r>
            <a:r>
              <a:rPr lang="en-GB" altLang="en-US" sz="1400" dirty="0">
                <a:hlinkClick r:id="rId49" action="ppaction://hlinksldjump"/>
              </a:rPr>
              <a:t>Assumptions</a:t>
            </a:r>
            <a:r>
              <a:rPr lang="zh-CN" altLang="en-US" sz="1400" dirty="0"/>
              <a:t>假设</a:t>
            </a:r>
            <a:endParaRPr lang="en-GB" altLang="en-US" sz="1400" dirty="0"/>
          </a:p>
          <a:p>
            <a:pPr eaLnBrk="1" hangingPunct="1"/>
            <a:r>
              <a:rPr lang="en-GB" altLang="en-US" sz="1400" dirty="0">
                <a:hlinkClick r:id="rId50" action="ppaction://hlinksldjump"/>
              </a:rPr>
              <a:t>Hypothetical Reasoning</a:t>
            </a:r>
            <a:r>
              <a:rPr lang="zh-CN" altLang="en-US" sz="1400" dirty="0"/>
              <a:t>假设推理</a:t>
            </a:r>
            <a:r>
              <a:rPr lang="en-GB" altLang="en-US" sz="1400" dirty="0"/>
              <a:t>	         </a:t>
            </a:r>
            <a:r>
              <a:rPr lang="en-GB" altLang="en-US" sz="1400" dirty="0">
                <a:hlinkClick r:id="rId51" action="ppaction://hlinksldjump"/>
              </a:rPr>
              <a:t>Tube Line</a:t>
            </a:r>
            <a:r>
              <a:rPr lang="zh-CN" altLang="en-US" sz="1400" dirty="0"/>
              <a:t>管路</a:t>
            </a:r>
            <a:endParaRPr lang="en-GB" altLang="en-US" sz="1400" dirty="0"/>
          </a:p>
        </p:txBody>
      </p:sp>
      <p:pic>
        <p:nvPicPr>
          <p:cNvPr id="6" name="Picture 5"/>
          <p:cNvPicPr>
            <a:picLocks noChangeAspect="1"/>
          </p:cNvPicPr>
          <p:nvPr/>
        </p:nvPicPr>
        <p:blipFill>
          <a:blip r:embed="rId52" cstate="print">
            <a:extLst>
              <a:ext uri="{28A0092B-C50C-407E-A947-70E740481C1C}">
                <a14:useLocalDpi xmlns:a14="http://schemas.microsoft.com/office/drawing/2010/main" val="0"/>
              </a:ext>
            </a:extLst>
          </a:blip>
          <a:stretch>
            <a:fillRect/>
          </a:stretch>
        </p:blipFill>
        <p:spPr>
          <a:xfrm>
            <a:off x="323850" y="91059"/>
            <a:ext cx="1919530" cy="1321816"/>
          </a:xfrm>
          <a:prstGeom prst="rect">
            <a:avLst/>
          </a:prstGeom>
        </p:spPr>
      </p:pic>
      <p:pic>
        <p:nvPicPr>
          <p:cNvPr id="7" name="Picture 6"/>
          <p:cNvPicPr>
            <a:picLocks noChangeAspect="1"/>
          </p:cNvPicPr>
          <p:nvPr/>
        </p:nvPicPr>
        <p:blipFill>
          <a:blip r:embed="rId52" cstate="print">
            <a:extLst>
              <a:ext uri="{28A0092B-C50C-407E-A947-70E740481C1C}">
                <a14:useLocalDpi xmlns:a14="http://schemas.microsoft.com/office/drawing/2010/main" val="0"/>
              </a:ext>
            </a:extLst>
          </a:blip>
          <a:stretch>
            <a:fillRect/>
          </a:stretch>
        </p:blipFill>
        <p:spPr>
          <a:xfrm>
            <a:off x="6808805" y="91059"/>
            <a:ext cx="1919530" cy="132181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1746" name="Title 1"/>
          <p:cNvSpPr>
            <a:spLocks noGrp="1"/>
          </p:cNvSpPr>
          <p:nvPr>
            <p:ph type="ctrTitle"/>
          </p:nvPr>
        </p:nvSpPr>
        <p:spPr>
          <a:xfrm>
            <a:off x="710601" y="-243408"/>
            <a:ext cx="7772400" cy="1470026"/>
          </a:xfrm>
        </p:spPr>
        <p:txBody>
          <a:bodyPr/>
          <a:lstStyle/>
          <a:p>
            <a:pPr eaLnBrk="1" hangingPunct="1"/>
            <a:r>
              <a:rPr lang="en-GB" altLang="en-US" sz="3200" b="1" dirty="0">
                <a:solidFill>
                  <a:srgbClr val="00B050"/>
                </a:solidFill>
              </a:rPr>
              <a:t>What’s Your Criteria</a:t>
            </a:r>
            <a:br>
              <a:rPr lang="en-GB" altLang="en-US" sz="3200" b="1" dirty="0">
                <a:solidFill>
                  <a:srgbClr val="00B050"/>
                </a:solidFill>
              </a:rPr>
            </a:br>
            <a:r>
              <a:rPr lang="zh-CN" altLang="en-US" sz="3200" b="1" dirty="0">
                <a:solidFill>
                  <a:srgbClr val="00B050"/>
                </a:solidFill>
              </a:rPr>
              <a:t>你的标准是什么</a:t>
            </a:r>
            <a:r>
              <a:rPr lang="en-US" altLang="zh-CN" sz="3200" b="1" dirty="0">
                <a:solidFill>
                  <a:srgbClr val="00B050"/>
                </a:solidFill>
              </a:rPr>
              <a:t>?</a:t>
            </a:r>
            <a:endParaRPr lang="en-GB" altLang="en-US" sz="3200" b="1" dirty="0">
              <a:solidFill>
                <a:srgbClr val="00B050"/>
              </a:solidFill>
            </a:endParaRPr>
          </a:p>
        </p:txBody>
      </p:sp>
      <p:sp>
        <p:nvSpPr>
          <p:cNvPr id="31747" name="TextBox 3"/>
          <p:cNvSpPr txBox="1">
            <a:spLocks noChangeArrowheads="1"/>
          </p:cNvSpPr>
          <p:nvPr/>
        </p:nvSpPr>
        <p:spPr bwMode="auto">
          <a:xfrm>
            <a:off x="4357688" y="1268760"/>
            <a:ext cx="478631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Whenever we make judgements we refer to some sort of criteria. These are often implicit and not stated. A good way of demonstrating this is to compare judgements made by two individuals with different backgrounds – quite often they may evaluate the same thing in very different ways.</a:t>
            </a:r>
            <a:r>
              <a:rPr lang="zh-CN" altLang="en-US" sz="1400" dirty="0"/>
              <a:t>每当我们作出判断时，我们都参照某种标准。这些通常是含蓄的，没有明示的。证明这一点的一个好方法是比较两个不同背景的人所做的判断</a:t>
            </a:r>
            <a:r>
              <a:rPr lang="en-US" altLang="zh-CN" sz="1400" dirty="0"/>
              <a:t>—</a:t>
            </a:r>
            <a:r>
              <a:rPr lang="zh-CN" altLang="en-US" sz="1400" dirty="0"/>
              <a:t>他们经常会以非常不同的方式评价同一件事情。</a:t>
            </a:r>
            <a:endParaRPr lang="en-GB" altLang="en-US" sz="1400" dirty="0"/>
          </a:p>
          <a:p>
            <a:pPr eaLnBrk="1" hangingPunct="1"/>
            <a:endParaRPr lang="en-GB" altLang="en-US" sz="1400" dirty="0"/>
          </a:p>
          <a:p>
            <a:pPr eaLnBrk="1" hangingPunct="1"/>
            <a:r>
              <a:rPr lang="en-GB" altLang="en-US" sz="1400" dirty="0"/>
              <a:t>Ask students to make explicit the criteria they use to make judgements (or that the subject uses, or the school, department or exam board).</a:t>
            </a:r>
            <a:r>
              <a:rPr lang="zh-CN" altLang="en-US" sz="1400" dirty="0"/>
              <a:t>要求学生明确他们用来做判断的标准</a:t>
            </a:r>
            <a:r>
              <a:rPr lang="en-US" altLang="zh-CN" sz="1400" dirty="0"/>
              <a:t>(</a:t>
            </a:r>
            <a:r>
              <a:rPr lang="zh-CN" altLang="en-US" sz="1400" dirty="0"/>
              <a:t>或科目或学校、部门或考试委员会使用的标准</a:t>
            </a:r>
            <a:r>
              <a:rPr lang="en-US" altLang="zh-CN" sz="1400" dirty="0"/>
              <a:t>)</a:t>
            </a:r>
            <a:r>
              <a:rPr lang="zh-CN" altLang="en-US" sz="1400" dirty="0"/>
              <a:t>。</a:t>
            </a:r>
            <a:endParaRPr lang="en-GB" altLang="en-US" sz="1400" dirty="0"/>
          </a:p>
          <a:p>
            <a:pPr eaLnBrk="1" hangingPunct="1"/>
            <a:endParaRPr lang="en-GB" altLang="en-US" sz="1400" dirty="0"/>
          </a:p>
          <a:p>
            <a:pPr eaLnBrk="1" hangingPunct="1"/>
            <a:r>
              <a:rPr lang="en-GB" altLang="en-US" sz="1400" dirty="0"/>
              <a:t>Certain areas could be given for analysis –</a:t>
            </a:r>
            <a:r>
              <a:rPr lang="zh-CN" altLang="en-US" sz="1400" dirty="0"/>
              <a:t>可以给出某些领域去做分析</a:t>
            </a:r>
            <a:r>
              <a:rPr lang="en-US" altLang="zh-CN" sz="1400" dirty="0"/>
              <a:t>—</a:t>
            </a:r>
            <a:endParaRPr lang="en-GB" altLang="en-US" sz="1400" dirty="0"/>
          </a:p>
          <a:p>
            <a:pPr eaLnBrk="1" hangingPunct="1"/>
            <a:endParaRPr lang="en-GB" altLang="en-US" sz="1400" dirty="0"/>
          </a:p>
          <a:p>
            <a:pPr eaLnBrk="1" hangingPunct="1"/>
            <a:r>
              <a:rPr lang="en-GB" altLang="en-US" sz="1400" dirty="0"/>
              <a:t>What criteria are used in judging the quality of a pencil drawing?</a:t>
            </a:r>
            <a:r>
              <a:rPr lang="zh-CN" altLang="en-US" sz="1400" dirty="0"/>
              <a:t>用什么标准来判断铅笔画的质量？</a:t>
            </a:r>
            <a:endParaRPr lang="en-GB" altLang="en-US" sz="1400" dirty="0"/>
          </a:p>
          <a:p>
            <a:pPr eaLnBrk="1" hangingPunct="1"/>
            <a:endParaRPr lang="en-GB" altLang="en-US" sz="1400" dirty="0"/>
          </a:p>
          <a:p>
            <a:pPr eaLnBrk="1" hangingPunct="1"/>
            <a:r>
              <a:rPr lang="en-GB" altLang="en-US" sz="1400" dirty="0"/>
              <a:t>What criteria underlie judgements regarding the effectiveness of a government?</a:t>
            </a:r>
            <a:r>
              <a:rPr lang="zh-CN" altLang="en-US" sz="1400" dirty="0"/>
              <a:t>对政府效能的判断是以什么为标准？</a:t>
            </a:r>
            <a:endParaRPr lang="en-GB" altLang="en-US" sz="1400" dirty="0"/>
          </a:p>
        </p:txBody>
      </p:sp>
      <p:sp>
        <p:nvSpPr>
          <p:cNvPr id="31749"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1470938435"/>
              </p:ext>
            </p:extLst>
          </p:nvPr>
        </p:nvGraphicFramePr>
        <p:xfrm>
          <a:off x="41038" y="1000125"/>
          <a:ext cx="4178176" cy="484197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2770"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Change Over Time</a:t>
            </a:r>
            <a:r>
              <a:rPr lang="zh-CN" altLang="en-US" sz="3200" b="1" dirty="0">
                <a:solidFill>
                  <a:srgbClr val="00B050"/>
                </a:solidFill>
              </a:rPr>
              <a:t>随时间变化</a:t>
            </a:r>
            <a:endParaRPr lang="en-GB" altLang="en-US" sz="3200" b="1" dirty="0">
              <a:solidFill>
                <a:srgbClr val="00B050"/>
              </a:solidFill>
            </a:endParaRPr>
          </a:p>
        </p:txBody>
      </p:sp>
      <p:sp>
        <p:nvSpPr>
          <p:cNvPr id="32771" name="TextBox 3"/>
          <p:cNvSpPr txBox="1">
            <a:spLocks noChangeArrowheads="1"/>
          </p:cNvSpPr>
          <p:nvPr/>
        </p:nvSpPr>
        <p:spPr bwMode="auto">
          <a:xfrm>
            <a:off x="3857625" y="928688"/>
            <a:ext cx="528637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How might X change over time? Explain your reasoning</a:t>
            </a:r>
            <a:r>
              <a:rPr lang="en-US" altLang="zh-CN" sz="1600" dirty="0"/>
              <a:t>X</a:t>
            </a:r>
            <a:r>
              <a:rPr lang="zh-CN" altLang="en-US" sz="1600" dirty="0"/>
              <a:t>如何随时间变化</a:t>
            </a:r>
            <a:r>
              <a:rPr lang="en-US" altLang="zh-CN" sz="1600" dirty="0"/>
              <a:t>? </a:t>
            </a:r>
            <a:r>
              <a:rPr lang="zh-CN" altLang="en-US" sz="1600" dirty="0"/>
              <a:t>解释你的推理。</a:t>
            </a:r>
            <a:r>
              <a:rPr lang="en-GB" altLang="en-US" sz="1600" dirty="0"/>
              <a:t>.</a:t>
            </a:r>
          </a:p>
          <a:p>
            <a:pPr eaLnBrk="1" hangingPunct="1"/>
            <a:endParaRPr lang="en-GB" altLang="en-US" sz="1600" dirty="0"/>
          </a:p>
          <a:p>
            <a:pPr eaLnBrk="1" hangingPunct="1"/>
            <a:r>
              <a:rPr lang="en-GB" altLang="en-US" sz="1600" dirty="0"/>
              <a:t>The question could be used in most lessons (perhaps not in aspects of maths) and encourages students to think hypothetically, but at the same time justify their ideas with reasoning.</a:t>
            </a:r>
            <a:r>
              <a:rPr lang="zh-CN" altLang="en-US" sz="1600" dirty="0"/>
              <a:t>这个问题可以在大多数课程中使用</a:t>
            </a:r>
            <a:r>
              <a:rPr lang="en-US" altLang="zh-CN" sz="1600" dirty="0"/>
              <a:t>(</a:t>
            </a:r>
            <a:r>
              <a:rPr lang="zh-CN" altLang="en-US" sz="1600" dirty="0"/>
              <a:t>也许不是在数学方面</a:t>
            </a:r>
            <a:r>
              <a:rPr lang="en-US" altLang="zh-CN" sz="1600" dirty="0"/>
              <a:t>)</a:t>
            </a:r>
            <a:r>
              <a:rPr lang="zh-CN" altLang="en-US" sz="1600" dirty="0"/>
              <a:t>，并鼓励学生进行假设思考，但同时用推理来证明他们的想法。</a:t>
            </a:r>
            <a:endParaRPr lang="en-GB" altLang="en-US" sz="1600" dirty="0"/>
          </a:p>
          <a:p>
            <a:pPr eaLnBrk="1" hangingPunct="1"/>
            <a:endParaRPr lang="en-GB" altLang="en-US" sz="1600" dirty="0"/>
          </a:p>
          <a:p>
            <a:pPr eaLnBrk="1" hangingPunct="1"/>
            <a:r>
              <a:rPr lang="en-GB" altLang="en-US" sz="1600" dirty="0"/>
              <a:t>For example:</a:t>
            </a:r>
            <a:r>
              <a:rPr lang="zh-CN" altLang="en-US" sz="1600" dirty="0"/>
              <a:t>例如：</a:t>
            </a:r>
            <a:endParaRPr lang="en-GB" altLang="en-US" sz="1600" dirty="0"/>
          </a:p>
          <a:p>
            <a:pPr eaLnBrk="1" hangingPunct="1"/>
            <a:endParaRPr lang="en-GB" altLang="en-US" sz="1600" dirty="0"/>
          </a:p>
          <a:p>
            <a:pPr eaLnBrk="1" hangingPunct="1"/>
            <a:r>
              <a:rPr lang="en-GB" altLang="en-US" sz="1600" dirty="0"/>
              <a:t>How might interpretations of World War Two change over time?</a:t>
            </a:r>
            <a:r>
              <a:rPr lang="zh-CN" altLang="en-US" sz="1600" dirty="0"/>
              <a:t>随着时间的推移，对第二次世界大战的解读会发生怎样的变化？</a:t>
            </a:r>
            <a:endParaRPr lang="en-GB" altLang="en-US" sz="1600" dirty="0"/>
          </a:p>
          <a:p>
            <a:pPr eaLnBrk="1" hangingPunct="1"/>
            <a:r>
              <a:rPr lang="en-GB" altLang="en-US" sz="1600" dirty="0"/>
              <a:t>How might our understanding of atomic structure change over time?</a:t>
            </a:r>
            <a:r>
              <a:rPr lang="zh-CN" altLang="en-US" sz="1600" dirty="0"/>
              <a:t>我们对原子结构的理解如何随着时间的推移而改变？</a:t>
            </a:r>
            <a:endParaRPr lang="en-GB" altLang="en-US" sz="1600" dirty="0"/>
          </a:p>
          <a:p>
            <a:pPr eaLnBrk="1" hangingPunct="1"/>
            <a:r>
              <a:rPr lang="en-GB" altLang="en-US" sz="1600" dirty="0">
                <a:solidFill>
                  <a:srgbClr val="7030A0"/>
                </a:solidFill>
              </a:rPr>
              <a:t>Extend by asking students to judge the validity of their own ideas and then analyse what criteria they are using to make such judgements.</a:t>
            </a:r>
            <a:r>
              <a:rPr lang="zh-CN" altLang="en-US" sz="1600" dirty="0">
                <a:solidFill>
                  <a:srgbClr val="7030A0"/>
                </a:solidFill>
              </a:rPr>
              <a:t>拓展：要求学生判断自己观点的有效性，然后分析他们是用什么标准做出此判断。</a:t>
            </a:r>
            <a:endParaRPr lang="en-GB" altLang="en-US" sz="1600" dirty="0">
              <a:solidFill>
                <a:srgbClr val="7030A0"/>
              </a:solidFill>
            </a:endParaRPr>
          </a:p>
        </p:txBody>
      </p:sp>
      <p:sp>
        <p:nvSpPr>
          <p:cNvPr id="32773"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2144508052"/>
              </p:ext>
            </p:extLst>
          </p:nvPr>
        </p:nvGraphicFramePr>
        <p:xfrm>
          <a:off x="179512" y="686394"/>
          <a:ext cx="4248472" cy="504686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379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Big Picture</a:t>
            </a:r>
            <a:r>
              <a:rPr lang="zh-CN" altLang="en-US" b="1" dirty="0">
                <a:solidFill>
                  <a:srgbClr val="00B050"/>
                </a:solidFill>
              </a:rPr>
              <a:t>大图像</a:t>
            </a:r>
            <a:endParaRPr lang="en-GB" altLang="en-US" b="1" dirty="0">
              <a:solidFill>
                <a:srgbClr val="00B050"/>
              </a:solidFill>
            </a:endParaRPr>
          </a:p>
        </p:txBody>
      </p:sp>
      <p:sp>
        <p:nvSpPr>
          <p:cNvPr id="33795" name="TextBox 3"/>
          <p:cNvSpPr txBox="1">
            <a:spLocks noChangeArrowheads="1"/>
          </p:cNvSpPr>
          <p:nvPr/>
        </p:nvSpPr>
        <p:spPr bwMode="auto">
          <a:xfrm>
            <a:off x="4788024" y="1340768"/>
            <a:ext cx="4141664"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Often in school knowledge can become compartmentalised and lose its connection(s) to the real world.</a:t>
            </a:r>
            <a:r>
              <a:rPr lang="zh-CN" altLang="en-US" sz="1400" dirty="0"/>
              <a:t>在学校里，知识往往被分割开来，失去了与现实世界的联系。</a:t>
            </a:r>
            <a:endParaRPr lang="en-GB" altLang="en-US" sz="1400" dirty="0"/>
          </a:p>
          <a:p>
            <a:pPr eaLnBrk="1" hangingPunct="1"/>
            <a:endParaRPr lang="en-GB" altLang="en-US" sz="1400" dirty="0"/>
          </a:p>
          <a:p>
            <a:pPr eaLnBrk="1" hangingPunct="1"/>
            <a:r>
              <a:rPr lang="en-GB" altLang="en-US" sz="1400" dirty="0"/>
              <a:t>Challenge students to re-forge these connections by transferring knowledge out of the classroom and into society and the environment.</a:t>
            </a:r>
            <a:r>
              <a:rPr lang="zh-CN" altLang="en-US" sz="1400" dirty="0"/>
              <a:t>通过将知识从课堂转移到社会和环境中，挑战学生重新建立这些联系。</a:t>
            </a:r>
            <a:endParaRPr lang="en-GB" altLang="en-US" sz="1400" dirty="0"/>
          </a:p>
          <a:p>
            <a:pPr eaLnBrk="1" hangingPunct="1"/>
            <a:r>
              <a:rPr lang="en-GB" altLang="en-US" sz="1400" dirty="0"/>
              <a:t>Ask them to analyse how what they are learning might link to jobs, ideas, actions, beliefs or relationships. Or, where it might have come from originally and why it might now be deemed important for schoolchildren to know.</a:t>
            </a:r>
            <a:r>
              <a:rPr lang="zh-CN" altLang="en-US" sz="1400" dirty="0"/>
              <a:t>让他们分析他们正在学习的东西是如何与工作、想法、行动、信念或人际关系联系起来的。或者，它最初可能来自哪里，以及为什么人们现在认为学生知道它是很重要的。</a:t>
            </a:r>
            <a:endParaRPr lang="en-GB" altLang="en-US" sz="1400" dirty="0"/>
          </a:p>
          <a:p>
            <a:pPr eaLnBrk="1" hangingPunct="1"/>
            <a:r>
              <a:rPr lang="en-GB" altLang="en-US" sz="1400" dirty="0">
                <a:solidFill>
                  <a:srgbClr val="7030A0"/>
                </a:solidFill>
              </a:rPr>
              <a:t>Extend by asking students to think backwards from their own bigger picture and develop a plan for what they think should be added to the curriculum.</a:t>
            </a:r>
            <a:r>
              <a:rPr lang="zh-CN" altLang="en-US" sz="1400" dirty="0">
                <a:solidFill>
                  <a:srgbClr val="7030A0"/>
                </a:solidFill>
              </a:rPr>
              <a:t>拓展：要求学生从自己的更大图像来思考，并为他们认为应该添加到课程中的内容制定一个计划。</a:t>
            </a:r>
            <a:endParaRPr lang="en-GB" altLang="en-US" sz="1400" dirty="0">
              <a:solidFill>
                <a:srgbClr val="7030A0"/>
              </a:solidFill>
            </a:endParaRPr>
          </a:p>
        </p:txBody>
      </p:sp>
      <p:sp>
        <p:nvSpPr>
          <p:cNvPr id="33797"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251520" y="1340768"/>
          <a:ext cx="4249043" cy="4032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481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Holism</a:t>
            </a:r>
            <a:r>
              <a:rPr lang="zh-CN" altLang="en-US" b="1" dirty="0">
                <a:solidFill>
                  <a:srgbClr val="00B050"/>
                </a:solidFill>
              </a:rPr>
              <a:t>整体论</a:t>
            </a:r>
            <a:endParaRPr lang="en-GB" altLang="en-US" b="1" dirty="0">
              <a:solidFill>
                <a:srgbClr val="00B050"/>
              </a:solidFill>
            </a:endParaRPr>
          </a:p>
        </p:txBody>
      </p:sp>
      <p:sp>
        <p:nvSpPr>
          <p:cNvPr id="34819" name="TextBox 3"/>
          <p:cNvSpPr txBox="1">
            <a:spLocks noChangeArrowheads="1"/>
          </p:cNvSpPr>
          <p:nvPr/>
        </p:nvSpPr>
        <p:spPr bwMode="auto">
          <a:xfrm>
            <a:off x="4429125" y="857250"/>
            <a:ext cx="4500563"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Holistic thinking involves looking at things in their entirety – as a whole.</a:t>
            </a:r>
            <a:r>
              <a:rPr lang="zh-CN" altLang="en-US" sz="1400" dirty="0"/>
              <a:t>整体思维就是把事物作为一个整体来看待。</a:t>
            </a:r>
            <a:endParaRPr lang="en-GB" altLang="en-US" sz="1400" dirty="0"/>
          </a:p>
          <a:p>
            <a:pPr eaLnBrk="1" hangingPunct="1"/>
            <a:endParaRPr lang="en-GB" altLang="en-US" sz="1400" dirty="0"/>
          </a:p>
          <a:p>
            <a:pPr eaLnBrk="1" hangingPunct="1"/>
            <a:r>
              <a:rPr lang="en-GB" altLang="en-US" sz="1400" dirty="0"/>
              <a:t>Challenge students to scale up their thinking about a particular topic so as to see it as part of a wider whole.</a:t>
            </a:r>
            <a:r>
              <a:rPr lang="zh-CN" altLang="en-US" sz="1400" dirty="0"/>
              <a:t>挑战学生，扩大他们对一个特定主题的思考，以便将其视为更广泛的整体的一部分。</a:t>
            </a:r>
            <a:endParaRPr lang="en-GB" altLang="en-US" sz="1400" dirty="0"/>
          </a:p>
          <a:p>
            <a:pPr eaLnBrk="1" hangingPunct="1"/>
            <a:endParaRPr lang="en-GB" altLang="en-US" sz="1400" dirty="0"/>
          </a:p>
          <a:p>
            <a:pPr eaLnBrk="1" hangingPunct="1"/>
            <a:r>
              <a:rPr lang="en-GB" altLang="en-US" sz="1400" dirty="0"/>
              <a:t>(e.g. From thinking about square roots to thinking about square roots as part of the logical relationships between all numbers)</a:t>
            </a:r>
            <a:r>
              <a:rPr lang="zh-CN" altLang="en-US" sz="1400" dirty="0"/>
              <a:t> </a:t>
            </a:r>
            <a:r>
              <a:rPr lang="en-US" altLang="zh-CN" sz="1400" dirty="0"/>
              <a:t>(</a:t>
            </a:r>
            <a:r>
              <a:rPr lang="zh-CN" altLang="en-US" sz="1400" dirty="0"/>
              <a:t>例如，从思考平方根到将平方根作为所有数字之间逻辑关系的一部分</a:t>
            </a:r>
            <a:r>
              <a:rPr lang="en-US" altLang="zh-CN" sz="1400" dirty="0"/>
              <a:t>)</a:t>
            </a:r>
            <a:endParaRPr lang="en-GB" altLang="en-US" sz="1400" dirty="0"/>
          </a:p>
          <a:p>
            <a:pPr eaLnBrk="1" hangingPunct="1"/>
            <a:endParaRPr lang="en-GB" altLang="en-US" sz="1400" dirty="0"/>
          </a:p>
          <a:p>
            <a:pPr eaLnBrk="1" hangingPunct="1"/>
            <a:r>
              <a:rPr lang="en-GB" altLang="en-US" sz="1400" dirty="0"/>
              <a:t>They can spend time making connections, considering the role of their particular part in the whole or analysing how the wider system regulates that smaller part.</a:t>
            </a:r>
            <a:r>
              <a:rPr lang="zh-CN" altLang="en-US" sz="1400" dirty="0"/>
              <a:t>他们可以花时间建立联系，考虑他们的特定部分在整个系统中所起的作用，或者分析更大的系统如何管理较小的部分。</a:t>
            </a:r>
            <a:endParaRPr lang="en-GB" altLang="en-US" sz="1400" dirty="0"/>
          </a:p>
          <a:p>
            <a:pPr eaLnBrk="1" hangingPunct="1"/>
            <a:endParaRPr lang="en-GB" altLang="en-US" sz="1400" dirty="0"/>
          </a:p>
          <a:p>
            <a:pPr eaLnBrk="1" hangingPunct="1"/>
            <a:r>
              <a:rPr lang="en-GB" altLang="en-US" sz="1400" dirty="0">
                <a:solidFill>
                  <a:srgbClr val="7030A0"/>
                </a:solidFill>
              </a:rPr>
              <a:t>Extend by asking students to reflect on their day-to-day thinking and the relevance of an holistic viewpoint there. </a:t>
            </a:r>
            <a:r>
              <a:rPr lang="zh-CN" altLang="en-US" sz="1400" dirty="0">
                <a:solidFill>
                  <a:srgbClr val="7030A0"/>
                </a:solidFill>
              </a:rPr>
              <a:t>拓展要求学生反思他们的日常思维和整体观点在其中的相关性。</a:t>
            </a:r>
            <a:endParaRPr lang="en-GB" altLang="en-US" sz="1400" dirty="0">
              <a:solidFill>
                <a:srgbClr val="7030A0"/>
              </a:solidFill>
            </a:endParaRPr>
          </a:p>
        </p:txBody>
      </p:sp>
      <p:sp>
        <p:nvSpPr>
          <p:cNvPr id="34821"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756592" y="147002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584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Reduction </a:t>
            </a:r>
            <a:r>
              <a:rPr lang="zh-CN" altLang="en-US" b="1" dirty="0">
                <a:solidFill>
                  <a:srgbClr val="00B050"/>
                </a:solidFill>
              </a:rPr>
              <a:t>简化</a:t>
            </a:r>
            <a:endParaRPr lang="en-GB" altLang="en-US" b="1" dirty="0">
              <a:solidFill>
                <a:srgbClr val="00B050"/>
              </a:solidFill>
            </a:endParaRPr>
          </a:p>
        </p:txBody>
      </p:sp>
      <p:sp>
        <p:nvSpPr>
          <p:cNvPr id="35843" name="TextBox 3"/>
          <p:cNvSpPr txBox="1">
            <a:spLocks noChangeArrowheads="1"/>
          </p:cNvSpPr>
          <p:nvPr/>
        </p:nvSpPr>
        <p:spPr bwMode="auto">
          <a:xfrm>
            <a:off x="4643438" y="785813"/>
            <a:ext cx="4143375"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Often in science, and particularly in physics, the material world is reduced into smaller parts so as to aid experimentation, observation and analysis. This has pros and cons as it can also lead to a failure to think about things in a holistic way.</a:t>
            </a:r>
            <a:r>
              <a:rPr lang="zh-CN" altLang="en-US" sz="1400" dirty="0"/>
              <a:t>在科学中，尤其是在物理学中，物质世界常常被分解成更小的部分，以辅助实验、观察和分析。这有好处也有坏处，因为它也会导致你无法从整体上思考问题。</a:t>
            </a:r>
            <a:endParaRPr lang="en-GB" altLang="en-US" sz="1400" dirty="0"/>
          </a:p>
          <a:p>
            <a:pPr eaLnBrk="1" hangingPunct="1"/>
            <a:endParaRPr lang="en-GB" altLang="en-US" sz="1400" dirty="0"/>
          </a:p>
          <a:p>
            <a:pPr eaLnBrk="1" hangingPunct="1"/>
            <a:r>
              <a:rPr lang="en-GB" altLang="en-US" sz="1400" dirty="0"/>
              <a:t>Nonetheless it is a useful tool and students can be asked to reduce their learning, ideas or theories into smaller parts.</a:t>
            </a:r>
            <a:r>
              <a:rPr lang="zh-CN" altLang="en-US" sz="1400" dirty="0"/>
              <a:t>然而，它是一个有用的工具，可以要求学生将他们的学习，思想或理论简化为较小的部分。</a:t>
            </a:r>
            <a:endParaRPr lang="en-GB" altLang="en-US" sz="1400" dirty="0"/>
          </a:p>
          <a:p>
            <a:pPr eaLnBrk="1" hangingPunct="1"/>
            <a:endParaRPr lang="en-GB" altLang="en-US" sz="1400" dirty="0"/>
          </a:p>
          <a:p>
            <a:pPr eaLnBrk="1" hangingPunct="1"/>
            <a:r>
              <a:rPr lang="en-GB" altLang="en-US" sz="1400" dirty="0"/>
              <a:t>These can then be studied independently in order to reveal more about their nature and workings.</a:t>
            </a:r>
            <a:r>
              <a:rPr lang="zh-CN" altLang="en-US" sz="1400" dirty="0"/>
              <a:t>然后可以对它们进行独立研究，关于它们的性质和工作原理揭示更多东西。</a:t>
            </a:r>
            <a:endParaRPr lang="en-GB" altLang="en-US" sz="1400" dirty="0"/>
          </a:p>
          <a:p>
            <a:pPr eaLnBrk="1" hangingPunct="1"/>
            <a:endParaRPr lang="en-GB" altLang="en-US" sz="1400" dirty="0"/>
          </a:p>
          <a:p>
            <a:pPr eaLnBrk="1" hangingPunct="1"/>
            <a:r>
              <a:rPr lang="en-GB" altLang="en-US" sz="1400" dirty="0">
                <a:solidFill>
                  <a:srgbClr val="7030A0"/>
                </a:solidFill>
              </a:rPr>
              <a:t>Extend by asking students to reduce more complex phenomena or plan specific methods of investigation they wish to pursue via reduction.</a:t>
            </a:r>
            <a:r>
              <a:rPr lang="zh-CN" altLang="en-US" sz="1400" dirty="0">
                <a:solidFill>
                  <a:srgbClr val="7030A0"/>
                </a:solidFill>
              </a:rPr>
              <a:t>拓展：要求学生减化更复杂的现象或通过减化制定他们希望采用的具体调查方法。</a:t>
            </a:r>
            <a:endParaRPr lang="en-GB" altLang="en-US" sz="1400" dirty="0">
              <a:solidFill>
                <a:srgbClr val="7030A0"/>
              </a:solidFill>
            </a:endParaRPr>
          </a:p>
        </p:txBody>
      </p:sp>
      <p:sp>
        <p:nvSpPr>
          <p:cNvPr id="35845"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756592" y="147002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Experimenter</a:t>
            </a:r>
            <a:r>
              <a:rPr lang="zh-CN" altLang="en-US" b="1" dirty="0">
                <a:solidFill>
                  <a:srgbClr val="00B050"/>
                </a:solidFill>
              </a:rPr>
              <a:t>实验者</a:t>
            </a:r>
            <a:endParaRPr lang="en-GB" altLang="en-US" b="1" dirty="0">
              <a:solidFill>
                <a:srgbClr val="00B050"/>
              </a:solidFill>
            </a:endParaRPr>
          </a:p>
        </p:txBody>
      </p:sp>
      <p:sp>
        <p:nvSpPr>
          <p:cNvPr id="36867" name="TextBox 3"/>
          <p:cNvSpPr txBox="1">
            <a:spLocks noChangeArrowheads="1"/>
          </p:cNvSpPr>
          <p:nvPr/>
        </p:nvSpPr>
        <p:spPr bwMode="auto">
          <a:xfrm>
            <a:off x="4357688" y="1143000"/>
            <a:ext cx="4357687"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Students are asked to design an experiment which could be used to test the validity of:</a:t>
            </a:r>
            <a:r>
              <a:rPr lang="zh-CN" altLang="en-US" sz="1400" dirty="0"/>
              <a:t>学生被要求设计一个实验来测试下列方面的有效性：</a:t>
            </a:r>
            <a:endParaRPr lang="en-GB" altLang="en-US" sz="1400" dirty="0"/>
          </a:p>
          <a:p>
            <a:pPr eaLnBrk="1" hangingPunct="1"/>
            <a:endParaRPr lang="en-GB" altLang="en-US" sz="1400" dirty="0"/>
          </a:p>
          <a:p>
            <a:pPr eaLnBrk="1" hangingPunct="1">
              <a:buFontTx/>
              <a:buChar char="-"/>
            </a:pPr>
            <a:r>
              <a:rPr lang="en-GB" altLang="en-US" sz="1400" dirty="0"/>
              <a:t> What they have learnt </a:t>
            </a:r>
            <a:r>
              <a:rPr lang="zh-CN" altLang="en-US" sz="1400" dirty="0"/>
              <a:t>他们已经学习的内容</a:t>
            </a:r>
            <a:endParaRPr lang="en-GB" altLang="en-US" sz="1400" dirty="0"/>
          </a:p>
          <a:p>
            <a:pPr eaLnBrk="1" hangingPunct="1">
              <a:buFontTx/>
              <a:buChar char="-"/>
            </a:pPr>
            <a:r>
              <a:rPr lang="en-GB" altLang="en-US" sz="1400" dirty="0"/>
              <a:t> Their opinions </a:t>
            </a:r>
            <a:r>
              <a:rPr lang="zh-CN" altLang="en-US" sz="1400" dirty="0"/>
              <a:t>他们的意见</a:t>
            </a:r>
            <a:endParaRPr lang="en-GB" altLang="en-US" sz="1400" dirty="0"/>
          </a:p>
          <a:p>
            <a:pPr eaLnBrk="1" hangingPunct="1">
              <a:buFontTx/>
              <a:buChar char="-"/>
            </a:pPr>
            <a:r>
              <a:rPr lang="en-GB" altLang="en-US" sz="1400" dirty="0"/>
              <a:t> Their arguments </a:t>
            </a:r>
            <a:r>
              <a:rPr lang="zh-CN" altLang="en-US" sz="1400" dirty="0"/>
              <a:t>他们的论点</a:t>
            </a:r>
            <a:endParaRPr lang="en-GB" altLang="en-US" sz="1400" dirty="0"/>
          </a:p>
          <a:p>
            <a:pPr eaLnBrk="1" hangingPunct="1">
              <a:buFontTx/>
              <a:buChar char="-"/>
            </a:pPr>
            <a:r>
              <a:rPr lang="en-GB" altLang="en-US" sz="1400" dirty="0"/>
              <a:t> The ideas of others </a:t>
            </a:r>
            <a:r>
              <a:rPr lang="zh-CN" altLang="en-US" sz="1400" dirty="0"/>
              <a:t>其他人的观点</a:t>
            </a:r>
            <a:endParaRPr lang="en-GB" altLang="en-US" sz="1400" dirty="0"/>
          </a:p>
          <a:p>
            <a:pPr eaLnBrk="1" hangingPunct="1"/>
            <a:endParaRPr lang="en-GB" altLang="en-US" sz="1400" dirty="0"/>
          </a:p>
          <a:p>
            <a:pPr eaLnBrk="1" hangingPunct="1"/>
            <a:endParaRPr lang="en-GB" altLang="en-US" sz="1400" dirty="0"/>
          </a:p>
          <a:p>
            <a:pPr eaLnBrk="1" hangingPunct="1"/>
            <a:r>
              <a:rPr lang="en-GB" altLang="en-US" sz="1400" dirty="0"/>
              <a:t>This works in subjects beyond science. For example in Citizenship a student could design an experiment that tests whether democracy promotes human rights.</a:t>
            </a:r>
            <a:r>
              <a:rPr lang="zh-CN" altLang="en-US" sz="1400" dirty="0"/>
              <a:t>这适用于科学以外的学科。例如，在</a:t>
            </a:r>
            <a:r>
              <a:rPr lang="en-US" altLang="zh-CN" sz="1400" dirty="0"/>
              <a:t>《</a:t>
            </a:r>
            <a:r>
              <a:rPr lang="zh-CN" altLang="en-US" sz="1400" dirty="0"/>
              <a:t>公民身份</a:t>
            </a:r>
            <a:r>
              <a:rPr lang="en-US" altLang="zh-CN" sz="1400" dirty="0"/>
              <a:t>》</a:t>
            </a:r>
            <a:r>
              <a:rPr lang="zh-CN" altLang="en-US" sz="1400" dirty="0"/>
              <a:t>中，学生可以设计一个实验来测试民主是否促进人权。</a:t>
            </a:r>
            <a:endParaRPr lang="en-GB" altLang="en-US" sz="1400" dirty="0"/>
          </a:p>
          <a:p>
            <a:pPr eaLnBrk="1" hangingPunct="1"/>
            <a:endParaRPr lang="en-GB" altLang="en-US" sz="1400" dirty="0"/>
          </a:p>
          <a:p>
            <a:pPr eaLnBrk="1" hangingPunct="1"/>
            <a:r>
              <a:rPr lang="en-GB" altLang="en-US" sz="1400" dirty="0">
                <a:solidFill>
                  <a:srgbClr val="7030A0"/>
                </a:solidFill>
              </a:rPr>
              <a:t>Extend by asking students to think about the limitations of their methodology, the limits to what we can know or the difficulties of conducting experiments. </a:t>
            </a:r>
            <a:r>
              <a:rPr lang="zh-CN" altLang="en-US" sz="1400" dirty="0">
                <a:solidFill>
                  <a:srgbClr val="7030A0"/>
                </a:solidFill>
              </a:rPr>
              <a:t>拓展：要求学生思考他们的方法论的局限性，我们所能知道范围的局限性，或进行实验的困难。</a:t>
            </a:r>
            <a:endParaRPr lang="en-GB" altLang="en-US" sz="1400" dirty="0">
              <a:solidFill>
                <a:srgbClr val="7030A0"/>
              </a:solidFill>
            </a:endParaRPr>
          </a:p>
        </p:txBody>
      </p:sp>
      <p:sp>
        <p:nvSpPr>
          <p:cNvPr id="3686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828600" y="170080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7890"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What might happen if...</a:t>
            </a:r>
            <a:br>
              <a:rPr lang="en-GB" altLang="en-US" sz="3200" b="1" dirty="0">
                <a:solidFill>
                  <a:srgbClr val="00B050"/>
                </a:solidFill>
              </a:rPr>
            </a:br>
            <a:r>
              <a:rPr lang="zh-CN" altLang="en-US" sz="3200" b="1" dirty="0">
                <a:solidFill>
                  <a:srgbClr val="00B050"/>
                </a:solidFill>
              </a:rPr>
              <a:t>如果</a:t>
            </a:r>
            <a:r>
              <a:rPr lang="en-US" altLang="zh-CN" sz="3200" b="1" dirty="0">
                <a:solidFill>
                  <a:srgbClr val="00B050"/>
                </a:solidFill>
              </a:rPr>
              <a:t>……</a:t>
            </a:r>
            <a:r>
              <a:rPr lang="zh-CN" altLang="en-US" sz="3200" b="1" dirty="0">
                <a:solidFill>
                  <a:srgbClr val="00B050"/>
                </a:solidFill>
              </a:rPr>
              <a:t>会怎么样</a:t>
            </a:r>
            <a:r>
              <a:rPr lang="en-US" altLang="zh-CN" sz="3200" b="1" dirty="0">
                <a:solidFill>
                  <a:srgbClr val="00B050"/>
                </a:solidFill>
              </a:rPr>
              <a:t>?</a:t>
            </a:r>
            <a:endParaRPr lang="en-GB" altLang="en-US" sz="3200" b="1" dirty="0">
              <a:solidFill>
                <a:srgbClr val="00B050"/>
              </a:solidFill>
            </a:endParaRPr>
          </a:p>
        </p:txBody>
      </p:sp>
      <p:sp>
        <p:nvSpPr>
          <p:cNvPr id="37891"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37892" name="TextBox 3"/>
          <p:cNvSpPr txBox="1">
            <a:spLocks noChangeArrowheads="1"/>
          </p:cNvSpPr>
          <p:nvPr/>
        </p:nvSpPr>
        <p:spPr bwMode="auto">
          <a:xfrm>
            <a:off x="4429125" y="928688"/>
            <a:ext cx="450056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Ask students ‘What might happen if...’</a:t>
            </a:r>
            <a:r>
              <a:rPr lang="zh-CN" altLang="en-US" sz="1400" dirty="0"/>
              <a:t>问学生“如果</a:t>
            </a:r>
            <a:r>
              <a:rPr lang="en-US" altLang="zh-CN" sz="1400" dirty="0"/>
              <a:t>…</a:t>
            </a:r>
            <a:r>
              <a:rPr lang="zh-CN" altLang="en-US" sz="1400" dirty="0"/>
              <a:t>会怎么样</a:t>
            </a:r>
            <a:r>
              <a:rPr lang="en-US" altLang="zh-CN" sz="1400" dirty="0"/>
              <a:t>?</a:t>
            </a:r>
            <a:r>
              <a:rPr lang="zh-CN" altLang="en-US" sz="1400" dirty="0"/>
              <a:t>”</a:t>
            </a:r>
            <a:endParaRPr lang="en-GB" altLang="en-US" sz="1400" dirty="0"/>
          </a:p>
          <a:p>
            <a:pPr eaLnBrk="1" hangingPunct="1"/>
            <a:endParaRPr lang="en-GB" altLang="en-US" sz="1400" dirty="0"/>
          </a:p>
          <a:p>
            <a:pPr eaLnBrk="1" hangingPunct="1"/>
            <a:r>
              <a:rPr lang="en-GB" altLang="en-US" sz="1400" dirty="0"/>
              <a:t>...religion was banned tomorrow</a:t>
            </a:r>
            <a:r>
              <a:rPr lang="zh-CN" altLang="en-US" sz="1400" dirty="0"/>
              <a:t>明天宗教将被禁止</a:t>
            </a:r>
            <a:endParaRPr lang="en-GB" altLang="en-US" sz="1400" dirty="0"/>
          </a:p>
          <a:p>
            <a:pPr eaLnBrk="1" hangingPunct="1"/>
            <a:endParaRPr lang="en-GB" altLang="en-US" sz="1400" dirty="0"/>
          </a:p>
          <a:p>
            <a:pPr eaLnBrk="1" hangingPunct="1"/>
            <a:r>
              <a:rPr lang="en-GB" altLang="en-US" sz="1400" dirty="0"/>
              <a:t>...the laws of physics were temporary</a:t>
            </a:r>
            <a:r>
              <a:rPr lang="zh-CN" altLang="en-US" sz="1400" dirty="0"/>
              <a:t>物理定律是暂时的</a:t>
            </a:r>
            <a:endParaRPr lang="en-GB" altLang="en-US" sz="1400" dirty="0"/>
          </a:p>
          <a:p>
            <a:pPr eaLnBrk="1" hangingPunct="1"/>
            <a:endParaRPr lang="en-GB" altLang="en-US" sz="1400" dirty="0"/>
          </a:p>
          <a:p>
            <a:pPr eaLnBrk="1" hangingPunct="1"/>
            <a:r>
              <a:rPr lang="en-GB" altLang="en-US" sz="1400" dirty="0"/>
              <a:t>...mathematical functions altered over time</a:t>
            </a:r>
            <a:r>
              <a:rPr lang="zh-CN" altLang="en-US" sz="1400" dirty="0"/>
              <a:t>数学函数随时间变化</a:t>
            </a:r>
            <a:endParaRPr lang="en-GB" altLang="en-US" sz="1400" dirty="0"/>
          </a:p>
          <a:p>
            <a:pPr eaLnBrk="1" hangingPunct="1"/>
            <a:endParaRPr lang="en-GB" altLang="en-US" sz="1400" dirty="0"/>
          </a:p>
          <a:p>
            <a:pPr eaLnBrk="1" hangingPunct="1"/>
            <a:r>
              <a:rPr lang="en-GB" altLang="en-US" sz="1400" dirty="0"/>
              <a:t>...birds did not migrate</a:t>
            </a:r>
            <a:r>
              <a:rPr lang="zh-CN" altLang="en-US" sz="1400" dirty="0"/>
              <a:t>鸟类不会迁徙</a:t>
            </a:r>
            <a:endParaRPr lang="en-GB" altLang="en-US" sz="1400" dirty="0"/>
          </a:p>
          <a:p>
            <a:pPr eaLnBrk="1" hangingPunct="1"/>
            <a:endParaRPr lang="en-GB" altLang="en-US" sz="1400" dirty="0"/>
          </a:p>
          <a:p>
            <a:pPr eaLnBrk="1" hangingPunct="1"/>
            <a:r>
              <a:rPr lang="en-GB" altLang="en-US" sz="1400" dirty="0"/>
              <a:t>...written translation was not reliable</a:t>
            </a:r>
            <a:r>
              <a:rPr lang="zh-CN" altLang="en-US" sz="1400" dirty="0"/>
              <a:t>书面翻译不可靠</a:t>
            </a:r>
            <a:endParaRPr lang="en-GB" altLang="en-US" sz="1400" dirty="0"/>
          </a:p>
          <a:p>
            <a:pPr eaLnBrk="1" hangingPunct="1"/>
            <a:endParaRPr lang="en-GB" altLang="en-US" sz="1400" dirty="0"/>
          </a:p>
          <a:p>
            <a:pPr eaLnBrk="1" hangingPunct="1"/>
            <a:endParaRPr lang="en-GB" altLang="en-US" sz="1400" dirty="0"/>
          </a:p>
          <a:p>
            <a:pPr eaLnBrk="1" hangingPunct="1"/>
            <a:r>
              <a:rPr lang="en-GB" altLang="en-US" sz="1400" dirty="0">
                <a:solidFill>
                  <a:srgbClr val="7030A0"/>
                </a:solidFill>
              </a:rPr>
              <a:t>Extend by asking students to come up with their own ‘What ifs’ which they then answer.</a:t>
            </a:r>
            <a:r>
              <a:rPr lang="zh-CN" altLang="en-US" sz="1400" dirty="0">
                <a:solidFill>
                  <a:srgbClr val="7030A0"/>
                </a:solidFill>
              </a:rPr>
              <a:t>让学生们提出自己的“如果</a:t>
            </a:r>
            <a:r>
              <a:rPr lang="en-US" altLang="zh-CN" sz="1400" dirty="0"/>
              <a:t>…</a:t>
            </a:r>
            <a:r>
              <a:rPr lang="zh-CN" altLang="en-US" sz="1400" dirty="0"/>
              <a:t>会怎么样</a:t>
            </a:r>
            <a:r>
              <a:rPr lang="en-US" altLang="zh-CN" sz="1400" dirty="0"/>
              <a:t>?</a:t>
            </a:r>
            <a:r>
              <a:rPr lang="zh-CN" altLang="en-US" sz="1400" dirty="0">
                <a:solidFill>
                  <a:srgbClr val="7030A0"/>
                </a:solidFill>
              </a:rPr>
              <a:t>”，然后回答。</a:t>
            </a:r>
            <a:endParaRPr lang="en-GB" altLang="en-US" sz="1400" dirty="0">
              <a:solidFill>
                <a:srgbClr val="7030A0"/>
              </a:solidFill>
            </a:endParaRPr>
          </a:p>
          <a:p>
            <a:pPr eaLnBrk="1" hangingPunct="1"/>
            <a:endParaRPr lang="en-GB" altLang="en-US" sz="1400" dirty="0">
              <a:solidFill>
                <a:srgbClr val="7030A0"/>
              </a:solidFill>
            </a:endParaRPr>
          </a:p>
          <a:p>
            <a:pPr eaLnBrk="1" hangingPunct="1"/>
            <a:r>
              <a:rPr lang="en-GB" altLang="en-US" sz="1400" dirty="0">
                <a:solidFill>
                  <a:srgbClr val="7030A0"/>
                </a:solidFill>
              </a:rPr>
              <a:t>Or, challenge them to produce multiple answers and argue which is most likely/appealing/harmful etc.</a:t>
            </a:r>
            <a:r>
              <a:rPr lang="zh-CN" altLang="en-US" sz="1400" dirty="0">
                <a:solidFill>
                  <a:srgbClr val="7030A0"/>
                </a:solidFill>
              </a:rPr>
              <a:t>或者，挑战他们给出多种答案，并争论哪个最有可能</a:t>
            </a:r>
            <a:r>
              <a:rPr lang="en-US" altLang="zh-CN" sz="1400" dirty="0">
                <a:solidFill>
                  <a:srgbClr val="7030A0"/>
                </a:solidFill>
              </a:rPr>
              <a:t>/</a:t>
            </a:r>
            <a:r>
              <a:rPr lang="zh-CN" altLang="en-US" sz="1400" dirty="0">
                <a:solidFill>
                  <a:srgbClr val="7030A0"/>
                </a:solidFill>
              </a:rPr>
              <a:t>最有吸引力</a:t>
            </a:r>
            <a:r>
              <a:rPr lang="en-US" altLang="zh-CN" sz="1400" dirty="0">
                <a:solidFill>
                  <a:srgbClr val="7030A0"/>
                </a:solidFill>
              </a:rPr>
              <a:t>/</a:t>
            </a:r>
            <a:r>
              <a:rPr lang="zh-CN" altLang="en-US" sz="1400" dirty="0">
                <a:solidFill>
                  <a:srgbClr val="7030A0"/>
                </a:solidFill>
              </a:rPr>
              <a:t>最有害等等。</a:t>
            </a:r>
            <a:endParaRPr lang="en-GB" altLang="en-US" sz="1400" dirty="0">
              <a:solidFill>
                <a:srgbClr val="7030A0"/>
              </a:solidFill>
            </a:endParaRPr>
          </a:p>
        </p:txBody>
      </p:sp>
      <p:sp>
        <p:nvSpPr>
          <p:cNvPr id="37894" name="TextBox 5">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179512" y="1337464"/>
          <a:ext cx="4178176" cy="48998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Changes </a:t>
            </a:r>
            <a:r>
              <a:rPr lang="zh-CN" altLang="en-US" b="1" dirty="0">
                <a:solidFill>
                  <a:srgbClr val="00B050"/>
                </a:solidFill>
              </a:rPr>
              <a:t>改变</a:t>
            </a:r>
            <a:endParaRPr lang="en-GB" altLang="en-US" b="1" dirty="0">
              <a:solidFill>
                <a:srgbClr val="00B050"/>
              </a:solidFill>
            </a:endParaRPr>
          </a:p>
        </p:txBody>
      </p:sp>
      <p:sp>
        <p:nvSpPr>
          <p:cNvPr id="38915"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38916" name="TextBox 4"/>
          <p:cNvSpPr txBox="1">
            <a:spLocks noChangeArrowheads="1"/>
          </p:cNvSpPr>
          <p:nvPr/>
        </p:nvSpPr>
        <p:spPr bwMode="auto">
          <a:xfrm>
            <a:off x="4786313" y="1143000"/>
            <a:ext cx="40322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Ask students to recommend changes to something and explain why they have made such recommendations. For example:</a:t>
            </a:r>
            <a:r>
              <a:rPr lang="zh-CN" altLang="en-US" sz="1600" dirty="0"/>
              <a:t>要求学生对某件事提出改变的建议，并解释他们为什么会提出这样的建议。</a:t>
            </a:r>
          </a:p>
          <a:p>
            <a:pPr eaLnBrk="1" hangingPunct="1"/>
            <a:r>
              <a:rPr lang="zh-CN" altLang="en-US" sz="1600" dirty="0"/>
              <a:t>例如：</a:t>
            </a:r>
            <a:endParaRPr lang="en-GB" altLang="en-US" sz="1600" dirty="0"/>
          </a:p>
          <a:p>
            <a:pPr eaLnBrk="1" hangingPunct="1"/>
            <a:endParaRPr lang="en-GB" altLang="en-US" sz="1600" dirty="0"/>
          </a:p>
          <a:p>
            <a:pPr eaLnBrk="1" hangingPunct="1">
              <a:buFontTx/>
              <a:buChar char="-"/>
            </a:pPr>
            <a:r>
              <a:rPr lang="en-GB" altLang="en-US" sz="1600" dirty="0"/>
              <a:t>How might you change the interpretation of the causes of World War One?</a:t>
            </a:r>
            <a:r>
              <a:rPr lang="zh-CN" altLang="en-US" sz="1600" dirty="0"/>
              <a:t>你会如何改变对第一次世界大战原因的解释？</a:t>
            </a:r>
            <a:endParaRPr lang="en-GB" altLang="en-US" sz="1600" dirty="0"/>
          </a:p>
          <a:p>
            <a:pPr eaLnBrk="1" hangingPunct="1">
              <a:buFontTx/>
              <a:buChar char="-"/>
            </a:pPr>
            <a:endParaRPr lang="en-GB" altLang="en-US" sz="1600" dirty="0"/>
          </a:p>
          <a:p>
            <a:pPr eaLnBrk="1" hangingPunct="1">
              <a:buFontTx/>
              <a:buChar char="-"/>
            </a:pPr>
            <a:r>
              <a:rPr lang="en-GB" altLang="en-US" sz="1600" dirty="0"/>
              <a:t>How might you change the structure of the textbook to make it more user-friendly?</a:t>
            </a:r>
            <a:r>
              <a:rPr lang="zh-CN" altLang="en-US" sz="1600" dirty="0"/>
              <a:t>你会如何改变教科书的结构，使其更易于使用？</a:t>
            </a:r>
            <a:endParaRPr lang="en-GB" altLang="en-US" sz="1600" dirty="0"/>
          </a:p>
          <a:p>
            <a:pPr eaLnBrk="1" hangingPunct="1">
              <a:buFontTx/>
              <a:buChar char="-"/>
            </a:pPr>
            <a:endParaRPr lang="en-GB" altLang="en-US" sz="1600" dirty="0"/>
          </a:p>
          <a:p>
            <a:pPr eaLnBrk="1" hangingPunct="1">
              <a:buFontTx/>
              <a:buChar char="-"/>
            </a:pPr>
            <a:r>
              <a:rPr lang="en-GB" altLang="en-US" sz="1600" dirty="0"/>
              <a:t>How might you alter today’s lesson in order that future students learn more easily from it?</a:t>
            </a:r>
            <a:r>
              <a:rPr lang="zh-CN" altLang="en-US" sz="1600" dirty="0"/>
              <a:t>你会如何改变今天的课程，以便将来的学生能更容易地从中学到东西？</a:t>
            </a:r>
            <a:endParaRPr lang="en-GB" altLang="en-US" sz="1600" dirty="0"/>
          </a:p>
        </p:txBody>
      </p:sp>
      <p:sp>
        <p:nvSpPr>
          <p:cNvPr id="38918" name="TextBox 6">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251520" y="1512888"/>
          <a:ext cx="4534793"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3993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Inventors </a:t>
            </a:r>
            <a:r>
              <a:rPr lang="zh-CN" altLang="en-US" b="1" dirty="0">
                <a:solidFill>
                  <a:srgbClr val="00B050"/>
                </a:solidFill>
              </a:rPr>
              <a:t>发明家</a:t>
            </a:r>
            <a:endParaRPr lang="en-GB" altLang="en-US" b="1" dirty="0">
              <a:solidFill>
                <a:srgbClr val="00B050"/>
              </a:solidFill>
            </a:endParaRPr>
          </a:p>
        </p:txBody>
      </p:sp>
      <p:sp>
        <p:nvSpPr>
          <p:cNvPr id="39939"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39940" name="TextBox 4"/>
          <p:cNvSpPr txBox="1">
            <a:spLocks noChangeArrowheads="1"/>
          </p:cNvSpPr>
          <p:nvPr/>
        </p:nvSpPr>
        <p:spPr bwMode="auto">
          <a:xfrm>
            <a:off x="4643438" y="714375"/>
            <a:ext cx="4143375"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Invention requires creative, synthetic thinking, the use of the imagination and the proposal of possibilities. It requires an open mind, yet one that is also capable of honing in and sustaining a course of action; capable of cultivating an idea from seed to tree. What great skills for students to develop!</a:t>
            </a:r>
            <a:r>
              <a:rPr lang="zh-CN" altLang="en-US" sz="1400" dirty="0"/>
              <a:t>发明需要创造性的、综合的思维、运用想象力和提出各种可能性。它需要一个开放的思想，同时也需要一个能够磨练并坚持行动的人</a:t>
            </a:r>
            <a:r>
              <a:rPr lang="en-US" altLang="zh-CN" sz="1400" dirty="0"/>
              <a:t>;</a:t>
            </a:r>
            <a:r>
              <a:rPr lang="zh-CN" altLang="en-US" sz="1400" dirty="0"/>
              <a:t>能够将一种思想从种子培育成大树。对于学生来说，这是多么伟大的技能啊！</a:t>
            </a:r>
            <a:endParaRPr lang="en-GB" altLang="en-US" sz="1400" dirty="0"/>
          </a:p>
          <a:p>
            <a:pPr eaLnBrk="1" hangingPunct="1"/>
            <a:endParaRPr lang="en-GB" altLang="en-US" sz="1400" dirty="0"/>
          </a:p>
          <a:p>
            <a:pPr eaLnBrk="1" hangingPunct="1"/>
            <a:r>
              <a:rPr lang="en-GB" altLang="en-US" sz="1400" dirty="0"/>
              <a:t>Challenge them to invent machines, slogans, theories, solutions, products, contraptions, advertisements...</a:t>
            </a:r>
            <a:r>
              <a:rPr lang="zh-CN" altLang="en-US" sz="1400" dirty="0"/>
              <a:t>挑战他们发明机器、口号、理论、解决方案、产品、奇妙的装置、广告</a:t>
            </a:r>
            <a:r>
              <a:rPr lang="en-US" altLang="zh-CN" sz="1400" dirty="0"/>
              <a:t>…</a:t>
            </a:r>
            <a:endParaRPr lang="en-GB" altLang="en-US" sz="1400" dirty="0"/>
          </a:p>
          <a:p>
            <a:pPr eaLnBrk="1" hangingPunct="1"/>
            <a:endParaRPr lang="en-GB" altLang="en-US" sz="1400" dirty="0"/>
          </a:p>
          <a:p>
            <a:pPr eaLnBrk="1" hangingPunct="1"/>
            <a:r>
              <a:rPr lang="en-GB" altLang="en-US" sz="1400" dirty="0"/>
              <a:t>You could set them a brief, provide criteria to fill, give a question or name a problem that needs cracking.</a:t>
            </a:r>
            <a:r>
              <a:rPr lang="zh-CN" altLang="en-US" sz="1400" dirty="0"/>
              <a:t>您可以为他们设置一个概要，提供填写的标准，给出一个问题或命名一个需要解决的问题。</a:t>
            </a:r>
            <a:endParaRPr lang="en-GB" altLang="en-US" sz="1400" dirty="0"/>
          </a:p>
          <a:p>
            <a:pPr eaLnBrk="1" hangingPunct="1"/>
            <a:endParaRPr lang="en-GB" altLang="en-US" sz="1400" dirty="0"/>
          </a:p>
          <a:p>
            <a:pPr eaLnBrk="1" hangingPunct="1"/>
            <a:r>
              <a:rPr lang="en-GB" altLang="en-US" sz="1400" dirty="0">
                <a:solidFill>
                  <a:srgbClr val="7030A0"/>
                </a:solidFill>
              </a:rPr>
              <a:t>Extend by asking students to refine their inventions – what problems might they encounter and how could these be overcome?</a:t>
            </a:r>
            <a:r>
              <a:rPr lang="zh-CN" altLang="en-US" sz="1400" dirty="0">
                <a:solidFill>
                  <a:srgbClr val="7030A0"/>
                </a:solidFill>
              </a:rPr>
              <a:t>拓展：要求学生改进他们的发明</a:t>
            </a:r>
            <a:r>
              <a:rPr lang="en-US" altLang="zh-CN" sz="1400" dirty="0">
                <a:solidFill>
                  <a:srgbClr val="7030A0"/>
                </a:solidFill>
              </a:rPr>
              <a:t>—</a:t>
            </a:r>
            <a:r>
              <a:rPr lang="zh-CN" altLang="en-US" sz="1400" dirty="0">
                <a:solidFill>
                  <a:srgbClr val="7030A0"/>
                </a:solidFill>
              </a:rPr>
              <a:t>他们可能会遇到什么问题，以及如何克服这些问题？</a:t>
            </a:r>
            <a:endParaRPr lang="en-GB" altLang="en-US" sz="1400" dirty="0">
              <a:solidFill>
                <a:srgbClr val="7030A0"/>
              </a:solidFill>
            </a:endParaRPr>
          </a:p>
        </p:txBody>
      </p:sp>
      <p:sp>
        <p:nvSpPr>
          <p:cNvPr id="39942" name="TextBox 5">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1277291" y="944951"/>
          <a:ext cx="7297488" cy="536371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40962"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Devise a way to...</a:t>
            </a:r>
            <a:r>
              <a:rPr lang="zh-CN" altLang="en-US" sz="3200" b="1" dirty="0">
                <a:solidFill>
                  <a:srgbClr val="00B050"/>
                </a:solidFill>
              </a:rPr>
              <a:t>想出一个办法</a:t>
            </a:r>
            <a:r>
              <a:rPr lang="en-US" altLang="zh-CN" sz="3200" b="1" dirty="0">
                <a:solidFill>
                  <a:srgbClr val="00B050"/>
                </a:solidFill>
              </a:rPr>
              <a:t>…</a:t>
            </a:r>
            <a:endParaRPr lang="en-GB" altLang="en-US" sz="3200" b="1" dirty="0">
              <a:solidFill>
                <a:srgbClr val="00B050"/>
              </a:solidFill>
            </a:endParaRPr>
          </a:p>
        </p:txBody>
      </p:sp>
      <p:sp>
        <p:nvSpPr>
          <p:cNvPr id="40963"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40964" name="TextBox 3"/>
          <p:cNvSpPr txBox="1">
            <a:spLocks noChangeArrowheads="1"/>
          </p:cNvSpPr>
          <p:nvPr/>
        </p:nvSpPr>
        <p:spPr bwMode="auto">
          <a:xfrm>
            <a:off x="5364088" y="1000125"/>
            <a:ext cx="35656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Similar to invention but centred more on the notions of planning and action.</a:t>
            </a:r>
            <a:r>
              <a:rPr lang="zh-CN" altLang="en-US" sz="1400" dirty="0"/>
              <a:t>与发明类似，但更注重计划和行动的概念。</a:t>
            </a:r>
            <a:endParaRPr lang="en-GB" altLang="en-US" sz="1400" dirty="0"/>
          </a:p>
          <a:p>
            <a:pPr eaLnBrk="1" hangingPunct="1"/>
            <a:endParaRPr lang="en-GB" altLang="en-US" sz="1400" dirty="0"/>
          </a:p>
          <a:p>
            <a:pPr eaLnBrk="1" hangingPunct="1"/>
            <a:r>
              <a:rPr lang="en-GB" altLang="en-US" sz="1400" dirty="0"/>
              <a:t>Set students a challenge related to the lesson in which they must devise a way to...</a:t>
            </a:r>
            <a:r>
              <a:rPr lang="zh-CN" altLang="en-US" sz="1400" dirty="0"/>
              <a:t>为学生设置一个与课程相关的挑战，他们必须想出一个方法来</a:t>
            </a:r>
            <a:r>
              <a:rPr lang="en-US" altLang="zh-CN" sz="1400" dirty="0"/>
              <a:t>……</a:t>
            </a:r>
            <a:endParaRPr lang="en-GB" altLang="en-US" sz="1400" dirty="0"/>
          </a:p>
          <a:p>
            <a:pPr eaLnBrk="1" hangingPunct="1"/>
            <a:endParaRPr lang="en-GB" altLang="en-US" sz="1400" dirty="0"/>
          </a:p>
          <a:p>
            <a:pPr eaLnBrk="1" hangingPunct="1"/>
            <a:r>
              <a:rPr lang="en-GB" altLang="en-US" sz="1400" dirty="0"/>
              <a:t>...ensure the compliance of companies with government legislation</a:t>
            </a:r>
            <a:r>
              <a:rPr lang="zh-CN" altLang="en-US" sz="1400" dirty="0"/>
              <a:t>确保公司遵守政府法规</a:t>
            </a:r>
            <a:endParaRPr lang="en-GB" altLang="en-US" sz="1400" dirty="0"/>
          </a:p>
          <a:p>
            <a:pPr eaLnBrk="1" hangingPunct="1"/>
            <a:endParaRPr lang="en-GB" altLang="en-US" sz="1400" dirty="0"/>
          </a:p>
          <a:p>
            <a:pPr eaLnBrk="1" hangingPunct="1"/>
            <a:r>
              <a:rPr lang="en-GB" altLang="en-US" sz="1400" dirty="0"/>
              <a:t>...circumvent the laws of thermodynamics</a:t>
            </a:r>
            <a:r>
              <a:rPr lang="zh-CN" altLang="en-US" sz="1400" dirty="0"/>
              <a:t>绕过热力学定律</a:t>
            </a:r>
            <a:endParaRPr lang="en-GB" altLang="en-US" sz="1400" dirty="0"/>
          </a:p>
          <a:p>
            <a:pPr eaLnBrk="1" hangingPunct="1"/>
            <a:endParaRPr lang="en-GB" altLang="en-US" sz="1400" dirty="0"/>
          </a:p>
          <a:p>
            <a:pPr eaLnBrk="1" hangingPunct="1"/>
            <a:r>
              <a:rPr lang="en-GB" altLang="en-US" sz="1400" dirty="0"/>
              <a:t>...remember irregular verbs in German</a:t>
            </a:r>
            <a:r>
              <a:rPr lang="zh-CN" altLang="en-US" sz="1400" dirty="0"/>
              <a:t>记住德语中的不规则动词</a:t>
            </a:r>
            <a:endParaRPr lang="en-GB" altLang="en-US" sz="1400" dirty="0"/>
          </a:p>
          <a:p>
            <a:pPr eaLnBrk="1" hangingPunct="1"/>
            <a:endParaRPr lang="en-GB" altLang="en-US" sz="1400" dirty="0"/>
          </a:p>
          <a:p>
            <a:pPr eaLnBrk="1" hangingPunct="1"/>
            <a:endParaRPr lang="en-GB" altLang="en-US" sz="1400" dirty="0"/>
          </a:p>
          <a:p>
            <a:pPr eaLnBrk="1" hangingPunct="1"/>
            <a:r>
              <a:rPr lang="en-GB" altLang="en-US" sz="1400" dirty="0"/>
              <a:t>Or whatever might be appropriate.</a:t>
            </a:r>
            <a:r>
              <a:rPr lang="zh-CN" altLang="en-US" sz="1400" dirty="0"/>
              <a:t>或者其他可能合适的。</a:t>
            </a:r>
            <a:endParaRPr lang="en-GB" altLang="en-US" sz="1400" dirty="0"/>
          </a:p>
        </p:txBody>
      </p:sp>
      <p:sp>
        <p:nvSpPr>
          <p:cNvPr id="40966" name="TextBox 5">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251520" y="1249262"/>
          <a:ext cx="5112568" cy="41151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1258888" y="188913"/>
            <a:ext cx="63373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Insoluble Problems</a:t>
            </a:r>
          </a:p>
          <a:p>
            <a:pPr algn="ctr" eaLnBrk="1" hangingPunct="1"/>
            <a:r>
              <a:rPr lang="zh-CN" altLang="en-US" sz="2400" b="1" dirty="0">
                <a:solidFill>
                  <a:srgbClr val="00B050"/>
                </a:solidFill>
                <a:latin typeface="Calibri" panose="020F0502020204030204" pitchFamily="34" charset="0"/>
              </a:rPr>
              <a:t>不能解决的问题</a:t>
            </a:r>
            <a:endParaRPr lang="en-GB" altLang="en-US" sz="2400" b="1" dirty="0">
              <a:solidFill>
                <a:srgbClr val="00B050"/>
              </a:solidFill>
              <a:latin typeface="Calibri" panose="020F0502020204030204" pitchFamily="34" charset="0"/>
            </a:endParaRPr>
          </a:p>
        </p:txBody>
      </p:sp>
      <p:sp>
        <p:nvSpPr>
          <p:cNvPr id="5124" name="TextBox 5"/>
          <p:cNvSpPr txBox="1">
            <a:spLocks noChangeArrowheads="1"/>
          </p:cNvSpPr>
          <p:nvPr/>
        </p:nvSpPr>
        <p:spPr bwMode="auto">
          <a:xfrm>
            <a:off x="3995738" y="1125538"/>
            <a:ext cx="4968875" cy="5750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latin typeface="Calibri" panose="020F0502020204030204" pitchFamily="34" charset="0"/>
              </a:rPr>
              <a:t>Much of philosophy centres on questions that seem to be insoluble.</a:t>
            </a:r>
            <a:r>
              <a:rPr lang="zh-CN" altLang="en-US" sz="1400" dirty="0">
                <a:latin typeface="Calibri" panose="020F0502020204030204" pitchFamily="34" charset="0"/>
              </a:rPr>
              <a:t>许多哲学都集中在似乎无法解决的问题上。</a:t>
            </a:r>
            <a:endParaRPr lang="en-GB" altLang="en-US" sz="1400" dirty="0">
              <a:latin typeface="Calibri" panose="020F0502020204030204" pitchFamily="34" charset="0"/>
            </a:endParaRPr>
          </a:p>
          <a:p>
            <a:pPr eaLnBrk="1" hangingPunct="1"/>
            <a:endParaRPr lang="en-GB" altLang="en-US" sz="1400" dirty="0">
              <a:latin typeface="Calibri" panose="020F0502020204030204" pitchFamily="34" charset="0"/>
            </a:endParaRPr>
          </a:p>
          <a:p>
            <a:pPr eaLnBrk="1" hangingPunct="1"/>
            <a:r>
              <a:rPr lang="en-GB" altLang="en-US" sz="1400" b="1" dirty="0">
                <a:latin typeface="Calibri" panose="020F0502020204030204" pitchFamily="34" charset="0"/>
              </a:rPr>
              <a:t>Use some of these to challenge students:</a:t>
            </a:r>
            <a:r>
              <a:rPr lang="zh-CN" altLang="en-US" sz="1400" b="1" dirty="0">
                <a:latin typeface="Calibri" panose="020F0502020204030204" pitchFamily="34" charset="0"/>
              </a:rPr>
              <a:t>用其中的一些问题来挑战学生：</a:t>
            </a:r>
            <a:endParaRPr lang="en-GB" altLang="en-US" sz="1400" b="1" dirty="0">
              <a:latin typeface="Calibri" panose="020F0502020204030204" pitchFamily="34" charset="0"/>
            </a:endParaRPr>
          </a:p>
          <a:p>
            <a:pPr eaLnBrk="1" hangingPunct="1"/>
            <a:endParaRPr lang="en-GB" altLang="en-US"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Can we prove God does or does not exist?</a:t>
            </a:r>
            <a:r>
              <a:rPr lang="zh-CN" altLang="en-US" sz="1400" dirty="0">
                <a:latin typeface="Calibri" panose="020F0502020204030204" pitchFamily="34" charset="0"/>
              </a:rPr>
              <a:t>我们能证明上帝存在或不存在吗？</a:t>
            </a:r>
            <a:endParaRPr lang="en-GB" altLang="en-US"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What is art? </a:t>
            </a:r>
            <a:r>
              <a:rPr lang="zh-CN" altLang="en-US" sz="1400" dirty="0">
                <a:latin typeface="Calibri" panose="020F0502020204030204" pitchFamily="34" charset="0"/>
              </a:rPr>
              <a:t>什么是艺术</a:t>
            </a:r>
            <a:endParaRPr lang="en-GB" altLang="en-US"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Can security and freedom coexist?</a:t>
            </a:r>
            <a:r>
              <a:rPr lang="zh-CN" altLang="en-US" sz="1400" dirty="0">
                <a:latin typeface="Calibri" panose="020F0502020204030204" pitchFamily="34" charset="0"/>
              </a:rPr>
              <a:t>安全与自由能共存吗？</a:t>
            </a:r>
            <a:endParaRPr lang="en-GB" altLang="en-US"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Is my blue the same as your blue?</a:t>
            </a:r>
            <a:r>
              <a:rPr lang="zh-CN" altLang="en-US" sz="1400" dirty="0">
                <a:latin typeface="Calibri" panose="020F0502020204030204" pitchFamily="34" charset="0"/>
              </a:rPr>
              <a:t>我的蓝色和你的蓝色一样吗？</a:t>
            </a:r>
            <a:endParaRPr lang="en-GB" altLang="en-US"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Are the mind and body separate?</a:t>
            </a:r>
            <a:r>
              <a:rPr lang="zh-CN" altLang="en-US" sz="1400" dirty="0">
                <a:latin typeface="Calibri" panose="020F0502020204030204" pitchFamily="34" charset="0"/>
              </a:rPr>
              <a:t>心灵和身体是分开的吗？</a:t>
            </a:r>
            <a:endParaRPr lang="en-GB" altLang="en-US"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Do we have free will?</a:t>
            </a:r>
            <a:r>
              <a:rPr lang="zh-CN" altLang="en-US" sz="1400" dirty="0">
                <a:latin typeface="Calibri" panose="020F0502020204030204" pitchFamily="34" charset="0"/>
              </a:rPr>
              <a:t>我们有自由意志吗？</a:t>
            </a:r>
            <a:endParaRPr lang="en-GB" altLang="en-US"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Why does evil exist?</a:t>
            </a:r>
            <a:r>
              <a:rPr lang="zh-CN" altLang="en-US" sz="1400" dirty="0">
                <a:latin typeface="Calibri" panose="020F0502020204030204" pitchFamily="34" charset="0"/>
              </a:rPr>
              <a:t>为什么会存在邪恶？</a:t>
            </a:r>
            <a:endParaRPr lang="en-US" altLang="zh-CN" sz="1400" dirty="0">
              <a:latin typeface="Calibri" panose="020F0502020204030204" pitchFamily="34" charset="0"/>
            </a:endParaRPr>
          </a:p>
          <a:p>
            <a:pPr eaLnBrk="1" hangingPunct="1">
              <a:lnSpc>
                <a:spcPts val="2900"/>
              </a:lnSpc>
            </a:pPr>
            <a:r>
              <a:rPr lang="en-GB" altLang="en-US" sz="1400" dirty="0">
                <a:latin typeface="Calibri" panose="020F0502020204030204" pitchFamily="34" charset="0"/>
              </a:rPr>
              <a:t>Are some judgements better than others?</a:t>
            </a:r>
            <a:r>
              <a:rPr lang="zh-CN" altLang="en-US" sz="1400" dirty="0">
                <a:latin typeface="Calibri" panose="020F0502020204030204" pitchFamily="34" charset="0"/>
              </a:rPr>
              <a:t>有些判断比其他的好吗？</a:t>
            </a:r>
            <a:endParaRPr lang="en-GB" altLang="en-US" sz="1400" dirty="0">
              <a:latin typeface="Calibri" panose="020F0502020204030204" pitchFamily="34" charset="0"/>
            </a:endParaRPr>
          </a:p>
          <a:p>
            <a:pPr eaLnBrk="1" hangingPunct="1"/>
            <a:r>
              <a:rPr lang="en-GB" altLang="en-US" sz="1400" dirty="0">
                <a:solidFill>
                  <a:srgbClr val="7030A0"/>
                </a:solidFill>
                <a:latin typeface="Calibri" panose="020F0502020204030204" pitchFamily="34" charset="0"/>
              </a:rPr>
              <a:t>Extension: Students develop their own insoluble problems and challenge each other</a:t>
            </a:r>
            <a:r>
              <a:rPr lang="zh-CN" altLang="en-US" sz="1400" dirty="0">
                <a:solidFill>
                  <a:srgbClr val="7030A0"/>
                </a:solidFill>
                <a:latin typeface="Calibri" panose="020F0502020204030204" pitchFamily="34" charset="0"/>
              </a:rPr>
              <a:t>拓展</a:t>
            </a:r>
            <a:r>
              <a:rPr lang="en-US" altLang="zh-CN" sz="1400" dirty="0">
                <a:solidFill>
                  <a:srgbClr val="7030A0"/>
                </a:solidFill>
                <a:latin typeface="Calibri" panose="020F0502020204030204" pitchFamily="34" charset="0"/>
              </a:rPr>
              <a:t>:</a:t>
            </a:r>
            <a:r>
              <a:rPr lang="zh-CN" altLang="en-US" sz="1400" dirty="0">
                <a:solidFill>
                  <a:srgbClr val="7030A0"/>
                </a:solidFill>
                <a:latin typeface="Calibri" panose="020F0502020204030204" pitchFamily="34" charset="0"/>
              </a:rPr>
              <a:t>学生开发自己无法解决的问题，并互相挑战</a:t>
            </a:r>
            <a:endParaRPr lang="en-GB" altLang="en-US" sz="1400" dirty="0">
              <a:solidFill>
                <a:srgbClr val="7030A0"/>
              </a:solidFill>
              <a:latin typeface="Calibri" panose="020F0502020204030204" pitchFamily="34" charset="0"/>
            </a:endParaRPr>
          </a:p>
        </p:txBody>
      </p:sp>
      <p:sp>
        <p:nvSpPr>
          <p:cNvPr id="5125"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044624" y="170080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Make a Proposal </a:t>
            </a:r>
            <a:r>
              <a:rPr lang="zh-CN" altLang="en-US" sz="3200" b="1" dirty="0">
                <a:solidFill>
                  <a:srgbClr val="00B050"/>
                </a:solidFill>
              </a:rPr>
              <a:t>提出一个建议</a:t>
            </a:r>
            <a:endParaRPr lang="en-GB" altLang="en-US" sz="3200" b="1" dirty="0">
              <a:solidFill>
                <a:srgbClr val="00B050"/>
              </a:solidFill>
            </a:endParaRPr>
          </a:p>
        </p:txBody>
      </p:sp>
      <p:sp>
        <p:nvSpPr>
          <p:cNvPr id="41987" name="TextBox 3"/>
          <p:cNvSpPr txBox="1">
            <a:spLocks noChangeArrowheads="1"/>
          </p:cNvSpPr>
          <p:nvPr/>
        </p:nvSpPr>
        <p:spPr bwMode="auto">
          <a:xfrm>
            <a:off x="4357688" y="1143000"/>
            <a:ext cx="4357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solidFill>
                <a:srgbClr val="7030A0"/>
              </a:solidFill>
            </a:endParaRPr>
          </a:p>
        </p:txBody>
      </p:sp>
      <p:sp>
        <p:nvSpPr>
          <p:cNvPr id="41988" name="TextBox 4"/>
          <p:cNvSpPr txBox="1">
            <a:spLocks noChangeArrowheads="1"/>
          </p:cNvSpPr>
          <p:nvPr/>
        </p:nvSpPr>
        <p:spPr bwMode="auto">
          <a:xfrm>
            <a:off x="4357688" y="1214438"/>
            <a:ext cx="44291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Challenge students to make a proposal for something. This could be given to them by the teacher or they could be asked to come up with it themselves.</a:t>
            </a:r>
            <a:r>
              <a:rPr lang="zh-CN" altLang="en-US" sz="1600" dirty="0"/>
              <a:t>挑战学生对某事提出建议。</a:t>
            </a:r>
          </a:p>
          <a:p>
            <a:pPr eaLnBrk="1" hangingPunct="1"/>
            <a:r>
              <a:rPr lang="zh-CN" altLang="en-US" sz="1600" dirty="0"/>
              <a:t>这可以是老师给他们的，也可以是他们自己想出来的。</a:t>
            </a:r>
            <a:endParaRPr lang="en-GB" altLang="en-US" sz="1600" dirty="0"/>
          </a:p>
          <a:p>
            <a:pPr eaLnBrk="1" hangingPunct="1"/>
            <a:endParaRPr lang="en-GB" altLang="en-US" sz="1600" dirty="0"/>
          </a:p>
          <a:p>
            <a:pPr eaLnBrk="1" hangingPunct="1"/>
            <a:r>
              <a:rPr lang="en-GB" altLang="en-US" sz="1600" dirty="0"/>
              <a:t>Proposals should focus on something new or something that could be changed. The proposal can be left up to students or </a:t>
            </a:r>
            <a:r>
              <a:rPr lang="en-GB" altLang="en-US" sz="1600" dirty="0" err="1"/>
              <a:t>scaffolded</a:t>
            </a:r>
            <a:r>
              <a:rPr lang="en-GB" altLang="en-US" sz="1600" dirty="0"/>
              <a:t> with a set of criteria.</a:t>
            </a:r>
            <a:r>
              <a:rPr lang="zh-CN" altLang="en-US" sz="1600" dirty="0"/>
              <a:t>建议应该集中在一些新的或可以改变的东西上。这个提议可以留给学生自己决定，也可以用一套标准做支架。</a:t>
            </a:r>
            <a:endParaRPr lang="en-GB" altLang="en-US" sz="1600" dirty="0"/>
          </a:p>
          <a:p>
            <a:pPr eaLnBrk="1" hangingPunct="1"/>
            <a:endParaRPr lang="en-GB" altLang="en-US" sz="1600" dirty="0"/>
          </a:p>
          <a:p>
            <a:pPr eaLnBrk="1" hangingPunct="1"/>
            <a:r>
              <a:rPr lang="en-GB" altLang="en-US" sz="1600" dirty="0"/>
              <a:t>Examples might be:</a:t>
            </a:r>
            <a:r>
              <a:rPr lang="zh-CN" altLang="en-US" sz="1600" dirty="0"/>
              <a:t>例子可以是：</a:t>
            </a:r>
            <a:endParaRPr lang="en-GB" altLang="en-US" sz="1600" dirty="0"/>
          </a:p>
          <a:p>
            <a:pPr eaLnBrk="1" hangingPunct="1"/>
            <a:endParaRPr lang="en-GB" altLang="en-US" sz="1600" dirty="0"/>
          </a:p>
          <a:p>
            <a:pPr eaLnBrk="1" hangingPunct="1">
              <a:buFontTx/>
              <a:buChar char="-"/>
            </a:pPr>
            <a:r>
              <a:rPr lang="en-GB" altLang="en-US" sz="1600" dirty="0"/>
              <a:t>Come up with a proposal for reducing CO2 emissions in the UK</a:t>
            </a:r>
            <a:r>
              <a:rPr lang="zh-CN" altLang="en-US" sz="1600" dirty="0"/>
              <a:t>提出一个在英国减少二氧化碳排放的建议</a:t>
            </a:r>
            <a:endParaRPr lang="en-GB" altLang="en-US" sz="1600" dirty="0"/>
          </a:p>
          <a:p>
            <a:pPr eaLnBrk="1" hangingPunct="1">
              <a:buFontTx/>
              <a:buChar char="-"/>
            </a:pPr>
            <a:r>
              <a:rPr lang="en-GB" altLang="en-US" sz="1600" dirty="0"/>
              <a:t>Make a proposal for how we might reinterpret Macbeth for a modern audience</a:t>
            </a:r>
            <a:r>
              <a:rPr lang="zh-CN" altLang="en-US" sz="1600" dirty="0"/>
              <a:t>建议我们如何为现代观众重新诠释</a:t>
            </a:r>
            <a:r>
              <a:rPr lang="en-US" altLang="zh-CN" sz="1600" dirty="0"/>
              <a:t>《</a:t>
            </a:r>
            <a:r>
              <a:rPr lang="zh-CN" altLang="en-US" sz="1600" dirty="0"/>
              <a:t>麦克白</a:t>
            </a:r>
            <a:r>
              <a:rPr lang="en-US" altLang="zh-CN" sz="1600" dirty="0"/>
              <a:t>》</a:t>
            </a:r>
            <a:endParaRPr lang="en-GB" altLang="en-US" sz="1600" dirty="0"/>
          </a:p>
        </p:txBody>
      </p:sp>
      <p:sp>
        <p:nvSpPr>
          <p:cNvPr id="41990" name="TextBox 5">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79512" y="1470026"/>
          <a:ext cx="4178176"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Ultimate Reasoning </a:t>
            </a:r>
            <a:r>
              <a:rPr lang="zh-CN" altLang="en-US" sz="3200" b="1" dirty="0">
                <a:solidFill>
                  <a:srgbClr val="00B050"/>
                </a:solidFill>
              </a:rPr>
              <a:t>最终推理</a:t>
            </a:r>
            <a:endParaRPr lang="en-GB" altLang="en-US" sz="3200" b="1" dirty="0">
              <a:solidFill>
                <a:srgbClr val="00B050"/>
              </a:solidFill>
            </a:endParaRPr>
          </a:p>
        </p:txBody>
      </p:sp>
      <p:sp>
        <p:nvSpPr>
          <p:cNvPr id="43011" name="TextBox 3"/>
          <p:cNvSpPr txBox="1">
            <a:spLocks noChangeArrowheads="1"/>
          </p:cNvSpPr>
          <p:nvPr/>
        </p:nvSpPr>
        <p:spPr bwMode="auto">
          <a:xfrm>
            <a:off x="4357688" y="1143000"/>
            <a:ext cx="4357687"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What are the ultimate reasons or purposes underlying our actions?</a:t>
            </a:r>
            <a:r>
              <a:rPr lang="zh-CN" altLang="en-US" sz="1400" dirty="0"/>
              <a:t>我们行为背后的最终原因或目的是什么？</a:t>
            </a:r>
            <a:endParaRPr lang="en-GB" altLang="en-US" sz="1400" dirty="0"/>
          </a:p>
          <a:p>
            <a:pPr eaLnBrk="1" hangingPunct="1"/>
            <a:endParaRPr lang="en-GB" altLang="en-US" sz="1400" dirty="0"/>
          </a:p>
          <a:p>
            <a:pPr eaLnBrk="1" hangingPunct="1"/>
            <a:r>
              <a:rPr lang="en-GB" altLang="en-US" sz="1400" dirty="0"/>
              <a:t>Do we always act with a conscious knowledge of why we are acting?</a:t>
            </a:r>
            <a:r>
              <a:rPr lang="zh-CN" altLang="en-US" sz="1400" dirty="0"/>
              <a:t>我们总是有意识地知道我们为什么要这样做吗？</a:t>
            </a:r>
            <a:endParaRPr lang="en-GB" altLang="en-US" sz="1400" dirty="0"/>
          </a:p>
          <a:p>
            <a:pPr eaLnBrk="1" hangingPunct="1"/>
            <a:endParaRPr lang="en-GB" altLang="en-US" sz="1400" dirty="0"/>
          </a:p>
          <a:p>
            <a:pPr eaLnBrk="1" hangingPunct="1"/>
            <a:r>
              <a:rPr lang="en-GB" altLang="en-US" sz="1400" dirty="0"/>
              <a:t>Challenge students to interrogate their own reasoning, or the reasoning of others (in the classroom or beyond), and attempt to reach what they believe to be the ultimate reasoning or motive for what has been advocated.</a:t>
            </a:r>
            <a:r>
              <a:rPr lang="zh-CN" altLang="en-US" sz="1400" dirty="0"/>
              <a:t>挑战学生质问自己的推理，或其他人</a:t>
            </a:r>
            <a:r>
              <a:rPr lang="en-US" altLang="zh-CN" sz="1400" dirty="0"/>
              <a:t>(</a:t>
            </a:r>
            <a:r>
              <a:rPr lang="zh-CN" altLang="en-US" sz="1400" dirty="0"/>
              <a:t>在课堂上或课堂之外</a:t>
            </a:r>
            <a:r>
              <a:rPr lang="en-US" altLang="zh-CN" sz="1400" dirty="0"/>
              <a:t>)</a:t>
            </a:r>
            <a:r>
              <a:rPr lang="zh-CN" altLang="en-US" sz="1400" dirty="0"/>
              <a:t>的推理，并试图达到他们所拥护的最终推理或动机。</a:t>
            </a:r>
            <a:endParaRPr lang="en-GB" altLang="en-US" sz="1400" dirty="0"/>
          </a:p>
          <a:p>
            <a:pPr eaLnBrk="1" hangingPunct="1"/>
            <a:endParaRPr lang="en-GB" altLang="en-US" sz="1400" dirty="0"/>
          </a:p>
          <a:p>
            <a:pPr eaLnBrk="1" hangingPunct="1"/>
            <a:r>
              <a:rPr lang="en-GB" altLang="en-US" sz="1400" dirty="0"/>
              <a:t>When they reach what appears to be a stopping point, challenge them to start again from that point and question why that reason or motive is deemed legitimate (and therefore where it comes from).</a:t>
            </a:r>
            <a:r>
              <a:rPr lang="zh-CN" altLang="en-US" sz="1400" dirty="0"/>
              <a:t>当他们似乎到达一个终点时，挑战他们从那个点重新开始，质疑为什么这个理由或动机被认为是合法的</a:t>
            </a:r>
            <a:r>
              <a:rPr lang="en-US" altLang="zh-CN" sz="1400" dirty="0"/>
              <a:t>(</a:t>
            </a:r>
            <a:r>
              <a:rPr lang="zh-CN" altLang="en-US" sz="1400" dirty="0"/>
              <a:t>以及它是从哪里得出的</a:t>
            </a:r>
            <a:r>
              <a:rPr lang="en-US" altLang="zh-CN" sz="1400" dirty="0"/>
              <a:t>)</a:t>
            </a:r>
            <a:r>
              <a:rPr lang="zh-CN" altLang="en-US" sz="1400" dirty="0"/>
              <a:t>。</a:t>
            </a:r>
            <a:endParaRPr lang="en-GB" altLang="en-US" sz="1400" dirty="0"/>
          </a:p>
        </p:txBody>
      </p:sp>
      <p:sp>
        <p:nvSpPr>
          <p:cNvPr id="43013"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756592" y="849297"/>
          <a:ext cx="6096000" cy="56489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4403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Round Table </a:t>
            </a:r>
            <a:r>
              <a:rPr lang="zh-CN" altLang="en-US" b="1" dirty="0">
                <a:solidFill>
                  <a:srgbClr val="00B050"/>
                </a:solidFill>
              </a:rPr>
              <a:t>圆桌</a:t>
            </a:r>
            <a:endParaRPr lang="en-GB" altLang="en-US" b="1" dirty="0">
              <a:solidFill>
                <a:srgbClr val="00B050"/>
              </a:solidFill>
            </a:endParaRPr>
          </a:p>
        </p:txBody>
      </p:sp>
      <p:sp>
        <p:nvSpPr>
          <p:cNvPr id="44035" name="TextBox 3"/>
          <p:cNvSpPr txBox="1">
            <a:spLocks noChangeArrowheads="1"/>
          </p:cNvSpPr>
          <p:nvPr/>
        </p:nvSpPr>
        <p:spPr bwMode="auto">
          <a:xfrm>
            <a:off x="4357688" y="785813"/>
            <a:ext cx="4357687"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Take a specific idea, question or thought linked to the lesson and ask students to imagine it as the focal point for a roundtable discussion.</a:t>
            </a:r>
            <a:r>
              <a:rPr lang="zh-CN" altLang="en-US" sz="1400" dirty="0"/>
              <a:t>找一个与课程相关的具体观点、问题或思想，让学生把它想象成圆桌讨论的焦点。</a:t>
            </a:r>
            <a:endParaRPr lang="en-GB" altLang="en-US" sz="1400" dirty="0"/>
          </a:p>
          <a:p>
            <a:pPr eaLnBrk="1" hangingPunct="1"/>
            <a:endParaRPr lang="en-GB" altLang="en-US" sz="1400" dirty="0"/>
          </a:p>
          <a:p>
            <a:pPr eaLnBrk="1" hangingPunct="1"/>
            <a:r>
              <a:rPr lang="en-GB" altLang="en-US" sz="1400" dirty="0"/>
              <a:t>They must then construct a debate in which the different contributors discuss and argue back and forth with one another.</a:t>
            </a:r>
            <a:r>
              <a:rPr lang="zh-CN" altLang="en-US" sz="1400" dirty="0"/>
              <a:t>然后，他们必须构建一种辩论，在辩论中，不同的贡献者相互来回讨论和争论。</a:t>
            </a:r>
            <a:endParaRPr lang="en-GB" altLang="en-US" sz="1400" dirty="0"/>
          </a:p>
          <a:p>
            <a:pPr eaLnBrk="1" hangingPunct="1"/>
            <a:endParaRPr lang="en-GB" altLang="en-US" sz="1400" dirty="0"/>
          </a:p>
          <a:p>
            <a:pPr eaLnBrk="1" hangingPunct="1"/>
            <a:r>
              <a:rPr lang="en-GB" altLang="en-US" sz="1400" dirty="0"/>
              <a:t>You could give students a list of participants or ask them to come up with their own.</a:t>
            </a:r>
            <a:r>
              <a:rPr lang="zh-CN" altLang="en-US" sz="1400" dirty="0"/>
              <a:t>你可以给学生一份参与者名单，或者让他们提出自己的名单。</a:t>
            </a:r>
            <a:endParaRPr lang="en-GB" altLang="en-US" sz="1400" dirty="0"/>
          </a:p>
          <a:p>
            <a:pPr eaLnBrk="1" hangingPunct="1"/>
            <a:endParaRPr lang="en-GB" altLang="en-US" sz="1400" dirty="0"/>
          </a:p>
          <a:p>
            <a:pPr eaLnBrk="1" hangingPunct="1"/>
            <a:r>
              <a:rPr lang="en-GB" altLang="en-US" sz="1400" dirty="0"/>
              <a:t>Example: </a:t>
            </a:r>
            <a:r>
              <a:rPr lang="zh-CN" altLang="en-US" sz="1400" dirty="0"/>
              <a:t>例如：</a:t>
            </a:r>
            <a:endParaRPr lang="en-GB" altLang="en-US" sz="1400" dirty="0"/>
          </a:p>
          <a:p>
            <a:pPr eaLnBrk="1" hangingPunct="1"/>
            <a:endParaRPr lang="en-GB" altLang="en-US" sz="1400" dirty="0"/>
          </a:p>
          <a:p>
            <a:pPr eaLnBrk="1" hangingPunct="1">
              <a:buFontTx/>
              <a:buChar char="-"/>
            </a:pPr>
            <a:r>
              <a:rPr lang="en-GB" altLang="en-US" sz="1400" dirty="0"/>
              <a:t>Is freedom a human right?</a:t>
            </a:r>
            <a:r>
              <a:rPr lang="zh-CN" altLang="en-US" sz="1400" dirty="0"/>
              <a:t>自由是一种人权吗？</a:t>
            </a:r>
            <a:endParaRPr lang="en-GB" altLang="en-US" sz="1400" dirty="0"/>
          </a:p>
          <a:p>
            <a:pPr eaLnBrk="1" hangingPunct="1">
              <a:buFontTx/>
              <a:buChar char="-"/>
            </a:pPr>
            <a:endParaRPr lang="en-GB" altLang="en-US" sz="1400" dirty="0"/>
          </a:p>
          <a:p>
            <a:pPr eaLnBrk="1" hangingPunct="1"/>
            <a:r>
              <a:rPr lang="en-GB" altLang="en-US" sz="1400" dirty="0"/>
              <a:t>Participants: A dictator, a farmer in the third world, a middle-class professional, a school-age child.</a:t>
            </a:r>
            <a:r>
              <a:rPr lang="zh-CN" altLang="en-US" sz="1400" dirty="0"/>
              <a:t>参与者</a:t>
            </a:r>
            <a:r>
              <a:rPr lang="en-US" altLang="zh-CN" sz="1400" dirty="0"/>
              <a:t>:</a:t>
            </a:r>
            <a:r>
              <a:rPr lang="zh-CN" altLang="en-US" sz="1400" dirty="0"/>
              <a:t>一个独裁者，一个第三世界的农民，一个中产阶级的专业人士，一个学龄儿童。</a:t>
            </a:r>
            <a:endParaRPr lang="en-GB" altLang="en-US" sz="1400" dirty="0"/>
          </a:p>
        </p:txBody>
      </p:sp>
      <p:sp>
        <p:nvSpPr>
          <p:cNvPr id="44037"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828600" y="155679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88121" y="1580356"/>
          <a:ext cx="441716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45058"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Conceptual Confusion </a:t>
            </a:r>
            <a:r>
              <a:rPr lang="zh-CN" altLang="en-US" sz="3200" b="1" dirty="0">
                <a:solidFill>
                  <a:srgbClr val="00B050"/>
                </a:solidFill>
              </a:rPr>
              <a:t>概念混淆</a:t>
            </a:r>
            <a:endParaRPr lang="en-GB" altLang="en-US" sz="3200" b="1" dirty="0">
              <a:solidFill>
                <a:srgbClr val="00B050"/>
              </a:solidFill>
            </a:endParaRPr>
          </a:p>
        </p:txBody>
      </p:sp>
      <p:sp>
        <p:nvSpPr>
          <p:cNvPr id="45059" name="TextBox 3"/>
          <p:cNvSpPr txBox="1">
            <a:spLocks noChangeArrowheads="1"/>
          </p:cNvSpPr>
          <p:nvPr/>
        </p:nvSpPr>
        <p:spPr bwMode="auto">
          <a:xfrm>
            <a:off x="4427538" y="981075"/>
            <a:ext cx="4357687"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We all rely on concepts as a means to orient ourselves to the world. They help us to understand, order, classify and judge information amongst many other functions. They also enable us to communicate (although, of course, not always as straightforwardly as we may believe).</a:t>
            </a:r>
            <a:r>
              <a:rPr lang="zh-CN" altLang="en-US" sz="1400" dirty="0"/>
              <a:t>我们都依赖概念作为一种手段来引导自己适应这个世界。它们帮助我们理解、排序、分类和判断信息，还有许多其他功能。它们也使我们能够交流</a:t>
            </a:r>
            <a:r>
              <a:rPr lang="en-US" altLang="zh-CN" sz="1400" dirty="0"/>
              <a:t>(</a:t>
            </a:r>
            <a:r>
              <a:rPr lang="zh-CN" altLang="en-US" sz="1400" dirty="0"/>
              <a:t>当然，并不总是像我们相信的那样直接</a:t>
            </a:r>
            <a:r>
              <a:rPr lang="en-US" altLang="zh-CN" sz="1400" dirty="0"/>
              <a:t>)</a:t>
            </a:r>
            <a:r>
              <a:rPr lang="zh-CN" altLang="en-US" sz="1400" dirty="0"/>
              <a:t>。</a:t>
            </a:r>
            <a:endParaRPr lang="en-GB" altLang="en-US" sz="1400" dirty="0"/>
          </a:p>
          <a:p>
            <a:pPr eaLnBrk="1" hangingPunct="1"/>
            <a:endParaRPr lang="en-GB" altLang="en-US" sz="1400" dirty="0"/>
          </a:p>
          <a:p>
            <a:pPr eaLnBrk="1" hangingPunct="1"/>
            <a:r>
              <a:rPr lang="en-GB" altLang="en-US" sz="1400" dirty="0"/>
              <a:t>It can be intellectually and emotionally difficult to have one’s concepts challenged, however when managed carefully it can be an incredibly rewarding – sometimes revelatory – experience.</a:t>
            </a:r>
            <a:r>
              <a:rPr lang="zh-CN" altLang="en-US" sz="1400" dirty="0"/>
              <a:t>在智力上和情感上，一个人的概念受到挑战都是困难的，然而，如果仔细管理，这可能是一个令人难以置信的有益经验</a:t>
            </a:r>
            <a:r>
              <a:rPr lang="en-US" altLang="zh-CN" sz="1400" dirty="0"/>
              <a:t>—</a:t>
            </a:r>
            <a:r>
              <a:rPr lang="zh-CN" altLang="en-US" sz="1400" dirty="0"/>
              <a:t>有时是启示性的经验。</a:t>
            </a:r>
            <a:endParaRPr lang="en-GB" altLang="en-US" sz="1400" dirty="0"/>
          </a:p>
          <a:p>
            <a:pPr eaLnBrk="1" hangingPunct="1"/>
            <a:endParaRPr lang="en-GB" altLang="en-US" sz="1400" dirty="0"/>
          </a:p>
          <a:p>
            <a:pPr eaLnBrk="1" hangingPunct="1"/>
            <a:r>
              <a:rPr lang="en-GB" altLang="en-US" sz="1400" dirty="0"/>
              <a:t>Make a point of explicitly challenging students’ concepts; push their reasoning, use counterexamples, counterfactual thinking, your own wider base of knowledge. Then, ask students to reflect on their concepts and consider what process has taken place and what it might mean for their future thought.</a:t>
            </a:r>
          </a:p>
        </p:txBody>
      </p:sp>
      <p:sp>
        <p:nvSpPr>
          <p:cNvPr id="45061" name="TextBox 4">
            <a:hlinkClick r:id="rId8"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8" action="ppaction://hlinksldjump"/>
              </a:rPr>
              <a:t>Contents Page</a:t>
            </a:r>
            <a:endParaRPr lang="en-GB" altLang="en-US" sz="1400"/>
          </a:p>
        </p:txBody>
      </p:sp>
      <p:sp>
        <p:nvSpPr>
          <p:cNvPr id="7" name="Title 1"/>
          <p:cNvSpPr txBox="1">
            <a:spLocks/>
          </p:cNvSpPr>
          <p:nvPr/>
        </p:nvSpPr>
        <p:spPr bwMode="auto">
          <a:xfrm>
            <a:off x="251520" y="5517232"/>
            <a:ext cx="4104456" cy="1109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a:lstStyle>
          <a:p>
            <a:pPr algn="l" eaLnBrk="1" hangingPunct="1"/>
            <a:r>
              <a:rPr lang="zh-CN" altLang="en-US" sz="1400" dirty="0">
                <a:latin typeface="Arial" panose="020B0604020202020204" pitchFamily="34" charset="0"/>
                <a:ea typeface="+mn-ea"/>
                <a:cs typeface="Arial" panose="020B0604020202020204" pitchFamily="34" charset="0"/>
              </a:rPr>
              <a:t>提出一个观点明确挑战学生的概念</a:t>
            </a:r>
            <a:r>
              <a:rPr lang="en-US" altLang="zh-CN" sz="1400" dirty="0">
                <a:latin typeface="Arial" panose="020B0604020202020204" pitchFamily="34" charset="0"/>
                <a:ea typeface="+mn-ea"/>
                <a:cs typeface="Arial" panose="020B0604020202020204" pitchFamily="34" charset="0"/>
              </a:rPr>
              <a:t>; </a:t>
            </a:r>
            <a:r>
              <a:rPr lang="zh-CN" altLang="en-US" sz="1400" dirty="0">
                <a:latin typeface="Arial" panose="020B0604020202020204" pitchFamily="34" charset="0"/>
                <a:ea typeface="+mn-ea"/>
                <a:cs typeface="Arial" panose="020B0604020202020204" pitchFamily="34" charset="0"/>
              </a:rPr>
              <a:t>推动他们的推理，使用反例，反事实的思维，和你自己更广泛的知识基础。然后，让学生反思他们的概念，思考发生了什么过程，以及这对他们未来的思想可能意味着什么。</a:t>
            </a:r>
            <a:endParaRPr lang="en-GB" altLang="en-US" sz="1400" dirty="0">
              <a:latin typeface="Arial" panose="020B0604020202020204" pitchFamily="34" charset="0"/>
              <a:ea typeface="+mn-ea"/>
              <a:cs typeface="Arial" panose="020B060402020202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Decisions </a:t>
            </a:r>
            <a:r>
              <a:rPr lang="zh-CN" altLang="en-US" b="1" dirty="0">
                <a:solidFill>
                  <a:srgbClr val="00B050"/>
                </a:solidFill>
              </a:rPr>
              <a:t>决定</a:t>
            </a:r>
            <a:endParaRPr lang="en-GB" altLang="en-US" b="1" dirty="0">
              <a:solidFill>
                <a:srgbClr val="00B050"/>
              </a:solidFill>
            </a:endParaRPr>
          </a:p>
        </p:txBody>
      </p:sp>
      <p:sp>
        <p:nvSpPr>
          <p:cNvPr id="46083" name="TextBox 3"/>
          <p:cNvSpPr txBox="1">
            <a:spLocks noChangeArrowheads="1"/>
          </p:cNvSpPr>
          <p:nvPr/>
        </p:nvSpPr>
        <p:spPr bwMode="auto">
          <a:xfrm>
            <a:off x="4427538" y="1125538"/>
            <a:ext cx="435768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Making good decisions often requires careful thought and consideration, weighing up of options and an understanding of the motives of ourselves and others.</a:t>
            </a:r>
            <a:r>
              <a:rPr lang="zh-CN" altLang="en-US" sz="1600" dirty="0"/>
              <a:t>做出好的决定通常需要仔细的思考，权衡各种选择，理解我们自己和他人的动机。</a:t>
            </a:r>
            <a:endParaRPr lang="en-GB" altLang="en-US" sz="1600" dirty="0"/>
          </a:p>
          <a:p>
            <a:pPr eaLnBrk="1" hangingPunct="1"/>
            <a:endParaRPr lang="en-GB" altLang="en-US" sz="1600" dirty="0"/>
          </a:p>
          <a:p>
            <a:pPr eaLnBrk="1" hangingPunct="1"/>
            <a:r>
              <a:rPr lang="en-GB" altLang="en-US" sz="1600" dirty="0"/>
              <a:t>Set students decisions which they have to make and ask them to explain and/or justify the reasoning behind what they have chosen.</a:t>
            </a:r>
            <a:r>
              <a:rPr lang="zh-CN" altLang="en-US" sz="1600" dirty="0"/>
              <a:t>让学生做出他们必须做出的决定，并要求他们解释和</a:t>
            </a:r>
            <a:r>
              <a:rPr lang="en-US" altLang="zh-CN" sz="1600" dirty="0"/>
              <a:t>/</a:t>
            </a:r>
            <a:r>
              <a:rPr lang="zh-CN" altLang="en-US" sz="1600" dirty="0"/>
              <a:t>或证明他们做出选择的理由。</a:t>
            </a:r>
            <a:endParaRPr lang="en-GB" altLang="en-US" sz="1600" dirty="0"/>
          </a:p>
          <a:p>
            <a:pPr eaLnBrk="1" hangingPunct="1"/>
            <a:endParaRPr lang="en-GB" altLang="en-US" sz="1600" dirty="0"/>
          </a:p>
          <a:p>
            <a:pPr eaLnBrk="1" hangingPunct="1"/>
            <a:r>
              <a:rPr lang="en-GB" altLang="en-US" sz="1600" dirty="0"/>
              <a:t>For example; </a:t>
            </a:r>
            <a:r>
              <a:rPr lang="zh-CN" altLang="en-US" sz="1600" dirty="0"/>
              <a:t>例如：</a:t>
            </a:r>
            <a:endParaRPr lang="en-GB" altLang="en-US" sz="1600" dirty="0"/>
          </a:p>
          <a:p>
            <a:pPr eaLnBrk="1" hangingPunct="1"/>
            <a:endParaRPr lang="en-GB" altLang="en-US" sz="1600" dirty="0"/>
          </a:p>
          <a:p>
            <a:pPr eaLnBrk="1" hangingPunct="1">
              <a:buFontTx/>
              <a:buChar char="-"/>
            </a:pPr>
            <a:r>
              <a:rPr lang="en-GB" altLang="en-US" sz="1600" dirty="0"/>
              <a:t>How should taxes be spent?</a:t>
            </a:r>
            <a:r>
              <a:rPr lang="zh-CN" altLang="en-US" sz="1600" dirty="0"/>
              <a:t>税收应该如何使用？</a:t>
            </a:r>
            <a:endParaRPr lang="en-GB" altLang="en-US" sz="1600" dirty="0"/>
          </a:p>
          <a:p>
            <a:pPr eaLnBrk="1" hangingPunct="1">
              <a:buFontTx/>
              <a:buChar char="-"/>
            </a:pPr>
            <a:r>
              <a:rPr lang="en-GB" altLang="en-US" sz="1600" dirty="0"/>
              <a:t>What should we learn next lesson?</a:t>
            </a:r>
            <a:r>
              <a:rPr lang="zh-CN" altLang="en-US" sz="1600" dirty="0"/>
              <a:t>下一课我们应该学什么？</a:t>
            </a:r>
            <a:endParaRPr lang="en-GB" altLang="en-US" sz="1600" dirty="0"/>
          </a:p>
          <a:p>
            <a:pPr eaLnBrk="1" hangingPunct="1">
              <a:buFontTx/>
              <a:buChar char="-"/>
            </a:pPr>
            <a:r>
              <a:rPr lang="en-GB" altLang="en-US" sz="1600" dirty="0"/>
              <a:t>Is it better to conduct field or laboratory experiments in this topic?</a:t>
            </a:r>
            <a:r>
              <a:rPr lang="zh-CN" altLang="en-US" sz="1600" dirty="0"/>
              <a:t>这个课题是做现场实验还是实验室实验更好？</a:t>
            </a:r>
            <a:endParaRPr lang="en-GB" altLang="en-US" sz="1600" dirty="0"/>
          </a:p>
        </p:txBody>
      </p:sp>
      <p:sp>
        <p:nvSpPr>
          <p:cNvPr id="46084"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828600" y="1493838"/>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Fact or Opinion </a:t>
            </a:r>
            <a:r>
              <a:rPr lang="zh-CN" altLang="en-US" sz="3200" b="1" dirty="0">
                <a:solidFill>
                  <a:srgbClr val="00B050"/>
                </a:solidFill>
              </a:rPr>
              <a:t>事实或意见</a:t>
            </a:r>
            <a:endParaRPr lang="en-GB" altLang="en-US" sz="3200" b="1" dirty="0">
              <a:solidFill>
                <a:srgbClr val="00B050"/>
              </a:solidFill>
            </a:endParaRPr>
          </a:p>
        </p:txBody>
      </p:sp>
      <p:sp>
        <p:nvSpPr>
          <p:cNvPr id="47107" name="TextBox 3"/>
          <p:cNvSpPr txBox="1">
            <a:spLocks noChangeArrowheads="1"/>
          </p:cNvSpPr>
          <p:nvPr/>
        </p:nvSpPr>
        <p:spPr bwMode="auto">
          <a:xfrm>
            <a:off x="5148064" y="981075"/>
            <a:ext cx="3637161"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Separating fact and opinion is an important skill in everyday life – when in contact with the media, talking with others, at work etc.</a:t>
            </a:r>
            <a:r>
              <a:rPr lang="zh-CN" altLang="en-US" sz="1400" dirty="0"/>
              <a:t>在日常生活中</a:t>
            </a:r>
            <a:r>
              <a:rPr lang="en-US" altLang="zh-CN" sz="1400" dirty="0"/>
              <a:t>—</a:t>
            </a:r>
            <a:r>
              <a:rPr lang="zh-CN" altLang="en-US" sz="1400" dirty="0"/>
              <a:t>与媒体接触、与他人交谈、工作中等等，将事实和观点分开是一项重要的技能。</a:t>
            </a:r>
            <a:endParaRPr lang="en-GB" altLang="en-US" sz="1400" dirty="0"/>
          </a:p>
          <a:p>
            <a:pPr eaLnBrk="1" hangingPunct="1"/>
            <a:endParaRPr lang="en-GB" altLang="en-US" sz="1400" dirty="0"/>
          </a:p>
          <a:p>
            <a:pPr eaLnBrk="1" hangingPunct="1"/>
            <a:r>
              <a:rPr lang="en-GB" altLang="en-US" sz="1400" dirty="0"/>
              <a:t>Ask students to pull apart articles, reports or other texts in order to discern which aspects are factual and which are opinion.</a:t>
            </a:r>
            <a:r>
              <a:rPr lang="zh-CN" altLang="en-US" sz="1400" dirty="0"/>
              <a:t>要求学生将文章、报告或其他文本分开，以便辨别哪些方面是事实，哪些是观点。</a:t>
            </a:r>
            <a:endParaRPr lang="en-GB" altLang="en-US" sz="1400" dirty="0"/>
          </a:p>
          <a:p>
            <a:pPr eaLnBrk="1" hangingPunct="1"/>
            <a:endParaRPr lang="en-GB" altLang="en-US" sz="1400" dirty="0"/>
          </a:p>
          <a:p>
            <a:pPr eaLnBrk="1" hangingPunct="1"/>
            <a:r>
              <a:rPr lang="en-GB" altLang="en-US" sz="1400" dirty="0">
                <a:solidFill>
                  <a:srgbClr val="7030A0"/>
                </a:solidFill>
              </a:rPr>
              <a:t>Extend by: </a:t>
            </a:r>
            <a:r>
              <a:rPr lang="zh-CN" altLang="en-US" sz="1400" dirty="0">
                <a:solidFill>
                  <a:srgbClr val="7030A0"/>
                </a:solidFill>
              </a:rPr>
              <a:t>拓展：</a:t>
            </a:r>
            <a:endParaRPr lang="en-GB" altLang="en-US" sz="1400" dirty="0">
              <a:solidFill>
                <a:srgbClr val="7030A0"/>
              </a:solidFill>
            </a:endParaRPr>
          </a:p>
          <a:p>
            <a:pPr eaLnBrk="1" hangingPunct="1"/>
            <a:endParaRPr lang="en-GB" altLang="en-US" sz="1400" dirty="0">
              <a:solidFill>
                <a:srgbClr val="7030A0"/>
              </a:solidFill>
            </a:endParaRPr>
          </a:p>
          <a:p>
            <a:pPr eaLnBrk="1" hangingPunct="1">
              <a:buFontTx/>
              <a:buChar char="-"/>
            </a:pPr>
            <a:r>
              <a:rPr lang="en-GB" altLang="en-US" sz="1400" dirty="0">
                <a:solidFill>
                  <a:srgbClr val="7030A0"/>
                </a:solidFill>
              </a:rPr>
              <a:t>Challenging students to think about the comparative validity of fact and opinion.</a:t>
            </a:r>
            <a:r>
              <a:rPr lang="zh-CN" altLang="en-US" sz="1400" dirty="0">
                <a:solidFill>
                  <a:srgbClr val="7030A0"/>
                </a:solidFill>
              </a:rPr>
              <a:t>挑战学生思考事实和观点的相对有效性。</a:t>
            </a:r>
            <a:endParaRPr lang="en-GB" altLang="en-US" sz="1400" dirty="0">
              <a:solidFill>
                <a:srgbClr val="7030A0"/>
              </a:solidFill>
            </a:endParaRPr>
          </a:p>
          <a:p>
            <a:pPr eaLnBrk="1" hangingPunct="1">
              <a:buFontTx/>
              <a:buChar char="-"/>
            </a:pPr>
            <a:endParaRPr lang="en-GB" altLang="en-US" sz="1400" dirty="0">
              <a:solidFill>
                <a:srgbClr val="7030A0"/>
              </a:solidFill>
            </a:endParaRPr>
          </a:p>
          <a:p>
            <a:pPr eaLnBrk="1" hangingPunct="1">
              <a:buFontTx/>
              <a:buChar char="-"/>
            </a:pPr>
            <a:r>
              <a:rPr lang="en-GB" altLang="en-US" sz="1400" dirty="0">
                <a:solidFill>
                  <a:srgbClr val="7030A0"/>
                </a:solidFill>
              </a:rPr>
              <a:t>Asking what ‘facts’  </a:t>
            </a:r>
            <a:r>
              <a:rPr lang="en-GB" altLang="en-US" sz="1400" i="1" dirty="0">
                <a:solidFill>
                  <a:srgbClr val="7030A0"/>
                </a:solidFill>
              </a:rPr>
              <a:t>can</a:t>
            </a:r>
            <a:r>
              <a:rPr lang="en-GB" altLang="en-US" sz="1400" dirty="0">
                <a:solidFill>
                  <a:srgbClr val="7030A0"/>
                </a:solidFill>
              </a:rPr>
              <a:t> be definitely known.</a:t>
            </a:r>
            <a:r>
              <a:rPr lang="zh-CN" altLang="en-US" sz="1400" dirty="0">
                <a:solidFill>
                  <a:srgbClr val="7030A0"/>
                </a:solidFill>
              </a:rPr>
              <a:t>问学生哪些“事实”是</a:t>
            </a:r>
            <a:r>
              <a:rPr lang="zh-CN" altLang="en-US" sz="1400" i="1" dirty="0">
                <a:solidFill>
                  <a:srgbClr val="7030A0"/>
                </a:solidFill>
              </a:rPr>
              <a:t>可以</a:t>
            </a:r>
            <a:r>
              <a:rPr lang="zh-CN" altLang="en-US" sz="1400" dirty="0">
                <a:solidFill>
                  <a:srgbClr val="7030A0"/>
                </a:solidFill>
              </a:rPr>
              <a:t>肯定知道的。</a:t>
            </a:r>
            <a:endParaRPr lang="en-GB" altLang="en-US" sz="1400" dirty="0">
              <a:solidFill>
                <a:srgbClr val="7030A0"/>
              </a:solidFill>
            </a:endParaRPr>
          </a:p>
          <a:p>
            <a:pPr eaLnBrk="1" hangingPunct="1">
              <a:buFontTx/>
              <a:buChar char="-"/>
            </a:pPr>
            <a:endParaRPr lang="en-GB" altLang="en-US" sz="1400" dirty="0">
              <a:solidFill>
                <a:srgbClr val="7030A0"/>
              </a:solidFill>
            </a:endParaRPr>
          </a:p>
          <a:p>
            <a:pPr eaLnBrk="1" hangingPunct="1">
              <a:buFontTx/>
              <a:buChar char="-"/>
            </a:pPr>
            <a:r>
              <a:rPr lang="en-GB" altLang="en-US" sz="1400" dirty="0">
                <a:solidFill>
                  <a:srgbClr val="7030A0"/>
                </a:solidFill>
              </a:rPr>
              <a:t>Getting students to analyse what authorities the facts and opinions rely on.</a:t>
            </a:r>
            <a:r>
              <a:rPr lang="zh-CN" altLang="en-US" sz="1400" dirty="0">
                <a:solidFill>
                  <a:srgbClr val="7030A0"/>
                </a:solidFill>
              </a:rPr>
              <a:t>让学生分析事实和观点所依赖的权威。</a:t>
            </a:r>
            <a:endParaRPr lang="en-GB" altLang="en-US" sz="1400" dirty="0">
              <a:solidFill>
                <a:srgbClr val="7030A0"/>
              </a:solidFill>
            </a:endParaRPr>
          </a:p>
        </p:txBody>
      </p:sp>
      <p:sp>
        <p:nvSpPr>
          <p:cNvPr id="47108"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2472518460"/>
              </p:ext>
            </p:extLst>
          </p:nvPr>
        </p:nvGraphicFramePr>
        <p:xfrm>
          <a:off x="179512" y="1442498"/>
          <a:ext cx="4968552"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Looking for Bias </a:t>
            </a:r>
            <a:r>
              <a:rPr lang="zh-CN" altLang="en-US" sz="3200" b="1" dirty="0">
                <a:solidFill>
                  <a:srgbClr val="00B050"/>
                </a:solidFill>
              </a:rPr>
              <a:t>寻找偏见</a:t>
            </a:r>
            <a:endParaRPr lang="en-GB" altLang="en-US" sz="3200" b="1" dirty="0">
              <a:solidFill>
                <a:srgbClr val="00B050"/>
              </a:solidFill>
            </a:endParaRPr>
          </a:p>
        </p:txBody>
      </p:sp>
      <p:sp>
        <p:nvSpPr>
          <p:cNvPr id="48131" name="TextBox 3"/>
          <p:cNvSpPr txBox="1">
            <a:spLocks noChangeArrowheads="1"/>
          </p:cNvSpPr>
          <p:nvPr/>
        </p:nvSpPr>
        <p:spPr bwMode="auto">
          <a:xfrm>
            <a:off x="4427538" y="981075"/>
            <a:ext cx="4357687"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Bias is everywhere, the nature of human experience is that it is partial. Ask students to engage with this idea by analysing texts or information related to the lesson to look for bias.</a:t>
            </a:r>
            <a:r>
              <a:rPr lang="zh-CN" altLang="en-US" sz="1600" dirty="0"/>
              <a:t>偏见无处不在，人类经验的本质是片面的。让学生通过分析课文或与课程相关的信息来理解这一观点，寻找偏见。</a:t>
            </a:r>
            <a:endParaRPr lang="en-GB" altLang="en-US" sz="1600" dirty="0"/>
          </a:p>
          <a:p>
            <a:pPr eaLnBrk="1" hangingPunct="1"/>
            <a:endParaRPr lang="en-GB" altLang="en-US" sz="1600" dirty="0"/>
          </a:p>
          <a:p>
            <a:pPr eaLnBrk="1" hangingPunct="1"/>
            <a:r>
              <a:rPr lang="en-GB" altLang="en-US" sz="1600" dirty="0">
                <a:solidFill>
                  <a:srgbClr val="7030A0"/>
                </a:solidFill>
              </a:rPr>
              <a:t>Extend by:</a:t>
            </a:r>
            <a:r>
              <a:rPr lang="zh-CN" altLang="en-US" sz="1600" dirty="0">
                <a:solidFill>
                  <a:srgbClr val="7030A0"/>
                </a:solidFill>
              </a:rPr>
              <a:t>拓展：</a:t>
            </a:r>
            <a:endParaRPr lang="en-GB" altLang="en-US" sz="1600" dirty="0">
              <a:solidFill>
                <a:srgbClr val="7030A0"/>
              </a:solidFill>
            </a:endParaRPr>
          </a:p>
          <a:p>
            <a:pPr eaLnBrk="1" hangingPunct="1"/>
            <a:endParaRPr lang="en-GB" altLang="en-US" sz="1600" dirty="0">
              <a:solidFill>
                <a:srgbClr val="7030A0"/>
              </a:solidFill>
            </a:endParaRPr>
          </a:p>
          <a:p>
            <a:pPr eaLnBrk="1" hangingPunct="1">
              <a:buFontTx/>
              <a:buChar char="-"/>
            </a:pPr>
            <a:r>
              <a:rPr lang="en-GB" altLang="en-US" sz="1600" dirty="0">
                <a:solidFill>
                  <a:srgbClr val="7030A0"/>
                </a:solidFill>
              </a:rPr>
              <a:t>Asking for a set of criteria for spotting bias.</a:t>
            </a:r>
            <a:r>
              <a:rPr lang="zh-CN" altLang="en-US" sz="1600" dirty="0">
                <a:solidFill>
                  <a:srgbClr val="7030A0"/>
                </a:solidFill>
              </a:rPr>
              <a:t>寻求一套发现偏见的标准。</a:t>
            </a:r>
            <a:endParaRPr lang="en-GB" altLang="en-US" sz="1600" dirty="0">
              <a:solidFill>
                <a:srgbClr val="7030A0"/>
              </a:solidFill>
            </a:endParaRPr>
          </a:p>
          <a:p>
            <a:pPr eaLnBrk="1" hangingPunct="1">
              <a:buFontTx/>
              <a:buChar char="-"/>
            </a:pPr>
            <a:endParaRPr lang="en-GB" altLang="en-US" sz="1600" dirty="0">
              <a:solidFill>
                <a:srgbClr val="7030A0"/>
              </a:solidFill>
            </a:endParaRPr>
          </a:p>
          <a:p>
            <a:pPr eaLnBrk="1" hangingPunct="1">
              <a:buFontTx/>
              <a:buChar char="-"/>
            </a:pPr>
            <a:r>
              <a:rPr lang="en-GB" altLang="en-US" sz="1600" dirty="0">
                <a:solidFill>
                  <a:srgbClr val="7030A0"/>
                </a:solidFill>
              </a:rPr>
              <a:t>Questioning whether bias is ever legitimate.</a:t>
            </a:r>
            <a:r>
              <a:rPr lang="zh-CN" altLang="en-US" sz="1600" dirty="0">
                <a:solidFill>
                  <a:srgbClr val="7030A0"/>
                </a:solidFill>
              </a:rPr>
              <a:t>质疑偏见是否合法。</a:t>
            </a:r>
            <a:endParaRPr lang="en-GB" altLang="en-US" sz="1600" dirty="0">
              <a:solidFill>
                <a:srgbClr val="7030A0"/>
              </a:solidFill>
            </a:endParaRPr>
          </a:p>
          <a:p>
            <a:pPr eaLnBrk="1" hangingPunct="1">
              <a:buFontTx/>
              <a:buChar char="-"/>
            </a:pPr>
            <a:endParaRPr lang="en-GB" altLang="en-US" sz="1600" dirty="0">
              <a:solidFill>
                <a:srgbClr val="7030A0"/>
              </a:solidFill>
            </a:endParaRPr>
          </a:p>
          <a:p>
            <a:pPr eaLnBrk="1" hangingPunct="1">
              <a:buFontTx/>
              <a:buChar char="-"/>
            </a:pPr>
            <a:r>
              <a:rPr lang="en-GB" altLang="en-US" sz="1600" dirty="0">
                <a:solidFill>
                  <a:srgbClr val="7030A0"/>
                </a:solidFill>
              </a:rPr>
              <a:t>Challenging students to compare different accounts of the same event or idea and synthesise them into a balanced piece of work.</a:t>
            </a:r>
            <a:r>
              <a:rPr lang="zh-CN" altLang="en-US" sz="1600" dirty="0">
                <a:solidFill>
                  <a:srgbClr val="7030A0"/>
                </a:solidFill>
              </a:rPr>
              <a:t>挑战学生比较同一事件或想法的不同说法，并将它们综合成一篇平衡的作品。</a:t>
            </a:r>
            <a:endParaRPr lang="en-GB" altLang="en-US" sz="1600" dirty="0">
              <a:solidFill>
                <a:srgbClr val="7030A0"/>
              </a:solidFill>
            </a:endParaRPr>
          </a:p>
        </p:txBody>
      </p:sp>
      <p:sp>
        <p:nvSpPr>
          <p:cNvPr id="48132"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07504" y="1470026"/>
          <a:ext cx="4320034" cy="40472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Influence </a:t>
            </a:r>
            <a:r>
              <a:rPr lang="zh-CN" altLang="en-US" b="1" dirty="0">
                <a:solidFill>
                  <a:srgbClr val="00B050"/>
                </a:solidFill>
              </a:rPr>
              <a:t>影响</a:t>
            </a:r>
            <a:endParaRPr lang="en-GB" altLang="en-US" b="1" dirty="0">
              <a:solidFill>
                <a:srgbClr val="00B050"/>
              </a:solidFill>
            </a:endParaRPr>
          </a:p>
        </p:txBody>
      </p:sp>
      <p:sp>
        <p:nvSpPr>
          <p:cNvPr id="49155" name="TextBox 3"/>
          <p:cNvSpPr txBox="1">
            <a:spLocks noChangeArrowheads="1"/>
          </p:cNvSpPr>
          <p:nvPr/>
        </p:nvSpPr>
        <p:spPr bwMode="auto">
          <a:xfrm>
            <a:off x="4427538" y="981075"/>
            <a:ext cx="4357687"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Set students the task of influencing others in the class. This could be over an idea, a perspective or a particular way of viewing the work or learning.</a:t>
            </a:r>
            <a:r>
              <a:rPr lang="zh-CN" altLang="en-US" sz="1400" dirty="0"/>
              <a:t>在课堂上给学生设定影响他人的任务。这可以是一种想法，一种观点或一种看待工作或学习的特殊方式。</a:t>
            </a:r>
            <a:endParaRPr lang="en-GB" altLang="en-US" sz="1400" dirty="0"/>
          </a:p>
          <a:p>
            <a:pPr eaLnBrk="1" hangingPunct="1"/>
            <a:endParaRPr lang="en-GB" altLang="en-US" sz="1400" dirty="0"/>
          </a:p>
          <a:p>
            <a:pPr eaLnBrk="1" hangingPunct="1"/>
            <a:r>
              <a:rPr lang="en-GB" altLang="en-US" sz="1400" dirty="0"/>
              <a:t>The task itself could take various forms –</a:t>
            </a:r>
            <a:r>
              <a:rPr lang="zh-CN" altLang="en-US" sz="1400" dirty="0"/>
              <a:t>这项任务本身可以采取各种形式</a:t>
            </a:r>
            <a:r>
              <a:rPr lang="en-US" altLang="zh-CN" sz="1400" dirty="0"/>
              <a:t>—</a:t>
            </a:r>
            <a:endParaRPr lang="en-GB" altLang="en-US" sz="1400" dirty="0"/>
          </a:p>
          <a:p>
            <a:pPr eaLnBrk="1" hangingPunct="1"/>
            <a:endParaRPr lang="en-GB" altLang="en-US" sz="1400" dirty="0"/>
          </a:p>
          <a:p>
            <a:pPr eaLnBrk="1" hangingPunct="1"/>
            <a:r>
              <a:rPr lang="en-GB" altLang="en-US" sz="1400" dirty="0"/>
              <a:t>Students must write a speech promoting what they believe;</a:t>
            </a:r>
            <a:r>
              <a:rPr lang="zh-CN" altLang="en-US" sz="1400" dirty="0"/>
              <a:t>学生们必须写一篇演讲来宣扬他们的信仰；</a:t>
            </a:r>
            <a:endParaRPr lang="en-GB" altLang="en-US" sz="1400" dirty="0"/>
          </a:p>
          <a:p>
            <a:pPr eaLnBrk="1" hangingPunct="1"/>
            <a:endParaRPr lang="en-GB" altLang="en-US" sz="1400" dirty="0"/>
          </a:p>
          <a:p>
            <a:pPr eaLnBrk="1" hangingPunct="1"/>
            <a:r>
              <a:rPr lang="en-GB" altLang="en-US" sz="1400" dirty="0"/>
              <a:t>Produce a presentation to persuade the audience of the veracity of their ideas;</a:t>
            </a:r>
            <a:r>
              <a:rPr lang="zh-CN" altLang="en-US" sz="1400" dirty="0"/>
              <a:t>做一场演讲，让听众相信他们观点的真实性；</a:t>
            </a:r>
            <a:endParaRPr lang="en-GB" altLang="en-US" sz="1400" dirty="0"/>
          </a:p>
          <a:p>
            <a:pPr eaLnBrk="1" hangingPunct="1"/>
            <a:endParaRPr lang="en-GB" altLang="en-US" sz="1400" dirty="0"/>
          </a:p>
          <a:p>
            <a:pPr eaLnBrk="1" hangingPunct="1"/>
            <a:r>
              <a:rPr lang="en-GB" altLang="en-US" sz="1400" dirty="0"/>
              <a:t>Speak to other students individually and try to convince them face-to-face.</a:t>
            </a:r>
            <a:r>
              <a:rPr lang="zh-CN" altLang="en-US" sz="1400" dirty="0"/>
              <a:t>与其他学生单独交谈，并试着面对面地说服他们。</a:t>
            </a:r>
            <a:endParaRPr lang="en-GB" altLang="en-US" sz="1400" dirty="0"/>
          </a:p>
          <a:p>
            <a:pPr eaLnBrk="1" hangingPunct="1"/>
            <a:endParaRPr lang="en-GB" altLang="en-US" sz="1400" dirty="0"/>
          </a:p>
          <a:p>
            <a:pPr eaLnBrk="1" hangingPunct="1"/>
            <a:r>
              <a:rPr lang="en-GB" altLang="en-US" sz="1400" dirty="0">
                <a:solidFill>
                  <a:srgbClr val="7030A0"/>
                </a:solidFill>
              </a:rPr>
              <a:t>Extend by asking students to evaluate their attempts at influencing others and how they would advise others to go about it.</a:t>
            </a:r>
            <a:r>
              <a:rPr lang="zh-CN" altLang="en-US" sz="1400" dirty="0">
                <a:solidFill>
                  <a:srgbClr val="7030A0"/>
                </a:solidFill>
              </a:rPr>
              <a:t>拓展：要求学生评价他们影响他人的尝试，以及他们会如何建议他人这样做。</a:t>
            </a:r>
            <a:endParaRPr lang="en-GB" altLang="en-US" sz="1400" dirty="0">
              <a:solidFill>
                <a:srgbClr val="7030A0"/>
              </a:solidFill>
            </a:endParaRPr>
          </a:p>
        </p:txBody>
      </p:sp>
      <p:sp>
        <p:nvSpPr>
          <p:cNvPr id="49156"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972616" y="908720"/>
          <a:ext cx="6096000" cy="554426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Typology </a:t>
            </a:r>
            <a:r>
              <a:rPr lang="zh-CN" altLang="en-US" b="1" dirty="0">
                <a:solidFill>
                  <a:srgbClr val="00B050"/>
                </a:solidFill>
              </a:rPr>
              <a:t>分类学</a:t>
            </a:r>
            <a:endParaRPr lang="en-GB" altLang="en-US" b="1" dirty="0">
              <a:solidFill>
                <a:srgbClr val="00B050"/>
              </a:solidFill>
            </a:endParaRPr>
          </a:p>
        </p:txBody>
      </p:sp>
      <p:sp>
        <p:nvSpPr>
          <p:cNvPr id="50179" name="TextBox 3"/>
          <p:cNvSpPr txBox="1">
            <a:spLocks noChangeArrowheads="1"/>
          </p:cNvSpPr>
          <p:nvPr/>
        </p:nvSpPr>
        <p:spPr bwMode="auto">
          <a:xfrm>
            <a:off x="5508104" y="1146010"/>
            <a:ext cx="3450158" cy="4185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A typology is a division of certain items into a classification system.</a:t>
            </a:r>
            <a:r>
              <a:rPr lang="zh-CN" altLang="en-US" sz="1400" dirty="0"/>
              <a:t>分类学是将某些项目划分为一个分类系统。</a:t>
            </a:r>
            <a:endParaRPr lang="en-GB" altLang="en-US" sz="1400" dirty="0"/>
          </a:p>
          <a:p>
            <a:pPr algn="ctr" eaLnBrk="1" hangingPunct="1"/>
            <a:endParaRPr lang="en-GB" altLang="en-US" sz="1400" dirty="0"/>
          </a:p>
          <a:p>
            <a:pPr eaLnBrk="1" hangingPunct="1"/>
            <a:r>
              <a:rPr lang="en-GB" altLang="en-US" sz="1400" dirty="0"/>
              <a:t>Challenge students to turn a collection of material into a typology. This could be related to the individual lesson, to the topic being studied or to the subject as a whole.</a:t>
            </a:r>
            <a:r>
              <a:rPr lang="zh-CN" altLang="en-US" sz="1400" dirty="0"/>
              <a:t>挑战学生把收集的材料变成一种分类学。这可能与个别课程有关，与正在学习的主题有关，或与学科整体有关。</a:t>
            </a:r>
            <a:endParaRPr lang="en-GB" altLang="en-US" sz="1400" dirty="0"/>
          </a:p>
          <a:p>
            <a:pPr algn="ctr" eaLnBrk="1" hangingPunct="1"/>
            <a:endParaRPr lang="en-GB" altLang="en-US" sz="1400" dirty="0"/>
          </a:p>
          <a:p>
            <a:pPr eaLnBrk="1" hangingPunct="1"/>
            <a:r>
              <a:rPr lang="en-GB" altLang="en-US" sz="1400" dirty="0">
                <a:solidFill>
                  <a:srgbClr val="7030A0"/>
                </a:solidFill>
              </a:rPr>
              <a:t>Extend by asking students to write a guide to their typology explaining how to use it and what logical system has been used to order the items contained within.</a:t>
            </a:r>
            <a:r>
              <a:rPr lang="zh-CN" altLang="en-US" sz="1400" dirty="0">
                <a:solidFill>
                  <a:srgbClr val="7030A0"/>
                </a:solidFill>
              </a:rPr>
              <a:t>拓展：要求学生编写一份分类学指南，解释如何使用分类学，以及使用了什么逻辑系统来对其中包含的项目进行排序。</a:t>
            </a:r>
            <a:endParaRPr lang="en-GB" altLang="en-US" sz="1400" dirty="0">
              <a:solidFill>
                <a:srgbClr val="7030A0"/>
              </a:solidFill>
            </a:endParaRPr>
          </a:p>
        </p:txBody>
      </p:sp>
      <p:sp>
        <p:nvSpPr>
          <p:cNvPr id="50180"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3127" y="1092424"/>
          <a:ext cx="6096000" cy="52484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Box 3"/>
          <p:cNvSpPr txBox="1">
            <a:spLocks noChangeArrowheads="1"/>
          </p:cNvSpPr>
          <p:nvPr/>
        </p:nvSpPr>
        <p:spPr bwMode="auto">
          <a:xfrm>
            <a:off x="388044" y="1092424"/>
            <a:ext cx="8425061"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Counterfactual thinking is thinking that runs counter to the facts. It is similar to ‘What if...’ thinking where one is ‘</a:t>
            </a:r>
            <a:r>
              <a:rPr lang="en-GB" altLang="en-US" sz="1600" i="1" dirty="0"/>
              <a:t>expressing what has not happened but could, would, or might under differing conditions</a:t>
            </a:r>
            <a:r>
              <a:rPr lang="en-GB" altLang="en-US" sz="1600" dirty="0"/>
              <a:t>’</a:t>
            </a:r>
            <a:r>
              <a:rPr lang="zh-CN" altLang="en-US" sz="1600" dirty="0"/>
              <a:t>反事实思维是与事实相悖的思维方式。类似于“如果</a:t>
            </a:r>
            <a:r>
              <a:rPr lang="en-US" altLang="zh-CN" sz="1600" dirty="0"/>
              <a:t>…</a:t>
            </a:r>
            <a:r>
              <a:rPr lang="zh-CN" altLang="en-US" sz="1600" dirty="0"/>
              <a:t>会怎样？”想想某人“表达没有发生，但在不同条件下可以、会或可能发生的事情”。</a:t>
            </a:r>
            <a:endParaRPr lang="en-GB" altLang="en-US" sz="1600" dirty="0"/>
          </a:p>
          <a:p>
            <a:pPr eaLnBrk="1" hangingPunct="1"/>
            <a:r>
              <a:rPr lang="en-GB" altLang="en-US" sz="1600" dirty="0"/>
              <a:t>Ask students to consider the ramifications of counterfactual statements, or, to come up with their own.</a:t>
            </a:r>
            <a:r>
              <a:rPr lang="zh-CN" altLang="en-US" sz="1600" dirty="0"/>
              <a:t>要求学生考虑反事实陈述的后果，或者，提出他们自己的观点。</a:t>
            </a:r>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endParaRPr lang="en-GB" altLang="en-US" sz="1600" dirty="0"/>
          </a:p>
          <a:p>
            <a:pPr algn="ctr" eaLnBrk="1" hangingPunct="1"/>
            <a:r>
              <a:rPr lang="en-GB" altLang="en-US" sz="1600" b="1" dirty="0"/>
              <a:t>Examples</a:t>
            </a:r>
            <a:r>
              <a:rPr lang="en-GB" altLang="en-US" sz="1600" dirty="0"/>
              <a:t>:</a:t>
            </a:r>
            <a:r>
              <a:rPr lang="zh-CN" altLang="en-US" sz="1600" dirty="0"/>
              <a:t>例如：</a:t>
            </a:r>
            <a:endParaRPr lang="en-GB" altLang="en-US" sz="1600" dirty="0"/>
          </a:p>
          <a:p>
            <a:pPr algn="ctr" eaLnBrk="1" hangingPunct="1"/>
            <a:endParaRPr lang="en-GB" altLang="en-US" sz="1600" dirty="0"/>
          </a:p>
          <a:p>
            <a:pPr eaLnBrk="1" hangingPunct="1"/>
            <a:r>
              <a:rPr lang="en-GB" altLang="en-US" sz="1400" dirty="0"/>
              <a:t>What if America had chosen not to get involved in World War Two?</a:t>
            </a:r>
            <a:r>
              <a:rPr lang="zh-CN" altLang="en-US" sz="1400" dirty="0"/>
              <a:t>如果美国选择不参与第二次世界大战会怎样</a:t>
            </a:r>
            <a:r>
              <a:rPr lang="en-US" altLang="zh-CN" sz="1400" dirty="0"/>
              <a:t>?</a:t>
            </a:r>
            <a:endParaRPr lang="en-GB" altLang="en-US" sz="1400" dirty="0"/>
          </a:p>
          <a:p>
            <a:pPr eaLnBrk="1" hangingPunct="1"/>
            <a:endParaRPr lang="en-GB" altLang="en-US" sz="1400" dirty="0"/>
          </a:p>
          <a:p>
            <a:pPr eaLnBrk="1" hangingPunct="1"/>
            <a:r>
              <a:rPr lang="en-GB" altLang="en-US" sz="1400" dirty="0"/>
              <a:t>How might the world be different if Barack Obama had lost the 2008 presidential election?</a:t>
            </a:r>
            <a:r>
              <a:rPr lang="zh-CN" altLang="en-US" sz="1400" dirty="0"/>
              <a:t>如果巴拉克</a:t>
            </a:r>
            <a:r>
              <a:rPr lang="en-US" altLang="zh-CN" sz="1400" dirty="0"/>
              <a:t>•</a:t>
            </a:r>
            <a:r>
              <a:rPr lang="zh-CN" altLang="en-US" sz="1400" dirty="0"/>
              <a:t>奥巴马在</a:t>
            </a:r>
            <a:r>
              <a:rPr lang="en-US" altLang="zh-CN" sz="1400" dirty="0"/>
              <a:t>2008</a:t>
            </a:r>
            <a:r>
              <a:rPr lang="zh-CN" altLang="en-US" sz="1400" dirty="0"/>
              <a:t>年总统大选中失利，世界会有什么不同</a:t>
            </a:r>
            <a:r>
              <a:rPr lang="en-US" altLang="zh-CN" sz="1400" dirty="0"/>
              <a:t>?</a:t>
            </a:r>
            <a:endParaRPr lang="en-GB" altLang="en-US" sz="1400" dirty="0"/>
          </a:p>
          <a:p>
            <a:pPr eaLnBrk="1" hangingPunct="1"/>
            <a:endParaRPr lang="en-GB" altLang="en-US" sz="1400" dirty="0"/>
          </a:p>
          <a:p>
            <a:pPr eaLnBrk="1" hangingPunct="1"/>
            <a:r>
              <a:rPr lang="en-GB" altLang="en-US" sz="1400" dirty="0"/>
              <a:t>What if Martin Luther had been ignored by Christians in Germany?</a:t>
            </a:r>
            <a:r>
              <a:rPr lang="zh-CN" altLang="en-US" sz="1400" dirty="0"/>
              <a:t>如果马丁</a:t>
            </a:r>
            <a:r>
              <a:rPr lang="en-US" altLang="zh-CN" sz="1400" dirty="0"/>
              <a:t>·</a:t>
            </a:r>
            <a:r>
              <a:rPr lang="zh-CN" altLang="en-US" sz="1400" dirty="0"/>
              <a:t>路德被德国的基督徒忽视将会怎样？</a:t>
            </a:r>
            <a:endParaRPr lang="en-GB" altLang="en-US" sz="1400" dirty="0"/>
          </a:p>
        </p:txBody>
      </p:sp>
      <p:graphicFrame>
        <p:nvGraphicFramePr>
          <p:cNvPr id="2" name="Diagram 1"/>
          <p:cNvGraphicFramePr/>
          <p:nvPr>
            <p:extLst>
              <p:ext uri="{D42A27DB-BD31-4B8C-83A1-F6EECF244321}">
                <p14:modId xmlns:p14="http://schemas.microsoft.com/office/powerpoint/2010/main" val="291996880"/>
              </p:ext>
            </p:extLst>
          </p:nvPr>
        </p:nvGraphicFramePr>
        <p:xfrm>
          <a:off x="1552574" y="1412776"/>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1202" name="Title 1"/>
          <p:cNvSpPr>
            <a:spLocks noGrp="1"/>
          </p:cNvSpPr>
          <p:nvPr>
            <p:ph type="ctrTitle"/>
          </p:nvPr>
        </p:nvSpPr>
        <p:spPr>
          <a:xfrm>
            <a:off x="714375" y="-357188"/>
            <a:ext cx="7772400" cy="1470026"/>
          </a:xfrm>
        </p:spPr>
        <p:txBody>
          <a:bodyPr/>
          <a:lstStyle/>
          <a:p>
            <a:pPr eaLnBrk="1" hangingPunct="1"/>
            <a:r>
              <a:rPr lang="en-GB" altLang="en-US" b="1" dirty="0">
                <a:solidFill>
                  <a:srgbClr val="00B050"/>
                </a:solidFill>
              </a:rPr>
              <a:t>Counterfactual </a:t>
            </a:r>
            <a:r>
              <a:rPr lang="zh-CN" altLang="en-US" b="1" dirty="0">
                <a:solidFill>
                  <a:srgbClr val="00B050"/>
                </a:solidFill>
              </a:rPr>
              <a:t>反事实</a:t>
            </a:r>
            <a:endParaRPr lang="en-GB" altLang="en-US" b="1" dirty="0">
              <a:solidFill>
                <a:srgbClr val="00B050"/>
              </a:solidFill>
            </a:endParaRPr>
          </a:p>
        </p:txBody>
      </p:sp>
      <p:sp>
        <p:nvSpPr>
          <p:cNvPr id="51204" name="TextBox 4">
            <a:hlinkClick r:id="rId9"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9" action="ppaction://hlinksldjump"/>
              </a:rPr>
              <a:t>Contents Page</a:t>
            </a:r>
            <a:endParaRPr lang="en-GB"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Ethical Dilemmas </a:t>
            </a:r>
            <a:r>
              <a:rPr lang="zh-CN" altLang="en-US" sz="3600" b="1" dirty="0">
                <a:solidFill>
                  <a:srgbClr val="00B050"/>
                </a:solidFill>
                <a:latin typeface="Calibri" panose="020F0502020204030204" pitchFamily="34" charset="0"/>
              </a:rPr>
              <a:t>道德困境</a:t>
            </a:r>
            <a:endParaRPr lang="en-GB" altLang="en-US" sz="3600" b="1" dirty="0">
              <a:solidFill>
                <a:srgbClr val="00B050"/>
              </a:solidFill>
              <a:latin typeface="Calibri" panose="020F0502020204030204" pitchFamily="34" charset="0"/>
            </a:endParaRPr>
          </a:p>
        </p:txBody>
      </p:sp>
      <p:sp>
        <p:nvSpPr>
          <p:cNvPr id="6147" name="TextBox 4"/>
          <p:cNvSpPr txBox="1">
            <a:spLocks noChangeArrowheads="1"/>
          </p:cNvSpPr>
          <p:nvPr/>
        </p:nvSpPr>
        <p:spPr bwMode="auto">
          <a:xfrm>
            <a:off x="3851275" y="1341438"/>
            <a:ext cx="50419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latin typeface="Calibri" panose="020F0502020204030204" pitchFamily="34" charset="0"/>
              </a:rPr>
              <a:t>Ethics provides fertile ground for challenging thinking. The very notion of why we ought to act in a certain way is itself sharply contested.</a:t>
            </a:r>
            <a:r>
              <a:rPr lang="zh-CN" altLang="en-US" sz="1600" dirty="0">
                <a:latin typeface="Calibri" panose="020F0502020204030204" pitchFamily="34" charset="0"/>
              </a:rPr>
              <a:t>伦理为具有挑战性的思考提供了肥沃的土壤。我们为什么应该以某种方式行事，这个概念本身就存在激烈的争议。</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Ethical dilemmas provide a stimulating, testing experience for students in making moral judgements.</a:t>
            </a:r>
            <a:r>
              <a:rPr lang="zh-CN" altLang="en-US" sz="1600" dirty="0">
                <a:latin typeface="Calibri" panose="020F0502020204030204" pitchFamily="34" charset="0"/>
              </a:rPr>
              <a:t> 道德困境为学生作出道德判断提供了激励和考验性的经验。</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These websites contain a number of dilemmas (some may require alteration for the audience):</a:t>
            </a:r>
            <a:r>
              <a:rPr lang="zh-CN" altLang="en-US" sz="1600" dirty="0">
                <a:latin typeface="Calibri" panose="020F0502020204030204" pitchFamily="34" charset="0"/>
              </a:rPr>
              <a:t>这些网站包含了许多困境</a:t>
            </a:r>
            <a:r>
              <a:rPr lang="en-US" altLang="zh-CN" sz="1600" dirty="0">
                <a:latin typeface="Calibri" panose="020F0502020204030204" pitchFamily="34" charset="0"/>
              </a:rPr>
              <a:t>(</a:t>
            </a:r>
            <a:r>
              <a:rPr lang="zh-CN" altLang="en-US" sz="1600" dirty="0">
                <a:latin typeface="Calibri" panose="020F0502020204030204" pitchFamily="34" charset="0"/>
              </a:rPr>
              <a:t>有些可能需要为受众改变</a:t>
            </a:r>
            <a:r>
              <a:rPr lang="en-US" altLang="zh-CN" sz="1600" dirty="0">
                <a:latin typeface="Calibri" panose="020F0502020204030204" pitchFamily="34" charset="0"/>
              </a:rPr>
              <a:t>)</a:t>
            </a:r>
            <a:r>
              <a:rPr lang="zh-CN" altLang="en-US" sz="1600" dirty="0">
                <a:latin typeface="Calibri" panose="020F0502020204030204" pitchFamily="34" charset="0"/>
              </a:rPr>
              <a:t>：</a:t>
            </a:r>
            <a:endParaRPr lang="en-GB" altLang="en-US" sz="1600" dirty="0">
              <a:latin typeface="Calibri" panose="020F0502020204030204" pitchFamily="34" charset="0"/>
            </a:endParaRPr>
          </a:p>
          <a:p>
            <a:pPr eaLnBrk="1" hangingPunct="1"/>
            <a:endParaRPr lang="en-GB" altLang="en-US" sz="1400" dirty="0">
              <a:latin typeface="Calibri" panose="020F0502020204030204" pitchFamily="34" charset="0"/>
            </a:endParaRPr>
          </a:p>
          <a:p>
            <a:pPr eaLnBrk="1" hangingPunct="1"/>
            <a:r>
              <a:rPr lang="en-GB" altLang="en-US" sz="1400" dirty="0">
                <a:latin typeface="Calibri" panose="020F0502020204030204" pitchFamily="34" charset="0"/>
                <a:hlinkClick r:id="rId2"/>
              </a:rPr>
              <a:t>http://www.friesian.com/valley/dilemmas.htm</a:t>
            </a:r>
            <a:r>
              <a:rPr lang="en-GB" altLang="en-US" sz="1400" dirty="0">
                <a:latin typeface="Calibri" panose="020F0502020204030204" pitchFamily="34" charset="0"/>
              </a:rPr>
              <a:t> </a:t>
            </a:r>
          </a:p>
          <a:p>
            <a:pPr eaLnBrk="1" hangingPunct="1"/>
            <a:endParaRPr lang="en-GB" altLang="en-US" sz="1400" dirty="0">
              <a:latin typeface="Calibri" panose="020F0502020204030204" pitchFamily="34" charset="0"/>
            </a:endParaRPr>
          </a:p>
          <a:p>
            <a:pPr eaLnBrk="1" hangingPunct="1"/>
            <a:r>
              <a:rPr lang="en-GB" altLang="en-US" sz="1400" dirty="0">
                <a:latin typeface="Calibri" panose="020F0502020204030204" pitchFamily="34" charset="0"/>
                <a:hlinkClick r:id="rId3"/>
              </a:rPr>
              <a:t>http://www.tru.ca/ae/php/phil/mclaughl/courses/ethics/bioeth/dilemmas.htm</a:t>
            </a:r>
            <a:r>
              <a:rPr lang="en-GB" altLang="en-US" sz="1400" dirty="0">
                <a:latin typeface="Calibri" panose="020F0502020204030204" pitchFamily="34" charset="0"/>
              </a:rPr>
              <a:t> </a:t>
            </a:r>
          </a:p>
          <a:p>
            <a:pPr eaLnBrk="1" hangingPunct="1"/>
            <a:endParaRPr lang="en-GB" altLang="en-US" sz="1400" dirty="0">
              <a:latin typeface="Calibri" panose="020F0502020204030204" pitchFamily="34" charset="0"/>
            </a:endParaRPr>
          </a:p>
          <a:p>
            <a:pPr eaLnBrk="1" hangingPunct="1"/>
            <a:r>
              <a:rPr lang="en-GB" altLang="en-US" sz="1600" dirty="0">
                <a:solidFill>
                  <a:srgbClr val="7030A0"/>
                </a:solidFill>
                <a:latin typeface="Calibri" panose="020F0502020204030204" pitchFamily="34" charset="0"/>
              </a:rPr>
              <a:t>Extension: Ask students to construct their own moral dilemmas and then answer them.</a:t>
            </a:r>
            <a:r>
              <a:rPr lang="zh-CN" altLang="en-US" sz="1600" dirty="0">
                <a:solidFill>
                  <a:srgbClr val="7030A0"/>
                </a:solidFill>
                <a:latin typeface="Calibri" panose="020F0502020204030204" pitchFamily="34" charset="0"/>
              </a:rPr>
              <a:t>拓展</a:t>
            </a:r>
            <a:r>
              <a:rPr lang="en-US" altLang="zh-CN" sz="1600" dirty="0">
                <a:solidFill>
                  <a:srgbClr val="7030A0"/>
                </a:solidFill>
                <a:latin typeface="Calibri" panose="020F0502020204030204" pitchFamily="34" charset="0"/>
              </a:rPr>
              <a:t>:</a:t>
            </a:r>
            <a:r>
              <a:rPr lang="zh-CN" altLang="en-US" sz="1600" dirty="0">
                <a:solidFill>
                  <a:srgbClr val="7030A0"/>
                </a:solidFill>
                <a:latin typeface="Calibri" panose="020F0502020204030204" pitchFamily="34" charset="0"/>
              </a:rPr>
              <a:t>让学生构建自己的道德困境，然后回答。</a:t>
            </a:r>
            <a:endParaRPr lang="en-GB" altLang="en-US" sz="1600" dirty="0">
              <a:solidFill>
                <a:srgbClr val="7030A0"/>
              </a:solidFill>
              <a:latin typeface="Calibri" panose="020F0502020204030204" pitchFamily="34" charset="0"/>
            </a:endParaRPr>
          </a:p>
        </p:txBody>
      </p:sp>
      <p:sp>
        <p:nvSpPr>
          <p:cNvPr id="6149" name="TextBox 4">
            <a:hlinkClick r:id="rId4"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4" action="ppaction://hlinksldjump"/>
              </a:rPr>
              <a:t>Contents Page</a:t>
            </a:r>
            <a:endParaRPr lang="en-GB" altLang="en-US" sz="1400"/>
          </a:p>
        </p:txBody>
      </p:sp>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9239" y="1196752"/>
          <a:ext cx="3456384" cy="464006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2226"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Aesthetic Judgement </a:t>
            </a:r>
            <a:r>
              <a:rPr lang="zh-CN" altLang="en-US" sz="3200" b="1" dirty="0">
                <a:solidFill>
                  <a:srgbClr val="00B050"/>
                </a:solidFill>
              </a:rPr>
              <a:t>审美判断</a:t>
            </a:r>
            <a:endParaRPr lang="en-GB" altLang="en-US" sz="3200" b="1" dirty="0">
              <a:solidFill>
                <a:srgbClr val="00B050"/>
              </a:solidFill>
            </a:endParaRPr>
          </a:p>
        </p:txBody>
      </p:sp>
      <p:sp>
        <p:nvSpPr>
          <p:cNvPr id="52227" name="TextBox 3"/>
          <p:cNvSpPr txBox="1">
            <a:spLocks noChangeArrowheads="1"/>
          </p:cNvSpPr>
          <p:nvPr/>
        </p:nvSpPr>
        <p:spPr bwMode="auto">
          <a:xfrm>
            <a:off x="4427538" y="765175"/>
            <a:ext cx="471646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Students are asked to judge something aesthetically and then support this judgement with argument. They could also be asked to analyse the criteria which lay beneath the judgement they have made.</a:t>
            </a:r>
            <a:r>
              <a:rPr lang="zh-CN" altLang="en-US" sz="1400" dirty="0"/>
              <a:t>学生被要求从美学角度判断某物，然后用论点来支持这个判断。也可以让他们分析他们作出判断所依据的标准。</a:t>
            </a:r>
            <a:endParaRPr lang="en-GB" altLang="en-US" sz="1400" dirty="0"/>
          </a:p>
          <a:p>
            <a:pPr eaLnBrk="1" hangingPunct="1"/>
            <a:endParaRPr lang="en-GB" altLang="en-US" sz="1400" dirty="0"/>
          </a:p>
          <a:p>
            <a:pPr eaLnBrk="1" hangingPunct="1"/>
            <a:r>
              <a:rPr lang="en-GB" altLang="en-US" sz="1400" dirty="0"/>
              <a:t>Further, once students have begun to feel comfortable with making, explaining and defending aesthetic judgements, they can be challenged to investigate the philosophical consequences/problems that lead from this.</a:t>
            </a:r>
            <a:r>
              <a:rPr lang="zh-CN" altLang="en-US" sz="1400" dirty="0"/>
              <a:t>此外，一旦学生开始对做出、解释和捍卫审美判断感到自在，可以挑战他们去研究由此导致的哲学后果</a:t>
            </a:r>
            <a:r>
              <a:rPr lang="en-US" altLang="zh-CN" sz="1400" dirty="0"/>
              <a:t>/</a:t>
            </a:r>
            <a:r>
              <a:rPr lang="zh-CN" altLang="en-US" sz="1400" dirty="0"/>
              <a:t>问题。</a:t>
            </a:r>
            <a:endParaRPr lang="en-GB" altLang="en-US" sz="1400" dirty="0"/>
          </a:p>
          <a:p>
            <a:pPr eaLnBrk="1" hangingPunct="1"/>
            <a:endParaRPr lang="en-GB" altLang="en-US" sz="1400" dirty="0"/>
          </a:p>
          <a:p>
            <a:pPr eaLnBrk="1" hangingPunct="1"/>
            <a:r>
              <a:rPr lang="en-GB" altLang="en-US" sz="1400" dirty="0"/>
              <a:t>For example; </a:t>
            </a:r>
            <a:r>
              <a:rPr lang="zh-CN" altLang="en-US" sz="1400" dirty="0"/>
              <a:t>例如：</a:t>
            </a:r>
            <a:endParaRPr lang="en-GB" altLang="en-US" sz="1400" dirty="0"/>
          </a:p>
          <a:p>
            <a:pPr eaLnBrk="1" hangingPunct="1"/>
            <a:endParaRPr lang="en-GB" altLang="en-US" sz="1400" dirty="0"/>
          </a:p>
          <a:p>
            <a:pPr eaLnBrk="1" hangingPunct="1"/>
            <a:r>
              <a:rPr lang="en-GB" altLang="en-US" sz="1400" dirty="0"/>
              <a:t>Do aesthetic judgements rely on external criteria, or simply individual feelings?</a:t>
            </a:r>
            <a:r>
              <a:rPr lang="zh-CN" altLang="en-US" sz="1400" dirty="0"/>
              <a:t>审美判断是依赖于外在标准，还是仅仅依靠个人的感觉</a:t>
            </a:r>
            <a:endParaRPr lang="en-GB" altLang="en-US" sz="1400" dirty="0"/>
          </a:p>
          <a:p>
            <a:pPr eaLnBrk="1" hangingPunct="1"/>
            <a:endParaRPr lang="en-GB" altLang="en-US" sz="1400" dirty="0"/>
          </a:p>
          <a:p>
            <a:pPr eaLnBrk="1" hangingPunct="1"/>
            <a:r>
              <a:rPr lang="en-GB" altLang="en-US" sz="1400" dirty="0"/>
              <a:t>Is there a standard of ‘good’ in aesthetics that can be known, or only personal positions that can be defended?</a:t>
            </a:r>
            <a:r>
              <a:rPr lang="zh-CN" altLang="en-US" sz="1400" dirty="0"/>
              <a:t>在美学中是否有一个可以被了解的“好”的标准，或者只有可以被捍卫的个人立场。</a:t>
            </a:r>
            <a:endParaRPr lang="en-GB" altLang="en-US" sz="1400" dirty="0"/>
          </a:p>
        </p:txBody>
      </p:sp>
      <p:sp>
        <p:nvSpPr>
          <p:cNvPr id="52228"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3" name="Diagram 2"/>
          <p:cNvGraphicFramePr/>
          <p:nvPr/>
        </p:nvGraphicFramePr>
        <p:xfrm>
          <a:off x="323528" y="1402810"/>
          <a:ext cx="396044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3250"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Assumptions </a:t>
            </a:r>
            <a:r>
              <a:rPr lang="zh-CN" altLang="en-US" sz="3200" b="1" dirty="0">
                <a:solidFill>
                  <a:srgbClr val="00B050"/>
                </a:solidFill>
              </a:rPr>
              <a:t>假设</a:t>
            </a:r>
            <a:endParaRPr lang="en-GB" altLang="en-US" sz="3200" b="1" dirty="0">
              <a:solidFill>
                <a:srgbClr val="00B050"/>
              </a:solidFill>
            </a:endParaRPr>
          </a:p>
        </p:txBody>
      </p:sp>
      <p:sp>
        <p:nvSpPr>
          <p:cNvPr id="53251" name="TextBox 3"/>
          <p:cNvSpPr txBox="1">
            <a:spLocks noChangeArrowheads="1"/>
          </p:cNvSpPr>
          <p:nvPr/>
        </p:nvSpPr>
        <p:spPr bwMode="auto">
          <a:xfrm>
            <a:off x="179512" y="836712"/>
            <a:ext cx="8964488"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In critical thinking an assumption is a missing step in the reasoning. A reason which is not stated but on which an argument depends for its conclusion. For example:</a:t>
            </a:r>
            <a:r>
              <a:rPr lang="zh-CN" altLang="en-US" sz="1400" dirty="0"/>
              <a:t>在批判性思维中，假设是推理过程中缺失的一个步骤。</a:t>
            </a:r>
          </a:p>
          <a:p>
            <a:pPr eaLnBrk="1" hangingPunct="1"/>
            <a:r>
              <a:rPr lang="zh-CN" altLang="en-US" sz="1400" dirty="0"/>
              <a:t>假设是一个没有陈述的理由，但一个论点要依靠它来得出结论。例如：</a:t>
            </a:r>
            <a:endParaRPr lang="en-GB" altLang="en-US" sz="1400" dirty="0"/>
          </a:p>
          <a:p>
            <a:pPr eaLnBrk="1" hangingPunct="1"/>
            <a:endParaRPr lang="en-GB" altLang="en-US" sz="1400" dirty="0"/>
          </a:p>
          <a:p>
            <a:pPr eaLnBrk="1" hangingPunct="1"/>
            <a:r>
              <a:rPr lang="en-GB" altLang="en-US" sz="1400" dirty="0"/>
              <a:t>Chris works here.</a:t>
            </a:r>
            <a:r>
              <a:rPr lang="zh-CN" altLang="en-US" sz="1400" dirty="0"/>
              <a:t>克里斯在这里工作。</a:t>
            </a:r>
            <a:endParaRPr lang="en-GB" altLang="en-US" sz="1400" dirty="0"/>
          </a:p>
          <a:p>
            <a:pPr eaLnBrk="1" hangingPunct="1"/>
            <a:r>
              <a:rPr lang="en-GB" altLang="en-US" sz="1400" dirty="0"/>
              <a:t>The safe is broken and the money gone.</a:t>
            </a:r>
            <a:r>
              <a:rPr lang="zh-CN" altLang="en-US" sz="1400" dirty="0"/>
              <a:t>保险柜坏了，钱也不见了。</a:t>
            </a:r>
            <a:endParaRPr lang="en-GB" altLang="en-US" sz="1400" dirty="0"/>
          </a:p>
          <a:p>
            <a:pPr eaLnBrk="1" hangingPunct="1"/>
            <a:r>
              <a:rPr lang="en-GB" altLang="en-US" sz="1400" dirty="0"/>
              <a:t>Chris is not in today.</a:t>
            </a:r>
            <a:r>
              <a:rPr lang="zh-CN" altLang="en-US" sz="1400" dirty="0"/>
              <a:t>克里斯今天不在。</a:t>
            </a:r>
            <a:endParaRPr lang="en-GB" altLang="en-US" sz="1400" dirty="0"/>
          </a:p>
          <a:p>
            <a:pPr eaLnBrk="1" hangingPunct="1"/>
            <a:r>
              <a:rPr lang="en-GB" altLang="en-US" sz="1400" dirty="0"/>
              <a:t>Therefore Chris must have stolen the money.</a:t>
            </a:r>
            <a:r>
              <a:rPr lang="zh-CN" altLang="en-US" sz="1400" dirty="0"/>
              <a:t>因此，肯定是克里斯偷了钱。</a:t>
            </a:r>
            <a:endParaRPr lang="en-GB" altLang="en-US" sz="1400" dirty="0"/>
          </a:p>
          <a:p>
            <a:pPr eaLnBrk="1" hangingPunct="1"/>
            <a:endParaRPr lang="en-GB" altLang="en-US" sz="1400" dirty="0"/>
          </a:p>
          <a:p>
            <a:pPr eaLnBrk="1" hangingPunct="1"/>
            <a:r>
              <a:rPr lang="en-GB" altLang="en-US" sz="1400" dirty="0"/>
              <a:t>The assumption here is that Chris does not have some other reason for being absent.</a:t>
            </a:r>
            <a:r>
              <a:rPr lang="zh-CN" altLang="en-US" sz="1400" dirty="0"/>
              <a:t>这里的假设是，克里斯没有其他原因缺席。</a:t>
            </a:r>
            <a:endParaRPr lang="en-GB" altLang="en-US" sz="1400" dirty="0"/>
          </a:p>
          <a:p>
            <a:pPr eaLnBrk="1" hangingPunct="1"/>
            <a:r>
              <a:rPr lang="en-GB" altLang="en-US" sz="1400" dirty="0"/>
              <a:t>Give students arguments or newspaper articles and ask them to identify assumptions made by authors.</a:t>
            </a:r>
            <a:r>
              <a:rPr lang="zh-CN" altLang="en-US" sz="1400" dirty="0"/>
              <a:t>给学生论点或报纸文章，并让他们识别作者所作的假设。</a:t>
            </a:r>
            <a:endParaRPr lang="en-GB" altLang="en-US" sz="1400" dirty="0"/>
          </a:p>
          <a:p>
            <a:pPr eaLnBrk="1" hangingPunct="1"/>
            <a:r>
              <a:rPr lang="en-GB" altLang="en-US" sz="1400" dirty="0">
                <a:solidFill>
                  <a:srgbClr val="7030A0"/>
                </a:solidFill>
              </a:rPr>
              <a:t>Extend by asking students to develop arguments which contain assumptions and have them guess one another’s. </a:t>
            </a:r>
            <a:r>
              <a:rPr lang="zh-CN" altLang="en-US" sz="1400" dirty="0">
                <a:solidFill>
                  <a:srgbClr val="7030A0"/>
                </a:solidFill>
              </a:rPr>
              <a:t>拓展：要求学生形成包含假设的论点，并让他们相互猜测对方的观点。</a:t>
            </a:r>
            <a:endParaRPr lang="en-GB" altLang="en-US" sz="1400" dirty="0"/>
          </a:p>
        </p:txBody>
      </p:sp>
      <p:sp>
        <p:nvSpPr>
          <p:cNvPr id="53252"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extLst>
              <p:ext uri="{D42A27DB-BD31-4B8C-83A1-F6EECF244321}">
                <p14:modId xmlns:p14="http://schemas.microsoft.com/office/powerpoint/2010/main" val="1860411074"/>
              </p:ext>
            </p:extLst>
          </p:nvPr>
        </p:nvGraphicFramePr>
        <p:xfrm>
          <a:off x="236662" y="4000193"/>
          <a:ext cx="8727826" cy="2736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54274" name="Title 1"/>
          <p:cNvSpPr>
            <a:spLocks noGrp="1"/>
          </p:cNvSpPr>
          <p:nvPr>
            <p:ph type="ctrTitle"/>
          </p:nvPr>
        </p:nvSpPr>
        <p:spPr>
          <a:xfrm>
            <a:off x="714375" y="-357188"/>
            <a:ext cx="7772400" cy="1470026"/>
          </a:xfrm>
        </p:spPr>
        <p:txBody>
          <a:bodyPr/>
          <a:lstStyle/>
          <a:p>
            <a:pPr eaLnBrk="1" hangingPunct="1"/>
            <a:r>
              <a:rPr lang="en-GB" altLang="en-US" sz="3200" b="1" dirty="0">
                <a:solidFill>
                  <a:srgbClr val="00B050"/>
                </a:solidFill>
              </a:rPr>
              <a:t>Hypothetical Reasoning </a:t>
            </a:r>
            <a:r>
              <a:rPr lang="zh-CN" altLang="en-US" sz="3200" b="1" dirty="0">
                <a:solidFill>
                  <a:srgbClr val="00B050"/>
                </a:solidFill>
              </a:rPr>
              <a:t>假设推理</a:t>
            </a:r>
            <a:endParaRPr lang="en-GB" altLang="en-US" sz="3200" b="1" dirty="0">
              <a:solidFill>
                <a:srgbClr val="00B050"/>
              </a:solidFill>
            </a:endParaRPr>
          </a:p>
        </p:txBody>
      </p:sp>
      <p:sp>
        <p:nvSpPr>
          <p:cNvPr id="54275" name="TextBox 3"/>
          <p:cNvSpPr txBox="1">
            <a:spLocks noChangeArrowheads="1"/>
          </p:cNvSpPr>
          <p:nvPr/>
        </p:nvSpPr>
        <p:spPr bwMode="auto">
          <a:xfrm>
            <a:off x="4427538" y="765175"/>
            <a:ext cx="4357687"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dirty="0"/>
              <a:t>Hypothetical reasoning involves making a prediction. It generally takes the form: If X, then Y.</a:t>
            </a:r>
            <a:r>
              <a:rPr lang="zh-CN" altLang="en-US" sz="1400" dirty="0"/>
              <a:t>假设性推理包括作出预测。它通常是这样的</a:t>
            </a:r>
            <a:r>
              <a:rPr lang="en-US" altLang="zh-CN" sz="1400" dirty="0"/>
              <a:t>:</a:t>
            </a:r>
            <a:r>
              <a:rPr lang="zh-CN" altLang="en-US" sz="1400" dirty="0"/>
              <a:t>如果</a:t>
            </a:r>
            <a:r>
              <a:rPr lang="en-US" altLang="zh-CN" sz="1400" dirty="0"/>
              <a:t>X</a:t>
            </a:r>
            <a:r>
              <a:rPr lang="zh-CN" altLang="en-US" sz="1400" dirty="0"/>
              <a:t>，那么</a:t>
            </a:r>
            <a:r>
              <a:rPr lang="en-US" altLang="zh-CN" sz="1400" dirty="0"/>
              <a:t>Y</a:t>
            </a:r>
            <a:r>
              <a:rPr lang="zh-CN" altLang="en-US" sz="1400" dirty="0"/>
              <a:t>。</a:t>
            </a:r>
            <a:endParaRPr lang="en-GB" altLang="en-US" sz="1400" dirty="0"/>
          </a:p>
          <a:p>
            <a:pPr eaLnBrk="1" hangingPunct="1"/>
            <a:endParaRPr lang="en-GB" altLang="en-US" sz="1400" dirty="0"/>
          </a:p>
          <a:p>
            <a:pPr eaLnBrk="1" hangingPunct="1"/>
            <a:r>
              <a:rPr lang="en-GB" altLang="en-US" sz="1400" dirty="0"/>
              <a:t>For example:</a:t>
            </a:r>
            <a:r>
              <a:rPr lang="zh-CN" altLang="en-US" sz="1400" dirty="0"/>
              <a:t>例如：</a:t>
            </a:r>
            <a:endParaRPr lang="en-GB" altLang="en-US" sz="1400" dirty="0"/>
          </a:p>
          <a:p>
            <a:pPr eaLnBrk="1" hangingPunct="1"/>
            <a:endParaRPr lang="en-GB" altLang="en-US" sz="1400" dirty="0"/>
          </a:p>
          <a:p>
            <a:pPr eaLnBrk="1" hangingPunct="1"/>
            <a:r>
              <a:rPr lang="en-GB" altLang="en-US" sz="1400" dirty="0"/>
              <a:t>If it rains tomorrow, then I won’t be going to the park.</a:t>
            </a:r>
            <a:r>
              <a:rPr lang="zh-CN" altLang="en-US" sz="1400" dirty="0"/>
              <a:t>如果明天下雨，我就不去公园了。</a:t>
            </a:r>
            <a:endParaRPr lang="en-GB" altLang="en-US" sz="1400" dirty="0"/>
          </a:p>
          <a:p>
            <a:pPr eaLnBrk="1" hangingPunct="1"/>
            <a:endParaRPr lang="en-GB" altLang="en-US" sz="1400" dirty="0"/>
          </a:p>
          <a:p>
            <a:pPr eaLnBrk="1" hangingPunct="1"/>
            <a:r>
              <a:rPr lang="en-GB" altLang="en-US" sz="1400" dirty="0"/>
              <a:t>Or,</a:t>
            </a:r>
            <a:r>
              <a:rPr lang="zh-CN" altLang="en-US" sz="1400" dirty="0"/>
              <a:t>或，</a:t>
            </a:r>
            <a:endParaRPr lang="en-GB" altLang="en-US" sz="1400" dirty="0"/>
          </a:p>
          <a:p>
            <a:pPr eaLnBrk="1" hangingPunct="1"/>
            <a:endParaRPr lang="en-GB" altLang="en-US" sz="1400" dirty="0"/>
          </a:p>
          <a:p>
            <a:pPr eaLnBrk="1" hangingPunct="1"/>
            <a:r>
              <a:rPr lang="en-GB" altLang="en-US" sz="1400" dirty="0"/>
              <a:t>If the government raises taxes, then many people will leave the UK.</a:t>
            </a:r>
            <a:r>
              <a:rPr lang="zh-CN" altLang="en-US" sz="1400" dirty="0"/>
              <a:t>如果政府提高税收，那么很多人将离开英国。</a:t>
            </a:r>
            <a:endParaRPr lang="en-GB" altLang="en-US" sz="1400" dirty="0"/>
          </a:p>
          <a:p>
            <a:pPr eaLnBrk="1" hangingPunct="1"/>
            <a:endParaRPr lang="en-GB" altLang="en-US" sz="1400" dirty="0"/>
          </a:p>
          <a:p>
            <a:pPr eaLnBrk="1" hangingPunct="1"/>
            <a:r>
              <a:rPr lang="en-GB" altLang="en-US" sz="1400" dirty="0"/>
              <a:t>Ask students to come up with their own hypothetical reasoning and defend the likely validity of their arguments.</a:t>
            </a:r>
            <a:r>
              <a:rPr lang="zh-CN" altLang="en-US" sz="1400" dirty="0"/>
              <a:t>要求学生提出他们自己的假设推理，并为他们论点可能的正确性辩护。</a:t>
            </a:r>
            <a:endParaRPr lang="en-GB" altLang="en-US" sz="1400" dirty="0"/>
          </a:p>
          <a:p>
            <a:pPr eaLnBrk="1" hangingPunct="1"/>
            <a:endParaRPr lang="en-GB" altLang="en-US" sz="1400" dirty="0"/>
          </a:p>
          <a:p>
            <a:pPr eaLnBrk="1" hangingPunct="1"/>
            <a:r>
              <a:rPr lang="en-GB" altLang="en-US" sz="1400" dirty="0">
                <a:solidFill>
                  <a:srgbClr val="7030A0"/>
                </a:solidFill>
              </a:rPr>
              <a:t>Extend by asking students to swap arguments and challenge the validity of one another’s.</a:t>
            </a:r>
            <a:r>
              <a:rPr lang="zh-CN" altLang="en-US" sz="1400" dirty="0">
                <a:solidFill>
                  <a:srgbClr val="7030A0"/>
                </a:solidFill>
              </a:rPr>
              <a:t>拓展：要求学生交换论点，挑战彼此的正确性。</a:t>
            </a:r>
            <a:endParaRPr lang="en-GB" altLang="en-US" sz="1400" dirty="0">
              <a:solidFill>
                <a:srgbClr val="7030A0"/>
              </a:solidFill>
            </a:endParaRPr>
          </a:p>
        </p:txBody>
      </p:sp>
      <p:sp>
        <p:nvSpPr>
          <p:cNvPr id="54276" name="TextBox 4">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graphicFrame>
        <p:nvGraphicFramePr>
          <p:cNvPr id="2" name="Diagram 1"/>
          <p:cNvGraphicFramePr/>
          <p:nvPr/>
        </p:nvGraphicFramePr>
        <p:xfrm>
          <a:off x="520204" y="765174"/>
          <a:ext cx="3691755" cy="59086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ctrTitle"/>
          </p:nvPr>
        </p:nvSpPr>
        <p:spPr>
          <a:xfrm>
            <a:off x="684213" y="-387350"/>
            <a:ext cx="7772400" cy="1470025"/>
          </a:xfrm>
        </p:spPr>
        <p:txBody>
          <a:bodyPr/>
          <a:lstStyle/>
          <a:p>
            <a:pPr eaLnBrk="1" hangingPunct="1"/>
            <a:r>
              <a:rPr lang="en-GB" altLang="en-US" b="1" dirty="0">
                <a:solidFill>
                  <a:srgbClr val="00B050"/>
                </a:solidFill>
              </a:rPr>
              <a:t>Tube Line </a:t>
            </a:r>
            <a:r>
              <a:rPr lang="zh-CN" altLang="en-US" b="1" dirty="0">
                <a:solidFill>
                  <a:srgbClr val="00B050"/>
                </a:solidFill>
              </a:rPr>
              <a:t>管路</a:t>
            </a:r>
            <a:endParaRPr lang="en-GB" altLang="en-US" b="1" dirty="0">
              <a:solidFill>
                <a:srgbClr val="00B050"/>
              </a:solidFill>
            </a:endParaRPr>
          </a:p>
        </p:txBody>
      </p:sp>
      <p:sp>
        <p:nvSpPr>
          <p:cNvPr id="55299"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sp>
        <p:nvSpPr>
          <p:cNvPr id="55300" name="TextBox 5"/>
          <p:cNvSpPr txBox="1">
            <a:spLocks noChangeArrowheads="1"/>
          </p:cNvSpPr>
          <p:nvPr/>
        </p:nvSpPr>
        <p:spPr bwMode="auto">
          <a:xfrm>
            <a:off x="4787900" y="1412875"/>
            <a:ext cx="38163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t>Give students a blank tube map and place a key concept at one or both ends. Ask them to fill in the rest of the stations so that there is a clear connection between each consecutive one.</a:t>
            </a:r>
            <a:r>
              <a:rPr lang="zh-CN" altLang="en-US" sz="1600" dirty="0"/>
              <a:t>给学生一张空白的管路图，并在其中一端或两端放置一个关键概念。</a:t>
            </a:r>
          </a:p>
          <a:p>
            <a:pPr eaLnBrk="1" hangingPunct="1"/>
            <a:r>
              <a:rPr lang="zh-CN" altLang="en-US" sz="1600" dirty="0"/>
              <a:t>让他们填写剩下的站点，这样每个连续的站点之间就有清晰的联系。</a:t>
            </a:r>
            <a:endParaRPr lang="en-GB" altLang="en-US" sz="1600" dirty="0"/>
          </a:p>
          <a:p>
            <a:pPr eaLnBrk="1" hangingPunct="1"/>
            <a:endParaRPr lang="en-GB" altLang="en-US" sz="1600" dirty="0"/>
          </a:p>
          <a:p>
            <a:pPr eaLnBrk="1" hangingPunct="1"/>
            <a:r>
              <a:rPr lang="en-GB" altLang="en-US" sz="1600" dirty="0"/>
              <a:t>Students must be ready to explain their connections and give legitimate reasons for their choices.</a:t>
            </a:r>
            <a:r>
              <a:rPr lang="zh-CN" altLang="en-US" sz="1600" dirty="0"/>
              <a:t>学生必须准备好解释它们之间的联系，并为他们的选择给出合理的理由。</a:t>
            </a:r>
            <a:endParaRPr lang="en-GB" altLang="en-US" sz="1600" dirty="0"/>
          </a:p>
          <a:p>
            <a:pPr eaLnBrk="1" hangingPunct="1"/>
            <a:endParaRPr lang="en-GB" altLang="en-US" sz="1600" dirty="0"/>
          </a:p>
          <a:p>
            <a:pPr eaLnBrk="1" hangingPunct="1"/>
            <a:r>
              <a:rPr lang="en-GB" altLang="en-US" sz="1600" dirty="0">
                <a:solidFill>
                  <a:srgbClr val="7030A0"/>
                </a:solidFill>
              </a:rPr>
              <a:t>Extend by giving interconnecting tube lines with different starting-off concepts.</a:t>
            </a:r>
            <a:r>
              <a:rPr lang="zh-CN" altLang="en-US" sz="1600" dirty="0">
                <a:solidFill>
                  <a:srgbClr val="7030A0"/>
                </a:solidFill>
              </a:rPr>
              <a:t>拓展：给学生具有不同起始概念的互连管线。</a:t>
            </a:r>
            <a:endParaRPr lang="en-GB" altLang="en-US" sz="1600" dirty="0">
              <a:solidFill>
                <a:srgbClr val="7030A0"/>
              </a:solidFill>
            </a:endParaRPr>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3630028294"/>
              </p:ext>
            </p:extLst>
          </p:nvPr>
        </p:nvGraphicFramePr>
        <p:xfrm>
          <a:off x="307416" y="1082675"/>
          <a:ext cx="4464372" cy="52820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Box 8"/>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Random Words </a:t>
            </a:r>
            <a:r>
              <a:rPr lang="zh-CN" altLang="en-US" sz="3600" b="1" dirty="0">
                <a:solidFill>
                  <a:srgbClr val="00B050"/>
                </a:solidFill>
                <a:latin typeface="Calibri" panose="020F0502020204030204" pitchFamily="34" charset="0"/>
              </a:rPr>
              <a:t>随机单词</a:t>
            </a:r>
            <a:endParaRPr lang="en-GB" altLang="en-US" sz="3600" b="1" dirty="0">
              <a:solidFill>
                <a:srgbClr val="00B050"/>
              </a:solidFill>
              <a:latin typeface="Calibri" panose="020F0502020204030204" pitchFamily="34" charset="0"/>
            </a:endParaRPr>
          </a:p>
        </p:txBody>
      </p:sp>
      <p:sp>
        <p:nvSpPr>
          <p:cNvPr id="7173" name="Rectangle 9"/>
          <p:cNvSpPr>
            <a:spLocks noChangeArrowheads="1"/>
          </p:cNvSpPr>
          <p:nvPr/>
        </p:nvSpPr>
        <p:spPr bwMode="auto">
          <a:xfrm>
            <a:off x="611188" y="5732463"/>
            <a:ext cx="26717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latin typeface="Calibri" panose="020F0502020204030204" pitchFamily="34" charset="0"/>
                <a:hlinkClick r:id="rId2"/>
              </a:rPr>
              <a:t>www.edwarddebono.com</a:t>
            </a:r>
            <a:r>
              <a:rPr lang="en-GB" altLang="en-US">
                <a:latin typeface="Calibri" panose="020F0502020204030204" pitchFamily="34" charset="0"/>
              </a:rPr>
              <a:t> </a:t>
            </a:r>
          </a:p>
        </p:txBody>
      </p:sp>
      <p:sp>
        <p:nvSpPr>
          <p:cNvPr id="7174" name="TextBox 11"/>
          <p:cNvSpPr txBox="1">
            <a:spLocks noChangeArrowheads="1"/>
          </p:cNvSpPr>
          <p:nvPr/>
        </p:nvSpPr>
        <p:spPr bwMode="auto">
          <a:xfrm>
            <a:off x="4211960" y="1092424"/>
            <a:ext cx="4741052"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b="1" dirty="0">
                <a:latin typeface="Calibri" panose="020F0502020204030204" pitchFamily="34" charset="0"/>
              </a:rPr>
              <a:t>Give students a list of five random words,</a:t>
            </a:r>
            <a:r>
              <a:rPr lang="zh-CN" altLang="en-US" sz="1400" b="1" dirty="0">
                <a:latin typeface="Calibri" panose="020F0502020204030204" pitchFamily="34" charset="0"/>
              </a:rPr>
              <a:t>随机给学生列出五个单词，</a:t>
            </a:r>
            <a:endParaRPr lang="en-GB" altLang="en-US" sz="1400" b="1" dirty="0">
              <a:latin typeface="Calibri" panose="020F0502020204030204" pitchFamily="34" charset="0"/>
            </a:endParaRPr>
          </a:p>
          <a:p>
            <a:pPr eaLnBrk="1" hangingPunct="1"/>
            <a:endParaRPr lang="en-GB" altLang="en-US" sz="1400" b="1" dirty="0">
              <a:latin typeface="Calibri" panose="020F0502020204030204" pitchFamily="34" charset="0"/>
            </a:endParaRPr>
          </a:p>
          <a:p>
            <a:pPr eaLnBrk="1" hangingPunct="1"/>
            <a:r>
              <a:rPr lang="en-GB" altLang="en-US" sz="1400" b="1" dirty="0">
                <a:latin typeface="Calibri" panose="020F0502020204030204" pitchFamily="34" charset="0"/>
              </a:rPr>
              <a:t>e.g. Box; Cow; Sunshine; Beyond; Fence</a:t>
            </a:r>
            <a:r>
              <a:rPr lang="zh-CN" altLang="en-US" sz="1400" b="1" dirty="0">
                <a:latin typeface="Calibri" panose="020F0502020204030204" pitchFamily="34" charset="0"/>
              </a:rPr>
              <a:t>例如箱子</a:t>
            </a:r>
            <a:r>
              <a:rPr lang="en-US" altLang="zh-CN" sz="1400" b="1" dirty="0">
                <a:latin typeface="Calibri" panose="020F0502020204030204" pitchFamily="34" charset="0"/>
              </a:rPr>
              <a:t>;</a:t>
            </a:r>
            <a:r>
              <a:rPr lang="zh-CN" altLang="en-US" sz="1400" b="1" dirty="0">
                <a:latin typeface="Calibri" panose="020F0502020204030204" pitchFamily="34" charset="0"/>
              </a:rPr>
              <a:t>牛</a:t>
            </a:r>
            <a:r>
              <a:rPr lang="en-US" altLang="zh-CN" sz="1400" b="1" dirty="0">
                <a:latin typeface="Calibri" panose="020F0502020204030204" pitchFamily="34" charset="0"/>
              </a:rPr>
              <a:t>;</a:t>
            </a:r>
            <a:r>
              <a:rPr lang="zh-CN" altLang="en-US" sz="1400" b="1" dirty="0">
                <a:latin typeface="Calibri" panose="020F0502020204030204" pitchFamily="34" charset="0"/>
              </a:rPr>
              <a:t>阳光</a:t>
            </a:r>
            <a:r>
              <a:rPr lang="en-US" altLang="zh-CN" sz="1400" b="1" dirty="0">
                <a:latin typeface="Calibri" panose="020F0502020204030204" pitchFamily="34" charset="0"/>
              </a:rPr>
              <a:t>;</a:t>
            </a:r>
            <a:r>
              <a:rPr lang="zh-CN" altLang="en-US" sz="1400" b="1" dirty="0">
                <a:latin typeface="Calibri" panose="020F0502020204030204" pitchFamily="34" charset="0"/>
              </a:rPr>
              <a:t>超越</a:t>
            </a:r>
            <a:r>
              <a:rPr lang="en-US" altLang="zh-CN" sz="1400" b="1" dirty="0">
                <a:latin typeface="Calibri" panose="020F0502020204030204" pitchFamily="34" charset="0"/>
              </a:rPr>
              <a:t>;</a:t>
            </a:r>
            <a:r>
              <a:rPr lang="zh-CN" altLang="en-US" sz="1400" b="1" dirty="0">
                <a:latin typeface="Calibri" panose="020F0502020204030204" pitchFamily="34" charset="0"/>
              </a:rPr>
              <a:t>栅栏</a:t>
            </a:r>
            <a:endParaRPr lang="en-GB" altLang="en-US" sz="1400" b="1" dirty="0">
              <a:latin typeface="Calibri" panose="020F0502020204030204" pitchFamily="34" charset="0"/>
            </a:endParaRPr>
          </a:p>
          <a:p>
            <a:pPr eaLnBrk="1" hangingPunct="1"/>
            <a:endParaRPr lang="en-GB" altLang="en-US" sz="1400" b="1" dirty="0">
              <a:latin typeface="Calibri" panose="020F0502020204030204" pitchFamily="34" charset="0"/>
            </a:endParaRPr>
          </a:p>
          <a:p>
            <a:pPr eaLnBrk="1" hangingPunct="1"/>
            <a:r>
              <a:rPr lang="en-GB" altLang="en-US" sz="1400" b="1" dirty="0">
                <a:latin typeface="Calibri" panose="020F0502020204030204" pitchFamily="34" charset="0"/>
              </a:rPr>
              <a:t>And ask them to:</a:t>
            </a:r>
            <a:r>
              <a:rPr lang="zh-CN" altLang="en-US" sz="1400" b="1" dirty="0">
                <a:latin typeface="Calibri" panose="020F0502020204030204" pitchFamily="34" charset="0"/>
              </a:rPr>
              <a:t>并要求他们</a:t>
            </a:r>
            <a:endParaRPr lang="en-GB" altLang="en-US" sz="1400" b="1" dirty="0">
              <a:latin typeface="Calibri" panose="020F0502020204030204" pitchFamily="34" charset="0"/>
            </a:endParaRPr>
          </a:p>
          <a:p>
            <a:pPr eaLnBrk="1" hangingPunct="1"/>
            <a:endParaRPr lang="en-GB" altLang="en-US" sz="1400" dirty="0">
              <a:latin typeface="Calibri" panose="020F0502020204030204" pitchFamily="34" charset="0"/>
            </a:endParaRPr>
          </a:p>
          <a:p>
            <a:pPr eaLnBrk="1" hangingPunct="1">
              <a:buFontTx/>
              <a:buChar char="-"/>
            </a:pPr>
            <a:r>
              <a:rPr lang="en-GB" altLang="en-US" sz="1400" dirty="0">
                <a:latin typeface="Calibri" panose="020F0502020204030204" pitchFamily="34" charset="0"/>
              </a:rPr>
              <a:t>Show how any or all of the words connect to one another.</a:t>
            </a:r>
            <a:r>
              <a:rPr lang="zh-CN" altLang="en-US" sz="1400" dirty="0">
                <a:latin typeface="Calibri" panose="020F0502020204030204" pitchFamily="34" charset="0"/>
              </a:rPr>
              <a:t>展示任何一个或所有的单词是如何相互连接的。</a:t>
            </a:r>
            <a:endParaRPr lang="en-GB" altLang="en-US" sz="1400" dirty="0">
              <a:latin typeface="Calibri" panose="020F0502020204030204" pitchFamily="34" charset="0"/>
            </a:endParaRPr>
          </a:p>
          <a:p>
            <a:pPr eaLnBrk="1" hangingPunct="1">
              <a:buFontTx/>
              <a:buChar char="-"/>
            </a:pPr>
            <a:endParaRPr lang="en-GB" altLang="en-US" sz="1400" dirty="0">
              <a:latin typeface="Calibri" panose="020F0502020204030204" pitchFamily="34" charset="0"/>
            </a:endParaRPr>
          </a:p>
          <a:p>
            <a:pPr eaLnBrk="1" hangingPunct="1">
              <a:buFontTx/>
              <a:buChar char="-"/>
            </a:pPr>
            <a:r>
              <a:rPr lang="en-GB" altLang="en-US" sz="1400" dirty="0">
                <a:latin typeface="Calibri" panose="020F0502020204030204" pitchFamily="34" charset="0"/>
              </a:rPr>
              <a:t> Explain how they may influence one another.</a:t>
            </a:r>
            <a:r>
              <a:rPr lang="zh-CN" altLang="en-US" sz="1400" dirty="0">
                <a:latin typeface="Calibri" panose="020F0502020204030204" pitchFamily="34" charset="0"/>
              </a:rPr>
              <a:t>解释它们是如何相互影响的。</a:t>
            </a:r>
            <a:endParaRPr lang="en-GB" altLang="en-US" sz="1400" dirty="0">
              <a:latin typeface="Calibri" panose="020F0502020204030204" pitchFamily="34" charset="0"/>
            </a:endParaRPr>
          </a:p>
          <a:p>
            <a:pPr eaLnBrk="1" hangingPunct="1">
              <a:buFontTx/>
              <a:buChar char="-"/>
            </a:pPr>
            <a:endParaRPr lang="en-GB" altLang="en-US" sz="1400" dirty="0">
              <a:latin typeface="Calibri" panose="020F0502020204030204" pitchFamily="34" charset="0"/>
            </a:endParaRPr>
          </a:p>
          <a:p>
            <a:pPr eaLnBrk="1" hangingPunct="1">
              <a:buFontTx/>
              <a:buChar char="-"/>
            </a:pPr>
            <a:r>
              <a:rPr lang="en-GB" altLang="en-US" sz="1400" dirty="0">
                <a:latin typeface="Calibri" panose="020F0502020204030204" pitchFamily="34" charset="0"/>
              </a:rPr>
              <a:t> Suggest how they might link to the learning.</a:t>
            </a:r>
            <a:r>
              <a:rPr lang="zh-CN" altLang="en-US" sz="1400" dirty="0">
                <a:latin typeface="Calibri" panose="020F0502020204030204" pitchFamily="34" charset="0"/>
              </a:rPr>
              <a:t>提出它们与学习之间的联系。</a:t>
            </a:r>
            <a:endParaRPr lang="en-GB" altLang="en-US" sz="1400" dirty="0">
              <a:latin typeface="Calibri" panose="020F0502020204030204" pitchFamily="34" charset="0"/>
            </a:endParaRPr>
          </a:p>
          <a:p>
            <a:pPr eaLnBrk="1" hangingPunct="1">
              <a:buFontTx/>
              <a:buChar char="-"/>
            </a:pPr>
            <a:endParaRPr lang="en-GB" altLang="en-US" sz="1400" dirty="0">
              <a:latin typeface="Calibri" panose="020F0502020204030204" pitchFamily="34" charset="0"/>
            </a:endParaRPr>
          </a:p>
          <a:p>
            <a:pPr eaLnBrk="1" hangingPunct="1">
              <a:buFontTx/>
              <a:buChar char="-"/>
            </a:pPr>
            <a:r>
              <a:rPr lang="en-GB" altLang="en-US" sz="1400" dirty="0">
                <a:latin typeface="Calibri" panose="020F0502020204030204" pitchFamily="34" charset="0"/>
              </a:rPr>
              <a:t> Create a story encompassing all the words.</a:t>
            </a:r>
            <a:r>
              <a:rPr lang="zh-CN" altLang="en-US" sz="1400" dirty="0">
                <a:latin typeface="Calibri" panose="020F0502020204030204" pitchFamily="34" charset="0"/>
              </a:rPr>
              <a:t>创造一个包含所有单词的故事。</a:t>
            </a:r>
            <a:endParaRPr lang="en-GB" altLang="en-US" sz="1400" dirty="0">
              <a:latin typeface="Calibri" panose="020F0502020204030204" pitchFamily="34" charset="0"/>
            </a:endParaRPr>
          </a:p>
          <a:p>
            <a:pPr eaLnBrk="1" hangingPunct="1">
              <a:buFontTx/>
              <a:buChar char="-"/>
            </a:pPr>
            <a:endParaRPr lang="en-GB" altLang="en-US" sz="1400" dirty="0">
              <a:latin typeface="Calibri" panose="020F0502020204030204" pitchFamily="34" charset="0"/>
            </a:endParaRPr>
          </a:p>
          <a:p>
            <a:pPr eaLnBrk="1" hangingPunct="1">
              <a:buFontTx/>
              <a:buChar char="-"/>
            </a:pPr>
            <a:r>
              <a:rPr lang="en-GB" altLang="en-US" sz="1400" dirty="0">
                <a:latin typeface="Calibri" panose="020F0502020204030204" pitchFamily="34" charset="0"/>
              </a:rPr>
              <a:t> Mind-map the connotations of each word and then analyse the links between them.</a:t>
            </a:r>
            <a:r>
              <a:rPr lang="zh-CN" altLang="en-US" sz="1400" dirty="0">
                <a:latin typeface="Calibri" panose="020F0502020204030204" pitchFamily="34" charset="0"/>
              </a:rPr>
              <a:t>用思维导图分析每个单词的内涵，然后分析它们之间的联系。</a:t>
            </a:r>
            <a:endParaRPr lang="en-GB" altLang="en-US" sz="1400" dirty="0">
              <a:latin typeface="Calibri" panose="020F0502020204030204" pitchFamily="34" charset="0"/>
            </a:endParaRPr>
          </a:p>
          <a:p>
            <a:pPr eaLnBrk="1" hangingPunct="1">
              <a:buFontTx/>
              <a:buChar char="-"/>
            </a:pPr>
            <a:endParaRPr lang="en-GB" altLang="en-US" sz="1400" dirty="0">
              <a:latin typeface="Calibri" panose="020F0502020204030204" pitchFamily="34" charset="0"/>
            </a:endParaRPr>
          </a:p>
        </p:txBody>
      </p:sp>
      <p:sp>
        <p:nvSpPr>
          <p:cNvPr id="7175" name="TextBox 12"/>
          <p:cNvSpPr txBox="1">
            <a:spLocks noChangeArrowheads="1"/>
          </p:cNvSpPr>
          <p:nvPr/>
        </p:nvSpPr>
        <p:spPr bwMode="auto">
          <a:xfrm>
            <a:off x="323850" y="6165850"/>
            <a:ext cx="3311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1400">
                <a:latin typeface="Calibri" panose="020F0502020204030204" pitchFamily="34" charset="0"/>
              </a:rPr>
              <a:t>Adapted from an idea by Edward De Bono – a super author for all things thinking.</a:t>
            </a:r>
          </a:p>
        </p:txBody>
      </p:sp>
      <p:sp>
        <p:nvSpPr>
          <p:cNvPr id="7176" name="TextBox 7">
            <a:hlinkClick r:id="rId3"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3" action="ppaction://hlinksldjump"/>
              </a:rPr>
              <a:t>Contents Page</a:t>
            </a:r>
            <a:endParaRPr lang="en-GB" altLang="en-US" sz="140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
        <p:nvSpPr>
          <p:cNvPr id="2" name="Rectangle 1"/>
          <p:cNvSpPr/>
          <p:nvPr/>
        </p:nvSpPr>
        <p:spPr>
          <a:xfrm>
            <a:off x="416374" y="937624"/>
            <a:ext cx="3645550" cy="4708981"/>
          </a:xfrm>
          <a:prstGeom prst="rect">
            <a:avLst/>
          </a:prstGeom>
          <a:noFill/>
        </p:spPr>
        <p:txBody>
          <a:bodyPr wrap="none" lIns="91440" tIns="45720" rIns="91440" bIns="45720">
            <a:spAutoFit/>
          </a:bodyPr>
          <a:lstStyle/>
          <a:p>
            <a:pPr algn="ctr"/>
            <a:r>
              <a:rPr lang="en-US" sz="6000" b="1" cap="none" spc="0" dirty="0">
                <a:ln w="22225">
                  <a:solidFill>
                    <a:schemeClr val="accent2"/>
                  </a:solidFill>
                  <a:prstDash val="solid"/>
                </a:ln>
                <a:solidFill>
                  <a:schemeClr val="accent2">
                    <a:lumMod val="40000"/>
                    <a:lumOff val="60000"/>
                  </a:schemeClr>
                </a:solidFill>
                <a:effectLst/>
              </a:rPr>
              <a:t>Box</a:t>
            </a:r>
          </a:p>
          <a:p>
            <a:pPr algn="ctr"/>
            <a:r>
              <a:rPr lang="en-US" sz="6000" b="1" dirty="0">
                <a:ln w="22225">
                  <a:solidFill>
                    <a:schemeClr val="accent2"/>
                  </a:solidFill>
                  <a:prstDash val="solid"/>
                </a:ln>
                <a:solidFill>
                  <a:schemeClr val="accent2">
                    <a:lumMod val="40000"/>
                    <a:lumOff val="60000"/>
                  </a:schemeClr>
                </a:solidFill>
              </a:rPr>
              <a:t>Cow</a:t>
            </a:r>
          </a:p>
          <a:p>
            <a:pPr algn="ctr"/>
            <a:r>
              <a:rPr lang="en-US" sz="6000" b="1" cap="none" spc="0" dirty="0">
                <a:ln w="22225">
                  <a:solidFill>
                    <a:schemeClr val="accent2"/>
                  </a:solidFill>
                  <a:prstDash val="solid"/>
                </a:ln>
                <a:solidFill>
                  <a:schemeClr val="accent2">
                    <a:lumMod val="40000"/>
                    <a:lumOff val="60000"/>
                  </a:schemeClr>
                </a:solidFill>
                <a:effectLst/>
              </a:rPr>
              <a:t>Sunshine</a:t>
            </a:r>
          </a:p>
          <a:p>
            <a:pPr algn="ctr"/>
            <a:r>
              <a:rPr lang="en-US" sz="6000" b="1" dirty="0">
                <a:ln w="22225">
                  <a:solidFill>
                    <a:schemeClr val="accent2"/>
                  </a:solidFill>
                  <a:prstDash val="solid"/>
                </a:ln>
                <a:solidFill>
                  <a:schemeClr val="accent2">
                    <a:lumMod val="40000"/>
                    <a:lumOff val="60000"/>
                  </a:schemeClr>
                </a:solidFill>
              </a:rPr>
              <a:t>Beyond</a:t>
            </a:r>
          </a:p>
          <a:p>
            <a:pPr algn="ctr"/>
            <a:r>
              <a:rPr lang="en-US" sz="6000" b="1" cap="none" spc="0" dirty="0">
                <a:ln w="22225">
                  <a:solidFill>
                    <a:schemeClr val="accent2"/>
                  </a:solidFill>
                  <a:prstDash val="solid"/>
                </a:ln>
                <a:solidFill>
                  <a:schemeClr val="accent2">
                    <a:lumMod val="40000"/>
                    <a:lumOff val="60000"/>
                  </a:schemeClr>
                </a:solidFill>
                <a:effectLst/>
              </a:rPr>
              <a:t>Fence</a:t>
            </a:r>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Exam Questions </a:t>
            </a:r>
            <a:r>
              <a:rPr lang="zh-CN" altLang="en-US" sz="3600" b="1" dirty="0">
                <a:solidFill>
                  <a:srgbClr val="00B050"/>
                </a:solidFill>
                <a:latin typeface="Calibri" panose="020F0502020204030204" pitchFamily="34" charset="0"/>
              </a:rPr>
              <a:t>考试问题</a:t>
            </a:r>
            <a:endParaRPr lang="en-GB" altLang="en-US" sz="3600" b="1" dirty="0">
              <a:solidFill>
                <a:srgbClr val="00B050"/>
              </a:solidFill>
              <a:latin typeface="Calibri" panose="020F0502020204030204" pitchFamily="34" charset="0"/>
            </a:endParaRPr>
          </a:p>
        </p:txBody>
      </p:sp>
      <p:sp>
        <p:nvSpPr>
          <p:cNvPr id="8196" name="TextBox 5"/>
          <p:cNvSpPr txBox="1">
            <a:spLocks noChangeArrowheads="1"/>
          </p:cNvSpPr>
          <p:nvPr/>
        </p:nvSpPr>
        <p:spPr bwMode="auto">
          <a:xfrm>
            <a:off x="4500563" y="1268413"/>
            <a:ext cx="431958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latin typeface="Calibri" panose="020F0502020204030204" pitchFamily="34" charset="0"/>
              </a:rPr>
              <a:t>Ask students to produce exam questions for the topic they are studying. These could be </a:t>
            </a:r>
            <a:r>
              <a:rPr lang="en-GB" altLang="en-US" sz="1600" dirty="0" err="1">
                <a:latin typeface="Calibri" panose="020F0502020204030204" pitchFamily="34" charset="0"/>
              </a:rPr>
              <a:t>scaffolded</a:t>
            </a:r>
            <a:r>
              <a:rPr lang="en-GB" altLang="en-US" sz="1600" dirty="0">
                <a:latin typeface="Calibri" panose="020F0502020204030204" pitchFamily="34" charset="0"/>
              </a:rPr>
              <a:t> by criteria or left open.</a:t>
            </a:r>
            <a:r>
              <a:rPr lang="zh-CN" altLang="en-US" sz="1600" dirty="0">
                <a:latin typeface="Calibri" panose="020F0502020204030204" pitchFamily="34" charset="0"/>
              </a:rPr>
              <a:t>要求学生就他们正在学习的话题制定考题。可以根据标准搭建支架或保持开放。</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solidFill>
                  <a:srgbClr val="7030A0"/>
                </a:solidFill>
                <a:latin typeface="Calibri" panose="020F0502020204030204" pitchFamily="34" charset="0"/>
              </a:rPr>
              <a:t>Extension: </a:t>
            </a:r>
            <a:r>
              <a:rPr lang="zh-CN" altLang="en-US" sz="1600" dirty="0">
                <a:solidFill>
                  <a:srgbClr val="7030A0"/>
                </a:solidFill>
                <a:latin typeface="Calibri" panose="020F0502020204030204" pitchFamily="34" charset="0"/>
              </a:rPr>
              <a:t>拓展：</a:t>
            </a:r>
            <a:endParaRPr lang="en-GB" altLang="en-US" sz="1600" dirty="0">
              <a:solidFill>
                <a:srgbClr val="7030A0"/>
              </a:solidFill>
              <a:latin typeface="Calibri" panose="020F0502020204030204" pitchFamily="34" charset="0"/>
            </a:endParaRPr>
          </a:p>
          <a:p>
            <a:pPr eaLnBrk="1" hangingPunct="1"/>
            <a:endParaRPr lang="en-GB" altLang="en-US" sz="1600" dirty="0">
              <a:solidFill>
                <a:srgbClr val="7030A0"/>
              </a:solidFill>
              <a:latin typeface="Calibri" panose="020F0502020204030204" pitchFamily="34" charset="0"/>
            </a:endParaRPr>
          </a:p>
          <a:p>
            <a:pPr eaLnBrk="1" hangingPunct="1"/>
            <a:r>
              <a:rPr lang="en-GB" altLang="en-US" sz="1600" dirty="0">
                <a:solidFill>
                  <a:srgbClr val="7030A0"/>
                </a:solidFill>
                <a:latin typeface="Calibri" panose="020F0502020204030204" pitchFamily="34" charset="0"/>
              </a:rPr>
              <a:t>- Students go on to create model answers to the questions they have set.</a:t>
            </a:r>
            <a:r>
              <a:rPr lang="zh-CN" altLang="en-US" sz="1600" dirty="0">
                <a:solidFill>
                  <a:srgbClr val="7030A0"/>
                </a:solidFill>
                <a:latin typeface="Calibri" panose="020F0502020204030204" pitchFamily="34" charset="0"/>
              </a:rPr>
              <a:t>学生们继续为他们所设置的问题创造标准答案。</a:t>
            </a:r>
            <a:endParaRPr lang="en-GB" altLang="en-US" sz="1600" dirty="0">
              <a:solidFill>
                <a:srgbClr val="7030A0"/>
              </a:solidFill>
              <a:latin typeface="Calibri" panose="020F0502020204030204" pitchFamily="34" charset="0"/>
            </a:endParaRPr>
          </a:p>
          <a:p>
            <a:pPr eaLnBrk="1" hangingPunct="1"/>
            <a:endParaRPr lang="en-GB" altLang="en-US" sz="1600" dirty="0">
              <a:solidFill>
                <a:srgbClr val="7030A0"/>
              </a:solidFill>
              <a:latin typeface="Calibri" panose="020F0502020204030204" pitchFamily="34" charset="0"/>
            </a:endParaRPr>
          </a:p>
          <a:p>
            <a:pPr eaLnBrk="1" hangingPunct="1">
              <a:buFontTx/>
              <a:buChar char="-"/>
            </a:pPr>
            <a:r>
              <a:rPr lang="en-GB" altLang="en-US" sz="1600" dirty="0">
                <a:solidFill>
                  <a:srgbClr val="7030A0"/>
                </a:solidFill>
                <a:latin typeface="Calibri" panose="020F0502020204030204" pitchFamily="34" charset="0"/>
              </a:rPr>
              <a:t> Students swap questions with one another and then answer these.</a:t>
            </a:r>
            <a:r>
              <a:rPr lang="zh-CN" altLang="en-US" sz="1600" dirty="0">
                <a:solidFill>
                  <a:srgbClr val="7030A0"/>
                </a:solidFill>
                <a:latin typeface="Calibri" panose="020F0502020204030204" pitchFamily="34" charset="0"/>
              </a:rPr>
              <a:t>学生们交换问题，然后回答这些问题。</a:t>
            </a:r>
            <a:endParaRPr lang="en-GB" altLang="en-US" sz="1600" dirty="0">
              <a:solidFill>
                <a:srgbClr val="7030A0"/>
              </a:solidFill>
              <a:latin typeface="Calibri" panose="020F0502020204030204" pitchFamily="34" charset="0"/>
            </a:endParaRPr>
          </a:p>
          <a:p>
            <a:pPr eaLnBrk="1" hangingPunct="1">
              <a:buFontTx/>
              <a:buChar char="-"/>
            </a:pPr>
            <a:endParaRPr lang="en-GB" altLang="en-US" sz="1600" dirty="0">
              <a:solidFill>
                <a:srgbClr val="7030A0"/>
              </a:solidFill>
              <a:latin typeface="Calibri" panose="020F0502020204030204" pitchFamily="34" charset="0"/>
            </a:endParaRPr>
          </a:p>
          <a:p>
            <a:pPr eaLnBrk="1" hangingPunct="1">
              <a:buFontTx/>
              <a:buChar char="-"/>
            </a:pPr>
            <a:r>
              <a:rPr lang="en-GB" altLang="en-US" sz="1600" dirty="0">
                <a:solidFill>
                  <a:srgbClr val="7030A0"/>
                </a:solidFill>
                <a:latin typeface="Calibri" panose="020F0502020204030204" pitchFamily="34" charset="0"/>
              </a:rPr>
              <a:t> Questions are taken in by the teacher and redistributed at random. After writing answers students meet up with the question author to mark the work.</a:t>
            </a:r>
            <a:r>
              <a:rPr lang="zh-CN" altLang="en-US" sz="1600" dirty="0">
                <a:solidFill>
                  <a:srgbClr val="7030A0"/>
                </a:solidFill>
                <a:latin typeface="Calibri" panose="020F0502020204030204" pitchFamily="34" charset="0"/>
              </a:rPr>
              <a:t>问题由老师接受，然后随机分配。</a:t>
            </a:r>
          </a:p>
          <a:p>
            <a:pPr eaLnBrk="1" hangingPunct="1"/>
            <a:r>
              <a:rPr lang="zh-CN" altLang="en-US" sz="1600" dirty="0">
                <a:solidFill>
                  <a:srgbClr val="7030A0"/>
                </a:solidFill>
                <a:latin typeface="Calibri" panose="020F0502020204030204" pitchFamily="34" charset="0"/>
              </a:rPr>
              <a:t>写完答案后，学生们与问题制作者碰面来对结果评分。</a:t>
            </a:r>
            <a:endParaRPr lang="en-GB" altLang="en-US" sz="1600" dirty="0">
              <a:solidFill>
                <a:srgbClr val="7030A0"/>
              </a:solidFill>
              <a:latin typeface="Calibri" panose="020F0502020204030204" pitchFamily="34" charset="0"/>
            </a:endParaRPr>
          </a:p>
        </p:txBody>
      </p:sp>
      <p:sp>
        <p:nvSpPr>
          <p:cNvPr id="8197"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extLst>
              <p:ext uri="{D42A27DB-BD31-4B8C-83A1-F6EECF244321}">
                <p14:modId xmlns:p14="http://schemas.microsoft.com/office/powerpoint/2010/main" val="1510134504"/>
              </p:ext>
            </p:extLst>
          </p:nvPr>
        </p:nvGraphicFramePr>
        <p:xfrm>
          <a:off x="323528" y="1299244"/>
          <a:ext cx="4032448" cy="508208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Perspectives </a:t>
            </a:r>
            <a:r>
              <a:rPr lang="zh-CN" altLang="en-US" sz="3600" b="1" dirty="0">
                <a:solidFill>
                  <a:srgbClr val="00B050"/>
                </a:solidFill>
                <a:latin typeface="Calibri" panose="020F0502020204030204" pitchFamily="34" charset="0"/>
              </a:rPr>
              <a:t>视角</a:t>
            </a:r>
            <a:endParaRPr lang="en-GB" altLang="en-US" sz="3600" b="1" dirty="0">
              <a:solidFill>
                <a:srgbClr val="00B050"/>
              </a:solidFill>
              <a:latin typeface="Calibri" panose="020F0502020204030204" pitchFamily="34" charset="0"/>
            </a:endParaRPr>
          </a:p>
        </p:txBody>
      </p:sp>
      <p:sp>
        <p:nvSpPr>
          <p:cNvPr id="9220" name="TextBox 5"/>
          <p:cNvSpPr txBox="1">
            <a:spLocks noChangeArrowheads="1"/>
          </p:cNvSpPr>
          <p:nvPr/>
        </p:nvSpPr>
        <p:spPr bwMode="auto">
          <a:xfrm>
            <a:off x="4500563" y="1268413"/>
            <a:ext cx="4319587"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dirty="0">
                <a:latin typeface="Calibri" panose="020F0502020204030204" pitchFamily="34" charset="0"/>
              </a:rPr>
              <a:t>This works well if students have been constructing an argument or engaged in debate.</a:t>
            </a:r>
            <a:r>
              <a:rPr lang="zh-CN" altLang="en-US" sz="1600" dirty="0">
                <a:latin typeface="Calibri" panose="020F0502020204030204" pitchFamily="34" charset="0"/>
              </a:rPr>
              <a:t>如果学生正在构建一个论点或参与辩论，这个方法很有效。</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latin typeface="Calibri" panose="020F0502020204030204" pitchFamily="34" charset="0"/>
              </a:rPr>
              <a:t>When they have finished their work, ask them to change perspective and develop a line of reasoning that counters what they have already written or spoken. Extend by telling them that the new perspective must aim to undermine all the key points of the first.</a:t>
            </a:r>
            <a:r>
              <a:rPr lang="zh-CN" altLang="en-US" sz="1600" dirty="0">
                <a:latin typeface="Calibri" panose="020F0502020204030204" pitchFamily="34" charset="0"/>
              </a:rPr>
              <a:t>当他们完成他们的工作后，让他们改变观点，提出一系列的理由来反驳他们已经写过或说过的东西。通过告诉他们新视角必须以破坏第一个视角的所有关键点为目标来扩展。</a:t>
            </a:r>
            <a:endParaRPr lang="en-GB" altLang="en-US" sz="1600" dirty="0">
              <a:latin typeface="Calibri" panose="020F0502020204030204" pitchFamily="34" charset="0"/>
            </a:endParaRPr>
          </a:p>
          <a:p>
            <a:pPr eaLnBrk="1" hangingPunct="1"/>
            <a:endParaRPr lang="en-GB" altLang="en-US" sz="1600" dirty="0">
              <a:latin typeface="Calibri" panose="020F0502020204030204" pitchFamily="34" charset="0"/>
            </a:endParaRPr>
          </a:p>
          <a:p>
            <a:pPr eaLnBrk="1" hangingPunct="1"/>
            <a:r>
              <a:rPr lang="en-GB" altLang="en-US" sz="1600" dirty="0">
                <a:solidFill>
                  <a:srgbClr val="7030A0"/>
                </a:solidFill>
                <a:latin typeface="Calibri" panose="020F0502020204030204" pitchFamily="34" charset="0"/>
              </a:rPr>
              <a:t>Extension: Ask students to synthesise the two arguments and produce a final thesis, stronger for its more rounded view.</a:t>
            </a:r>
            <a:r>
              <a:rPr lang="zh-CN" altLang="en-US" sz="1600" dirty="0">
                <a:solidFill>
                  <a:srgbClr val="7030A0"/>
                </a:solidFill>
                <a:latin typeface="Calibri" panose="020F0502020204030204" pitchFamily="34" charset="0"/>
              </a:rPr>
              <a:t>拓展</a:t>
            </a:r>
            <a:r>
              <a:rPr lang="en-US" altLang="zh-CN" sz="1600" dirty="0">
                <a:solidFill>
                  <a:srgbClr val="7030A0"/>
                </a:solidFill>
                <a:latin typeface="Calibri" panose="020F0502020204030204" pitchFamily="34" charset="0"/>
              </a:rPr>
              <a:t>:</a:t>
            </a:r>
            <a:r>
              <a:rPr lang="zh-CN" altLang="en-US" sz="1600" dirty="0">
                <a:solidFill>
                  <a:srgbClr val="7030A0"/>
                </a:solidFill>
                <a:latin typeface="Calibri" panose="020F0502020204030204" pitchFamily="34" charset="0"/>
              </a:rPr>
              <a:t>要求学生综合这两个论点，并写出一个观点更全面的论文。</a:t>
            </a:r>
            <a:endParaRPr lang="en-GB" altLang="en-US" sz="1600" dirty="0">
              <a:solidFill>
                <a:srgbClr val="7030A0"/>
              </a:solidFill>
              <a:latin typeface="Calibri" panose="020F0502020204030204" pitchFamily="34" charset="0"/>
            </a:endParaRPr>
          </a:p>
        </p:txBody>
      </p:sp>
      <p:sp>
        <p:nvSpPr>
          <p:cNvPr id="9221" name="TextBox 4">
            <a:hlinkClick r:id="rId2"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2" action="ppaction://hlinksldjump"/>
              </a:rPr>
              <a:t>Contents Page</a:t>
            </a:r>
            <a:endParaRPr lang="en-GB" altLang="en-US" sz="140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graphicFrame>
        <p:nvGraphicFramePr>
          <p:cNvPr id="2" name="Diagram 1"/>
          <p:cNvGraphicFramePr/>
          <p:nvPr/>
        </p:nvGraphicFramePr>
        <p:xfrm>
          <a:off x="1043608" y="931980"/>
          <a:ext cx="6096000" cy="5729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1258888" y="188913"/>
            <a:ext cx="6337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3600" b="1" dirty="0">
                <a:solidFill>
                  <a:srgbClr val="00B050"/>
                </a:solidFill>
                <a:latin typeface="Calibri" panose="020F0502020204030204" pitchFamily="34" charset="0"/>
              </a:rPr>
              <a:t>Poetry </a:t>
            </a:r>
            <a:r>
              <a:rPr lang="zh-CN" altLang="en-US" sz="3600" b="1" dirty="0">
                <a:solidFill>
                  <a:srgbClr val="00B050"/>
                </a:solidFill>
                <a:latin typeface="Calibri" panose="020F0502020204030204" pitchFamily="34" charset="0"/>
              </a:rPr>
              <a:t>诗意</a:t>
            </a:r>
            <a:endParaRPr lang="en-GB" altLang="en-US" sz="3600" b="1" dirty="0">
              <a:solidFill>
                <a:srgbClr val="00B050"/>
              </a:solidFill>
              <a:latin typeface="Calibri" panose="020F0502020204030204" pitchFamily="34" charset="0"/>
            </a:endParaRPr>
          </a:p>
        </p:txBody>
      </p:sp>
      <p:sp>
        <p:nvSpPr>
          <p:cNvPr id="10243" name="TextBox 5"/>
          <p:cNvSpPr txBox="1">
            <a:spLocks noChangeArrowheads="1"/>
          </p:cNvSpPr>
          <p:nvPr/>
        </p:nvSpPr>
        <p:spPr bwMode="auto">
          <a:xfrm>
            <a:off x="4572000" y="1451275"/>
            <a:ext cx="4321175"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2400" dirty="0">
                <a:latin typeface="Calibri" panose="020F0502020204030204" pitchFamily="34" charset="0"/>
              </a:rPr>
              <a:t>Whether it is an English lesson or not, have some laminated poetry in your room (or briefcase if you travel) for students to read, consider, analyse, mimic, question, ponder...</a:t>
            </a:r>
          </a:p>
          <a:p>
            <a:pPr algn="ctr" eaLnBrk="1" hangingPunct="1"/>
            <a:r>
              <a:rPr lang="zh-CN" altLang="en-US" sz="2400" dirty="0">
                <a:latin typeface="Calibri" panose="020F0502020204030204" pitchFamily="34" charset="0"/>
              </a:rPr>
              <a:t>不管是不是英语课，在你的房间里</a:t>
            </a:r>
            <a:r>
              <a:rPr lang="en-US" altLang="zh-CN" sz="2400" dirty="0">
                <a:latin typeface="Calibri" panose="020F0502020204030204" pitchFamily="34" charset="0"/>
              </a:rPr>
              <a:t>(</a:t>
            </a:r>
            <a:r>
              <a:rPr lang="zh-CN" altLang="en-US" sz="2400" dirty="0">
                <a:latin typeface="Calibri" panose="020F0502020204030204" pitchFamily="34" charset="0"/>
              </a:rPr>
              <a:t>或者旅行时的公文包里</a:t>
            </a:r>
            <a:r>
              <a:rPr lang="en-US" altLang="zh-CN" sz="2400" dirty="0">
                <a:latin typeface="Calibri" panose="020F0502020204030204" pitchFamily="34" charset="0"/>
              </a:rPr>
              <a:t>)</a:t>
            </a:r>
            <a:r>
              <a:rPr lang="zh-CN" altLang="en-US" sz="2400" dirty="0">
                <a:latin typeface="Calibri" panose="020F0502020204030204" pitchFamily="34" charset="0"/>
              </a:rPr>
              <a:t>放一些叠片诗，供学生阅读、思考、分析、模仿、提问、思考</a:t>
            </a:r>
            <a:r>
              <a:rPr lang="en-US" altLang="zh-CN" sz="2400" dirty="0">
                <a:latin typeface="Calibri" panose="020F0502020204030204" pitchFamily="34" charset="0"/>
              </a:rPr>
              <a:t>……</a:t>
            </a:r>
            <a:endParaRPr lang="en-GB" altLang="en-US" sz="2400" dirty="0">
              <a:latin typeface="Calibri" panose="020F0502020204030204" pitchFamily="34" charset="0"/>
            </a:endParaRPr>
          </a:p>
        </p:txBody>
      </p:sp>
      <p:sp>
        <p:nvSpPr>
          <p:cNvPr id="10245" name="Rectangle 6"/>
          <p:cNvSpPr>
            <a:spLocks noChangeArrowheads="1"/>
          </p:cNvSpPr>
          <p:nvPr/>
        </p:nvSpPr>
        <p:spPr bwMode="auto">
          <a:xfrm>
            <a:off x="611560" y="1113128"/>
            <a:ext cx="351511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000" b="1" u="sng" dirty="0">
                <a:solidFill>
                  <a:srgbClr val="7030A0"/>
                </a:solidFill>
                <a:latin typeface="Calibri" panose="020F0502020204030204" pitchFamily="34" charset="0"/>
              </a:rPr>
              <a:t>Days</a:t>
            </a:r>
          </a:p>
          <a:p>
            <a:pPr eaLnBrk="1" hangingPunct="1"/>
            <a:endParaRPr lang="en-GB" altLang="en-US" sz="2000" b="1" dirty="0">
              <a:solidFill>
                <a:srgbClr val="0070C0"/>
              </a:solidFill>
              <a:latin typeface="Calibri" panose="020F0502020204030204" pitchFamily="34" charset="0"/>
            </a:endParaRPr>
          </a:p>
          <a:p>
            <a:pPr eaLnBrk="1" hangingPunct="1"/>
            <a:r>
              <a:rPr lang="en-GB" altLang="en-US" sz="2000" b="1" dirty="0">
                <a:solidFill>
                  <a:srgbClr val="0070C0"/>
                </a:solidFill>
                <a:latin typeface="Calibri" panose="020F0502020204030204" pitchFamily="34" charset="0"/>
              </a:rPr>
              <a:t>What are days for?</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Days are where we live.</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They come, they wake us</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Time and time over.</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They are to be happy in:</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Where can we live but days?</a:t>
            </a:r>
            <a:br>
              <a:rPr lang="en-GB" altLang="en-US" sz="2000" b="1" dirty="0">
                <a:solidFill>
                  <a:srgbClr val="0070C0"/>
                </a:solidFill>
                <a:latin typeface="Calibri" panose="020F0502020204030204" pitchFamily="34" charset="0"/>
              </a:rPr>
            </a:b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Ah, solving that question</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Brings the priest and the doctor</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In their long coats</a:t>
            </a:r>
            <a:br>
              <a:rPr lang="en-GB" altLang="en-US" sz="2000" b="1" dirty="0">
                <a:solidFill>
                  <a:srgbClr val="0070C0"/>
                </a:solidFill>
                <a:latin typeface="Calibri" panose="020F0502020204030204" pitchFamily="34" charset="0"/>
              </a:rPr>
            </a:br>
            <a:r>
              <a:rPr lang="en-GB" altLang="en-US" sz="2000" b="1" dirty="0">
                <a:solidFill>
                  <a:srgbClr val="0070C0"/>
                </a:solidFill>
                <a:latin typeface="Calibri" panose="020F0502020204030204" pitchFamily="34" charset="0"/>
              </a:rPr>
              <a:t>Running over the fields. </a:t>
            </a:r>
            <a:br>
              <a:rPr lang="en-GB" altLang="en-US" sz="2000" b="1" dirty="0">
                <a:solidFill>
                  <a:srgbClr val="0070C0"/>
                </a:solidFill>
                <a:latin typeface="Calibri" panose="020F0502020204030204" pitchFamily="34" charset="0"/>
              </a:rPr>
            </a:br>
            <a:br>
              <a:rPr lang="en-GB" altLang="en-US" sz="2000" b="1" dirty="0">
                <a:solidFill>
                  <a:srgbClr val="0070C0"/>
                </a:solidFill>
                <a:latin typeface="Calibri" panose="020F0502020204030204" pitchFamily="34" charset="0"/>
              </a:rPr>
            </a:br>
            <a:r>
              <a:rPr lang="en-GB" altLang="en-US" sz="2000" b="1" dirty="0">
                <a:solidFill>
                  <a:srgbClr val="7030A0"/>
                </a:solidFill>
                <a:latin typeface="Calibri" panose="020F0502020204030204" pitchFamily="34" charset="0"/>
              </a:rPr>
              <a:t>Philip Larkin</a:t>
            </a:r>
          </a:p>
        </p:txBody>
      </p:sp>
      <p:sp>
        <p:nvSpPr>
          <p:cNvPr id="10246" name="TextBox 7"/>
          <p:cNvSpPr txBox="1">
            <a:spLocks noChangeArrowheads="1"/>
          </p:cNvSpPr>
          <p:nvPr/>
        </p:nvSpPr>
        <p:spPr bwMode="auto">
          <a:xfrm>
            <a:off x="6443663" y="5842000"/>
            <a:ext cx="27003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GB" altLang="en-US" sz="1200">
                <a:latin typeface="Calibri" panose="020F0502020204030204" pitchFamily="34" charset="0"/>
                <a:hlinkClick r:id="rId2"/>
              </a:rPr>
              <a:t>http://www.poemhunter.com/</a:t>
            </a:r>
            <a:endParaRPr lang="en-GB" altLang="en-US" sz="1200">
              <a:latin typeface="Calibri" panose="020F0502020204030204" pitchFamily="34" charset="0"/>
            </a:endParaRPr>
          </a:p>
          <a:p>
            <a:pPr algn="r" eaLnBrk="1" hangingPunct="1"/>
            <a:r>
              <a:rPr lang="en-GB" altLang="en-US" sz="1200">
                <a:latin typeface="Calibri" panose="020F0502020204030204" pitchFamily="34" charset="0"/>
              </a:rPr>
              <a:t> </a:t>
            </a:r>
          </a:p>
          <a:p>
            <a:pPr algn="r" eaLnBrk="1" hangingPunct="1"/>
            <a:r>
              <a:rPr lang="en-GB" altLang="en-US" sz="1200">
                <a:latin typeface="Calibri" panose="020F0502020204030204" pitchFamily="34" charset="0"/>
                <a:hlinkClick r:id="rId3"/>
              </a:rPr>
              <a:t>http://famouspoetsandpoems.com/</a:t>
            </a:r>
            <a:r>
              <a:rPr lang="en-GB" altLang="en-US" sz="1200">
                <a:latin typeface="Calibri" panose="020F0502020204030204" pitchFamily="34" charset="0"/>
              </a:rPr>
              <a:t> </a:t>
            </a:r>
          </a:p>
          <a:p>
            <a:pPr algn="r" eaLnBrk="1" hangingPunct="1"/>
            <a:endParaRPr lang="en-GB" altLang="en-US" sz="1200">
              <a:latin typeface="Calibri" panose="020F0502020204030204" pitchFamily="34" charset="0"/>
            </a:endParaRPr>
          </a:p>
          <a:p>
            <a:pPr algn="r" eaLnBrk="1" hangingPunct="1"/>
            <a:r>
              <a:rPr lang="en-GB" altLang="en-US" sz="1200">
                <a:latin typeface="Calibri" panose="020F0502020204030204" pitchFamily="34" charset="0"/>
                <a:hlinkClick r:id="rId4"/>
              </a:rPr>
              <a:t>http://www.poetryarchive.org</a:t>
            </a:r>
            <a:r>
              <a:rPr lang="en-GB" altLang="en-US" sz="1200">
                <a:latin typeface="Calibri" panose="020F0502020204030204" pitchFamily="34" charset="0"/>
              </a:rPr>
              <a:t> </a:t>
            </a:r>
          </a:p>
        </p:txBody>
      </p:sp>
      <p:sp>
        <p:nvSpPr>
          <p:cNvPr id="10247" name="TextBox 6">
            <a:hlinkClick r:id="rId5" action="ppaction://hlinksldjump"/>
          </p:cNvPr>
          <p:cNvSpPr txBox="1">
            <a:spLocks noChangeArrowheads="1"/>
          </p:cNvSpPr>
          <p:nvPr/>
        </p:nvSpPr>
        <p:spPr bwMode="auto">
          <a:xfrm>
            <a:off x="0" y="0"/>
            <a:ext cx="1476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400">
                <a:hlinkClick r:id="rId5" action="ppaction://hlinksldjump"/>
              </a:rPr>
              <a:t>Contents Page</a:t>
            </a:r>
            <a:endParaRPr lang="en-GB" altLang="en-US" sz="1400"/>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96188" y="58838"/>
            <a:ext cx="1500964" cy="1033586"/>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12817</Words>
  <Application>Microsoft Office PowerPoint</Application>
  <PresentationFormat>On-screen Show (4:3)</PresentationFormat>
  <Paragraphs>667</Paragraphs>
  <Slides>53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Times New Roman</vt:lpstr>
      <vt:lpstr>Office Theme</vt:lpstr>
      <vt:lpstr>PowerPoint Presentation</vt:lpstr>
      <vt:lpstr>Introduction 介绍</vt:lpstr>
      <vt:lpstr>Contents 目录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Six Thinking Hats 六顶思考帽子</vt:lpstr>
      <vt:lpstr>Story Time 故事时间</vt:lpstr>
      <vt:lpstr>In the mind of...以…的思维</vt:lpstr>
      <vt:lpstr>Ambiguity 含糊</vt:lpstr>
      <vt:lpstr>Interpret 解释</vt:lpstr>
      <vt:lpstr>Animate Inanimates 使无生命的东西有生命</vt:lpstr>
      <vt:lpstr>What’s Your Criteria 你的标准是什么?</vt:lpstr>
      <vt:lpstr>Change Over Time随时间变化</vt:lpstr>
      <vt:lpstr>Big Picture大图像</vt:lpstr>
      <vt:lpstr>Holism整体论</vt:lpstr>
      <vt:lpstr>Reduction 简化</vt:lpstr>
      <vt:lpstr>Experimenter实验者</vt:lpstr>
      <vt:lpstr>What might happen if... 如果……会怎么样?</vt:lpstr>
      <vt:lpstr>Changes 改变</vt:lpstr>
      <vt:lpstr>Inventors 发明家</vt:lpstr>
      <vt:lpstr>Devise a way to...想出一个办法…</vt:lpstr>
      <vt:lpstr>Make a Proposal 提出一个建议</vt:lpstr>
      <vt:lpstr>Ultimate Reasoning 最终推理</vt:lpstr>
      <vt:lpstr>Round Table 圆桌</vt:lpstr>
      <vt:lpstr>Conceptual Confusion 概念混淆</vt:lpstr>
      <vt:lpstr>Decisions 决定</vt:lpstr>
      <vt:lpstr>Fact or Opinion 事实或意见</vt:lpstr>
      <vt:lpstr>Looking for Bias 寻找偏见</vt:lpstr>
      <vt:lpstr>Influence 影响</vt:lpstr>
      <vt:lpstr>Typology 分类学</vt:lpstr>
      <vt:lpstr>Counterfactual 反事实</vt:lpstr>
      <vt:lpstr>Aesthetic Judgement 审美判断</vt:lpstr>
      <vt:lpstr>Assumptions 假设</vt:lpstr>
      <vt:lpstr>Hypothetical Reasoning 假设推理</vt:lpstr>
      <vt:lpstr>Tube Line 管路</vt:lpstr>
    </vt:vector>
  </TitlesOfParts>
  <Company>Pimlico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stmg02</dc:creator>
  <cp:lastModifiedBy>Burgoyne, Tony</cp:lastModifiedBy>
  <cp:revision>136</cp:revision>
  <dcterms:created xsi:type="dcterms:W3CDTF">2010-10-08T07:51:00Z</dcterms:created>
  <dcterms:modified xsi:type="dcterms:W3CDTF">2021-01-12T14:56:10Z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