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1" r:id="rId5"/>
    <p:sldId id="280" r:id="rId6"/>
    <p:sldId id="282" r:id="rId7"/>
    <p:sldId id="260" r:id="rId8"/>
    <p:sldId id="259" r:id="rId9"/>
    <p:sldId id="262" r:id="rId10"/>
    <p:sldId id="263" r:id="rId11"/>
    <p:sldId id="277" r:id="rId12"/>
    <p:sldId id="265" r:id="rId13"/>
    <p:sldId id="278" r:id="rId14"/>
    <p:sldId id="266" r:id="rId15"/>
    <p:sldId id="283" r:id="rId16"/>
    <p:sldId id="279" r:id="rId17"/>
    <p:sldId id="270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60"/>
  </p:normalViewPr>
  <p:slideViewPr>
    <p:cSldViewPr>
      <p:cViewPr varScale="1">
        <p:scale>
          <a:sx n="103" d="100"/>
          <a:sy n="103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576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576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284C7-FFB6-49F0-B746-D59D2ABBF9EA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899"/>
            <a:ext cx="2972547" cy="457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8684899"/>
            <a:ext cx="2972547" cy="457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9BFB0-49CF-46E1-9B96-AC71DF741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925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E206-A8AD-42AA-BB27-1B1E0AC3E265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55DD3-DC14-4D00-9638-1D49663385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5DD3-DC14-4D00-9638-1D49663385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2C0B-51C2-470C-B719-2D61D1217E1E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9C494-E931-4E62-A25A-A201E73E2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smtClean="0"/>
              <a:t>SESSIOIN AIMS:-</a:t>
            </a:r>
            <a:br>
              <a:rPr lang="en-GB" sz="3600" b="1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Understand the role of teams within hospitality organisations.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>To </a:t>
            </a:r>
            <a:r>
              <a:rPr lang="en-GB" sz="3600" b="1" dirty="0"/>
              <a:t>UNDERSTAND </a:t>
            </a:r>
            <a:r>
              <a:rPr lang="en-GB" sz="3600" dirty="0"/>
              <a:t>&amp; </a:t>
            </a:r>
            <a:r>
              <a:rPr lang="en-GB" sz="3600" b="1" dirty="0"/>
              <a:t>EXPLAIN</a:t>
            </a:r>
            <a:r>
              <a:rPr lang="en-GB" sz="3600" dirty="0"/>
              <a:t> the benefit teams can bring to hospitality organisations.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088232" cy="156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36" y="4274662"/>
            <a:ext cx="306779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Basically there is a clear requirement for people to work together in order to combine their knowledge &amp; abilities to perform many functions i.e.,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Distribution of work</a:t>
            </a:r>
          </a:p>
          <a:p>
            <a:r>
              <a:rPr lang="en-GB" dirty="0" smtClean="0"/>
              <a:t>Management of work</a:t>
            </a:r>
          </a:p>
          <a:p>
            <a:r>
              <a:rPr lang="en-GB" dirty="0" smtClean="0"/>
              <a:t>Problem solving &amp; decision making</a:t>
            </a:r>
          </a:p>
          <a:p>
            <a:r>
              <a:rPr lang="en-GB" dirty="0" smtClean="0"/>
              <a:t>Information &amp; idea collection</a:t>
            </a:r>
          </a:p>
          <a:p>
            <a:r>
              <a:rPr lang="en-GB" dirty="0" smtClean="0"/>
              <a:t>Information processing</a:t>
            </a:r>
          </a:p>
          <a:p>
            <a:r>
              <a:rPr lang="en-GB" dirty="0" smtClean="0"/>
              <a:t>Testing decisions</a:t>
            </a:r>
          </a:p>
          <a:p>
            <a:r>
              <a:rPr lang="en-GB" dirty="0" smtClean="0"/>
              <a:t>Increased commitment &amp; Involvement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effective teamwork is an important part of human behaviour and organisational performance.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HOWEVER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For the team to be effective EACH member of the team MUST: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Effective teams require each member to:-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Regard themselves as part of the team</a:t>
            </a:r>
          </a:p>
          <a:p>
            <a:r>
              <a:rPr lang="en-GB" dirty="0" smtClean="0"/>
              <a:t>Interact with one another</a:t>
            </a:r>
          </a:p>
          <a:p>
            <a:r>
              <a:rPr lang="en-GB" dirty="0" smtClean="0"/>
              <a:t>PERCEIVE themselves as part of the team</a:t>
            </a:r>
          </a:p>
          <a:p>
            <a:r>
              <a:rPr lang="en-GB" dirty="0" smtClean="0"/>
              <a:t>Share the purpose of the team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Contribution to Team Effectiveness</a:t>
            </a:r>
          </a:p>
          <a:p>
            <a:pPr marL="514350" indent="-514350">
              <a:buFontTx/>
              <a:buChar char="-"/>
            </a:pPr>
            <a:r>
              <a:rPr lang="en-GB" dirty="0" smtClean="0"/>
              <a:t>Teams provide companionship/mutual understanding &amp; support from fellow workers.</a:t>
            </a:r>
          </a:p>
          <a:p>
            <a:pPr marL="514350" indent="-514350">
              <a:buFontTx/>
              <a:buChar char="-"/>
            </a:pPr>
            <a:r>
              <a:rPr lang="en-GB" dirty="0" smtClean="0"/>
              <a:t>Teams provide an individual with the sense of “belonging”.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endParaRPr lang="en-GB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in turn can help a team to:-</a:t>
            </a:r>
          </a:p>
          <a:p>
            <a:pPr>
              <a:buFontTx/>
              <a:buChar char="-"/>
            </a:pPr>
            <a:r>
              <a:rPr lang="en-GB" dirty="0" smtClean="0"/>
              <a:t>solve work problems, </a:t>
            </a:r>
          </a:p>
          <a:p>
            <a:pPr>
              <a:buFontTx/>
              <a:buChar char="-"/>
            </a:pPr>
            <a:r>
              <a:rPr lang="en-GB" dirty="0" smtClean="0"/>
              <a:t>handle complex operations, </a:t>
            </a:r>
          </a:p>
          <a:p>
            <a:pPr>
              <a:buFontTx/>
              <a:buChar char="-"/>
            </a:pPr>
            <a:r>
              <a:rPr lang="en-GB" dirty="0" smtClean="0"/>
              <a:t>respond more quickly to new situations</a:t>
            </a:r>
          </a:p>
          <a:p>
            <a:pPr>
              <a:buFontTx/>
              <a:buChar char="-"/>
            </a:pPr>
            <a:r>
              <a:rPr lang="en-GB" dirty="0"/>
              <a:t>s</a:t>
            </a:r>
            <a:r>
              <a:rPr lang="en-GB" dirty="0" smtClean="0"/>
              <a:t>taff will be more motivated and empowered to make better decisions.</a:t>
            </a:r>
          </a:p>
          <a:p>
            <a:pPr>
              <a:buNone/>
            </a:pPr>
            <a:r>
              <a:rPr lang="en-GB" dirty="0" smtClean="0"/>
              <a:t> 	</a:t>
            </a:r>
            <a:r>
              <a:rPr lang="en-GB" b="1" dirty="0" smtClean="0"/>
              <a:t>THE OUTCOME :-THE TEAM RUNS MORE EFFECTIVELY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It is vitally important that all teams within the organisation work well together.  </a:t>
            </a:r>
          </a:p>
          <a:p>
            <a:pPr>
              <a:buFontTx/>
              <a:buChar char="-"/>
            </a:pPr>
            <a:r>
              <a:rPr lang="en-GB" dirty="0" smtClean="0"/>
              <a:t>It is important to reduce conflict between different departments, i.e.;   Kitchen and Restaurant.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GB" b="1" dirty="0" smtClean="0"/>
              <a:t>“Positive Synergy”</a:t>
            </a:r>
          </a:p>
          <a:p>
            <a:pPr marL="514350" indent="-514350">
              <a:buNone/>
            </a:pPr>
            <a:r>
              <a:rPr lang="en-GB" b="1" dirty="0" smtClean="0"/>
              <a:t>-	</a:t>
            </a:r>
            <a:r>
              <a:rPr lang="en-GB" dirty="0" smtClean="0"/>
              <a:t>The collective knowledge &amp; expertise of team members can help in problem solving &amp; in complex /difficult tasks.</a:t>
            </a:r>
            <a:endParaRPr lang="en-GB" b="1" dirty="0" smtClean="0"/>
          </a:p>
          <a:p>
            <a:pPr marL="514350" indent="-514350">
              <a:buNone/>
            </a:pPr>
            <a:endParaRPr lang="en-GB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GB" b="1" dirty="0" smtClean="0"/>
              <a:t>Reduction in Alienation</a:t>
            </a:r>
          </a:p>
          <a:p>
            <a:pPr marL="514350" indent="-514350">
              <a:buAutoNum type="arabicPeriod" startAt="4"/>
            </a:pPr>
            <a:r>
              <a:rPr lang="en-GB" b="1" dirty="0" smtClean="0"/>
              <a:t>Unit of Accountability</a:t>
            </a:r>
          </a:p>
          <a:p>
            <a:pPr marL="514350" indent="-514350">
              <a:buNone/>
            </a:pPr>
            <a:r>
              <a:rPr lang="en-GB" b="1" dirty="0" smtClean="0"/>
              <a:t>-	</a:t>
            </a:r>
            <a:r>
              <a:rPr lang="en-GB" dirty="0" smtClean="0"/>
              <a:t>Team provides identity, and the chance to acquire role recognition &amp; status within an organisation.</a:t>
            </a:r>
            <a:endParaRPr lang="en-GB" b="1" dirty="0" smtClean="0"/>
          </a:p>
          <a:p>
            <a:pPr marL="514350" indent="-514350">
              <a:buAutoNum type="arabicPeriod" startAt="3"/>
            </a:pPr>
            <a:endParaRPr lang="en-GB" b="1" dirty="0" smtClean="0"/>
          </a:p>
          <a:p>
            <a:pPr marL="514350" indent="-514350">
              <a:buNone/>
            </a:pPr>
            <a:endParaRPr lang="en-GB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OF TEAMWORK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n-GB" b="1" dirty="0" smtClean="0"/>
          </a:p>
          <a:p>
            <a:pPr marL="514350" indent="-514350">
              <a:buAutoNum type="arabicPeriod" startAt="6"/>
            </a:pPr>
            <a:r>
              <a:rPr lang="en-GB" b="1" dirty="0" smtClean="0"/>
              <a:t>Opportunities</a:t>
            </a:r>
            <a:r>
              <a:rPr lang="en-GB" b="1" dirty="0" smtClean="0"/>
              <a:t>:-</a:t>
            </a:r>
            <a:endParaRPr lang="en-GB" b="1" dirty="0" smtClean="0"/>
          </a:p>
          <a:p>
            <a:pPr marL="514350" indent="-514350">
              <a:buNone/>
            </a:pPr>
            <a:r>
              <a:rPr lang="en-GB" b="1" dirty="0" smtClean="0"/>
              <a:t>-To foster innovation, </a:t>
            </a:r>
          </a:p>
          <a:p>
            <a:pPr marL="514350" indent="-514350">
              <a:buNone/>
            </a:pPr>
            <a:r>
              <a:rPr lang="en-GB" b="1" dirty="0" smtClean="0"/>
              <a:t>-To share expertise, </a:t>
            </a:r>
          </a:p>
          <a:p>
            <a:pPr marL="514350" indent="-514350">
              <a:buNone/>
            </a:pPr>
            <a:r>
              <a:rPr lang="en-GB" b="1" dirty="0" smtClean="0"/>
              <a:t>-To implement  change- change in working environment</a:t>
            </a:r>
            <a:r>
              <a:rPr lang="en-GB" b="1" dirty="0" smtClean="0"/>
              <a:t>.</a:t>
            </a:r>
          </a:p>
          <a:p>
            <a:pPr>
              <a:buNone/>
            </a:pPr>
            <a:r>
              <a:rPr lang="en-GB" b="1" dirty="0" smtClean="0"/>
              <a:t>-To </a:t>
            </a:r>
            <a:r>
              <a:rPr lang="en-GB" b="1" dirty="0"/>
              <a:t>identify &amp; develop talent</a:t>
            </a:r>
            <a:endParaRPr lang="en-US" dirty="0"/>
          </a:p>
          <a:p>
            <a:pPr>
              <a:buNone/>
            </a:pPr>
            <a:r>
              <a:rPr lang="en-GB" b="1" dirty="0"/>
              <a:t>-To spread knowledge base</a:t>
            </a:r>
          </a:p>
          <a:p>
            <a:pPr>
              <a:buNone/>
            </a:pPr>
            <a:r>
              <a:rPr lang="en-GB" b="1" dirty="0"/>
              <a:t>-To reduce reliance on one individual</a:t>
            </a:r>
            <a:endParaRPr lang="en-US" b="1" dirty="0"/>
          </a:p>
          <a:p>
            <a:pPr marL="514350" indent="-514350">
              <a:buNone/>
            </a:pPr>
            <a:endParaRPr lang="en-GB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Group/Team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It has often been said:-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“Two heads are better than one”  &amp;</a:t>
            </a:r>
          </a:p>
          <a:p>
            <a:pPr>
              <a:buNone/>
            </a:pPr>
            <a:r>
              <a:rPr lang="en-GB" dirty="0" smtClean="0"/>
              <a:t>“The more the merrier”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Group/Team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BUT on the other hand.....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“Too many cooks spoil the broth”  &amp;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“A camel is a horse put together by a</a:t>
            </a:r>
          </a:p>
          <a:p>
            <a:pPr>
              <a:buNone/>
            </a:pPr>
            <a:r>
              <a:rPr lang="en-GB" dirty="0" smtClean="0"/>
              <a:t>committee”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Group/Team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truth about groups/teams?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Are they as important as many say they are?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 &amp;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Definition ALL teams are groups, BUT it does not follow that ALL groups are teams.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WHAT MAKES A GROUP A TEAM?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 &amp;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TEAM requires:-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-High levels of morale &amp; group cohesiveness</a:t>
            </a:r>
          </a:p>
          <a:p>
            <a:pPr>
              <a:buNone/>
            </a:pPr>
            <a:r>
              <a:rPr lang="en-GB" dirty="0" smtClean="0"/>
              <a:t>-Trust</a:t>
            </a:r>
          </a:p>
          <a:p>
            <a:pPr>
              <a:buNone/>
            </a:pPr>
            <a:r>
              <a:rPr lang="en-GB" dirty="0" smtClean="0"/>
              <a:t>-Goodwill</a:t>
            </a:r>
          </a:p>
          <a:p>
            <a:pPr>
              <a:buNone/>
            </a:pPr>
            <a:r>
              <a:rPr lang="en-GB" dirty="0" smtClean="0"/>
              <a:t>-Commitment to group goals &amp; objectives.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all belong to teams; some we enjoy, others we hate!</a:t>
            </a:r>
          </a:p>
          <a:p>
            <a:r>
              <a:rPr lang="en-GB" dirty="0" smtClean="0"/>
              <a:t>Whatever OUR personal feelings about them, teams are a crucial part of organisational life.</a:t>
            </a:r>
          </a:p>
          <a:p>
            <a:r>
              <a:rPr lang="en-GB" dirty="0" smtClean="0"/>
              <a:t>Today as a responsible employers/managers, &amp; in order to get things done it means recognising the need to work in teams.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Question:-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Why do more &amp; more organisations rely on teams?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Answer:-</a:t>
            </a:r>
          </a:p>
          <a:p>
            <a:r>
              <a:rPr lang="en-GB" dirty="0" smtClean="0"/>
              <a:t>Complex nature of organisational activities makes it virtually impossible for individuals to cope at a satisfactory level.</a:t>
            </a:r>
          </a:p>
          <a:p>
            <a:endParaRPr lang="en-GB" dirty="0"/>
          </a:p>
          <a:p>
            <a:r>
              <a:rPr lang="en-GB" dirty="0" smtClean="0"/>
              <a:t>Basically we as an individual can achieve very little, BUT working as part of a team, we are able to achieve a lot more</a:t>
            </a:r>
            <a:r>
              <a:rPr lang="en-GB" dirty="0" smtClean="0"/>
              <a:t>!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QUIZ Time!!!</a:t>
            </a:r>
            <a:endParaRPr lang="en-GB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511</Words>
  <Application>Microsoft Office PowerPoint</Application>
  <PresentationFormat>On-screen Show (4:3)</PresentationFormat>
  <Paragraphs>115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SESSIOIN AIMS:-  Understand the role of teams within hospitality organisations.  To UNDERSTAND &amp; EXPLAIN the benefit teams can bring to hospitality organisations.     </vt:lpstr>
      <vt:lpstr>Group/Team Dynamics</vt:lpstr>
      <vt:lpstr>Group/Team Dynamics</vt:lpstr>
      <vt:lpstr>Group/Team Dynamics</vt:lpstr>
      <vt:lpstr>GROUPS &amp; TEAMS</vt:lpstr>
      <vt:lpstr>GROUPS &amp; TEAMS</vt:lpstr>
      <vt:lpstr>TEAMS</vt:lpstr>
      <vt:lpstr>TEAMS</vt:lpstr>
      <vt:lpstr>TEAMS</vt:lpstr>
      <vt:lpstr>TEAMS</vt:lpstr>
      <vt:lpstr>TEAMS</vt:lpstr>
      <vt:lpstr>TEAMS</vt:lpstr>
      <vt:lpstr>Effective teams require each member to:-</vt:lpstr>
      <vt:lpstr>BENEFITS OF TEAMWORK</vt:lpstr>
      <vt:lpstr>BENEFITS OF TEAMWORK</vt:lpstr>
      <vt:lpstr>BENEFITS OF TEAMWORK</vt:lpstr>
      <vt:lpstr>BENEFITS OF TEAMWORK</vt:lpstr>
      <vt:lpstr>BENEFITS OF TEAMWORK</vt:lpstr>
      <vt:lpstr>BENEFITS OF TEAMWORK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Clare</dc:creator>
  <cp:lastModifiedBy>Clare Elizabeth morgan</cp:lastModifiedBy>
  <cp:revision>27</cp:revision>
  <cp:lastPrinted>2012-11-13T15:55:22Z</cp:lastPrinted>
  <dcterms:created xsi:type="dcterms:W3CDTF">2009-10-07T02:59:44Z</dcterms:created>
  <dcterms:modified xsi:type="dcterms:W3CDTF">2012-11-13T15:55:52Z</dcterms:modified>
</cp:coreProperties>
</file>