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2" r:id="rId5"/>
    <p:sldId id="270" r:id="rId6"/>
    <p:sldId id="263" r:id="rId7"/>
    <p:sldId id="266" r:id="rId8"/>
    <p:sldId id="267" r:id="rId9"/>
    <p:sldId id="260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A0EC9-999B-40C3-9648-30581512FD46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17E0-B9CB-431A-9A8B-707199824F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716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A0EC9-999B-40C3-9648-30581512FD46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17E0-B9CB-431A-9A8B-707199824F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850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A0EC9-999B-40C3-9648-30581512FD46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17E0-B9CB-431A-9A8B-707199824F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867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A0EC9-999B-40C3-9648-30581512FD46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17E0-B9CB-431A-9A8B-707199824F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043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A0EC9-999B-40C3-9648-30581512FD46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17E0-B9CB-431A-9A8B-707199824F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89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A0EC9-999B-40C3-9648-30581512FD46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17E0-B9CB-431A-9A8B-707199824F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880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A0EC9-999B-40C3-9648-30581512FD46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17E0-B9CB-431A-9A8B-707199824F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017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A0EC9-999B-40C3-9648-30581512FD46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17E0-B9CB-431A-9A8B-707199824F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03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A0EC9-999B-40C3-9648-30581512FD46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17E0-B9CB-431A-9A8B-707199824F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91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A0EC9-999B-40C3-9648-30581512FD46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17E0-B9CB-431A-9A8B-707199824F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1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A0EC9-999B-40C3-9648-30581512FD46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17E0-B9CB-431A-9A8B-707199824F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051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A0EC9-999B-40C3-9648-30581512FD46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17E0-B9CB-431A-9A8B-707199824F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302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04949"/>
            <a:ext cx="9144000" cy="2752469"/>
          </a:xfrm>
        </p:spPr>
        <p:txBody>
          <a:bodyPr>
            <a:normAutofit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13017"/>
            <a:ext cx="9144000" cy="3200400"/>
          </a:xfrm>
        </p:spPr>
        <p:txBody>
          <a:bodyPr>
            <a:normAutofit/>
          </a:bodyPr>
          <a:lstStyle/>
          <a:p>
            <a:r>
              <a:rPr lang="en-GB" sz="4400" b="1" dirty="0" smtClean="0"/>
              <a:t>WELCOME TO </a:t>
            </a:r>
            <a:r>
              <a:rPr lang="en-GB" sz="6000" b="1" i="1" dirty="0" smtClean="0"/>
              <a:t>NPTC</a:t>
            </a:r>
          </a:p>
          <a:p>
            <a:endParaRPr lang="en-GB" sz="6000" b="1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700" y="635786"/>
            <a:ext cx="4099016" cy="2277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679" y="3949276"/>
            <a:ext cx="7471954" cy="248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7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32" y="633163"/>
            <a:ext cx="10207130" cy="574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7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4800" b="1" u="sng" dirty="0" smtClean="0">
                <a:solidFill>
                  <a:srgbClr val="FF0000"/>
                </a:solidFill>
              </a:rPr>
              <a:t>NPTC LEARNING AND TEACHING APPROACH</a:t>
            </a:r>
            <a:endParaRPr lang="en-GB" sz="4800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Our approach to learning and teaching…..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046" y="2344782"/>
            <a:ext cx="9021537" cy="433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7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7286"/>
          </a:xfrm>
        </p:spPr>
        <p:txBody>
          <a:bodyPr/>
          <a:lstStyle/>
          <a:p>
            <a:r>
              <a:rPr lang="en-GB" b="1" u="sng" dirty="0" smtClean="0"/>
              <a:t>MAIN ASPECTS OF LEARNING AND TEACHING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629" y="1332411"/>
            <a:ext cx="12061371" cy="5355772"/>
          </a:xfrm>
        </p:spPr>
        <p:txBody>
          <a:bodyPr>
            <a:normAutofit/>
          </a:bodyPr>
          <a:lstStyle/>
          <a:p>
            <a:pPr marL="914400" indent="-914400" algn="ctr">
              <a:buFont typeface="+mj-lt"/>
              <a:buAutoNum type="arabicPeriod"/>
            </a:pPr>
            <a:r>
              <a:rPr lang="en-GB" sz="5400" b="1" dirty="0" smtClean="0">
                <a:solidFill>
                  <a:srgbClr val="002060"/>
                </a:solidFill>
              </a:rPr>
              <a:t>STUDENT CENTRED LEARNING</a:t>
            </a:r>
          </a:p>
          <a:p>
            <a:pPr marL="914400" indent="-914400" algn="ctr">
              <a:buFont typeface="+mj-lt"/>
              <a:buAutoNum type="arabicPeriod"/>
            </a:pPr>
            <a:r>
              <a:rPr lang="en-GB" sz="5400" b="1" dirty="0" smtClean="0">
                <a:solidFill>
                  <a:schemeClr val="accent6">
                    <a:lumMod val="75000"/>
                  </a:schemeClr>
                </a:solidFill>
              </a:rPr>
              <a:t>FORMATIVE ASSESSMENT</a:t>
            </a:r>
          </a:p>
          <a:p>
            <a:pPr marL="914400" indent="-914400" algn="ctr">
              <a:buFont typeface="+mj-lt"/>
              <a:buAutoNum type="arabicPeriod"/>
            </a:pPr>
            <a:r>
              <a:rPr lang="en-GB" sz="5400" b="1" dirty="0" smtClean="0">
                <a:solidFill>
                  <a:srgbClr val="C00000"/>
                </a:solidFill>
              </a:rPr>
              <a:t>ACTIVE LEARNING </a:t>
            </a:r>
            <a:endParaRPr lang="en-GB" sz="5400" b="1" dirty="0" smtClean="0">
              <a:solidFill>
                <a:srgbClr val="C00000"/>
              </a:solidFill>
            </a:endParaRPr>
          </a:p>
          <a:p>
            <a:pPr marL="914400" indent="-914400" algn="ctr">
              <a:buAutoNum type="arabicPeriod" startAt="3"/>
            </a:pPr>
            <a:r>
              <a:rPr lang="en-GB" sz="5400" b="1" dirty="0" smtClean="0">
                <a:solidFill>
                  <a:srgbClr val="7030A0"/>
                </a:solidFill>
              </a:rPr>
              <a:t>RICH </a:t>
            </a:r>
            <a:r>
              <a:rPr lang="en-GB" sz="5400" b="1" dirty="0" smtClean="0">
                <a:solidFill>
                  <a:srgbClr val="7030A0"/>
                </a:solidFill>
              </a:rPr>
              <a:t>LEARNING </a:t>
            </a:r>
            <a:r>
              <a:rPr lang="en-GB" sz="5400" b="1" dirty="0" smtClean="0">
                <a:solidFill>
                  <a:srgbClr val="7030A0"/>
                </a:solidFill>
              </a:rPr>
              <a:t>ENVIRONMENT</a:t>
            </a:r>
          </a:p>
          <a:p>
            <a:pPr marL="914400" indent="-914400" algn="ctr">
              <a:buAutoNum type="arabicPeriod" startAt="3"/>
            </a:pPr>
            <a:endParaRPr lang="en-GB" sz="5400" b="1" dirty="0" smtClean="0">
              <a:solidFill>
                <a:srgbClr val="7030A0"/>
              </a:solidFill>
            </a:endParaRPr>
          </a:p>
          <a:p>
            <a:pPr marL="914400" indent="-914400" algn="ctr">
              <a:buAutoNum type="arabicPeriod" startAt="3"/>
            </a:pPr>
            <a:endParaRPr lang="en-GB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1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6841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WHAT IS STUDENT CENTRED LEARNING?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4954" y="1031966"/>
            <a:ext cx="10711543" cy="542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9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240" y="274320"/>
            <a:ext cx="8490693" cy="637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7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C00000"/>
                </a:solidFill>
              </a:rPr>
              <a:t>ITS ALL ABOUT THE STUDENT……….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EACH STUDENT IS UNIQUE, INVIDIDUAL and DIFFERENT</a:t>
            </a:r>
          </a:p>
          <a:p>
            <a:endParaRPr lang="en-GB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b="1" dirty="0" smtClean="0"/>
              <a:t>NPTC learning and teaching acknowledges this and…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PUTS THE STUDENT FIRST.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3200" b="1" dirty="0" smtClean="0"/>
              <a:t>HOW CAN YOU DO THIS?.......</a:t>
            </a:r>
          </a:p>
          <a:p>
            <a:endParaRPr lang="en-GB" dirty="0"/>
          </a:p>
          <a:p>
            <a:r>
              <a:rPr lang="en-GB" b="1" dirty="0" smtClean="0">
                <a:solidFill>
                  <a:srgbClr val="FF0000"/>
                </a:solidFill>
              </a:rPr>
              <a:t>FIND OUT WHAT THE STUDENT NEEDS..</a:t>
            </a:r>
          </a:p>
          <a:p>
            <a:r>
              <a:rPr lang="en-GB" b="1" dirty="0" smtClean="0">
                <a:solidFill>
                  <a:srgbClr val="002060"/>
                </a:solidFill>
              </a:rPr>
              <a:t>FIND OUT HOW TO MAKE IT INTERESTING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462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FORMATIVE ASSESSMENT….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2964" y="1261524"/>
            <a:ext cx="7406072" cy="545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ACTIVE LEARNING….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7726"/>
            <a:ext cx="10515600" cy="477923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Being involved in action…. Active activities</a:t>
            </a:r>
          </a:p>
          <a:p>
            <a:pPr marL="0" indent="0">
              <a:buNone/>
            </a:pPr>
            <a:r>
              <a:rPr lang="en-GB" dirty="0" smtClean="0"/>
              <a:t>AAA  action for active activities…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i="1" dirty="0" smtClean="0">
                <a:latin typeface="Book Antiqua" panose="02040602050305030304" pitchFamily="18" charset="0"/>
              </a:rPr>
              <a:t>The learning secret……. FUN!</a:t>
            </a:r>
            <a:endParaRPr lang="en-GB" i="1" dirty="0">
              <a:latin typeface="Book Antiqua" panose="02040602050305030304" pitchFamily="18" charset="0"/>
            </a:endParaRPr>
          </a:p>
          <a:p>
            <a:endParaRPr lang="en-GB" dirty="0" smtClean="0"/>
          </a:p>
          <a:p>
            <a:endParaRPr lang="en-GB" dirty="0" smtClean="0"/>
          </a:p>
          <a:p>
            <a:endParaRPr lang="en-GB" sz="3600" b="1" dirty="0">
              <a:solidFill>
                <a:srgbClr val="FF0000"/>
              </a:solidFill>
            </a:endParaRPr>
          </a:p>
          <a:p>
            <a:endParaRPr lang="en-GB" sz="3600" b="1" dirty="0" smtClean="0">
              <a:solidFill>
                <a:srgbClr val="FF0000"/>
              </a:solidFill>
            </a:endParaRPr>
          </a:p>
          <a:p>
            <a:r>
              <a:rPr lang="en-GB" sz="3600" b="1" dirty="0" smtClean="0">
                <a:solidFill>
                  <a:srgbClr val="FF0000"/>
                </a:solidFill>
              </a:rPr>
              <a:t>GROUP WORK</a:t>
            </a:r>
          </a:p>
          <a:p>
            <a:r>
              <a:rPr lang="en-GB" sz="3600" b="1" dirty="0" smtClean="0">
                <a:solidFill>
                  <a:srgbClr val="002060"/>
                </a:solidFill>
              </a:rPr>
              <a:t>PAIRED AND SHARED WORK</a:t>
            </a:r>
          </a:p>
          <a:p>
            <a:r>
              <a:rPr lang="en-GB" sz="3600" b="1" dirty="0" smtClean="0">
                <a:solidFill>
                  <a:schemeClr val="accent6">
                    <a:lumMod val="50000"/>
                  </a:schemeClr>
                </a:solidFill>
              </a:rPr>
              <a:t>INDIVIDUAL WORK AND PRESENTATIONS</a:t>
            </a:r>
          </a:p>
          <a:p>
            <a:endParaRPr lang="en-GB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289" y="2057671"/>
            <a:ext cx="4514850" cy="2533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783" y="3015021"/>
            <a:ext cx="3019697" cy="132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9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RICH LEARNING ENVIRONMENT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4663"/>
            <a:ext cx="10515600" cy="4792300"/>
          </a:xfrm>
        </p:spPr>
        <p:txBody>
          <a:bodyPr/>
          <a:lstStyle/>
          <a:p>
            <a:r>
              <a:rPr lang="en-GB" dirty="0" smtClean="0"/>
              <a:t>Look around…..   FILL THE ROOM WITH REMINDERS…. WITH WORK FOR STUDENTS TO SEE..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556" y="1894114"/>
            <a:ext cx="7406639" cy="48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1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1780</TotalTime>
  <Words>138</Words>
  <Application>Microsoft Office PowerPoint</Application>
  <PresentationFormat>Widescreen</PresentationFormat>
  <Paragraphs>35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Book Antiqua</vt:lpstr>
      <vt:lpstr>Calibri</vt:lpstr>
      <vt:lpstr>Calibri Light</vt:lpstr>
      <vt:lpstr>Office Theme</vt:lpstr>
      <vt:lpstr>  </vt:lpstr>
      <vt:lpstr>NPTC LEARNING AND TEACHING APPROACH</vt:lpstr>
      <vt:lpstr>MAIN ASPECTS OF LEARNING AND TEACHING</vt:lpstr>
      <vt:lpstr>WHAT IS STUDENT CENTRED LEARNING?</vt:lpstr>
      <vt:lpstr>PowerPoint Presentation</vt:lpstr>
      <vt:lpstr>ITS ALL ABOUT THE STUDENT……….</vt:lpstr>
      <vt:lpstr>FORMATIVE ASSESSMENT….</vt:lpstr>
      <vt:lpstr>ACTIVE LEARNING….</vt:lpstr>
      <vt:lpstr>RICH LEARNING ENVIRONMENT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China</dc:creator>
  <cp:lastModifiedBy>China</cp:lastModifiedBy>
  <cp:revision>17</cp:revision>
  <dcterms:created xsi:type="dcterms:W3CDTF">2019-03-18T04:49:51Z</dcterms:created>
  <dcterms:modified xsi:type="dcterms:W3CDTF">2019-03-20T04:50:17Z</dcterms:modified>
</cp:coreProperties>
</file>