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ctiveX/activeX2.xml" ContentType="application/vnd.ms-office.activeX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9" r:id="rId3"/>
    <p:sldId id="258" r:id="rId4"/>
    <p:sldId id="290" r:id="rId5"/>
    <p:sldId id="261" r:id="rId6"/>
    <p:sldId id="260" r:id="rId7"/>
    <p:sldId id="280" r:id="rId8"/>
    <p:sldId id="281" r:id="rId9"/>
    <p:sldId id="285" r:id="rId10"/>
    <p:sldId id="286" r:id="rId11"/>
    <p:sldId id="282" r:id="rId12"/>
    <p:sldId id="289" r:id="rId13"/>
    <p:sldId id="262" r:id="rId14"/>
    <p:sldId id="284" r:id="rId15"/>
    <p:sldId id="279" r:id="rId16"/>
    <p:sldId id="265" r:id="rId17"/>
    <p:sldId id="266" r:id="rId18"/>
    <p:sldId id="283" r:id="rId19"/>
    <p:sldId id="267" r:id="rId20"/>
    <p:sldId id="276" r:id="rId21"/>
    <p:sldId id="277" r:id="rId22"/>
    <p:sldId id="278" r:id="rId23"/>
    <p:sldId id="287" r:id="rId24"/>
    <p:sldId id="288" r:id="rId25"/>
    <p:sldId id="273" r:id="rId26"/>
    <p:sldId id="274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8080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Speaker's Impact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Sheet1!$A$2:$A$5</c:f>
              <c:strCache>
                <c:ptCount val="3"/>
                <c:pt idx="0">
                  <c:v>How you look</c:v>
                </c:pt>
                <c:pt idx="1">
                  <c:v>How you sound</c:v>
                </c:pt>
                <c:pt idx="2">
                  <c:v>What you say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0.38</c:v>
                </c:pt>
                <c:pt idx="2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0.26375</cdr:x>
      <cdr:y>0.26966</cdr:y>
    </cdr:from>
    <cdr:to>
      <cdr:x>0.47638</cdr:x>
      <cdr:y>0.36054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1607840" y="1095896"/>
          <a:ext cx="129614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AB223-F8C8-46B6-A1E6-5A079FB06CE0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AA9C4-B1B9-4830-897A-41EF7018A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94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Emphasize</a:t>
            </a:r>
            <a:r>
              <a:rPr lang="en-GB" baseline="0" dirty="0" smtClean="0"/>
              <a:t> the importance of using more images rather than wordy presentations and lots of notes.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A9C4-B1B9-4830-897A-41EF7018ADF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663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Emphasise that talks are usually so well rehearsed that the speaker is confident and can be more spontaneous.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A9C4-B1B9-4830-897A-41EF7018ADF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583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Emphasize</a:t>
            </a:r>
            <a:r>
              <a:rPr lang="en-GB" baseline="0" dirty="0" smtClean="0"/>
              <a:t> the importance of appearance , including body language and confidence, in how a presenter comes across to the audience.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A9C4-B1B9-4830-897A-41EF7018ADF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170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Discuss open body language, and why this speaker looks confident.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A9C4-B1B9-4830-897A-41EF7018ADF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48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No </a:t>
            </a:r>
            <a:r>
              <a:rPr lang="en-GB" dirty="0" err="1" smtClean="0"/>
              <a:t>fidgetting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A9C4-B1B9-4830-897A-41EF7018ADF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77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Explore fidgety or closed body language; get audience feedback.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A9C4-B1B9-4830-897A-41EF7018ADF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502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Discuss the apparent low</a:t>
            </a:r>
            <a:r>
              <a:rPr lang="en-GB" baseline="0" dirty="0" smtClean="0"/>
              <a:t> levels of confidence in these speakers. Ask audience for suggestions.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A9C4-B1B9-4830-897A-41EF7018ADF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206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Refer them</a:t>
            </a:r>
            <a:r>
              <a:rPr lang="en-GB" baseline="0" dirty="0" smtClean="0"/>
              <a:t> to YouTube or https://www.ted.com/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A9C4-B1B9-4830-897A-41EF7018ADF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317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Refer them to https://prezi.com/ and explain how the presentation moves</a:t>
            </a:r>
            <a:r>
              <a:rPr lang="en-GB" baseline="0" dirty="0" smtClean="0"/>
              <a:t> around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A9C4-B1B9-4830-897A-41EF7018ADF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607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Explain that including interesting</a:t>
            </a:r>
            <a:r>
              <a:rPr lang="en-GB" baseline="0" dirty="0" smtClean="0"/>
              <a:t> video clips from YouTube can vary the pace of delivery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A9C4-B1B9-4830-897A-41EF7018ADF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800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This helps the structure of the presentation and can be inspiring</a:t>
            </a:r>
            <a:r>
              <a:rPr lang="en-GB" baseline="0" dirty="0" smtClean="0"/>
              <a:t> and interesting.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A9C4-B1B9-4830-897A-41EF7018ADF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233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Infographics are more visual</a:t>
            </a:r>
            <a:r>
              <a:rPr lang="en-GB" baseline="0" dirty="0" smtClean="0"/>
              <a:t> and can quickly convey information to the audience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A9C4-B1B9-4830-897A-41EF7018ADF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29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Ask them to guess</a:t>
            </a:r>
            <a:r>
              <a:rPr lang="en-GB" baseline="0" dirty="0" smtClean="0"/>
              <a:t> what the image is and explain that it is ankles. Shock can have quite an impact.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A9C4-B1B9-4830-897A-41EF7018ADF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15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Explain the importance in holding the audience’s interest.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A9C4-B1B9-4830-897A-41EF7018ADF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50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Suggestions</a:t>
            </a:r>
            <a:r>
              <a:rPr lang="en-GB" baseline="0" dirty="0" smtClean="0"/>
              <a:t> for audience participation can be: icebreakers, activities, quizzes or asking for volunteers.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A9C4-B1B9-4830-897A-41EF7018ADF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670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84C7-27C7-4DB4-9B6F-B0FF69BF4A59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9705-2D42-4A6B-8FA9-A243D2A98E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84C7-27C7-4DB4-9B6F-B0FF69BF4A59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9705-2D42-4A6B-8FA9-A243D2A98E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84C7-27C7-4DB4-9B6F-B0FF69BF4A59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9705-2D42-4A6B-8FA9-A243D2A98E58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84C7-27C7-4DB4-9B6F-B0FF69BF4A59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9705-2D42-4A6B-8FA9-A243D2A98E5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84C7-27C7-4DB4-9B6F-B0FF69BF4A59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9705-2D42-4A6B-8FA9-A243D2A98E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84C7-27C7-4DB4-9B6F-B0FF69BF4A59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9705-2D42-4A6B-8FA9-A243D2A98E5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84C7-27C7-4DB4-9B6F-B0FF69BF4A59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9705-2D42-4A6B-8FA9-A243D2A98E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84C7-27C7-4DB4-9B6F-B0FF69BF4A59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9705-2D42-4A6B-8FA9-A243D2A98E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84C7-27C7-4DB4-9B6F-B0FF69BF4A59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9705-2D42-4A6B-8FA9-A243D2A98E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84C7-27C7-4DB4-9B6F-B0FF69BF4A59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9705-2D42-4A6B-8FA9-A243D2A98E5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84C7-27C7-4DB4-9B6F-B0FF69BF4A59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9705-2D42-4A6B-8FA9-A243D2A98E5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E4B84C7-27C7-4DB4-9B6F-B0FF69BF4A59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3D89705-2D42-4A6B-8FA9-A243D2A98E5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815404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 Skills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sempl10\AppData\Local\Microsoft\Windows\Temporary Internet Files\Content.IE5\C6MFO9BH\3627504418_28e6552768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863520" cy="390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97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pp-promo.com/wp-content/uploads/2012/05/AppPromo-WakeUpCallInfo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7" y="1700808"/>
            <a:ext cx="3583171" cy="48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136815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6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887412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Shock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seohackercdn-seohacker.netdna-ssl.com/wp-content/uploads/2012/10/Grabbing-Attenti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5720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5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944" y="4653136"/>
            <a:ext cx="7772400" cy="1780108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think of a good presentation you have seen?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asempl10\AppData\Local\Microsoft\Windows\Temporary Internet Files\Content.IE5\NEZGJ0ZO\cartoon-eyes-1391699874Ip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51" y="2276872"/>
            <a:ext cx="5020881" cy="241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 for 2 minutes then share!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5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815404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Audience Participation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www.slidegenius.com/wp-content/uploads/2013/07/carnival-of-illusion-magic-show-audience-particip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19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815404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Audience Participation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55776" y="1772816"/>
            <a:ext cx="3577580" cy="3577580"/>
            <a:chOff x="1187624" y="1412776"/>
            <a:chExt cx="3577580" cy="3577580"/>
          </a:xfrm>
        </p:grpSpPr>
        <p:pic>
          <p:nvPicPr>
            <p:cNvPr id="6146" name="Picture 2" descr="http://bigfishpresentations.com/wp-content/uploads/2013/01/113786328055042819_VSL8dwQ3_c-e135852746698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412776"/>
              <a:ext cx="3577580" cy="35775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392238" y="1988840"/>
              <a:ext cx="3168352" cy="255454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 SO GOOD THEY CAN’T IGNORE YOU</a:t>
              </a:r>
            </a:p>
            <a:p>
              <a:pPr algn="ctr"/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~STEVE MARTIN</a:t>
              </a:r>
              <a:endParaRPr lang="en-GB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02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hoto.antarctica.ac.uk/external/guest/photo/large/53616c7465645f5f94e52d7d5f2f8446c06bb0e0007f6c97e184a7a42aebf5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0948"/>
            <a:ext cx="3183891" cy="212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815404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Audience Participation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://uclu.org/sites/uclu.org/files/dengue-qui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9" y="4005064"/>
            <a:ext cx="4193438" cy="223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childrensministryleader.com/wp-content/uploads/2014/10/voluntee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b="4747"/>
          <a:stretch/>
        </p:blipFill>
        <p:spPr bwMode="auto">
          <a:xfrm>
            <a:off x="5364088" y="3861048"/>
            <a:ext cx="2924805" cy="264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923928" y="1340768"/>
            <a:ext cx="4791075" cy="2228850"/>
            <a:chOff x="3923928" y="1340768"/>
            <a:chExt cx="4791075" cy="2228850"/>
          </a:xfrm>
        </p:grpSpPr>
        <p:pic>
          <p:nvPicPr>
            <p:cNvPr id="5122" name="Picture 2" descr="http://drwellbd.com/images/acti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1340768"/>
              <a:ext cx="4791075" cy="2228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884021" y="2636912"/>
              <a:ext cx="2736304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Activities</a:t>
              </a:r>
              <a:endParaRPr lang="en-GB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58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2799" y="260648"/>
            <a:ext cx="49685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Avoid</a:t>
            </a:r>
            <a:endParaRPr lang="en-GB" sz="5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90" name="ShockwaveFlash1" r:id="rId2" imgW="5977790" imgH="3527542"/>
        </mc:Choice>
        <mc:Fallback>
          <p:control name="ShockwaveFlash1" r:id="rId2" imgW="5977790" imgH="3527542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7813" y="1341438"/>
                  <a:ext cx="5978525" cy="3527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3417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815404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www.adomcc.com/presentation-skills-quotes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480720" cy="485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6085" y="2348880"/>
            <a:ext cx="295232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“All the great speakers were bad speakers at first.”</a:t>
            </a:r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4485754"/>
            <a:ext cx="345638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-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Ralph Waldo Emerson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88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95942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31640" y="1412776"/>
            <a:ext cx="6614170" cy="4964922"/>
            <a:chOff x="1331640" y="1412776"/>
            <a:chExt cx="6614170" cy="4964922"/>
          </a:xfrm>
        </p:grpSpPr>
        <p:pic>
          <p:nvPicPr>
            <p:cNvPr id="5122" name="Picture 2" descr="http://www.24point0.com/wp/wp-content/uploads/2012/06/powerpoint-quotes-blog-presentati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412776"/>
              <a:ext cx="6614170" cy="4964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763688" y="2780928"/>
              <a:ext cx="4608512" cy="24006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“It usually takes me more than three weeks to prepare a good impromptu speech” –</a:t>
              </a:r>
            </a:p>
            <a:p>
              <a:pPr algn="ctr"/>
              <a:r>
                <a:rPr lang="en-GB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Mark Twain</a:t>
              </a:r>
              <a:endParaRPr lang="en-GB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28184" y="3429000"/>
              <a:ext cx="28803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9447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74339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Body Language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2844605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7704" y="31638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38%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33569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55%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7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74339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Aims and Objectives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712968" cy="5472608"/>
          </a:xfrm>
        </p:spPr>
        <p:txBody>
          <a:bodyPr>
            <a:noAutofit/>
          </a:bodyPr>
          <a:lstStyle/>
          <a:p>
            <a:r>
              <a:rPr lang="en-GB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consider d</a:t>
            </a:r>
            <a:r>
              <a:rPr lang="en-GB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ifferent </a:t>
            </a:r>
            <a:r>
              <a:rPr lang="en-GB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ways to do a presentation</a:t>
            </a:r>
          </a:p>
          <a:p>
            <a:r>
              <a:rPr lang="en-GB" sz="3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know w</a:t>
            </a:r>
            <a:r>
              <a:rPr lang="en-GB" sz="3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</a:t>
            </a:r>
            <a:r>
              <a:rPr lang="en-GB" sz="3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an effective presentation</a:t>
            </a:r>
          </a:p>
          <a:p>
            <a:r>
              <a:rPr lang="en-GB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understand how to s</a:t>
            </a:r>
            <a:r>
              <a:rPr lang="en-GB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tructure </a:t>
            </a:r>
            <a:r>
              <a:rPr lang="en-GB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presentation</a:t>
            </a:r>
          </a:p>
          <a:p>
            <a:r>
              <a:rPr lang="en-GB" sz="3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consider a</a:t>
            </a:r>
            <a:r>
              <a:rPr lang="en-GB" sz="3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udience </a:t>
            </a:r>
            <a:r>
              <a:rPr lang="en-GB" sz="3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endParaRPr lang="en-GB" sz="33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know w</a:t>
            </a:r>
            <a:r>
              <a:rPr lang="en-GB" sz="3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</a:t>
            </a:r>
            <a:r>
              <a:rPr lang="en-GB" sz="3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avoid</a:t>
            </a:r>
          </a:p>
          <a:p>
            <a:r>
              <a:rPr lang="en-GB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understand the </a:t>
            </a:r>
            <a:r>
              <a:rPr lang="en-GB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preparation</a:t>
            </a:r>
          </a:p>
          <a:p>
            <a:r>
              <a:rPr lang="en-GB" sz="3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consider the </a:t>
            </a:r>
            <a:r>
              <a:rPr lang="en-GB" sz="3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body language </a:t>
            </a:r>
          </a:p>
          <a:p>
            <a:r>
              <a:rPr lang="en-GB" sz="3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aware of h</a:t>
            </a:r>
            <a:r>
              <a:rPr lang="en-GB" sz="3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elpful </a:t>
            </a:r>
            <a:r>
              <a:rPr lang="en-GB" sz="3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GB" sz="3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1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772400" cy="74339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Body Language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2" y="1883262"/>
            <a:ext cx="45339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 waits till Jack’s eyes look at his eyes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2484" y="2269865"/>
            <a:ext cx="234124" cy="152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2339752" y="1844824"/>
            <a:ext cx="4533949" cy="3024411"/>
            <a:chOff x="2339752" y="1844824"/>
            <a:chExt cx="4533949" cy="3024411"/>
          </a:xfrm>
        </p:grpSpPr>
        <p:grpSp>
          <p:nvGrpSpPr>
            <p:cNvPr id="4" name="Group 3"/>
            <p:cNvGrpSpPr/>
            <p:nvPr/>
          </p:nvGrpSpPr>
          <p:grpSpPr>
            <a:xfrm>
              <a:off x="2339752" y="1844824"/>
              <a:ext cx="4533949" cy="3024411"/>
              <a:chOff x="2339752" y="1844824"/>
              <a:chExt cx="4533949" cy="3024411"/>
            </a:xfrm>
          </p:grpSpPr>
          <p:pic>
            <p:nvPicPr>
              <p:cNvPr id="5124" name="Picture 4" descr="http://4.bp.blogspot.com/-kAaKdYdaeug/T5fgNe1FykI/AAAAAAAAAAc/5v730Y4T60k/s1600/eye+contact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752" y="1844824"/>
                <a:ext cx="4533949" cy="30244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4427984" y="2252594"/>
                <a:ext cx="72008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228184" y="2252593"/>
                <a:ext cx="180019" cy="934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927694" y="3668906"/>
              <a:ext cx="1368152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This means Jack is ready to listen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46806" y="4077072"/>
              <a:ext cx="1402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720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.ytimg.com/vi/Ks-_Mh1QhMc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7046466" cy="396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74339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Body Language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9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74339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Body Language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data:image/png;base64,iVBORw0KGgoAAAANSUhEUgAAANAAAADzCAMAAADAQmjeAAAAkFBMVEXQIiLd3d3PAADe4+Pe5OTd4ODQGxvQFRXQHx/QGBjQEBDTXl7SV1fPCgre5+fZra3av7/VfHzauLjWkpLRMzPUdnbRODjd2NjUcXHc0dHUa2vXnZ3WiIjXmJjYqKjWjY3SUFDbysrSSkrRQEDbxsbQKCjYqqrRPj7TY2PRNjbZs7PVgIDRLy/SR0fUcnLf8fFuiiyRAAASb0lEQVR4nO2daZuiOBeGITtoEFFERFBcEbTq//+7Nwur1vR0z1tTyFw8H7ogLs1tkpPt5MQwRo0aNWrU/y3GWN+P8K1iq9vq3vdDfKe453w+SN9P8X1iIEMpoH0/xreJ3d0d9pL4P0PEzhgFgRPZfT/It+m8u+VZ5lt9P8e3SdShcHb/72SQQbe5t0jP/5GmiNm2FZ7zSbzlfPiWmwF+9yIQplGCi713IHzIpo5x+xjEEwcbvjuZp6J1nVneltKB5hMj99zPPlMwz4C9X2wN+oiu2acJFpk1xNrEbntJM7kfdm7Kr0EC1sHs41xMJ58hvw3PgtvAcx7+4xGfvOKa7veOB/KPSZR6Gytex2g6MPvA7GSziWjmnoo7p3y3APMbTYll0+kl3Vnr9Lo9DImILW0zAlnqTQEV1YU83PtnMr1w8RLh5126A4YTgeEQESIe93pyp+fSRlspX993ZdeHcboN10vuJrzHZ/wTseOhuC6CCUiCpTZnfHY0t95V35BV8CAXz1oU54HkkR2dQBoBujShB1QKOz7W+0P5Mk9hDsA0zMDnZhBExKIsyIBBpsiEd5UrduxglOryZ20QDm2DUC8+kgE0SIw/5gd2owaz9sjEB0A4Y/bdNGEhrIBNbRBjnHL5xoweNtd3r0dsFWJ8Fz88NY7LEJsHN/DO1xjMMKSbAsRBuFlgnADZpaM0c7D37kQ8RAmYENsPcJCaQYBNmJ9hGuFT5GwzkWfYNc3CTXc22VyPGMbvPkqyd85+EYI9wqYUFn+DVYDRMkJwLkobNkWCwEILMAvFC2/fvtJ5mCKTJxirh/eyGAbnAOIohchfoFOiMAVtAEIcBifQ9wP/nezLPYXw4MHT/uFh07aAt6Dh4uq409P8mtogg6a525k4vUOMr7N3r0KG5W/jHBax86CWEaTAYA8q+jtHxwX8TJgQwjsAEqcoHM97JO9ehYRViJwDya7OmRngBK/Cfstxa4SxoWoLnUAkxq15DuYrEISrATREzMwBsQ43xoioJUdgU8630MQ5sC0KVqEpgIy1bVi270yGMCAHOfIBE6ULSAyc77ZJKC9wut34iTByeCFeFj0KO0zfv8AJWR+ilhgALGOIAtHMQtPFJtqkgihEGIbin90ZcHD3nGIIGWSwe2DCIE1NaM7P9jGFMTiJ8nbAkInOUEZYFqLASzzR8hrvX4MMOZMdiJbGCzHcAmbYGxiIRikHVwy9E4qB6NlNMZ65ohS6b2+zldhK1BMEJgiuuSErUricYTRxcWolYuDADEu84fqAZhDeB5FDZJpPTHxyMQ6nwNiJP8ccYgRxsPcwTG5g6eFAFrhrMnn3fo8SmXhAZAcoRD45joOEZTi5npCbhoFMcTCcgxQH4DKMAZ5B8viEcZwimOa77Mb5+XrYT6f7w/VM6XG98AInTGQ/Lx+E1ZZDtxhhZM7W5/O+SLxQmAioJLukblLs78ftCUMckkFUISngpx9sH59MUXP0MKKWaJdgcFo8lotwNYwCp0SBHzjwiaVFBVF4tQfEI1vX9SXAL/lTZhIy8/UwGtVGzOK2qEEnVcZE9ZHSF6YbZQYY3my9EKEc8Psh+yi2u4XQtvA3+yUQve6B5U5HjBCLUluKUssajmUbNWrUqFGjRo0aNWrUqFEDFxGqR6GMkPK+vKrFWi/Xqr+g9Z6+dZ8KPcpHIWd5N51cGVtOu7pJyOtT4ll8htV3h5Xd//4IMv1EyMn1uggjqYPEbXhn1kZeNXJ8qlx+OomfR5FH9LO6hWbgffTtYSs9lEysF+cZdaGcdkvPRLoodebi4IcEWsBOIlJATnvKDp16nk9tATE7VzzhnRj/FEh+vN8ZyBYQuCD1QDf5E2sgXEsXOQXUSmyAVJFT06yw300sDRCIFEKwUnOiCginl1mpXK5tKSDsNonSUiigcLLZrLehnjju1VumBgKx4jGveo5XA0WAV5LZpoDgukmUhUsC4RRYlmUDVxLBXve2VUBgp+oMPlZusxqoW3o0kN81zSWQ+lAmvwRlfc57l0Cg0Dz76mGrHOq0oSWQ3WlI3xIoyTTPpM4RDXR57Es9miK3PVSJ11aRE3wWmKki16sLnQIyT9riZo3fQWnl6nZV+cVpKwfrRFUiNdDt8XhMcm3V+7dyZVOzbpmnp3YIuw1Q0zbFFVBJrs12v/7pGkg9CfZ40yT+IVDrnebyDRpWL1CN46zJohKoakJhC6huV1H0AoRhsO+3f6qBLg/1+CiqiTRQOstLqcwoG9YqLZ/LZ9dAcrVSdmsXrOe1yspsr3UHZlsRPTesqqI/N6wqL3RPYe37/npqALvvMVHdsC5UHjkfZY3+44aVUvoWy5VN1+eiKjwqm6J/1FN4B9VAzHZxq7NQFTm7llEBfTSJVR16RyAx/FadZRyo7qkGctVqvpZdGYVZkyhdNN8WyLCu5QitGeCVTktSDqjNdp2GZP/hfYEMOlXVCKeicj+PWE0IXkes+M2BDO7rNsUFbMBAjihO5ayPARaOKl6ebW0c2JEqcnE3EaUKSFyEbwPEbsV8XmRVhx/4c6ntgxyLeUey/pPpU+Ja2A8i0z7ex5eJiRaxNZdGtZhOb0u+Sp7SrOoj78MzatSoUaNGjfp2McoBALz0lWcvqhKbl7sff0npV4yvisRN3cv2IRcZzqsXGUwlqv1PzVWl15R+RW955TmP3L3oZ386TzINu5B/5ajV8uXL7ckGa+08pfQrOjWbDQ7YKXj2NBIyzYDZczmbsJNAa1jNmZb6cj6lP5Fje8MGDpZ04EB61c2EjoPkcPRGrMzRO/XNetp3SEBkr0fVxZKuihAeqBjFnVypUI2x1aVn0MEA0UICoSlgMvJIJodxBCglWKVL8QEB2ZECKqPdtJbeuAKq9nUOCChWQHv+3IwMFYj62qbNCe/uchoqELtry4yCy4bx/0CRM2y/XIHDCM+OzfLoYIEM4ONqPhQ7cT1hOFwgwz5HQRnFx3QWVR4NGEj0tq0sCTWTcrCSGjKQ2rRqZcr7Dy7KBxs2kCGZVN8AV/P2QwYqp7bJSrkslGZhwEAgOuj1rn1rqehvgBagmq8v18Zw3ErpV2DnmHPZBT2muHxoqV8C4dyvVlTuem2sk9IfjBCYi8dBppeflJlzrr9j5Zp1VnQkT8uxTr8B2qw1qkZyapxXu/v8GqgZ4lZATUq/pw/IcJKth2micgwVyOBZWHUTMHKbyKX8Ihdfa6BC3ulZn846qypy3ZS+z4egxPdCEyEzzLO2w9xaelYcq00RU3kn8ch+0dGSkUM35da3mWMUWKvHY0W7USws6ftSPxuRd6S+asS+Sulf7E32yowaNWrUD4rY5U4V7boo/so9RNKRcZgmkUxi5V5qbRaLra3+ij+xdGScGu8z+vl9gRMy5fYzO3Kg80FF784JgOFAGTMvKIYRnrEtMoUYypyxI2zigDEewVAAYS+ZBdCJB0cEZvCEpWOfHcEggBdQAsEPAOwco2PPfdA/FbthfA3QxpJA4RY5U1ACiYpFjADuet+D+2eyY5SDRG7ikEAytnYLSIZFvgyszNkB3O59OaCWRQ5MHLiIW0Bpz9uE/lhyiAodZOKEKyBRo0wPV0D0itF8WEVOxjENhTA8cwnEDLnXSQGtAT+kQ4kTXIlMHXQAABAMF0ACGbacHZJAZpiGEOLJsPxmueuEsjPAc8fkkSM3D4OTIxtWubkf4fwxrAJnkE2mptfYNdvcD5mcTGC3TP7dZFk2NQZ0VE8pYpWeWZZVXYtLucvDGuM0jho1avhiMvrsgALogkrc/iJsDbM526/nfrayO74l+iNNil3fUnFB5YkkL/qZ3wSoEPRCebIoDuDp0EGbbE8QISjG2sFlWgNw/RG37vPYO3kr21+6FVdbys7es9zjjxABp96gLh4b55PWz87ADjeRw7HjHsv5EIBK98Z6SWwmUpwpkWtJCKOEszPET/qh5TzwFDEAuddqFoecT12XUwx9TQBKSljNJvCLchGUQHLWQQK9hBtHvQDJBclNGUzKKEPZYB1zXzmX6BmeCsiE5WzC2wGhJriQjIyius+lSy3GbrxbXEKdWVBVmxqoOmHkFejuODpGllnFwPj8QaBw+Xg89vOZqf//QK7G07neyOod5X5vYBXKpRuH0oDXQCby7S+BDOMhdd3Khf9opW7OP8FTAqkQNxTcldepDiXCVeQLWB3kyfhDh8KQw20NpP4J1PnTXwCp4Di2r1wzeBOB7qeA9A1TngpCpQuFjD9S21o6USFU5I5iBRR6KtBNAr4G0p/RQD85WdwBErdyBV8UJKqW8k24b/2uQBHgK9NAwRLWtaoFpM322wCxu8qYiNvSOaa7r1u7Jcj5Rg0EYh2Czm4DiYY1Fw3r2wAZ/ISVHxYLNFjrreyuvOh2dgWkqxna8RaQQasAJW8CpMqVyJlz9fDt96q0qAayMmUI8ZW0gDp6JyD0F0C4ATJAjrXleGMgXeRcYKjfvnN+JzOeilzl6Y0+wNsCMVXUhN2lKa6iRlWyJsoorGujIPC3yswH7wvEd7A027o0teNgapMuI6zVQAZPVVqUvCmQfcBlw0pVE4uTJovISgfW5EYLyNJ7jvDpDYGY6PtsdA9UWGtG9KVfB5SiOjOknWiARLbBqhv0VkBCxr44aTOsVhNsHVAKxZxblkXBPmz6bi0gZgR1R/V9gMxyxKrLG5yqkTXQBDCI1llWuNo1EKnV/RaQQdfoDYFawlV0RnI0q7OM67FSGaStDVR28d4VSA7B647YIejG7hE8uivUASLXdwUShQ6f1q15H+uet05XwyioIjfKLkNrhkTHRf0aCP04EA5KhW5SPLqumQxMZyaSm6khwumWVXkHTPn+2qLbqfoC/Apk+eKd5u5HnWdaM4H8daaRADYp4iTarY/tiH7q7S/f8cWY1JLp7+UMJJonm9u2Nbh1ulGjRo0aNWrUP9PTMS7KkaeOO/9357kQ+7Wf9PqFz0fFdE6L+Xae6aSjA5GOSeJCLoKSfZW8vxLAn1e/KZgu5NnToTsrDlVPlmXPX8iuk2fpnmtWX32jQNg5x8WZcYNuRZKjpgvc6kUxckiTDWlvaiLcT6E+3FgOcE8Z0JGlPlHnCxOuvq+bmHLpxfVZxbz/VqC0s1woFz9UfBXlmV2PP/UICQXbpltKVy5qfxSj2VkdT/Q0SJRAT0NDE58k0NJ5nuz7WSA1bEvrAy0O5tNrGD/eB6gJN395BcJNfCJxfVB1hSzLAP1QDtpUJAmo4leXQM0XqiL3FOEIpv8yEE4qXQr6DIRnIn12Kp0UsF52BCc97+NuzgBYh4UocZkaummgoP2F1mamLlWEo4tKjOm/C+Q0x7hQ4xkI3eSrwPpI9SKd3OVOP/Qi8hwoy0f4PZ1XIYActVTZ/kJLXaiFdMcAVaT7fxWo4zv+DKTdDxjV5/aoe7WkZ6J5M69vl3VLA30VxFkDNYc/9A1kVDO9MLbJQS0Ze188TAXUbUJ/HKiONk9/BaRneoWJspXdQqW7Eml/uAQ61Ees9QKE41LRzvoFkKFWfsxAb3A3Ax1/keyj8sNyeVgbhfqwGITPFcFPAtVBD5Bcxf5rIJ0zeKmeTTUmhtyx5rQi1T+3Q0E/QE2L90ugMkbbClRLlRqonKBXCcMCKnPo9pRDXwDVbndmP0Cw7jX+Ekif9BSUdakMGmGtHe1o1QIK6gPXktpL6SeB4GZdSgap/2srRyorpxZfHe0qw64f67UP20DthrX5n16BquN+vh3IAdTSUu4ff9kO6SB6C5vslSkr45Qwy6J3pwP0Ww3r3fU899vD/vx+w0pAofs+N2ZQtaAHN9XnmuLz+0DaV/jb5+5/A+jGpdMf3+ujxdQ6l61dEswMqHrEbMN5KnKvgS5egIhRxNm3b9j7eyAcLRZxlIdlbzuVEZQYLddcL3sifuXl2sUdoxA2kUjiK/saiN1DBJ3k54uc9putxkPBXRVAqzyEDaMwTUMT4Sez3Tq5o5o1eAbScTqd/TdPKvwGUEtNPBxer3c3g7+vGlYT/hWQHlLB7TfvcfsDIIyConHS5JOnVWTseH8ExGcqhybfnUOiIMPPLtBWBh8qZ32qTh5yzHzN278mNSKMdO7ILoHjrtVptOT5sJga6CRe+WyC+5CjGAQ77nfXIUsegzbv/ErkIJJ86VhNMr/UenIH/GlDJ+PEn6UqlJEb+efyHGY297uqEKyN/J9a7s3WKsqLl8Cw/z9RdaBLi6g+B6Y+5OXr/YKMiiG2aFZt8adxGH5S/cLL/8RsPrBNoqNGjRo1atSoUaNGjRo1atSoUaNG/Y3+B5NVkE2NFNdM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3131840" y="1844824"/>
            <a:ext cx="2862808" cy="3344531"/>
            <a:chOff x="3131840" y="1844824"/>
            <a:chExt cx="2862808" cy="3344531"/>
          </a:xfrm>
        </p:grpSpPr>
        <p:pic>
          <p:nvPicPr>
            <p:cNvPr id="4098" name="Picture 2" descr="N:\image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1844824"/>
              <a:ext cx="2862808" cy="3344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820784" y="2780928"/>
              <a:ext cx="1484920" cy="224676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>
                      <a:lumMod val="75000"/>
                    </a:schemeClr>
                  </a:solidFill>
                </a:rPr>
                <a:t>KEEP</a:t>
              </a:r>
            </a:p>
            <a:p>
              <a:pPr algn="ctr"/>
              <a:r>
                <a:rPr lang="en-GB" sz="2000" b="1" dirty="0" smtClean="0">
                  <a:solidFill>
                    <a:schemeClr val="bg1">
                      <a:lumMod val="75000"/>
                    </a:schemeClr>
                  </a:solidFill>
                </a:rPr>
                <a:t>CALM</a:t>
              </a:r>
            </a:p>
            <a:p>
              <a:pPr algn="ctr"/>
              <a:endParaRPr lang="en-GB" sz="2000" b="1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algn="ctr"/>
              <a:r>
                <a:rPr lang="en-GB" sz="2000" b="1" dirty="0" smtClean="0">
                  <a:solidFill>
                    <a:schemeClr val="bg1">
                      <a:lumMod val="75000"/>
                    </a:schemeClr>
                  </a:solidFill>
                </a:rPr>
                <a:t>AND</a:t>
              </a:r>
            </a:p>
            <a:p>
              <a:pPr algn="ctr"/>
              <a:endParaRPr lang="en-GB" sz="2000" b="1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algn="ctr"/>
              <a:r>
                <a:rPr lang="en-GB" sz="2000" b="1" dirty="0" smtClean="0">
                  <a:solidFill>
                    <a:schemeClr val="bg1">
                      <a:lumMod val="75000"/>
                    </a:schemeClr>
                  </a:solidFill>
                </a:rPr>
                <a:t>STAY STILL</a:t>
              </a:r>
            </a:p>
            <a:p>
              <a:pPr algn="ctr"/>
              <a:r>
                <a:rPr lang="en-GB" sz="2000" b="1" dirty="0" smtClean="0">
                  <a:solidFill>
                    <a:schemeClr val="bg1">
                      <a:lumMod val="75000"/>
                    </a:schemeClr>
                  </a:solidFill>
                </a:rPr>
                <a:t>PLEASE</a:t>
              </a:r>
              <a:endParaRPr lang="en-GB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84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macrobusiness.com.au/wp-content/uploads/2012/12/arms-crossed_istock_000003411411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6671"/>
            <a:ext cx="2820424" cy="264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.dailymail.co.uk/i/pix/2010/04/29/article-1269827-095D3B99000005DC-324_634x3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619" y="3478661"/>
            <a:ext cx="60388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55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.c.lnkd.licdn.com/mpr/mpr/p/1/005/0b0/27d/04e9df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43815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480250" y="260648"/>
            <a:ext cx="6152512" cy="3647093"/>
            <a:chOff x="1480250" y="260648"/>
            <a:chExt cx="6152512" cy="3647093"/>
          </a:xfrm>
        </p:grpSpPr>
        <p:pic>
          <p:nvPicPr>
            <p:cNvPr id="4" name="Picture 4" descr="http://i.ytimg.com/vi/S5c1susCPAE/maxresdefaul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082" y="462390"/>
              <a:ext cx="6120680" cy="3445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480250" y="260648"/>
              <a:ext cx="6152511" cy="95410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not read directly from your notes.</a:t>
              </a:r>
            </a:p>
            <a:p>
              <a:pPr algn="ctr"/>
              <a:r>
                <a:rPr lang="en-GB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Keep eye contact with your audience</a:t>
              </a:r>
              <a:endPara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88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37332"/>
            <a:ext cx="7772400" cy="67138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Recap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836712"/>
            <a:ext cx="849694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 images, less text</a:t>
            </a:r>
          </a:p>
          <a:p>
            <a:pPr algn="ctr"/>
            <a:r>
              <a:rPr lang="en-GB" sz="3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prompts</a:t>
            </a:r>
          </a:p>
          <a:p>
            <a:pPr algn="ctr"/>
            <a:r>
              <a:rPr lang="en-GB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videos/activities</a:t>
            </a:r>
          </a:p>
          <a:p>
            <a:pPr algn="ctr"/>
            <a:r>
              <a:rPr lang="en-GB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minute chunks</a:t>
            </a:r>
          </a:p>
          <a:p>
            <a:pPr algn="ctr"/>
            <a:r>
              <a:rPr lang="en-GB" sz="3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 participation</a:t>
            </a:r>
          </a:p>
          <a:p>
            <a:pPr algn="ctr"/>
            <a:r>
              <a:rPr lang="en-GB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 contact</a:t>
            </a:r>
          </a:p>
          <a:p>
            <a:pPr algn="ctr"/>
            <a:r>
              <a:rPr lang="en-GB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Body language</a:t>
            </a:r>
          </a:p>
          <a:p>
            <a:pPr algn="ctr"/>
            <a:r>
              <a:rPr lang="en-GB" sz="3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  <a:p>
            <a:pPr algn="ctr"/>
            <a:r>
              <a:rPr lang="en-GB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Shock</a:t>
            </a:r>
          </a:p>
          <a:p>
            <a:pPr algn="ctr"/>
            <a:r>
              <a:rPr lang="en-GB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</a:p>
          <a:p>
            <a:pPr algn="ctr"/>
            <a:r>
              <a:rPr lang="en-GB" sz="3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Exude confidence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5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74339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uk.sagepub.com/upm-data/product/16190_97807619436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45363"/>
            <a:ext cx="1877202" cy="271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ecx.images-amazon.com/images/I/410GCAMZ3R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12976"/>
            <a:ext cx="1830982" cy="297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cx.images-amazon.com/images/I/51OVBYPAXvL._SX258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9477"/>
            <a:ext cx="2304695" cy="286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76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815404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asempl10\AppData\Local\Microsoft\Windows\Temporary Internet Files\Content.IE5\U7KM726L\question-mark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04" y="1556792"/>
            <a:ext cx="476250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0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50099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Idea…</a:t>
            </a:r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6" name="ShockwaveFlash1" r:id="rId2" imgW="6482285" imgH="3816019"/>
        </mc:Choice>
        <mc:Fallback>
          <p:control name="ShockwaveFlash1" r:id="rId2" imgW="6482285" imgH="381601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3350" y="1412875"/>
                  <a:ext cx="6481763" cy="3816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3177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103436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Key point!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8251" y="5373216"/>
            <a:ext cx="7772400" cy="11034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TED Talks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84" y="1340768"/>
            <a:ext cx="5349933" cy="427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24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887412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Prezi.com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blog.vikingdirect.nl/wp-content/uploads/2014/12/prezi-fr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87" y="1612028"/>
            <a:ext cx="6978881" cy="356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36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815404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Presentations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www.presentation-process.com/images/olivia-mitchell-body-language-qu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733"/>
            <a:ext cx="5760640" cy="344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2924944"/>
            <a:ext cx="5184576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“People like a presenter they can relate to and they like  a presenter who speaks from their own knowledge –rather than a script.”</a:t>
            </a: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2113639"/>
            <a:ext cx="1800200" cy="369332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Olivia Mitchell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2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815404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Presentations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23things.sjsu.edu/wp-content/uploads/2013/12/effective-presentat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38100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obeweb.com/wp-content/uploads/2011/09/how-to-download-youtube-video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3141" r="1638" b="19369"/>
          <a:stretch/>
        </p:blipFill>
        <p:spPr bwMode="auto">
          <a:xfrm>
            <a:off x="4546713" y="1844824"/>
            <a:ext cx="4381692" cy="360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48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136815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43808" y="2051975"/>
            <a:ext cx="4437565" cy="3467522"/>
            <a:chOff x="2843808" y="2051975"/>
            <a:chExt cx="4437565" cy="3467522"/>
          </a:xfrm>
        </p:grpSpPr>
        <p:pic>
          <p:nvPicPr>
            <p:cNvPr id="7170" name="Picture 2" descr="http://www.carlkwan.com/wp-content/uploads/2013/02/Presentation-Quick-Tip-Use-a-Quote-to-Introduce-a-Topic-HD-720p.00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00"/>
            <a:stretch/>
          </p:blipFill>
          <p:spPr bwMode="auto">
            <a:xfrm>
              <a:off x="2843808" y="2051975"/>
              <a:ext cx="4437565" cy="3467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718433" y="2276872"/>
              <a:ext cx="2562940" cy="2862322"/>
            </a:xfrm>
            <a:prstGeom prst="rect">
              <a:avLst/>
            </a:prstGeom>
            <a:solidFill>
              <a:srgbClr val="333300"/>
            </a:solidFill>
          </p:spPr>
          <p:txBody>
            <a:bodyPr wrap="square" rtlCol="0">
              <a:spAutoFit/>
            </a:bodyPr>
            <a:lstStyle/>
            <a:p>
              <a:r>
                <a:rPr lang="en-GB" sz="3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Presentation Quick Tip # 2</a:t>
              </a:r>
            </a:p>
            <a:p>
              <a:endPara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3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a Quote to Introduce a Topic</a:t>
              </a:r>
              <a:endPara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95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136815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http://gdj.gdj.netdna-cdn.com/wp-content/uploads/2013/08/Grab-attention-quick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64838"/>
            <a:ext cx="55245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whitehatmedia.com/sites/default/files/styles/large/public/pow.jpg?itok=m17KWK1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2872046" cy="207505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06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608</TotalTime>
  <Words>492</Words>
  <Application>Microsoft Office PowerPoint</Application>
  <PresentationFormat>On-screen Show (4:3)</PresentationFormat>
  <Paragraphs>103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Waveform</vt:lpstr>
      <vt:lpstr>Presentation Skills</vt:lpstr>
      <vt:lpstr>Aims and Objectives</vt:lpstr>
      <vt:lpstr>PowerPoint Presentation</vt:lpstr>
      <vt:lpstr>Key point!</vt:lpstr>
      <vt:lpstr>Prezi.com</vt:lpstr>
      <vt:lpstr>Effective Presentations</vt:lpstr>
      <vt:lpstr>Effective Presentations</vt:lpstr>
      <vt:lpstr>Structure Introduction </vt:lpstr>
      <vt:lpstr>Structure Introduction </vt:lpstr>
      <vt:lpstr>Structure Introduction </vt:lpstr>
      <vt:lpstr>Shock</vt:lpstr>
      <vt:lpstr>Can you think of a good presentation you have seen?</vt:lpstr>
      <vt:lpstr>Audience Participation</vt:lpstr>
      <vt:lpstr>Audience Participation</vt:lpstr>
      <vt:lpstr>Audience Participation</vt:lpstr>
      <vt:lpstr>PowerPoint Presentation</vt:lpstr>
      <vt:lpstr>Preparation</vt:lpstr>
      <vt:lpstr>Preparation</vt:lpstr>
      <vt:lpstr>Body Language</vt:lpstr>
      <vt:lpstr>Body Language</vt:lpstr>
      <vt:lpstr>Body Language</vt:lpstr>
      <vt:lpstr>Body Language</vt:lpstr>
      <vt:lpstr>PowerPoint Presentation</vt:lpstr>
      <vt:lpstr>PowerPoint Presentation</vt:lpstr>
      <vt:lpstr>Recap</vt:lpstr>
      <vt:lpstr>Resources</vt:lpstr>
      <vt:lpstr>Any Questions?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Skills</dc:title>
  <dc:creator>Annie Semple</dc:creator>
  <cp:lastModifiedBy>Jacinta Jolly</cp:lastModifiedBy>
  <cp:revision>78</cp:revision>
  <dcterms:created xsi:type="dcterms:W3CDTF">2015-03-17T11:10:05Z</dcterms:created>
  <dcterms:modified xsi:type="dcterms:W3CDTF">2016-05-17T14:02:56Z</dcterms:modified>
</cp:coreProperties>
</file>