
<file path=[Content_Types].xml><?xml version="1.0" encoding="utf-8"?>
<Types xmlns="http://schemas.openxmlformats.org/package/2006/content-types">
  <Default Extension="bin" ContentType="application/vnd.ms-office.activeX"/>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ctiveX/activeX1.xml" ContentType="application/vnd.ms-office.activeX+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ctiveX/activeX2.xml" ContentType="application/vnd.ms-office.activeX+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7" r:id="rId3"/>
    <p:sldId id="258" r:id="rId4"/>
    <p:sldId id="277" r:id="rId5"/>
    <p:sldId id="259" r:id="rId6"/>
    <p:sldId id="270" r:id="rId7"/>
    <p:sldId id="260" r:id="rId8"/>
    <p:sldId id="261" r:id="rId9"/>
    <p:sldId id="269" r:id="rId10"/>
    <p:sldId id="262" r:id="rId11"/>
    <p:sldId id="272" r:id="rId12"/>
    <p:sldId id="263" r:id="rId13"/>
    <p:sldId id="276" r:id="rId14"/>
    <p:sldId id="264" r:id="rId15"/>
    <p:sldId id="274" r:id="rId16"/>
    <p:sldId id="275" r:id="rId17"/>
    <p:sldId id="271" r:id="rId18"/>
    <p:sldId id="265" r:id="rId19"/>
    <p:sldId id="268" r:id="rId20"/>
    <p:sldId id="273" r:id="rId21"/>
    <p:sldId id="266"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97" autoAdjust="0"/>
    <p:restoredTop sz="94660"/>
  </p:normalViewPr>
  <p:slideViewPr>
    <p:cSldViewPr>
      <p:cViewPr>
        <p:scale>
          <a:sx n="105" d="100"/>
          <a:sy n="105" d="100"/>
        </p:scale>
        <p:origin x="-102"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7970D2-F71C-44D4-B9BA-78E2955A0628}" type="doc">
      <dgm:prSet loTypeId="urn:microsoft.com/office/officeart/2005/8/layout/cycle2" loCatId="cycle" qsTypeId="urn:microsoft.com/office/officeart/2005/8/quickstyle/simple1" qsCatId="simple" csTypeId="urn:microsoft.com/office/officeart/2005/8/colors/accent3_2" csCatId="accent3" phldr="1"/>
      <dgm:spPr/>
      <dgm:t>
        <a:bodyPr/>
        <a:lstStyle/>
        <a:p>
          <a:endParaRPr lang="en-GB"/>
        </a:p>
      </dgm:t>
    </dgm:pt>
    <dgm:pt modelId="{63518BC2-35C5-4368-954E-7C8ABF6EA6C3}">
      <dgm:prSet phldrT="[Text]" custT="1"/>
      <dgm:spPr/>
      <dgm:t>
        <a:bodyPr/>
        <a:lstStyle/>
        <a:p>
          <a:r>
            <a:rPr lang="en-GB" sz="1300" b="1" dirty="0">
              <a:latin typeface="Arial" panose="020B0604020202020204" pitchFamily="34" charset="0"/>
              <a:cs typeface="Arial" panose="020B0604020202020204" pitchFamily="34" charset="0"/>
            </a:rPr>
            <a:t>Description</a:t>
          </a:r>
        </a:p>
        <a:p>
          <a:r>
            <a:rPr lang="en-GB" sz="1200" b="1" dirty="0">
              <a:latin typeface="Arial" panose="020B0604020202020204" pitchFamily="34" charset="0"/>
              <a:cs typeface="Arial" panose="020B0604020202020204" pitchFamily="34" charset="0"/>
            </a:rPr>
            <a:t>What has happened?</a:t>
          </a:r>
        </a:p>
      </dgm:t>
    </dgm:pt>
    <dgm:pt modelId="{93E9B335-1AE9-437F-99EA-B1E7F529E3BD}" type="parTrans" cxnId="{B6A6F900-CEAB-45A0-9E5F-9C8EE1423C90}">
      <dgm:prSet/>
      <dgm:spPr/>
      <dgm:t>
        <a:bodyPr/>
        <a:lstStyle/>
        <a:p>
          <a:endParaRPr lang="en-GB" b="1"/>
        </a:p>
      </dgm:t>
    </dgm:pt>
    <dgm:pt modelId="{2AE5DBB8-715F-4834-ACCC-7B9A71278D5E}" type="sibTrans" cxnId="{B6A6F900-CEAB-45A0-9E5F-9C8EE1423C90}">
      <dgm:prSet/>
      <dgm:spPr/>
      <dgm:t>
        <a:bodyPr/>
        <a:lstStyle/>
        <a:p>
          <a:endParaRPr lang="en-GB" b="1"/>
        </a:p>
      </dgm:t>
    </dgm:pt>
    <dgm:pt modelId="{3324D4F3-4F74-43CA-A20D-FD3F6C11D7E3}">
      <dgm:prSet phldrT="[Text]" custT="1"/>
      <dgm:spPr/>
      <dgm:t>
        <a:bodyPr/>
        <a:lstStyle/>
        <a:p>
          <a:r>
            <a:rPr lang="en-GB" sz="1300" b="1">
              <a:latin typeface="Arial" panose="020B0604020202020204" pitchFamily="34" charset="0"/>
              <a:cs typeface="Arial" panose="020B0604020202020204" pitchFamily="34" charset="0"/>
            </a:rPr>
            <a:t>Feelings</a:t>
          </a:r>
        </a:p>
        <a:p>
          <a:r>
            <a:rPr lang="en-GB" sz="1200" b="1">
              <a:latin typeface="Arial" panose="020B0604020202020204" pitchFamily="34" charset="0"/>
              <a:cs typeface="Arial" panose="020B0604020202020204" pitchFamily="34" charset="0"/>
            </a:rPr>
            <a:t>What were you thinking and feeling?</a:t>
          </a:r>
        </a:p>
      </dgm:t>
    </dgm:pt>
    <dgm:pt modelId="{DAC7D245-C57A-4D38-AFA1-A5A311050BA1}" type="parTrans" cxnId="{A72386F4-66B0-4034-98D3-E3543CD65110}">
      <dgm:prSet/>
      <dgm:spPr/>
      <dgm:t>
        <a:bodyPr/>
        <a:lstStyle/>
        <a:p>
          <a:endParaRPr lang="en-GB" b="1"/>
        </a:p>
      </dgm:t>
    </dgm:pt>
    <dgm:pt modelId="{E4740EE6-3F74-4FD5-9D8A-3FABBD2C00FE}" type="sibTrans" cxnId="{A72386F4-66B0-4034-98D3-E3543CD65110}">
      <dgm:prSet/>
      <dgm:spPr/>
      <dgm:t>
        <a:bodyPr/>
        <a:lstStyle/>
        <a:p>
          <a:endParaRPr lang="en-GB" b="1"/>
        </a:p>
      </dgm:t>
    </dgm:pt>
    <dgm:pt modelId="{4384D3B0-E1FC-4B82-BED6-AB9A6C3988EF}">
      <dgm:prSet phldrT="[Text]" custT="1"/>
      <dgm:spPr/>
      <dgm:t>
        <a:bodyPr/>
        <a:lstStyle/>
        <a:p>
          <a:r>
            <a:rPr lang="en-GB" sz="1300" b="1">
              <a:latin typeface="Arial" panose="020B0604020202020204" pitchFamily="34" charset="0"/>
              <a:cs typeface="Arial" panose="020B0604020202020204" pitchFamily="34" charset="0"/>
            </a:rPr>
            <a:t>Evaluation</a:t>
          </a:r>
        </a:p>
        <a:p>
          <a:r>
            <a:rPr lang="en-GB" sz="1100" b="1">
              <a:latin typeface="Arial" panose="020B0604020202020204" pitchFamily="34" charset="0"/>
              <a:cs typeface="Arial" panose="020B0604020202020204" pitchFamily="34" charset="0"/>
            </a:rPr>
            <a:t>What was good and bad about the experience?</a:t>
          </a:r>
        </a:p>
      </dgm:t>
    </dgm:pt>
    <dgm:pt modelId="{18D3D1B0-845A-4E71-81D4-2CFADAC05ABB}" type="parTrans" cxnId="{934473FA-4923-4AF2-976C-98C39B589A13}">
      <dgm:prSet/>
      <dgm:spPr/>
      <dgm:t>
        <a:bodyPr/>
        <a:lstStyle/>
        <a:p>
          <a:endParaRPr lang="en-GB" b="1"/>
        </a:p>
      </dgm:t>
    </dgm:pt>
    <dgm:pt modelId="{FBBAF434-E1B1-4206-BB06-92AD57F64610}" type="sibTrans" cxnId="{934473FA-4923-4AF2-976C-98C39B589A13}">
      <dgm:prSet/>
      <dgm:spPr/>
      <dgm:t>
        <a:bodyPr/>
        <a:lstStyle/>
        <a:p>
          <a:endParaRPr lang="en-GB" b="1"/>
        </a:p>
      </dgm:t>
    </dgm:pt>
    <dgm:pt modelId="{11031A2B-D8D2-483A-B568-ADDAAFB18B56}">
      <dgm:prSet phldrT="[Text]" custT="1"/>
      <dgm:spPr/>
      <dgm:t>
        <a:bodyPr/>
        <a:lstStyle/>
        <a:p>
          <a:r>
            <a:rPr lang="en-GB" sz="1300" b="1">
              <a:latin typeface="Arial" panose="020B0604020202020204" pitchFamily="34" charset="0"/>
              <a:cs typeface="Arial" panose="020B0604020202020204" pitchFamily="34" charset="0"/>
            </a:rPr>
            <a:t>Analysis</a:t>
          </a:r>
        </a:p>
        <a:p>
          <a:r>
            <a:rPr lang="en-GB" sz="1200" b="1">
              <a:latin typeface="Arial" panose="020B0604020202020204" pitchFamily="34" charset="0"/>
              <a:cs typeface="Arial" panose="020B0604020202020204" pitchFamily="34" charset="0"/>
            </a:rPr>
            <a:t>What else can you make of the situation?</a:t>
          </a:r>
        </a:p>
      </dgm:t>
    </dgm:pt>
    <dgm:pt modelId="{3F946802-DF0E-44B5-90F5-2CDD204C247C}" type="parTrans" cxnId="{04A81514-0469-421E-8C60-005FFF4FD4D3}">
      <dgm:prSet/>
      <dgm:spPr/>
      <dgm:t>
        <a:bodyPr/>
        <a:lstStyle/>
        <a:p>
          <a:endParaRPr lang="en-GB" b="1"/>
        </a:p>
      </dgm:t>
    </dgm:pt>
    <dgm:pt modelId="{465FF51D-06D5-4AF6-A3AD-2E4682B6901B}" type="sibTrans" cxnId="{04A81514-0469-421E-8C60-005FFF4FD4D3}">
      <dgm:prSet/>
      <dgm:spPr/>
      <dgm:t>
        <a:bodyPr/>
        <a:lstStyle/>
        <a:p>
          <a:endParaRPr lang="en-GB" b="1"/>
        </a:p>
      </dgm:t>
    </dgm:pt>
    <dgm:pt modelId="{9C28BB52-1E88-4D63-A0D0-2C4F9CC03EB3}">
      <dgm:prSet phldrT="[Text]" custT="1"/>
      <dgm:spPr/>
      <dgm:t>
        <a:bodyPr/>
        <a:lstStyle/>
        <a:p>
          <a:r>
            <a:rPr lang="en-GB" sz="1300" b="1" dirty="0">
              <a:latin typeface="Arial" panose="020B0604020202020204" pitchFamily="34" charset="0"/>
              <a:cs typeface="Arial" panose="020B0604020202020204" pitchFamily="34" charset="0"/>
            </a:rPr>
            <a:t>Action Plan</a:t>
          </a:r>
        </a:p>
        <a:p>
          <a:r>
            <a:rPr lang="en-GB" sz="1200" b="1" dirty="0">
              <a:latin typeface="Arial" panose="020B0604020202020204" pitchFamily="34" charset="0"/>
              <a:cs typeface="Arial" panose="020B0604020202020204" pitchFamily="34" charset="0"/>
            </a:rPr>
            <a:t>If it arose again, what would you do?</a:t>
          </a:r>
        </a:p>
      </dgm:t>
    </dgm:pt>
    <dgm:pt modelId="{0FDF1703-8DB9-4A6B-BF4F-2C0DC11DF26E}" type="parTrans" cxnId="{8DB307E5-AFC8-48CC-8401-7C819FE3BBA2}">
      <dgm:prSet/>
      <dgm:spPr/>
      <dgm:t>
        <a:bodyPr/>
        <a:lstStyle/>
        <a:p>
          <a:endParaRPr lang="en-GB" b="1"/>
        </a:p>
      </dgm:t>
    </dgm:pt>
    <dgm:pt modelId="{CCEFFC08-FE9A-46BA-921A-110034F6DDC8}" type="sibTrans" cxnId="{8DB307E5-AFC8-48CC-8401-7C819FE3BBA2}">
      <dgm:prSet/>
      <dgm:spPr/>
      <dgm:t>
        <a:bodyPr/>
        <a:lstStyle/>
        <a:p>
          <a:endParaRPr lang="en-GB" b="1"/>
        </a:p>
      </dgm:t>
    </dgm:pt>
    <dgm:pt modelId="{C7112B8E-44C1-460F-A8BA-8F0DD03F4B84}">
      <dgm:prSet custT="1"/>
      <dgm:spPr/>
      <dgm:t>
        <a:bodyPr/>
        <a:lstStyle/>
        <a:p>
          <a:r>
            <a:rPr lang="en-GB" sz="1300" b="1" dirty="0">
              <a:latin typeface="Arial" panose="020B0604020202020204" pitchFamily="34" charset="0"/>
              <a:cs typeface="Arial" panose="020B0604020202020204" pitchFamily="34" charset="0"/>
            </a:rPr>
            <a:t>Conclusion</a:t>
          </a:r>
        </a:p>
        <a:p>
          <a:r>
            <a:rPr lang="en-GB" sz="1200" b="1" dirty="0">
              <a:latin typeface="Arial" panose="020B0604020202020204" pitchFamily="34" charset="0"/>
              <a:cs typeface="Arial" panose="020B0604020202020204" pitchFamily="34" charset="0"/>
            </a:rPr>
            <a:t>What else could you have done?</a:t>
          </a:r>
        </a:p>
      </dgm:t>
    </dgm:pt>
    <dgm:pt modelId="{65442F30-5183-46FE-8488-3A868C908D26}" type="parTrans" cxnId="{73B07935-F68A-4505-941C-176249D479C6}">
      <dgm:prSet/>
      <dgm:spPr/>
      <dgm:t>
        <a:bodyPr/>
        <a:lstStyle/>
        <a:p>
          <a:endParaRPr lang="en-GB" b="1"/>
        </a:p>
      </dgm:t>
    </dgm:pt>
    <dgm:pt modelId="{8314A4BB-CA3C-4019-9BE8-1E427FFD77C4}" type="sibTrans" cxnId="{73B07935-F68A-4505-941C-176249D479C6}">
      <dgm:prSet/>
      <dgm:spPr/>
      <dgm:t>
        <a:bodyPr/>
        <a:lstStyle/>
        <a:p>
          <a:endParaRPr lang="en-GB" b="1"/>
        </a:p>
      </dgm:t>
    </dgm:pt>
    <dgm:pt modelId="{35894037-E144-4335-8344-206B5790D44B}" type="pres">
      <dgm:prSet presAssocID="{FB7970D2-F71C-44D4-B9BA-78E2955A0628}" presName="cycle" presStyleCnt="0">
        <dgm:presLayoutVars>
          <dgm:dir/>
          <dgm:resizeHandles val="exact"/>
        </dgm:presLayoutVars>
      </dgm:prSet>
      <dgm:spPr/>
      <dgm:t>
        <a:bodyPr/>
        <a:lstStyle/>
        <a:p>
          <a:endParaRPr lang="en-GB"/>
        </a:p>
      </dgm:t>
    </dgm:pt>
    <dgm:pt modelId="{97CA98FD-27C4-48D9-9C9C-3D4A1880C1BF}" type="pres">
      <dgm:prSet presAssocID="{63518BC2-35C5-4368-954E-7C8ABF6EA6C3}" presName="node" presStyleLbl="node1" presStyleIdx="0" presStyleCnt="6" custScaleX="112078" custScaleY="100133">
        <dgm:presLayoutVars>
          <dgm:bulletEnabled val="1"/>
        </dgm:presLayoutVars>
      </dgm:prSet>
      <dgm:spPr/>
      <dgm:t>
        <a:bodyPr/>
        <a:lstStyle/>
        <a:p>
          <a:endParaRPr lang="en-GB"/>
        </a:p>
      </dgm:t>
    </dgm:pt>
    <dgm:pt modelId="{6FC35A8A-01AB-41DF-BC63-1DF7914592D9}" type="pres">
      <dgm:prSet presAssocID="{2AE5DBB8-715F-4834-ACCC-7B9A71278D5E}" presName="sibTrans" presStyleLbl="sibTrans2D1" presStyleIdx="0" presStyleCnt="6"/>
      <dgm:spPr/>
      <dgm:t>
        <a:bodyPr/>
        <a:lstStyle/>
        <a:p>
          <a:endParaRPr lang="en-GB"/>
        </a:p>
      </dgm:t>
    </dgm:pt>
    <dgm:pt modelId="{984EC03D-1E03-480B-8DDB-725EAF0CC909}" type="pres">
      <dgm:prSet presAssocID="{2AE5DBB8-715F-4834-ACCC-7B9A71278D5E}" presName="connectorText" presStyleLbl="sibTrans2D1" presStyleIdx="0" presStyleCnt="6"/>
      <dgm:spPr/>
      <dgm:t>
        <a:bodyPr/>
        <a:lstStyle/>
        <a:p>
          <a:endParaRPr lang="en-GB"/>
        </a:p>
      </dgm:t>
    </dgm:pt>
    <dgm:pt modelId="{B0D53E04-53EB-4293-8EC1-6001506176F4}" type="pres">
      <dgm:prSet presAssocID="{3324D4F3-4F74-43CA-A20D-FD3F6C11D7E3}" presName="node" presStyleLbl="node1" presStyleIdx="1" presStyleCnt="6" custScaleX="106293" custScaleY="105809">
        <dgm:presLayoutVars>
          <dgm:bulletEnabled val="1"/>
        </dgm:presLayoutVars>
      </dgm:prSet>
      <dgm:spPr/>
      <dgm:t>
        <a:bodyPr/>
        <a:lstStyle/>
        <a:p>
          <a:endParaRPr lang="en-GB"/>
        </a:p>
      </dgm:t>
    </dgm:pt>
    <dgm:pt modelId="{D9C4AE0E-14C7-49BC-A0A9-9758770F42B8}" type="pres">
      <dgm:prSet presAssocID="{E4740EE6-3F74-4FD5-9D8A-3FABBD2C00FE}" presName="sibTrans" presStyleLbl="sibTrans2D1" presStyleIdx="1" presStyleCnt="6"/>
      <dgm:spPr/>
      <dgm:t>
        <a:bodyPr/>
        <a:lstStyle/>
        <a:p>
          <a:endParaRPr lang="en-GB"/>
        </a:p>
      </dgm:t>
    </dgm:pt>
    <dgm:pt modelId="{37AF4A14-CE01-42DA-BE88-E71E7D5EF6AE}" type="pres">
      <dgm:prSet presAssocID="{E4740EE6-3F74-4FD5-9D8A-3FABBD2C00FE}" presName="connectorText" presStyleLbl="sibTrans2D1" presStyleIdx="1" presStyleCnt="6"/>
      <dgm:spPr/>
      <dgm:t>
        <a:bodyPr/>
        <a:lstStyle/>
        <a:p>
          <a:endParaRPr lang="en-GB"/>
        </a:p>
      </dgm:t>
    </dgm:pt>
    <dgm:pt modelId="{C10D31A5-EBCE-40C5-8FFA-D15EB73F6181}" type="pres">
      <dgm:prSet presAssocID="{4384D3B0-E1FC-4B82-BED6-AB9A6C3988EF}" presName="node" presStyleLbl="node1" presStyleIdx="2" presStyleCnt="6" custScaleX="109440" custScaleY="117029">
        <dgm:presLayoutVars>
          <dgm:bulletEnabled val="1"/>
        </dgm:presLayoutVars>
      </dgm:prSet>
      <dgm:spPr/>
      <dgm:t>
        <a:bodyPr/>
        <a:lstStyle/>
        <a:p>
          <a:endParaRPr lang="en-GB"/>
        </a:p>
      </dgm:t>
    </dgm:pt>
    <dgm:pt modelId="{DEF4FB37-6297-4E3B-9AAE-18EBAB55F7D5}" type="pres">
      <dgm:prSet presAssocID="{FBBAF434-E1B1-4206-BB06-92AD57F64610}" presName="sibTrans" presStyleLbl="sibTrans2D1" presStyleIdx="2" presStyleCnt="6"/>
      <dgm:spPr/>
      <dgm:t>
        <a:bodyPr/>
        <a:lstStyle/>
        <a:p>
          <a:endParaRPr lang="en-GB"/>
        </a:p>
      </dgm:t>
    </dgm:pt>
    <dgm:pt modelId="{47499922-C9DB-4437-B2AB-F510709221CF}" type="pres">
      <dgm:prSet presAssocID="{FBBAF434-E1B1-4206-BB06-92AD57F64610}" presName="connectorText" presStyleLbl="sibTrans2D1" presStyleIdx="2" presStyleCnt="6"/>
      <dgm:spPr/>
      <dgm:t>
        <a:bodyPr/>
        <a:lstStyle/>
        <a:p>
          <a:endParaRPr lang="en-GB"/>
        </a:p>
      </dgm:t>
    </dgm:pt>
    <dgm:pt modelId="{B1328D76-9C86-41D5-B5C4-E46E2FD86BDB}" type="pres">
      <dgm:prSet presAssocID="{11031A2B-D8D2-483A-B568-ADDAAFB18B56}" presName="node" presStyleLbl="node1" presStyleIdx="3" presStyleCnt="6" custScaleX="111626" custScaleY="111570" custRadScaleRad="100101" custRadScaleInc="-2708">
        <dgm:presLayoutVars>
          <dgm:bulletEnabled val="1"/>
        </dgm:presLayoutVars>
      </dgm:prSet>
      <dgm:spPr/>
      <dgm:t>
        <a:bodyPr/>
        <a:lstStyle/>
        <a:p>
          <a:endParaRPr lang="en-GB"/>
        </a:p>
      </dgm:t>
    </dgm:pt>
    <dgm:pt modelId="{01335299-FDDD-467E-AC8A-C644CD43D1A7}" type="pres">
      <dgm:prSet presAssocID="{465FF51D-06D5-4AF6-A3AD-2E4682B6901B}" presName="sibTrans" presStyleLbl="sibTrans2D1" presStyleIdx="3" presStyleCnt="6"/>
      <dgm:spPr/>
      <dgm:t>
        <a:bodyPr/>
        <a:lstStyle/>
        <a:p>
          <a:endParaRPr lang="en-GB"/>
        </a:p>
      </dgm:t>
    </dgm:pt>
    <dgm:pt modelId="{1E9B2C5F-CDD2-4EA3-8E7E-A7AE9AC56A5F}" type="pres">
      <dgm:prSet presAssocID="{465FF51D-06D5-4AF6-A3AD-2E4682B6901B}" presName="connectorText" presStyleLbl="sibTrans2D1" presStyleIdx="3" presStyleCnt="6"/>
      <dgm:spPr/>
      <dgm:t>
        <a:bodyPr/>
        <a:lstStyle/>
        <a:p>
          <a:endParaRPr lang="en-GB"/>
        </a:p>
      </dgm:t>
    </dgm:pt>
    <dgm:pt modelId="{079D854A-BF29-44F0-B8CF-583E2B41EFE0}" type="pres">
      <dgm:prSet presAssocID="{C7112B8E-44C1-460F-A8BA-8F0DD03F4B84}" presName="node" presStyleLbl="node1" presStyleIdx="4" presStyleCnt="6" custScaleX="114159" custScaleY="111244">
        <dgm:presLayoutVars>
          <dgm:bulletEnabled val="1"/>
        </dgm:presLayoutVars>
      </dgm:prSet>
      <dgm:spPr/>
      <dgm:t>
        <a:bodyPr/>
        <a:lstStyle/>
        <a:p>
          <a:endParaRPr lang="en-GB"/>
        </a:p>
      </dgm:t>
    </dgm:pt>
    <dgm:pt modelId="{0A4C729B-5138-4357-9DD9-C7D3A979228E}" type="pres">
      <dgm:prSet presAssocID="{8314A4BB-CA3C-4019-9BE8-1E427FFD77C4}" presName="sibTrans" presStyleLbl="sibTrans2D1" presStyleIdx="4" presStyleCnt="6"/>
      <dgm:spPr/>
      <dgm:t>
        <a:bodyPr/>
        <a:lstStyle/>
        <a:p>
          <a:endParaRPr lang="en-GB"/>
        </a:p>
      </dgm:t>
    </dgm:pt>
    <dgm:pt modelId="{E3EAA2CF-EDE1-4FE9-B203-81D40F4902B9}" type="pres">
      <dgm:prSet presAssocID="{8314A4BB-CA3C-4019-9BE8-1E427FFD77C4}" presName="connectorText" presStyleLbl="sibTrans2D1" presStyleIdx="4" presStyleCnt="6"/>
      <dgm:spPr/>
      <dgm:t>
        <a:bodyPr/>
        <a:lstStyle/>
        <a:p>
          <a:endParaRPr lang="en-GB"/>
        </a:p>
      </dgm:t>
    </dgm:pt>
    <dgm:pt modelId="{8CE79807-F22B-4FE5-928E-5B6EC2DAF6BB}" type="pres">
      <dgm:prSet presAssocID="{9C28BB52-1E88-4D63-A0D0-2C4F9CC03EB3}" presName="node" presStyleLbl="node1" presStyleIdx="5" presStyleCnt="6" custScaleX="112586" custScaleY="94607">
        <dgm:presLayoutVars>
          <dgm:bulletEnabled val="1"/>
        </dgm:presLayoutVars>
      </dgm:prSet>
      <dgm:spPr/>
      <dgm:t>
        <a:bodyPr/>
        <a:lstStyle/>
        <a:p>
          <a:endParaRPr lang="en-GB"/>
        </a:p>
      </dgm:t>
    </dgm:pt>
    <dgm:pt modelId="{65507AA5-3F15-4C94-BF63-2AD2082AD291}" type="pres">
      <dgm:prSet presAssocID="{CCEFFC08-FE9A-46BA-921A-110034F6DDC8}" presName="sibTrans" presStyleLbl="sibTrans2D1" presStyleIdx="5" presStyleCnt="6"/>
      <dgm:spPr/>
      <dgm:t>
        <a:bodyPr/>
        <a:lstStyle/>
        <a:p>
          <a:endParaRPr lang="en-GB"/>
        </a:p>
      </dgm:t>
    </dgm:pt>
    <dgm:pt modelId="{B2370574-F0BA-4C69-A81D-75FC73943627}" type="pres">
      <dgm:prSet presAssocID="{CCEFFC08-FE9A-46BA-921A-110034F6DDC8}" presName="connectorText" presStyleLbl="sibTrans2D1" presStyleIdx="5" presStyleCnt="6"/>
      <dgm:spPr/>
      <dgm:t>
        <a:bodyPr/>
        <a:lstStyle/>
        <a:p>
          <a:endParaRPr lang="en-GB"/>
        </a:p>
      </dgm:t>
    </dgm:pt>
  </dgm:ptLst>
  <dgm:cxnLst>
    <dgm:cxn modelId="{5511902E-425A-41A0-B9D4-399ED0C3B364}" type="presOf" srcId="{2AE5DBB8-715F-4834-ACCC-7B9A71278D5E}" destId="{6FC35A8A-01AB-41DF-BC63-1DF7914592D9}" srcOrd="0" destOrd="0" presId="urn:microsoft.com/office/officeart/2005/8/layout/cycle2"/>
    <dgm:cxn modelId="{FB00BC4F-0483-44EB-81BD-50C6485959C0}" type="presOf" srcId="{C7112B8E-44C1-460F-A8BA-8F0DD03F4B84}" destId="{079D854A-BF29-44F0-B8CF-583E2B41EFE0}" srcOrd="0" destOrd="0" presId="urn:microsoft.com/office/officeart/2005/8/layout/cycle2"/>
    <dgm:cxn modelId="{5782749C-3DF2-41F4-BE4A-079F52C566F3}" type="presOf" srcId="{2AE5DBB8-715F-4834-ACCC-7B9A71278D5E}" destId="{984EC03D-1E03-480B-8DDB-725EAF0CC909}" srcOrd="1" destOrd="0" presId="urn:microsoft.com/office/officeart/2005/8/layout/cycle2"/>
    <dgm:cxn modelId="{C73F2A62-D969-4A87-9825-32553D349BA0}" type="presOf" srcId="{465FF51D-06D5-4AF6-A3AD-2E4682B6901B}" destId="{1E9B2C5F-CDD2-4EA3-8E7E-A7AE9AC56A5F}" srcOrd="1" destOrd="0" presId="urn:microsoft.com/office/officeart/2005/8/layout/cycle2"/>
    <dgm:cxn modelId="{9B80299B-6BE8-4BDF-9FE8-114DD07BE74F}" type="presOf" srcId="{FBBAF434-E1B1-4206-BB06-92AD57F64610}" destId="{DEF4FB37-6297-4E3B-9AAE-18EBAB55F7D5}" srcOrd="0" destOrd="0" presId="urn:microsoft.com/office/officeart/2005/8/layout/cycle2"/>
    <dgm:cxn modelId="{4AA9D876-44FB-4252-AD65-ACB32E4B7A4D}" type="presOf" srcId="{E4740EE6-3F74-4FD5-9D8A-3FABBD2C00FE}" destId="{37AF4A14-CE01-42DA-BE88-E71E7D5EF6AE}" srcOrd="1" destOrd="0" presId="urn:microsoft.com/office/officeart/2005/8/layout/cycle2"/>
    <dgm:cxn modelId="{3EFE7D46-3D48-4B71-BC73-B01F44C0FC2B}" type="presOf" srcId="{CCEFFC08-FE9A-46BA-921A-110034F6DDC8}" destId="{B2370574-F0BA-4C69-A81D-75FC73943627}" srcOrd="1" destOrd="0" presId="urn:microsoft.com/office/officeart/2005/8/layout/cycle2"/>
    <dgm:cxn modelId="{934473FA-4923-4AF2-976C-98C39B589A13}" srcId="{FB7970D2-F71C-44D4-B9BA-78E2955A0628}" destId="{4384D3B0-E1FC-4B82-BED6-AB9A6C3988EF}" srcOrd="2" destOrd="0" parTransId="{18D3D1B0-845A-4E71-81D4-2CFADAC05ABB}" sibTransId="{FBBAF434-E1B1-4206-BB06-92AD57F64610}"/>
    <dgm:cxn modelId="{64BD0491-EC21-4746-9DED-79FB1380281B}" type="presOf" srcId="{9C28BB52-1E88-4D63-A0D0-2C4F9CC03EB3}" destId="{8CE79807-F22B-4FE5-928E-5B6EC2DAF6BB}" srcOrd="0" destOrd="0" presId="urn:microsoft.com/office/officeart/2005/8/layout/cycle2"/>
    <dgm:cxn modelId="{8DB307E5-AFC8-48CC-8401-7C819FE3BBA2}" srcId="{FB7970D2-F71C-44D4-B9BA-78E2955A0628}" destId="{9C28BB52-1E88-4D63-A0D0-2C4F9CC03EB3}" srcOrd="5" destOrd="0" parTransId="{0FDF1703-8DB9-4A6B-BF4F-2C0DC11DF26E}" sibTransId="{CCEFFC08-FE9A-46BA-921A-110034F6DDC8}"/>
    <dgm:cxn modelId="{FACD7BCD-7683-4DC7-B5BA-348EED4C459E}" type="presOf" srcId="{8314A4BB-CA3C-4019-9BE8-1E427FFD77C4}" destId="{0A4C729B-5138-4357-9DD9-C7D3A979228E}" srcOrd="0" destOrd="0" presId="urn:microsoft.com/office/officeart/2005/8/layout/cycle2"/>
    <dgm:cxn modelId="{04A81514-0469-421E-8C60-005FFF4FD4D3}" srcId="{FB7970D2-F71C-44D4-B9BA-78E2955A0628}" destId="{11031A2B-D8D2-483A-B568-ADDAAFB18B56}" srcOrd="3" destOrd="0" parTransId="{3F946802-DF0E-44B5-90F5-2CDD204C247C}" sibTransId="{465FF51D-06D5-4AF6-A3AD-2E4682B6901B}"/>
    <dgm:cxn modelId="{73B07935-F68A-4505-941C-176249D479C6}" srcId="{FB7970D2-F71C-44D4-B9BA-78E2955A0628}" destId="{C7112B8E-44C1-460F-A8BA-8F0DD03F4B84}" srcOrd="4" destOrd="0" parTransId="{65442F30-5183-46FE-8488-3A868C908D26}" sibTransId="{8314A4BB-CA3C-4019-9BE8-1E427FFD77C4}"/>
    <dgm:cxn modelId="{6C607F59-F8F5-4CF3-867E-847D558EC9FE}" type="presOf" srcId="{CCEFFC08-FE9A-46BA-921A-110034F6DDC8}" destId="{65507AA5-3F15-4C94-BF63-2AD2082AD291}" srcOrd="0" destOrd="0" presId="urn:microsoft.com/office/officeart/2005/8/layout/cycle2"/>
    <dgm:cxn modelId="{B6A6F900-CEAB-45A0-9E5F-9C8EE1423C90}" srcId="{FB7970D2-F71C-44D4-B9BA-78E2955A0628}" destId="{63518BC2-35C5-4368-954E-7C8ABF6EA6C3}" srcOrd="0" destOrd="0" parTransId="{93E9B335-1AE9-437F-99EA-B1E7F529E3BD}" sibTransId="{2AE5DBB8-715F-4834-ACCC-7B9A71278D5E}"/>
    <dgm:cxn modelId="{A72386F4-66B0-4034-98D3-E3543CD65110}" srcId="{FB7970D2-F71C-44D4-B9BA-78E2955A0628}" destId="{3324D4F3-4F74-43CA-A20D-FD3F6C11D7E3}" srcOrd="1" destOrd="0" parTransId="{DAC7D245-C57A-4D38-AFA1-A5A311050BA1}" sibTransId="{E4740EE6-3F74-4FD5-9D8A-3FABBD2C00FE}"/>
    <dgm:cxn modelId="{9D831169-C5CF-4B34-B643-4098014C2CCC}" type="presOf" srcId="{FBBAF434-E1B1-4206-BB06-92AD57F64610}" destId="{47499922-C9DB-4437-B2AB-F510709221CF}" srcOrd="1" destOrd="0" presId="urn:microsoft.com/office/officeart/2005/8/layout/cycle2"/>
    <dgm:cxn modelId="{B4B27AE4-6436-4EE2-BC2C-0F9263863D52}" type="presOf" srcId="{11031A2B-D8D2-483A-B568-ADDAAFB18B56}" destId="{B1328D76-9C86-41D5-B5C4-E46E2FD86BDB}" srcOrd="0" destOrd="0" presId="urn:microsoft.com/office/officeart/2005/8/layout/cycle2"/>
    <dgm:cxn modelId="{965B6BF8-4361-4CD6-A26F-5897ED1D8F03}" type="presOf" srcId="{FB7970D2-F71C-44D4-B9BA-78E2955A0628}" destId="{35894037-E144-4335-8344-206B5790D44B}" srcOrd="0" destOrd="0" presId="urn:microsoft.com/office/officeart/2005/8/layout/cycle2"/>
    <dgm:cxn modelId="{BBA01E47-4E16-4025-B904-7820D4F2E4F1}" type="presOf" srcId="{E4740EE6-3F74-4FD5-9D8A-3FABBD2C00FE}" destId="{D9C4AE0E-14C7-49BC-A0A9-9758770F42B8}" srcOrd="0" destOrd="0" presId="urn:microsoft.com/office/officeart/2005/8/layout/cycle2"/>
    <dgm:cxn modelId="{C4C059B6-44A4-41BE-BDBA-0EFFB2C80183}" type="presOf" srcId="{465FF51D-06D5-4AF6-A3AD-2E4682B6901B}" destId="{01335299-FDDD-467E-AC8A-C644CD43D1A7}" srcOrd="0" destOrd="0" presId="urn:microsoft.com/office/officeart/2005/8/layout/cycle2"/>
    <dgm:cxn modelId="{0891B9DC-1C9F-4B08-9AB6-9F56C0326960}" type="presOf" srcId="{63518BC2-35C5-4368-954E-7C8ABF6EA6C3}" destId="{97CA98FD-27C4-48D9-9C9C-3D4A1880C1BF}" srcOrd="0" destOrd="0" presId="urn:microsoft.com/office/officeart/2005/8/layout/cycle2"/>
    <dgm:cxn modelId="{5349ABEF-02BC-441C-9913-CE92EB8D0146}" type="presOf" srcId="{8314A4BB-CA3C-4019-9BE8-1E427FFD77C4}" destId="{E3EAA2CF-EDE1-4FE9-B203-81D40F4902B9}" srcOrd="1" destOrd="0" presId="urn:microsoft.com/office/officeart/2005/8/layout/cycle2"/>
    <dgm:cxn modelId="{022A145E-4DD6-42D3-82E2-55CDDF3D6D0D}" type="presOf" srcId="{4384D3B0-E1FC-4B82-BED6-AB9A6C3988EF}" destId="{C10D31A5-EBCE-40C5-8FFA-D15EB73F6181}" srcOrd="0" destOrd="0" presId="urn:microsoft.com/office/officeart/2005/8/layout/cycle2"/>
    <dgm:cxn modelId="{2A6F0851-E43B-4B42-B034-5CA56F7E669E}" type="presOf" srcId="{3324D4F3-4F74-43CA-A20D-FD3F6C11D7E3}" destId="{B0D53E04-53EB-4293-8EC1-6001506176F4}" srcOrd="0" destOrd="0" presId="urn:microsoft.com/office/officeart/2005/8/layout/cycle2"/>
    <dgm:cxn modelId="{E5FDAE26-AE23-448A-BA37-9F1A8E56BAAA}" type="presParOf" srcId="{35894037-E144-4335-8344-206B5790D44B}" destId="{97CA98FD-27C4-48D9-9C9C-3D4A1880C1BF}" srcOrd="0" destOrd="0" presId="urn:microsoft.com/office/officeart/2005/8/layout/cycle2"/>
    <dgm:cxn modelId="{E0A1745C-8BEC-42E3-9E5F-64CDC1ABD80B}" type="presParOf" srcId="{35894037-E144-4335-8344-206B5790D44B}" destId="{6FC35A8A-01AB-41DF-BC63-1DF7914592D9}" srcOrd="1" destOrd="0" presId="urn:microsoft.com/office/officeart/2005/8/layout/cycle2"/>
    <dgm:cxn modelId="{82E08765-22A3-425F-8C5E-9D4E8C579710}" type="presParOf" srcId="{6FC35A8A-01AB-41DF-BC63-1DF7914592D9}" destId="{984EC03D-1E03-480B-8DDB-725EAF0CC909}" srcOrd="0" destOrd="0" presId="urn:microsoft.com/office/officeart/2005/8/layout/cycle2"/>
    <dgm:cxn modelId="{D7AD8E8E-1BF9-4419-AF0B-809851E83A0A}" type="presParOf" srcId="{35894037-E144-4335-8344-206B5790D44B}" destId="{B0D53E04-53EB-4293-8EC1-6001506176F4}" srcOrd="2" destOrd="0" presId="urn:microsoft.com/office/officeart/2005/8/layout/cycle2"/>
    <dgm:cxn modelId="{ABF2FFD5-54FF-44D3-8905-884791E802B6}" type="presParOf" srcId="{35894037-E144-4335-8344-206B5790D44B}" destId="{D9C4AE0E-14C7-49BC-A0A9-9758770F42B8}" srcOrd="3" destOrd="0" presId="urn:microsoft.com/office/officeart/2005/8/layout/cycle2"/>
    <dgm:cxn modelId="{41DD03C7-ACFC-484D-8EA0-1D86B52F124F}" type="presParOf" srcId="{D9C4AE0E-14C7-49BC-A0A9-9758770F42B8}" destId="{37AF4A14-CE01-42DA-BE88-E71E7D5EF6AE}" srcOrd="0" destOrd="0" presId="urn:microsoft.com/office/officeart/2005/8/layout/cycle2"/>
    <dgm:cxn modelId="{679AB00A-B5CF-4E40-A66F-1626B1716345}" type="presParOf" srcId="{35894037-E144-4335-8344-206B5790D44B}" destId="{C10D31A5-EBCE-40C5-8FFA-D15EB73F6181}" srcOrd="4" destOrd="0" presId="urn:microsoft.com/office/officeart/2005/8/layout/cycle2"/>
    <dgm:cxn modelId="{2D105DA2-76AD-4B21-BE00-8FE1CF20C1A2}" type="presParOf" srcId="{35894037-E144-4335-8344-206B5790D44B}" destId="{DEF4FB37-6297-4E3B-9AAE-18EBAB55F7D5}" srcOrd="5" destOrd="0" presId="urn:microsoft.com/office/officeart/2005/8/layout/cycle2"/>
    <dgm:cxn modelId="{E56A5595-C8E0-473C-A5CF-BBFAFE6AA8C1}" type="presParOf" srcId="{DEF4FB37-6297-4E3B-9AAE-18EBAB55F7D5}" destId="{47499922-C9DB-4437-B2AB-F510709221CF}" srcOrd="0" destOrd="0" presId="urn:microsoft.com/office/officeart/2005/8/layout/cycle2"/>
    <dgm:cxn modelId="{D4525532-2DAD-42D8-AF01-69A299DD63A2}" type="presParOf" srcId="{35894037-E144-4335-8344-206B5790D44B}" destId="{B1328D76-9C86-41D5-B5C4-E46E2FD86BDB}" srcOrd="6" destOrd="0" presId="urn:microsoft.com/office/officeart/2005/8/layout/cycle2"/>
    <dgm:cxn modelId="{722D0354-9390-4D5E-9C39-A58316891B6A}" type="presParOf" srcId="{35894037-E144-4335-8344-206B5790D44B}" destId="{01335299-FDDD-467E-AC8A-C644CD43D1A7}" srcOrd="7" destOrd="0" presId="urn:microsoft.com/office/officeart/2005/8/layout/cycle2"/>
    <dgm:cxn modelId="{76BEA227-00EA-4746-A043-1B0116827042}" type="presParOf" srcId="{01335299-FDDD-467E-AC8A-C644CD43D1A7}" destId="{1E9B2C5F-CDD2-4EA3-8E7E-A7AE9AC56A5F}" srcOrd="0" destOrd="0" presId="urn:microsoft.com/office/officeart/2005/8/layout/cycle2"/>
    <dgm:cxn modelId="{54D04F94-A265-4EEC-B23D-36DE83E45E00}" type="presParOf" srcId="{35894037-E144-4335-8344-206B5790D44B}" destId="{079D854A-BF29-44F0-B8CF-583E2B41EFE0}" srcOrd="8" destOrd="0" presId="urn:microsoft.com/office/officeart/2005/8/layout/cycle2"/>
    <dgm:cxn modelId="{59B3484C-A2D0-4E71-A0D7-60556C33F518}" type="presParOf" srcId="{35894037-E144-4335-8344-206B5790D44B}" destId="{0A4C729B-5138-4357-9DD9-C7D3A979228E}" srcOrd="9" destOrd="0" presId="urn:microsoft.com/office/officeart/2005/8/layout/cycle2"/>
    <dgm:cxn modelId="{7530CECB-4FB9-4153-806F-A3F2899F6119}" type="presParOf" srcId="{0A4C729B-5138-4357-9DD9-C7D3A979228E}" destId="{E3EAA2CF-EDE1-4FE9-B203-81D40F4902B9}" srcOrd="0" destOrd="0" presId="urn:microsoft.com/office/officeart/2005/8/layout/cycle2"/>
    <dgm:cxn modelId="{0EA73FF0-0B6E-42F0-A0B5-EFD9F03B562E}" type="presParOf" srcId="{35894037-E144-4335-8344-206B5790D44B}" destId="{8CE79807-F22B-4FE5-928E-5B6EC2DAF6BB}" srcOrd="10" destOrd="0" presId="urn:microsoft.com/office/officeart/2005/8/layout/cycle2"/>
    <dgm:cxn modelId="{E657385A-4AE3-4E3E-9ADD-3DCCB50A1223}" type="presParOf" srcId="{35894037-E144-4335-8344-206B5790D44B}" destId="{65507AA5-3F15-4C94-BF63-2AD2082AD291}" srcOrd="11" destOrd="0" presId="urn:microsoft.com/office/officeart/2005/8/layout/cycle2"/>
    <dgm:cxn modelId="{B633F888-2CE3-461F-8424-DA21F06B0598}" type="presParOf" srcId="{65507AA5-3F15-4C94-BF63-2AD2082AD291}" destId="{B2370574-F0BA-4C69-A81D-75FC7394362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C61667-8123-4B55-A51B-5C6504604CB5}" type="doc">
      <dgm:prSet loTypeId="urn:microsoft.com/office/officeart/2005/8/layout/pyramid1" loCatId="pyramid" qsTypeId="urn:microsoft.com/office/officeart/2005/8/quickstyle/simple3" qsCatId="simple" csTypeId="urn:microsoft.com/office/officeart/2005/8/colors/colorful2" csCatId="colorful" phldr="1"/>
      <dgm:spPr/>
    </dgm:pt>
    <dgm:pt modelId="{F9808FB1-EE92-44D1-A1AE-F51E139836D2}">
      <dgm:prSet phldrT="[Text]" custT="1"/>
      <dgm:spPr/>
      <dgm:t>
        <a:bodyPr/>
        <a:lstStyle/>
        <a:p>
          <a:r>
            <a:rPr lang="en-GB" sz="1900" b="1">
              <a:latin typeface="Arial" panose="020B0604020202020204" pitchFamily="34" charset="0"/>
              <a:cs typeface="Arial" panose="020B0604020202020204" pitchFamily="34" charset="0"/>
            </a:rPr>
            <a:t>Create!</a:t>
          </a:r>
        </a:p>
      </dgm:t>
    </dgm:pt>
    <dgm:pt modelId="{A0147E21-6F2A-439E-A60B-AC02B474EDA5}" type="parTrans" cxnId="{4F3EB0E5-E716-4A32-A457-AA1F5661A705}">
      <dgm:prSet/>
      <dgm:spPr/>
      <dgm:t>
        <a:bodyPr/>
        <a:lstStyle/>
        <a:p>
          <a:endParaRPr lang="en-GB"/>
        </a:p>
      </dgm:t>
    </dgm:pt>
    <dgm:pt modelId="{DA75C8BB-55E3-4690-8056-7C002A7D1FC7}" type="sibTrans" cxnId="{4F3EB0E5-E716-4A32-A457-AA1F5661A705}">
      <dgm:prSet/>
      <dgm:spPr/>
      <dgm:t>
        <a:bodyPr/>
        <a:lstStyle/>
        <a:p>
          <a:endParaRPr lang="en-GB"/>
        </a:p>
      </dgm:t>
    </dgm:pt>
    <dgm:pt modelId="{922ABA84-423E-4BB0-B423-B442A8106EAA}">
      <dgm:prSet phldrT="[Text]"/>
      <dgm:spPr/>
      <dgm:t>
        <a:bodyPr/>
        <a:lstStyle/>
        <a:p>
          <a:r>
            <a:rPr lang="en-GB" b="1">
              <a:latin typeface="Arial" panose="020B0604020202020204" pitchFamily="34" charset="0"/>
              <a:cs typeface="Arial" panose="020B0604020202020204" pitchFamily="34" charset="0"/>
            </a:rPr>
            <a:t>Analyse Information</a:t>
          </a:r>
        </a:p>
        <a:p>
          <a:r>
            <a:rPr lang="en-GB">
              <a:latin typeface="Arial" panose="020B0604020202020204" pitchFamily="34" charset="0"/>
              <a:cs typeface="Arial" panose="020B0604020202020204" pitchFamily="34" charset="0"/>
            </a:rPr>
            <a:t>sort information into catagories</a:t>
          </a:r>
        </a:p>
      </dgm:t>
    </dgm:pt>
    <dgm:pt modelId="{524C6CB4-C70B-46D6-82BB-D0E7D8A39AB3}" type="parTrans" cxnId="{76391E51-0B69-4BAC-800F-FBABDF300124}">
      <dgm:prSet/>
      <dgm:spPr/>
      <dgm:t>
        <a:bodyPr/>
        <a:lstStyle/>
        <a:p>
          <a:endParaRPr lang="en-GB"/>
        </a:p>
      </dgm:t>
    </dgm:pt>
    <dgm:pt modelId="{9024FA8D-008E-42C0-B239-A171232133AC}" type="sibTrans" cxnId="{76391E51-0B69-4BAC-800F-FBABDF300124}">
      <dgm:prSet/>
      <dgm:spPr/>
      <dgm:t>
        <a:bodyPr/>
        <a:lstStyle/>
        <a:p>
          <a:endParaRPr lang="en-GB"/>
        </a:p>
      </dgm:t>
    </dgm:pt>
    <dgm:pt modelId="{F1FB7701-B702-47C8-8F36-6698A08DC75F}">
      <dgm:prSet phldrT="[Text]"/>
      <dgm:spPr/>
      <dgm:t>
        <a:bodyPr/>
        <a:lstStyle/>
        <a:p>
          <a:r>
            <a:rPr lang="en-GB" b="1">
              <a:latin typeface="Arial" panose="020B0604020202020204" pitchFamily="34" charset="0"/>
              <a:cs typeface="Arial" panose="020B0604020202020204" pitchFamily="34" charset="0"/>
            </a:rPr>
            <a:t>Understanding</a:t>
          </a:r>
        </a:p>
      </dgm:t>
    </dgm:pt>
    <dgm:pt modelId="{2031306B-754A-41E2-8D6E-DCE01C159C49}" type="parTrans" cxnId="{EF89F23B-7B37-484D-A29B-6D7E0FA594F2}">
      <dgm:prSet/>
      <dgm:spPr/>
      <dgm:t>
        <a:bodyPr/>
        <a:lstStyle/>
        <a:p>
          <a:endParaRPr lang="en-GB"/>
        </a:p>
      </dgm:t>
    </dgm:pt>
    <dgm:pt modelId="{AD94E3EB-7AF2-4529-8F86-57CAF1BF62E7}" type="sibTrans" cxnId="{EF89F23B-7B37-484D-A29B-6D7E0FA594F2}">
      <dgm:prSet/>
      <dgm:spPr/>
      <dgm:t>
        <a:bodyPr/>
        <a:lstStyle/>
        <a:p>
          <a:endParaRPr lang="en-GB"/>
        </a:p>
      </dgm:t>
    </dgm:pt>
    <dgm:pt modelId="{E18B84CB-B5CE-4DC6-8F66-0C2461A0DFF3}">
      <dgm:prSet/>
      <dgm:spPr/>
      <dgm:t>
        <a:bodyPr/>
        <a:lstStyle/>
        <a:p>
          <a:r>
            <a:rPr lang="en-GB" b="1">
              <a:latin typeface="Arial" panose="020B0604020202020204" pitchFamily="34" charset="0"/>
              <a:cs typeface="Arial" panose="020B0604020202020204" pitchFamily="34" charset="0"/>
            </a:rPr>
            <a:t>Evaluate</a:t>
          </a:r>
        </a:p>
        <a:p>
          <a:r>
            <a:rPr lang="en-GB">
              <a:latin typeface="Arial" panose="020B0604020202020204" pitchFamily="34" charset="0"/>
              <a:cs typeface="Arial" panose="020B0604020202020204" pitchFamily="34" charset="0"/>
            </a:rPr>
            <a:t>Choose the best information</a:t>
          </a:r>
        </a:p>
      </dgm:t>
    </dgm:pt>
    <dgm:pt modelId="{670CFD9B-AABC-4C49-827F-3A54ABAF1E3C}" type="parTrans" cxnId="{224528AE-1866-4F85-B216-6A6B488C8C00}">
      <dgm:prSet/>
      <dgm:spPr/>
      <dgm:t>
        <a:bodyPr/>
        <a:lstStyle/>
        <a:p>
          <a:endParaRPr lang="en-GB"/>
        </a:p>
      </dgm:t>
    </dgm:pt>
    <dgm:pt modelId="{0B80E5B6-8C98-42B2-A176-11507E24772F}" type="sibTrans" cxnId="{224528AE-1866-4F85-B216-6A6B488C8C00}">
      <dgm:prSet/>
      <dgm:spPr/>
      <dgm:t>
        <a:bodyPr/>
        <a:lstStyle/>
        <a:p>
          <a:endParaRPr lang="en-GB"/>
        </a:p>
      </dgm:t>
    </dgm:pt>
    <dgm:pt modelId="{4C07C213-3CBF-4E50-AADB-C1BA3C6A1BCD}">
      <dgm:prSet/>
      <dgm:spPr/>
      <dgm:t>
        <a:bodyPr/>
        <a:lstStyle/>
        <a:p>
          <a:r>
            <a:rPr lang="en-GB" b="1">
              <a:latin typeface="Arial" panose="020B0604020202020204" pitchFamily="34" charset="0"/>
              <a:cs typeface="Arial" panose="020B0604020202020204" pitchFamily="34" charset="0"/>
            </a:rPr>
            <a:t>Apply  to other situations </a:t>
          </a:r>
        </a:p>
      </dgm:t>
    </dgm:pt>
    <dgm:pt modelId="{44129794-3327-4E4D-8A35-6986EAB3FBC4}" type="parTrans" cxnId="{B5F9AA26-522D-465A-840B-BC5F1CF28E15}">
      <dgm:prSet/>
      <dgm:spPr/>
      <dgm:t>
        <a:bodyPr/>
        <a:lstStyle/>
        <a:p>
          <a:endParaRPr lang="en-GB"/>
        </a:p>
      </dgm:t>
    </dgm:pt>
    <dgm:pt modelId="{B56E82BB-727B-4529-A8A1-FEDDE29C91B9}" type="sibTrans" cxnId="{B5F9AA26-522D-465A-840B-BC5F1CF28E15}">
      <dgm:prSet/>
      <dgm:spPr/>
      <dgm:t>
        <a:bodyPr/>
        <a:lstStyle/>
        <a:p>
          <a:endParaRPr lang="en-GB"/>
        </a:p>
      </dgm:t>
    </dgm:pt>
    <dgm:pt modelId="{EADB1BBA-D9F0-49EF-94F1-9CF3685A1EA8}">
      <dgm:prSet/>
      <dgm:spPr/>
      <dgm:t>
        <a:bodyPr/>
        <a:lstStyle/>
        <a:p>
          <a:r>
            <a:rPr lang="en-GB" b="1">
              <a:latin typeface="Arial" panose="020B0604020202020204" pitchFamily="34" charset="0"/>
              <a:cs typeface="Arial" panose="020B0604020202020204" pitchFamily="34" charset="0"/>
            </a:rPr>
            <a:t>Remembering</a:t>
          </a:r>
        </a:p>
      </dgm:t>
    </dgm:pt>
    <dgm:pt modelId="{30FE7F12-060C-454E-9118-0563A9208533}" type="parTrans" cxnId="{81F5FE88-4D3B-4599-A74A-8C58BDA62B67}">
      <dgm:prSet/>
      <dgm:spPr/>
      <dgm:t>
        <a:bodyPr/>
        <a:lstStyle/>
        <a:p>
          <a:endParaRPr lang="en-GB"/>
        </a:p>
      </dgm:t>
    </dgm:pt>
    <dgm:pt modelId="{7B54CAB7-3EBB-4D51-8FFB-AB9DE4C0DC00}" type="sibTrans" cxnId="{81F5FE88-4D3B-4599-A74A-8C58BDA62B67}">
      <dgm:prSet/>
      <dgm:spPr/>
      <dgm:t>
        <a:bodyPr/>
        <a:lstStyle/>
        <a:p>
          <a:endParaRPr lang="en-GB"/>
        </a:p>
      </dgm:t>
    </dgm:pt>
    <dgm:pt modelId="{EA07A96E-E211-4AA8-96CF-56EF156E4C88}" type="pres">
      <dgm:prSet presAssocID="{DFC61667-8123-4B55-A51B-5C6504604CB5}" presName="Name0" presStyleCnt="0">
        <dgm:presLayoutVars>
          <dgm:dir/>
          <dgm:animLvl val="lvl"/>
          <dgm:resizeHandles val="exact"/>
        </dgm:presLayoutVars>
      </dgm:prSet>
      <dgm:spPr/>
    </dgm:pt>
    <dgm:pt modelId="{00A4BA23-F6C6-47A1-AD47-FA6DB482A83C}" type="pres">
      <dgm:prSet presAssocID="{F9808FB1-EE92-44D1-A1AE-F51E139836D2}" presName="Name8" presStyleCnt="0"/>
      <dgm:spPr/>
    </dgm:pt>
    <dgm:pt modelId="{B856F117-07B3-4878-94CA-7ECD85DDA196}" type="pres">
      <dgm:prSet presAssocID="{F9808FB1-EE92-44D1-A1AE-F51E139836D2}" presName="level" presStyleLbl="node1" presStyleIdx="0" presStyleCnt="6">
        <dgm:presLayoutVars>
          <dgm:chMax val="1"/>
          <dgm:bulletEnabled val="1"/>
        </dgm:presLayoutVars>
      </dgm:prSet>
      <dgm:spPr/>
      <dgm:t>
        <a:bodyPr/>
        <a:lstStyle/>
        <a:p>
          <a:endParaRPr lang="en-GB"/>
        </a:p>
      </dgm:t>
    </dgm:pt>
    <dgm:pt modelId="{28E7C030-1EBE-4A51-AF35-838801311760}" type="pres">
      <dgm:prSet presAssocID="{F9808FB1-EE92-44D1-A1AE-F51E139836D2}" presName="levelTx" presStyleLbl="revTx" presStyleIdx="0" presStyleCnt="0">
        <dgm:presLayoutVars>
          <dgm:chMax val="1"/>
          <dgm:bulletEnabled val="1"/>
        </dgm:presLayoutVars>
      </dgm:prSet>
      <dgm:spPr/>
      <dgm:t>
        <a:bodyPr/>
        <a:lstStyle/>
        <a:p>
          <a:endParaRPr lang="en-GB"/>
        </a:p>
      </dgm:t>
    </dgm:pt>
    <dgm:pt modelId="{239C3AC3-B883-4EB0-8B47-6F20E2AAF6C1}" type="pres">
      <dgm:prSet presAssocID="{E18B84CB-B5CE-4DC6-8F66-0C2461A0DFF3}" presName="Name8" presStyleCnt="0"/>
      <dgm:spPr/>
    </dgm:pt>
    <dgm:pt modelId="{4E80A4DA-4E68-4E57-81D3-F9D01FD8D595}" type="pres">
      <dgm:prSet presAssocID="{E18B84CB-B5CE-4DC6-8F66-0C2461A0DFF3}" presName="level" presStyleLbl="node1" presStyleIdx="1" presStyleCnt="6">
        <dgm:presLayoutVars>
          <dgm:chMax val="1"/>
          <dgm:bulletEnabled val="1"/>
        </dgm:presLayoutVars>
      </dgm:prSet>
      <dgm:spPr/>
      <dgm:t>
        <a:bodyPr/>
        <a:lstStyle/>
        <a:p>
          <a:endParaRPr lang="en-GB"/>
        </a:p>
      </dgm:t>
    </dgm:pt>
    <dgm:pt modelId="{F1B4BA3B-8B65-4FB6-9E9D-707972AF33CB}" type="pres">
      <dgm:prSet presAssocID="{E18B84CB-B5CE-4DC6-8F66-0C2461A0DFF3}" presName="levelTx" presStyleLbl="revTx" presStyleIdx="0" presStyleCnt="0">
        <dgm:presLayoutVars>
          <dgm:chMax val="1"/>
          <dgm:bulletEnabled val="1"/>
        </dgm:presLayoutVars>
      </dgm:prSet>
      <dgm:spPr/>
      <dgm:t>
        <a:bodyPr/>
        <a:lstStyle/>
        <a:p>
          <a:endParaRPr lang="en-GB"/>
        </a:p>
      </dgm:t>
    </dgm:pt>
    <dgm:pt modelId="{119F53F2-4DDE-45F9-B762-072CB2003305}" type="pres">
      <dgm:prSet presAssocID="{922ABA84-423E-4BB0-B423-B442A8106EAA}" presName="Name8" presStyleCnt="0"/>
      <dgm:spPr/>
    </dgm:pt>
    <dgm:pt modelId="{27CEC3EC-98FF-429B-BE43-DBD0F1E1CD0B}" type="pres">
      <dgm:prSet presAssocID="{922ABA84-423E-4BB0-B423-B442A8106EAA}" presName="level" presStyleLbl="node1" presStyleIdx="2" presStyleCnt="6" custLinFactNeighborY="5319">
        <dgm:presLayoutVars>
          <dgm:chMax val="1"/>
          <dgm:bulletEnabled val="1"/>
        </dgm:presLayoutVars>
      </dgm:prSet>
      <dgm:spPr/>
      <dgm:t>
        <a:bodyPr/>
        <a:lstStyle/>
        <a:p>
          <a:endParaRPr lang="en-GB"/>
        </a:p>
      </dgm:t>
    </dgm:pt>
    <dgm:pt modelId="{972110BC-C00A-440E-A8AE-8DF40641B227}" type="pres">
      <dgm:prSet presAssocID="{922ABA84-423E-4BB0-B423-B442A8106EAA}" presName="levelTx" presStyleLbl="revTx" presStyleIdx="0" presStyleCnt="0">
        <dgm:presLayoutVars>
          <dgm:chMax val="1"/>
          <dgm:bulletEnabled val="1"/>
        </dgm:presLayoutVars>
      </dgm:prSet>
      <dgm:spPr/>
      <dgm:t>
        <a:bodyPr/>
        <a:lstStyle/>
        <a:p>
          <a:endParaRPr lang="en-GB"/>
        </a:p>
      </dgm:t>
    </dgm:pt>
    <dgm:pt modelId="{974986CC-086E-4098-A360-8103C8AA4214}" type="pres">
      <dgm:prSet presAssocID="{4C07C213-3CBF-4E50-AADB-C1BA3C6A1BCD}" presName="Name8" presStyleCnt="0"/>
      <dgm:spPr/>
    </dgm:pt>
    <dgm:pt modelId="{D57C2B74-D445-44C9-9021-520B3A1BE6D1}" type="pres">
      <dgm:prSet presAssocID="{4C07C213-3CBF-4E50-AADB-C1BA3C6A1BCD}" presName="level" presStyleLbl="node1" presStyleIdx="3" presStyleCnt="6">
        <dgm:presLayoutVars>
          <dgm:chMax val="1"/>
          <dgm:bulletEnabled val="1"/>
        </dgm:presLayoutVars>
      </dgm:prSet>
      <dgm:spPr/>
      <dgm:t>
        <a:bodyPr/>
        <a:lstStyle/>
        <a:p>
          <a:endParaRPr lang="en-GB"/>
        </a:p>
      </dgm:t>
    </dgm:pt>
    <dgm:pt modelId="{D20C8A14-5E36-4ED5-83A1-000DCA365396}" type="pres">
      <dgm:prSet presAssocID="{4C07C213-3CBF-4E50-AADB-C1BA3C6A1BCD}" presName="levelTx" presStyleLbl="revTx" presStyleIdx="0" presStyleCnt="0">
        <dgm:presLayoutVars>
          <dgm:chMax val="1"/>
          <dgm:bulletEnabled val="1"/>
        </dgm:presLayoutVars>
      </dgm:prSet>
      <dgm:spPr/>
      <dgm:t>
        <a:bodyPr/>
        <a:lstStyle/>
        <a:p>
          <a:endParaRPr lang="en-GB"/>
        </a:p>
      </dgm:t>
    </dgm:pt>
    <dgm:pt modelId="{BF6CDE7F-FE46-4AB2-8B90-D2B89F320257}" type="pres">
      <dgm:prSet presAssocID="{F1FB7701-B702-47C8-8F36-6698A08DC75F}" presName="Name8" presStyleCnt="0"/>
      <dgm:spPr/>
    </dgm:pt>
    <dgm:pt modelId="{1C24BCD6-CF5F-4FBA-A3C0-18BA8AA9669F}" type="pres">
      <dgm:prSet presAssocID="{F1FB7701-B702-47C8-8F36-6698A08DC75F}" presName="level" presStyleLbl="node1" presStyleIdx="4" presStyleCnt="6">
        <dgm:presLayoutVars>
          <dgm:chMax val="1"/>
          <dgm:bulletEnabled val="1"/>
        </dgm:presLayoutVars>
      </dgm:prSet>
      <dgm:spPr/>
      <dgm:t>
        <a:bodyPr/>
        <a:lstStyle/>
        <a:p>
          <a:endParaRPr lang="en-GB"/>
        </a:p>
      </dgm:t>
    </dgm:pt>
    <dgm:pt modelId="{2483A52D-C326-4210-B09D-8842AFAB90D3}" type="pres">
      <dgm:prSet presAssocID="{F1FB7701-B702-47C8-8F36-6698A08DC75F}" presName="levelTx" presStyleLbl="revTx" presStyleIdx="0" presStyleCnt="0">
        <dgm:presLayoutVars>
          <dgm:chMax val="1"/>
          <dgm:bulletEnabled val="1"/>
        </dgm:presLayoutVars>
      </dgm:prSet>
      <dgm:spPr/>
      <dgm:t>
        <a:bodyPr/>
        <a:lstStyle/>
        <a:p>
          <a:endParaRPr lang="en-GB"/>
        </a:p>
      </dgm:t>
    </dgm:pt>
    <dgm:pt modelId="{10790477-17F7-4532-8869-54997CE9B0D8}" type="pres">
      <dgm:prSet presAssocID="{EADB1BBA-D9F0-49EF-94F1-9CF3685A1EA8}" presName="Name8" presStyleCnt="0"/>
      <dgm:spPr/>
    </dgm:pt>
    <dgm:pt modelId="{C5DA226B-C89E-436D-AAB4-A2BC1BC57BE2}" type="pres">
      <dgm:prSet presAssocID="{EADB1BBA-D9F0-49EF-94F1-9CF3685A1EA8}" presName="level" presStyleLbl="node1" presStyleIdx="5" presStyleCnt="6">
        <dgm:presLayoutVars>
          <dgm:chMax val="1"/>
          <dgm:bulletEnabled val="1"/>
        </dgm:presLayoutVars>
      </dgm:prSet>
      <dgm:spPr/>
      <dgm:t>
        <a:bodyPr/>
        <a:lstStyle/>
        <a:p>
          <a:endParaRPr lang="en-GB"/>
        </a:p>
      </dgm:t>
    </dgm:pt>
    <dgm:pt modelId="{C8ECB13E-4F85-455E-AB33-075F22B6911C}" type="pres">
      <dgm:prSet presAssocID="{EADB1BBA-D9F0-49EF-94F1-9CF3685A1EA8}" presName="levelTx" presStyleLbl="revTx" presStyleIdx="0" presStyleCnt="0">
        <dgm:presLayoutVars>
          <dgm:chMax val="1"/>
          <dgm:bulletEnabled val="1"/>
        </dgm:presLayoutVars>
      </dgm:prSet>
      <dgm:spPr/>
      <dgm:t>
        <a:bodyPr/>
        <a:lstStyle/>
        <a:p>
          <a:endParaRPr lang="en-GB"/>
        </a:p>
      </dgm:t>
    </dgm:pt>
  </dgm:ptLst>
  <dgm:cxnLst>
    <dgm:cxn modelId="{EF89F23B-7B37-484D-A29B-6D7E0FA594F2}" srcId="{DFC61667-8123-4B55-A51B-5C6504604CB5}" destId="{F1FB7701-B702-47C8-8F36-6698A08DC75F}" srcOrd="4" destOrd="0" parTransId="{2031306B-754A-41E2-8D6E-DCE01C159C49}" sibTransId="{AD94E3EB-7AF2-4529-8F86-57CAF1BF62E7}"/>
    <dgm:cxn modelId="{17761769-DDC7-4C16-A1CB-8B4D4B8D9147}" type="presOf" srcId="{DFC61667-8123-4B55-A51B-5C6504604CB5}" destId="{EA07A96E-E211-4AA8-96CF-56EF156E4C88}" srcOrd="0" destOrd="0" presId="urn:microsoft.com/office/officeart/2005/8/layout/pyramid1"/>
    <dgm:cxn modelId="{C6945246-2E85-4097-8DE3-75C4B06236AA}" type="presOf" srcId="{EADB1BBA-D9F0-49EF-94F1-9CF3685A1EA8}" destId="{C8ECB13E-4F85-455E-AB33-075F22B6911C}" srcOrd="1" destOrd="0" presId="urn:microsoft.com/office/officeart/2005/8/layout/pyramid1"/>
    <dgm:cxn modelId="{97AF8293-4845-4287-9B97-60B8655F2464}" type="presOf" srcId="{F1FB7701-B702-47C8-8F36-6698A08DC75F}" destId="{1C24BCD6-CF5F-4FBA-A3C0-18BA8AA9669F}" srcOrd="0" destOrd="0" presId="urn:microsoft.com/office/officeart/2005/8/layout/pyramid1"/>
    <dgm:cxn modelId="{F40BF2C3-2AD6-4811-BDA6-866A5CD82B98}" type="presOf" srcId="{E18B84CB-B5CE-4DC6-8F66-0C2461A0DFF3}" destId="{4E80A4DA-4E68-4E57-81D3-F9D01FD8D595}" srcOrd="0" destOrd="0" presId="urn:microsoft.com/office/officeart/2005/8/layout/pyramid1"/>
    <dgm:cxn modelId="{224528AE-1866-4F85-B216-6A6B488C8C00}" srcId="{DFC61667-8123-4B55-A51B-5C6504604CB5}" destId="{E18B84CB-B5CE-4DC6-8F66-0C2461A0DFF3}" srcOrd="1" destOrd="0" parTransId="{670CFD9B-AABC-4C49-827F-3A54ABAF1E3C}" sibTransId="{0B80E5B6-8C98-42B2-A176-11507E24772F}"/>
    <dgm:cxn modelId="{F33C29A2-922A-4B45-B1BD-77DAE609ABEB}" type="presOf" srcId="{922ABA84-423E-4BB0-B423-B442A8106EAA}" destId="{27CEC3EC-98FF-429B-BE43-DBD0F1E1CD0B}" srcOrd="0" destOrd="0" presId="urn:microsoft.com/office/officeart/2005/8/layout/pyramid1"/>
    <dgm:cxn modelId="{5FD76A89-EBF8-4BC7-9EF0-B9FC24884BA4}" type="presOf" srcId="{F9808FB1-EE92-44D1-A1AE-F51E139836D2}" destId="{28E7C030-1EBE-4A51-AF35-838801311760}" srcOrd="1" destOrd="0" presId="urn:microsoft.com/office/officeart/2005/8/layout/pyramid1"/>
    <dgm:cxn modelId="{C88B1E04-29D8-4AE0-B73C-B3B242C751DF}" type="presOf" srcId="{4C07C213-3CBF-4E50-AADB-C1BA3C6A1BCD}" destId="{D20C8A14-5E36-4ED5-83A1-000DCA365396}" srcOrd="1" destOrd="0" presId="urn:microsoft.com/office/officeart/2005/8/layout/pyramid1"/>
    <dgm:cxn modelId="{76391E51-0B69-4BAC-800F-FBABDF300124}" srcId="{DFC61667-8123-4B55-A51B-5C6504604CB5}" destId="{922ABA84-423E-4BB0-B423-B442A8106EAA}" srcOrd="2" destOrd="0" parTransId="{524C6CB4-C70B-46D6-82BB-D0E7D8A39AB3}" sibTransId="{9024FA8D-008E-42C0-B239-A171232133AC}"/>
    <dgm:cxn modelId="{4C57C01A-7403-4525-9150-20580843489F}" type="presOf" srcId="{EADB1BBA-D9F0-49EF-94F1-9CF3685A1EA8}" destId="{C5DA226B-C89E-436D-AAB4-A2BC1BC57BE2}" srcOrd="0" destOrd="0" presId="urn:microsoft.com/office/officeart/2005/8/layout/pyramid1"/>
    <dgm:cxn modelId="{81F5FE88-4D3B-4599-A74A-8C58BDA62B67}" srcId="{DFC61667-8123-4B55-A51B-5C6504604CB5}" destId="{EADB1BBA-D9F0-49EF-94F1-9CF3685A1EA8}" srcOrd="5" destOrd="0" parTransId="{30FE7F12-060C-454E-9118-0563A9208533}" sibTransId="{7B54CAB7-3EBB-4D51-8FFB-AB9DE4C0DC00}"/>
    <dgm:cxn modelId="{4D569B87-7FF1-4F01-BD35-EA43FF421119}" type="presOf" srcId="{E18B84CB-B5CE-4DC6-8F66-0C2461A0DFF3}" destId="{F1B4BA3B-8B65-4FB6-9E9D-707972AF33CB}" srcOrd="1" destOrd="0" presId="urn:microsoft.com/office/officeart/2005/8/layout/pyramid1"/>
    <dgm:cxn modelId="{4F3EB0E5-E716-4A32-A457-AA1F5661A705}" srcId="{DFC61667-8123-4B55-A51B-5C6504604CB5}" destId="{F9808FB1-EE92-44D1-A1AE-F51E139836D2}" srcOrd="0" destOrd="0" parTransId="{A0147E21-6F2A-439E-A60B-AC02B474EDA5}" sibTransId="{DA75C8BB-55E3-4690-8056-7C002A7D1FC7}"/>
    <dgm:cxn modelId="{11EED2E5-93DC-441B-A586-EE5EFDF2CEF5}" type="presOf" srcId="{F1FB7701-B702-47C8-8F36-6698A08DC75F}" destId="{2483A52D-C326-4210-B09D-8842AFAB90D3}" srcOrd="1" destOrd="0" presId="urn:microsoft.com/office/officeart/2005/8/layout/pyramid1"/>
    <dgm:cxn modelId="{43347342-230F-4B43-846D-37453AE29DB5}" type="presOf" srcId="{F9808FB1-EE92-44D1-A1AE-F51E139836D2}" destId="{B856F117-07B3-4878-94CA-7ECD85DDA196}" srcOrd="0" destOrd="0" presId="urn:microsoft.com/office/officeart/2005/8/layout/pyramid1"/>
    <dgm:cxn modelId="{B5F9AA26-522D-465A-840B-BC5F1CF28E15}" srcId="{DFC61667-8123-4B55-A51B-5C6504604CB5}" destId="{4C07C213-3CBF-4E50-AADB-C1BA3C6A1BCD}" srcOrd="3" destOrd="0" parTransId="{44129794-3327-4E4D-8A35-6986EAB3FBC4}" sibTransId="{B56E82BB-727B-4529-A8A1-FEDDE29C91B9}"/>
    <dgm:cxn modelId="{8998112A-72BB-4DFB-8E6F-23663EBF1752}" type="presOf" srcId="{4C07C213-3CBF-4E50-AADB-C1BA3C6A1BCD}" destId="{D57C2B74-D445-44C9-9021-520B3A1BE6D1}" srcOrd="0" destOrd="0" presId="urn:microsoft.com/office/officeart/2005/8/layout/pyramid1"/>
    <dgm:cxn modelId="{F5D0FA16-2F6F-4503-9CCB-EE9A8031464B}" type="presOf" srcId="{922ABA84-423E-4BB0-B423-B442A8106EAA}" destId="{972110BC-C00A-440E-A8AE-8DF40641B227}" srcOrd="1" destOrd="0" presId="urn:microsoft.com/office/officeart/2005/8/layout/pyramid1"/>
    <dgm:cxn modelId="{99D774DD-7533-49C6-BCE1-D3F2FB7BA087}" type="presParOf" srcId="{EA07A96E-E211-4AA8-96CF-56EF156E4C88}" destId="{00A4BA23-F6C6-47A1-AD47-FA6DB482A83C}" srcOrd="0" destOrd="0" presId="urn:microsoft.com/office/officeart/2005/8/layout/pyramid1"/>
    <dgm:cxn modelId="{93BFC5E8-FB00-4428-B8AD-446A71CFCE85}" type="presParOf" srcId="{00A4BA23-F6C6-47A1-AD47-FA6DB482A83C}" destId="{B856F117-07B3-4878-94CA-7ECD85DDA196}" srcOrd="0" destOrd="0" presId="urn:microsoft.com/office/officeart/2005/8/layout/pyramid1"/>
    <dgm:cxn modelId="{049AF802-576D-4076-9DD1-A5CCDFF929BA}" type="presParOf" srcId="{00A4BA23-F6C6-47A1-AD47-FA6DB482A83C}" destId="{28E7C030-1EBE-4A51-AF35-838801311760}" srcOrd="1" destOrd="0" presId="urn:microsoft.com/office/officeart/2005/8/layout/pyramid1"/>
    <dgm:cxn modelId="{FDA94654-E078-4399-8A52-174EE1215A12}" type="presParOf" srcId="{EA07A96E-E211-4AA8-96CF-56EF156E4C88}" destId="{239C3AC3-B883-4EB0-8B47-6F20E2AAF6C1}" srcOrd="1" destOrd="0" presId="urn:microsoft.com/office/officeart/2005/8/layout/pyramid1"/>
    <dgm:cxn modelId="{F0B2597F-5D83-4790-8F26-9AA64D07D54E}" type="presParOf" srcId="{239C3AC3-B883-4EB0-8B47-6F20E2AAF6C1}" destId="{4E80A4DA-4E68-4E57-81D3-F9D01FD8D595}" srcOrd="0" destOrd="0" presId="urn:microsoft.com/office/officeart/2005/8/layout/pyramid1"/>
    <dgm:cxn modelId="{93934903-CBA4-4D42-B0C1-42F0FF7A7260}" type="presParOf" srcId="{239C3AC3-B883-4EB0-8B47-6F20E2AAF6C1}" destId="{F1B4BA3B-8B65-4FB6-9E9D-707972AF33CB}" srcOrd="1" destOrd="0" presId="urn:microsoft.com/office/officeart/2005/8/layout/pyramid1"/>
    <dgm:cxn modelId="{288DA5AE-9CE7-4D95-9465-4D0B10CB618E}" type="presParOf" srcId="{EA07A96E-E211-4AA8-96CF-56EF156E4C88}" destId="{119F53F2-4DDE-45F9-B762-072CB2003305}" srcOrd="2" destOrd="0" presId="urn:microsoft.com/office/officeart/2005/8/layout/pyramid1"/>
    <dgm:cxn modelId="{84CF737C-B645-4BC0-BC22-262FC1AD9355}" type="presParOf" srcId="{119F53F2-4DDE-45F9-B762-072CB2003305}" destId="{27CEC3EC-98FF-429B-BE43-DBD0F1E1CD0B}" srcOrd="0" destOrd="0" presId="urn:microsoft.com/office/officeart/2005/8/layout/pyramid1"/>
    <dgm:cxn modelId="{E441924C-52E0-4115-9B60-A86AC19C375A}" type="presParOf" srcId="{119F53F2-4DDE-45F9-B762-072CB2003305}" destId="{972110BC-C00A-440E-A8AE-8DF40641B227}" srcOrd="1" destOrd="0" presId="urn:microsoft.com/office/officeart/2005/8/layout/pyramid1"/>
    <dgm:cxn modelId="{942298E9-C50F-4979-814D-21C3A6261336}" type="presParOf" srcId="{EA07A96E-E211-4AA8-96CF-56EF156E4C88}" destId="{974986CC-086E-4098-A360-8103C8AA4214}" srcOrd="3" destOrd="0" presId="urn:microsoft.com/office/officeart/2005/8/layout/pyramid1"/>
    <dgm:cxn modelId="{6AE42E09-6282-4DDD-A340-13D924E659EB}" type="presParOf" srcId="{974986CC-086E-4098-A360-8103C8AA4214}" destId="{D57C2B74-D445-44C9-9021-520B3A1BE6D1}" srcOrd="0" destOrd="0" presId="urn:microsoft.com/office/officeart/2005/8/layout/pyramid1"/>
    <dgm:cxn modelId="{D9B963CC-D5AE-4903-9597-17907362A159}" type="presParOf" srcId="{974986CC-086E-4098-A360-8103C8AA4214}" destId="{D20C8A14-5E36-4ED5-83A1-000DCA365396}" srcOrd="1" destOrd="0" presId="urn:microsoft.com/office/officeart/2005/8/layout/pyramid1"/>
    <dgm:cxn modelId="{EC4AA060-60EF-4050-998D-F4D887CC30E8}" type="presParOf" srcId="{EA07A96E-E211-4AA8-96CF-56EF156E4C88}" destId="{BF6CDE7F-FE46-4AB2-8B90-D2B89F320257}" srcOrd="4" destOrd="0" presId="urn:microsoft.com/office/officeart/2005/8/layout/pyramid1"/>
    <dgm:cxn modelId="{86DD8FCD-6F90-458F-B8A3-89EA877387C5}" type="presParOf" srcId="{BF6CDE7F-FE46-4AB2-8B90-D2B89F320257}" destId="{1C24BCD6-CF5F-4FBA-A3C0-18BA8AA9669F}" srcOrd="0" destOrd="0" presId="urn:microsoft.com/office/officeart/2005/8/layout/pyramid1"/>
    <dgm:cxn modelId="{1F657C34-7C20-4BB7-BF5D-C0A14B6F4775}" type="presParOf" srcId="{BF6CDE7F-FE46-4AB2-8B90-D2B89F320257}" destId="{2483A52D-C326-4210-B09D-8842AFAB90D3}" srcOrd="1" destOrd="0" presId="urn:microsoft.com/office/officeart/2005/8/layout/pyramid1"/>
    <dgm:cxn modelId="{F7C1AC56-B806-416D-9C34-6BC400687B18}" type="presParOf" srcId="{EA07A96E-E211-4AA8-96CF-56EF156E4C88}" destId="{10790477-17F7-4532-8869-54997CE9B0D8}" srcOrd="5" destOrd="0" presId="urn:microsoft.com/office/officeart/2005/8/layout/pyramid1"/>
    <dgm:cxn modelId="{8ACD89EA-5AAD-4BBE-B566-DC2D208FAAF7}" type="presParOf" srcId="{10790477-17F7-4532-8869-54997CE9B0D8}" destId="{C5DA226B-C89E-436D-AAB4-A2BC1BC57BE2}" srcOrd="0" destOrd="0" presId="urn:microsoft.com/office/officeart/2005/8/layout/pyramid1"/>
    <dgm:cxn modelId="{DBAAD879-8F6D-4264-B112-749711D37438}" type="presParOf" srcId="{10790477-17F7-4532-8869-54997CE9B0D8}" destId="{C8ECB13E-4F85-455E-AB33-075F22B6911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DD2929-D353-42A0-9A84-0CDEF31AC5F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0D504B18-CEBE-4A7E-A387-B229FB2F544E}">
      <dgm:prSet phldrT="[Text]"/>
      <dgm:spPr/>
      <dgm:t>
        <a:bodyPr/>
        <a:lstStyle/>
        <a:p>
          <a:r>
            <a:rPr lang="en-GB" b="1">
              <a:latin typeface="Arial" panose="020B0604020202020204" pitchFamily="34" charset="0"/>
              <a:cs typeface="Arial" panose="020B0604020202020204" pitchFamily="34" charset="0"/>
            </a:rPr>
            <a:t>Concrete Experience</a:t>
          </a:r>
        </a:p>
        <a:p>
          <a:r>
            <a:rPr lang="en-GB">
              <a:latin typeface="Arial" panose="020B0604020202020204" pitchFamily="34" charset="0"/>
              <a:cs typeface="Arial" panose="020B0604020202020204" pitchFamily="34" charset="0"/>
            </a:rPr>
            <a:t>Doning/having an experience</a:t>
          </a:r>
        </a:p>
      </dgm:t>
    </dgm:pt>
    <dgm:pt modelId="{1D5D0BAE-4B54-4FC3-A2E8-BE1EBB3B36CE}" type="parTrans" cxnId="{5AD1C0E6-5BA1-4007-BEDD-9769CD8E1698}">
      <dgm:prSet/>
      <dgm:spPr/>
      <dgm:t>
        <a:bodyPr/>
        <a:lstStyle/>
        <a:p>
          <a:endParaRPr lang="en-GB"/>
        </a:p>
      </dgm:t>
    </dgm:pt>
    <dgm:pt modelId="{10E26403-260A-4D66-A24B-B0662288A446}" type="sibTrans" cxnId="{5AD1C0E6-5BA1-4007-BEDD-9769CD8E1698}">
      <dgm:prSet/>
      <dgm:spPr/>
      <dgm:t>
        <a:bodyPr/>
        <a:lstStyle/>
        <a:p>
          <a:endParaRPr lang="en-GB"/>
        </a:p>
      </dgm:t>
    </dgm:pt>
    <dgm:pt modelId="{E70A2254-6A54-40D4-A94C-1D37DEDE8646}">
      <dgm:prSet phldrT="[Text]"/>
      <dgm:spPr/>
      <dgm:t>
        <a:bodyPr/>
        <a:lstStyle/>
        <a:p>
          <a:r>
            <a:rPr lang="en-GB" b="1">
              <a:latin typeface="Arial" panose="020B0604020202020204" pitchFamily="34" charset="0"/>
              <a:cs typeface="Arial" panose="020B0604020202020204" pitchFamily="34" charset="0"/>
            </a:rPr>
            <a:t>Reflective Observation</a:t>
          </a:r>
        </a:p>
        <a:p>
          <a:r>
            <a:rPr lang="en-GB">
              <a:latin typeface="Arial" panose="020B0604020202020204" pitchFamily="34" charset="0"/>
              <a:cs typeface="Arial" panose="020B0604020202020204" pitchFamily="34" charset="0"/>
            </a:rPr>
            <a:t>Reviewing/reflecting on the experience</a:t>
          </a:r>
        </a:p>
      </dgm:t>
    </dgm:pt>
    <dgm:pt modelId="{92E32712-E51E-4C08-ABC2-04197CC216D1}" type="parTrans" cxnId="{D7BBEE2D-57C5-4A70-9C82-C7DE975C82DB}">
      <dgm:prSet/>
      <dgm:spPr/>
      <dgm:t>
        <a:bodyPr/>
        <a:lstStyle/>
        <a:p>
          <a:endParaRPr lang="en-GB"/>
        </a:p>
      </dgm:t>
    </dgm:pt>
    <dgm:pt modelId="{204739DA-3DB3-4679-ADB9-4D3A3A013604}" type="sibTrans" cxnId="{D7BBEE2D-57C5-4A70-9C82-C7DE975C82DB}">
      <dgm:prSet/>
      <dgm:spPr/>
      <dgm:t>
        <a:bodyPr/>
        <a:lstStyle/>
        <a:p>
          <a:endParaRPr lang="en-GB"/>
        </a:p>
      </dgm:t>
    </dgm:pt>
    <dgm:pt modelId="{B93A2573-4B01-4C2E-94DD-B36F2B0167C6}">
      <dgm:prSet phldrT="[Text]"/>
      <dgm:spPr/>
      <dgm:t>
        <a:bodyPr/>
        <a:lstStyle/>
        <a:p>
          <a:r>
            <a:rPr lang="en-GB" b="1">
              <a:latin typeface="Arial" panose="020B0604020202020204" pitchFamily="34" charset="0"/>
              <a:cs typeface="Arial" panose="020B0604020202020204" pitchFamily="34" charset="0"/>
            </a:rPr>
            <a:t>Abstract Conceptualisation</a:t>
          </a:r>
        </a:p>
        <a:p>
          <a:r>
            <a:rPr lang="en-GB">
              <a:latin typeface="Arial" panose="020B0604020202020204" pitchFamily="34" charset="0"/>
              <a:cs typeface="Arial" panose="020B0604020202020204" pitchFamily="34" charset="0"/>
            </a:rPr>
            <a:t>concluding/learning from the experience</a:t>
          </a:r>
        </a:p>
      </dgm:t>
    </dgm:pt>
    <dgm:pt modelId="{CE6C9AF6-D4A9-4D0F-89D5-7127C2D63FF4}" type="parTrans" cxnId="{F7F4D8F4-67BD-4E67-8570-C074B3CFA042}">
      <dgm:prSet/>
      <dgm:spPr/>
      <dgm:t>
        <a:bodyPr/>
        <a:lstStyle/>
        <a:p>
          <a:endParaRPr lang="en-GB"/>
        </a:p>
      </dgm:t>
    </dgm:pt>
    <dgm:pt modelId="{5057DF06-D051-4689-BA44-4687BB1BBC7E}" type="sibTrans" cxnId="{F7F4D8F4-67BD-4E67-8570-C074B3CFA042}">
      <dgm:prSet/>
      <dgm:spPr/>
      <dgm:t>
        <a:bodyPr/>
        <a:lstStyle/>
        <a:p>
          <a:endParaRPr lang="en-GB"/>
        </a:p>
      </dgm:t>
    </dgm:pt>
    <dgm:pt modelId="{2A1B7685-244E-4570-B7AA-A528CA33DF5E}">
      <dgm:prSet phldrT="[Text]"/>
      <dgm:spPr/>
      <dgm:t>
        <a:bodyPr/>
        <a:lstStyle/>
        <a:p>
          <a:r>
            <a:rPr lang="en-GB" b="1">
              <a:latin typeface="Arial" panose="020B0604020202020204" pitchFamily="34" charset="0"/>
              <a:cs typeface="Arial" panose="020B0604020202020204" pitchFamily="34" charset="0"/>
            </a:rPr>
            <a:t>Active Experimentation</a:t>
          </a:r>
        </a:p>
        <a:p>
          <a:r>
            <a:rPr lang="en-GB">
              <a:latin typeface="Arial" panose="020B0604020202020204" pitchFamily="34" charset="0"/>
              <a:cs typeface="Arial" panose="020B0604020202020204" pitchFamily="34" charset="0"/>
            </a:rPr>
            <a:t>Planning/trying out what you have learned</a:t>
          </a:r>
        </a:p>
      </dgm:t>
    </dgm:pt>
    <dgm:pt modelId="{614A5785-F09D-444B-AFC9-59F66E306887}" type="parTrans" cxnId="{F153FB41-2584-4CFB-885F-4C450412BF57}">
      <dgm:prSet/>
      <dgm:spPr/>
      <dgm:t>
        <a:bodyPr/>
        <a:lstStyle/>
        <a:p>
          <a:endParaRPr lang="en-GB"/>
        </a:p>
      </dgm:t>
    </dgm:pt>
    <dgm:pt modelId="{36B488C2-8146-451D-BF4E-61CB4663DC2D}" type="sibTrans" cxnId="{F153FB41-2584-4CFB-885F-4C450412BF57}">
      <dgm:prSet/>
      <dgm:spPr/>
      <dgm:t>
        <a:bodyPr/>
        <a:lstStyle/>
        <a:p>
          <a:endParaRPr lang="en-GB"/>
        </a:p>
      </dgm:t>
    </dgm:pt>
    <dgm:pt modelId="{E5BD854B-B59F-47D0-973F-0B46B1AEC4B1}" type="pres">
      <dgm:prSet presAssocID="{E7DD2929-D353-42A0-9A84-0CDEF31AC5FC}" presName="cycle" presStyleCnt="0">
        <dgm:presLayoutVars>
          <dgm:dir/>
          <dgm:resizeHandles val="exact"/>
        </dgm:presLayoutVars>
      </dgm:prSet>
      <dgm:spPr/>
      <dgm:t>
        <a:bodyPr/>
        <a:lstStyle/>
        <a:p>
          <a:endParaRPr lang="en-GB"/>
        </a:p>
      </dgm:t>
    </dgm:pt>
    <dgm:pt modelId="{0B9D5D91-64CB-4764-87D2-729580A2A6DB}" type="pres">
      <dgm:prSet presAssocID="{0D504B18-CEBE-4A7E-A387-B229FB2F544E}" presName="node" presStyleLbl="node1" presStyleIdx="0" presStyleCnt="4">
        <dgm:presLayoutVars>
          <dgm:bulletEnabled val="1"/>
        </dgm:presLayoutVars>
      </dgm:prSet>
      <dgm:spPr/>
      <dgm:t>
        <a:bodyPr/>
        <a:lstStyle/>
        <a:p>
          <a:endParaRPr lang="en-GB"/>
        </a:p>
      </dgm:t>
    </dgm:pt>
    <dgm:pt modelId="{56630933-D306-4FF1-9EBE-E540C06D8818}" type="pres">
      <dgm:prSet presAssocID="{0D504B18-CEBE-4A7E-A387-B229FB2F544E}" presName="spNode" presStyleCnt="0"/>
      <dgm:spPr/>
    </dgm:pt>
    <dgm:pt modelId="{AAA5E3EE-F3E2-4865-9EF4-515167FA60A4}" type="pres">
      <dgm:prSet presAssocID="{10E26403-260A-4D66-A24B-B0662288A446}" presName="sibTrans" presStyleLbl="sibTrans1D1" presStyleIdx="0" presStyleCnt="4"/>
      <dgm:spPr/>
      <dgm:t>
        <a:bodyPr/>
        <a:lstStyle/>
        <a:p>
          <a:endParaRPr lang="en-GB"/>
        </a:p>
      </dgm:t>
    </dgm:pt>
    <dgm:pt modelId="{45FE6C58-FA87-4FC9-B762-1DBF44BE905D}" type="pres">
      <dgm:prSet presAssocID="{E70A2254-6A54-40D4-A94C-1D37DEDE8646}" presName="node" presStyleLbl="node1" presStyleIdx="1" presStyleCnt="4">
        <dgm:presLayoutVars>
          <dgm:bulletEnabled val="1"/>
        </dgm:presLayoutVars>
      </dgm:prSet>
      <dgm:spPr/>
      <dgm:t>
        <a:bodyPr/>
        <a:lstStyle/>
        <a:p>
          <a:endParaRPr lang="en-GB"/>
        </a:p>
      </dgm:t>
    </dgm:pt>
    <dgm:pt modelId="{30360601-9CDA-4F42-BF2F-C74875CE30C7}" type="pres">
      <dgm:prSet presAssocID="{E70A2254-6A54-40D4-A94C-1D37DEDE8646}" presName="spNode" presStyleCnt="0"/>
      <dgm:spPr/>
    </dgm:pt>
    <dgm:pt modelId="{EDBA03F8-28B6-4AED-AEE3-46BAA5889C77}" type="pres">
      <dgm:prSet presAssocID="{204739DA-3DB3-4679-ADB9-4D3A3A013604}" presName="sibTrans" presStyleLbl="sibTrans1D1" presStyleIdx="1" presStyleCnt="4"/>
      <dgm:spPr/>
      <dgm:t>
        <a:bodyPr/>
        <a:lstStyle/>
        <a:p>
          <a:endParaRPr lang="en-GB"/>
        </a:p>
      </dgm:t>
    </dgm:pt>
    <dgm:pt modelId="{11A764E7-0E77-4491-819B-F565014654DB}" type="pres">
      <dgm:prSet presAssocID="{B93A2573-4B01-4C2E-94DD-B36F2B0167C6}" presName="node" presStyleLbl="node1" presStyleIdx="2" presStyleCnt="4">
        <dgm:presLayoutVars>
          <dgm:bulletEnabled val="1"/>
        </dgm:presLayoutVars>
      </dgm:prSet>
      <dgm:spPr/>
      <dgm:t>
        <a:bodyPr/>
        <a:lstStyle/>
        <a:p>
          <a:endParaRPr lang="en-GB"/>
        </a:p>
      </dgm:t>
    </dgm:pt>
    <dgm:pt modelId="{131CEAE3-8D74-4AE0-AF68-39C7820F056C}" type="pres">
      <dgm:prSet presAssocID="{B93A2573-4B01-4C2E-94DD-B36F2B0167C6}" presName="spNode" presStyleCnt="0"/>
      <dgm:spPr/>
    </dgm:pt>
    <dgm:pt modelId="{B089B240-5F89-474C-8A9A-BF297EAEC93C}" type="pres">
      <dgm:prSet presAssocID="{5057DF06-D051-4689-BA44-4687BB1BBC7E}" presName="sibTrans" presStyleLbl="sibTrans1D1" presStyleIdx="2" presStyleCnt="4"/>
      <dgm:spPr/>
      <dgm:t>
        <a:bodyPr/>
        <a:lstStyle/>
        <a:p>
          <a:endParaRPr lang="en-GB"/>
        </a:p>
      </dgm:t>
    </dgm:pt>
    <dgm:pt modelId="{749589A6-6DEC-4CBE-8A49-0EA483B9F301}" type="pres">
      <dgm:prSet presAssocID="{2A1B7685-244E-4570-B7AA-A528CA33DF5E}" presName="node" presStyleLbl="node1" presStyleIdx="3" presStyleCnt="4">
        <dgm:presLayoutVars>
          <dgm:bulletEnabled val="1"/>
        </dgm:presLayoutVars>
      </dgm:prSet>
      <dgm:spPr/>
      <dgm:t>
        <a:bodyPr/>
        <a:lstStyle/>
        <a:p>
          <a:endParaRPr lang="en-GB"/>
        </a:p>
      </dgm:t>
    </dgm:pt>
    <dgm:pt modelId="{0D2A5444-7591-44B6-973F-A55840BA867E}" type="pres">
      <dgm:prSet presAssocID="{2A1B7685-244E-4570-B7AA-A528CA33DF5E}" presName="spNode" presStyleCnt="0"/>
      <dgm:spPr/>
    </dgm:pt>
    <dgm:pt modelId="{1E03B3BA-63C8-4515-8076-31F1F9A9B5FE}" type="pres">
      <dgm:prSet presAssocID="{36B488C2-8146-451D-BF4E-61CB4663DC2D}" presName="sibTrans" presStyleLbl="sibTrans1D1" presStyleIdx="3" presStyleCnt="4"/>
      <dgm:spPr/>
      <dgm:t>
        <a:bodyPr/>
        <a:lstStyle/>
        <a:p>
          <a:endParaRPr lang="en-GB"/>
        </a:p>
      </dgm:t>
    </dgm:pt>
  </dgm:ptLst>
  <dgm:cxnLst>
    <dgm:cxn modelId="{6AFDAC53-FB88-4386-913C-A06CDBCDEDD9}" type="presOf" srcId="{E70A2254-6A54-40D4-A94C-1D37DEDE8646}" destId="{45FE6C58-FA87-4FC9-B762-1DBF44BE905D}" srcOrd="0" destOrd="0" presId="urn:microsoft.com/office/officeart/2005/8/layout/cycle5"/>
    <dgm:cxn modelId="{F7288CA6-3184-49A9-A77D-821147BED8F5}" type="presOf" srcId="{B93A2573-4B01-4C2E-94DD-B36F2B0167C6}" destId="{11A764E7-0E77-4491-819B-F565014654DB}" srcOrd="0" destOrd="0" presId="urn:microsoft.com/office/officeart/2005/8/layout/cycle5"/>
    <dgm:cxn modelId="{1974AC30-4C20-4BDE-849E-98190E5C1246}" type="presOf" srcId="{10E26403-260A-4D66-A24B-B0662288A446}" destId="{AAA5E3EE-F3E2-4865-9EF4-515167FA60A4}" srcOrd="0" destOrd="0" presId="urn:microsoft.com/office/officeart/2005/8/layout/cycle5"/>
    <dgm:cxn modelId="{5AD1C0E6-5BA1-4007-BEDD-9769CD8E1698}" srcId="{E7DD2929-D353-42A0-9A84-0CDEF31AC5FC}" destId="{0D504B18-CEBE-4A7E-A387-B229FB2F544E}" srcOrd="0" destOrd="0" parTransId="{1D5D0BAE-4B54-4FC3-A2E8-BE1EBB3B36CE}" sibTransId="{10E26403-260A-4D66-A24B-B0662288A446}"/>
    <dgm:cxn modelId="{3D53CFBD-9816-4048-82EE-2536399A903B}" type="presOf" srcId="{204739DA-3DB3-4679-ADB9-4D3A3A013604}" destId="{EDBA03F8-28B6-4AED-AEE3-46BAA5889C77}" srcOrd="0" destOrd="0" presId="urn:microsoft.com/office/officeart/2005/8/layout/cycle5"/>
    <dgm:cxn modelId="{ED0BB49A-DC07-44E9-A7D7-9604AD9DBA64}" type="presOf" srcId="{5057DF06-D051-4689-BA44-4687BB1BBC7E}" destId="{B089B240-5F89-474C-8A9A-BF297EAEC93C}" srcOrd="0" destOrd="0" presId="urn:microsoft.com/office/officeart/2005/8/layout/cycle5"/>
    <dgm:cxn modelId="{B61E875B-2988-4A73-AFF9-1007515BFCE8}" type="presOf" srcId="{36B488C2-8146-451D-BF4E-61CB4663DC2D}" destId="{1E03B3BA-63C8-4515-8076-31F1F9A9B5FE}" srcOrd="0" destOrd="0" presId="urn:microsoft.com/office/officeart/2005/8/layout/cycle5"/>
    <dgm:cxn modelId="{F7F4D8F4-67BD-4E67-8570-C074B3CFA042}" srcId="{E7DD2929-D353-42A0-9A84-0CDEF31AC5FC}" destId="{B93A2573-4B01-4C2E-94DD-B36F2B0167C6}" srcOrd="2" destOrd="0" parTransId="{CE6C9AF6-D4A9-4D0F-89D5-7127C2D63FF4}" sibTransId="{5057DF06-D051-4689-BA44-4687BB1BBC7E}"/>
    <dgm:cxn modelId="{7D0F8FE0-062C-4D76-8D93-6BADFDB307EC}" type="presOf" srcId="{2A1B7685-244E-4570-B7AA-A528CA33DF5E}" destId="{749589A6-6DEC-4CBE-8A49-0EA483B9F301}" srcOrd="0" destOrd="0" presId="urn:microsoft.com/office/officeart/2005/8/layout/cycle5"/>
    <dgm:cxn modelId="{F153FB41-2584-4CFB-885F-4C450412BF57}" srcId="{E7DD2929-D353-42A0-9A84-0CDEF31AC5FC}" destId="{2A1B7685-244E-4570-B7AA-A528CA33DF5E}" srcOrd="3" destOrd="0" parTransId="{614A5785-F09D-444B-AFC9-59F66E306887}" sibTransId="{36B488C2-8146-451D-BF4E-61CB4663DC2D}"/>
    <dgm:cxn modelId="{F7053979-0FCE-4822-A3A8-00F6BCA3049A}" type="presOf" srcId="{E7DD2929-D353-42A0-9A84-0CDEF31AC5FC}" destId="{E5BD854B-B59F-47D0-973F-0B46B1AEC4B1}" srcOrd="0" destOrd="0" presId="urn:microsoft.com/office/officeart/2005/8/layout/cycle5"/>
    <dgm:cxn modelId="{080CD5C7-B11D-4C81-8402-5A1D10913541}" type="presOf" srcId="{0D504B18-CEBE-4A7E-A387-B229FB2F544E}" destId="{0B9D5D91-64CB-4764-87D2-729580A2A6DB}" srcOrd="0" destOrd="0" presId="urn:microsoft.com/office/officeart/2005/8/layout/cycle5"/>
    <dgm:cxn modelId="{D7BBEE2D-57C5-4A70-9C82-C7DE975C82DB}" srcId="{E7DD2929-D353-42A0-9A84-0CDEF31AC5FC}" destId="{E70A2254-6A54-40D4-A94C-1D37DEDE8646}" srcOrd="1" destOrd="0" parTransId="{92E32712-E51E-4C08-ABC2-04197CC216D1}" sibTransId="{204739DA-3DB3-4679-ADB9-4D3A3A013604}"/>
    <dgm:cxn modelId="{F79D010F-C5D8-4846-BC78-846238B9E031}" type="presParOf" srcId="{E5BD854B-B59F-47D0-973F-0B46B1AEC4B1}" destId="{0B9D5D91-64CB-4764-87D2-729580A2A6DB}" srcOrd="0" destOrd="0" presId="urn:microsoft.com/office/officeart/2005/8/layout/cycle5"/>
    <dgm:cxn modelId="{3681E075-137C-479B-B0E8-61A0D69DA820}" type="presParOf" srcId="{E5BD854B-B59F-47D0-973F-0B46B1AEC4B1}" destId="{56630933-D306-4FF1-9EBE-E540C06D8818}" srcOrd="1" destOrd="0" presId="urn:microsoft.com/office/officeart/2005/8/layout/cycle5"/>
    <dgm:cxn modelId="{AB8D5964-1C49-4354-8137-7B2EB57A9C6A}" type="presParOf" srcId="{E5BD854B-B59F-47D0-973F-0B46B1AEC4B1}" destId="{AAA5E3EE-F3E2-4865-9EF4-515167FA60A4}" srcOrd="2" destOrd="0" presId="urn:microsoft.com/office/officeart/2005/8/layout/cycle5"/>
    <dgm:cxn modelId="{DA8D1F64-DB7D-49D4-BDBE-B3871EB4B9DB}" type="presParOf" srcId="{E5BD854B-B59F-47D0-973F-0B46B1AEC4B1}" destId="{45FE6C58-FA87-4FC9-B762-1DBF44BE905D}" srcOrd="3" destOrd="0" presId="urn:microsoft.com/office/officeart/2005/8/layout/cycle5"/>
    <dgm:cxn modelId="{8FA67F40-DD41-4BED-A77A-844234E518FB}" type="presParOf" srcId="{E5BD854B-B59F-47D0-973F-0B46B1AEC4B1}" destId="{30360601-9CDA-4F42-BF2F-C74875CE30C7}" srcOrd="4" destOrd="0" presId="urn:microsoft.com/office/officeart/2005/8/layout/cycle5"/>
    <dgm:cxn modelId="{1CDD422D-5EC1-4A9B-89AE-796A576EC484}" type="presParOf" srcId="{E5BD854B-B59F-47D0-973F-0B46B1AEC4B1}" destId="{EDBA03F8-28B6-4AED-AEE3-46BAA5889C77}" srcOrd="5" destOrd="0" presId="urn:microsoft.com/office/officeart/2005/8/layout/cycle5"/>
    <dgm:cxn modelId="{F412080B-EE52-4179-B46E-D5505567C5F8}" type="presParOf" srcId="{E5BD854B-B59F-47D0-973F-0B46B1AEC4B1}" destId="{11A764E7-0E77-4491-819B-F565014654DB}" srcOrd="6" destOrd="0" presId="urn:microsoft.com/office/officeart/2005/8/layout/cycle5"/>
    <dgm:cxn modelId="{2B73667A-5C82-4388-8573-464CC6FC5273}" type="presParOf" srcId="{E5BD854B-B59F-47D0-973F-0B46B1AEC4B1}" destId="{131CEAE3-8D74-4AE0-AF68-39C7820F056C}" srcOrd="7" destOrd="0" presId="urn:microsoft.com/office/officeart/2005/8/layout/cycle5"/>
    <dgm:cxn modelId="{DD32299D-90E4-49A9-8F6D-43518F36F053}" type="presParOf" srcId="{E5BD854B-B59F-47D0-973F-0B46B1AEC4B1}" destId="{B089B240-5F89-474C-8A9A-BF297EAEC93C}" srcOrd="8" destOrd="0" presId="urn:microsoft.com/office/officeart/2005/8/layout/cycle5"/>
    <dgm:cxn modelId="{A6EBA451-002A-4568-8443-6FA306E988C8}" type="presParOf" srcId="{E5BD854B-B59F-47D0-973F-0B46B1AEC4B1}" destId="{749589A6-6DEC-4CBE-8A49-0EA483B9F301}" srcOrd="9" destOrd="0" presId="urn:microsoft.com/office/officeart/2005/8/layout/cycle5"/>
    <dgm:cxn modelId="{029944F9-C811-47DA-9C06-906DD8BCA59A}" type="presParOf" srcId="{E5BD854B-B59F-47D0-973F-0B46B1AEC4B1}" destId="{0D2A5444-7591-44B6-973F-A55840BA867E}" srcOrd="10" destOrd="0" presId="urn:microsoft.com/office/officeart/2005/8/layout/cycle5"/>
    <dgm:cxn modelId="{5B429822-7379-411F-ACA0-F81BBD4C4510}" type="presParOf" srcId="{E5BD854B-B59F-47D0-973F-0B46B1AEC4B1}" destId="{1E03B3BA-63C8-4515-8076-31F1F9A9B5FE}"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B475DA-7D8B-491F-AEE6-52A5C89BDC1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B714550F-9B97-4985-AA43-61B18A02C332}">
      <dgm:prSet phldrT="[Text]" custT="1"/>
      <dgm:spPr/>
      <dgm:t>
        <a:bodyPr/>
        <a:lstStyle/>
        <a:p>
          <a:r>
            <a:rPr lang="en-GB" sz="1400" b="1" dirty="0" smtClean="0">
              <a:latin typeface="Arial" panose="020B0604020202020204" pitchFamily="34" charset="0"/>
              <a:cs typeface="Arial" panose="020B0604020202020204" pitchFamily="34" charset="0"/>
            </a:rPr>
            <a:t>Experience</a:t>
          </a:r>
        </a:p>
        <a:p>
          <a:r>
            <a:rPr lang="en-GB" sz="1400" dirty="0" smtClean="0">
              <a:latin typeface="Arial" panose="020B0604020202020204" pitchFamily="34" charset="0"/>
              <a:cs typeface="Arial" panose="020B0604020202020204" pitchFamily="34" charset="0"/>
            </a:rPr>
            <a:t>Actions past/present</a:t>
          </a:r>
          <a:endParaRPr lang="en-GB" sz="1400" dirty="0">
            <a:latin typeface="Arial" panose="020B0604020202020204" pitchFamily="34" charset="0"/>
            <a:cs typeface="Arial" panose="020B0604020202020204" pitchFamily="34" charset="0"/>
          </a:endParaRPr>
        </a:p>
      </dgm:t>
    </dgm:pt>
    <dgm:pt modelId="{7BF18807-2B92-4CCB-A91D-C1A5003FCE92}" type="parTrans" cxnId="{22CE961F-3CD0-489E-9C53-34BF11DB005A}">
      <dgm:prSet/>
      <dgm:spPr/>
      <dgm:t>
        <a:bodyPr/>
        <a:lstStyle/>
        <a:p>
          <a:endParaRPr lang="en-GB"/>
        </a:p>
      </dgm:t>
    </dgm:pt>
    <dgm:pt modelId="{6E9D8FEB-0203-48D7-8B4B-F57C69BFCA29}" type="sibTrans" cxnId="{22CE961F-3CD0-489E-9C53-34BF11DB005A}">
      <dgm:prSet/>
      <dgm:spPr/>
      <dgm:t>
        <a:bodyPr/>
        <a:lstStyle/>
        <a:p>
          <a:endParaRPr lang="en-GB"/>
        </a:p>
      </dgm:t>
    </dgm:pt>
    <dgm:pt modelId="{FC089A73-0F05-41F2-80BD-58277EA507F8}">
      <dgm:prSet phldrT="[Text]" custT="1"/>
      <dgm:spPr/>
      <dgm:t>
        <a:bodyPr/>
        <a:lstStyle/>
        <a:p>
          <a:r>
            <a:rPr lang="en-GB" sz="1400" b="1" dirty="0" smtClean="0">
              <a:latin typeface="Arial" panose="020B0604020202020204" pitchFamily="34" charset="0"/>
              <a:cs typeface="Arial" panose="020B0604020202020204" pitchFamily="34" charset="0"/>
            </a:rPr>
            <a:t>Observation</a:t>
          </a:r>
        </a:p>
        <a:p>
          <a:r>
            <a:rPr lang="en-GB" sz="1400" dirty="0" smtClean="0">
              <a:latin typeface="Arial" panose="020B0604020202020204" pitchFamily="34" charset="0"/>
              <a:cs typeface="Arial" panose="020B0604020202020204" pitchFamily="34" charset="0"/>
            </a:rPr>
            <a:t>Documenting what happened</a:t>
          </a:r>
          <a:endParaRPr lang="en-GB" sz="1400" dirty="0">
            <a:latin typeface="Arial" panose="020B0604020202020204" pitchFamily="34" charset="0"/>
            <a:cs typeface="Arial" panose="020B0604020202020204" pitchFamily="34" charset="0"/>
          </a:endParaRPr>
        </a:p>
      </dgm:t>
    </dgm:pt>
    <dgm:pt modelId="{ED20909E-1288-4BB8-8724-BBE3FE3D6B31}" type="parTrans" cxnId="{535516DD-ADD8-4E08-BE66-F5DCD66E8582}">
      <dgm:prSet/>
      <dgm:spPr/>
      <dgm:t>
        <a:bodyPr/>
        <a:lstStyle/>
        <a:p>
          <a:endParaRPr lang="en-GB"/>
        </a:p>
      </dgm:t>
    </dgm:pt>
    <dgm:pt modelId="{909AE1D3-EE58-4688-9055-BEEBA1D156ED}" type="sibTrans" cxnId="{535516DD-ADD8-4E08-BE66-F5DCD66E8582}">
      <dgm:prSet/>
      <dgm:spPr/>
      <dgm:t>
        <a:bodyPr/>
        <a:lstStyle/>
        <a:p>
          <a:endParaRPr lang="en-GB"/>
        </a:p>
      </dgm:t>
    </dgm:pt>
    <dgm:pt modelId="{03159EEC-1100-4F83-A218-74578CBB4C5E}">
      <dgm:prSet phldrT="[Text]" custT="1"/>
      <dgm:spPr/>
      <dgm:t>
        <a:bodyPr/>
        <a:lstStyle/>
        <a:p>
          <a:r>
            <a:rPr lang="en-GB" sz="1400" b="1" dirty="0" smtClean="0">
              <a:latin typeface="Arial" panose="020B0604020202020204" pitchFamily="34" charset="0"/>
              <a:cs typeface="Arial" panose="020B0604020202020204" pitchFamily="34" charset="0"/>
            </a:rPr>
            <a:t>Reflection</a:t>
          </a:r>
        </a:p>
        <a:p>
          <a:r>
            <a:rPr lang="en-GB" sz="1400" dirty="0" smtClean="0">
              <a:latin typeface="Arial" panose="020B0604020202020204" pitchFamily="34" charset="0"/>
              <a:cs typeface="Arial" panose="020B0604020202020204" pitchFamily="34" charset="0"/>
            </a:rPr>
            <a:t>Making sense, investigating, theorising</a:t>
          </a:r>
          <a:endParaRPr lang="en-GB" sz="1400" dirty="0">
            <a:latin typeface="Arial" panose="020B0604020202020204" pitchFamily="34" charset="0"/>
            <a:cs typeface="Arial" panose="020B0604020202020204" pitchFamily="34" charset="0"/>
          </a:endParaRPr>
        </a:p>
      </dgm:t>
    </dgm:pt>
    <dgm:pt modelId="{87C293D3-3171-4142-BED9-4B07950119D9}" type="parTrans" cxnId="{3793DA3D-94C8-4B7B-BA36-BF9C1DED8184}">
      <dgm:prSet/>
      <dgm:spPr/>
      <dgm:t>
        <a:bodyPr/>
        <a:lstStyle/>
        <a:p>
          <a:endParaRPr lang="en-GB"/>
        </a:p>
      </dgm:t>
    </dgm:pt>
    <dgm:pt modelId="{922C899B-7DA4-4808-96A5-CB26577F8CAC}" type="sibTrans" cxnId="{3793DA3D-94C8-4B7B-BA36-BF9C1DED8184}">
      <dgm:prSet/>
      <dgm:spPr/>
      <dgm:t>
        <a:bodyPr/>
        <a:lstStyle/>
        <a:p>
          <a:endParaRPr lang="en-GB"/>
        </a:p>
      </dgm:t>
    </dgm:pt>
    <dgm:pt modelId="{ABFF4963-D6FF-4F5D-98BD-DE90492D398C}">
      <dgm:prSet phldrT="[Text]" custT="1"/>
      <dgm:spPr/>
      <dgm:t>
        <a:bodyPr/>
        <a:lstStyle/>
        <a:p>
          <a:r>
            <a:rPr lang="en-GB" sz="1400" b="1" dirty="0" smtClean="0">
              <a:latin typeface="Arial" panose="020B0604020202020204" pitchFamily="34" charset="0"/>
              <a:cs typeface="Arial" panose="020B0604020202020204" pitchFamily="34" charset="0"/>
            </a:rPr>
            <a:t>Planning</a:t>
          </a:r>
        </a:p>
        <a:p>
          <a:r>
            <a:rPr lang="en-GB" sz="1400" dirty="0" smtClean="0">
              <a:latin typeface="Arial" panose="020B0604020202020204" pitchFamily="34" charset="0"/>
              <a:cs typeface="Arial" panose="020B0604020202020204" pitchFamily="34" charset="0"/>
            </a:rPr>
            <a:t>Making plans in order to take (further) action</a:t>
          </a:r>
          <a:endParaRPr lang="en-GB" sz="1400" dirty="0">
            <a:latin typeface="Arial" panose="020B0604020202020204" pitchFamily="34" charset="0"/>
            <a:cs typeface="Arial" panose="020B0604020202020204" pitchFamily="34" charset="0"/>
          </a:endParaRPr>
        </a:p>
      </dgm:t>
    </dgm:pt>
    <dgm:pt modelId="{B85E6F8D-AD19-46D6-B46F-43F8226780F3}" type="parTrans" cxnId="{954D741E-3541-47A2-A8B6-AB4B57A6E9CF}">
      <dgm:prSet/>
      <dgm:spPr/>
      <dgm:t>
        <a:bodyPr/>
        <a:lstStyle/>
        <a:p>
          <a:endParaRPr lang="en-GB"/>
        </a:p>
      </dgm:t>
    </dgm:pt>
    <dgm:pt modelId="{44D73F62-828A-4813-9A1A-31B4F69222ED}" type="sibTrans" cxnId="{954D741E-3541-47A2-A8B6-AB4B57A6E9CF}">
      <dgm:prSet/>
      <dgm:spPr/>
      <dgm:t>
        <a:bodyPr/>
        <a:lstStyle/>
        <a:p>
          <a:endParaRPr lang="en-GB"/>
        </a:p>
      </dgm:t>
    </dgm:pt>
    <dgm:pt modelId="{4A3FCADA-BCA2-4595-BB23-EB74919F27A4}" type="pres">
      <dgm:prSet presAssocID="{B9B475DA-7D8B-491F-AEE6-52A5C89BDC16}" presName="cycle" presStyleCnt="0">
        <dgm:presLayoutVars>
          <dgm:dir/>
          <dgm:resizeHandles val="exact"/>
        </dgm:presLayoutVars>
      </dgm:prSet>
      <dgm:spPr/>
    </dgm:pt>
    <dgm:pt modelId="{47CE47D6-D26B-47DA-819D-7D0352CF67F4}" type="pres">
      <dgm:prSet presAssocID="{B714550F-9B97-4985-AA43-61B18A02C332}" presName="node" presStyleLbl="node1" presStyleIdx="0" presStyleCnt="4" custScaleX="116550" custScaleY="122320">
        <dgm:presLayoutVars>
          <dgm:bulletEnabled val="1"/>
        </dgm:presLayoutVars>
      </dgm:prSet>
      <dgm:spPr/>
    </dgm:pt>
    <dgm:pt modelId="{7C729D6F-0B18-4649-ADF1-4CC4AE03E98F}" type="pres">
      <dgm:prSet presAssocID="{6E9D8FEB-0203-48D7-8B4B-F57C69BFCA29}" presName="sibTrans" presStyleLbl="sibTrans2D1" presStyleIdx="0" presStyleCnt="4"/>
      <dgm:spPr/>
    </dgm:pt>
    <dgm:pt modelId="{608E2728-4670-43FE-9F39-5D509F42E460}" type="pres">
      <dgm:prSet presAssocID="{6E9D8FEB-0203-48D7-8B4B-F57C69BFCA29}" presName="connectorText" presStyleLbl="sibTrans2D1" presStyleIdx="0" presStyleCnt="4"/>
      <dgm:spPr/>
    </dgm:pt>
    <dgm:pt modelId="{B1881A07-F916-464E-AAB6-93D7C621EDDE}" type="pres">
      <dgm:prSet presAssocID="{FC089A73-0F05-41F2-80BD-58277EA507F8}" presName="node" presStyleLbl="node1" presStyleIdx="1" presStyleCnt="4" custScaleX="117542" custScaleY="100093">
        <dgm:presLayoutVars>
          <dgm:bulletEnabled val="1"/>
        </dgm:presLayoutVars>
      </dgm:prSet>
      <dgm:spPr/>
    </dgm:pt>
    <dgm:pt modelId="{B82FD2D4-F6A5-4977-B191-6668E59105F3}" type="pres">
      <dgm:prSet presAssocID="{909AE1D3-EE58-4688-9055-BEEBA1D156ED}" presName="sibTrans" presStyleLbl="sibTrans2D1" presStyleIdx="1" presStyleCnt="4"/>
      <dgm:spPr/>
    </dgm:pt>
    <dgm:pt modelId="{472D0C1F-2DBE-4E54-971E-B35011D958E8}" type="pres">
      <dgm:prSet presAssocID="{909AE1D3-EE58-4688-9055-BEEBA1D156ED}" presName="connectorText" presStyleLbl="sibTrans2D1" presStyleIdx="1" presStyleCnt="4"/>
      <dgm:spPr/>
    </dgm:pt>
    <dgm:pt modelId="{6D105DA5-9BDC-4483-B43B-46ABD563A8AC}" type="pres">
      <dgm:prSet presAssocID="{03159EEC-1100-4F83-A218-74578CBB4C5E}" presName="node" presStyleLbl="node1" presStyleIdx="2" presStyleCnt="4" custScaleX="114726" custScaleY="110217">
        <dgm:presLayoutVars>
          <dgm:bulletEnabled val="1"/>
        </dgm:presLayoutVars>
      </dgm:prSet>
      <dgm:spPr/>
      <dgm:t>
        <a:bodyPr/>
        <a:lstStyle/>
        <a:p>
          <a:endParaRPr lang="en-GB"/>
        </a:p>
      </dgm:t>
    </dgm:pt>
    <dgm:pt modelId="{F9821344-21BE-4C54-8DF8-9887A9E6135D}" type="pres">
      <dgm:prSet presAssocID="{922C899B-7DA4-4808-96A5-CB26577F8CAC}" presName="sibTrans" presStyleLbl="sibTrans2D1" presStyleIdx="2" presStyleCnt="4"/>
      <dgm:spPr/>
    </dgm:pt>
    <dgm:pt modelId="{D6577A10-4929-4AE6-B07F-B459733375C5}" type="pres">
      <dgm:prSet presAssocID="{922C899B-7DA4-4808-96A5-CB26577F8CAC}" presName="connectorText" presStyleLbl="sibTrans2D1" presStyleIdx="2" presStyleCnt="4"/>
      <dgm:spPr/>
    </dgm:pt>
    <dgm:pt modelId="{F72F43CE-37F1-401E-A03B-96376DC21810}" type="pres">
      <dgm:prSet presAssocID="{ABFF4963-D6FF-4F5D-98BD-DE90492D398C}" presName="node" presStyleLbl="node1" presStyleIdx="3" presStyleCnt="4" custScaleX="133611" custScaleY="116454" custRadScaleRad="102582" custRadScaleInc="384">
        <dgm:presLayoutVars>
          <dgm:bulletEnabled val="1"/>
        </dgm:presLayoutVars>
      </dgm:prSet>
      <dgm:spPr/>
      <dgm:t>
        <a:bodyPr/>
        <a:lstStyle/>
        <a:p>
          <a:endParaRPr lang="en-GB"/>
        </a:p>
      </dgm:t>
    </dgm:pt>
    <dgm:pt modelId="{ADCA6082-F2D8-475C-9D15-FB2C67A00467}" type="pres">
      <dgm:prSet presAssocID="{44D73F62-828A-4813-9A1A-31B4F69222ED}" presName="sibTrans" presStyleLbl="sibTrans2D1" presStyleIdx="3" presStyleCnt="4"/>
      <dgm:spPr/>
    </dgm:pt>
    <dgm:pt modelId="{8C9724CC-D860-40D4-858D-35D26B343663}" type="pres">
      <dgm:prSet presAssocID="{44D73F62-828A-4813-9A1A-31B4F69222ED}" presName="connectorText" presStyleLbl="sibTrans2D1" presStyleIdx="3" presStyleCnt="4"/>
      <dgm:spPr/>
    </dgm:pt>
  </dgm:ptLst>
  <dgm:cxnLst>
    <dgm:cxn modelId="{F9FE6C6E-E3E3-472D-B97F-FD77C6C886E1}" type="presOf" srcId="{B9B475DA-7D8B-491F-AEE6-52A5C89BDC16}" destId="{4A3FCADA-BCA2-4595-BB23-EB74919F27A4}" srcOrd="0" destOrd="0" presId="urn:microsoft.com/office/officeart/2005/8/layout/cycle2"/>
    <dgm:cxn modelId="{F067A139-766B-4103-99B4-D011392F8969}" type="presOf" srcId="{909AE1D3-EE58-4688-9055-BEEBA1D156ED}" destId="{B82FD2D4-F6A5-4977-B191-6668E59105F3}" srcOrd="0" destOrd="0" presId="urn:microsoft.com/office/officeart/2005/8/layout/cycle2"/>
    <dgm:cxn modelId="{DA71F6F5-C242-44FE-A112-03EC37A964B3}" type="presOf" srcId="{6E9D8FEB-0203-48D7-8B4B-F57C69BFCA29}" destId="{7C729D6F-0B18-4649-ADF1-4CC4AE03E98F}" srcOrd="0" destOrd="0" presId="urn:microsoft.com/office/officeart/2005/8/layout/cycle2"/>
    <dgm:cxn modelId="{954D741E-3541-47A2-A8B6-AB4B57A6E9CF}" srcId="{B9B475DA-7D8B-491F-AEE6-52A5C89BDC16}" destId="{ABFF4963-D6FF-4F5D-98BD-DE90492D398C}" srcOrd="3" destOrd="0" parTransId="{B85E6F8D-AD19-46D6-B46F-43F8226780F3}" sibTransId="{44D73F62-828A-4813-9A1A-31B4F69222ED}"/>
    <dgm:cxn modelId="{9B7DD1BC-6185-4DB3-A4F8-F4D3A27FAACD}" type="presOf" srcId="{922C899B-7DA4-4808-96A5-CB26577F8CAC}" destId="{D6577A10-4929-4AE6-B07F-B459733375C5}" srcOrd="1" destOrd="0" presId="urn:microsoft.com/office/officeart/2005/8/layout/cycle2"/>
    <dgm:cxn modelId="{6DD6050B-C43C-4E19-ADCE-2B2B77B32D33}" type="presOf" srcId="{6E9D8FEB-0203-48D7-8B4B-F57C69BFCA29}" destId="{608E2728-4670-43FE-9F39-5D509F42E460}" srcOrd="1" destOrd="0" presId="urn:microsoft.com/office/officeart/2005/8/layout/cycle2"/>
    <dgm:cxn modelId="{FFABD9A5-C727-41C2-9562-0965505E6430}" type="presOf" srcId="{922C899B-7DA4-4808-96A5-CB26577F8CAC}" destId="{F9821344-21BE-4C54-8DF8-9887A9E6135D}" srcOrd="0" destOrd="0" presId="urn:microsoft.com/office/officeart/2005/8/layout/cycle2"/>
    <dgm:cxn modelId="{3793DA3D-94C8-4B7B-BA36-BF9C1DED8184}" srcId="{B9B475DA-7D8B-491F-AEE6-52A5C89BDC16}" destId="{03159EEC-1100-4F83-A218-74578CBB4C5E}" srcOrd="2" destOrd="0" parTransId="{87C293D3-3171-4142-BED9-4B07950119D9}" sibTransId="{922C899B-7DA4-4808-96A5-CB26577F8CAC}"/>
    <dgm:cxn modelId="{22CE961F-3CD0-489E-9C53-34BF11DB005A}" srcId="{B9B475DA-7D8B-491F-AEE6-52A5C89BDC16}" destId="{B714550F-9B97-4985-AA43-61B18A02C332}" srcOrd="0" destOrd="0" parTransId="{7BF18807-2B92-4CCB-A91D-C1A5003FCE92}" sibTransId="{6E9D8FEB-0203-48D7-8B4B-F57C69BFCA29}"/>
    <dgm:cxn modelId="{E6760B1A-60A1-4A10-B01C-D01F0B5F7422}" type="presOf" srcId="{FC089A73-0F05-41F2-80BD-58277EA507F8}" destId="{B1881A07-F916-464E-AAB6-93D7C621EDDE}" srcOrd="0" destOrd="0" presId="urn:microsoft.com/office/officeart/2005/8/layout/cycle2"/>
    <dgm:cxn modelId="{EF5C732B-1B23-415B-8853-1893B1B70820}" type="presOf" srcId="{44D73F62-828A-4813-9A1A-31B4F69222ED}" destId="{8C9724CC-D860-40D4-858D-35D26B343663}" srcOrd="1" destOrd="0" presId="urn:microsoft.com/office/officeart/2005/8/layout/cycle2"/>
    <dgm:cxn modelId="{BCE5BB7A-2720-42B1-971B-04D1EAAB77BC}" type="presOf" srcId="{44D73F62-828A-4813-9A1A-31B4F69222ED}" destId="{ADCA6082-F2D8-475C-9D15-FB2C67A00467}" srcOrd="0" destOrd="0" presId="urn:microsoft.com/office/officeart/2005/8/layout/cycle2"/>
    <dgm:cxn modelId="{827DBBB9-FDE1-42E2-8403-3ECD51731D2F}" type="presOf" srcId="{03159EEC-1100-4F83-A218-74578CBB4C5E}" destId="{6D105DA5-9BDC-4483-B43B-46ABD563A8AC}" srcOrd="0" destOrd="0" presId="urn:microsoft.com/office/officeart/2005/8/layout/cycle2"/>
    <dgm:cxn modelId="{535516DD-ADD8-4E08-BE66-F5DCD66E8582}" srcId="{B9B475DA-7D8B-491F-AEE6-52A5C89BDC16}" destId="{FC089A73-0F05-41F2-80BD-58277EA507F8}" srcOrd="1" destOrd="0" parTransId="{ED20909E-1288-4BB8-8724-BBE3FE3D6B31}" sibTransId="{909AE1D3-EE58-4688-9055-BEEBA1D156ED}"/>
    <dgm:cxn modelId="{25C97D27-B95E-4FAB-AA91-F6C54245F955}" type="presOf" srcId="{909AE1D3-EE58-4688-9055-BEEBA1D156ED}" destId="{472D0C1F-2DBE-4E54-971E-B35011D958E8}" srcOrd="1" destOrd="0" presId="urn:microsoft.com/office/officeart/2005/8/layout/cycle2"/>
    <dgm:cxn modelId="{7A848ABD-4533-4A3E-9D8A-949AFD0A964B}" type="presOf" srcId="{B714550F-9B97-4985-AA43-61B18A02C332}" destId="{47CE47D6-D26B-47DA-819D-7D0352CF67F4}" srcOrd="0" destOrd="0" presId="urn:microsoft.com/office/officeart/2005/8/layout/cycle2"/>
    <dgm:cxn modelId="{2B6A3CF0-83CB-4D7D-9B58-A039D3E4F34A}" type="presOf" srcId="{ABFF4963-D6FF-4F5D-98BD-DE90492D398C}" destId="{F72F43CE-37F1-401E-A03B-96376DC21810}" srcOrd="0" destOrd="0" presId="urn:microsoft.com/office/officeart/2005/8/layout/cycle2"/>
    <dgm:cxn modelId="{26554559-34CF-4F76-A3CA-5A65B8B0CDA9}" type="presParOf" srcId="{4A3FCADA-BCA2-4595-BB23-EB74919F27A4}" destId="{47CE47D6-D26B-47DA-819D-7D0352CF67F4}" srcOrd="0" destOrd="0" presId="urn:microsoft.com/office/officeart/2005/8/layout/cycle2"/>
    <dgm:cxn modelId="{51C6A1E9-23CD-45DA-B4BA-83F63A7A8A94}" type="presParOf" srcId="{4A3FCADA-BCA2-4595-BB23-EB74919F27A4}" destId="{7C729D6F-0B18-4649-ADF1-4CC4AE03E98F}" srcOrd="1" destOrd="0" presId="urn:microsoft.com/office/officeart/2005/8/layout/cycle2"/>
    <dgm:cxn modelId="{E522EE8F-B666-4835-87E9-D0C40E48E82C}" type="presParOf" srcId="{7C729D6F-0B18-4649-ADF1-4CC4AE03E98F}" destId="{608E2728-4670-43FE-9F39-5D509F42E460}" srcOrd="0" destOrd="0" presId="urn:microsoft.com/office/officeart/2005/8/layout/cycle2"/>
    <dgm:cxn modelId="{4B307499-128F-4413-A6C1-B525AF8E145E}" type="presParOf" srcId="{4A3FCADA-BCA2-4595-BB23-EB74919F27A4}" destId="{B1881A07-F916-464E-AAB6-93D7C621EDDE}" srcOrd="2" destOrd="0" presId="urn:microsoft.com/office/officeart/2005/8/layout/cycle2"/>
    <dgm:cxn modelId="{66F7E46D-2804-4D24-8EE6-8259BF535F37}" type="presParOf" srcId="{4A3FCADA-BCA2-4595-BB23-EB74919F27A4}" destId="{B82FD2D4-F6A5-4977-B191-6668E59105F3}" srcOrd="3" destOrd="0" presId="urn:microsoft.com/office/officeart/2005/8/layout/cycle2"/>
    <dgm:cxn modelId="{EEF1CB33-672D-43A7-99B3-37095302B186}" type="presParOf" srcId="{B82FD2D4-F6A5-4977-B191-6668E59105F3}" destId="{472D0C1F-2DBE-4E54-971E-B35011D958E8}" srcOrd="0" destOrd="0" presId="urn:microsoft.com/office/officeart/2005/8/layout/cycle2"/>
    <dgm:cxn modelId="{D0802A09-1D07-455E-B84A-19B34173E80C}" type="presParOf" srcId="{4A3FCADA-BCA2-4595-BB23-EB74919F27A4}" destId="{6D105DA5-9BDC-4483-B43B-46ABD563A8AC}" srcOrd="4" destOrd="0" presId="urn:microsoft.com/office/officeart/2005/8/layout/cycle2"/>
    <dgm:cxn modelId="{E91EF27B-3FDD-4E9A-9661-8A621E7B4288}" type="presParOf" srcId="{4A3FCADA-BCA2-4595-BB23-EB74919F27A4}" destId="{F9821344-21BE-4C54-8DF8-9887A9E6135D}" srcOrd="5" destOrd="0" presId="urn:microsoft.com/office/officeart/2005/8/layout/cycle2"/>
    <dgm:cxn modelId="{B840F6A0-9E05-4FE0-BDC2-397D7D1B7D3F}" type="presParOf" srcId="{F9821344-21BE-4C54-8DF8-9887A9E6135D}" destId="{D6577A10-4929-4AE6-B07F-B459733375C5}" srcOrd="0" destOrd="0" presId="urn:microsoft.com/office/officeart/2005/8/layout/cycle2"/>
    <dgm:cxn modelId="{8371DA80-5131-4DA7-BF93-D25F339067D7}" type="presParOf" srcId="{4A3FCADA-BCA2-4595-BB23-EB74919F27A4}" destId="{F72F43CE-37F1-401E-A03B-96376DC21810}" srcOrd="6" destOrd="0" presId="urn:microsoft.com/office/officeart/2005/8/layout/cycle2"/>
    <dgm:cxn modelId="{58BD3E84-7B40-4D08-8BBA-84B763508239}" type="presParOf" srcId="{4A3FCADA-BCA2-4595-BB23-EB74919F27A4}" destId="{ADCA6082-F2D8-475C-9D15-FB2C67A00467}" srcOrd="7" destOrd="0" presId="urn:microsoft.com/office/officeart/2005/8/layout/cycle2"/>
    <dgm:cxn modelId="{4620271B-4EE0-4E60-BD39-B064246A03EC}" type="presParOf" srcId="{ADCA6082-F2D8-475C-9D15-FB2C67A00467}" destId="{8C9724CC-D860-40D4-858D-35D26B34366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A98FD-27C4-48D9-9C9C-3D4A1880C1BF}">
      <dsp:nvSpPr>
        <dsp:cNvPr id="0" name=""/>
        <dsp:cNvSpPr/>
      </dsp:nvSpPr>
      <dsp:spPr>
        <a:xfrm>
          <a:off x="3646972" y="-36978"/>
          <a:ext cx="1449539" cy="129505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latin typeface="Arial" panose="020B0604020202020204" pitchFamily="34" charset="0"/>
              <a:cs typeface="Arial" panose="020B0604020202020204" pitchFamily="34" charset="0"/>
            </a:rPr>
            <a:t>Description</a:t>
          </a:r>
        </a:p>
        <a:p>
          <a:pPr lvl="0" algn="ctr" defTabSz="57785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What has happened?</a:t>
          </a:r>
        </a:p>
      </dsp:txBody>
      <dsp:txXfrm>
        <a:off x="3859252" y="152678"/>
        <a:ext cx="1024979" cy="915739"/>
      </dsp:txXfrm>
    </dsp:sp>
    <dsp:sp modelId="{6FC35A8A-01AB-41DF-BC63-1DF7914592D9}">
      <dsp:nvSpPr>
        <dsp:cNvPr id="0" name=""/>
        <dsp:cNvSpPr/>
      </dsp:nvSpPr>
      <dsp:spPr>
        <a:xfrm rot="1800000">
          <a:off x="5066551" y="878403"/>
          <a:ext cx="294303" cy="4364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p>
      </dsp:txBody>
      <dsp:txXfrm>
        <a:off x="5072465" y="943630"/>
        <a:ext cx="206012" cy="261899"/>
      </dsp:txXfrm>
    </dsp:sp>
    <dsp:sp modelId="{B0D53E04-53EB-4293-8EC1-6001506176F4}">
      <dsp:nvSpPr>
        <dsp:cNvPr id="0" name=""/>
        <dsp:cNvSpPr/>
      </dsp:nvSpPr>
      <dsp:spPr>
        <a:xfrm>
          <a:off x="5368594" y="898697"/>
          <a:ext cx="1374720" cy="1368460"/>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Feelings</a:t>
          </a:r>
        </a:p>
        <a:p>
          <a:pPr lvl="0" algn="ctr" defTabSz="577850">
            <a:lnSpc>
              <a:spcPct val="90000"/>
            </a:lnSpc>
            <a:spcBef>
              <a:spcPct val="0"/>
            </a:spcBef>
            <a:spcAft>
              <a:spcPct val="35000"/>
            </a:spcAft>
          </a:pPr>
          <a:r>
            <a:rPr lang="en-GB" sz="1200" b="1" kern="1200">
              <a:latin typeface="Arial" panose="020B0604020202020204" pitchFamily="34" charset="0"/>
              <a:cs typeface="Arial" panose="020B0604020202020204" pitchFamily="34" charset="0"/>
            </a:rPr>
            <a:t>What were you thinking and feeling?</a:t>
          </a:r>
        </a:p>
      </dsp:txBody>
      <dsp:txXfrm>
        <a:off x="5569917" y="1099103"/>
        <a:ext cx="972074" cy="967648"/>
      </dsp:txXfrm>
    </dsp:sp>
    <dsp:sp modelId="{D9C4AE0E-14C7-49BC-A0A9-9758770F42B8}">
      <dsp:nvSpPr>
        <dsp:cNvPr id="0" name=""/>
        <dsp:cNvSpPr/>
      </dsp:nvSpPr>
      <dsp:spPr>
        <a:xfrm rot="5400000">
          <a:off x="5922462" y="2293224"/>
          <a:ext cx="266984" cy="4364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p>
      </dsp:txBody>
      <dsp:txXfrm>
        <a:off x="5962510" y="2340477"/>
        <a:ext cx="186889" cy="261899"/>
      </dsp:txXfrm>
    </dsp:sp>
    <dsp:sp modelId="{C10D31A5-EBCE-40C5-8FFA-D15EB73F6181}">
      <dsp:nvSpPr>
        <dsp:cNvPr id="0" name=""/>
        <dsp:cNvSpPr/>
      </dsp:nvSpPr>
      <dsp:spPr>
        <a:xfrm>
          <a:off x="5348244" y="2770902"/>
          <a:ext cx="1415421" cy="1513572"/>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Evaluation</a:t>
          </a:r>
        </a:p>
        <a:p>
          <a:pPr lvl="0" algn="ctr" defTabSz="577850">
            <a:lnSpc>
              <a:spcPct val="90000"/>
            </a:lnSpc>
            <a:spcBef>
              <a:spcPct val="0"/>
            </a:spcBef>
            <a:spcAft>
              <a:spcPct val="35000"/>
            </a:spcAft>
          </a:pPr>
          <a:r>
            <a:rPr lang="en-GB" sz="1100" b="1" kern="1200">
              <a:latin typeface="Arial" panose="020B0604020202020204" pitchFamily="34" charset="0"/>
              <a:cs typeface="Arial" panose="020B0604020202020204" pitchFamily="34" charset="0"/>
            </a:rPr>
            <a:t>What was good and bad about the experience?</a:t>
          </a:r>
        </a:p>
      </dsp:txBody>
      <dsp:txXfrm>
        <a:off x="5555528" y="2992559"/>
        <a:ext cx="1000853" cy="1070258"/>
      </dsp:txXfrm>
    </dsp:sp>
    <dsp:sp modelId="{DEF4FB37-6297-4E3B-9AAE-18EBAB55F7D5}">
      <dsp:nvSpPr>
        <dsp:cNvPr id="0" name=""/>
        <dsp:cNvSpPr/>
      </dsp:nvSpPr>
      <dsp:spPr>
        <a:xfrm rot="8975301">
          <a:off x="5107741" y="3791383"/>
          <a:ext cx="254284" cy="4364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p>
      </dsp:txBody>
      <dsp:txXfrm rot="10800000">
        <a:off x="5178778" y="3859375"/>
        <a:ext cx="177999" cy="261899"/>
      </dsp:txXfrm>
    </dsp:sp>
    <dsp:sp modelId="{B1328D76-9C86-41D5-B5C4-E46E2FD86BDB}">
      <dsp:nvSpPr>
        <dsp:cNvPr id="0" name=""/>
        <dsp:cNvSpPr/>
      </dsp:nvSpPr>
      <dsp:spPr>
        <a:xfrm>
          <a:off x="3677496" y="3778585"/>
          <a:ext cx="1443693" cy="144296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Analysis</a:t>
          </a:r>
        </a:p>
        <a:p>
          <a:pPr lvl="0" algn="ctr" defTabSz="577850">
            <a:lnSpc>
              <a:spcPct val="90000"/>
            </a:lnSpc>
            <a:spcBef>
              <a:spcPct val="0"/>
            </a:spcBef>
            <a:spcAft>
              <a:spcPct val="35000"/>
            </a:spcAft>
          </a:pPr>
          <a:r>
            <a:rPr lang="en-GB" sz="1200" b="1" kern="1200">
              <a:latin typeface="Arial" panose="020B0604020202020204" pitchFamily="34" charset="0"/>
              <a:cs typeface="Arial" panose="020B0604020202020204" pitchFamily="34" charset="0"/>
            </a:rPr>
            <a:t>What else can you make of the situation?</a:t>
          </a:r>
        </a:p>
      </dsp:txBody>
      <dsp:txXfrm>
        <a:off x="3888920" y="3989903"/>
        <a:ext cx="1020845" cy="1020333"/>
      </dsp:txXfrm>
    </dsp:sp>
    <dsp:sp modelId="{01335299-FDDD-467E-AC8A-C644CD43D1A7}">
      <dsp:nvSpPr>
        <dsp:cNvPr id="0" name=""/>
        <dsp:cNvSpPr/>
      </dsp:nvSpPr>
      <dsp:spPr>
        <a:xfrm rot="12575901">
          <a:off x="3419166" y="3802331"/>
          <a:ext cx="272135" cy="4364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p>
      </dsp:txBody>
      <dsp:txXfrm rot="10800000">
        <a:off x="3495479" y="3909793"/>
        <a:ext cx="190495" cy="261899"/>
      </dsp:txXfrm>
    </dsp:sp>
    <dsp:sp modelId="{079D854A-BF29-44F0-B8CF-583E2B41EFE0}">
      <dsp:nvSpPr>
        <dsp:cNvPr id="0" name=""/>
        <dsp:cNvSpPr/>
      </dsp:nvSpPr>
      <dsp:spPr>
        <a:xfrm>
          <a:off x="1949302" y="2808312"/>
          <a:ext cx="1476453" cy="1438753"/>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latin typeface="Arial" panose="020B0604020202020204" pitchFamily="34" charset="0"/>
              <a:cs typeface="Arial" panose="020B0604020202020204" pitchFamily="34" charset="0"/>
            </a:rPr>
            <a:t>Conclusion</a:t>
          </a:r>
        </a:p>
        <a:p>
          <a:pPr lvl="0" algn="ctr" defTabSz="57785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What else could you have done?</a:t>
          </a:r>
        </a:p>
      </dsp:txBody>
      <dsp:txXfrm>
        <a:off x="2165524" y="3019012"/>
        <a:ext cx="1044009" cy="1017353"/>
      </dsp:txXfrm>
    </dsp:sp>
    <dsp:sp modelId="{0A4C729B-5138-4357-9DD9-C7D3A979228E}">
      <dsp:nvSpPr>
        <dsp:cNvPr id="0" name=""/>
        <dsp:cNvSpPr/>
      </dsp:nvSpPr>
      <dsp:spPr>
        <a:xfrm rot="16200000">
          <a:off x="2524926" y="2292469"/>
          <a:ext cx="325204" cy="4364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p>
      </dsp:txBody>
      <dsp:txXfrm>
        <a:off x="2573707" y="2428550"/>
        <a:ext cx="227643" cy="261899"/>
      </dsp:txXfrm>
    </dsp:sp>
    <dsp:sp modelId="{8CE79807-F22B-4FE5-928E-5B6EC2DAF6BB}">
      <dsp:nvSpPr>
        <dsp:cNvPr id="0" name=""/>
        <dsp:cNvSpPr/>
      </dsp:nvSpPr>
      <dsp:spPr>
        <a:xfrm>
          <a:off x="1959474" y="971136"/>
          <a:ext cx="1456109" cy="122358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GB" sz="1300" b="1" kern="1200" dirty="0">
              <a:latin typeface="Arial" panose="020B0604020202020204" pitchFamily="34" charset="0"/>
              <a:cs typeface="Arial" panose="020B0604020202020204" pitchFamily="34" charset="0"/>
            </a:rPr>
            <a:t>Action Plan</a:t>
          </a:r>
        </a:p>
        <a:p>
          <a:pPr lvl="0" algn="ctr" defTabSz="577850">
            <a:lnSpc>
              <a:spcPct val="90000"/>
            </a:lnSpc>
            <a:spcBef>
              <a:spcPct val="0"/>
            </a:spcBef>
            <a:spcAft>
              <a:spcPct val="35000"/>
            </a:spcAft>
          </a:pPr>
          <a:r>
            <a:rPr lang="en-GB" sz="1200" b="1" kern="1200" dirty="0">
              <a:latin typeface="Arial" panose="020B0604020202020204" pitchFamily="34" charset="0"/>
              <a:cs typeface="Arial" panose="020B0604020202020204" pitchFamily="34" charset="0"/>
            </a:rPr>
            <a:t>If it arose again, what would you do?</a:t>
          </a:r>
        </a:p>
      </dsp:txBody>
      <dsp:txXfrm>
        <a:off x="2172716" y="1150325"/>
        <a:ext cx="1029625" cy="865203"/>
      </dsp:txXfrm>
    </dsp:sp>
    <dsp:sp modelId="{65507AA5-3F15-4C94-BF63-2AD2082AD291}">
      <dsp:nvSpPr>
        <dsp:cNvPr id="0" name=""/>
        <dsp:cNvSpPr/>
      </dsp:nvSpPr>
      <dsp:spPr>
        <a:xfrm rot="19800000">
          <a:off x="3372699" y="885104"/>
          <a:ext cx="290951" cy="436499"/>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b="1" kern="1200"/>
        </a:p>
      </dsp:txBody>
      <dsp:txXfrm>
        <a:off x="3378546" y="994225"/>
        <a:ext cx="203666" cy="261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F117-07B3-4878-94CA-7ECD85DDA196}">
      <dsp:nvSpPr>
        <dsp:cNvPr id="0" name=""/>
        <dsp:cNvSpPr/>
      </dsp:nvSpPr>
      <dsp:spPr>
        <a:xfrm>
          <a:off x="3714750" y="0"/>
          <a:ext cx="1485900" cy="895349"/>
        </a:xfrm>
        <a:prstGeom prst="trapezoid">
          <a:avLst>
            <a:gd name="adj" fmla="val 82979"/>
          </a:avLst>
        </a:prstGeom>
        <a:gradFill rotWithShape="0">
          <a:gsLst>
            <a:gs pos="0">
              <a:schemeClr val="accent2">
                <a:hueOff val="0"/>
                <a:satOff val="0"/>
                <a:lumOff val="0"/>
                <a:alphaOff val="0"/>
                <a:tint val="0"/>
              </a:schemeClr>
            </a:gs>
            <a:gs pos="44000">
              <a:schemeClr val="accent2">
                <a:hueOff val="0"/>
                <a:satOff val="0"/>
                <a:lumOff val="0"/>
                <a:alphaOff val="0"/>
                <a:tint val="60000"/>
                <a:satMod val="120000"/>
              </a:schemeClr>
            </a:gs>
            <a:gs pos="100000">
              <a:schemeClr val="accent2">
                <a:hueOff val="0"/>
                <a:satOff val="0"/>
                <a:lumOff val="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a:latin typeface="Arial" panose="020B0604020202020204" pitchFamily="34" charset="0"/>
              <a:cs typeface="Arial" panose="020B0604020202020204" pitchFamily="34" charset="0"/>
            </a:rPr>
            <a:t>Create!</a:t>
          </a:r>
        </a:p>
      </dsp:txBody>
      <dsp:txXfrm>
        <a:off x="3714750" y="0"/>
        <a:ext cx="1485900" cy="895349"/>
      </dsp:txXfrm>
    </dsp:sp>
    <dsp:sp modelId="{4E80A4DA-4E68-4E57-81D3-F9D01FD8D595}">
      <dsp:nvSpPr>
        <dsp:cNvPr id="0" name=""/>
        <dsp:cNvSpPr/>
      </dsp:nvSpPr>
      <dsp:spPr>
        <a:xfrm>
          <a:off x="2971800" y="895349"/>
          <a:ext cx="2971800" cy="895349"/>
        </a:xfrm>
        <a:prstGeom prst="trapezoid">
          <a:avLst>
            <a:gd name="adj" fmla="val 82979"/>
          </a:avLst>
        </a:prstGeom>
        <a:gradFill rotWithShape="0">
          <a:gsLst>
            <a:gs pos="0">
              <a:schemeClr val="accent2">
                <a:hueOff val="-942110"/>
                <a:satOff val="-1258"/>
                <a:lumOff val="745"/>
                <a:alphaOff val="0"/>
                <a:tint val="0"/>
              </a:schemeClr>
            </a:gs>
            <a:gs pos="44000">
              <a:schemeClr val="accent2">
                <a:hueOff val="-942110"/>
                <a:satOff val="-1258"/>
                <a:lumOff val="745"/>
                <a:alphaOff val="0"/>
                <a:tint val="60000"/>
                <a:satMod val="120000"/>
              </a:schemeClr>
            </a:gs>
            <a:gs pos="100000">
              <a:schemeClr val="accent2">
                <a:hueOff val="-942110"/>
                <a:satOff val="-1258"/>
                <a:lumOff val="745"/>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a:latin typeface="Arial" panose="020B0604020202020204" pitchFamily="34" charset="0"/>
              <a:cs typeface="Arial" panose="020B0604020202020204" pitchFamily="34" charset="0"/>
            </a:rPr>
            <a:t>Evaluate</a:t>
          </a:r>
        </a:p>
        <a:p>
          <a:pPr lvl="0" algn="ctr" defTabSz="844550">
            <a:lnSpc>
              <a:spcPct val="90000"/>
            </a:lnSpc>
            <a:spcBef>
              <a:spcPct val="0"/>
            </a:spcBef>
            <a:spcAft>
              <a:spcPct val="35000"/>
            </a:spcAft>
          </a:pPr>
          <a:r>
            <a:rPr lang="en-GB" sz="1900" kern="1200">
              <a:latin typeface="Arial" panose="020B0604020202020204" pitchFamily="34" charset="0"/>
              <a:cs typeface="Arial" panose="020B0604020202020204" pitchFamily="34" charset="0"/>
            </a:rPr>
            <a:t>Choose the best information</a:t>
          </a:r>
        </a:p>
      </dsp:txBody>
      <dsp:txXfrm>
        <a:off x="3491865" y="895349"/>
        <a:ext cx="1931670" cy="895349"/>
      </dsp:txXfrm>
    </dsp:sp>
    <dsp:sp modelId="{27CEC3EC-98FF-429B-BE43-DBD0F1E1CD0B}">
      <dsp:nvSpPr>
        <dsp:cNvPr id="0" name=""/>
        <dsp:cNvSpPr/>
      </dsp:nvSpPr>
      <dsp:spPr>
        <a:xfrm>
          <a:off x="2228850" y="1838323"/>
          <a:ext cx="4457699" cy="895349"/>
        </a:xfrm>
        <a:prstGeom prst="trapezoid">
          <a:avLst>
            <a:gd name="adj" fmla="val 82979"/>
          </a:avLst>
        </a:prstGeom>
        <a:gradFill rotWithShape="0">
          <a:gsLst>
            <a:gs pos="0">
              <a:schemeClr val="accent2">
                <a:hueOff val="-1884221"/>
                <a:satOff val="-2516"/>
                <a:lumOff val="1490"/>
                <a:alphaOff val="0"/>
                <a:tint val="0"/>
              </a:schemeClr>
            </a:gs>
            <a:gs pos="44000">
              <a:schemeClr val="accent2">
                <a:hueOff val="-1884221"/>
                <a:satOff val="-2516"/>
                <a:lumOff val="1490"/>
                <a:alphaOff val="0"/>
                <a:tint val="60000"/>
                <a:satMod val="120000"/>
              </a:schemeClr>
            </a:gs>
            <a:gs pos="100000">
              <a:schemeClr val="accent2">
                <a:hueOff val="-1884221"/>
                <a:satOff val="-2516"/>
                <a:lumOff val="1490"/>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a:latin typeface="Arial" panose="020B0604020202020204" pitchFamily="34" charset="0"/>
              <a:cs typeface="Arial" panose="020B0604020202020204" pitchFamily="34" charset="0"/>
            </a:rPr>
            <a:t>Analyse Information</a:t>
          </a:r>
        </a:p>
        <a:p>
          <a:pPr lvl="0" algn="ctr" defTabSz="844550">
            <a:lnSpc>
              <a:spcPct val="90000"/>
            </a:lnSpc>
            <a:spcBef>
              <a:spcPct val="0"/>
            </a:spcBef>
            <a:spcAft>
              <a:spcPct val="35000"/>
            </a:spcAft>
          </a:pPr>
          <a:r>
            <a:rPr lang="en-GB" sz="1900" kern="1200">
              <a:latin typeface="Arial" panose="020B0604020202020204" pitchFamily="34" charset="0"/>
              <a:cs typeface="Arial" panose="020B0604020202020204" pitchFamily="34" charset="0"/>
            </a:rPr>
            <a:t>sort information into catagories</a:t>
          </a:r>
        </a:p>
      </dsp:txBody>
      <dsp:txXfrm>
        <a:off x="3008947" y="1838323"/>
        <a:ext cx="2897505" cy="895349"/>
      </dsp:txXfrm>
    </dsp:sp>
    <dsp:sp modelId="{D57C2B74-D445-44C9-9021-520B3A1BE6D1}">
      <dsp:nvSpPr>
        <dsp:cNvPr id="0" name=""/>
        <dsp:cNvSpPr/>
      </dsp:nvSpPr>
      <dsp:spPr>
        <a:xfrm>
          <a:off x="1485900" y="2686049"/>
          <a:ext cx="5943600" cy="895349"/>
        </a:xfrm>
        <a:prstGeom prst="trapezoid">
          <a:avLst>
            <a:gd name="adj" fmla="val 82979"/>
          </a:avLst>
        </a:prstGeom>
        <a:gradFill rotWithShape="0">
          <a:gsLst>
            <a:gs pos="0">
              <a:schemeClr val="accent2">
                <a:hueOff val="-2826331"/>
                <a:satOff val="-3774"/>
                <a:lumOff val="2236"/>
                <a:alphaOff val="0"/>
                <a:tint val="0"/>
              </a:schemeClr>
            </a:gs>
            <a:gs pos="44000">
              <a:schemeClr val="accent2">
                <a:hueOff val="-2826331"/>
                <a:satOff val="-3774"/>
                <a:lumOff val="2236"/>
                <a:alphaOff val="0"/>
                <a:tint val="60000"/>
                <a:satMod val="120000"/>
              </a:schemeClr>
            </a:gs>
            <a:gs pos="100000">
              <a:schemeClr val="accent2">
                <a:hueOff val="-2826331"/>
                <a:satOff val="-3774"/>
                <a:lumOff val="2236"/>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a:latin typeface="Arial" panose="020B0604020202020204" pitchFamily="34" charset="0"/>
              <a:cs typeface="Arial" panose="020B0604020202020204" pitchFamily="34" charset="0"/>
            </a:rPr>
            <a:t>Apply  to other situations </a:t>
          </a:r>
        </a:p>
      </dsp:txBody>
      <dsp:txXfrm>
        <a:off x="2526029" y="2686049"/>
        <a:ext cx="3863340" cy="895349"/>
      </dsp:txXfrm>
    </dsp:sp>
    <dsp:sp modelId="{1C24BCD6-CF5F-4FBA-A3C0-18BA8AA9669F}">
      <dsp:nvSpPr>
        <dsp:cNvPr id="0" name=""/>
        <dsp:cNvSpPr/>
      </dsp:nvSpPr>
      <dsp:spPr>
        <a:xfrm>
          <a:off x="742950" y="3581399"/>
          <a:ext cx="7429500" cy="895349"/>
        </a:xfrm>
        <a:prstGeom prst="trapezoid">
          <a:avLst>
            <a:gd name="adj" fmla="val 82979"/>
          </a:avLst>
        </a:prstGeom>
        <a:gradFill rotWithShape="0">
          <a:gsLst>
            <a:gs pos="0">
              <a:schemeClr val="accent2">
                <a:hueOff val="-3768441"/>
                <a:satOff val="-5032"/>
                <a:lumOff val="2981"/>
                <a:alphaOff val="0"/>
                <a:tint val="0"/>
              </a:schemeClr>
            </a:gs>
            <a:gs pos="44000">
              <a:schemeClr val="accent2">
                <a:hueOff val="-3768441"/>
                <a:satOff val="-5032"/>
                <a:lumOff val="2981"/>
                <a:alphaOff val="0"/>
                <a:tint val="60000"/>
                <a:satMod val="120000"/>
              </a:schemeClr>
            </a:gs>
            <a:gs pos="100000">
              <a:schemeClr val="accent2">
                <a:hueOff val="-3768441"/>
                <a:satOff val="-5032"/>
                <a:lumOff val="2981"/>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a:latin typeface="Arial" panose="020B0604020202020204" pitchFamily="34" charset="0"/>
              <a:cs typeface="Arial" panose="020B0604020202020204" pitchFamily="34" charset="0"/>
            </a:rPr>
            <a:t>Understanding</a:t>
          </a:r>
        </a:p>
      </dsp:txBody>
      <dsp:txXfrm>
        <a:off x="2043112" y="3581399"/>
        <a:ext cx="4829175" cy="895349"/>
      </dsp:txXfrm>
    </dsp:sp>
    <dsp:sp modelId="{C5DA226B-C89E-436D-AAB4-A2BC1BC57BE2}">
      <dsp:nvSpPr>
        <dsp:cNvPr id="0" name=""/>
        <dsp:cNvSpPr/>
      </dsp:nvSpPr>
      <dsp:spPr>
        <a:xfrm>
          <a:off x="0" y="4476750"/>
          <a:ext cx="8915400" cy="895349"/>
        </a:xfrm>
        <a:prstGeom prst="trapezoid">
          <a:avLst>
            <a:gd name="adj" fmla="val 82979"/>
          </a:avLst>
        </a:prstGeom>
        <a:gradFill rotWithShape="0">
          <a:gsLst>
            <a:gs pos="0">
              <a:schemeClr val="accent2">
                <a:hueOff val="-4710551"/>
                <a:satOff val="-6290"/>
                <a:lumOff val="3726"/>
                <a:alphaOff val="0"/>
                <a:tint val="0"/>
              </a:schemeClr>
            </a:gs>
            <a:gs pos="44000">
              <a:schemeClr val="accent2">
                <a:hueOff val="-4710551"/>
                <a:satOff val="-6290"/>
                <a:lumOff val="3726"/>
                <a:alphaOff val="0"/>
                <a:tint val="60000"/>
                <a:satMod val="120000"/>
              </a:schemeClr>
            </a:gs>
            <a:gs pos="100000">
              <a:schemeClr val="accent2">
                <a:hueOff val="-4710551"/>
                <a:satOff val="-6290"/>
                <a:lumOff val="3726"/>
                <a:alphaOff val="0"/>
                <a:tint val="90000"/>
                <a:alpha val="100000"/>
                <a:lumMod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a:latin typeface="Arial" panose="020B0604020202020204" pitchFamily="34" charset="0"/>
              <a:cs typeface="Arial" panose="020B0604020202020204" pitchFamily="34" charset="0"/>
            </a:rPr>
            <a:t>Remembering</a:t>
          </a:r>
        </a:p>
      </dsp:txBody>
      <dsp:txXfrm>
        <a:off x="1560194" y="4476750"/>
        <a:ext cx="5795010" cy="895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D5D91-64CB-4764-87D2-729580A2A6DB}">
      <dsp:nvSpPr>
        <dsp:cNvPr id="0" name=""/>
        <dsp:cNvSpPr/>
      </dsp:nvSpPr>
      <dsp:spPr>
        <a:xfrm>
          <a:off x="3230655" y="940"/>
          <a:ext cx="1747600" cy="1135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Concrete Experience</a:t>
          </a:r>
        </a:p>
        <a:p>
          <a:pPr lvl="0" algn="ctr" defTabSz="577850">
            <a:lnSpc>
              <a:spcPct val="90000"/>
            </a:lnSpc>
            <a:spcBef>
              <a:spcPct val="0"/>
            </a:spcBef>
            <a:spcAft>
              <a:spcPct val="35000"/>
            </a:spcAft>
          </a:pPr>
          <a:r>
            <a:rPr lang="en-GB" sz="1300" kern="1200">
              <a:latin typeface="Arial" panose="020B0604020202020204" pitchFamily="34" charset="0"/>
              <a:cs typeface="Arial" panose="020B0604020202020204" pitchFamily="34" charset="0"/>
            </a:rPr>
            <a:t>Doning/having an experience</a:t>
          </a:r>
        </a:p>
      </dsp:txBody>
      <dsp:txXfrm>
        <a:off x="3286107" y="56392"/>
        <a:ext cx="1636696" cy="1025036"/>
      </dsp:txXfrm>
    </dsp:sp>
    <dsp:sp modelId="{AAA5E3EE-F3E2-4865-9EF4-515167FA60A4}">
      <dsp:nvSpPr>
        <dsp:cNvPr id="0" name=""/>
        <dsp:cNvSpPr/>
      </dsp:nvSpPr>
      <dsp:spPr>
        <a:xfrm>
          <a:off x="2228505" y="568911"/>
          <a:ext cx="3751900" cy="3751900"/>
        </a:xfrm>
        <a:custGeom>
          <a:avLst/>
          <a:gdLst/>
          <a:ahLst/>
          <a:cxnLst/>
          <a:rect l="0" t="0" r="0" b="0"/>
          <a:pathLst>
            <a:path>
              <a:moveTo>
                <a:pt x="2990772" y="367188"/>
              </a:moveTo>
              <a:arcTo wR="1875950" hR="1875950" stAng="18387640" swAng="16329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5FE6C58-FA87-4FC9-B762-1DBF44BE905D}">
      <dsp:nvSpPr>
        <dsp:cNvPr id="0" name=""/>
        <dsp:cNvSpPr/>
      </dsp:nvSpPr>
      <dsp:spPr>
        <a:xfrm>
          <a:off x="5106606" y="1876891"/>
          <a:ext cx="1747600" cy="1135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Reflective Observation</a:t>
          </a:r>
        </a:p>
        <a:p>
          <a:pPr lvl="0" algn="ctr" defTabSz="577850">
            <a:lnSpc>
              <a:spcPct val="90000"/>
            </a:lnSpc>
            <a:spcBef>
              <a:spcPct val="0"/>
            </a:spcBef>
            <a:spcAft>
              <a:spcPct val="35000"/>
            </a:spcAft>
          </a:pPr>
          <a:r>
            <a:rPr lang="en-GB" sz="1300" kern="1200">
              <a:latin typeface="Arial" panose="020B0604020202020204" pitchFamily="34" charset="0"/>
              <a:cs typeface="Arial" panose="020B0604020202020204" pitchFamily="34" charset="0"/>
            </a:rPr>
            <a:t>Reviewing/reflecting on the experience</a:t>
          </a:r>
        </a:p>
      </dsp:txBody>
      <dsp:txXfrm>
        <a:off x="5162058" y="1932343"/>
        <a:ext cx="1636696" cy="1025036"/>
      </dsp:txXfrm>
    </dsp:sp>
    <dsp:sp modelId="{EDBA03F8-28B6-4AED-AEE3-46BAA5889C77}">
      <dsp:nvSpPr>
        <dsp:cNvPr id="0" name=""/>
        <dsp:cNvSpPr/>
      </dsp:nvSpPr>
      <dsp:spPr>
        <a:xfrm>
          <a:off x="2228505" y="568911"/>
          <a:ext cx="3751900" cy="3751900"/>
        </a:xfrm>
        <a:custGeom>
          <a:avLst/>
          <a:gdLst/>
          <a:ahLst/>
          <a:cxnLst/>
          <a:rect l="0" t="0" r="0" b="0"/>
          <a:pathLst>
            <a:path>
              <a:moveTo>
                <a:pt x="3557381" y="2707803"/>
              </a:moveTo>
              <a:arcTo wR="1875950" hR="1875950" stAng="1579376" swAng="16329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1A764E7-0E77-4491-819B-F565014654DB}">
      <dsp:nvSpPr>
        <dsp:cNvPr id="0" name=""/>
        <dsp:cNvSpPr/>
      </dsp:nvSpPr>
      <dsp:spPr>
        <a:xfrm>
          <a:off x="3230655" y="3752841"/>
          <a:ext cx="1747600" cy="1135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Abstract Conceptualisation</a:t>
          </a:r>
        </a:p>
        <a:p>
          <a:pPr lvl="0" algn="ctr" defTabSz="577850">
            <a:lnSpc>
              <a:spcPct val="90000"/>
            </a:lnSpc>
            <a:spcBef>
              <a:spcPct val="0"/>
            </a:spcBef>
            <a:spcAft>
              <a:spcPct val="35000"/>
            </a:spcAft>
          </a:pPr>
          <a:r>
            <a:rPr lang="en-GB" sz="1300" kern="1200">
              <a:latin typeface="Arial" panose="020B0604020202020204" pitchFamily="34" charset="0"/>
              <a:cs typeface="Arial" panose="020B0604020202020204" pitchFamily="34" charset="0"/>
            </a:rPr>
            <a:t>concluding/learning from the experience</a:t>
          </a:r>
        </a:p>
      </dsp:txBody>
      <dsp:txXfrm>
        <a:off x="3286107" y="3808293"/>
        <a:ext cx="1636696" cy="1025036"/>
      </dsp:txXfrm>
    </dsp:sp>
    <dsp:sp modelId="{B089B240-5F89-474C-8A9A-BF297EAEC93C}">
      <dsp:nvSpPr>
        <dsp:cNvPr id="0" name=""/>
        <dsp:cNvSpPr/>
      </dsp:nvSpPr>
      <dsp:spPr>
        <a:xfrm>
          <a:off x="2228505" y="568911"/>
          <a:ext cx="3751900" cy="3751900"/>
        </a:xfrm>
        <a:custGeom>
          <a:avLst/>
          <a:gdLst/>
          <a:ahLst/>
          <a:cxnLst/>
          <a:rect l="0" t="0" r="0" b="0"/>
          <a:pathLst>
            <a:path>
              <a:moveTo>
                <a:pt x="761128" y="3384711"/>
              </a:moveTo>
              <a:arcTo wR="1875950" hR="1875950" stAng="7587640" swAng="16329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49589A6-6DEC-4CBE-8A49-0EA483B9F301}">
      <dsp:nvSpPr>
        <dsp:cNvPr id="0" name=""/>
        <dsp:cNvSpPr/>
      </dsp:nvSpPr>
      <dsp:spPr>
        <a:xfrm>
          <a:off x="1354705" y="1876891"/>
          <a:ext cx="1747600" cy="113594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Active Experimentation</a:t>
          </a:r>
        </a:p>
        <a:p>
          <a:pPr lvl="0" algn="ctr" defTabSz="577850">
            <a:lnSpc>
              <a:spcPct val="90000"/>
            </a:lnSpc>
            <a:spcBef>
              <a:spcPct val="0"/>
            </a:spcBef>
            <a:spcAft>
              <a:spcPct val="35000"/>
            </a:spcAft>
          </a:pPr>
          <a:r>
            <a:rPr lang="en-GB" sz="1300" kern="1200">
              <a:latin typeface="Arial" panose="020B0604020202020204" pitchFamily="34" charset="0"/>
              <a:cs typeface="Arial" panose="020B0604020202020204" pitchFamily="34" charset="0"/>
            </a:rPr>
            <a:t>Planning/trying out what you have learned</a:t>
          </a:r>
        </a:p>
      </dsp:txBody>
      <dsp:txXfrm>
        <a:off x="1410157" y="1932343"/>
        <a:ext cx="1636696" cy="1025036"/>
      </dsp:txXfrm>
    </dsp:sp>
    <dsp:sp modelId="{1E03B3BA-63C8-4515-8076-31F1F9A9B5FE}">
      <dsp:nvSpPr>
        <dsp:cNvPr id="0" name=""/>
        <dsp:cNvSpPr/>
      </dsp:nvSpPr>
      <dsp:spPr>
        <a:xfrm>
          <a:off x="2228505" y="568911"/>
          <a:ext cx="3751900" cy="3751900"/>
        </a:xfrm>
        <a:custGeom>
          <a:avLst/>
          <a:gdLst/>
          <a:ahLst/>
          <a:cxnLst/>
          <a:rect l="0" t="0" r="0" b="0"/>
          <a:pathLst>
            <a:path>
              <a:moveTo>
                <a:pt x="194519" y="1044097"/>
              </a:moveTo>
              <a:arcTo wR="1875950" hR="1875950" stAng="12379376" swAng="16329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E47D6-D26B-47DA-819D-7D0352CF67F4}">
      <dsp:nvSpPr>
        <dsp:cNvPr id="0" name=""/>
        <dsp:cNvSpPr/>
      </dsp:nvSpPr>
      <dsp:spPr>
        <a:xfrm>
          <a:off x="2934925" y="-109302"/>
          <a:ext cx="1584172" cy="1662599"/>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Experience</a:t>
          </a:r>
        </a:p>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Actions past/present</a:t>
          </a:r>
          <a:endParaRPr lang="en-GB" sz="1400" kern="1200" dirty="0">
            <a:latin typeface="Arial" panose="020B0604020202020204" pitchFamily="34" charset="0"/>
            <a:cs typeface="Arial" panose="020B0604020202020204" pitchFamily="34" charset="0"/>
          </a:endParaRPr>
        </a:p>
      </dsp:txBody>
      <dsp:txXfrm>
        <a:off x="3166922" y="134180"/>
        <a:ext cx="1120178" cy="1175635"/>
      </dsp:txXfrm>
    </dsp:sp>
    <dsp:sp modelId="{7C729D6F-0B18-4649-ADF1-4CC4AE03E98F}">
      <dsp:nvSpPr>
        <dsp:cNvPr id="0" name=""/>
        <dsp:cNvSpPr/>
      </dsp:nvSpPr>
      <dsp:spPr>
        <a:xfrm rot="2700000">
          <a:off x="4339265" y="1236803"/>
          <a:ext cx="263840" cy="45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4350857" y="1300566"/>
        <a:ext cx="184688" cy="275243"/>
      </dsp:txXfrm>
    </dsp:sp>
    <dsp:sp modelId="{B1881A07-F916-464E-AAB6-93D7C621EDDE}">
      <dsp:nvSpPr>
        <dsp:cNvPr id="0" name=""/>
        <dsp:cNvSpPr/>
      </dsp:nvSpPr>
      <dsp:spPr>
        <a:xfrm>
          <a:off x="4371548" y="1485119"/>
          <a:ext cx="1597655" cy="13604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Observation</a:t>
          </a:r>
        </a:p>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Documenting what happened</a:t>
          </a:r>
          <a:endParaRPr lang="en-GB" sz="1400" kern="1200" dirty="0">
            <a:latin typeface="Arial" panose="020B0604020202020204" pitchFamily="34" charset="0"/>
            <a:cs typeface="Arial" panose="020B0604020202020204" pitchFamily="34" charset="0"/>
          </a:endParaRPr>
        </a:p>
      </dsp:txBody>
      <dsp:txXfrm>
        <a:off x="4605519" y="1684357"/>
        <a:ext cx="1129713" cy="962009"/>
      </dsp:txXfrm>
    </dsp:sp>
    <dsp:sp modelId="{B82FD2D4-F6A5-4977-B191-6668E59105F3}">
      <dsp:nvSpPr>
        <dsp:cNvPr id="0" name=""/>
        <dsp:cNvSpPr/>
      </dsp:nvSpPr>
      <dsp:spPr>
        <a:xfrm rot="8100000">
          <a:off x="4321206" y="2640768"/>
          <a:ext cx="288790" cy="45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10800000">
        <a:off x="4395155" y="2701884"/>
        <a:ext cx="202153" cy="275243"/>
      </dsp:txXfrm>
    </dsp:sp>
    <dsp:sp modelId="{6D105DA5-9BDC-4483-B43B-46ABD563A8AC}">
      <dsp:nvSpPr>
        <dsp:cNvPr id="0" name=""/>
        <dsp:cNvSpPr/>
      </dsp:nvSpPr>
      <dsp:spPr>
        <a:xfrm>
          <a:off x="2947321" y="2859681"/>
          <a:ext cx="1559380" cy="149809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Reflection</a:t>
          </a:r>
        </a:p>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Making sense, investigating, theorising</a:t>
          </a:r>
          <a:endParaRPr lang="en-GB" sz="1400" kern="1200" dirty="0">
            <a:latin typeface="Arial" panose="020B0604020202020204" pitchFamily="34" charset="0"/>
            <a:cs typeface="Arial" panose="020B0604020202020204" pitchFamily="34" charset="0"/>
          </a:endParaRPr>
        </a:p>
      </dsp:txBody>
      <dsp:txXfrm>
        <a:off x="3175687" y="3079071"/>
        <a:ext cx="1102648" cy="1059312"/>
      </dsp:txXfrm>
    </dsp:sp>
    <dsp:sp modelId="{F9821344-21BE-4C54-8DF8-9887A9E6135D}">
      <dsp:nvSpPr>
        <dsp:cNvPr id="0" name=""/>
        <dsp:cNvSpPr/>
      </dsp:nvSpPr>
      <dsp:spPr>
        <a:xfrm rot="13461503">
          <a:off x="2898216" y="2688527"/>
          <a:ext cx="244630" cy="45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rot="10800000">
        <a:off x="2961146" y="2805929"/>
        <a:ext cx="171241" cy="275243"/>
      </dsp:txXfrm>
    </dsp:sp>
    <dsp:sp modelId="{F72F43CE-37F1-401E-A03B-96376DC21810}">
      <dsp:nvSpPr>
        <dsp:cNvPr id="0" name=""/>
        <dsp:cNvSpPr/>
      </dsp:nvSpPr>
      <dsp:spPr>
        <a:xfrm>
          <a:off x="1338350" y="1369463"/>
          <a:ext cx="1816069" cy="158286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b="1" kern="1200" dirty="0" smtClean="0">
              <a:latin typeface="Arial" panose="020B0604020202020204" pitchFamily="34" charset="0"/>
              <a:cs typeface="Arial" panose="020B0604020202020204" pitchFamily="34" charset="0"/>
            </a:rPr>
            <a:t>Planning</a:t>
          </a:r>
        </a:p>
        <a:p>
          <a:pPr lvl="0" algn="ctr" defTabSz="622300">
            <a:lnSpc>
              <a:spcPct val="90000"/>
            </a:lnSpc>
            <a:spcBef>
              <a:spcPct val="0"/>
            </a:spcBef>
            <a:spcAft>
              <a:spcPct val="35000"/>
            </a:spcAft>
          </a:pPr>
          <a:r>
            <a:rPr lang="en-GB" sz="1400" kern="1200" dirty="0" smtClean="0">
              <a:latin typeface="Arial" panose="020B0604020202020204" pitchFamily="34" charset="0"/>
              <a:cs typeface="Arial" panose="020B0604020202020204" pitchFamily="34" charset="0"/>
            </a:rPr>
            <a:t>Making plans in order to take (further) action</a:t>
          </a:r>
          <a:endParaRPr lang="en-GB" sz="1400" kern="1200" dirty="0">
            <a:latin typeface="Arial" panose="020B0604020202020204" pitchFamily="34" charset="0"/>
            <a:cs typeface="Arial" panose="020B0604020202020204" pitchFamily="34" charset="0"/>
          </a:endParaRPr>
        </a:p>
      </dsp:txBody>
      <dsp:txXfrm>
        <a:off x="1604307" y="1601269"/>
        <a:ext cx="1284155" cy="1119255"/>
      </dsp:txXfrm>
    </dsp:sp>
    <dsp:sp modelId="{ADCA6082-F2D8-475C-9D15-FB2C67A00467}">
      <dsp:nvSpPr>
        <dsp:cNvPr id="0" name=""/>
        <dsp:cNvSpPr/>
      </dsp:nvSpPr>
      <dsp:spPr>
        <a:xfrm rot="18949130">
          <a:off x="2886510" y="1204163"/>
          <a:ext cx="216664" cy="45873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a:p>
      </dsp:txBody>
      <dsp:txXfrm>
        <a:off x="2895703" y="1318560"/>
        <a:ext cx="151665" cy="27524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8BA32C1-484B-4C51-9590-117AF0EC21F6}" type="datetimeFigureOut">
              <a:rPr lang="en-GB" smtClean="0"/>
              <a:t>11/04/2016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FD83B46-9CE3-4794-90FC-571FD66C8C77}" type="slidenum">
              <a:rPr lang="en-GB" smtClean="0"/>
              <a:t>‹#›</a:t>
            </a:fld>
            <a:endParaRPr lang="en-GB"/>
          </a:p>
        </p:txBody>
      </p:sp>
    </p:spTree>
    <p:extLst>
      <p:ext uri="{BB962C8B-B14F-4D97-AF65-F5344CB8AC3E}">
        <p14:creationId xmlns:p14="http://schemas.microsoft.com/office/powerpoint/2010/main" val="367230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254BD5-4C12-44AC-BF41-4C173D20949D}" type="slidenum">
              <a:rPr lang="en-GB" smtClean="0"/>
              <a:t>6</a:t>
            </a:fld>
            <a:endParaRPr lang="en-GB"/>
          </a:p>
        </p:txBody>
      </p:sp>
    </p:spTree>
    <p:extLst>
      <p:ext uri="{BB962C8B-B14F-4D97-AF65-F5344CB8AC3E}">
        <p14:creationId xmlns:p14="http://schemas.microsoft.com/office/powerpoint/2010/main" val="201715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E58C54-C2B3-4EE7-969B-CE639CDB44DE}"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6FDC-6142-474A-A822-15C65D31868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58C54-C2B3-4EE7-969B-CE639CDB44DE}"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6FDC-6142-474A-A822-15C65D31868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1E58C54-C2B3-4EE7-969B-CE639CDB44DE}"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6FDC-6142-474A-A822-15C65D31868C}" type="slidenum">
              <a:rPr lang="en-GB" smtClean="0"/>
              <a:t>‹#›</a:t>
            </a:fld>
            <a:endParaRPr lang="en-GB"/>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E58C54-C2B3-4EE7-969B-CE639CDB44DE}"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6FDC-6142-474A-A822-15C65D31868C}" type="slidenum">
              <a:rPr lang="en-GB" smtClean="0"/>
              <a:t>‹#›</a:t>
            </a:fld>
            <a:endParaRPr lang="en-GB"/>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E58C54-C2B3-4EE7-969B-CE639CDB44DE}" type="datetimeFigureOut">
              <a:rPr lang="en-GB" smtClean="0"/>
              <a:t>11/04/2016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3F6FDC-6142-474A-A822-15C65D31868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1E58C54-C2B3-4EE7-969B-CE639CDB44DE}"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F6FDC-6142-474A-A822-15C65D31868C}" type="slidenum">
              <a:rPr lang="en-GB" smtClean="0"/>
              <a:t>‹#›</a:t>
            </a:fld>
            <a:endParaRPr lang="en-GB"/>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E58C54-C2B3-4EE7-969B-CE639CDB44DE}" type="datetimeFigureOut">
              <a:rPr lang="en-GB" smtClean="0"/>
              <a:t>11/04/2016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3F6FDC-6142-474A-A822-15C65D31868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E58C54-C2B3-4EE7-969B-CE639CDB44DE}" type="datetimeFigureOut">
              <a:rPr lang="en-GB" smtClean="0"/>
              <a:t>11/04/2016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3F6FDC-6142-474A-A822-15C65D31868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1E58C54-C2B3-4EE7-969B-CE639CDB44DE}" type="datetimeFigureOut">
              <a:rPr lang="en-GB" smtClean="0"/>
              <a:t>11/04/2016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3F6FDC-6142-474A-A822-15C65D31868C}" type="slidenum">
              <a:rPr lang="en-GB" smtClean="0"/>
              <a:t>‹#›</a:t>
            </a:fld>
            <a:endParaRPr lang="en-GB"/>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1E58C54-C2B3-4EE7-969B-CE639CDB44DE}"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F6FDC-6142-474A-A822-15C65D31868C}" type="slidenum">
              <a:rPr lang="en-GB" smtClean="0"/>
              <a:t>‹#›</a:t>
            </a:fld>
            <a:endParaRPr lang="en-GB"/>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58C54-C2B3-4EE7-969B-CE639CDB44DE}" type="datetimeFigureOut">
              <a:rPr lang="en-GB" smtClean="0"/>
              <a:t>11/04/2016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3F6FDC-6142-474A-A822-15C65D31868C}" type="slidenum">
              <a:rPr lang="en-GB" smtClean="0"/>
              <a:t>‹#›</a:t>
            </a:fld>
            <a:endParaRPr lang="en-GB"/>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1E58C54-C2B3-4EE7-969B-CE639CDB44DE}" type="datetimeFigureOut">
              <a:rPr lang="en-GB" smtClean="0"/>
              <a:t>11/04/2016</a:t>
            </a:fld>
            <a:endParaRPr lang="en-GB"/>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GB"/>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63F6FDC-6142-474A-A822-15C65D31868C}" type="slidenum">
              <a:rPr lang="en-GB" smtClean="0"/>
              <a:t>‹#›</a:t>
            </a:fld>
            <a:endParaRPr lang="en-GB"/>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uk/url?sa=i&amp;rct=j&amp;q=&amp;esrc=s&amp;frm=1&amp;source=images&amp;cd=&amp;cad=rja&amp;uact=8&amp;ved=0CAcQjRw&amp;url=https://www.flickr.com/photos/gforsythe/6810638539/&amp;ei=MR_KVNSsN7Kt7AaJ8IBg&amp;bvm=bv.84607526,d.ZGU&amp;psig=AFQjCNGl5WK0flBixfGDfijZ-x1P4SlxRg&amp;ust=1422618792701490" TargetMode="Externa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780108"/>
          </a:xfrm>
        </p:spPr>
        <p:txBody>
          <a:bodyPr/>
          <a:lstStyle/>
          <a:p>
            <a:r>
              <a:rPr lang="en-GB" dirty="0" smtClean="0">
                <a:latin typeface="Arial" panose="020B0604020202020204" pitchFamily="34" charset="0"/>
                <a:cs typeface="Arial" panose="020B0604020202020204" pitchFamily="34" charset="0"/>
              </a:rPr>
              <a:t>Reflective Writing</a:t>
            </a:r>
            <a:endParaRPr lang="en-GB" dirty="0">
              <a:latin typeface="Arial" panose="020B0604020202020204" pitchFamily="34" charset="0"/>
              <a:cs typeface="Arial" panose="020B0604020202020204" pitchFamily="34" charset="0"/>
            </a:endParaRPr>
          </a:p>
        </p:txBody>
      </p:sp>
      <p:pic>
        <p:nvPicPr>
          <p:cNvPr id="1026" name="Picture 2" descr="C:\Users\asempl10\AppData\Local\Microsoft\Windows\Temporary Internet Files\Content.IE5\VI1UIZ56\writi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918460"/>
            <a:ext cx="1524000" cy="102108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empl10\AppData\Local\Microsoft\Windows\Temporary Internet Files\Content.IE5\9ABFUW5M\journal-writ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572" y="2708920"/>
            <a:ext cx="47625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16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404664"/>
            <a:ext cx="7772400" cy="815404"/>
          </a:xfrm>
        </p:spPr>
        <p:txBody>
          <a:bodyPr/>
          <a:lstStyle/>
          <a:p>
            <a:r>
              <a:rPr lang="en-GB" dirty="0" smtClean="0">
                <a:latin typeface="Arial" panose="020B0604020202020204" pitchFamily="34" charset="0"/>
                <a:cs typeface="Arial" panose="020B0604020202020204" pitchFamily="34" charset="0"/>
              </a:rPr>
              <a:t>Why Write Reflectively?</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95536" y="1340768"/>
            <a:ext cx="8424936" cy="5040560"/>
          </a:xfrm>
        </p:spPr>
        <p:txBody>
          <a:bodyPr>
            <a:normAutofit lnSpcReduction="10000"/>
          </a:bodyPr>
          <a:lstStyle/>
          <a:p>
            <a:pPr marL="342900" indent="-342900" algn="l">
              <a:buClr>
                <a:schemeClr val="tx2"/>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To enable self-evaluation and improvement of work</a:t>
            </a:r>
          </a:p>
          <a:p>
            <a:pPr marL="457200" indent="-457200" algn="l">
              <a:buClr>
                <a:schemeClr val="tx2"/>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It’s individual and expressive</a:t>
            </a:r>
          </a:p>
          <a:p>
            <a:pPr marL="342900" indent="-342900" algn="l">
              <a:buClr>
                <a:schemeClr val="tx2"/>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It encourages responsibility for our own learning</a:t>
            </a:r>
          </a:p>
          <a:p>
            <a:pPr marL="342900" indent="-342900" algn="l">
              <a:buClr>
                <a:schemeClr val="tx2"/>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It keeps us questioning</a:t>
            </a:r>
          </a:p>
          <a:p>
            <a:pPr marL="342900" indent="-342900" algn="l">
              <a:buClr>
                <a:schemeClr val="tx2"/>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Individuals can make sense of their own narrative and make discoveries though the very act of writing reflectively</a:t>
            </a:r>
          </a:p>
          <a:p>
            <a:pPr marL="342900" indent="-342900" algn="l">
              <a:buClr>
                <a:schemeClr val="tx2"/>
              </a:buClr>
              <a:buFont typeface="Arial" panose="020B0604020202020204" pitchFamily="34" charset="0"/>
              <a:buChar char="•"/>
            </a:pPr>
            <a:endParaRPr lang="en-GB" sz="3400" dirty="0" smtClean="0">
              <a:solidFill>
                <a:schemeClr val="tx2"/>
              </a:solidFill>
            </a:endParaRPr>
          </a:p>
          <a:p>
            <a:pPr marL="342900" indent="-342900" algn="l">
              <a:buFont typeface="Arial" panose="020B0604020202020204" pitchFamily="34" charset="0"/>
              <a:buChar char="•"/>
            </a:pPr>
            <a:endParaRPr lang="en-GB" sz="3400" dirty="0" smtClean="0"/>
          </a:p>
          <a:p>
            <a:pPr marL="342900" indent="-342900" algn="l">
              <a:buFont typeface="Arial" panose="020B0604020202020204" pitchFamily="34" charset="0"/>
              <a:buChar char="•"/>
            </a:pPr>
            <a:endParaRPr lang="en-GB" sz="3400" dirty="0"/>
          </a:p>
        </p:txBody>
      </p:sp>
    </p:spTree>
    <p:extLst>
      <p:ext uri="{BB962C8B-B14F-4D97-AF65-F5344CB8AC3E}">
        <p14:creationId xmlns:p14="http://schemas.microsoft.com/office/powerpoint/2010/main" val="7784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60648"/>
            <a:ext cx="7772400" cy="988020"/>
          </a:xfrm>
        </p:spPr>
        <p:txBody>
          <a:bodyPr/>
          <a:lstStyle/>
          <a:p>
            <a:r>
              <a:rPr lang="en-GB" dirty="0">
                <a:latin typeface="Arial" panose="020B0604020202020204" pitchFamily="34" charset="0"/>
                <a:cs typeface="Arial" panose="020B0604020202020204" pitchFamily="34" charset="0"/>
              </a:rPr>
              <a:t>Why Write Reflectively?</a:t>
            </a:r>
          </a:p>
        </p:txBody>
      </p:sp>
      <p:sp>
        <p:nvSpPr>
          <p:cNvPr id="3" name="Subtitle 2"/>
          <p:cNvSpPr>
            <a:spLocks noGrp="1"/>
          </p:cNvSpPr>
          <p:nvPr>
            <p:ph type="subTitle" idx="1"/>
          </p:nvPr>
        </p:nvSpPr>
        <p:spPr>
          <a:xfrm>
            <a:off x="467544" y="1556792"/>
            <a:ext cx="8208912" cy="3744416"/>
          </a:xfrm>
        </p:spPr>
        <p:txBody>
          <a:bodyPr>
            <a:normAutofit/>
          </a:bodyPr>
          <a:lstStyle/>
          <a:p>
            <a:r>
              <a:rPr lang="en-GB" sz="6300" dirty="0" smtClean="0">
                <a:latin typeface="Arial" panose="020B0604020202020204" pitchFamily="34" charset="0"/>
                <a:cs typeface="Arial" panose="020B0604020202020204" pitchFamily="34" charset="0"/>
              </a:rPr>
              <a:t>“</a:t>
            </a:r>
            <a:r>
              <a:rPr lang="en-GB" sz="4800" dirty="0" smtClean="0">
                <a:latin typeface="Arial" panose="020B0604020202020204" pitchFamily="34" charset="0"/>
                <a:cs typeface="Arial" panose="020B0604020202020204" pitchFamily="34" charset="0"/>
              </a:rPr>
              <a:t>Writing no longer merely “captures” reality, it helps “construct” it </a:t>
            </a:r>
          </a:p>
          <a:p>
            <a:r>
              <a:rPr lang="en-GB" dirty="0" smtClean="0">
                <a:solidFill>
                  <a:srgbClr val="7030A0"/>
                </a:solidFill>
                <a:latin typeface="Arial" panose="020B0604020202020204" pitchFamily="34" charset="0"/>
                <a:cs typeface="Arial" panose="020B0604020202020204" pitchFamily="34" charset="0"/>
              </a:rPr>
              <a:t>(Plummer 2001, p. 171; cited in Bolton, 2005)</a:t>
            </a:r>
            <a:endParaRPr lang="en-GB" dirty="0">
              <a:solidFill>
                <a:srgbClr val="7030A0"/>
              </a:solidFill>
              <a:latin typeface="Arial" panose="020B0604020202020204" pitchFamily="34" charset="0"/>
              <a:cs typeface="Arial" panose="020B0604020202020204" pitchFamily="34" charset="0"/>
            </a:endParaRPr>
          </a:p>
        </p:txBody>
      </p:sp>
      <p:sp>
        <p:nvSpPr>
          <p:cNvPr id="4" name="Rectangle 3"/>
          <p:cNvSpPr/>
          <p:nvPr/>
        </p:nvSpPr>
        <p:spPr>
          <a:xfrm>
            <a:off x="938133" y="4437112"/>
            <a:ext cx="7136698" cy="2123658"/>
          </a:xfrm>
          <a:prstGeom prst="rect">
            <a:avLst/>
          </a:prstGeom>
          <a:noFill/>
        </p:spPr>
        <p:txBody>
          <a:bodyPr wrap="none" lIns="91440" tIns="45720" rIns="91440" bIns="45720">
            <a:spAutoFit/>
          </a:bodyPr>
          <a:lstStyle/>
          <a:p>
            <a:pPr algn="ctr"/>
            <a:r>
              <a:rPr lang="en-US" sz="4400" b="1" dirty="0" smtClean="0">
                <a:ln w="10541" cmpd="sng">
                  <a:solidFill>
                    <a:schemeClr val="accent1">
                      <a:shade val="88000"/>
                      <a:satMod val="110000"/>
                    </a:schemeClr>
                  </a:solidFill>
                  <a:prstDash val="solid"/>
                </a:ln>
                <a:solidFill>
                  <a:schemeClr val="tx2">
                    <a:lumMod val="50000"/>
                  </a:schemeClr>
                </a:solidFill>
                <a:latin typeface="Arial" panose="020B0604020202020204" pitchFamily="34" charset="0"/>
                <a:cs typeface="Arial" panose="020B0604020202020204" pitchFamily="34" charset="0"/>
              </a:rPr>
              <a:t>You direct and control the</a:t>
            </a:r>
          </a:p>
          <a:p>
            <a:pPr algn="ctr"/>
            <a:r>
              <a:rPr lang="en-US" sz="4400" b="1" dirty="0" smtClean="0">
                <a:ln w="10541" cmpd="sng">
                  <a:solidFill>
                    <a:schemeClr val="accent1">
                      <a:shade val="88000"/>
                      <a:satMod val="110000"/>
                    </a:schemeClr>
                  </a:solidFill>
                  <a:prstDash val="solid"/>
                </a:ln>
                <a:solidFill>
                  <a:schemeClr val="tx2">
                    <a:lumMod val="50000"/>
                  </a:schemeClr>
                </a:solidFill>
                <a:latin typeface="Arial" panose="020B0604020202020204" pitchFamily="34" charset="0"/>
                <a:cs typeface="Arial" panose="020B0604020202020204" pitchFamily="34" charset="0"/>
              </a:rPr>
              <a:t> direction of </a:t>
            </a:r>
          </a:p>
          <a:p>
            <a:pPr algn="ctr"/>
            <a:r>
              <a:rPr lang="en-US" sz="4400" b="1" dirty="0" smtClean="0">
                <a:ln w="10541" cmpd="sng">
                  <a:solidFill>
                    <a:schemeClr val="accent1">
                      <a:shade val="88000"/>
                      <a:satMod val="110000"/>
                    </a:schemeClr>
                  </a:solidFill>
                  <a:prstDash val="solid"/>
                </a:ln>
                <a:solidFill>
                  <a:schemeClr val="tx2">
                    <a:lumMod val="50000"/>
                  </a:schemeClr>
                </a:solidFill>
                <a:latin typeface="Arial" panose="020B0604020202020204" pitchFamily="34" charset="0"/>
                <a:cs typeface="Arial" panose="020B0604020202020204" pitchFamily="34" charset="0"/>
              </a:rPr>
              <a:t>your own learning</a:t>
            </a:r>
            <a:endParaRPr lang="en-US" sz="4400" b="1" dirty="0">
              <a:ln w="10541" cmpd="sng">
                <a:solidFill>
                  <a:schemeClr val="accent1">
                    <a:shade val="88000"/>
                    <a:satMod val="110000"/>
                  </a:schemeClr>
                </a:solidFill>
                <a:prstDash val="solid"/>
              </a:ln>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044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548680"/>
            <a:ext cx="7772400" cy="887412"/>
          </a:xfrm>
        </p:spPr>
        <p:txBody>
          <a:bodyPr/>
          <a:lstStyle/>
          <a:p>
            <a:r>
              <a:rPr lang="en-GB" dirty="0" smtClean="0">
                <a:latin typeface="Arial" panose="020B0604020202020204" pitchFamily="34" charset="0"/>
                <a:cs typeface="Arial" panose="020B0604020202020204" pitchFamily="34" charset="0"/>
              </a:rPr>
              <a:t>Format</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75656" y="1556792"/>
            <a:ext cx="6400800" cy="4536504"/>
          </a:xfrm>
        </p:spPr>
        <p:txBody>
          <a:bodyPr>
            <a:normAutofit fontScale="92500"/>
          </a:bodyPr>
          <a:lstStyle/>
          <a:p>
            <a:r>
              <a:rPr lang="en-GB" sz="4400" dirty="0" smtClean="0">
                <a:solidFill>
                  <a:schemeClr val="tx2"/>
                </a:solidFill>
                <a:latin typeface="Arial" panose="020B0604020202020204" pitchFamily="34" charset="0"/>
                <a:cs typeface="Arial" panose="020B0604020202020204" pitchFamily="34" charset="0"/>
              </a:rPr>
              <a:t>This will depend on what the tutor wants:</a:t>
            </a:r>
          </a:p>
          <a:p>
            <a:pPr marL="571500" indent="-571500" algn="l">
              <a:buClr>
                <a:schemeClr val="tx1"/>
              </a:buClr>
              <a:buFont typeface="Arial" panose="020B0604020202020204" pitchFamily="34" charset="0"/>
              <a:buChar char="•"/>
            </a:pPr>
            <a:r>
              <a:rPr lang="en-GB" sz="4400" dirty="0" smtClean="0">
                <a:solidFill>
                  <a:srgbClr val="7030A0"/>
                </a:solidFill>
                <a:latin typeface="Arial" panose="020B0604020202020204" pitchFamily="34" charset="0"/>
                <a:cs typeface="Arial" panose="020B0604020202020204" pitchFamily="34" charset="0"/>
              </a:rPr>
              <a:t>It can be an assignment</a:t>
            </a:r>
          </a:p>
          <a:p>
            <a:pPr marL="571500" indent="-571500" algn="l">
              <a:buClr>
                <a:schemeClr val="tx1"/>
              </a:buClr>
              <a:buFont typeface="Arial" panose="020B0604020202020204" pitchFamily="34" charset="0"/>
              <a:buChar char="•"/>
            </a:pPr>
            <a:r>
              <a:rPr lang="en-GB" sz="4400" dirty="0" smtClean="0">
                <a:solidFill>
                  <a:srgbClr val="7030A0"/>
                </a:solidFill>
                <a:latin typeface="Arial" panose="020B0604020202020204" pitchFamily="34" charset="0"/>
                <a:cs typeface="Arial" panose="020B0604020202020204" pitchFamily="34" charset="0"/>
              </a:rPr>
              <a:t>A journal including images/art work</a:t>
            </a:r>
          </a:p>
          <a:p>
            <a:pPr marL="571500" indent="-571500" algn="l">
              <a:buClr>
                <a:schemeClr val="tx1"/>
              </a:buClr>
              <a:buFont typeface="Arial" panose="020B0604020202020204" pitchFamily="34" charset="0"/>
              <a:buChar char="•"/>
            </a:pPr>
            <a:r>
              <a:rPr lang="en-GB" sz="4400" dirty="0" smtClean="0">
                <a:solidFill>
                  <a:srgbClr val="7030A0"/>
                </a:solidFill>
                <a:latin typeface="Arial" panose="020B0604020202020204" pitchFamily="34" charset="0"/>
                <a:cs typeface="Arial" panose="020B0604020202020204" pitchFamily="34" charset="0"/>
              </a:rPr>
              <a:t>Art work on its own</a:t>
            </a:r>
          </a:p>
          <a:p>
            <a:endParaRPr lang="en-GB" sz="4400" dirty="0"/>
          </a:p>
        </p:txBody>
      </p:sp>
    </p:spTree>
    <p:extLst>
      <p:ext uri="{BB962C8B-B14F-4D97-AF65-F5344CB8AC3E}">
        <p14:creationId xmlns:p14="http://schemas.microsoft.com/office/powerpoint/2010/main" val="612181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2656"/>
            <a:ext cx="7772400" cy="771996"/>
          </a:xfrm>
        </p:spPr>
        <p:txBody>
          <a:bodyPr/>
          <a:lstStyle/>
          <a:p>
            <a:r>
              <a:rPr lang="en-GB" dirty="0" smtClean="0">
                <a:latin typeface="Arial" panose="020B0604020202020204" pitchFamily="34" charset="0"/>
                <a:cs typeface="Arial" panose="020B0604020202020204" pitchFamily="34" charset="0"/>
              </a:rPr>
              <a:t>So </a:t>
            </a:r>
            <a:r>
              <a:rPr lang="en-GB" dirty="0">
                <a:latin typeface="Arial" panose="020B0604020202020204" pitchFamily="34" charset="0"/>
                <a:cs typeface="Arial" panose="020B0604020202020204" pitchFamily="34" charset="0"/>
              </a:rPr>
              <a:t>W</a:t>
            </a:r>
            <a:r>
              <a:rPr lang="en-GB" dirty="0" smtClean="0">
                <a:latin typeface="Arial" panose="020B0604020202020204" pitchFamily="34" charset="0"/>
                <a:cs typeface="Arial" panose="020B0604020202020204" pitchFamily="34" charset="0"/>
              </a:rPr>
              <a:t>hy </a:t>
            </a:r>
            <a:r>
              <a:rPr lang="en-GB" dirty="0">
                <a:latin typeface="Arial" panose="020B0604020202020204" pitchFamily="34" charset="0"/>
                <a:cs typeface="Arial" panose="020B0604020202020204" pitchFamily="34" charset="0"/>
              </a:rPr>
              <a:t>L</a:t>
            </a:r>
            <a:r>
              <a:rPr lang="en-GB" dirty="0" smtClean="0">
                <a:latin typeface="Arial" panose="020B0604020202020204" pitchFamily="34" charset="0"/>
                <a:cs typeface="Arial" panose="020B0604020202020204" pitchFamily="34" charset="0"/>
              </a:rPr>
              <a:t>earn Reflectively?</a:t>
            </a:r>
            <a:endParaRPr lang="en-GB" dirty="0">
              <a:latin typeface="Arial" panose="020B0604020202020204" pitchFamily="34" charset="0"/>
              <a:cs typeface="Arial" panose="020B0604020202020204" pitchFamily="34" charset="0"/>
            </a:endParaRPr>
          </a:p>
        </p:txBody>
      </p:sp>
    </p:spTree>
    <p:controls>
      <mc:AlternateContent xmlns:mc="http://schemas.openxmlformats.org/markup-compatibility/2006">
        <mc:Choice xmlns:v="urn:schemas-microsoft-com:vml" Requires="v">
          <p:control spid="3079" name="ShockwaveFlash1" r:id="rId2" imgW="6190476" imgH="3887771"/>
        </mc:Choice>
        <mc:Fallback>
          <p:control name="ShockwaveFlash1" r:id="rId2" imgW="6190476" imgH="3887771">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773238"/>
                  <a:ext cx="6191250" cy="388778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358901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0"/>
            <a:ext cx="7772400" cy="1060028"/>
          </a:xfrm>
        </p:spPr>
        <p:txBody>
          <a:bodyPr/>
          <a:lstStyle/>
          <a:p>
            <a:r>
              <a:rPr lang="en-GB" dirty="0" smtClean="0">
                <a:latin typeface="Arial" panose="020B0604020202020204" pitchFamily="34" charset="0"/>
                <a:cs typeface="Arial" panose="020B0604020202020204" pitchFamily="34" charset="0"/>
              </a:rPr>
              <a:t>Reflective Assignments</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51520" y="5301208"/>
            <a:ext cx="8712968" cy="1473200"/>
          </a:xfrm>
        </p:spPr>
        <p:txBody>
          <a:bodyPr>
            <a:noAutofit/>
          </a:bodyPr>
          <a:lstStyle/>
          <a:p>
            <a:r>
              <a:rPr lang="en-GB" sz="4400" b="1" dirty="0" smtClean="0">
                <a:solidFill>
                  <a:schemeClr val="tx2"/>
                </a:solidFill>
                <a:latin typeface="Arial" panose="020B0604020202020204" pitchFamily="34" charset="0"/>
                <a:cs typeface="Arial" panose="020B0604020202020204" pitchFamily="34" charset="0"/>
              </a:rPr>
              <a:t>Remember</a:t>
            </a:r>
            <a:r>
              <a:rPr lang="en-GB" sz="4400" dirty="0" smtClean="0">
                <a:solidFill>
                  <a:schemeClr val="tx2"/>
                </a:solidFill>
                <a:latin typeface="Arial" panose="020B0604020202020204" pitchFamily="34" charset="0"/>
                <a:cs typeface="Arial" panose="020B0604020202020204" pitchFamily="34" charset="0"/>
              </a:rPr>
              <a:t>: Keep descriptions to a minimum</a:t>
            </a:r>
            <a:endParaRPr lang="en-GB" sz="4400" dirty="0">
              <a:solidFill>
                <a:schemeClr val="tx2"/>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4128010645"/>
              </p:ext>
            </p:extLst>
          </p:nvPr>
        </p:nvGraphicFramePr>
        <p:xfrm>
          <a:off x="539552" y="1124744"/>
          <a:ext cx="734481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132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76672"/>
            <a:ext cx="7772400" cy="815404"/>
          </a:xfrm>
        </p:spPr>
        <p:txBody>
          <a:bodyPr/>
          <a:lstStyle/>
          <a:p>
            <a:r>
              <a:rPr lang="en-GB" dirty="0" smtClean="0">
                <a:latin typeface="Arial" panose="020B0604020202020204" pitchFamily="34" charset="0"/>
                <a:cs typeface="Arial" panose="020B0604020202020204" pitchFamily="34" charset="0"/>
              </a:rPr>
              <a:t>Have a Go…</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371600" y="1412776"/>
            <a:ext cx="6400800" cy="1473200"/>
          </a:xfrm>
        </p:spPr>
        <p:txBody>
          <a:bodyPr>
            <a:noAutofit/>
          </a:bodyPr>
          <a:lstStyle/>
          <a:p>
            <a:r>
              <a:rPr lang="en-GB" sz="3400" dirty="0" smtClean="0">
                <a:solidFill>
                  <a:schemeClr val="tx2"/>
                </a:solidFill>
                <a:latin typeface="Arial" panose="020B0604020202020204" pitchFamily="34" charset="0"/>
                <a:cs typeface="Arial" panose="020B0604020202020204" pitchFamily="34" charset="0"/>
              </a:rPr>
              <a:t>You have five minutes to write reflectively about an aspect of your course and something you have learned</a:t>
            </a:r>
            <a:endParaRPr lang="en-GB" sz="3400" dirty="0">
              <a:solidFill>
                <a:schemeClr val="tx2"/>
              </a:solidFill>
              <a:latin typeface="Arial" panose="020B0604020202020204" pitchFamily="34" charset="0"/>
              <a:cs typeface="Arial" panose="020B0604020202020204" pitchFamily="34" charset="0"/>
            </a:endParaRPr>
          </a:p>
        </p:txBody>
      </p:sp>
      <p:pic>
        <p:nvPicPr>
          <p:cNvPr id="3074" name="Picture 2" descr="C:\Users\asempl10\AppData\Local\Microsoft\Windows\Temporary Internet Files\Content.IE5\RNIYW93Y\5146431359_cb96fd25f0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4755" y="3717032"/>
            <a:ext cx="1912703" cy="19127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90865" y="5733256"/>
            <a:ext cx="6920484" cy="113877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400" b="1" cap="none" spc="0" dirty="0" smtClean="0">
                <a:ln w="11430"/>
                <a:solidFill>
                  <a:schemeClr val="tx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Remember to keep descriptions </a:t>
            </a:r>
          </a:p>
          <a:p>
            <a:pPr algn="ctr"/>
            <a:r>
              <a:rPr lang="en-US" sz="3400" b="1" cap="none" spc="0" dirty="0" smtClean="0">
                <a:ln w="11430"/>
                <a:solidFill>
                  <a:schemeClr val="tx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to a minimum!</a:t>
            </a:r>
            <a:endParaRPr lang="en-US" sz="3400" b="1" cap="none" spc="0" dirty="0">
              <a:ln w="11430"/>
              <a:solidFill>
                <a:schemeClr val="tx2"/>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545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772400" cy="959420"/>
          </a:xfrm>
        </p:spPr>
        <p:txBody>
          <a:bodyPr>
            <a:normAutofit/>
          </a:bodyPr>
          <a:lstStyle/>
          <a:p>
            <a:r>
              <a:rPr lang="en-GB" sz="5400" dirty="0" smtClean="0">
                <a:latin typeface="Arial" panose="020B0604020202020204" pitchFamily="34" charset="0"/>
                <a:cs typeface="Arial" panose="020B0604020202020204" pitchFamily="34" charset="0"/>
              </a:rPr>
              <a:t>How did it go?</a:t>
            </a:r>
            <a:endParaRPr lang="en-GB" sz="5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03648" y="1268760"/>
            <a:ext cx="6400800" cy="1473200"/>
          </a:xfrm>
        </p:spPr>
        <p:txBody>
          <a:bodyPr>
            <a:noAutofit/>
          </a:bodyPr>
          <a:lstStyle/>
          <a:p>
            <a:r>
              <a:rPr lang="en-GB" sz="5400" dirty="0" smtClean="0">
                <a:solidFill>
                  <a:schemeClr val="tx2"/>
                </a:solidFill>
                <a:latin typeface="Arial" panose="020B0604020202020204" pitchFamily="34" charset="0"/>
                <a:cs typeface="Arial" panose="020B0604020202020204" pitchFamily="34" charset="0"/>
              </a:rPr>
              <a:t>Anyone want to share?</a:t>
            </a:r>
            <a:endParaRPr lang="en-GB" sz="5400" dirty="0">
              <a:solidFill>
                <a:schemeClr val="tx2"/>
              </a:solidFill>
              <a:latin typeface="Arial" panose="020B0604020202020204" pitchFamily="34" charset="0"/>
              <a:cs typeface="Arial" panose="020B0604020202020204" pitchFamily="34" charset="0"/>
            </a:endParaRPr>
          </a:p>
        </p:txBody>
      </p:sp>
      <p:pic>
        <p:nvPicPr>
          <p:cNvPr id="4098" name="Picture 2" descr="C:\Users\asempl10\AppData\Local\Microsoft\Windows\Temporary Internet Files\Content.IE5\CYQ6PESD\listening-ea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2996952"/>
            <a:ext cx="1885172" cy="28255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6075" y="5948277"/>
            <a:ext cx="7529626" cy="615553"/>
          </a:xfrm>
          <a:prstGeom prst="rect">
            <a:avLst/>
          </a:prstGeom>
          <a:noFill/>
        </p:spPr>
        <p:txBody>
          <a:bodyPr wrap="none" lIns="91440" tIns="45720" rIns="91440" bIns="45720">
            <a:spAutoFit/>
          </a:bodyPr>
          <a:lstStyle/>
          <a:p>
            <a:pPr algn="ctr"/>
            <a:r>
              <a:rPr lang="en-US" sz="3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anose="020B0604020202020204" pitchFamily="34" charset="0"/>
                <a:cs typeface="Arial" panose="020B0604020202020204" pitchFamily="34" charset="0"/>
              </a:rPr>
              <a:t>Listen out for a reflective sentence!</a:t>
            </a:r>
            <a:endParaRPr lang="en-US" sz="3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1423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3431" y="332656"/>
            <a:ext cx="7772400" cy="671388"/>
          </a:xfrm>
        </p:spPr>
        <p:txBody>
          <a:bodyPr>
            <a:normAutofit fontScale="90000"/>
          </a:bodyPr>
          <a:lstStyle/>
          <a:p>
            <a:r>
              <a:rPr lang="en-GB" dirty="0" smtClean="0">
                <a:latin typeface="Arial" panose="020B0604020202020204" pitchFamily="34" charset="0"/>
                <a:cs typeface="Arial" panose="020B0604020202020204" pitchFamily="34" charset="0"/>
              </a:rPr>
              <a:t>Reflective journals</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403648" y="1052736"/>
            <a:ext cx="6400800" cy="1473198"/>
          </a:xfrm>
        </p:spPr>
        <p:txBody>
          <a:bodyPr>
            <a:noAutofit/>
          </a:bodyPr>
          <a:lstStyle/>
          <a:p>
            <a:r>
              <a:rPr lang="en-GB" sz="3400" dirty="0" smtClean="0">
                <a:solidFill>
                  <a:schemeClr val="tx2"/>
                </a:solidFill>
                <a:latin typeface="Arial" panose="020B0604020202020204" pitchFamily="34" charset="0"/>
                <a:cs typeface="Arial" panose="020B0604020202020204" pitchFamily="34" charset="0"/>
              </a:rPr>
              <a:t>These can be quite fun and creative!</a:t>
            </a:r>
          </a:p>
          <a:p>
            <a:r>
              <a:rPr lang="en-GB" sz="3400" dirty="0" smtClean="0">
                <a:solidFill>
                  <a:schemeClr val="tx2"/>
                </a:solidFill>
                <a:latin typeface="Arial" panose="020B0604020202020204" pitchFamily="34" charset="0"/>
                <a:cs typeface="Arial" panose="020B0604020202020204" pitchFamily="34" charset="0"/>
              </a:rPr>
              <a:t>A lot of courses require a journal, or reflective assignments to be written regularly</a:t>
            </a:r>
          </a:p>
          <a:p>
            <a:r>
              <a:rPr lang="en-GB" sz="3400" dirty="0" smtClean="0">
                <a:solidFill>
                  <a:schemeClr val="tx2"/>
                </a:solidFill>
                <a:latin typeface="Arial" panose="020B0604020202020204" pitchFamily="34" charset="0"/>
                <a:cs typeface="Arial" panose="020B0604020202020204" pitchFamily="34" charset="0"/>
              </a:rPr>
              <a:t>These can also be used to inform your assignments</a:t>
            </a:r>
            <a:endParaRPr lang="en-GB" sz="3400" dirty="0">
              <a:solidFill>
                <a:schemeClr val="tx2"/>
              </a:solidFill>
              <a:latin typeface="Arial" panose="020B0604020202020204" pitchFamily="34" charset="0"/>
              <a:cs typeface="Arial" panose="020B0604020202020204" pitchFamily="34" charset="0"/>
            </a:endParaRPr>
          </a:p>
        </p:txBody>
      </p:sp>
      <p:pic>
        <p:nvPicPr>
          <p:cNvPr id="2050" name="Picture 2" descr="https://c2.staticflickr.com/8/7003/6810638539_c9d04035f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193147"/>
            <a:ext cx="2064664" cy="15484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http://essenziale-hd.com/wp-content/uploads/2012/09/l103023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55" t="5089" r="-1" b="4761"/>
          <a:stretch/>
        </p:blipFill>
        <p:spPr bwMode="auto">
          <a:xfrm>
            <a:off x="7227829" y="4365104"/>
            <a:ext cx="1574026" cy="22298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merchesico.files.wordpress.com/2012/02/reflective-journal-canarystratford-me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5480031"/>
            <a:ext cx="1805259" cy="137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42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1031428"/>
          </a:xfrm>
        </p:spPr>
        <p:txBody>
          <a:bodyPr/>
          <a:lstStyle/>
          <a:p>
            <a:r>
              <a:rPr lang="en-GB" dirty="0" smtClean="0">
                <a:latin typeface="Arial" panose="020B0604020202020204" pitchFamily="34" charset="0"/>
                <a:cs typeface="Arial" panose="020B0604020202020204" pitchFamily="34" charset="0"/>
              </a:rPr>
              <a:t>General Resources</a:t>
            </a:r>
            <a:endParaRPr lang="en-GB" dirty="0">
              <a:latin typeface="Arial" panose="020B0604020202020204" pitchFamily="34" charset="0"/>
              <a:cs typeface="Arial" panose="020B0604020202020204" pitchFamily="34" charset="0"/>
            </a:endParaRPr>
          </a:p>
        </p:txBody>
      </p:sp>
      <p:pic>
        <p:nvPicPr>
          <p:cNvPr id="5122" name="Picture 2" descr="http://ecx.images-amazon.com/images/I/41YAWbzyz8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58" y="2204864"/>
            <a:ext cx="23145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ecx.images-amazon.com/images/I/41cR%2BbK7Kn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4594" y="1628800"/>
            <a:ext cx="214312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ecx.images-amazon.com/images/I/41cP-0apnkL._SY344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3939" y="1340768"/>
            <a:ext cx="22002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ecx.images-amazon.com/images/I/41sUm8zUK5L._SY344_BO1,204,203,200_.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3356992"/>
            <a:ext cx="2200275"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6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620688"/>
            <a:ext cx="7772400" cy="815404"/>
          </a:xfrm>
        </p:spPr>
        <p:txBody>
          <a:bodyPr/>
          <a:lstStyle/>
          <a:p>
            <a:r>
              <a:rPr lang="en-GB" dirty="0" smtClean="0">
                <a:latin typeface="Arial" panose="020B0604020202020204" pitchFamily="34" charset="0"/>
                <a:cs typeface="Arial" panose="020B0604020202020204" pitchFamily="34" charset="0"/>
              </a:rPr>
              <a:t>Subject-Based Resources</a:t>
            </a:r>
            <a:endParaRPr lang="en-GB" dirty="0">
              <a:latin typeface="Arial" panose="020B0604020202020204" pitchFamily="34" charset="0"/>
              <a:cs typeface="Arial" panose="020B0604020202020204" pitchFamily="34" charset="0"/>
            </a:endParaRPr>
          </a:p>
        </p:txBody>
      </p:sp>
      <p:pic>
        <p:nvPicPr>
          <p:cNvPr id="6146" name="Picture 2" descr="http://ecx.images-amazon.com/images/I/41WhPOjxiBL._SY34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6283"/>
            <a:ext cx="23145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ecx.images-amazon.com/images/I/41sgYrr2Er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996952"/>
            <a:ext cx="22002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ashgate.com/images/97818574231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1813687"/>
            <a:ext cx="1944216" cy="319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94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04664"/>
            <a:ext cx="7772400" cy="771996"/>
          </a:xfrm>
        </p:spPr>
        <p:txBody>
          <a:bodyPr/>
          <a:lstStyle/>
          <a:p>
            <a:r>
              <a:rPr lang="en-GB" dirty="0" smtClean="0">
                <a:latin typeface="Arial" panose="020B0604020202020204" pitchFamily="34" charset="0"/>
                <a:cs typeface="Arial" panose="020B0604020202020204" pitchFamily="34" charset="0"/>
              </a:rPr>
              <a:t>Aims of this Session</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23528" y="1268760"/>
            <a:ext cx="8496944" cy="5112568"/>
          </a:xfrm>
        </p:spPr>
        <p:txBody>
          <a:bodyPr>
            <a:noAutofit/>
          </a:bodyPr>
          <a:lstStyle/>
          <a:p>
            <a:pPr marL="342900" indent="-342900" algn="l">
              <a:buClr>
                <a:srgbClr val="7030A0"/>
              </a:buClr>
              <a:buFont typeface="Arial" panose="020B0604020202020204" pitchFamily="34" charset="0"/>
              <a:buChar char="•"/>
            </a:pPr>
            <a:r>
              <a:rPr lang="en-GB" sz="3400" dirty="0" smtClean="0">
                <a:solidFill>
                  <a:srgbClr val="7030A0"/>
                </a:solidFill>
                <a:latin typeface="Arial" panose="020B0604020202020204" pitchFamily="34" charset="0"/>
                <a:cs typeface="Arial" panose="020B0604020202020204" pitchFamily="34" charset="0"/>
              </a:rPr>
              <a:t>To understand what is meant by reflective thinking</a:t>
            </a:r>
          </a:p>
          <a:p>
            <a:pPr marL="342900" indent="-342900" algn="l">
              <a:buClr>
                <a:srgbClr val="7030A0"/>
              </a:buClr>
              <a:buFont typeface="Arial" panose="020B0604020202020204" pitchFamily="34" charset="0"/>
              <a:buChar char="•"/>
            </a:pPr>
            <a:r>
              <a:rPr lang="en-GB" sz="3400" dirty="0" smtClean="0">
                <a:solidFill>
                  <a:srgbClr val="7030A0"/>
                </a:solidFill>
                <a:latin typeface="Arial" panose="020B0604020202020204" pitchFamily="34" charset="0"/>
                <a:cs typeface="Arial" panose="020B0604020202020204" pitchFamily="34" charset="0"/>
              </a:rPr>
              <a:t>To know why writing reflectively is encouraged </a:t>
            </a:r>
          </a:p>
          <a:p>
            <a:pPr marL="342900" indent="-342900" algn="l">
              <a:buClr>
                <a:srgbClr val="7030A0"/>
              </a:buClr>
              <a:buFont typeface="Arial" panose="020B0604020202020204" pitchFamily="34" charset="0"/>
              <a:buChar char="•"/>
            </a:pPr>
            <a:r>
              <a:rPr lang="en-GB" sz="3400" dirty="0" smtClean="0">
                <a:solidFill>
                  <a:srgbClr val="7030A0"/>
                </a:solidFill>
                <a:latin typeface="Arial" panose="020B0604020202020204" pitchFamily="34" charset="0"/>
                <a:cs typeface="Arial" panose="020B0604020202020204" pitchFamily="34" charset="0"/>
              </a:rPr>
              <a:t>To understand active learning</a:t>
            </a:r>
          </a:p>
          <a:p>
            <a:pPr marL="342900" indent="-342900" algn="l">
              <a:buClr>
                <a:srgbClr val="7030A0"/>
              </a:buClr>
              <a:buFont typeface="Arial" panose="020B0604020202020204" pitchFamily="34" charset="0"/>
              <a:buChar char="•"/>
            </a:pPr>
            <a:r>
              <a:rPr lang="en-GB" sz="3400" dirty="0" smtClean="0">
                <a:solidFill>
                  <a:srgbClr val="7030A0"/>
                </a:solidFill>
                <a:latin typeface="Arial" panose="020B0604020202020204" pitchFamily="34" charset="0"/>
                <a:cs typeface="Arial" panose="020B0604020202020204" pitchFamily="34" charset="0"/>
              </a:rPr>
              <a:t>To be aware of various ways of writing reflectively</a:t>
            </a:r>
          </a:p>
          <a:p>
            <a:pPr marL="342900" indent="-342900" algn="l">
              <a:buClr>
                <a:srgbClr val="7030A0"/>
              </a:buClr>
              <a:buFont typeface="Arial" panose="020B0604020202020204" pitchFamily="34" charset="0"/>
              <a:buChar char="•"/>
            </a:pPr>
            <a:r>
              <a:rPr lang="en-GB" sz="3400" dirty="0" smtClean="0">
                <a:solidFill>
                  <a:srgbClr val="7030A0"/>
                </a:solidFill>
                <a:latin typeface="Arial" panose="020B0604020202020204" pitchFamily="34" charset="0"/>
                <a:cs typeface="Arial" panose="020B0604020202020204" pitchFamily="34" charset="0"/>
              </a:rPr>
              <a:t>To know what resources we have in the library</a:t>
            </a:r>
            <a:endParaRPr lang="en-GB" sz="3400" dirty="0">
              <a:solidFill>
                <a:srgbClr val="7030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89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260648"/>
            <a:ext cx="7772400" cy="504056"/>
          </a:xfrm>
        </p:spPr>
        <p:txBody>
          <a:bodyPr>
            <a:normAutofit fontScale="90000"/>
          </a:bodyPr>
          <a:lstStyle/>
          <a:p>
            <a:r>
              <a:rPr lang="en-GB" dirty="0" smtClean="0">
                <a:latin typeface="Arial" panose="020B0604020202020204" pitchFamily="34" charset="0"/>
                <a:cs typeface="Arial" panose="020B0604020202020204" pitchFamily="34" charset="0"/>
              </a:rPr>
              <a:t>Recap</a:t>
            </a:r>
            <a:endParaRPr lang="en-GB"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9512" y="692696"/>
            <a:ext cx="8856984" cy="5832648"/>
          </a:xfrm>
        </p:spPr>
        <p:txBody>
          <a:bodyPr>
            <a:noAutofit/>
          </a:bodyPr>
          <a:lstStyle/>
          <a:p>
            <a:pPr marL="342900" indent="-342900" algn="l">
              <a:buClr>
                <a:schemeClr val="bg1"/>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Keep descriptions brief</a:t>
            </a:r>
          </a:p>
          <a:p>
            <a:pPr marL="342900" indent="-342900" algn="l">
              <a:buClr>
                <a:schemeClr val="bg1"/>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Express feelings</a:t>
            </a:r>
          </a:p>
          <a:p>
            <a:pPr marL="342900" indent="-342900" algn="l">
              <a:buClr>
                <a:schemeClr val="bg1"/>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Identify strengths and what needs to be improved</a:t>
            </a:r>
          </a:p>
          <a:p>
            <a:pPr marL="342900" indent="-342900" algn="l">
              <a:buClr>
                <a:schemeClr val="bg1"/>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Be evaluative and plan changes</a:t>
            </a:r>
            <a:br>
              <a:rPr lang="en-GB" sz="3400" dirty="0" smtClean="0">
                <a:solidFill>
                  <a:schemeClr val="tx2"/>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Embrace the benefits of writing reflectively and </a:t>
            </a:r>
            <a:r>
              <a:rPr lang="en-GB" sz="3400" dirty="0">
                <a:solidFill>
                  <a:schemeClr val="tx2"/>
                </a:solidFill>
                <a:latin typeface="Arial" panose="020B0604020202020204" pitchFamily="34" charset="0"/>
                <a:cs typeface="Arial" panose="020B0604020202020204" pitchFamily="34" charset="0"/>
              </a:rPr>
              <a:t>e</a:t>
            </a:r>
            <a:r>
              <a:rPr lang="en-GB" sz="3400" dirty="0" smtClean="0">
                <a:solidFill>
                  <a:schemeClr val="tx2"/>
                </a:solidFill>
                <a:latin typeface="Arial" panose="020B0604020202020204" pitchFamily="34" charset="0"/>
                <a:cs typeface="Arial" panose="020B0604020202020204" pitchFamily="34" charset="0"/>
              </a:rPr>
              <a:t>ngage with the process</a:t>
            </a:r>
          </a:p>
          <a:p>
            <a:pPr marL="342900" indent="-342900" algn="l">
              <a:buClr>
                <a:schemeClr val="bg1"/>
              </a:buClr>
              <a:buFont typeface="Arial" panose="020B0604020202020204" pitchFamily="34" charset="0"/>
              <a:buChar char="•"/>
            </a:pPr>
            <a:r>
              <a:rPr lang="en-GB" sz="3400" dirty="0" smtClean="0">
                <a:solidFill>
                  <a:schemeClr val="tx2"/>
                </a:solidFill>
                <a:latin typeface="Arial" panose="020B0604020202020204" pitchFamily="34" charset="0"/>
                <a:cs typeface="Arial" panose="020B0604020202020204" pitchFamily="34" charset="0"/>
              </a:rPr>
              <a:t>Be creative and enjoy it!</a:t>
            </a:r>
          </a:p>
          <a:p>
            <a:pPr marL="342900" indent="-342900" algn="l">
              <a:buClr>
                <a:schemeClr val="bg1"/>
              </a:buClr>
              <a:buFont typeface="Arial" panose="020B0604020202020204" pitchFamily="34" charset="0"/>
              <a:buChar char="•"/>
            </a:pPr>
            <a:r>
              <a:rPr lang="en-GB" sz="3400" b="1" u="sng" dirty="0" smtClean="0">
                <a:solidFill>
                  <a:schemeClr val="tx2"/>
                </a:solidFill>
                <a:latin typeface="Arial" panose="020B0604020202020204" pitchFamily="34" charset="0"/>
                <a:cs typeface="Arial" panose="020B0604020202020204" pitchFamily="34" charset="0"/>
              </a:rPr>
              <a:t>Use</a:t>
            </a:r>
            <a:r>
              <a:rPr lang="en-GB" sz="3400" dirty="0" smtClean="0">
                <a:solidFill>
                  <a:schemeClr val="tx2"/>
                </a:solidFill>
                <a:latin typeface="Arial" panose="020B0604020202020204" pitchFamily="34" charset="0"/>
                <a:cs typeface="Arial" panose="020B0604020202020204" pitchFamily="34" charset="0"/>
              </a:rPr>
              <a:t> reflection to direct and develop your learning</a:t>
            </a:r>
          </a:p>
          <a:p>
            <a:pPr marL="342900" indent="-342900" algn="l">
              <a:buClr>
                <a:schemeClr val="bg1"/>
              </a:buClr>
              <a:buFont typeface="Arial" panose="020B0604020202020204" pitchFamily="34" charset="0"/>
              <a:buChar char="•"/>
            </a:pPr>
            <a:endParaRPr lang="en-GB" sz="3400" dirty="0"/>
          </a:p>
        </p:txBody>
      </p:sp>
    </p:spTree>
    <p:extLst>
      <p:ext uri="{BB962C8B-B14F-4D97-AF65-F5344CB8AC3E}">
        <p14:creationId xmlns:p14="http://schemas.microsoft.com/office/powerpoint/2010/main" val="339786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484784"/>
            <a:ext cx="7772400" cy="887412"/>
          </a:xfrm>
        </p:spPr>
        <p:txBody>
          <a:bodyPr>
            <a:noAutofit/>
          </a:bodyPr>
          <a:lstStyle/>
          <a:p>
            <a:r>
              <a:rPr lang="en-GB" sz="5500" b="1" dirty="0" smtClean="0">
                <a:latin typeface="Arial" panose="020B0604020202020204" pitchFamily="34" charset="0"/>
                <a:cs typeface="Arial" panose="020B0604020202020204" pitchFamily="34" charset="0"/>
              </a:rPr>
              <a:t>Any Questions?</a:t>
            </a:r>
            <a:endParaRPr lang="en-GB" sz="5500" b="1" dirty="0">
              <a:latin typeface="Arial" panose="020B0604020202020204" pitchFamily="34" charset="0"/>
              <a:cs typeface="Arial" panose="020B0604020202020204" pitchFamily="34" charset="0"/>
            </a:endParaRPr>
          </a:p>
        </p:txBody>
      </p:sp>
      <p:pic>
        <p:nvPicPr>
          <p:cNvPr id="4098" name="Picture 2" descr="C:\Users\asempl10\AppData\Local\Microsoft\Windows\Temporary Internet Files\Content.IE5\B2NMAE1C\graphics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2096" y="2780928"/>
            <a:ext cx="2052439" cy="254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76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0648"/>
            <a:ext cx="7772400" cy="988020"/>
          </a:xfrm>
        </p:spPr>
        <p:txBody>
          <a:bodyPr/>
          <a:lstStyle/>
          <a:p>
            <a:r>
              <a:rPr lang="en-GB" dirty="0" smtClean="0">
                <a:latin typeface="Arial" panose="020B0604020202020204" pitchFamily="34" charset="0"/>
                <a:cs typeface="Arial" panose="020B0604020202020204" pitchFamily="34" charset="0"/>
              </a:rPr>
              <a:t>What is reflective thinking?</a:t>
            </a:r>
            <a:endParaRPr lang="en-GB" dirty="0">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699959738"/>
              </p:ext>
            </p:extLst>
          </p:nvPr>
        </p:nvGraphicFramePr>
        <p:xfrm>
          <a:off x="179512" y="1268760"/>
          <a:ext cx="871296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140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14300" y="742950"/>
          <a:ext cx="8915400" cy="5372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63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64" name="ShockwaveFlash1" r:id="rId2" imgW="6335009" imgH="4032839"/>
        </mc:Choice>
        <mc:Fallback>
          <p:control name="ShockwaveFlash1" r:id="rId2" imgW="6335009" imgH="4032839">
            <p:pic>
              <p:nvPicPr>
                <p:cNvPr id="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1331913" y="1268413"/>
                  <a:ext cx="6335712" cy="40322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0773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52736"/>
            <a:ext cx="7772400" cy="5472608"/>
          </a:xfrm>
        </p:spPr>
        <p:txBody>
          <a:bodyPr/>
          <a:lstStyle/>
          <a:p>
            <a:r>
              <a:rPr lang="en-GB" sz="3400" dirty="0" smtClean="0">
                <a:solidFill>
                  <a:srgbClr val="7030A0"/>
                </a:solidFill>
                <a:latin typeface="Arial" panose="020B0604020202020204" pitchFamily="34" charset="0"/>
                <a:cs typeface="Arial" panose="020B0604020202020204" pitchFamily="34" charset="0"/>
              </a:rPr>
              <a:t>This is taking the time to consider:</a:t>
            </a:r>
            <a:br>
              <a:rPr lang="en-GB" sz="3400" dirty="0" smtClean="0">
                <a:solidFill>
                  <a:srgbClr val="7030A0"/>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How you learn</a:t>
            </a:r>
            <a:br>
              <a:rPr lang="en-GB" sz="3400" dirty="0" smtClean="0">
                <a:solidFill>
                  <a:schemeClr val="tx2"/>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What motivates you</a:t>
            </a:r>
            <a:br>
              <a:rPr lang="en-GB" sz="3400" dirty="0" smtClean="0">
                <a:solidFill>
                  <a:schemeClr val="tx2"/>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Whether your methods of studying are appropriate for </a:t>
            </a:r>
            <a:r>
              <a:rPr lang="en-GB" sz="3400" b="1" u="sng" dirty="0" smtClean="0">
                <a:solidFill>
                  <a:schemeClr val="tx2"/>
                </a:solidFill>
                <a:latin typeface="Arial" panose="020B0604020202020204" pitchFamily="34" charset="0"/>
                <a:cs typeface="Arial" panose="020B0604020202020204" pitchFamily="34" charset="0"/>
              </a:rPr>
              <a:t>you</a:t>
            </a:r>
            <a:r>
              <a:rPr lang="en-GB" sz="3400" dirty="0" smtClean="0">
                <a:solidFill>
                  <a:schemeClr val="tx2"/>
                </a:solidFill>
                <a:latin typeface="Arial" panose="020B0604020202020204" pitchFamily="34" charset="0"/>
                <a:cs typeface="Arial" panose="020B0604020202020204" pitchFamily="34" charset="0"/>
              </a:rPr>
              <a:t/>
            </a:r>
            <a:br>
              <a:rPr lang="en-GB" sz="3400" dirty="0" smtClean="0">
                <a:solidFill>
                  <a:schemeClr val="tx2"/>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What blocks your progress</a:t>
            </a:r>
            <a:br>
              <a:rPr lang="en-GB" sz="3400" dirty="0" smtClean="0">
                <a:solidFill>
                  <a:schemeClr val="tx2"/>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What gaps you have in your knowledge</a:t>
            </a:r>
            <a:br>
              <a:rPr lang="en-GB" sz="3400" dirty="0" smtClean="0">
                <a:solidFill>
                  <a:schemeClr val="tx2"/>
                </a:solidFill>
                <a:latin typeface="Arial" panose="020B0604020202020204" pitchFamily="34" charset="0"/>
                <a:cs typeface="Arial" panose="020B0604020202020204" pitchFamily="34" charset="0"/>
              </a:rPr>
            </a:br>
            <a:r>
              <a:rPr lang="en-GB" sz="3400" dirty="0" smtClean="0">
                <a:solidFill>
                  <a:schemeClr val="tx2"/>
                </a:solidFill>
                <a:latin typeface="Arial" panose="020B0604020202020204" pitchFamily="34" charset="0"/>
                <a:cs typeface="Arial" panose="020B0604020202020204" pitchFamily="34" charset="0"/>
              </a:rPr>
              <a:t>How you feel about your learning</a:t>
            </a:r>
            <a:br>
              <a:rPr lang="en-GB" sz="3400" dirty="0" smtClean="0">
                <a:solidFill>
                  <a:schemeClr val="tx2"/>
                </a:solidFill>
                <a:latin typeface="Arial" panose="020B0604020202020204" pitchFamily="34" charset="0"/>
                <a:cs typeface="Arial" panose="020B0604020202020204" pitchFamily="34" charset="0"/>
              </a:rPr>
            </a:br>
            <a:endParaRPr lang="en-GB" sz="3400" dirty="0">
              <a:solidFill>
                <a:schemeClr val="tx2"/>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475656" y="260648"/>
            <a:ext cx="6417734" cy="795786"/>
          </a:xfrm>
        </p:spPr>
        <p:txBody>
          <a:bodyPr>
            <a:normAutofit fontScale="92500" lnSpcReduction="10000"/>
          </a:bodyPr>
          <a:lstStyle/>
          <a:p>
            <a:r>
              <a:rPr lang="en-GB" sz="5400" dirty="0" smtClean="0">
                <a:latin typeface="Arial" panose="020B0604020202020204" pitchFamily="34" charset="0"/>
                <a:cs typeface="Arial" panose="020B0604020202020204" pitchFamily="34" charset="0"/>
              </a:rPr>
              <a:t>Reflective Writing</a:t>
            </a:r>
            <a:endParaRPr lang="en-GB" sz="5400" dirty="0">
              <a:latin typeface="Arial" panose="020B0604020202020204" pitchFamily="34" charset="0"/>
              <a:cs typeface="Arial" panose="020B0604020202020204" pitchFamily="34" charset="0"/>
            </a:endParaRPr>
          </a:p>
        </p:txBody>
      </p:sp>
      <p:pic>
        <p:nvPicPr>
          <p:cNvPr id="1026" name="Picture 2" descr="C:\Users\asempl10\AppData\Local\Microsoft\Windows\Temporary Internet Files\Content.IE5\S5C655OY\mirror_png_by_doloresdevelde-d5h40i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0340" y="4149080"/>
            <a:ext cx="1712099" cy="2708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5805264"/>
            <a:ext cx="2808312" cy="369332"/>
          </a:xfrm>
          <a:prstGeom prst="rect">
            <a:avLst/>
          </a:prstGeom>
          <a:noFill/>
        </p:spPr>
        <p:txBody>
          <a:bodyPr wrap="square" rtlCol="0">
            <a:spAutoFit/>
          </a:bodyPr>
          <a:lstStyle/>
          <a:p>
            <a:r>
              <a:rPr lang="en-GB" dirty="0" err="1" smtClean="0">
                <a:latin typeface="Arial" panose="020B0604020202020204" pitchFamily="34" charset="0"/>
                <a:cs typeface="Arial" panose="020B0604020202020204" pitchFamily="34" charset="0"/>
              </a:rPr>
              <a:t>Cotrell</a:t>
            </a:r>
            <a:r>
              <a:rPr lang="en-GB" dirty="0" smtClean="0">
                <a:latin typeface="Arial" panose="020B0604020202020204" pitchFamily="34" charset="0"/>
                <a:cs typeface="Arial" panose="020B0604020202020204" pitchFamily="34" charset="0"/>
              </a:rPr>
              <a:t>, 2008</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344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32656"/>
            <a:ext cx="7772400" cy="815404"/>
          </a:xfrm>
        </p:spPr>
        <p:txBody>
          <a:bodyPr/>
          <a:lstStyle/>
          <a:p>
            <a:r>
              <a:rPr lang="en-GB" b="1" dirty="0" smtClean="0">
                <a:latin typeface="Arial" panose="020B0604020202020204" pitchFamily="34" charset="0"/>
                <a:cs typeface="Arial" panose="020B0604020202020204" pitchFamily="34" charset="0"/>
              </a:rPr>
              <a:t>In Other Words…</a:t>
            </a:r>
            <a:endParaRPr lang="en-GB" b="1" dirty="0">
              <a:latin typeface="Arial" panose="020B0604020202020204" pitchFamily="34" charset="0"/>
              <a:cs typeface="Arial" panose="020B0604020202020204" pitchFamily="34" charset="0"/>
            </a:endParaRPr>
          </a:p>
        </p:txBody>
      </p:sp>
      <p:sp>
        <p:nvSpPr>
          <p:cNvPr id="4" name="Rectangle 3"/>
          <p:cNvSpPr/>
          <p:nvPr/>
        </p:nvSpPr>
        <p:spPr>
          <a:xfrm>
            <a:off x="577095" y="1412776"/>
            <a:ext cx="2000869"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Thoughts</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 name="Rectangle 4"/>
          <p:cNvSpPr/>
          <p:nvPr/>
        </p:nvSpPr>
        <p:spPr>
          <a:xfrm>
            <a:off x="6592906" y="2420888"/>
            <a:ext cx="1829348"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Feelings</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6" name="Rectangle 5"/>
          <p:cNvSpPr/>
          <p:nvPr/>
        </p:nvSpPr>
        <p:spPr>
          <a:xfrm>
            <a:off x="3128507" y="2028329"/>
            <a:ext cx="3065263" cy="615553"/>
          </a:xfrm>
          <a:prstGeom prst="rect">
            <a:avLst/>
          </a:prstGeom>
          <a:noFill/>
        </p:spPr>
        <p:txBody>
          <a:bodyPr wrap="none" lIns="91440" tIns="45720" rIns="91440" bIns="45720">
            <a:spAutoFit/>
          </a:bodyPr>
          <a:lstStyle/>
          <a:p>
            <a:pPr algn="ctr"/>
            <a:r>
              <a:rPr lang="en-US" sz="3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Self-evaluation</a:t>
            </a:r>
            <a:endParaRPr lang="en-US" sz="3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6"/>
          <p:cNvSpPr/>
          <p:nvPr/>
        </p:nvSpPr>
        <p:spPr>
          <a:xfrm>
            <a:off x="6404934" y="1430082"/>
            <a:ext cx="1491114"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Beliefs</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8" name="Rectangle 7"/>
          <p:cNvSpPr/>
          <p:nvPr/>
        </p:nvSpPr>
        <p:spPr>
          <a:xfrm>
            <a:off x="1168515" y="2967334"/>
            <a:ext cx="2097049"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Discovery</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9" name="Rectangle 8"/>
          <p:cNvSpPr/>
          <p:nvPr/>
        </p:nvSpPr>
        <p:spPr>
          <a:xfrm>
            <a:off x="4661138" y="3501008"/>
            <a:ext cx="2544543"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Your identity</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0" name="Rectangle 9"/>
          <p:cNvSpPr/>
          <p:nvPr/>
        </p:nvSpPr>
        <p:spPr>
          <a:xfrm>
            <a:off x="1125617" y="4221088"/>
            <a:ext cx="3308919"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Self- awareness</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7029724" y="4346239"/>
            <a:ext cx="1370889"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Ethics</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213213" y="6021288"/>
            <a:ext cx="2728632" cy="55399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Bolton, (2005)</a:t>
            </a:r>
            <a:endParaRPr lang="en-US" sz="3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4067856" y="5012641"/>
            <a:ext cx="2653290" cy="615553"/>
          </a:xfrm>
          <a:prstGeom prst="rect">
            <a:avLst/>
          </a:prstGeom>
          <a:noFill/>
        </p:spPr>
        <p:txBody>
          <a:bodyPr wrap="none" lIns="91440" tIns="45720" rIns="91440" bIns="45720">
            <a:spAutoFit/>
          </a:bodyPr>
          <a:lstStyle/>
          <a:p>
            <a:pPr algn="ctr"/>
            <a:r>
              <a:rPr lang="en-US" sz="3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rPr>
              <a:t>Being critical</a:t>
            </a:r>
            <a:endParaRPr lang="en-US" sz="3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259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5776" y="332656"/>
            <a:ext cx="4104456" cy="815404"/>
          </a:xfrm>
        </p:spPr>
        <p:txBody>
          <a:bodyPr/>
          <a:lstStyle/>
          <a:p>
            <a:r>
              <a:rPr lang="en-GB" b="1" dirty="0" smtClean="0">
                <a:latin typeface="Arial" panose="020B0604020202020204" pitchFamily="34" charset="0"/>
                <a:cs typeface="Arial" panose="020B0604020202020204" pitchFamily="34" charset="0"/>
              </a:rPr>
              <a:t>Warning!</a:t>
            </a:r>
            <a:endParaRPr lang="en-GB"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73465" y="2132856"/>
            <a:ext cx="6400800" cy="3240360"/>
          </a:xfrm>
        </p:spPr>
        <p:txBody>
          <a:bodyPr>
            <a:noAutofit/>
          </a:bodyPr>
          <a:lstStyle/>
          <a:p>
            <a:r>
              <a:rPr lang="en-GB" sz="5000" dirty="0" smtClean="0">
                <a:latin typeface="Arial" panose="020B0604020202020204" pitchFamily="34" charset="0"/>
                <a:cs typeface="Arial" panose="020B0604020202020204" pitchFamily="34" charset="0"/>
              </a:rPr>
              <a:t>It will only work if you</a:t>
            </a:r>
            <a:r>
              <a:rPr lang="en-GB" sz="5000" b="1" i="1" u="sng" dirty="0" smtClean="0">
                <a:latin typeface="Arial" panose="020B0604020202020204" pitchFamily="34" charset="0"/>
                <a:cs typeface="Arial" panose="020B0604020202020204" pitchFamily="34" charset="0"/>
              </a:rPr>
              <a:t> </a:t>
            </a:r>
            <a:r>
              <a:rPr lang="en-GB" sz="5000" b="1" i="1" dirty="0" smtClean="0">
                <a:solidFill>
                  <a:srgbClr val="7030A0"/>
                </a:solidFill>
                <a:latin typeface="Arial" panose="020B0604020202020204" pitchFamily="34" charset="0"/>
                <a:cs typeface="Arial" panose="020B0604020202020204" pitchFamily="34" charset="0"/>
              </a:rPr>
              <a:t>fully </a:t>
            </a:r>
            <a:r>
              <a:rPr lang="en-GB" sz="5000" dirty="0" smtClean="0">
                <a:latin typeface="Arial" panose="020B0604020202020204" pitchFamily="34" charset="0"/>
                <a:cs typeface="Arial" panose="020B0604020202020204" pitchFamily="34" charset="0"/>
              </a:rPr>
              <a:t>engage with the process, utilising it as a valid learning tool</a:t>
            </a:r>
            <a:endParaRPr lang="en-GB" sz="5000" dirty="0">
              <a:latin typeface="Arial" panose="020B0604020202020204" pitchFamily="34" charset="0"/>
              <a:cs typeface="Arial" panose="020B0604020202020204" pitchFamily="34" charset="0"/>
            </a:endParaRPr>
          </a:p>
        </p:txBody>
      </p:sp>
      <p:pic>
        <p:nvPicPr>
          <p:cNvPr id="3074" name="Picture 2" descr="C:\Users\asempl10\AppData\Local\Microsoft\Windows\Temporary Internet Files\Content.IE5\B2NMAE1C\Radioactive_Haz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188640"/>
            <a:ext cx="1631584" cy="1441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sempl10\AppData\Local\Microsoft\Windows\Temporary Internet Files\Content.IE5\B2NMAE1C\Radioactive_Hazar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39"/>
            <a:ext cx="1631584" cy="144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16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7214" y="116632"/>
            <a:ext cx="7772400" cy="743396"/>
          </a:xfrm>
        </p:spPr>
        <p:txBody>
          <a:bodyPr>
            <a:normAutofit/>
          </a:bodyPr>
          <a:lstStyle/>
          <a:p>
            <a:r>
              <a:rPr lang="en-GB" sz="4000" dirty="0" smtClean="0">
                <a:latin typeface="Arial" panose="020B0604020202020204" pitchFamily="34" charset="0"/>
                <a:cs typeface="Arial" panose="020B0604020202020204" pitchFamily="34" charset="0"/>
              </a:rPr>
              <a:t>It’s On-Going…</a:t>
            </a:r>
            <a:endParaRPr lang="en-GB" sz="4000" dirty="0">
              <a:latin typeface="Arial" panose="020B0604020202020204" pitchFamily="34" charset="0"/>
              <a:cs typeface="Arial" panose="020B0604020202020204" pitchFamily="34" charset="0"/>
            </a:endParaRPr>
          </a:p>
        </p:txBody>
      </p:sp>
      <p:sp>
        <p:nvSpPr>
          <p:cNvPr id="4" name="Title 1"/>
          <p:cNvSpPr txBox="1">
            <a:spLocks/>
          </p:cNvSpPr>
          <p:nvPr/>
        </p:nvSpPr>
        <p:spPr>
          <a:xfrm>
            <a:off x="107504" y="5085184"/>
            <a:ext cx="8852520" cy="1679500"/>
          </a:xfrm>
          <a:prstGeom prst="rect">
            <a:avLst/>
          </a:prstGeom>
        </p:spPr>
        <p:txBody>
          <a:bodyPr vert="horz" lIns="91440" tIns="45720" rIns="91440" bIns="45720" rtlCol="0" anchor="b">
            <a:no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400" dirty="0" smtClean="0">
                <a:solidFill>
                  <a:srgbClr val="7030A0"/>
                </a:solidFill>
                <a:latin typeface="Arial" panose="020B0604020202020204" pitchFamily="34" charset="0"/>
                <a:cs typeface="Arial" panose="020B0604020202020204" pitchFamily="34" charset="0"/>
              </a:rPr>
              <a:t>…and will ideally be continued throughout your professional development</a:t>
            </a:r>
            <a:endParaRPr lang="en-GB" sz="3400" dirty="0">
              <a:solidFill>
                <a:srgbClr val="7030A0"/>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533201308"/>
              </p:ext>
            </p:extLst>
          </p:nvPr>
        </p:nvGraphicFramePr>
        <p:xfrm>
          <a:off x="395536" y="764704"/>
          <a:ext cx="8208912" cy="4889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695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643</TotalTime>
  <Words>474</Words>
  <Application>Microsoft Office PowerPoint</Application>
  <PresentationFormat>On-screen Show (4:3)</PresentationFormat>
  <Paragraphs>105</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Reflective Writing</vt:lpstr>
      <vt:lpstr>Aims of this Session</vt:lpstr>
      <vt:lpstr>What is reflective thinking?</vt:lpstr>
      <vt:lpstr>PowerPoint Presentation</vt:lpstr>
      <vt:lpstr>PowerPoint Presentation</vt:lpstr>
      <vt:lpstr>This is taking the time to consider: How you learn What motivates you Whether your methods of studying are appropriate for you What blocks your progress What gaps you have in your knowledge How you feel about your learning </vt:lpstr>
      <vt:lpstr>In Other Words…</vt:lpstr>
      <vt:lpstr>Warning!</vt:lpstr>
      <vt:lpstr>It’s On-Going…</vt:lpstr>
      <vt:lpstr>Why Write Reflectively?</vt:lpstr>
      <vt:lpstr>Why Write Reflectively?</vt:lpstr>
      <vt:lpstr>Format</vt:lpstr>
      <vt:lpstr>So Why Learn Reflectively?</vt:lpstr>
      <vt:lpstr>Reflective Assignments</vt:lpstr>
      <vt:lpstr>Have a Go…</vt:lpstr>
      <vt:lpstr>How did it go?</vt:lpstr>
      <vt:lpstr>Reflective journals</vt:lpstr>
      <vt:lpstr>General Resources</vt:lpstr>
      <vt:lpstr>Subject-Based Resources</vt:lpstr>
      <vt:lpstr>Recap</vt:lpstr>
      <vt:lpstr>Any Questions?</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Reflective Writing</dc:title>
  <dc:creator>Annie Semple</dc:creator>
  <cp:lastModifiedBy>Annie May</cp:lastModifiedBy>
  <cp:revision>67</cp:revision>
  <cp:lastPrinted>2016-04-08T13:51:45Z</cp:lastPrinted>
  <dcterms:created xsi:type="dcterms:W3CDTF">2015-01-23T11:50:57Z</dcterms:created>
  <dcterms:modified xsi:type="dcterms:W3CDTF">2016-04-11T10:06:18Z</dcterms:modified>
</cp:coreProperties>
</file>