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BE9E25-53DF-4ED4-AA87-10D2552CED27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984E61-0A71-403B-95F7-C142F4B86C5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5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9E25-53DF-4ED4-AA87-10D2552CED27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4E61-0A71-403B-95F7-C142F4B86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9E25-53DF-4ED4-AA87-10D2552CED27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4E61-0A71-403B-95F7-C142F4B86C5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358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9E25-53DF-4ED4-AA87-10D2552CED27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4E61-0A71-403B-95F7-C142F4B86C5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27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9E25-53DF-4ED4-AA87-10D2552CED27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4E61-0A71-403B-95F7-C142F4B86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32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9E25-53DF-4ED4-AA87-10D2552CED27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4E61-0A71-403B-95F7-C142F4B86C5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77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9E25-53DF-4ED4-AA87-10D2552CED27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4E61-0A71-403B-95F7-C142F4B86C5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31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9E25-53DF-4ED4-AA87-10D2552CED27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4E61-0A71-403B-95F7-C142F4B86C56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275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9E25-53DF-4ED4-AA87-10D2552CED27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4E61-0A71-403B-95F7-C142F4B86C56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07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9E25-53DF-4ED4-AA87-10D2552CED27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4E61-0A71-403B-95F7-C142F4B86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19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9E25-53DF-4ED4-AA87-10D2552CED27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4E61-0A71-403B-95F7-C142F4B86C56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04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9E25-53DF-4ED4-AA87-10D2552CED27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4E61-0A71-403B-95F7-C142F4B86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9E25-53DF-4ED4-AA87-10D2552CED27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4E61-0A71-403B-95F7-C142F4B86C56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9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9E25-53DF-4ED4-AA87-10D2552CED27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4E61-0A71-403B-95F7-C142F4B86C56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44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9E25-53DF-4ED4-AA87-10D2552CED27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4E61-0A71-403B-95F7-C142F4B86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09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9E25-53DF-4ED4-AA87-10D2552CED27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4E61-0A71-403B-95F7-C142F4B86C56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01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9E25-53DF-4ED4-AA87-10D2552CED27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4E61-0A71-403B-95F7-C142F4B86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BE9E25-53DF-4ED4-AA87-10D2552CED27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984E61-0A71-403B-95F7-C142F4B86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09" y="626818"/>
            <a:ext cx="10294960" cy="593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5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0060" y="947552"/>
            <a:ext cx="9840036" cy="5175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en-US" sz="2400" b="1" dirty="0" smtClean="0">
                <a:solidFill>
                  <a:srgbClr val="333333"/>
                </a:solidFill>
                <a:effectLst/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 smtClean="0">
                <a:solidFill>
                  <a:srgbClr val="333333"/>
                </a:solidFill>
                <a:effectLst/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Strengths</a:t>
            </a:r>
            <a:r>
              <a:rPr lang="en-US" sz="2400" dirty="0" smtClean="0">
                <a:solidFill>
                  <a:srgbClr val="333333"/>
                </a:solidFill>
                <a:effectLst/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 – Factors that are likely to have a positive effect on (or be an enabler to) achieving the school’s objectives</a:t>
            </a: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 smtClean="0">
                <a:solidFill>
                  <a:srgbClr val="333333"/>
                </a:solidFill>
                <a:effectLst/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Weaknesses</a:t>
            </a:r>
            <a:r>
              <a:rPr lang="en-US" sz="2400" dirty="0" smtClean="0">
                <a:solidFill>
                  <a:srgbClr val="333333"/>
                </a:solidFill>
                <a:effectLst/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 – Factors that are likely to have a negative effect on (or be a barrier to) achieving the school’s objectives</a:t>
            </a: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 smtClean="0">
                <a:solidFill>
                  <a:srgbClr val="333333"/>
                </a:solidFill>
                <a:effectLst/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en-US" sz="2400" dirty="0" smtClean="0">
                <a:solidFill>
                  <a:srgbClr val="333333"/>
                </a:solidFill>
                <a:effectLst/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 – External Factors that are likely to have a positive effect on achieving or exceeding the school’s objectives, or goals not previously considered</a:t>
            </a: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333333"/>
                </a:solidFill>
                <a:effectLst/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     Threats</a:t>
            </a:r>
            <a:r>
              <a:rPr lang="en-US" sz="2400" dirty="0" smtClean="0">
                <a:solidFill>
                  <a:srgbClr val="333333"/>
                </a:solidFill>
                <a:effectLst/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 – External Factors and conditions that are likely to have a     negative effect on  achieving the school’s objectives, or making the objective redundant or un-achievable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2867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491318"/>
            <a:ext cx="11191164" cy="58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4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76" y="2987541"/>
            <a:ext cx="1671124" cy="2034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60" y="1269117"/>
            <a:ext cx="4470904" cy="4470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71" y="1269117"/>
            <a:ext cx="5527343" cy="447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42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100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Garamond</vt:lpstr>
      <vt:lpstr>Open Sans</vt:lpstr>
      <vt:lpstr>Symbol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Burgoyne, Tony</dc:creator>
  <cp:lastModifiedBy>Burgoyne, Tony</cp:lastModifiedBy>
  <cp:revision>3</cp:revision>
  <dcterms:created xsi:type="dcterms:W3CDTF">2019-11-14T06:23:27Z</dcterms:created>
  <dcterms:modified xsi:type="dcterms:W3CDTF">2019-11-14T06:44:20Z</dcterms:modified>
</cp:coreProperties>
</file>