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4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09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0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83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57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5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2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6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6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1DEE-1001-4599-A016-D753DAAB4075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05E36-1635-46BB-8C64-B9657E180D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6099"/>
            <a:ext cx="9144000" cy="1674056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Internal Verification</a:t>
            </a:r>
            <a:endParaRPr lang="en-GB" sz="66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74783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75" y="2470675"/>
            <a:ext cx="3826411" cy="382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0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Did you expect this????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846" y="1690688"/>
            <a:ext cx="6724605" cy="444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Everywhere you go…..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1775" y="4185822"/>
            <a:ext cx="3248300" cy="230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082" y="160459"/>
            <a:ext cx="5094263" cy="382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55" y="1558962"/>
            <a:ext cx="3828230" cy="312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423" y="4185822"/>
            <a:ext cx="3864746" cy="25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you had THIS….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600" y="1690688"/>
            <a:ext cx="6307264" cy="47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4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this…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224" y="658207"/>
            <a:ext cx="4479724" cy="59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7328"/>
            <a:ext cx="10515600" cy="1325563"/>
          </a:xfrm>
        </p:spPr>
        <p:txBody>
          <a:bodyPr/>
          <a:lstStyle/>
          <a:p>
            <a:r>
              <a:rPr lang="en-GB" dirty="0" smtClean="0"/>
              <a:t>THERE IS NO STANDARD….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514"/>
            <a:ext cx="10515600" cy="4601381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</a:rPr>
              <a:t>What happens?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sz="3600" dirty="0" smtClean="0">
                <a:solidFill>
                  <a:srgbClr val="002060"/>
                </a:solidFill>
              </a:rPr>
              <a:t>You don’t know what to expect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It becomes worthless</a:t>
            </a:r>
          </a:p>
          <a:p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3600" b="1" dirty="0" smtClean="0">
                <a:solidFill>
                  <a:srgbClr val="7030A0"/>
                </a:solidFill>
              </a:rPr>
              <a:t>It will have no meaning</a:t>
            </a:r>
          </a:p>
          <a:p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INTERNAL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Makes sure there are:</a:t>
            </a:r>
          </a:p>
          <a:p>
            <a:r>
              <a:rPr lang="en-GB" sz="4800" dirty="0" smtClean="0">
                <a:solidFill>
                  <a:srgbClr val="002060"/>
                </a:solidFill>
              </a:rPr>
              <a:t>RECOGNISED STANDARDS</a:t>
            </a:r>
          </a:p>
          <a:p>
            <a:r>
              <a:rPr lang="en-GB" sz="4800" dirty="0" smtClean="0">
                <a:solidFill>
                  <a:schemeClr val="accent6">
                    <a:lumMod val="50000"/>
                  </a:schemeClr>
                </a:solidFill>
              </a:rPr>
              <a:t>EVERYBODY IS WORKING TOWARDS THE SAME STANDARD</a:t>
            </a:r>
          </a:p>
          <a:p>
            <a:r>
              <a:rPr lang="en-GB" sz="4800" dirty="0" smtClean="0">
                <a:solidFill>
                  <a:srgbClr val="C00000"/>
                </a:solidFill>
              </a:rPr>
              <a:t>EVERYBODY MARKS WORK WITH THE SAME STANDARDS</a:t>
            </a:r>
            <a:endParaRPr lang="en-GB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2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 for the teacher….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Everybody works together</a:t>
            </a:r>
          </a:p>
          <a:p>
            <a:r>
              <a:rPr lang="en-GB" dirty="0" smtClean="0"/>
              <a:t>Arrangements scheduled to have meetings</a:t>
            </a:r>
          </a:p>
          <a:p>
            <a:r>
              <a:rPr lang="en-GB" dirty="0" smtClean="0"/>
              <a:t>In these meetings check </a:t>
            </a:r>
            <a:r>
              <a:rPr lang="en-GB" dirty="0" err="1" smtClean="0"/>
              <a:t>everyones</a:t>
            </a:r>
            <a:r>
              <a:rPr lang="en-GB" dirty="0" smtClean="0"/>
              <a:t> marking</a:t>
            </a:r>
          </a:p>
          <a:p>
            <a:r>
              <a:rPr lang="en-GB" dirty="0" smtClean="0"/>
              <a:t>Complete records of staff and students who have been </a:t>
            </a:r>
            <a:r>
              <a:rPr lang="en-GB" dirty="0" err="1" smtClean="0"/>
              <a:t>I’Vd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7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	</a:t>
            </a:r>
            <a:r>
              <a:rPr lang="en-GB" b="1" dirty="0" smtClean="0"/>
              <a:t>THE PROCESS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>
            <a:normAutofit lnSpcReduction="10000"/>
          </a:bodyPr>
          <a:lstStyle/>
          <a:p>
            <a:r>
              <a:rPr lang="en-GB" sz="4400" dirty="0" smtClean="0"/>
              <a:t>Appoint Internal Verifiers</a:t>
            </a:r>
          </a:p>
          <a:p>
            <a:r>
              <a:rPr lang="en-GB" sz="4400" dirty="0" smtClean="0">
                <a:solidFill>
                  <a:srgbClr val="C00000"/>
                </a:solidFill>
              </a:rPr>
              <a:t>Check a sample of 5-7 students work from the same unit.</a:t>
            </a:r>
          </a:p>
          <a:p>
            <a:r>
              <a:rPr lang="en-GB" sz="4400" dirty="0" smtClean="0"/>
              <a:t>Check the marking and the standard of work.</a:t>
            </a:r>
          </a:p>
          <a:p>
            <a:r>
              <a:rPr lang="en-GB" sz="4400" dirty="0" smtClean="0">
                <a:solidFill>
                  <a:srgbClr val="002060"/>
                </a:solidFill>
              </a:rPr>
              <a:t>Over a period sample all teachers marking</a:t>
            </a:r>
          </a:p>
          <a:p>
            <a:r>
              <a:rPr lang="en-GB" sz="4400" dirty="0" smtClean="0">
                <a:solidFill>
                  <a:srgbClr val="002060"/>
                </a:solidFill>
              </a:rPr>
              <a:t>Record this process.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8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 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Can you work in groups and devise your own records…..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25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First….       </a:t>
            </a:r>
            <a:r>
              <a:rPr lang="en-GB" b="1" dirty="0" smtClean="0"/>
              <a:t>What does this mean?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43" y="1477108"/>
            <a:ext cx="10762957" cy="5380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INTERNAL  - it means ‘inside’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It relates to all things going on INSIDE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a corporation.</a:t>
            </a:r>
          </a:p>
          <a:p>
            <a:pPr marL="0" indent="0">
              <a:buNone/>
            </a:pPr>
            <a:endParaRPr lang="en-GB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In Education this means the staff,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the teachers.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The INTERNAL TEACHERS ARE ..YOU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SIT (Super </a:t>
            </a:r>
            <a:r>
              <a:rPr lang="en-GB" dirty="0" err="1" smtClean="0">
                <a:solidFill>
                  <a:srgbClr val="FF0000"/>
                </a:solidFill>
              </a:rPr>
              <a:t>Intellegent</a:t>
            </a:r>
            <a:r>
              <a:rPr lang="en-GB" dirty="0" smtClean="0">
                <a:solidFill>
                  <a:srgbClr val="FF0000"/>
                </a:solidFill>
              </a:rPr>
              <a:t> Teachers)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501" y="3043446"/>
            <a:ext cx="4811821" cy="36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VERIFICATION</a:t>
            </a:r>
            <a:endParaRPr lang="en-GB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487646"/>
            <a:ext cx="4756899" cy="3562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16" y="1382139"/>
            <a:ext cx="4414910" cy="37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300" b="1" u="sng" dirty="0" smtClean="0">
                <a:solidFill>
                  <a:srgbClr val="FF0000"/>
                </a:solidFill>
              </a:rPr>
              <a:t>To Check, to validate….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To check everything is correct! And standardised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065" y="2492547"/>
            <a:ext cx="5261317" cy="401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STANDARD  -  STANDARDISATION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To make sure all work has standards.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C00000"/>
                </a:solidFill>
              </a:rPr>
              <a:t>Compare teachers marking – making sure it is the same standard.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3733800"/>
            <a:ext cx="45148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884512"/>
          </a:xfrm>
        </p:spPr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rgbClr val="C00000"/>
                </a:solidFill>
              </a:rPr>
              <a:t>Both teachers mark in the same way towards the same set standards.</a:t>
            </a:r>
            <a:br>
              <a:rPr lang="en-GB" sz="4900" b="1" dirty="0" smtClean="0">
                <a:solidFill>
                  <a:srgbClr val="C00000"/>
                </a:solidFill>
              </a:rPr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How will this teacher            and this?......</a:t>
            </a:r>
            <a:br>
              <a:rPr lang="en-GB" b="1" dirty="0" smtClean="0"/>
            </a:br>
            <a:r>
              <a:rPr lang="en-GB" b="1" dirty="0" smtClean="0"/>
              <a:t>mark?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38" y="3474721"/>
            <a:ext cx="4286250" cy="3105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254" y="3249637"/>
            <a:ext cx="5305425" cy="37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4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STANDARDISED is about quality, and assuring that quality……EVERYWHERE!!!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38575" y="2248694"/>
            <a:ext cx="45148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THIS mean to you?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4585610" cy="4386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42652"/>
            <a:ext cx="5281915" cy="31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264" y="690823"/>
            <a:ext cx="9134626" cy="511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257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Internal Verification</vt:lpstr>
      <vt:lpstr>First….       What does this mean?</vt:lpstr>
      <vt:lpstr>VERIFICATION</vt:lpstr>
      <vt:lpstr>To Check, to validate….   To check everything is correct! And standardised</vt:lpstr>
      <vt:lpstr>STANDARD  -  STANDARDISATION</vt:lpstr>
      <vt:lpstr>Both teachers mark in the same way towards the same set standards.  How will this teacher            and this?...... mark?</vt:lpstr>
      <vt:lpstr>STANDARDISED is about quality, and assuring that quality……EVERYWHERE!!!</vt:lpstr>
      <vt:lpstr>What does THIS mean to you?</vt:lpstr>
      <vt:lpstr>PowerPoint Presentation</vt:lpstr>
      <vt:lpstr>Did you expect this????</vt:lpstr>
      <vt:lpstr>Everywhere you go….. </vt:lpstr>
      <vt:lpstr>What if you had THIS….</vt:lpstr>
      <vt:lpstr>Or this…</vt:lpstr>
      <vt:lpstr>THERE IS NO STANDARD….</vt:lpstr>
      <vt:lpstr>INTERNAL VERIFICATION</vt:lpstr>
      <vt:lpstr>What does this mean for the teacher….</vt:lpstr>
      <vt:lpstr> THE PROCESS</vt:lpstr>
      <vt:lpstr>See sample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Verification</dc:title>
  <dc:creator>Laptop</dc:creator>
  <cp:lastModifiedBy>Laptop</cp:lastModifiedBy>
  <cp:revision>10</cp:revision>
  <dcterms:created xsi:type="dcterms:W3CDTF">2019-11-12T06:27:11Z</dcterms:created>
  <dcterms:modified xsi:type="dcterms:W3CDTF">2019-11-12T07:56:02Z</dcterms:modified>
</cp:coreProperties>
</file>