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57" r:id="rId6"/>
    <p:sldId id="275" r:id="rId7"/>
    <p:sldId id="276" r:id="rId8"/>
    <p:sldId id="278" r:id="rId9"/>
    <p:sldId id="274" r:id="rId10"/>
    <p:sldId id="258" r:id="rId11"/>
    <p:sldId id="259" r:id="rId12"/>
    <p:sldId id="260" r:id="rId13"/>
    <p:sldId id="261" r:id="rId14"/>
    <p:sldId id="262" r:id="rId15"/>
    <p:sldId id="263" r:id="rId16"/>
    <p:sldId id="264" r:id="rId17"/>
    <p:sldId id="265" r:id="rId18"/>
    <p:sldId id="266" r:id="rId19"/>
    <p:sldId id="267" r:id="rId20"/>
    <p:sldId id="268" r:id="rId21"/>
    <p:sldId id="280" r:id="rId22"/>
    <p:sldId id="269" r:id="rId23"/>
    <p:sldId id="270" r:id="rId24"/>
    <p:sldId id="279"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65E06-47DC-4448-8E58-87A76A017C03}" v="15" dt="2019-11-04T09:11:18.0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9" y="0"/>
            <a:ext cx="9144000" cy="6858000"/>
          </a:xfrm>
          <a:prstGeom prst="rect">
            <a:avLst/>
          </a:prstGeom>
          <a:blipFill>
            <a:blip r:embed="rId7"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290294" y="240664"/>
            <a:ext cx="8563411" cy="119348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34686" y="1650334"/>
            <a:ext cx="8074627" cy="435787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2/12/2021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48B400-01AF-4846-AF31-A31AAB51791A}"/>
              </a:ext>
            </a:extLst>
          </p:cNvPr>
          <p:cNvPicPr>
            <a:picLocks noChangeAspect="1"/>
          </p:cNvPicPr>
          <p:nvPr/>
        </p:nvPicPr>
        <p:blipFill>
          <a:blip r:embed="rId2"/>
          <a:stretch>
            <a:fillRect/>
          </a:stretch>
        </p:blipFill>
        <p:spPr>
          <a:xfrm>
            <a:off x="341009" y="267950"/>
            <a:ext cx="8461981" cy="6322100"/>
          </a:xfrm>
          <a:prstGeom prst="rect">
            <a:avLst/>
          </a:prstGeom>
        </p:spPr>
      </p:pic>
      <p:sp>
        <p:nvSpPr>
          <p:cNvPr id="3" name="Rectangle 2">
            <a:extLst>
              <a:ext uri="{FF2B5EF4-FFF2-40B4-BE49-F238E27FC236}">
                <a16:creationId xmlns:a16="http://schemas.microsoft.com/office/drawing/2014/main" id="{49E28C0D-600C-49C5-A1BB-8558BA95478F}"/>
              </a:ext>
            </a:extLst>
          </p:cNvPr>
          <p:cNvSpPr/>
          <p:nvPr/>
        </p:nvSpPr>
        <p:spPr>
          <a:xfrm>
            <a:off x="3048000" y="4114800"/>
            <a:ext cx="4572000" cy="1200329"/>
          </a:xfrm>
          <a:prstGeom prst="rect">
            <a:avLst/>
          </a:prstGeom>
        </p:spPr>
        <p:txBody>
          <a:bodyPr>
            <a:spAutoFit/>
          </a:bodyPr>
          <a:lstStyle/>
          <a:p>
            <a:pPr algn="ctr">
              <a:lnSpc>
                <a:spcPct val="100000"/>
              </a:lnSpc>
            </a:pPr>
            <a:r>
              <a:rPr lang="en-GB" sz="3600" b="1" dirty="0">
                <a:solidFill>
                  <a:srgbClr val="800000"/>
                </a:solidFill>
                <a:latin typeface="Arial"/>
                <a:cs typeface="Arial"/>
              </a:rPr>
              <a:t>Assessment</a:t>
            </a:r>
            <a:r>
              <a:rPr lang="en-GB" sz="3600" b="1" spc="5" dirty="0">
                <a:solidFill>
                  <a:srgbClr val="800000"/>
                </a:solidFill>
                <a:latin typeface="Arial"/>
                <a:cs typeface="Arial"/>
              </a:rPr>
              <a:t> </a:t>
            </a:r>
            <a:r>
              <a:rPr lang="en-GB" sz="3600" b="1" i="1" dirty="0">
                <a:solidFill>
                  <a:srgbClr val="800000"/>
                </a:solidFill>
                <a:latin typeface="Arial"/>
                <a:cs typeface="Arial"/>
              </a:rPr>
              <a:t>of &amp;  for</a:t>
            </a:r>
            <a:r>
              <a:rPr lang="en-GB" sz="3600" b="1" i="1" spc="5" dirty="0">
                <a:solidFill>
                  <a:srgbClr val="800000"/>
                </a:solidFill>
                <a:latin typeface="Arial"/>
                <a:cs typeface="Arial"/>
              </a:rPr>
              <a:t> </a:t>
            </a:r>
            <a:r>
              <a:rPr lang="en-GB" sz="3600" b="1" dirty="0">
                <a:solidFill>
                  <a:srgbClr val="800000"/>
                </a:solidFill>
                <a:latin typeface="Arial"/>
                <a:cs typeface="Arial"/>
              </a:rPr>
              <a:t>Learning</a:t>
            </a:r>
            <a:endParaRPr lang="en-GB" sz="3600" dirty="0">
              <a:latin typeface="Arial"/>
              <a:cs typeface="Arial"/>
            </a:endParaRPr>
          </a:p>
        </p:txBody>
      </p:sp>
    </p:spTree>
    <p:extLst>
      <p:ext uri="{BB962C8B-B14F-4D97-AF65-F5344CB8AC3E}">
        <p14:creationId xmlns:p14="http://schemas.microsoft.com/office/powerpoint/2010/main" val="78697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536835" y="1649094"/>
            <a:ext cx="7705090" cy="4485640"/>
          </a:xfrm>
          <a:prstGeom prst="rect">
            <a:avLst/>
          </a:prstGeom>
        </p:spPr>
        <p:txBody>
          <a:bodyPr vert="horz" wrap="square" lIns="0" tIns="0" rIns="0" bIns="0" rtlCol="0">
            <a:noAutofit/>
          </a:bodyPr>
          <a:lstStyle/>
          <a:p>
            <a:pPr marL="12700" marR="274320" indent="0">
              <a:lnSpc>
                <a:spcPts val="3020"/>
              </a:lnSpc>
            </a:pPr>
            <a:r>
              <a:rPr sz="2800" b="1" dirty="0">
                <a:solidFill>
                  <a:srgbClr val="FFFF00"/>
                </a:solidFill>
                <a:latin typeface="Arial"/>
                <a:cs typeface="Arial"/>
              </a:rPr>
              <a:t>The emphasis shifts from summative to </a:t>
            </a:r>
            <a:r>
              <a:rPr sz="2800" b="1" u="sng" spc="-5" dirty="0">
                <a:solidFill>
                  <a:srgbClr val="FFFF00"/>
                </a:solidFill>
                <a:latin typeface="Arial"/>
                <a:cs typeface="Arial"/>
              </a:rPr>
              <a:t>FORMATIV</a:t>
            </a:r>
            <a:r>
              <a:rPr sz="2800" b="1" u="sng" spc="0" dirty="0">
                <a:solidFill>
                  <a:srgbClr val="FFFF00"/>
                </a:solidFill>
                <a:latin typeface="Arial"/>
                <a:cs typeface="Arial"/>
              </a:rPr>
              <a:t>E </a:t>
            </a:r>
            <a:r>
              <a:rPr sz="2800" b="1" spc="0" dirty="0">
                <a:solidFill>
                  <a:srgbClr val="FFFF00"/>
                </a:solidFill>
                <a:latin typeface="Arial"/>
                <a:cs typeface="Arial"/>
              </a:rPr>
              <a:t>assessment in Assessment</a:t>
            </a:r>
            <a:r>
              <a:rPr sz="2800" b="1" spc="10" dirty="0">
                <a:solidFill>
                  <a:srgbClr val="FFFF00"/>
                </a:solidFill>
                <a:latin typeface="Arial"/>
                <a:cs typeface="Arial"/>
              </a:rPr>
              <a:t> </a:t>
            </a:r>
            <a:r>
              <a:rPr sz="2800" b="1" i="1" spc="-5" dirty="0">
                <a:solidFill>
                  <a:srgbClr val="FFFF00"/>
                </a:solidFill>
                <a:latin typeface="Arial"/>
                <a:cs typeface="Arial"/>
              </a:rPr>
              <a:t>for </a:t>
            </a:r>
            <a:r>
              <a:rPr sz="2800" b="1" spc="0" dirty="0">
                <a:solidFill>
                  <a:srgbClr val="FFFF00"/>
                </a:solidFill>
                <a:latin typeface="Arial"/>
                <a:cs typeface="Arial"/>
              </a:rPr>
              <a:t>Learning.</a:t>
            </a:r>
            <a:endParaRPr sz="2800" dirty="0">
              <a:solidFill>
                <a:srgbClr val="FFFF00"/>
              </a:solidFill>
              <a:latin typeface="Arial"/>
              <a:cs typeface="Arial"/>
            </a:endParaRPr>
          </a:p>
          <a:p>
            <a:pPr>
              <a:lnSpc>
                <a:spcPts val="1000"/>
              </a:lnSpc>
            </a:pPr>
            <a:endParaRPr sz="1000" dirty="0">
              <a:solidFill>
                <a:srgbClr val="FFFF00"/>
              </a:solidFill>
            </a:endParaRPr>
          </a:p>
          <a:p>
            <a:pPr>
              <a:lnSpc>
                <a:spcPts val="1000"/>
              </a:lnSpc>
            </a:pPr>
            <a:endParaRPr sz="1000" dirty="0">
              <a:solidFill>
                <a:srgbClr val="FFFF00"/>
              </a:solidFill>
            </a:endParaRPr>
          </a:p>
          <a:p>
            <a:pPr>
              <a:lnSpc>
                <a:spcPts val="1000"/>
              </a:lnSpc>
            </a:pPr>
            <a:endParaRPr sz="1000" dirty="0">
              <a:solidFill>
                <a:srgbClr val="FFFF00"/>
              </a:solidFill>
            </a:endParaRPr>
          </a:p>
          <a:p>
            <a:pPr>
              <a:lnSpc>
                <a:spcPts val="1300"/>
              </a:lnSpc>
              <a:spcBef>
                <a:spcPts val="25"/>
              </a:spcBef>
            </a:pPr>
            <a:endParaRPr sz="1300" dirty="0">
              <a:solidFill>
                <a:srgbClr val="FFFF00"/>
              </a:solidFill>
            </a:endParaRPr>
          </a:p>
          <a:p>
            <a:pPr marL="12700" marR="17145" algn="just">
              <a:lnSpc>
                <a:spcPct val="90100"/>
              </a:lnSpc>
            </a:pPr>
            <a:r>
              <a:rPr sz="2800" b="1" dirty="0">
                <a:solidFill>
                  <a:srgbClr val="FFFF00"/>
                </a:solidFill>
                <a:latin typeface="Arial"/>
                <a:cs typeface="Arial"/>
              </a:rPr>
              <a:t>Assessment</a:t>
            </a:r>
            <a:r>
              <a:rPr sz="2800" b="1" spc="5" dirty="0">
                <a:solidFill>
                  <a:srgbClr val="FFFF00"/>
                </a:solidFill>
                <a:latin typeface="Arial"/>
                <a:cs typeface="Arial"/>
              </a:rPr>
              <a:t> </a:t>
            </a:r>
            <a:r>
              <a:rPr sz="2800" b="1" i="1" spc="-5" dirty="0">
                <a:solidFill>
                  <a:srgbClr val="FFFF00"/>
                </a:solidFill>
                <a:latin typeface="Arial"/>
                <a:cs typeface="Arial"/>
              </a:rPr>
              <a:t>fo</a:t>
            </a:r>
            <a:r>
              <a:rPr sz="2800" b="1" i="1" spc="0" dirty="0">
                <a:solidFill>
                  <a:srgbClr val="FFFF00"/>
                </a:solidFill>
                <a:latin typeface="Arial"/>
                <a:cs typeface="Arial"/>
              </a:rPr>
              <a:t>r </a:t>
            </a:r>
            <a:r>
              <a:rPr sz="2800" b="1" spc="-5" dirty="0">
                <a:solidFill>
                  <a:srgbClr val="FFFF00"/>
                </a:solidFill>
                <a:latin typeface="Arial"/>
                <a:cs typeface="Arial"/>
              </a:rPr>
              <a:t>Learnin</a:t>
            </a:r>
            <a:r>
              <a:rPr sz="2800" b="1" spc="0" dirty="0">
                <a:solidFill>
                  <a:srgbClr val="FFFF00"/>
                </a:solidFill>
                <a:latin typeface="Arial"/>
                <a:cs typeface="Arial"/>
              </a:rPr>
              <a:t>g </a:t>
            </a:r>
            <a:r>
              <a:rPr sz="2800" b="1" spc="-5" dirty="0">
                <a:solidFill>
                  <a:srgbClr val="FFFF00"/>
                </a:solidFill>
                <a:latin typeface="Arial"/>
                <a:cs typeface="Arial"/>
              </a:rPr>
              <a:t>happen</a:t>
            </a:r>
            <a:r>
              <a:rPr sz="2800" b="1" spc="0" dirty="0">
                <a:solidFill>
                  <a:srgbClr val="FFFF00"/>
                </a:solidFill>
                <a:latin typeface="Arial"/>
                <a:cs typeface="Arial"/>
              </a:rPr>
              <a:t>s </a:t>
            </a:r>
            <a:r>
              <a:rPr sz="2800" b="1" spc="-5" dirty="0">
                <a:solidFill>
                  <a:srgbClr val="FFFF00"/>
                </a:solidFill>
                <a:latin typeface="Arial"/>
                <a:cs typeface="Arial"/>
              </a:rPr>
              <a:t>durin</a:t>
            </a:r>
            <a:r>
              <a:rPr sz="2800" b="1" spc="0" dirty="0">
                <a:solidFill>
                  <a:srgbClr val="FFFF00"/>
                </a:solidFill>
                <a:latin typeface="Arial"/>
                <a:cs typeface="Arial"/>
              </a:rPr>
              <a:t>g </a:t>
            </a:r>
            <a:r>
              <a:rPr sz="2800" b="1" spc="-5" dirty="0">
                <a:solidFill>
                  <a:srgbClr val="FFFF00"/>
                </a:solidFill>
                <a:latin typeface="Arial"/>
                <a:cs typeface="Arial"/>
              </a:rPr>
              <a:t>the </a:t>
            </a:r>
            <a:r>
              <a:rPr sz="2800" b="1" spc="0" dirty="0">
                <a:solidFill>
                  <a:srgbClr val="FFFF00"/>
                </a:solidFill>
                <a:latin typeface="Arial"/>
                <a:cs typeface="Arial"/>
              </a:rPr>
              <a:t>learning, often more than once, rather than at the end.</a:t>
            </a:r>
            <a:endParaRPr sz="2800" dirty="0">
              <a:solidFill>
                <a:srgbClr val="FFFF00"/>
              </a:solidFill>
              <a:latin typeface="Arial"/>
              <a:cs typeface="Arial"/>
            </a:endParaRPr>
          </a:p>
          <a:p>
            <a:pPr>
              <a:lnSpc>
                <a:spcPts val="650"/>
              </a:lnSpc>
              <a:spcBef>
                <a:spcPts val="21"/>
              </a:spcBef>
            </a:pPr>
            <a:endParaRPr sz="650" dirty="0">
              <a:solidFill>
                <a:srgbClr val="FFFF00"/>
              </a:solidFill>
            </a:endParaRPr>
          </a:p>
          <a:p>
            <a:pPr marL="12700" marR="12700" algn="just">
              <a:lnSpc>
                <a:spcPct val="90000"/>
              </a:lnSpc>
            </a:pPr>
            <a:r>
              <a:rPr sz="2800" b="1" dirty="0">
                <a:solidFill>
                  <a:srgbClr val="FFFF00"/>
                </a:solidFill>
                <a:latin typeface="Arial"/>
                <a:cs typeface="Arial"/>
              </a:rPr>
              <a:t>Students understand exactly what they are to learn, what is expected of them and are given feedback and advice on how to improve their </a:t>
            </a:r>
            <a:r>
              <a:rPr sz="2800" b="1" spc="-5" dirty="0">
                <a:solidFill>
                  <a:srgbClr val="FFFF00"/>
                </a:solidFill>
                <a:latin typeface="Arial"/>
                <a:cs typeface="Arial"/>
              </a:rPr>
              <a:t>work.</a:t>
            </a:r>
            <a:endParaRPr sz="2800" dirty="0">
              <a:solidFill>
                <a:srgbClr val="FFFF00"/>
              </a:solidFill>
              <a:latin typeface="Arial"/>
              <a:cs typeface="Arial"/>
            </a:endParaRPr>
          </a:p>
        </p:txBody>
      </p:sp>
      <p:sp>
        <p:nvSpPr>
          <p:cNvPr id="3" name="object 3"/>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49784" rIns="0" bIns="0" rtlCol="0">
            <a:noAutofit/>
          </a:bodyPr>
          <a:lstStyle/>
          <a:p>
            <a:pPr marL="2204085">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sz="4000" b="1" i="1" spc="0" dirty="0">
                <a:solidFill>
                  <a:schemeClr val="bg1"/>
                </a:solidFill>
                <a:latin typeface="Arial"/>
                <a:cs typeface="Arial"/>
              </a:rPr>
              <a:t>for</a:t>
            </a:r>
            <a:r>
              <a:rPr sz="4000" b="1" i="1" spc="-5"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4479" rIns="0" bIns="0" rtlCol="0">
            <a:noAutofit/>
          </a:bodyPr>
          <a:lstStyle/>
          <a:p>
            <a:pPr marL="2137410">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sz="4000" b="1" i="1" spc="0" dirty="0">
                <a:solidFill>
                  <a:schemeClr val="bg1"/>
                </a:solidFill>
                <a:latin typeface="Arial"/>
                <a:cs typeface="Arial"/>
              </a:rPr>
              <a:t>for</a:t>
            </a:r>
            <a:r>
              <a:rPr sz="4000" b="1" i="1" spc="-5"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p:sp>
        <p:nvSpPr>
          <p:cNvPr id="3" name="object 3"/>
          <p:cNvSpPr txBox="1">
            <a:spLocks noGrp="1"/>
          </p:cNvSpPr>
          <p:nvPr>
            <p:ph type="body" idx="1"/>
          </p:nvPr>
        </p:nvSpPr>
        <p:spPr>
          <a:prstGeom prst="rect">
            <a:avLst/>
          </a:prstGeom>
        </p:spPr>
        <p:txBody>
          <a:bodyPr vert="horz" wrap="square" lIns="0" tIns="0" rIns="0" bIns="0" rtlCol="0">
            <a:noAutofit/>
          </a:bodyPr>
          <a:lstStyle/>
          <a:p>
            <a:pPr marL="12700" marR="18415">
              <a:lnSpc>
                <a:spcPts val="2580"/>
              </a:lnSpc>
            </a:pPr>
            <a:r>
              <a:rPr sz="2000" b="1" dirty="0">
                <a:solidFill>
                  <a:srgbClr val="FFFF00"/>
                </a:solidFill>
                <a:latin typeface="Arial"/>
                <a:cs typeface="Arial"/>
              </a:rPr>
              <a:t>“In</a:t>
            </a:r>
            <a:r>
              <a:rPr sz="2000" b="1" spc="-5" dirty="0">
                <a:solidFill>
                  <a:srgbClr val="FFFF00"/>
                </a:solidFill>
                <a:latin typeface="Arial"/>
                <a:cs typeface="Arial"/>
              </a:rPr>
              <a:t> </a:t>
            </a:r>
            <a:r>
              <a:rPr sz="2000" b="1" spc="0" dirty="0">
                <a:solidFill>
                  <a:srgbClr val="FFFF00"/>
                </a:solidFill>
                <a:latin typeface="Arial"/>
                <a:cs typeface="Arial"/>
              </a:rPr>
              <a:t>Assessment </a:t>
            </a:r>
            <a:r>
              <a:rPr sz="2000" b="1" i="1" spc="0" dirty="0">
                <a:solidFill>
                  <a:srgbClr val="FFFF00"/>
                </a:solidFill>
                <a:latin typeface="Arial"/>
                <a:cs typeface="Arial"/>
              </a:rPr>
              <a:t>for</a:t>
            </a:r>
            <a:r>
              <a:rPr sz="2000" b="1" i="1" spc="-5" dirty="0">
                <a:solidFill>
                  <a:srgbClr val="FFFF00"/>
                </a:solidFill>
                <a:latin typeface="Arial"/>
                <a:cs typeface="Arial"/>
              </a:rPr>
              <a:t> </a:t>
            </a:r>
            <a:r>
              <a:rPr sz="2000" b="1" spc="0" dirty="0">
                <a:solidFill>
                  <a:srgbClr val="FFFF00"/>
                </a:solidFill>
                <a:latin typeface="Arial"/>
                <a:cs typeface="Arial"/>
              </a:rPr>
              <a:t>Learning,</a:t>
            </a:r>
            <a:r>
              <a:rPr sz="2000" b="1" spc="-10" dirty="0">
                <a:solidFill>
                  <a:srgbClr val="FFFF00"/>
                </a:solidFill>
                <a:latin typeface="Arial"/>
                <a:cs typeface="Arial"/>
              </a:rPr>
              <a:t> </a:t>
            </a:r>
            <a:r>
              <a:rPr sz="2000" b="1" spc="-5" dirty="0">
                <a:solidFill>
                  <a:srgbClr val="FFFF00"/>
                </a:solidFill>
                <a:latin typeface="Arial"/>
                <a:cs typeface="Arial"/>
              </a:rPr>
              <a:t>t</a:t>
            </a:r>
            <a:r>
              <a:rPr sz="2000" b="1" spc="0" dirty="0">
                <a:solidFill>
                  <a:srgbClr val="FFFF00"/>
                </a:solidFill>
                <a:latin typeface="Arial"/>
                <a:cs typeface="Arial"/>
              </a:rPr>
              <a:t>eachers</a:t>
            </a:r>
            <a:r>
              <a:rPr sz="2000" b="1" spc="-5" dirty="0">
                <a:solidFill>
                  <a:srgbClr val="FFFF00"/>
                </a:solidFill>
                <a:latin typeface="Arial"/>
                <a:cs typeface="Arial"/>
              </a:rPr>
              <a:t> </a:t>
            </a:r>
            <a:r>
              <a:rPr sz="2000" b="1" spc="0" dirty="0">
                <a:solidFill>
                  <a:srgbClr val="FFFF00"/>
                </a:solidFill>
                <a:latin typeface="Arial"/>
                <a:cs typeface="Arial"/>
              </a:rPr>
              <a:t>use</a:t>
            </a:r>
            <a:r>
              <a:rPr sz="2000" b="1" spc="-5" dirty="0">
                <a:solidFill>
                  <a:srgbClr val="FFFF00"/>
                </a:solidFill>
                <a:latin typeface="Arial"/>
                <a:cs typeface="Arial"/>
              </a:rPr>
              <a:t> </a:t>
            </a:r>
            <a:r>
              <a:rPr sz="2000" b="1" spc="0" dirty="0">
                <a:solidFill>
                  <a:srgbClr val="FFFF00"/>
                </a:solidFill>
                <a:latin typeface="Arial"/>
                <a:cs typeface="Arial"/>
              </a:rPr>
              <a:t>assessment </a:t>
            </a:r>
            <a:r>
              <a:rPr sz="2000" b="1" spc="-5" dirty="0">
                <a:solidFill>
                  <a:srgbClr val="FFFF00"/>
                </a:solidFill>
                <a:latin typeface="Arial"/>
                <a:cs typeface="Arial"/>
              </a:rPr>
              <a:t>a</a:t>
            </a:r>
            <a:r>
              <a:rPr sz="2000" b="1" spc="0" dirty="0">
                <a:solidFill>
                  <a:srgbClr val="FFFF00"/>
                </a:solidFill>
                <a:latin typeface="Arial"/>
                <a:cs typeface="Arial"/>
              </a:rPr>
              <a:t>s</a:t>
            </a:r>
            <a:r>
              <a:rPr sz="2000" b="1" spc="-5" dirty="0">
                <a:solidFill>
                  <a:srgbClr val="FFFF00"/>
                </a:solidFill>
                <a:latin typeface="Arial"/>
                <a:cs typeface="Arial"/>
              </a:rPr>
              <a:t> a</a:t>
            </a:r>
            <a:r>
              <a:rPr sz="2000" b="1" spc="0" dirty="0">
                <a:solidFill>
                  <a:srgbClr val="FFFF00"/>
                </a:solidFill>
                <a:latin typeface="Arial"/>
                <a:cs typeface="Arial"/>
              </a:rPr>
              <a:t>n</a:t>
            </a:r>
            <a:r>
              <a:rPr sz="2000" b="1" spc="-5" dirty="0">
                <a:solidFill>
                  <a:srgbClr val="FFFF00"/>
                </a:solidFill>
                <a:latin typeface="Arial"/>
                <a:cs typeface="Arial"/>
              </a:rPr>
              <a:t> investigabl</a:t>
            </a:r>
            <a:r>
              <a:rPr sz="2000" b="1" spc="0" dirty="0">
                <a:solidFill>
                  <a:srgbClr val="FFFF00"/>
                </a:solidFill>
                <a:latin typeface="Arial"/>
                <a:cs typeface="Arial"/>
              </a:rPr>
              <a:t>e</a:t>
            </a:r>
            <a:r>
              <a:rPr sz="2000" b="1" spc="-5" dirty="0">
                <a:solidFill>
                  <a:srgbClr val="FFFF00"/>
                </a:solidFill>
                <a:latin typeface="Arial"/>
                <a:cs typeface="Arial"/>
              </a:rPr>
              <a:t> too</a:t>
            </a:r>
            <a:r>
              <a:rPr sz="2000" b="1" spc="0" dirty="0">
                <a:solidFill>
                  <a:srgbClr val="FFFF00"/>
                </a:solidFill>
                <a:latin typeface="Arial"/>
                <a:cs typeface="Arial"/>
              </a:rPr>
              <a:t>l</a:t>
            </a:r>
            <a:r>
              <a:rPr sz="2000" b="1" spc="-5" dirty="0">
                <a:solidFill>
                  <a:srgbClr val="FFFF00"/>
                </a:solidFill>
                <a:latin typeface="Arial"/>
                <a:cs typeface="Arial"/>
              </a:rPr>
              <a:t> t</a:t>
            </a:r>
            <a:r>
              <a:rPr sz="2000" b="1" spc="0" dirty="0">
                <a:solidFill>
                  <a:srgbClr val="FFFF00"/>
                </a:solidFill>
                <a:latin typeface="Arial"/>
                <a:cs typeface="Arial"/>
              </a:rPr>
              <a:t>o</a:t>
            </a:r>
            <a:r>
              <a:rPr sz="2000" b="1" spc="-5" dirty="0">
                <a:solidFill>
                  <a:srgbClr val="FFFF00"/>
                </a:solidFill>
                <a:latin typeface="Arial"/>
                <a:cs typeface="Arial"/>
              </a:rPr>
              <a:t> fin</a:t>
            </a:r>
            <a:r>
              <a:rPr sz="2000" b="1" spc="0" dirty="0">
                <a:solidFill>
                  <a:srgbClr val="FFFF00"/>
                </a:solidFill>
                <a:latin typeface="Arial"/>
                <a:cs typeface="Arial"/>
              </a:rPr>
              <a:t>d</a:t>
            </a:r>
            <a:r>
              <a:rPr sz="2000" b="1" spc="-5" dirty="0">
                <a:solidFill>
                  <a:srgbClr val="FFFF00"/>
                </a:solidFill>
                <a:latin typeface="Arial"/>
                <a:cs typeface="Arial"/>
              </a:rPr>
              <a:t> ou</a:t>
            </a:r>
            <a:r>
              <a:rPr sz="2000" b="1" spc="0" dirty="0">
                <a:solidFill>
                  <a:srgbClr val="FFFF00"/>
                </a:solidFill>
                <a:latin typeface="Arial"/>
                <a:cs typeface="Arial"/>
              </a:rPr>
              <a:t>t</a:t>
            </a:r>
            <a:r>
              <a:rPr sz="2000" b="1" spc="-5" dirty="0">
                <a:solidFill>
                  <a:srgbClr val="FFFF00"/>
                </a:solidFill>
                <a:latin typeface="Arial"/>
                <a:cs typeface="Arial"/>
              </a:rPr>
              <a:t> a</a:t>
            </a:r>
            <a:r>
              <a:rPr sz="2000" b="1" spc="0" dirty="0">
                <a:solidFill>
                  <a:srgbClr val="FFFF00"/>
                </a:solidFill>
                <a:latin typeface="Arial"/>
                <a:cs typeface="Arial"/>
              </a:rPr>
              <a:t>s</a:t>
            </a:r>
            <a:r>
              <a:rPr sz="2000" b="1" spc="-5" dirty="0">
                <a:solidFill>
                  <a:srgbClr val="FFFF00"/>
                </a:solidFill>
                <a:latin typeface="Arial"/>
                <a:cs typeface="Arial"/>
              </a:rPr>
              <a:t> muc</a:t>
            </a:r>
            <a:r>
              <a:rPr sz="2000" b="1" spc="0" dirty="0">
                <a:solidFill>
                  <a:srgbClr val="FFFF00"/>
                </a:solidFill>
                <a:latin typeface="Arial"/>
                <a:cs typeface="Arial"/>
              </a:rPr>
              <a:t>h</a:t>
            </a:r>
            <a:r>
              <a:rPr sz="2000" b="1" spc="-5" dirty="0">
                <a:solidFill>
                  <a:srgbClr val="FFFF00"/>
                </a:solidFill>
                <a:latin typeface="Arial"/>
                <a:cs typeface="Arial"/>
              </a:rPr>
              <a:t> a</a:t>
            </a:r>
            <a:r>
              <a:rPr sz="2000" b="1" spc="0" dirty="0">
                <a:solidFill>
                  <a:srgbClr val="FFFF00"/>
                </a:solidFill>
                <a:latin typeface="Arial"/>
                <a:cs typeface="Arial"/>
              </a:rPr>
              <a:t>s</a:t>
            </a:r>
            <a:r>
              <a:rPr sz="2000" b="1" spc="-5" dirty="0">
                <a:solidFill>
                  <a:srgbClr val="FFFF00"/>
                </a:solidFill>
                <a:latin typeface="Arial"/>
                <a:cs typeface="Arial"/>
              </a:rPr>
              <a:t> the</a:t>
            </a:r>
            <a:r>
              <a:rPr sz="2000" b="1" spc="0" dirty="0">
                <a:solidFill>
                  <a:srgbClr val="FFFF00"/>
                </a:solidFill>
                <a:latin typeface="Arial"/>
                <a:cs typeface="Arial"/>
              </a:rPr>
              <a:t>y</a:t>
            </a:r>
            <a:r>
              <a:rPr sz="2000" b="1" spc="-5" dirty="0">
                <a:solidFill>
                  <a:srgbClr val="FFFF00"/>
                </a:solidFill>
                <a:latin typeface="Arial"/>
                <a:cs typeface="Arial"/>
              </a:rPr>
              <a:t> can abou</a:t>
            </a:r>
            <a:r>
              <a:rPr sz="2000" b="1" spc="0" dirty="0">
                <a:solidFill>
                  <a:srgbClr val="FFFF00"/>
                </a:solidFill>
                <a:latin typeface="Arial"/>
                <a:cs typeface="Arial"/>
              </a:rPr>
              <a:t>t</a:t>
            </a:r>
            <a:r>
              <a:rPr sz="2000" b="1" spc="-5" dirty="0">
                <a:solidFill>
                  <a:srgbClr val="FFFF00"/>
                </a:solidFill>
                <a:latin typeface="Arial"/>
                <a:cs typeface="Arial"/>
              </a:rPr>
              <a:t> wha</a:t>
            </a:r>
            <a:r>
              <a:rPr sz="2000" b="1" spc="0" dirty="0">
                <a:solidFill>
                  <a:srgbClr val="FFFF00"/>
                </a:solidFill>
                <a:latin typeface="Arial"/>
                <a:cs typeface="Arial"/>
              </a:rPr>
              <a:t>t</a:t>
            </a:r>
            <a:r>
              <a:rPr sz="2000" b="1" spc="-5" dirty="0">
                <a:solidFill>
                  <a:srgbClr val="FFFF00"/>
                </a:solidFill>
                <a:latin typeface="Arial"/>
                <a:cs typeface="Arial"/>
              </a:rPr>
              <a:t> thei</a:t>
            </a:r>
            <a:r>
              <a:rPr sz="2000" b="1" spc="0" dirty="0">
                <a:solidFill>
                  <a:srgbClr val="FFFF00"/>
                </a:solidFill>
                <a:latin typeface="Arial"/>
                <a:cs typeface="Arial"/>
              </a:rPr>
              <a:t>r</a:t>
            </a:r>
            <a:r>
              <a:rPr sz="2000" b="1" spc="-5" dirty="0">
                <a:solidFill>
                  <a:srgbClr val="FFFF00"/>
                </a:solidFill>
                <a:latin typeface="Arial"/>
                <a:cs typeface="Arial"/>
              </a:rPr>
              <a:t> student</a:t>
            </a:r>
            <a:r>
              <a:rPr sz="2000" b="1" spc="0" dirty="0">
                <a:solidFill>
                  <a:srgbClr val="FFFF00"/>
                </a:solidFill>
                <a:latin typeface="Arial"/>
                <a:cs typeface="Arial"/>
              </a:rPr>
              <a:t>s</a:t>
            </a:r>
            <a:r>
              <a:rPr sz="2000" b="1" spc="-5" dirty="0">
                <a:solidFill>
                  <a:srgbClr val="FFFF00"/>
                </a:solidFill>
                <a:latin typeface="Arial"/>
                <a:cs typeface="Arial"/>
              </a:rPr>
              <a:t> kno</a:t>
            </a:r>
            <a:r>
              <a:rPr sz="2000" b="1" spc="0" dirty="0">
                <a:solidFill>
                  <a:srgbClr val="FFFF00"/>
                </a:solidFill>
                <a:latin typeface="Arial"/>
                <a:cs typeface="Arial"/>
              </a:rPr>
              <a:t>w</a:t>
            </a:r>
            <a:r>
              <a:rPr sz="2000" b="1" spc="-5" dirty="0">
                <a:solidFill>
                  <a:srgbClr val="FFFF00"/>
                </a:solidFill>
                <a:latin typeface="Arial"/>
                <a:cs typeface="Arial"/>
              </a:rPr>
              <a:t> an</a:t>
            </a:r>
            <a:r>
              <a:rPr sz="2000" b="1" spc="0" dirty="0">
                <a:solidFill>
                  <a:srgbClr val="FFFF00"/>
                </a:solidFill>
                <a:latin typeface="Arial"/>
                <a:cs typeface="Arial"/>
              </a:rPr>
              <a:t>d</a:t>
            </a:r>
            <a:r>
              <a:rPr sz="2000" b="1" spc="-5" dirty="0">
                <a:solidFill>
                  <a:srgbClr val="FFFF00"/>
                </a:solidFill>
                <a:latin typeface="Arial"/>
                <a:cs typeface="Arial"/>
              </a:rPr>
              <a:t> ca</a:t>
            </a:r>
            <a:r>
              <a:rPr sz="2000" b="1" spc="0" dirty="0">
                <a:solidFill>
                  <a:srgbClr val="FFFF00"/>
                </a:solidFill>
                <a:latin typeface="Arial"/>
                <a:cs typeface="Arial"/>
              </a:rPr>
              <a:t>n</a:t>
            </a:r>
            <a:r>
              <a:rPr sz="2000" b="1" spc="-5" dirty="0">
                <a:solidFill>
                  <a:srgbClr val="FFFF00"/>
                </a:solidFill>
                <a:latin typeface="Arial"/>
                <a:cs typeface="Arial"/>
              </a:rPr>
              <a:t> do</a:t>
            </a:r>
            <a:r>
              <a:rPr sz="2000" b="1" spc="0" dirty="0">
                <a:solidFill>
                  <a:srgbClr val="FFFF00"/>
                </a:solidFill>
                <a:latin typeface="Arial"/>
                <a:cs typeface="Arial"/>
              </a:rPr>
              <a:t>,</a:t>
            </a:r>
            <a:r>
              <a:rPr sz="2000" b="1" spc="-5" dirty="0">
                <a:solidFill>
                  <a:srgbClr val="FFFF00"/>
                </a:solidFill>
                <a:latin typeface="Arial"/>
                <a:cs typeface="Arial"/>
              </a:rPr>
              <a:t> an</a:t>
            </a:r>
            <a:r>
              <a:rPr sz="2000" b="1" spc="0" dirty="0">
                <a:solidFill>
                  <a:srgbClr val="FFFF00"/>
                </a:solidFill>
                <a:latin typeface="Arial"/>
                <a:cs typeface="Arial"/>
              </a:rPr>
              <a:t>d</a:t>
            </a:r>
            <a:r>
              <a:rPr sz="2000" b="1" spc="-5" dirty="0">
                <a:solidFill>
                  <a:srgbClr val="FFFF00"/>
                </a:solidFill>
                <a:latin typeface="Arial"/>
                <a:cs typeface="Arial"/>
              </a:rPr>
              <a:t> what confusions</a:t>
            </a:r>
            <a:r>
              <a:rPr sz="2000" b="1" spc="0" dirty="0">
                <a:solidFill>
                  <a:srgbClr val="FFFF00"/>
                </a:solidFill>
                <a:latin typeface="Arial"/>
                <a:cs typeface="Arial"/>
              </a:rPr>
              <a:t>,</a:t>
            </a:r>
            <a:r>
              <a:rPr sz="2000" b="1" spc="-5" dirty="0">
                <a:solidFill>
                  <a:srgbClr val="FFFF00"/>
                </a:solidFill>
                <a:latin typeface="Arial"/>
                <a:cs typeface="Arial"/>
              </a:rPr>
              <a:t> preconceptions</a:t>
            </a:r>
            <a:r>
              <a:rPr sz="2000" b="1" spc="0" dirty="0">
                <a:solidFill>
                  <a:srgbClr val="FFFF00"/>
                </a:solidFill>
                <a:latin typeface="Arial"/>
                <a:cs typeface="Arial"/>
              </a:rPr>
              <a:t>,</a:t>
            </a:r>
            <a:r>
              <a:rPr sz="2000" b="1" spc="-5" dirty="0">
                <a:solidFill>
                  <a:srgbClr val="FFFF00"/>
                </a:solidFill>
                <a:latin typeface="Arial"/>
                <a:cs typeface="Arial"/>
              </a:rPr>
              <a:t> o</a:t>
            </a:r>
            <a:r>
              <a:rPr sz="2000" b="1" spc="0" dirty="0">
                <a:solidFill>
                  <a:srgbClr val="FFFF00"/>
                </a:solidFill>
                <a:latin typeface="Arial"/>
                <a:cs typeface="Arial"/>
              </a:rPr>
              <a:t>r</a:t>
            </a:r>
            <a:r>
              <a:rPr sz="2000" b="1" spc="-5" dirty="0">
                <a:solidFill>
                  <a:srgbClr val="FFFF00"/>
                </a:solidFill>
                <a:latin typeface="Arial"/>
                <a:cs typeface="Arial"/>
              </a:rPr>
              <a:t> gap</a:t>
            </a:r>
            <a:r>
              <a:rPr sz="2000" b="1" spc="0" dirty="0">
                <a:solidFill>
                  <a:srgbClr val="FFFF00"/>
                </a:solidFill>
                <a:latin typeface="Arial"/>
                <a:cs typeface="Arial"/>
              </a:rPr>
              <a:t>s</a:t>
            </a:r>
            <a:r>
              <a:rPr sz="2000" b="1" spc="-5" dirty="0">
                <a:solidFill>
                  <a:srgbClr val="FFFF00"/>
                </a:solidFill>
                <a:latin typeface="Arial"/>
                <a:cs typeface="Arial"/>
              </a:rPr>
              <a:t> the</a:t>
            </a:r>
            <a:r>
              <a:rPr sz="2000" b="1" spc="0" dirty="0">
                <a:solidFill>
                  <a:srgbClr val="FFFF00"/>
                </a:solidFill>
                <a:latin typeface="Arial"/>
                <a:cs typeface="Arial"/>
              </a:rPr>
              <a:t>y</a:t>
            </a:r>
            <a:r>
              <a:rPr sz="2000" b="1" spc="-5" dirty="0">
                <a:solidFill>
                  <a:srgbClr val="FFFF00"/>
                </a:solidFill>
                <a:latin typeface="Arial"/>
                <a:cs typeface="Arial"/>
              </a:rPr>
              <a:t> migh</a:t>
            </a:r>
            <a:r>
              <a:rPr sz="2000" b="1" spc="0" dirty="0">
                <a:solidFill>
                  <a:srgbClr val="FFFF00"/>
                </a:solidFill>
                <a:latin typeface="Arial"/>
                <a:cs typeface="Arial"/>
              </a:rPr>
              <a:t>t</a:t>
            </a:r>
            <a:r>
              <a:rPr sz="2000" b="1" spc="-5" dirty="0">
                <a:solidFill>
                  <a:srgbClr val="FFFF00"/>
                </a:solidFill>
                <a:latin typeface="Arial"/>
                <a:cs typeface="Arial"/>
              </a:rPr>
              <a:t> have.</a:t>
            </a:r>
            <a:endParaRPr sz="2000" dirty="0">
              <a:solidFill>
                <a:srgbClr val="FFFF00"/>
              </a:solidFill>
              <a:latin typeface="Arial"/>
              <a:cs typeface="Arial"/>
            </a:endParaRPr>
          </a:p>
          <a:p>
            <a:pPr>
              <a:lnSpc>
                <a:spcPts val="700"/>
              </a:lnSpc>
              <a:spcBef>
                <a:spcPts val="8"/>
              </a:spcBef>
            </a:pPr>
            <a:endParaRPr sz="2000" dirty="0">
              <a:solidFill>
                <a:srgbClr val="FFFF00"/>
              </a:solidFill>
            </a:endParaRPr>
          </a:p>
          <a:p>
            <a:pPr>
              <a:lnSpc>
                <a:spcPts val="1000"/>
              </a:lnSpc>
            </a:pPr>
            <a:endParaRPr sz="2000" dirty="0"/>
          </a:p>
          <a:p>
            <a:pPr>
              <a:lnSpc>
                <a:spcPts val="1000"/>
              </a:lnSpc>
            </a:pPr>
            <a:endParaRPr sz="2000" dirty="0"/>
          </a:p>
          <a:p>
            <a:pPr>
              <a:lnSpc>
                <a:spcPts val="1000"/>
              </a:lnSpc>
            </a:pPr>
            <a:endParaRPr sz="2000" dirty="0"/>
          </a:p>
          <a:p>
            <a:pPr marL="12700" marR="159385">
              <a:lnSpc>
                <a:spcPct val="89800"/>
              </a:lnSpc>
              <a:tabLst>
                <a:tab pos="3834765" algn="l"/>
              </a:tabLst>
            </a:pPr>
            <a:r>
              <a:rPr sz="2000" b="1" spc="-5" dirty="0">
                <a:solidFill>
                  <a:srgbClr val="FFFF00"/>
                </a:solidFill>
                <a:latin typeface="Arial"/>
                <a:cs typeface="Arial"/>
              </a:rPr>
              <a:t>Th</a:t>
            </a:r>
            <a:r>
              <a:rPr sz="2000" b="1" spc="0" dirty="0">
                <a:solidFill>
                  <a:srgbClr val="FFFF00"/>
                </a:solidFill>
                <a:latin typeface="Arial"/>
                <a:cs typeface="Arial"/>
              </a:rPr>
              <a:t>e</a:t>
            </a:r>
            <a:r>
              <a:rPr sz="2000" b="1" spc="-5" dirty="0">
                <a:solidFill>
                  <a:srgbClr val="FFFF00"/>
                </a:solidFill>
                <a:latin typeface="Arial"/>
                <a:cs typeface="Arial"/>
              </a:rPr>
              <a:t> wid</a:t>
            </a:r>
            <a:r>
              <a:rPr sz="2000" b="1" spc="0" dirty="0">
                <a:solidFill>
                  <a:srgbClr val="FFFF00"/>
                </a:solidFill>
                <a:latin typeface="Arial"/>
                <a:cs typeface="Arial"/>
              </a:rPr>
              <a:t>e</a:t>
            </a:r>
            <a:r>
              <a:rPr sz="2000" b="1" spc="-5" dirty="0">
                <a:solidFill>
                  <a:srgbClr val="FFFF00"/>
                </a:solidFill>
                <a:latin typeface="Arial"/>
                <a:cs typeface="Arial"/>
              </a:rPr>
              <a:t> variet</a:t>
            </a:r>
            <a:r>
              <a:rPr sz="2000" b="1" spc="0" dirty="0">
                <a:solidFill>
                  <a:srgbClr val="FFFF00"/>
                </a:solidFill>
                <a:latin typeface="Arial"/>
                <a:cs typeface="Arial"/>
              </a:rPr>
              <a:t>y</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informatio</a:t>
            </a:r>
            <a:r>
              <a:rPr sz="2000" b="1" spc="0" dirty="0">
                <a:solidFill>
                  <a:srgbClr val="FFFF00"/>
                </a:solidFill>
                <a:latin typeface="Arial"/>
                <a:cs typeface="Arial"/>
              </a:rPr>
              <a:t>n</a:t>
            </a:r>
            <a:r>
              <a:rPr sz="2000" b="1" spc="-5" dirty="0">
                <a:solidFill>
                  <a:srgbClr val="FFFF00"/>
                </a:solidFill>
                <a:latin typeface="Arial"/>
                <a:cs typeface="Arial"/>
              </a:rPr>
              <a:t> tha</a:t>
            </a:r>
            <a:r>
              <a:rPr sz="2000" b="1" spc="0" dirty="0">
                <a:solidFill>
                  <a:srgbClr val="FFFF00"/>
                </a:solidFill>
                <a:latin typeface="Arial"/>
                <a:cs typeface="Arial"/>
              </a:rPr>
              <a:t>t</a:t>
            </a:r>
            <a:r>
              <a:rPr sz="2000" b="1" spc="-5" dirty="0">
                <a:solidFill>
                  <a:srgbClr val="FFFF00"/>
                </a:solidFill>
                <a:latin typeface="Arial"/>
                <a:cs typeface="Arial"/>
              </a:rPr>
              <a:t> teacher</a:t>
            </a:r>
            <a:r>
              <a:rPr sz="2000" b="1" spc="0" dirty="0">
                <a:solidFill>
                  <a:srgbClr val="FFFF00"/>
                </a:solidFill>
                <a:latin typeface="Arial"/>
                <a:cs typeface="Arial"/>
              </a:rPr>
              <a:t>s</a:t>
            </a:r>
            <a:r>
              <a:rPr sz="2000" b="1" spc="-5" dirty="0">
                <a:solidFill>
                  <a:srgbClr val="FFFF00"/>
                </a:solidFill>
                <a:latin typeface="Arial"/>
                <a:cs typeface="Arial"/>
              </a:rPr>
              <a:t> collect abou</a:t>
            </a:r>
            <a:r>
              <a:rPr sz="2000" b="1" spc="0" dirty="0">
                <a:solidFill>
                  <a:srgbClr val="FFFF00"/>
                </a:solidFill>
                <a:latin typeface="Arial"/>
                <a:cs typeface="Arial"/>
              </a:rPr>
              <a:t>t</a:t>
            </a:r>
            <a:r>
              <a:rPr sz="2000" b="1" spc="-5" dirty="0">
                <a:solidFill>
                  <a:srgbClr val="FFFF00"/>
                </a:solidFill>
                <a:latin typeface="Arial"/>
                <a:cs typeface="Arial"/>
              </a:rPr>
              <a:t> students</a:t>
            </a:r>
            <a:r>
              <a:rPr sz="2000" b="1" spc="0" dirty="0">
                <a:solidFill>
                  <a:srgbClr val="FFFF00"/>
                </a:solidFill>
                <a:latin typeface="Arial"/>
                <a:cs typeface="Arial"/>
              </a:rPr>
              <a:t>’</a:t>
            </a:r>
            <a:r>
              <a:rPr sz="2000" b="1" spc="-5" dirty="0">
                <a:solidFill>
                  <a:srgbClr val="FFFF00"/>
                </a:solidFill>
                <a:latin typeface="Arial"/>
                <a:cs typeface="Arial"/>
              </a:rPr>
              <a:t> learnin</a:t>
            </a:r>
            <a:r>
              <a:rPr sz="2000" b="1" spc="0" dirty="0">
                <a:solidFill>
                  <a:srgbClr val="FFFF00"/>
                </a:solidFill>
                <a:latin typeface="Arial"/>
                <a:cs typeface="Arial"/>
              </a:rPr>
              <a:t>g</a:t>
            </a:r>
            <a:r>
              <a:rPr sz="2000" b="1" spc="-5" dirty="0">
                <a:solidFill>
                  <a:srgbClr val="FFFF00"/>
                </a:solidFill>
                <a:latin typeface="Arial"/>
                <a:cs typeface="Arial"/>
              </a:rPr>
              <a:t> processe</a:t>
            </a:r>
            <a:r>
              <a:rPr sz="2000" b="1" spc="0" dirty="0">
                <a:solidFill>
                  <a:srgbClr val="FFFF00"/>
                </a:solidFill>
                <a:latin typeface="Arial"/>
                <a:cs typeface="Arial"/>
              </a:rPr>
              <a:t>s</a:t>
            </a:r>
            <a:r>
              <a:rPr sz="2000" b="1" spc="-5" dirty="0">
                <a:solidFill>
                  <a:srgbClr val="FFFF00"/>
                </a:solidFill>
                <a:latin typeface="Arial"/>
                <a:cs typeface="Arial"/>
              </a:rPr>
              <a:t> provide</a:t>
            </a:r>
            <a:r>
              <a:rPr sz="2000" b="1" spc="0" dirty="0">
                <a:solidFill>
                  <a:srgbClr val="FFFF00"/>
                </a:solidFill>
                <a:latin typeface="Arial"/>
                <a:cs typeface="Arial"/>
              </a:rPr>
              <a:t>s</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basis fo</a:t>
            </a:r>
            <a:r>
              <a:rPr sz="2000" b="1" spc="0" dirty="0">
                <a:solidFill>
                  <a:srgbClr val="FFFF00"/>
                </a:solidFill>
                <a:latin typeface="Arial"/>
                <a:cs typeface="Arial"/>
              </a:rPr>
              <a:t>r</a:t>
            </a:r>
            <a:r>
              <a:rPr sz="2000" b="1" spc="-5" dirty="0">
                <a:solidFill>
                  <a:srgbClr val="FFFF00"/>
                </a:solidFill>
                <a:latin typeface="Arial"/>
                <a:cs typeface="Arial"/>
              </a:rPr>
              <a:t> determinin</a:t>
            </a:r>
            <a:r>
              <a:rPr sz="2000" b="1" spc="0" dirty="0">
                <a:solidFill>
                  <a:srgbClr val="FFFF00"/>
                </a:solidFill>
                <a:latin typeface="Arial"/>
                <a:cs typeface="Arial"/>
              </a:rPr>
              <a:t>g</a:t>
            </a:r>
            <a:r>
              <a:rPr sz="2000" b="1" spc="-5" dirty="0">
                <a:solidFill>
                  <a:srgbClr val="FFFF00"/>
                </a:solidFill>
                <a:latin typeface="Arial"/>
                <a:cs typeface="Arial"/>
              </a:rPr>
              <a:t> wha</a:t>
            </a:r>
            <a:r>
              <a:rPr sz="2000" b="1" spc="0" dirty="0">
                <a:solidFill>
                  <a:srgbClr val="FFFF00"/>
                </a:solidFill>
                <a:latin typeface="Arial"/>
                <a:cs typeface="Arial"/>
              </a:rPr>
              <a:t>t</a:t>
            </a:r>
            <a:r>
              <a:rPr sz="2000" b="1" spc="-5" dirty="0">
                <a:solidFill>
                  <a:srgbClr val="FFFF00"/>
                </a:solidFill>
                <a:latin typeface="Arial"/>
                <a:cs typeface="Arial"/>
              </a:rPr>
              <a:t> the</a:t>
            </a:r>
            <a:r>
              <a:rPr sz="2000" b="1" spc="0" dirty="0">
                <a:solidFill>
                  <a:srgbClr val="FFFF00"/>
                </a:solidFill>
                <a:latin typeface="Arial"/>
                <a:cs typeface="Arial"/>
              </a:rPr>
              <a:t>y</a:t>
            </a:r>
            <a:r>
              <a:rPr sz="2000" b="1" spc="-5" dirty="0">
                <a:solidFill>
                  <a:srgbClr val="FFFF00"/>
                </a:solidFill>
                <a:latin typeface="Arial"/>
                <a:cs typeface="Arial"/>
              </a:rPr>
              <a:t> nee</a:t>
            </a:r>
            <a:r>
              <a:rPr sz="2000" b="1" spc="0" dirty="0">
                <a:solidFill>
                  <a:srgbClr val="FFFF00"/>
                </a:solidFill>
                <a:latin typeface="Arial"/>
                <a:cs typeface="Arial"/>
              </a:rPr>
              <a:t>d</a:t>
            </a:r>
            <a:r>
              <a:rPr sz="2000" b="1" spc="-5" dirty="0">
                <a:solidFill>
                  <a:srgbClr val="FFFF00"/>
                </a:solidFill>
                <a:latin typeface="Arial"/>
                <a:cs typeface="Arial"/>
              </a:rPr>
              <a:t> t</a:t>
            </a:r>
            <a:r>
              <a:rPr sz="2000" b="1" spc="0" dirty="0">
                <a:solidFill>
                  <a:srgbClr val="FFFF00"/>
                </a:solidFill>
                <a:latin typeface="Arial"/>
                <a:cs typeface="Arial"/>
              </a:rPr>
              <a:t>o</a:t>
            </a:r>
            <a:r>
              <a:rPr sz="2000" b="1" spc="-5" dirty="0">
                <a:solidFill>
                  <a:srgbClr val="FFFF00"/>
                </a:solidFill>
                <a:latin typeface="Arial"/>
                <a:cs typeface="Arial"/>
              </a:rPr>
              <a:t> d</a:t>
            </a:r>
            <a:r>
              <a:rPr sz="2000" b="1" spc="0" dirty="0">
                <a:solidFill>
                  <a:srgbClr val="FFFF00"/>
                </a:solidFill>
                <a:latin typeface="Arial"/>
                <a:cs typeface="Arial"/>
              </a:rPr>
              <a:t>o</a:t>
            </a:r>
            <a:r>
              <a:rPr sz="2000" b="1" spc="-5" dirty="0">
                <a:solidFill>
                  <a:srgbClr val="FFFF00"/>
                </a:solidFill>
                <a:latin typeface="Arial"/>
                <a:cs typeface="Arial"/>
              </a:rPr>
              <a:t> nex</a:t>
            </a:r>
            <a:r>
              <a:rPr sz="2000" b="1" spc="0" dirty="0">
                <a:solidFill>
                  <a:srgbClr val="FFFF00"/>
                </a:solidFill>
                <a:latin typeface="Arial"/>
                <a:cs typeface="Arial"/>
              </a:rPr>
              <a:t>t</a:t>
            </a:r>
            <a:r>
              <a:rPr sz="2000" b="1" spc="-5" dirty="0">
                <a:solidFill>
                  <a:srgbClr val="FFFF00"/>
                </a:solidFill>
                <a:latin typeface="Arial"/>
                <a:cs typeface="Arial"/>
              </a:rPr>
              <a:t> t</a:t>
            </a:r>
            <a:r>
              <a:rPr sz="2000" b="1" spc="0" dirty="0">
                <a:solidFill>
                  <a:srgbClr val="FFFF00"/>
                </a:solidFill>
                <a:latin typeface="Arial"/>
                <a:cs typeface="Arial"/>
              </a:rPr>
              <a:t>o</a:t>
            </a:r>
            <a:r>
              <a:rPr sz="2000" b="1" spc="-5" dirty="0">
                <a:solidFill>
                  <a:srgbClr val="FFFF00"/>
                </a:solidFill>
                <a:latin typeface="Arial"/>
                <a:cs typeface="Arial"/>
              </a:rPr>
              <a:t> move studen</a:t>
            </a:r>
            <a:r>
              <a:rPr sz="2000" b="1" spc="0" dirty="0">
                <a:solidFill>
                  <a:srgbClr val="FFFF00"/>
                </a:solidFill>
                <a:latin typeface="Arial"/>
                <a:cs typeface="Arial"/>
              </a:rPr>
              <a:t>t</a:t>
            </a:r>
            <a:r>
              <a:rPr sz="2000" b="1" spc="-5" dirty="0">
                <a:solidFill>
                  <a:srgbClr val="FFFF00"/>
                </a:solidFill>
                <a:latin typeface="Arial"/>
                <a:cs typeface="Arial"/>
              </a:rPr>
              <a:t> learnin</a:t>
            </a:r>
            <a:r>
              <a:rPr sz="2000" b="1" spc="0" dirty="0">
                <a:solidFill>
                  <a:srgbClr val="FFFF00"/>
                </a:solidFill>
                <a:latin typeface="Arial"/>
                <a:cs typeface="Arial"/>
              </a:rPr>
              <a:t>g</a:t>
            </a:r>
            <a:r>
              <a:rPr sz="2000" b="1" spc="-5" dirty="0">
                <a:solidFill>
                  <a:srgbClr val="FFFF00"/>
                </a:solidFill>
                <a:latin typeface="Arial"/>
                <a:cs typeface="Arial"/>
              </a:rPr>
              <a:t> forward</a:t>
            </a:r>
            <a:r>
              <a:rPr sz="2000" b="1" spc="0" dirty="0">
                <a:solidFill>
                  <a:srgbClr val="FFFF00"/>
                </a:solidFill>
                <a:latin typeface="Arial"/>
                <a:cs typeface="Arial"/>
              </a:rPr>
              <a:t>.	</a:t>
            </a:r>
            <a:r>
              <a:rPr sz="2000" b="1" spc="-5" dirty="0">
                <a:solidFill>
                  <a:srgbClr val="FFFF00"/>
                </a:solidFill>
                <a:latin typeface="Arial"/>
                <a:cs typeface="Arial"/>
              </a:rPr>
              <a:t>I</a:t>
            </a:r>
            <a:r>
              <a:rPr sz="2000" b="1" spc="0" dirty="0">
                <a:solidFill>
                  <a:srgbClr val="FFFF00"/>
                </a:solidFill>
                <a:latin typeface="Arial"/>
                <a:cs typeface="Arial"/>
              </a:rPr>
              <a:t>t</a:t>
            </a:r>
            <a:r>
              <a:rPr sz="2000" b="1" spc="-5" dirty="0">
                <a:solidFill>
                  <a:srgbClr val="FFFF00"/>
                </a:solidFill>
                <a:latin typeface="Arial"/>
                <a:cs typeface="Arial"/>
              </a:rPr>
              <a:t> provide</a:t>
            </a:r>
            <a:r>
              <a:rPr sz="2000" b="1" spc="0" dirty="0">
                <a:solidFill>
                  <a:srgbClr val="FFFF00"/>
                </a:solidFill>
                <a:latin typeface="Arial"/>
                <a:cs typeface="Arial"/>
              </a:rPr>
              <a:t>s</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basi</a:t>
            </a:r>
            <a:r>
              <a:rPr sz="2000" b="1" spc="0" dirty="0">
                <a:solidFill>
                  <a:srgbClr val="FFFF00"/>
                </a:solidFill>
                <a:latin typeface="Arial"/>
                <a:cs typeface="Arial"/>
              </a:rPr>
              <a:t>s</a:t>
            </a:r>
            <a:r>
              <a:rPr sz="2000" b="1" spc="-5" dirty="0">
                <a:solidFill>
                  <a:srgbClr val="FFFF00"/>
                </a:solidFill>
                <a:latin typeface="Arial"/>
                <a:cs typeface="Arial"/>
              </a:rPr>
              <a:t> for providin</a:t>
            </a:r>
            <a:r>
              <a:rPr sz="2000" b="1" spc="0" dirty="0">
                <a:solidFill>
                  <a:srgbClr val="FFFF00"/>
                </a:solidFill>
                <a:latin typeface="Arial"/>
                <a:cs typeface="Arial"/>
              </a:rPr>
              <a:t>g</a:t>
            </a:r>
            <a:r>
              <a:rPr sz="2000" b="1" spc="-5" dirty="0">
                <a:solidFill>
                  <a:srgbClr val="FFFF00"/>
                </a:solidFill>
                <a:latin typeface="Arial"/>
                <a:cs typeface="Arial"/>
              </a:rPr>
              <a:t> descriptiv</a:t>
            </a:r>
            <a:r>
              <a:rPr sz="2000" b="1" spc="0" dirty="0">
                <a:solidFill>
                  <a:srgbClr val="FFFF00"/>
                </a:solidFill>
                <a:latin typeface="Arial"/>
                <a:cs typeface="Arial"/>
              </a:rPr>
              <a:t>e</a:t>
            </a:r>
            <a:r>
              <a:rPr sz="2000" b="1" spc="-5" dirty="0">
                <a:solidFill>
                  <a:srgbClr val="FFFF00"/>
                </a:solidFill>
                <a:latin typeface="Arial"/>
                <a:cs typeface="Arial"/>
              </a:rPr>
              <a:t> feedbac</a:t>
            </a:r>
            <a:r>
              <a:rPr sz="2000" b="1" spc="0" dirty="0">
                <a:solidFill>
                  <a:srgbClr val="FFFF00"/>
                </a:solidFill>
                <a:latin typeface="Arial"/>
                <a:cs typeface="Arial"/>
              </a:rPr>
              <a:t>k</a:t>
            </a:r>
            <a:r>
              <a:rPr sz="2000" b="1" spc="-5" dirty="0">
                <a:solidFill>
                  <a:srgbClr val="FFFF00"/>
                </a:solidFill>
                <a:latin typeface="Arial"/>
                <a:cs typeface="Arial"/>
              </a:rPr>
              <a:t> fo</a:t>
            </a:r>
            <a:r>
              <a:rPr sz="2000" b="1" spc="0" dirty="0">
                <a:solidFill>
                  <a:srgbClr val="FFFF00"/>
                </a:solidFill>
                <a:latin typeface="Arial"/>
                <a:cs typeface="Arial"/>
              </a:rPr>
              <a:t>r</a:t>
            </a:r>
            <a:r>
              <a:rPr sz="2000" b="1" spc="-5" dirty="0">
                <a:solidFill>
                  <a:srgbClr val="FFFF00"/>
                </a:solidFill>
                <a:latin typeface="Arial"/>
                <a:cs typeface="Arial"/>
              </a:rPr>
              <a:t> student</a:t>
            </a:r>
            <a:r>
              <a:rPr sz="2000" b="1" spc="0" dirty="0">
                <a:solidFill>
                  <a:srgbClr val="FFFF00"/>
                </a:solidFill>
                <a:latin typeface="Arial"/>
                <a:cs typeface="Arial"/>
              </a:rPr>
              <a:t>s</a:t>
            </a:r>
            <a:r>
              <a:rPr sz="2000" b="1" spc="-5" dirty="0">
                <a:solidFill>
                  <a:srgbClr val="FFFF00"/>
                </a:solidFill>
                <a:latin typeface="Arial"/>
                <a:cs typeface="Arial"/>
              </a:rPr>
              <a:t> and decidin</a:t>
            </a:r>
            <a:r>
              <a:rPr sz="2000" b="1" spc="0" dirty="0">
                <a:solidFill>
                  <a:srgbClr val="FFFF00"/>
                </a:solidFill>
                <a:latin typeface="Arial"/>
                <a:cs typeface="Arial"/>
              </a:rPr>
              <a:t>g</a:t>
            </a:r>
            <a:r>
              <a:rPr sz="2000" b="1" spc="-5" dirty="0">
                <a:solidFill>
                  <a:srgbClr val="FFFF00"/>
                </a:solidFill>
                <a:latin typeface="Arial"/>
                <a:cs typeface="Arial"/>
              </a:rPr>
              <a:t> o</a:t>
            </a:r>
            <a:r>
              <a:rPr sz="2000" b="1" spc="0" dirty="0">
                <a:solidFill>
                  <a:srgbClr val="FFFF00"/>
                </a:solidFill>
                <a:latin typeface="Arial"/>
                <a:cs typeface="Arial"/>
              </a:rPr>
              <a:t>n</a:t>
            </a:r>
            <a:r>
              <a:rPr sz="2000" b="1" spc="-5" dirty="0">
                <a:solidFill>
                  <a:srgbClr val="FFFF00"/>
                </a:solidFill>
                <a:latin typeface="Arial"/>
                <a:cs typeface="Arial"/>
              </a:rPr>
              <a:t> groupings</a:t>
            </a:r>
            <a:r>
              <a:rPr sz="2000" b="1" spc="0" dirty="0">
                <a:solidFill>
                  <a:srgbClr val="FFFF00"/>
                </a:solidFill>
                <a:latin typeface="Arial"/>
                <a:cs typeface="Arial"/>
              </a:rPr>
              <a:t>,</a:t>
            </a:r>
            <a:r>
              <a:rPr sz="2000" b="1" spc="-5" dirty="0">
                <a:solidFill>
                  <a:srgbClr val="FFFF00"/>
                </a:solidFill>
                <a:latin typeface="Arial"/>
                <a:cs typeface="Arial"/>
              </a:rPr>
              <a:t> instructiona</a:t>
            </a:r>
            <a:r>
              <a:rPr sz="2000" b="1" spc="0" dirty="0">
                <a:solidFill>
                  <a:srgbClr val="FFFF00"/>
                </a:solidFill>
                <a:latin typeface="Arial"/>
                <a:cs typeface="Arial"/>
              </a:rPr>
              <a:t>l</a:t>
            </a:r>
            <a:r>
              <a:rPr sz="2000" b="1" spc="-5" dirty="0">
                <a:solidFill>
                  <a:srgbClr val="FFFF00"/>
                </a:solidFill>
                <a:latin typeface="Arial"/>
                <a:cs typeface="Arial"/>
              </a:rPr>
              <a:t> strategies</a:t>
            </a:r>
            <a:r>
              <a:rPr sz="2000" b="1" spc="0" dirty="0">
                <a:solidFill>
                  <a:srgbClr val="FFFF00"/>
                </a:solidFill>
                <a:latin typeface="Arial"/>
                <a:cs typeface="Arial"/>
              </a:rPr>
              <a:t>,</a:t>
            </a:r>
            <a:r>
              <a:rPr sz="2000" b="1" spc="-5" dirty="0">
                <a:solidFill>
                  <a:srgbClr val="FFFF00"/>
                </a:solidFill>
                <a:latin typeface="Arial"/>
                <a:cs typeface="Arial"/>
              </a:rPr>
              <a:t> and </a:t>
            </a:r>
            <a:r>
              <a:rPr sz="2000" b="1" spc="0" dirty="0">
                <a:solidFill>
                  <a:srgbClr val="FFFF00"/>
                </a:solidFill>
                <a:latin typeface="Arial"/>
                <a:cs typeface="Arial"/>
              </a:rPr>
              <a:t>resources.”</a:t>
            </a:r>
            <a:endParaRPr sz="2000" dirty="0">
              <a:solidFill>
                <a:srgbClr val="FFFF00"/>
              </a:solidFill>
              <a:latin typeface="Arial"/>
              <a:cs typeface="Arial"/>
            </a:endParaRPr>
          </a:p>
          <a:p>
            <a:pPr marL="2383155">
              <a:lnSpc>
                <a:spcPct val="100000"/>
              </a:lnSpc>
              <a:spcBef>
                <a:spcPts val="175"/>
              </a:spcBef>
            </a:pPr>
            <a:r>
              <a:rPr sz="1400" b="1" spc="-15" dirty="0">
                <a:latin typeface="Arial"/>
                <a:cs typeface="Arial"/>
              </a:rPr>
              <a:t>Ret</a:t>
            </a:r>
            <a:r>
              <a:rPr sz="1400" b="1" spc="-20" dirty="0">
                <a:latin typeface="Arial"/>
                <a:cs typeface="Arial"/>
              </a:rPr>
              <a:t>h</a:t>
            </a:r>
            <a:r>
              <a:rPr sz="1400" b="1" spc="-10" dirty="0">
                <a:latin typeface="Arial"/>
                <a:cs typeface="Arial"/>
              </a:rPr>
              <a:t>i</a:t>
            </a:r>
            <a:r>
              <a:rPr sz="1400" b="1" spc="-20" dirty="0">
                <a:latin typeface="Arial"/>
                <a:cs typeface="Arial"/>
              </a:rPr>
              <a:t>n</a:t>
            </a:r>
            <a:r>
              <a:rPr sz="1400" b="1" spc="-15" dirty="0">
                <a:latin typeface="Arial"/>
                <a:cs typeface="Arial"/>
              </a:rPr>
              <a:t>kin</a:t>
            </a:r>
            <a:r>
              <a:rPr sz="1400" b="1" spc="-10" dirty="0">
                <a:latin typeface="Arial"/>
                <a:cs typeface="Arial"/>
              </a:rPr>
              <a:t>g </a:t>
            </a:r>
            <a:r>
              <a:rPr sz="1400" b="1" spc="-15" dirty="0">
                <a:latin typeface="Arial"/>
                <a:cs typeface="Arial"/>
              </a:rPr>
              <a:t>Classroom A</a:t>
            </a:r>
            <a:r>
              <a:rPr sz="1400" b="1" spc="-20" dirty="0">
                <a:latin typeface="Arial"/>
                <a:cs typeface="Arial"/>
              </a:rPr>
              <a:t>s</a:t>
            </a:r>
            <a:r>
              <a:rPr sz="1400" b="1" spc="-15" dirty="0">
                <a:latin typeface="Arial"/>
                <a:cs typeface="Arial"/>
              </a:rPr>
              <a:t>sessmen</a:t>
            </a:r>
            <a:r>
              <a:rPr sz="1400" b="1" spc="-5" dirty="0">
                <a:latin typeface="Arial"/>
                <a:cs typeface="Arial"/>
              </a:rPr>
              <a:t>t </a:t>
            </a:r>
            <a:r>
              <a:rPr sz="1400" b="1" spc="-15" dirty="0">
                <a:latin typeface="Arial"/>
                <a:cs typeface="Arial"/>
              </a:rPr>
              <a:t>wit</a:t>
            </a:r>
            <a:r>
              <a:rPr sz="1400" b="1" spc="-10" dirty="0">
                <a:latin typeface="Arial"/>
                <a:cs typeface="Arial"/>
              </a:rPr>
              <a:t>h </a:t>
            </a:r>
            <a:r>
              <a:rPr sz="1400" b="1" spc="-15" dirty="0">
                <a:latin typeface="Arial"/>
                <a:cs typeface="Arial"/>
              </a:rPr>
              <a:t>Pu</a:t>
            </a:r>
            <a:r>
              <a:rPr sz="1400" b="1" spc="-20" dirty="0">
                <a:latin typeface="Arial"/>
                <a:cs typeface="Arial"/>
              </a:rPr>
              <a:t>r</a:t>
            </a:r>
            <a:r>
              <a:rPr sz="1400" b="1" spc="-15" dirty="0">
                <a:latin typeface="Arial"/>
                <a:cs typeface="Arial"/>
              </a:rPr>
              <a:t>pos</a:t>
            </a:r>
            <a:r>
              <a:rPr sz="1400" b="1" spc="-10" dirty="0">
                <a:latin typeface="Arial"/>
                <a:cs typeface="Arial"/>
              </a:rPr>
              <a:t>e</a:t>
            </a:r>
            <a:r>
              <a:rPr sz="1400" b="1" spc="-5" dirty="0">
                <a:latin typeface="Arial"/>
                <a:cs typeface="Arial"/>
              </a:rPr>
              <a:t> </a:t>
            </a:r>
            <a:r>
              <a:rPr sz="1400" b="1" spc="-10" dirty="0">
                <a:latin typeface="Arial"/>
                <a:cs typeface="Arial"/>
              </a:rPr>
              <a:t>in</a:t>
            </a:r>
            <a:r>
              <a:rPr sz="1400" b="1" spc="-5" dirty="0">
                <a:latin typeface="Arial"/>
                <a:cs typeface="Arial"/>
              </a:rPr>
              <a:t> </a:t>
            </a:r>
            <a:r>
              <a:rPr sz="1400" b="1" spc="-15" dirty="0">
                <a:latin typeface="Arial"/>
                <a:cs typeface="Arial"/>
              </a:rPr>
              <a:t>Min</a:t>
            </a:r>
            <a:r>
              <a:rPr sz="1400" b="1" spc="-20" dirty="0">
                <a:latin typeface="Arial"/>
                <a:cs typeface="Arial"/>
              </a:rPr>
              <a:t>d</a:t>
            </a:r>
            <a:r>
              <a:rPr sz="1400" b="1" spc="-10" dirty="0">
                <a:latin typeface="Arial"/>
                <a:cs typeface="Arial"/>
              </a:rPr>
              <a:t>”  </a:t>
            </a:r>
            <a:r>
              <a:rPr sz="1400" b="1" spc="-15" dirty="0">
                <a:latin typeface="Arial"/>
                <a:cs typeface="Arial"/>
              </a:rPr>
              <a:t>Pa</a:t>
            </a:r>
            <a:r>
              <a:rPr sz="1400" b="1" spc="-20" dirty="0">
                <a:latin typeface="Arial"/>
                <a:cs typeface="Arial"/>
              </a:rPr>
              <a:t>g</a:t>
            </a:r>
            <a:r>
              <a:rPr sz="1400" b="1" spc="-10" dirty="0">
                <a:latin typeface="Arial"/>
                <a:cs typeface="Arial"/>
              </a:rPr>
              <a:t>e</a:t>
            </a:r>
            <a:r>
              <a:rPr sz="1400" b="1" spc="-5" dirty="0">
                <a:latin typeface="Arial"/>
                <a:cs typeface="Arial"/>
              </a:rPr>
              <a:t> </a:t>
            </a:r>
            <a:r>
              <a:rPr sz="1400" b="1" spc="-15" dirty="0">
                <a:latin typeface="Arial"/>
                <a:cs typeface="Arial"/>
              </a:rPr>
              <a:t>29</a:t>
            </a:r>
            <a:endParaRPr sz="1400" dirty="0">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281555" marR="12700" indent="889635">
              <a:lnSpc>
                <a:spcPts val="4800"/>
              </a:lnSpc>
            </a:pPr>
            <a:r>
              <a:rPr sz="4000" b="1" spc="-5" dirty="0">
                <a:solidFill>
                  <a:schemeClr val="bg1"/>
                </a:solidFill>
                <a:latin typeface="Arial"/>
                <a:cs typeface="Arial"/>
              </a:rPr>
              <a:t>Teachers</a:t>
            </a:r>
            <a:r>
              <a:rPr sz="4000" b="1" spc="0" dirty="0">
                <a:solidFill>
                  <a:schemeClr val="bg1"/>
                </a:solidFill>
                <a:latin typeface="Arial"/>
                <a:cs typeface="Arial"/>
              </a:rPr>
              <a:t>’ </a:t>
            </a:r>
            <a:r>
              <a:rPr sz="4000" b="1" spc="-5" dirty="0">
                <a:solidFill>
                  <a:schemeClr val="bg1"/>
                </a:solidFill>
                <a:latin typeface="Arial"/>
                <a:cs typeface="Arial"/>
              </a:rPr>
              <a:t>Role</a:t>
            </a:r>
            <a:r>
              <a:rPr sz="4000" b="1" spc="0" dirty="0">
                <a:solidFill>
                  <a:schemeClr val="bg1"/>
                </a:solidFill>
                <a:latin typeface="Arial"/>
                <a:cs typeface="Arial"/>
              </a:rPr>
              <a:t>s</a:t>
            </a:r>
            <a:r>
              <a:rPr sz="4000" b="1" spc="-5" dirty="0">
                <a:solidFill>
                  <a:schemeClr val="bg1"/>
                </a:solidFill>
                <a:latin typeface="Arial"/>
                <a:cs typeface="Arial"/>
              </a:rPr>
              <a:t> in </a:t>
            </a:r>
            <a:r>
              <a:rPr sz="4000" b="1" spc="0" dirty="0">
                <a:solidFill>
                  <a:schemeClr val="bg1"/>
                </a:solidFill>
                <a:latin typeface="Arial"/>
                <a:cs typeface="Arial"/>
              </a:rPr>
              <a:t>Assessment</a:t>
            </a:r>
            <a:r>
              <a:rPr sz="4000" b="1" spc="5" dirty="0">
                <a:solidFill>
                  <a:schemeClr val="bg1"/>
                </a:solidFill>
                <a:latin typeface="Arial"/>
                <a:cs typeface="Arial"/>
              </a:rPr>
              <a:t> </a:t>
            </a:r>
            <a:r>
              <a:rPr sz="4000" b="1" i="1" spc="-5" dirty="0">
                <a:solidFill>
                  <a:schemeClr val="bg1"/>
                </a:solidFill>
                <a:latin typeface="Arial"/>
                <a:cs typeface="Arial"/>
              </a:rPr>
              <a:t>fo</a:t>
            </a:r>
            <a:r>
              <a:rPr sz="4000" b="1" i="1" spc="0" dirty="0">
                <a:solidFill>
                  <a:schemeClr val="bg1"/>
                </a:solidFill>
                <a:latin typeface="Arial"/>
                <a:cs typeface="Arial"/>
              </a:rPr>
              <a:t>r</a:t>
            </a:r>
            <a:r>
              <a:rPr sz="4000" b="1" i="1" spc="5" dirty="0">
                <a:solidFill>
                  <a:schemeClr val="bg1"/>
                </a:solidFill>
                <a:latin typeface="Arial"/>
                <a:cs typeface="Arial"/>
              </a:rPr>
              <a:t> </a:t>
            </a:r>
            <a:r>
              <a:rPr sz="4000" b="1" spc="-5" dirty="0">
                <a:solidFill>
                  <a:schemeClr val="bg1"/>
                </a:solidFill>
                <a:latin typeface="Arial"/>
                <a:cs typeface="Arial"/>
              </a:rPr>
              <a:t>Learning</a:t>
            </a:r>
            <a:r>
              <a:rPr sz="4000" b="1" spc="-5" dirty="0">
                <a:solidFill>
                  <a:srgbClr val="800000"/>
                </a:solidFill>
                <a:latin typeface="Arial"/>
                <a:cs typeface="Arial"/>
              </a:rPr>
              <a:t>:</a:t>
            </a:r>
            <a:endParaRPr sz="4000" dirty="0">
              <a:latin typeface="Arial"/>
              <a:cs typeface="Arial"/>
            </a:endParaRPr>
          </a:p>
        </p:txBody>
      </p:sp>
      <p:sp>
        <p:nvSpPr>
          <p:cNvPr id="3" name="object 3"/>
          <p:cNvSpPr txBox="1"/>
          <p:nvPr/>
        </p:nvSpPr>
        <p:spPr>
          <a:xfrm>
            <a:off x="290294" y="1452436"/>
            <a:ext cx="8701306" cy="5024564"/>
          </a:xfrm>
          <a:prstGeom prst="rect">
            <a:avLst/>
          </a:prstGeom>
        </p:spPr>
        <p:txBody>
          <a:bodyPr vert="horz" wrap="square" lIns="0" tIns="0" rIns="0" bIns="0" rtlCol="0">
            <a:noAutofit/>
          </a:bodyPr>
          <a:lstStyle/>
          <a:p>
            <a:pPr marL="370205" marR="661035" indent="-20320">
              <a:lnSpc>
                <a:spcPts val="2870"/>
              </a:lnSpc>
              <a:tabLst>
                <a:tab pos="3060700" algn="l"/>
              </a:tabLst>
            </a:pPr>
            <a:r>
              <a:rPr sz="2400" b="1" dirty="0">
                <a:solidFill>
                  <a:srgbClr val="FFFF00"/>
                </a:solidFill>
                <a:latin typeface="Arial"/>
                <a:cs typeface="Arial"/>
              </a:rPr>
              <a:t>“Assessment </a:t>
            </a:r>
            <a:r>
              <a:rPr sz="2400" b="1" i="1" dirty="0">
                <a:solidFill>
                  <a:srgbClr val="FFFF00"/>
                </a:solidFill>
                <a:latin typeface="Arial"/>
                <a:cs typeface="Arial"/>
              </a:rPr>
              <a:t>for</a:t>
            </a:r>
            <a:r>
              <a:rPr sz="2400" b="1" i="1" spc="-5" dirty="0">
                <a:solidFill>
                  <a:srgbClr val="FFFF00"/>
                </a:solidFill>
                <a:latin typeface="Arial"/>
                <a:cs typeface="Arial"/>
              </a:rPr>
              <a:t> </a:t>
            </a:r>
            <a:r>
              <a:rPr sz="2400" b="1" spc="-5" dirty="0">
                <a:solidFill>
                  <a:srgbClr val="FFFF00"/>
                </a:solidFill>
                <a:latin typeface="Arial"/>
                <a:cs typeface="Arial"/>
              </a:rPr>
              <a:t>learnin</a:t>
            </a:r>
            <a:r>
              <a:rPr sz="2400" b="1" spc="0" dirty="0">
                <a:solidFill>
                  <a:srgbClr val="FFFF00"/>
                </a:solidFill>
                <a:latin typeface="Arial"/>
                <a:cs typeface="Arial"/>
              </a:rPr>
              <a:t>g</a:t>
            </a:r>
            <a:r>
              <a:rPr sz="2400" b="1" spc="-5" dirty="0">
                <a:solidFill>
                  <a:srgbClr val="FFFF00"/>
                </a:solidFill>
                <a:latin typeface="Arial"/>
                <a:cs typeface="Arial"/>
              </a:rPr>
              <a:t> occur</a:t>
            </a:r>
            <a:r>
              <a:rPr sz="2400" b="1" spc="0" dirty="0">
                <a:solidFill>
                  <a:srgbClr val="FFFF00"/>
                </a:solidFill>
                <a:latin typeface="Arial"/>
                <a:cs typeface="Arial"/>
              </a:rPr>
              <a:t>s</a:t>
            </a:r>
            <a:r>
              <a:rPr sz="2400" b="1" spc="-5" dirty="0">
                <a:solidFill>
                  <a:srgbClr val="FFFF00"/>
                </a:solidFill>
                <a:latin typeface="Arial"/>
                <a:cs typeface="Arial"/>
              </a:rPr>
              <a:t> throughou</a:t>
            </a:r>
            <a:r>
              <a:rPr sz="2400" b="1" spc="0" dirty="0">
                <a:solidFill>
                  <a:srgbClr val="FFFF00"/>
                </a:solidFill>
                <a:latin typeface="Arial"/>
                <a:cs typeface="Arial"/>
              </a:rPr>
              <a:t>t</a:t>
            </a:r>
            <a:r>
              <a:rPr sz="2400" b="1" spc="-5" dirty="0">
                <a:solidFill>
                  <a:srgbClr val="FFFF00"/>
                </a:solidFill>
                <a:latin typeface="Arial"/>
                <a:cs typeface="Arial"/>
              </a:rPr>
              <a:t> the learnin</a:t>
            </a:r>
            <a:r>
              <a:rPr sz="2400" b="1" spc="0" dirty="0">
                <a:solidFill>
                  <a:srgbClr val="FFFF00"/>
                </a:solidFill>
                <a:latin typeface="Arial"/>
                <a:cs typeface="Arial"/>
              </a:rPr>
              <a:t>g</a:t>
            </a:r>
            <a:r>
              <a:rPr sz="2400" b="1" spc="-5" dirty="0">
                <a:solidFill>
                  <a:srgbClr val="FFFF00"/>
                </a:solidFill>
                <a:latin typeface="Arial"/>
                <a:cs typeface="Arial"/>
              </a:rPr>
              <a:t> process</a:t>
            </a:r>
            <a:r>
              <a:rPr sz="2400" b="1" spc="0" dirty="0">
                <a:solidFill>
                  <a:srgbClr val="FFFF00"/>
                </a:solidFill>
                <a:latin typeface="Arial"/>
                <a:cs typeface="Arial"/>
              </a:rPr>
              <a:t>.	</a:t>
            </a:r>
            <a:r>
              <a:rPr sz="2400" b="1" spc="-5" dirty="0">
                <a:solidFill>
                  <a:srgbClr val="FFFF00"/>
                </a:solidFill>
                <a:latin typeface="Arial"/>
                <a:cs typeface="Arial"/>
              </a:rPr>
              <a:t>I</a:t>
            </a:r>
            <a:r>
              <a:rPr sz="2400" b="1" spc="0" dirty="0">
                <a:solidFill>
                  <a:srgbClr val="FFFF00"/>
                </a:solidFill>
                <a:latin typeface="Arial"/>
                <a:cs typeface="Arial"/>
              </a:rPr>
              <a:t>t</a:t>
            </a:r>
            <a:r>
              <a:rPr sz="2400" b="1" spc="-5" dirty="0">
                <a:solidFill>
                  <a:srgbClr val="FFFF00"/>
                </a:solidFill>
                <a:latin typeface="Arial"/>
                <a:cs typeface="Arial"/>
              </a:rPr>
              <a:t> i</a:t>
            </a:r>
            <a:r>
              <a:rPr sz="2400" b="1" spc="0" dirty="0">
                <a:solidFill>
                  <a:srgbClr val="FFFF00"/>
                </a:solidFill>
                <a:latin typeface="Arial"/>
                <a:cs typeface="Arial"/>
              </a:rPr>
              <a:t>s</a:t>
            </a:r>
            <a:r>
              <a:rPr sz="2400" b="1" spc="-5" dirty="0">
                <a:solidFill>
                  <a:srgbClr val="FFFF00"/>
                </a:solidFill>
                <a:latin typeface="Arial"/>
                <a:cs typeface="Arial"/>
              </a:rPr>
              <a:t> interactive</a:t>
            </a:r>
            <a:r>
              <a:rPr sz="2400" b="1" spc="0" dirty="0">
                <a:solidFill>
                  <a:srgbClr val="FFFF00"/>
                </a:solidFill>
                <a:latin typeface="Arial"/>
                <a:cs typeface="Arial"/>
              </a:rPr>
              <a:t>,</a:t>
            </a:r>
            <a:r>
              <a:rPr sz="2400" b="1" spc="-5" dirty="0">
                <a:solidFill>
                  <a:srgbClr val="FFFF00"/>
                </a:solidFill>
                <a:latin typeface="Arial"/>
                <a:cs typeface="Arial"/>
              </a:rPr>
              <a:t> wit</a:t>
            </a:r>
            <a:r>
              <a:rPr sz="2400" b="1" spc="0" dirty="0">
                <a:solidFill>
                  <a:srgbClr val="FFFF00"/>
                </a:solidFill>
                <a:latin typeface="Arial"/>
                <a:cs typeface="Arial"/>
              </a:rPr>
              <a:t>h</a:t>
            </a:r>
            <a:r>
              <a:rPr sz="2400" b="1" spc="-5" dirty="0">
                <a:solidFill>
                  <a:srgbClr val="FFFF00"/>
                </a:solidFill>
                <a:latin typeface="Arial"/>
                <a:cs typeface="Arial"/>
              </a:rPr>
              <a:t> teachers:</a:t>
            </a:r>
            <a:endParaRPr lang="en-GB" sz="2400" b="1" spc="-5" dirty="0">
              <a:solidFill>
                <a:srgbClr val="FFFF00"/>
              </a:solidFill>
              <a:latin typeface="Arial"/>
              <a:cs typeface="Arial"/>
            </a:endParaRPr>
          </a:p>
          <a:p>
            <a:pPr marL="370205" marR="661035" indent="-20320">
              <a:lnSpc>
                <a:spcPts val="2870"/>
              </a:lnSpc>
              <a:tabLst>
                <a:tab pos="3060700" algn="l"/>
              </a:tabLst>
            </a:pPr>
            <a:endParaRPr sz="2400" dirty="0">
              <a:solidFill>
                <a:srgbClr val="FFFF00"/>
              </a:solidFill>
              <a:latin typeface="Arial"/>
              <a:cs typeface="Arial"/>
            </a:endParaRPr>
          </a:p>
          <a:p>
            <a:pPr marL="297815" indent="-285750">
              <a:lnSpc>
                <a:spcPct val="100000"/>
              </a:lnSpc>
              <a:spcBef>
                <a:spcPts val="475"/>
              </a:spcBef>
              <a:buClr>
                <a:srgbClr val="7E8080"/>
              </a:buClr>
              <a:buFont typeface="Arial" panose="020B0604020202020204" pitchFamily="34" charset="0"/>
              <a:buChar char="•"/>
              <a:tabLst>
                <a:tab pos="369570" algn="l"/>
              </a:tabLst>
            </a:pPr>
            <a:r>
              <a:rPr sz="1600" b="1" spc="-5" dirty="0">
                <a:solidFill>
                  <a:srgbClr val="FFFF00"/>
                </a:solidFill>
                <a:latin typeface="Arial"/>
                <a:cs typeface="Arial"/>
              </a:rPr>
              <a:t>alignin</a:t>
            </a:r>
            <a:r>
              <a:rPr sz="1600" b="1" spc="0" dirty="0">
                <a:solidFill>
                  <a:srgbClr val="FFFF00"/>
                </a:solidFill>
                <a:latin typeface="Arial"/>
                <a:cs typeface="Arial"/>
              </a:rPr>
              <a:t>g</a:t>
            </a:r>
            <a:r>
              <a:rPr sz="1600" b="1" spc="-5" dirty="0">
                <a:solidFill>
                  <a:srgbClr val="FFFF00"/>
                </a:solidFill>
                <a:latin typeface="Arial"/>
                <a:cs typeface="Arial"/>
              </a:rPr>
              <a:t> instruction</a:t>
            </a:r>
            <a:endParaRPr lang="en-GB" sz="1600" b="1" spc="-5" dirty="0">
              <a:solidFill>
                <a:srgbClr val="FFFF00"/>
              </a:solidFill>
              <a:latin typeface="Arial"/>
              <a:cs typeface="Arial"/>
            </a:endParaRPr>
          </a:p>
          <a:p>
            <a:pPr marL="370205" indent="-358140">
              <a:lnSpc>
                <a:spcPct val="100000"/>
              </a:lnSpc>
              <a:spcBef>
                <a:spcPts val="475"/>
              </a:spcBef>
              <a:buClr>
                <a:srgbClr val="7E8080"/>
              </a:buClr>
              <a:buFont typeface="Arial"/>
              <a:buChar char="•"/>
              <a:tabLst>
                <a:tab pos="369570" algn="l"/>
              </a:tabLst>
            </a:pPr>
            <a:endParaRPr sz="1600" dirty="0">
              <a:solidFill>
                <a:srgbClr val="FFFF00"/>
              </a:solidFill>
              <a:latin typeface="Arial"/>
              <a:cs typeface="Arial"/>
            </a:endParaRPr>
          </a:p>
          <a:p>
            <a:pPr>
              <a:lnSpc>
                <a:spcPts val="650"/>
              </a:lnSpc>
              <a:spcBef>
                <a:spcPts val="22"/>
              </a:spcBef>
              <a:buClr>
                <a:srgbClr val="7E8080"/>
              </a:buClr>
              <a:buFont typeface="Arial"/>
              <a:buChar char="•"/>
            </a:pPr>
            <a:endParaRPr sz="1600" dirty="0">
              <a:solidFill>
                <a:srgbClr val="FFFF00"/>
              </a:solidFill>
            </a:endParaRPr>
          </a:p>
          <a:p>
            <a:pPr marL="370205" marR="340360" indent="-358140">
              <a:lnSpc>
                <a:spcPts val="2870"/>
              </a:lnSpc>
              <a:buClr>
                <a:srgbClr val="7E8080"/>
              </a:buClr>
              <a:buFont typeface="Arial"/>
              <a:buChar char="•"/>
              <a:tabLst>
                <a:tab pos="369570" algn="l"/>
              </a:tabLst>
            </a:pPr>
            <a:r>
              <a:rPr sz="1600" b="1" spc="-5" dirty="0">
                <a:solidFill>
                  <a:srgbClr val="FFFF00"/>
                </a:solidFill>
                <a:latin typeface="Arial"/>
                <a:cs typeface="Arial"/>
              </a:rPr>
              <a:t>identifyin</a:t>
            </a:r>
            <a:r>
              <a:rPr sz="1600" b="1" spc="0" dirty="0">
                <a:solidFill>
                  <a:srgbClr val="FFFF00"/>
                </a:solidFill>
                <a:latin typeface="Arial"/>
                <a:cs typeface="Arial"/>
              </a:rPr>
              <a:t>g</a:t>
            </a:r>
            <a:r>
              <a:rPr sz="1600" b="1" spc="-5" dirty="0">
                <a:solidFill>
                  <a:srgbClr val="FFFF00"/>
                </a:solidFill>
                <a:latin typeface="Arial"/>
                <a:cs typeface="Arial"/>
              </a:rPr>
              <a:t> particula</a:t>
            </a:r>
            <a:r>
              <a:rPr sz="1600" b="1" spc="0" dirty="0">
                <a:solidFill>
                  <a:srgbClr val="FFFF00"/>
                </a:solidFill>
                <a:latin typeface="Arial"/>
                <a:cs typeface="Arial"/>
              </a:rPr>
              <a:t>r</a:t>
            </a:r>
            <a:r>
              <a:rPr sz="1600" b="1" spc="-5" dirty="0">
                <a:solidFill>
                  <a:srgbClr val="FFFF00"/>
                </a:solidFill>
                <a:latin typeface="Arial"/>
                <a:cs typeface="Arial"/>
              </a:rPr>
              <a:t> learnin</a:t>
            </a:r>
            <a:r>
              <a:rPr sz="1600" b="1" spc="0" dirty="0">
                <a:solidFill>
                  <a:srgbClr val="FFFF00"/>
                </a:solidFill>
                <a:latin typeface="Arial"/>
                <a:cs typeface="Arial"/>
              </a:rPr>
              <a:t>g</a:t>
            </a:r>
            <a:r>
              <a:rPr sz="1600" b="1" spc="-5" dirty="0">
                <a:solidFill>
                  <a:srgbClr val="FFFF00"/>
                </a:solidFill>
                <a:latin typeface="Arial"/>
                <a:cs typeface="Arial"/>
              </a:rPr>
              <a:t> need</a:t>
            </a:r>
            <a:r>
              <a:rPr sz="1600" b="1" spc="0" dirty="0">
                <a:solidFill>
                  <a:srgbClr val="FFFF00"/>
                </a:solidFill>
                <a:latin typeface="Arial"/>
                <a:cs typeface="Arial"/>
              </a:rPr>
              <a:t>s</a:t>
            </a:r>
            <a:r>
              <a:rPr sz="1600" b="1" spc="-5" dirty="0">
                <a:solidFill>
                  <a:srgbClr val="FFFF00"/>
                </a:solidFill>
                <a:latin typeface="Arial"/>
                <a:cs typeface="Arial"/>
              </a:rPr>
              <a:t> o</a:t>
            </a:r>
            <a:r>
              <a:rPr sz="1600" b="1" spc="0" dirty="0">
                <a:solidFill>
                  <a:srgbClr val="FFFF00"/>
                </a:solidFill>
                <a:latin typeface="Arial"/>
                <a:cs typeface="Arial"/>
              </a:rPr>
              <a:t>f</a:t>
            </a:r>
            <a:r>
              <a:rPr sz="1600" b="1" spc="-5" dirty="0">
                <a:solidFill>
                  <a:srgbClr val="FFFF00"/>
                </a:solidFill>
                <a:latin typeface="Arial"/>
                <a:cs typeface="Arial"/>
              </a:rPr>
              <a:t> student</a:t>
            </a:r>
            <a:r>
              <a:rPr sz="1600" b="1" spc="0" dirty="0">
                <a:solidFill>
                  <a:srgbClr val="FFFF00"/>
                </a:solidFill>
                <a:latin typeface="Arial"/>
                <a:cs typeface="Arial"/>
              </a:rPr>
              <a:t>s</a:t>
            </a:r>
            <a:r>
              <a:rPr sz="1600" b="1" spc="-5" dirty="0">
                <a:solidFill>
                  <a:srgbClr val="FFFF00"/>
                </a:solidFill>
                <a:latin typeface="Arial"/>
                <a:cs typeface="Arial"/>
              </a:rPr>
              <a:t> or groups</a:t>
            </a:r>
            <a:endParaRPr lang="en-GB" sz="1600" b="1" spc="-5" dirty="0">
              <a:solidFill>
                <a:srgbClr val="FFFF00"/>
              </a:solidFill>
              <a:latin typeface="Arial"/>
              <a:cs typeface="Arial"/>
            </a:endParaRPr>
          </a:p>
          <a:p>
            <a:pPr marL="370205" marR="340360" indent="-358140">
              <a:lnSpc>
                <a:spcPts val="2870"/>
              </a:lnSpc>
              <a:buClr>
                <a:srgbClr val="7E8080"/>
              </a:buClr>
              <a:buFont typeface="Arial"/>
              <a:buChar char="•"/>
              <a:tabLst>
                <a:tab pos="369570" algn="l"/>
              </a:tabLst>
            </a:pPr>
            <a:endParaRPr sz="1600" dirty="0">
              <a:solidFill>
                <a:srgbClr val="FFFF00"/>
              </a:solidFill>
              <a:latin typeface="Arial"/>
              <a:cs typeface="Arial"/>
            </a:endParaRPr>
          </a:p>
          <a:p>
            <a:pPr marL="370205" indent="-358140">
              <a:lnSpc>
                <a:spcPct val="100000"/>
              </a:lnSpc>
              <a:spcBef>
                <a:spcPts val="475"/>
              </a:spcBef>
              <a:buClr>
                <a:srgbClr val="7E8080"/>
              </a:buClr>
              <a:buFont typeface="Arial"/>
              <a:buChar char="•"/>
              <a:tabLst>
                <a:tab pos="369570" algn="l"/>
              </a:tabLst>
            </a:pPr>
            <a:r>
              <a:rPr sz="1600" b="1" spc="-5" dirty="0">
                <a:solidFill>
                  <a:srgbClr val="FFFF00"/>
                </a:solidFill>
                <a:latin typeface="Arial"/>
                <a:cs typeface="Arial"/>
              </a:rPr>
              <a:t>selectin</a:t>
            </a:r>
            <a:r>
              <a:rPr sz="1600" b="1" spc="0" dirty="0">
                <a:solidFill>
                  <a:srgbClr val="FFFF00"/>
                </a:solidFill>
                <a:latin typeface="Arial"/>
                <a:cs typeface="Arial"/>
              </a:rPr>
              <a:t>g</a:t>
            </a:r>
            <a:r>
              <a:rPr sz="1600" b="1" spc="-5" dirty="0">
                <a:solidFill>
                  <a:srgbClr val="FFFF00"/>
                </a:solidFill>
                <a:latin typeface="Arial"/>
                <a:cs typeface="Arial"/>
              </a:rPr>
              <a:t> an</a:t>
            </a:r>
            <a:r>
              <a:rPr sz="1600" b="1" spc="0" dirty="0">
                <a:solidFill>
                  <a:srgbClr val="FFFF00"/>
                </a:solidFill>
                <a:latin typeface="Arial"/>
                <a:cs typeface="Arial"/>
              </a:rPr>
              <a:t>d</a:t>
            </a:r>
            <a:r>
              <a:rPr sz="1600" b="1" spc="-5" dirty="0">
                <a:solidFill>
                  <a:srgbClr val="FFFF00"/>
                </a:solidFill>
                <a:latin typeface="Arial"/>
                <a:cs typeface="Arial"/>
              </a:rPr>
              <a:t> adaptin</a:t>
            </a:r>
            <a:r>
              <a:rPr sz="1600" b="1" spc="0" dirty="0">
                <a:solidFill>
                  <a:srgbClr val="FFFF00"/>
                </a:solidFill>
                <a:latin typeface="Arial"/>
                <a:cs typeface="Arial"/>
              </a:rPr>
              <a:t>g</a:t>
            </a:r>
            <a:r>
              <a:rPr sz="1600" b="1" spc="-5" dirty="0">
                <a:solidFill>
                  <a:srgbClr val="FFFF00"/>
                </a:solidFill>
                <a:latin typeface="Arial"/>
                <a:cs typeface="Arial"/>
              </a:rPr>
              <a:t> material</a:t>
            </a:r>
            <a:r>
              <a:rPr sz="1600" b="1" spc="0" dirty="0">
                <a:solidFill>
                  <a:srgbClr val="FFFF00"/>
                </a:solidFill>
                <a:latin typeface="Arial"/>
                <a:cs typeface="Arial"/>
              </a:rPr>
              <a:t>s</a:t>
            </a:r>
            <a:r>
              <a:rPr sz="1600" b="1" spc="-5" dirty="0">
                <a:solidFill>
                  <a:srgbClr val="FFFF00"/>
                </a:solidFill>
                <a:latin typeface="Arial"/>
                <a:cs typeface="Arial"/>
              </a:rPr>
              <a:t> an</a:t>
            </a:r>
            <a:r>
              <a:rPr sz="1600" b="1" spc="0" dirty="0">
                <a:solidFill>
                  <a:srgbClr val="FFFF00"/>
                </a:solidFill>
                <a:latin typeface="Arial"/>
                <a:cs typeface="Arial"/>
              </a:rPr>
              <a:t>d</a:t>
            </a:r>
            <a:r>
              <a:rPr sz="1600" b="1" spc="-5" dirty="0">
                <a:solidFill>
                  <a:srgbClr val="FFFF00"/>
                </a:solidFill>
                <a:latin typeface="Arial"/>
                <a:cs typeface="Arial"/>
              </a:rPr>
              <a:t> resources</a:t>
            </a:r>
            <a:endParaRPr lang="en-GB" sz="1600" b="1" spc="-5" dirty="0">
              <a:solidFill>
                <a:srgbClr val="FFFF00"/>
              </a:solidFill>
              <a:latin typeface="Arial"/>
              <a:cs typeface="Arial"/>
            </a:endParaRPr>
          </a:p>
          <a:p>
            <a:pPr marL="370205" indent="-358140">
              <a:lnSpc>
                <a:spcPct val="100000"/>
              </a:lnSpc>
              <a:spcBef>
                <a:spcPts val="475"/>
              </a:spcBef>
              <a:buClr>
                <a:srgbClr val="7E8080"/>
              </a:buClr>
              <a:buFont typeface="Arial"/>
              <a:buChar char="•"/>
              <a:tabLst>
                <a:tab pos="369570" algn="l"/>
              </a:tabLst>
            </a:pPr>
            <a:endParaRPr sz="1600" dirty="0">
              <a:solidFill>
                <a:srgbClr val="FFFF00"/>
              </a:solidFill>
              <a:latin typeface="Arial"/>
              <a:cs typeface="Arial"/>
            </a:endParaRPr>
          </a:p>
          <a:p>
            <a:pPr>
              <a:lnSpc>
                <a:spcPts val="650"/>
              </a:lnSpc>
              <a:spcBef>
                <a:spcPts val="22"/>
              </a:spcBef>
              <a:buClr>
                <a:srgbClr val="7E8080"/>
              </a:buClr>
              <a:buFont typeface="Arial"/>
              <a:buChar char="•"/>
            </a:pPr>
            <a:endParaRPr sz="1600" dirty="0">
              <a:solidFill>
                <a:srgbClr val="FFFF00"/>
              </a:solidFill>
            </a:endParaRPr>
          </a:p>
          <a:p>
            <a:pPr marL="370205" marR="1014094" indent="-358140">
              <a:lnSpc>
                <a:spcPts val="2870"/>
              </a:lnSpc>
              <a:buClr>
                <a:srgbClr val="7E8080"/>
              </a:buClr>
              <a:buFont typeface="Arial"/>
              <a:buChar char="•"/>
              <a:tabLst>
                <a:tab pos="369570" algn="l"/>
              </a:tabLst>
            </a:pPr>
            <a:r>
              <a:rPr sz="1600" b="1" spc="-5" dirty="0">
                <a:solidFill>
                  <a:srgbClr val="FFFF00"/>
                </a:solidFill>
                <a:latin typeface="Arial"/>
                <a:cs typeface="Arial"/>
              </a:rPr>
              <a:t>creatin</a:t>
            </a:r>
            <a:r>
              <a:rPr sz="1600" b="1" spc="0" dirty="0">
                <a:solidFill>
                  <a:srgbClr val="FFFF00"/>
                </a:solidFill>
                <a:latin typeface="Arial"/>
                <a:cs typeface="Arial"/>
              </a:rPr>
              <a:t>g </a:t>
            </a:r>
            <a:r>
              <a:rPr sz="1600" b="1" spc="-5" dirty="0">
                <a:solidFill>
                  <a:srgbClr val="FFFF00"/>
                </a:solidFill>
                <a:latin typeface="Arial"/>
                <a:cs typeface="Arial"/>
              </a:rPr>
              <a:t>differentiate</a:t>
            </a:r>
            <a:r>
              <a:rPr sz="1600" b="1" spc="0" dirty="0">
                <a:solidFill>
                  <a:srgbClr val="FFFF00"/>
                </a:solidFill>
                <a:latin typeface="Arial"/>
                <a:cs typeface="Arial"/>
              </a:rPr>
              <a:t>d </a:t>
            </a:r>
            <a:r>
              <a:rPr sz="1600" b="1" spc="-5" dirty="0">
                <a:solidFill>
                  <a:srgbClr val="FFFF00"/>
                </a:solidFill>
                <a:latin typeface="Arial"/>
                <a:cs typeface="Arial"/>
              </a:rPr>
              <a:t>teachin</a:t>
            </a:r>
            <a:r>
              <a:rPr sz="1600" b="1" spc="0" dirty="0">
                <a:solidFill>
                  <a:srgbClr val="FFFF00"/>
                </a:solidFill>
                <a:latin typeface="Arial"/>
                <a:cs typeface="Arial"/>
              </a:rPr>
              <a:t>g </a:t>
            </a:r>
            <a:r>
              <a:rPr sz="1600" b="1" spc="-5" dirty="0">
                <a:solidFill>
                  <a:srgbClr val="FFFF00"/>
                </a:solidFill>
                <a:latin typeface="Arial"/>
                <a:cs typeface="Arial"/>
              </a:rPr>
              <a:t>strategie</a:t>
            </a:r>
            <a:r>
              <a:rPr sz="1600" b="1" spc="0" dirty="0">
                <a:solidFill>
                  <a:srgbClr val="FFFF00"/>
                </a:solidFill>
                <a:latin typeface="Arial"/>
                <a:cs typeface="Arial"/>
              </a:rPr>
              <a:t>s </a:t>
            </a:r>
            <a:r>
              <a:rPr sz="1600" b="1" spc="-5" dirty="0">
                <a:solidFill>
                  <a:srgbClr val="FFFF00"/>
                </a:solidFill>
                <a:latin typeface="Arial"/>
                <a:cs typeface="Arial"/>
              </a:rPr>
              <a:t>and learnin</a:t>
            </a:r>
            <a:r>
              <a:rPr sz="1600" b="1" spc="0" dirty="0">
                <a:solidFill>
                  <a:srgbClr val="FFFF00"/>
                </a:solidFill>
                <a:latin typeface="Arial"/>
                <a:cs typeface="Arial"/>
              </a:rPr>
              <a:t>g</a:t>
            </a:r>
            <a:r>
              <a:rPr sz="1600" b="1" spc="-5" dirty="0">
                <a:solidFill>
                  <a:srgbClr val="FFFF00"/>
                </a:solidFill>
                <a:latin typeface="Arial"/>
                <a:cs typeface="Arial"/>
              </a:rPr>
              <a:t> </a:t>
            </a:r>
            <a:endParaRPr lang="en-GB" sz="1600" b="1" spc="-5" dirty="0">
              <a:solidFill>
                <a:srgbClr val="FFFF00"/>
              </a:solidFill>
              <a:latin typeface="Arial"/>
              <a:cs typeface="Arial"/>
            </a:endParaRPr>
          </a:p>
          <a:p>
            <a:pPr marL="370205" marR="1014094" indent="-358140">
              <a:lnSpc>
                <a:spcPts val="2870"/>
              </a:lnSpc>
              <a:buClr>
                <a:srgbClr val="7E8080"/>
              </a:buClr>
              <a:buFont typeface="Arial"/>
              <a:buChar char="•"/>
              <a:tabLst>
                <a:tab pos="369570" algn="l"/>
              </a:tabLst>
            </a:pPr>
            <a:endParaRPr lang="en-GB" sz="1600" b="1" spc="-5" dirty="0">
              <a:solidFill>
                <a:srgbClr val="FFFF00"/>
              </a:solidFill>
              <a:latin typeface="Arial"/>
              <a:cs typeface="Arial"/>
            </a:endParaRPr>
          </a:p>
          <a:p>
            <a:pPr marL="370205" marR="1014094" indent="-358140">
              <a:lnSpc>
                <a:spcPts val="2870"/>
              </a:lnSpc>
              <a:buClr>
                <a:srgbClr val="7E8080"/>
              </a:buClr>
              <a:buFont typeface="Arial"/>
              <a:buChar char="•"/>
              <a:tabLst>
                <a:tab pos="369570" algn="l"/>
              </a:tabLst>
            </a:pPr>
            <a:r>
              <a:rPr sz="1600" b="1" spc="-5" dirty="0">
                <a:solidFill>
                  <a:srgbClr val="FFFF00"/>
                </a:solidFill>
                <a:latin typeface="Arial"/>
                <a:cs typeface="Arial"/>
              </a:rPr>
              <a:t>opportunitie</a:t>
            </a:r>
            <a:r>
              <a:rPr sz="1600" b="1" spc="0" dirty="0">
                <a:solidFill>
                  <a:srgbClr val="FFFF00"/>
                </a:solidFill>
                <a:latin typeface="Arial"/>
                <a:cs typeface="Arial"/>
              </a:rPr>
              <a:t>s</a:t>
            </a:r>
            <a:r>
              <a:rPr sz="1600" b="1" spc="-5" dirty="0">
                <a:solidFill>
                  <a:srgbClr val="FFFF00"/>
                </a:solidFill>
                <a:latin typeface="Arial"/>
                <a:cs typeface="Arial"/>
              </a:rPr>
              <a:t> fo</a:t>
            </a:r>
            <a:r>
              <a:rPr sz="1600" b="1" spc="0" dirty="0">
                <a:solidFill>
                  <a:srgbClr val="FFFF00"/>
                </a:solidFill>
                <a:latin typeface="Arial"/>
                <a:cs typeface="Arial"/>
              </a:rPr>
              <a:t>r</a:t>
            </a:r>
            <a:r>
              <a:rPr sz="1600" b="1" spc="-5" dirty="0">
                <a:solidFill>
                  <a:srgbClr val="FFFF00"/>
                </a:solidFill>
                <a:latin typeface="Arial"/>
                <a:cs typeface="Arial"/>
              </a:rPr>
              <a:t> helpin</a:t>
            </a:r>
            <a:r>
              <a:rPr sz="1600" b="1" spc="0" dirty="0">
                <a:solidFill>
                  <a:srgbClr val="FFFF00"/>
                </a:solidFill>
                <a:latin typeface="Arial"/>
                <a:cs typeface="Arial"/>
              </a:rPr>
              <a:t>g</a:t>
            </a:r>
            <a:r>
              <a:rPr sz="1600" b="1" spc="-5" dirty="0">
                <a:solidFill>
                  <a:srgbClr val="FFFF00"/>
                </a:solidFill>
                <a:latin typeface="Arial"/>
                <a:cs typeface="Arial"/>
              </a:rPr>
              <a:t> individual student</a:t>
            </a:r>
            <a:r>
              <a:rPr sz="1600" b="1" spc="0" dirty="0">
                <a:solidFill>
                  <a:srgbClr val="FFFF00"/>
                </a:solidFill>
                <a:latin typeface="Arial"/>
                <a:cs typeface="Arial"/>
              </a:rPr>
              <a:t>s</a:t>
            </a:r>
            <a:r>
              <a:rPr sz="1600" b="1" spc="-5" dirty="0">
                <a:solidFill>
                  <a:srgbClr val="FFFF00"/>
                </a:solidFill>
                <a:latin typeface="Arial"/>
                <a:cs typeface="Arial"/>
              </a:rPr>
              <a:t> mov</a:t>
            </a:r>
            <a:r>
              <a:rPr sz="1600" b="1" spc="0" dirty="0">
                <a:solidFill>
                  <a:srgbClr val="FFFF00"/>
                </a:solidFill>
                <a:latin typeface="Arial"/>
                <a:cs typeface="Arial"/>
              </a:rPr>
              <a:t>e</a:t>
            </a:r>
            <a:r>
              <a:rPr sz="1600" b="1" spc="-5" dirty="0">
                <a:solidFill>
                  <a:srgbClr val="FFFF00"/>
                </a:solidFill>
                <a:latin typeface="Arial"/>
                <a:cs typeface="Arial"/>
              </a:rPr>
              <a:t> forwar</a:t>
            </a:r>
            <a:r>
              <a:rPr sz="1600" b="1" spc="0" dirty="0">
                <a:solidFill>
                  <a:srgbClr val="FFFF00"/>
                </a:solidFill>
                <a:latin typeface="Arial"/>
                <a:cs typeface="Arial"/>
              </a:rPr>
              <a:t>d</a:t>
            </a:r>
            <a:r>
              <a:rPr sz="1600" b="1" spc="-5" dirty="0">
                <a:solidFill>
                  <a:srgbClr val="FFFF00"/>
                </a:solidFill>
                <a:latin typeface="Arial"/>
                <a:cs typeface="Arial"/>
              </a:rPr>
              <a:t> i</a:t>
            </a:r>
            <a:r>
              <a:rPr sz="1600" b="1" spc="0" dirty="0">
                <a:solidFill>
                  <a:srgbClr val="FFFF00"/>
                </a:solidFill>
                <a:latin typeface="Arial"/>
                <a:cs typeface="Arial"/>
              </a:rPr>
              <a:t>n</a:t>
            </a:r>
            <a:r>
              <a:rPr sz="1600" b="1" spc="-5" dirty="0">
                <a:solidFill>
                  <a:srgbClr val="FFFF00"/>
                </a:solidFill>
                <a:latin typeface="Arial"/>
                <a:cs typeface="Arial"/>
              </a:rPr>
              <a:t> thei</a:t>
            </a:r>
            <a:r>
              <a:rPr sz="1600" b="1" spc="0" dirty="0">
                <a:solidFill>
                  <a:srgbClr val="FFFF00"/>
                </a:solidFill>
                <a:latin typeface="Arial"/>
                <a:cs typeface="Arial"/>
              </a:rPr>
              <a:t>r</a:t>
            </a:r>
            <a:r>
              <a:rPr sz="1600" b="1" spc="-5" dirty="0">
                <a:solidFill>
                  <a:srgbClr val="FFFF00"/>
                </a:solidFill>
                <a:latin typeface="Arial"/>
                <a:cs typeface="Arial"/>
              </a:rPr>
              <a:t> learning</a:t>
            </a:r>
            <a:r>
              <a:rPr lang="en-GB" sz="1600" b="1" spc="-5" dirty="0">
                <a:solidFill>
                  <a:srgbClr val="FFFF00"/>
                </a:solidFill>
                <a:latin typeface="Arial"/>
                <a:cs typeface="Arial"/>
              </a:rPr>
              <a:t> </a:t>
            </a:r>
            <a:endParaRPr sz="1600" dirty="0">
              <a:solidFill>
                <a:srgbClr val="FFFF00"/>
              </a:solidFill>
              <a:latin typeface="Arial"/>
              <a:cs typeface="Arial"/>
            </a:endParaRPr>
          </a:p>
          <a:p>
            <a:pPr>
              <a:lnSpc>
                <a:spcPts val="550"/>
              </a:lnSpc>
              <a:spcBef>
                <a:spcPts val="28"/>
              </a:spcBef>
              <a:buClr>
                <a:srgbClr val="7E8080"/>
              </a:buClr>
              <a:buFont typeface="Arial"/>
              <a:buChar char="•"/>
            </a:pPr>
            <a:endParaRPr sz="1600" dirty="0">
              <a:solidFill>
                <a:srgbClr val="FFFF00"/>
              </a:solidFill>
            </a:endParaRPr>
          </a:p>
          <a:p>
            <a:pPr marL="370205" marR="931544" indent="-358140">
              <a:lnSpc>
                <a:spcPts val="2870"/>
              </a:lnSpc>
              <a:buClr>
                <a:srgbClr val="7E8080"/>
              </a:buClr>
              <a:buFont typeface="Arial"/>
              <a:buChar char="•"/>
              <a:tabLst>
                <a:tab pos="369570" algn="l"/>
              </a:tabLst>
            </a:pPr>
            <a:r>
              <a:rPr sz="1600" b="1" spc="-5" dirty="0">
                <a:solidFill>
                  <a:srgbClr val="FFFF00"/>
                </a:solidFill>
                <a:latin typeface="Arial"/>
                <a:cs typeface="Arial"/>
              </a:rPr>
              <a:t>Providin</a:t>
            </a:r>
            <a:r>
              <a:rPr sz="1600" b="1" spc="0" dirty="0">
                <a:solidFill>
                  <a:srgbClr val="FFFF00"/>
                </a:solidFill>
                <a:latin typeface="Arial"/>
                <a:cs typeface="Arial"/>
              </a:rPr>
              <a:t>g</a:t>
            </a:r>
            <a:r>
              <a:rPr sz="1600" b="1" spc="-5" dirty="0">
                <a:solidFill>
                  <a:srgbClr val="FFFF00"/>
                </a:solidFill>
                <a:latin typeface="Arial"/>
                <a:cs typeface="Arial"/>
              </a:rPr>
              <a:t> immediat</a:t>
            </a:r>
            <a:r>
              <a:rPr sz="1600" b="1" spc="0" dirty="0">
                <a:solidFill>
                  <a:srgbClr val="FFFF00"/>
                </a:solidFill>
                <a:latin typeface="Arial"/>
                <a:cs typeface="Arial"/>
              </a:rPr>
              <a:t>e</a:t>
            </a:r>
            <a:r>
              <a:rPr sz="1600" b="1" spc="-5" dirty="0">
                <a:solidFill>
                  <a:srgbClr val="FFFF00"/>
                </a:solidFill>
                <a:latin typeface="Arial"/>
                <a:cs typeface="Arial"/>
              </a:rPr>
              <a:t> feedbac</a:t>
            </a:r>
            <a:r>
              <a:rPr sz="1600" b="1" spc="0" dirty="0">
                <a:solidFill>
                  <a:srgbClr val="FFFF00"/>
                </a:solidFill>
                <a:latin typeface="Arial"/>
                <a:cs typeface="Arial"/>
              </a:rPr>
              <a:t>k</a:t>
            </a:r>
            <a:r>
              <a:rPr sz="1600" b="1" spc="-5" dirty="0">
                <a:solidFill>
                  <a:srgbClr val="FFFF00"/>
                </a:solidFill>
                <a:latin typeface="Arial"/>
                <a:cs typeface="Arial"/>
              </a:rPr>
              <a:t> an</a:t>
            </a:r>
            <a:r>
              <a:rPr sz="1600" b="1" spc="0" dirty="0">
                <a:solidFill>
                  <a:srgbClr val="FFFF00"/>
                </a:solidFill>
                <a:latin typeface="Arial"/>
                <a:cs typeface="Arial"/>
              </a:rPr>
              <a:t>d</a:t>
            </a:r>
            <a:r>
              <a:rPr sz="1600" b="1" spc="-5" dirty="0">
                <a:solidFill>
                  <a:srgbClr val="FFFF00"/>
                </a:solidFill>
                <a:latin typeface="Arial"/>
                <a:cs typeface="Arial"/>
              </a:rPr>
              <a:t> directio</a:t>
            </a:r>
            <a:r>
              <a:rPr sz="1600" b="1" spc="0" dirty="0">
                <a:solidFill>
                  <a:srgbClr val="FFFF00"/>
                </a:solidFill>
                <a:latin typeface="Arial"/>
                <a:cs typeface="Arial"/>
              </a:rPr>
              <a:t>n</a:t>
            </a:r>
            <a:r>
              <a:rPr sz="1600" b="1" spc="-5" dirty="0">
                <a:solidFill>
                  <a:srgbClr val="FFFF00"/>
                </a:solidFill>
                <a:latin typeface="Arial"/>
                <a:cs typeface="Arial"/>
              </a:rPr>
              <a:t> to </a:t>
            </a:r>
            <a:r>
              <a:rPr sz="1600" b="1" spc="0" dirty="0">
                <a:solidFill>
                  <a:srgbClr val="FFFF00"/>
                </a:solidFill>
                <a:latin typeface="Arial"/>
                <a:cs typeface="Arial"/>
              </a:rPr>
              <a:t>students</a:t>
            </a:r>
            <a:endParaRPr sz="1600" dirty="0">
              <a:solidFill>
                <a:srgbClr val="FFFF00"/>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536835" y="1685874"/>
            <a:ext cx="8072120" cy="4248785"/>
          </a:xfrm>
          <a:prstGeom prst="rect">
            <a:avLst/>
          </a:prstGeom>
        </p:spPr>
        <p:txBody>
          <a:bodyPr vert="horz" wrap="square" lIns="0" tIns="0" rIns="0" bIns="0" rtlCol="0">
            <a:noAutofit/>
          </a:bodyPr>
          <a:lstStyle/>
          <a:p>
            <a:pPr marL="12700" marR="683260" indent="0">
              <a:lnSpc>
                <a:spcPct val="90500"/>
              </a:lnSpc>
              <a:tabLst>
                <a:tab pos="1450340" algn="l"/>
              </a:tabLst>
            </a:pPr>
            <a:r>
              <a:rPr sz="2000" b="1" dirty="0">
                <a:solidFill>
                  <a:schemeClr val="bg1"/>
                </a:solidFill>
                <a:latin typeface="Arial"/>
                <a:cs typeface="Arial"/>
              </a:rPr>
              <a:t>“Teachers also use</a:t>
            </a:r>
            <a:r>
              <a:rPr sz="2000" b="1" spc="110" dirty="0">
                <a:solidFill>
                  <a:schemeClr val="bg1"/>
                </a:solidFill>
                <a:latin typeface="Arial"/>
                <a:cs typeface="Arial"/>
              </a:rPr>
              <a:t> </a:t>
            </a:r>
            <a:r>
              <a:rPr sz="2000" b="1" spc="0" dirty="0">
                <a:solidFill>
                  <a:schemeClr val="bg1"/>
                </a:solidFill>
                <a:latin typeface="Arial"/>
                <a:cs typeface="Arial"/>
              </a:rPr>
              <a:t>assessment </a:t>
            </a:r>
            <a:r>
              <a:rPr sz="2000" b="1" i="1" spc="0" dirty="0">
                <a:solidFill>
                  <a:schemeClr val="bg1"/>
                </a:solidFill>
                <a:latin typeface="Arial"/>
                <a:cs typeface="Arial"/>
              </a:rPr>
              <a:t>for</a:t>
            </a:r>
            <a:r>
              <a:rPr sz="2000" b="1" i="1" spc="-5" dirty="0">
                <a:solidFill>
                  <a:schemeClr val="bg1"/>
                </a:solidFill>
                <a:latin typeface="Arial"/>
                <a:cs typeface="Arial"/>
              </a:rPr>
              <a:t> </a:t>
            </a:r>
            <a:r>
              <a:rPr sz="2000" b="1" spc="-5" dirty="0">
                <a:solidFill>
                  <a:schemeClr val="bg1"/>
                </a:solidFill>
                <a:latin typeface="Arial"/>
                <a:cs typeface="Arial"/>
              </a:rPr>
              <a:t>learnin</a:t>
            </a:r>
            <a:r>
              <a:rPr sz="2000" b="1" spc="0" dirty="0">
                <a:solidFill>
                  <a:schemeClr val="bg1"/>
                </a:solidFill>
                <a:latin typeface="Arial"/>
                <a:cs typeface="Arial"/>
              </a:rPr>
              <a:t>g</a:t>
            </a:r>
            <a:r>
              <a:rPr sz="2000" b="1" spc="-5" dirty="0">
                <a:solidFill>
                  <a:schemeClr val="bg1"/>
                </a:solidFill>
                <a:latin typeface="Arial"/>
                <a:cs typeface="Arial"/>
              </a:rPr>
              <a:t> to enhanc</a:t>
            </a:r>
            <a:r>
              <a:rPr sz="2000" b="1" spc="0" dirty="0">
                <a:solidFill>
                  <a:schemeClr val="bg1"/>
                </a:solidFill>
                <a:latin typeface="Arial"/>
                <a:cs typeface="Arial"/>
              </a:rPr>
              <a:t>e</a:t>
            </a:r>
            <a:r>
              <a:rPr sz="2000" b="1" spc="-5" dirty="0">
                <a:solidFill>
                  <a:schemeClr val="bg1"/>
                </a:solidFill>
                <a:latin typeface="Arial"/>
                <a:cs typeface="Arial"/>
              </a:rPr>
              <a:t> students</a:t>
            </a:r>
            <a:r>
              <a:rPr sz="2000" b="1" spc="0" dirty="0">
                <a:solidFill>
                  <a:schemeClr val="bg1"/>
                </a:solidFill>
                <a:latin typeface="Arial"/>
                <a:cs typeface="Arial"/>
              </a:rPr>
              <a:t>’</a:t>
            </a:r>
            <a:r>
              <a:rPr sz="2000" b="1" spc="-5" dirty="0">
                <a:solidFill>
                  <a:schemeClr val="bg1"/>
                </a:solidFill>
                <a:latin typeface="Arial"/>
                <a:cs typeface="Arial"/>
              </a:rPr>
              <a:t> motivatio</a:t>
            </a:r>
            <a:r>
              <a:rPr sz="2000" b="1" spc="0" dirty="0">
                <a:solidFill>
                  <a:schemeClr val="bg1"/>
                </a:solidFill>
                <a:latin typeface="Arial"/>
                <a:cs typeface="Arial"/>
              </a:rPr>
              <a:t>n</a:t>
            </a:r>
            <a:r>
              <a:rPr sz="2000" b="1" spc="-5" dirty="0">
                <a:solidFill>
                  <a:schemeClr val="bg1"/>
                </a:solidFill>
                <a:latin typeface="Arial"/>
                <a:cs typeface="Arial"/>
              </a:rPr>
              <a:t> an</a:t>
            </a:r>
            <a:r>
              <a:rPr sz="2000" b="1" spc="0" dirty="0">
                <a:solidFill>
                  <a:schemeClr val="bg1"/>
                </a:solidFill>
                <a:latin typeface="Arial"/>
                <a:cs typeface="Arial"/>
              </a:rPr>
              <a:t>d</a:t>
            </a:r>
            <a:r>
              <a:rPr sz="2000" b="1" spc="-5" dirty="0">
                <a:solidFill>
                  <a:schemeClr val="bg1"/>
                </a:solidFill>
                <a:latin typeface="Arial"/>
                <a:cs typeface="Arial"/>
              </a:rPr>
              <a:t> commitmen</a:t>
            </a:r>
            <a:r>
              <a:rPr sz="2000" b="1" spc="0" dirty="0">
                <a:solidFill>
                  <a:schemeClr val="bg1"/>
                </a:solidFill>
                <a:latin typeface="Arial"/>
                <a:cs typeface="Arial"/>
              </a:rPr>
              <a:t>t</a:t>
            </a:r>
            <a:r>
              <a:rPr sz="2000" b="1" spc="-5" dirty="0">
                <a:solidFill>
                  <a:schemeClr val="bg1"/>
                </a:solidFill>
                <a:latin typeface="Arial"/>
                <a:cs typeface="Arial"/>
              </a:rPr>
              <a:t> to learning</a:t>
            </a:r>
            <a:r>
              <a:rPr sz="2000" b="1" spc="0" dirty="0">
                <a:solidFill>
                  <a:schemeClr val="bg1"/>
                </a:solidFill>
                <a:latin typeface="Arial"/>
                <a:cs typeface="Arial"/>
              </a:rPr>
              <a:t>.	</a:t>
            </a:r>
            <a:r>
              <a:rPr sz="2000" b="1" spc="-5" dirty="0">
                <a:solidFill>
                  <a:schemeClr val="bg1"/>
                </a:solidFill>
                <a:latin typeface="Arial"/>
                <a:cs typeface="Arial"/>
              </a:rPr>
              <a:t>Whe</a:t>
            </a:r>
            <a:r>
              <a:rPr sz="2000" b="1" spc="0" dirty="0">
                <a:solidFill>
                  <a:schemeClr val="bg1"/>
                </a:solidFill>
                <a:latin typeface="Arial"/>
                <a:cs typeface="Arial"/>
              </a:rPr>
              <a:t>n</a:t>
            </a:r>
            <a:r>
              <a:rPr sz="2000" b="1" spc="-5" dirty="0">
                <a:solidFill>
                  <a:schemeClr val="bg1"/>
                </a:solidFill>
                <a:latin typeface="Arial"/>
                <a:cs typeface="Arial"/>
              </a:rPr>
              <a:t> teacher</a:t>
            </a:r>
            <a:r>
              <a:rPr sz="2000" b="1" spc="0" dirty="0">
                <a:solidFill>
                  <a:schemeClr val="bg1"/>
                </a:solidFill>
                <a:latin typeface="Arial"/>
                <a:cs typeface="Arial"/>
              </a:rPr>
              <a:t>s</a:t>
            </a:r>
            <a:r>
              <a:rPr sz="2000" b="1" spc="-5" dirty="0">
                <a:solidFill>
                  <a:schemeClr val="bg1"/>
                </a:solidFill>
                <a:latin typeface="Arial"/>
                <a:cs typeface="Arial"/>
              </a:rPr>
              <a:t> commi</a:t>
            </a:r>
            <a:r>
              <a:rPr sz="2000" b="1" spc="0" dirty="0">
                <a:solidFill>
                  <a:schemeClr val="bg1"/>
                </a:solidFill>
                <a:latin typeface="Arial"/>
                <a:cs typeface="Arial"/>
              </a:rPr>
              <a:t>t</a:t>
            </a:r>
            <a:r>
              <a:rPr sz="2000" b="1" spc="-5" dirty="0">
                <a:solidFill>
                  <a:schemeClr val="bg1"/>
                </a:solidFill>
                <a:latin typeface="Arial"/>
                <a:cs typeface="Arial"/>
              </a:rPr>
              <a:t> t</a:t>
            </a:r>
            <a:r>
              <a:rPr sz="2000" b="1" spc="0" dirty="0">
                <a:solidFill>
                  <a:schemeClr val="bg1"/>
                </a:solidFill>
                <a:latin typeface="Arial"/>
                <a:cs typeface="Arial"/>
              </a:rPr>
              <a:t>o</a:t>
            </a:r>
            <a:r>
              <a:rPr sz="2000" b="1" spc="-5" dirty="0">
                <a:solidFill>
                  <a:schemeClr val="bg1"/>
                </a:solidFill>
                <a:latin typeface="Arial"/>
                <a:cs typeface="Arial"/>
              </a:rPr>
              <a:t> learnin</a:t>
            </a:r>
            <a:r>
              <a:rPr sz="2000" b="1" spc="0" dirty="0">
                <a:solidFill>
                  <a:schemeClr val="bg1"/>
                </a:solidFill>
                <a:latin typeface="Arial"/>
                <a:cs typeface="Arial"/>
              </a:rPr>
              <a:t>g</a:t>
            </a:r>
            <a:r>
              <a:rPr sz="2000" b="1" spc="-5" dirty="0">
                <a:solidFill>
                  <a:schemeClr val="bg1"/>
                </a:solidFill>
                <a:latin typeface="Arial"/>
                <a:cs typeface="Arial"/>
              </a:rPr>
              <a:t> a</a:t>
            </a:r>
            <a:r>
              <a:rPr sz="2000" b="1" spc="0" dirty="0">
                <a:solidFill>
                  <a:schemeClr val="bg1"/>
                </a:solidFill>
                <a:latin typeface="Arial"/>
                <a:cs typeface="Arial"/>
              </a:rPr>
              <a:t>s</a:t>
            </a:r>
            <a:r>
              <a:rPr sz="2000" b="1" spc="-5" dirty="0">
                <a:solidFill>
                  <a:schemeClr val="bg1"/>
                </a:solidFill>
                <a:latin typeface="Arial"/>
                <a:cs typeface="Arial"/>
              </a:rPr>
              <a:t> the </a:t>
            </a:r>
            <a:r>
              <a:rPr sz="2000" b="1" spc="0" dirty="0">
                <a:solidFill>
                  <a:schemeClr val="bg1"/>
                </a:solidFill>
                <a:latin typeface="Arial"/>
                <a:cs typeface="Arial"/>
              </a:rPr>
              <a:t>focus</a:t>
            </a:r>
            <a:r>
              <a:rPr sz="2000" b="1" spc="-5" dirty="0">
                <a:solidFill>
                  <a:schemeClr val="bg1"/>
                </a:solidFill>
                <a:latin typeface="Arial"/>
                <a:cs typeface="Arial"/>
              </a:rPr>
              <a:t> </a:t>
            </a:r>
            <a:r>
              <a:rPr sz="2000" b="1" spc="0" dirty="0">
                <a:solidFill>
                  <a:schemeClr val="bg1"/>
                </a:solidFill>
                <a:latin typeface="Arial"/>
                <a:cs typeface="Arial"/>
              </a:rPr>
              <a:t>of</a:t>
            </a:r>
            <a:r>
              <a:rPr sz="2000" b="1" spc="-5" dirty="0">
                <a:solidFill>
                  <a:schemeClr val="bg1"/>
                </a:solidFill>
                <a:latin typeface="Arial"/>
                <a:cs typeface="Arial"/>
              </a:rPr>
              <a:t> </a:t>
            </a:r>
            <a:r>
              <a:rPr sz="2000" b="1" spc="0" dirty="0">
                <a:solidFill>
                  <a:schemeClr val="bg1"/>
                </a:solidFill>
                <a:latin typeface="Arial"/>
                <a:cs typeface="Arial"/>
              </a:rPr>
              <a:t>assessment,</a:t>
            </a:r>
            <a:r>
              <a:rPr sz="2000" b="1" spc="-5" dirty="0">
                <a:solidFill>
                  <a:schemeClr val="bg1"/>
                </a:solidFill>
                <a:latin typeface="Arial"/>
                <a:cs typeface="Arial"/>
              </a:rPr>
              <a:t> </a:t>
            </a:r>
            <a:r>
              <a:rPr sz="2000" b="1" spc="0" dirty="0">
                <a:solidFill>
                  <a:schemeClr val="bg1"/>
                </a:solidFill>
                <a:latin typeface="Arial"/>
                <a:cs typeface="Arial"/>
              </a:rPr>
              <a:t>they</a:t>
            </a:r>
            <a:r>
              <a:rPr sz="2000" b="1" spc="-5" dirty="0">
                <a:solidFill>
                  <a:schemeClr val="bg1"/>
                </a:solidFill>
                <a:latin typeface="Arial"/>
                <a:cs typeface="Arial"/>
              </a:rPr>
              <a:t> </a:t>
            </a:r>
            <a:r>
              <a:rPr sz="2000" b="1" spc="0" dirty="0">
                <a:solidFill>
                  <a:schemeClr val="bg1"/>
                </a:solidFill>
                <a:latin typeface="Arial"/>
                <a:cs typeface="Arial"/>
              </a:rPr>
              <a:t>change</a:t>
            </a:r>
            <a:r>
              <a:rPr sz="2000" b="1" spc="-5" dirty="0">
                <a:solidFill>
                  <a:schemeClr val="bg1"/>
                </a:solidFill>
                <a:latin typeface="Arial"/>
                <a:cs typeface="Arial"/>
              </a:rPr>
              <a:t> </a:t>
            </a:r>
            <a:r>
              <a:rPr sz="2000" b="1" spc="0" dirty="0">
                <a:solidFill>
                  <a:schemeClr val="bg1"/>
                </a:solidFill>
                <a:latin typeface="Arial"/>
                <a:cs typeface="Arial"/>
              </a:rPr>
              <a:t>the</a:t>
            </a:r>
            <a:r>
              <a:rPr sz="2000" b="1" spc="-5" dirty="0">
                <a:solidFill>
                  <a:schemeClr val="bg1"/>
                </a:solidFill>
                <a:latin typeface="Arial"/>
                <a:cs typeface="Arial"/>
              </a:rPr>
              <a:t> </a:t>
            </a:r>
            <a:r>
              <a:rPr sz="2000" b="1" spc="0" dirty="0">
                <a:solidFill>
                  <a:schemeClr val="bg1"/>
                </a:solidFill>
                <a:latin typeface="Arial"/>
                <a:cs typeface="Arial"/>
              </a:rPr>
              <a:t>classroom </a:t>
            </a:r>
            <a:r>
              <a:rPr sz="2000" b="1" spc="-5" dirty="0">
                <a:solidFill>
                  <a:schemeClr val="bg1"/>
                </a:solidFill>
                <a:latin typeface="Arial"/>
                <a:cs typeface="Arial"/>
              </a:rPr>
              <a:t>cultur</a:t>
            </a:r>
            <a:r>
              <a:rPr sz="2000" b="1" spc="0" dirty="0">
                <a:solidFill>
                  <a:schemeClr val="bg1"/>
                </a:solidFill>
                <a:latin typeface="Arial"/>
                <a:cs typeface="Arial"/>
              </a:rPr>
              <a:t>e</a:t>
            </a:r>
            <a:r>
              <a:rPr sz="2000" b="1" spc="-5" dirty="0">
                <a:solidFill>
                  <a:schemeClr val="bg1"/>
                </a:solidFill>
                <a:latin typeface="Arial"/>
                <a:cs typeface="Arial"/>
              </a:rPr>
              <a:t> t</a:t>
            </a:r>
            <a:r>
              <a:rPr sz="2000" b="1" spc="0" dirty="0">
                <a:solidFill>
                  <a:schemeClr val="bg1"/>
                </a:solidFill>
                <a:latin typeface="Arial"/>
                <a:cs typeface="Arial"/>
              </a:rPr>
              <a:t>o</a:t>
            </a:r>
            <a:r>
              <a:rPr sz="2000" b="1" spc="-5" dirty="0">
                <a:solidFill>
                  <a:schemeClr val="bg1"/>
                </a:solidFill>
                <a:latin typeface="Arial"/>
                <a:cs typeface="Arial"/>
              </a:rPr>
              <a:t> on</a:t>
            </a:r>
            <a:r>
              <a:rPr sz="2000" b="1" spc="0" dirty="0">
                <a:solidFill>
                  <a:schemeClr val="bg1"/>
                </a:solidFill>
                <a:latin typeface="Arial"/>
                <a:cs typeface="Arial"/>
              </a:rPr>
              <a:t>e</a:t>
            </a:r>
            <a:r>
              <a:rPr sz="2000" b="1" spc="-5" dirty="0">
                <a:solidFill>
                  <a:schemeClr val="bg1"/>
                </a:solidFill>
                <a:latin typeface="Arial"/>
                <a:cs typeface="Arial"/>
              </a:rPr>
              <a:t> o</a:t>
            </a:r>
            <a:r>
              <a:rPr sz="2000" b="1" spc="0" dirty="0">
                <a:solidFill>
                  <a:schemeClr val="bg1"/>
                </a:solidFill>
                <a:latin typeface="Arial"/>
                <a:cs typeface="Arial"/>
              </a:rPr>
              <a:t>f</a:t>
            </a:r>
            <a:r>
              <a:rPr sz="2000" b="1" spc="-5" dirty="0">
                <a:solidFill>
                  <a:schemeClr val="bg1"/>
                </a:solidFill>
                <a:latin typeface="Arial"/>
                <a:cs typeface="Arial"/>
              </a:rPr>
              <a:t> studen</a:t>
            </a:r>
            <a:r>
              <a:rPr sz="2000" b="1" spc="0" dirty="0">
                <a:solidFill>
                  <a:schemeClr val="bg1"/>
                </a:solidFill>
                <a:latin typeface="Arial"/>
                <a:cs typeface="Arial"/>
              </a:rPr>
              <a:t>t</a:t>
            </a:r>
            <a:r>
              <a:rPr sz="2000" b="1" spc="-5" dirty="0">
                <a:solidFill>
                  <a:schemeClr val="bg1"/>
                </a:solidFill>
                <a:latin typeface="Arial"/>
                <a:cs typeface="Arial"/>
              </a:rPr>
              <a:t> success.”</a:t>
            </a:r>
            <a:endParaRPr sz="2000" dirty="0">
              <a:solidFill>
                <a:schemeClr val="bg1"/>
              </a:solidFill>
              <a:latin typeface="Arial"/>
              <a:cs typeface="Arial"/>
            </a:endParaRPr>
          </a:p>
          <a:p>
            <a:pPr>
              <a:lnSpc>
                <a:spcPts val="650"/>
              </a:lnSpc>
              <a:spcBef>
                <a:spcPts val="35"/>
              </a:spcBef>
            </a:pPr>
            <a:endParaRPr sz="2000" dirty="0"/>
          </a:p>
          <a:p>
            <a:pPr>
              <a:lnSpc>
                <a:spcPts val="1000"/>
              </a:lnSpc>
            </a:pPr>
            <a:endParaRPr lang="en-GB" sz="2000" dirty="0"/>
          </a:p>
          <a:p>
            <a:pPr>
              <a:lnSpc>
                <a:spcPts val="1000"/>
              </a:lnSpc>
            </a:pPr>
            <a:endParaRPr sz="2000" dirty="0"/>
          </a:p>
          <a:p>
            <a:pPr>
              <a:lnSpc>
                <a:spcPts val="1000"/>
              </a:lnSpc>
            </a:pPr>
            <a:endParaRPr sz="2000" dirty="0"/>
          </a:p>
          <a:p>
            <a:pPr marL="12700" marR="255904" indent="0">
              <a:lnSpc>
                <a:spcPct val="89800"/>
              </a:lnSpc>
              <a:tabLst>
                <a:tab pos="4157345" algn="l"/>
              </a:tabLst>
            </a:pPr>
            <a:r>
              <a:rPr lang="en-GB" sz="2000" b="1" spc="0" dirty="0">
                <a:solidFill>
                  <a:srgbClr val="FFFF00"/>
                </a:solidFill>
                <a:latin typeface="Arial"/>
                <a:cs typeface="Arial"/>
              </a:rPr>
              <a:t>Task</a:t>
            </a:r>
            <a:r>
              <a:rPr sz="2000" b="1" spc="0" dirty="0">
                <a:solidFill>
                  <a:srgbClr val="FFFF00"/>
                </a:solidFill>
                <a:latin typeface="Arial"/>
                <a:cs typeface="Arial"/>
              </a:rPr>
              <a:t>:</a:t>
            </a:r>
            <a:r>
              <a:rPr sz="2000" b="1" spc="-5" dirty="0">
                <a:solidFill>
                  <a:srgbClr val="FFFF00"/>
                </a:solidFill>
                <a:latin typeface="Arial"/>
                <a:cs typeface="Arial"/>
              </a:rPr>
              <a:t> Thin</a:t>
            </a:r>
            <a:r>
              <a:rPr sz="2000" b="1" spc="0" dirty="0">
                <a:solidFill>
                  <a:srgbClr val="FFFF00"/>
                </a:solidFill>
                <a:latin typeface="Arial"/>
                <a:cs typeface="Arial"/>
              </a:rPr>
              <a:t>k</a:t>
            </a:r>
            <a:r>
              <a:rPr sz="2000" b="1" spc="-5" dirty="0">
                <a:solidFill>
                  <a:srgbClr val="FFFF00"/>
                </a:solidFill>
                <a:latin typeface="Arial"/>
                <a:cs typeface="Arial"/>
              </a:rPr>
              <a:t> abou</a:t>
            </a:r>
            <a:r>
              <a:rPr sz="2000" b="1" spc="0" dirty="0">
                <a:solidFill>
                  <a:srgbClr val="FFFF00"/>
                </a:solidFill>
                <a:latin typeface="Arial"/>
                <a:cs typeface="Arial"/>
              </a:rPr>
              <a:t>t</a:t>
            </a:r>
            <a:r>
              <a:rPr sz="2000" b="1" spc="-5" dirty="0">
                <a:solidFill>
                  <a:srgbClr val="FFFF00"/>
                </a:solidFill>
                <a:latin typeface="Arial"/>
                <a:cs typeface="Arial"/>
              </a:rPr>
              <a:t> whe</a:t>
            </a:r>
            <a:r>
              <a:rPr sz="2000" b="1" spc="0" dirty="0">
                <a:solidFill>
                  <a:srgbClr val="FFFF00"/>
                </a:solidFill>
                <a:latin typeface="Arial"/>
                <a:cs typeface="Arial"/>
              </a:rPr>
              <a:t>n</a:t>
            </a:r>
            <a:r>
              <a:rPr sz="2000" b="1" spc="-5" dirty="0">
                <a:solidFill>
                  <a:srgbClr val="FFFF00"/>
                </a:solidFill>
                <a:latin typeface="Arial"/>
                <a:cs typeface="Arial"/>
              </a:rPr>
              <a:t> yo</a:t>
            </a:r>
            <a:r>
              <a:rPr sz="2000" b="1" spc="0" dirty="0">
                <a:solidFill>
                  <a:srgbClr val="FFFF00"/>
                </a:solidFill>
                <a:latin typeface="Arial"/>
                <a:cs typeface="Arial"/>
              </a:rPr>
              <a:t>u</a:t>
            </a:r>
            <a:r>
              <a:rPr sz="2000" b="1" spc="-5" dirty="0">
                <a:solidFill>
                  <a:srgbClr val="FFFF00"/>
                </a:solidFill>
                <a:latin typeface="Arial"/>
                <a:cs typeface="Arial"/>
              </a:rPr>
              <a:t> us</a:t>
            </a:r>
            <a:r>
              <a:rPr sz="2000" b="1" spc="0" dirty="0">
                <a:solidFill>
                  <a:srgbClr val="FFFF00"/>
                </a:solidFill>
                <a:latin typeface="Arial"/>
                <a:cs typeface="Arial"/>
              </a:rPr>
              <a:t>e</a:t>
            </a:r>
            <a:r>
              <a:rPr sz="2000" b="1" spc="-5" dirty="0">
                <a:solidFill>
                  <a:srgbClr val="FFFF00"/>
                </a:solidFill>
                <a:latin typeface="Arial"/>
                <a:cs typeface="Arial"/>
              </a:rPr>
              <a:t> assessmen</a:t>
            </a:r>
            <a:r>
              <a:rPr sz="2000" b="1" spc="0" dirty="0">
                <a:solidFill>
                  <a:srgbClr val="FFFF00"/>
                </a:solidFill>
                <a:latin typeface="Arial"/>
                <a:cs typeface="Arial"/>
              </a:rPr>
              <a:t>t </a:t>
            </a:r>
            <a:r>
              <a:rPr sz="2000" b="1" i="1" spc="0" dirty="0">
                <a:solidFill>
                  <a:srgbClr val="FFFF00"/>
                </a:solidFill>
                <a:latin typeface="Arial"/>
                <a:cs typeface="Arial"/>
              </a:rPr>
              <a:t>for </a:t>
            </a:r>
            <a:r>
              <a:rPr sz="2000" b="1" spc="-5" dirty="0">
                <a:solidFill>
                  <a:srgbClr val="FFFF00"/>
                </a:solidFill>
                <a:latin typeface="Arial"/>
                <a:cs typeface="Arial"/>
              </a:rPr>
              <a:t>learnin</a:t>
            </a:r>
            <a:r>
              <a:rPr sz="2000" b="1" spc="0" dirty="0">
                <a:solidFill>
                  <a:srgbClr val="FFFF00"/>
                </a:solidFill>
                <a:latin typeface="Arial"/>
                <a:cs typeface="Arial"/>
              </a:rPr>
              <a:t>g</a:t>
            </a:r>
            <a:r>
              <a:rPr sz="2000" b="1" spc="-5" dirty="0">
                <a:solidFill>
                  <a:srgbClr val="FFFF00"/>
                </a:solidFill>
                <a:latin typeface="Arial"/>
                <a:cs typeface="Arial"/>
              </a:rPr>
              <a:t> i</a:t>
            </a:r>
            <a:r>
              <a:rPr sz="2000" b="1" spc="0" dirty="0">
                <a:solidFill>
                  <a:srgbClr val="FFFF00"/>
                </a:solidFill>
                <a:latin typeface="Arial"/>
                <a:cs typeface="Arial"/>
              </a:rPr>
              <a:t>n</a:t>
            </a:r>
            <a:r>
              <a:rPr sz="2000" b="1" spc="-5" dirty="0">
                <a:solidFill>
                  <a:srgbClr val="FFFF00"/>
                </a:solidFill>
                <a:latin typeface="Arial"/>
                <a:cs typeface="Arial"/>
              </a:rPr>
              <a:t> you</a:t>
            </a:r>
            <a:r>
              <a:rPr sz="2000" b="1" spc="0" dirty="0">
                <a:solidFill>
                  <a:srgbClr val="FFFF00"/>
                </a:solidFill>
                <a:latin typeface="Arial"/>
                <a:cs typeface="Arial"/>
              </a:rPr>
              <a:t>r</a:t>
            </a:r>
            <a:r>
              <a:rPr sz="2000" b="1" spc="-5" dirty="0">
                <a:solidFill>
                  <a:srgbClr val="FFFF00"/>
                </a:solidFill>
                <a:latin typeface="Arial"/>
                <a:cs typeface="Arial"/>
              </a:rPr>
              <a:t> classroom</a:t>
            </a:r>
            <a:r>
              <a:rPr sz="2000" b="1" spc="0" dirty="0">
                <a:solidFill>
                  <a:srgbClr val="FFFF00"/>
                </a:solidFill>
                <a:latin typeface="Arial"/>
                <a:cs typeface="Arial"/>
              </a:rPr>
              <a:t>.	</a:t>
            </a:r>
            <a:r>
              <a:rPr sz="2000" b="1" spc="-5" dirty="0">
                <a:solidFill>
                  <a:srgbClr val="FFFF00"/>
                </a:solidFill>
                <a:latin typeface="Arial"/>
                <a:cs typeface="Arial"/>
              </a:rPr>
              <a:t>I</a:t>
            </a:r>
            <a:r>
              <a:rPr sz="2000" b="1" spc="0" dirty="0">
                <a:solidFill>
                  <a:srgbClr val="FFFF00"/>
                </a:solidFill>
                <a:latin typeface="Arial"/>
                <a:cs typeface="Arial"/>
              </a:rPr>
              <a:t>s</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kin</a:t>
            </a:r>
            <a:r>
              <a:rPr sz="2000" b="1" spc="0" dirty="0">
                <a:solidFill>
                  <a:srgbClr val="FFFF00"/>
                </a:solidFill>
                <a:latin typeface="Arial"/>
                <a:cs typeface="Arial"/>
              </a:rPr>
              <a:t>d</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feedback yo</a:t>
            </a:r>
            <a:r>
              <a:rPr sz="2000" b="1" spc="0" dirty="0">
                <a:solidFill>
                  <a:srgbClr val="FFFF00"/>
                </a:solidFill>
                <a:latin typeface="Arial"/>
                <a:cs typeface="Arial"/>
              </a:rPr>
              <a:t>u</a:t>
            </a:r>
            <a:r>
              <a:rPr sz="2000" b="1" spc="-5" dirty="0">
                <a:solidFill>
                  <a:srgbClr val="FFFF00"/>
                </a:solidFill>
                <a:latin typeface="Arial"/>
                <a:cs typeface="Arial"/>
              </a:rPr>
              <a:t> provid</a:t>
            </a:r>
            <a:r>
              <a:rPr sz="2000" b="1" spc="0" dirty="0">
                <a:solidFill>
                  <a:srgbClr val="FFFF00"/>
                </a:solidFill>
                <a:latin typeface="Arial"/>
                <a:cs typeface="Arial"/>
              </a:rPr>
              <a:t>e</a:t>
            </a:r>
            <a:r>
              <a:rPr sz="2000" b="1" spc="-5" dirty="0">
                <a:solidFill>
                  <a:srgbClr val="FFFF00"/>
                </a:solidFill>
                <a:latin typeface="Arial"/>
                <a:cs typeface="Arial"/>
              </a:rPr>
              <a:t> t</a:t>
            </a:r>
            <a:r>
              <a:rPr sz="2000" b="1" spc="0" dirty="0">
                <a:solidFill>
                  <a:srgbClr val="FFFF00"/>
                </a:solidFill>
                <a:latin typeface="Arial"/>
                <a:cs typeface="Arial"/>
              </a:rPr>
              <a:t>o</a:t>
            </a:r>
            <a:r>
              <a:rPr sz="2000" b="1" spc="-5" dirty="0">
                <a:solidFill>
                  <a:srgbClr val="FFFF00"/>
                </a:solidFill>
                <a:latin typeface="Arial"/>
                <a:cs typeface="Arial"/>
              </a:rPr>
              <a:t> student</a:t>
            </a:r>
            <a:r>
              <a:rPr sz="2000" b="1" spc="0" dirty="0">
                <a:solidFill>
                  <a:srgbClr val="FFFF00"/>
                </a:solidFill>
                <a:latin typeface="Arial"/>
                <a:cs typeface="Arial"/>
              </a:rPr>
              <a:t>s</a:t>
            </a:r>
            <a:r>
              <a:rPr sz="2000" b="1" spc="-5" dirty="0">
                <a:solidFill>
                  <a:srgbClr val="FFFF00"/>
                </a:solidFill>
                <a:latin typeface="Arial"/>
                <a:cs typeface="Arial"/>
              </a:rPr>
              <a:t> furtherin</a:t>
            </a:r>
            <a:r>
              <a:rPr sz="2000" b="1" spc="0" dirty="0">
                <a:solidFill>
                  <a:srgbClr val="FFFF00"/>
                </a:solidFill>
                <a:latin typeface="Arial"/>
                <a:cs typeface="Arial"/>
              </a:rPr>
              <a:t>g</a:t>
            </a:r>
            <a:r>
              <a:rPr sz="2000" b="1" spc="-5" dirty="0">
                <a:solidFill>
                  <a:srgbClr val="FFFF00"/>
                </a:solidFill>
                <a:latin typeface="Arial"/>
                <a:cs typeface="Arial"/>
              </a:rPr>
              <a:t> thei</a:t>
            </a:r>
            <a:r>
              <a:rPr sz="2000" b="1" spc="0" dirty="0">
                <a:solidFill>
                  <a:srgbClr val="FFFF00"/>
                </a:solidFill>
                <a:latin typeface="Arial"/>
                <a:cs typeface="Arial"/>
              </a:rPr>
              <a:t>r</a:t>
            </a:r>
            <a:r>
              <a:rPr sz="2000" b="1" spc="-5" dirty="0">
                <a:solidFill>
                  <a:srgbClr val="FFFF00"/>
                </a:solidFill>
                <a:latin typeface="Arial"/>
                <a:cs typeface="Arial"/>
              </a:rPr>
              <a:t> learning?</a:t>
            </a:r>
            <a:endParaRPr lang="en-GB" sz="2000" b="1" spc="-5" dirty="0">
              <a:solidFill>
                <a:srgbClr val="FFFF00"/>
              </a:solidFill>
              <a:latin typeface="Arial"/>
              <a:cs typeface="Arial"/>
            </a:endParaRPr>
          </a:p>
          <a:p>
            <a:pPr marL="12700" marR="255904" indent="0">
              <a:lnSpc>
                <a:spcPct val="89800"/>
              </a:lnSpc>
              <a:tabLst>
                <a:tab pos="4157345" algn="l"/>
              </a:tabLst>
            </a:pPr>
            <a:endParaRPr lang="en-IN" sz="2000" b="1" spc="-5" dirty="0">
              <a:solidFill>
                <a:srgbClr val="FFFF00"/>
              </a:solidFill>
              <a:latin typeface="Arial"/>
              <a:cs typeface="Arial"/>
            </a:endParaRPr>
          </a:p>
          <a:p>
            <a:pPr marL="12700" marR="255904" indent="0">
              <a:lnSpc>
                <a:spcPct val="89800"/>
              </a:lnSpc>
              <a:tabLst>
                <a:tab pos="4157345" algn="l"/>
              </a:tabLst>
            </a:pPr>
            <a:endParaRPr lang="en-IN" sz="2000" b="1" spc="-5" dirty="0">
              <a:solidFill>
                <a:srgbClr val="FFFF00"/>
              </a:solidFill>
              <a:latin typeface="Arial"/>
              <a:cs typeface="Arial"/>
            </a:endParaRPr>
          </a:p>
          <a:p>
            <a:pPr marL="12700" marR="255904" indent="0">
              <a:lnSpc>
                <a:spcPct val="89800"/>
              </a:lnSpc>
              <a:tabLst>
                <a:tab pos="4157345" algn="l"/>
              </a:tabLst>
            </a:pPr>
            <a:r>
              <a:rPr lang="en-IN" sz="2000" b="1" spc="-5" dirty="0">
                <a:solidFill>
                  <a:srgbClr val="FFFF00"/>
                </a:solidFill>
                <a:latin typeface="Arial"/>
                <a:cs typeface="Arial"/>
              </a:rPr>
              <a:t>Discuss</a:t>
            </a:r>
            <a:endParaRPr lang="en-GB" sz="2000" b="1" spc="-5" dirty="0">
              <a:solidFill>
                <a:srgbClr val="FFFF00"/>
              </a:solidFill>
              <a:latin typeface="Arial"/>
              <a:cs typeface="Arial"/>
            </a:endParaRPr>
          </a:p>
          <a:p>
            <a:pPr marL="12700" marR="255904" indent="0">
              <a:lnSpc>
                <a:spcPct val="89800"/>
              </a:lnSpc>
              <a:tabLst>
                <a:tab pos="4157345" algn="l"/>
              </a:tabLst>
            </a:pPr>
            <a:endParaRPr lang="en-IN" sz="2400" b="1" spc="-5" dirty="0">
              <a:solidFill>
                <a:srgbClr val="FFFF00"/>
              </a:solidFill>
              <a:latin typeface="Arial"/>
              <a:cs typeface="Arial"/>
            </a:endParaRPr>
          </a:p>
        </p:txBody>
      </p:sp>
      <p:sp>
        <p:nvSpPr>
          <p:cNvPr id="3" name="object 3"/>
          <p:cNvSpPr/>
          <p:nvPr/>
        </p:nvSpPr>
        <p:spPr>
          <a:xfrm>
            <a:off x="468769" y="332104"/>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122935" rIns="0" bIns="0" rtlCol="0">
            <a:noAutofit/>
          </a:bodyPr>
          <a:lstStyle/>
          <a:p>
            <a:pPr marL="2141855">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sz="4000" b="1" i="1" spc="0" dirty="0">
                <a:solidFill>
                  <a:schemeClr val="bg1"/>
                </a:solidFill>
                <a:latin typeface="Arial"/>
                <a:cs typeface="Arial"/>
              </a:rPr>
              <a:t>for</a:t>
            </a:r>
            <a:r>
              <a:rPr sz="4000" b="1" i="1" spc="-5"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536835" y="1648332"/>
            <a:ext cx="7969250" cy="5034915"/>
          </a:xfrm>
          <a:prstGeom prst="rect">
            <a:avLst/>
          </a:prstGeom>
        </p:spPr>
        <p:txBody>
          <a:bodyPr vert="horz" wrap="square" lIns="0" tIns="0" rIns="0" bIns="0" rtlCol="0">
            <a:noAutofit/>
          </a:bodyPr>
          <a:lstStyle/>
          <a:p>
            <a:pPr marL="12700" marR="12700">
              <a:lnSpc>
                <a:spcPts val="2870"/>
              </a:lnSpc>
            </a:pPr>
            <a:r>
              <a:rPr sz="2000" b="1" spc="-5" dirty="0">
                <a:solidFill>
                  <a:srgbClr val="FFFF00"/>
                </a:solidFill>
                <a:latin typeface="Arial"/>
                <a:cs typeface="Arial"/>
              </a:rPr>
              <a:t>Throug</a:t>
            </a:r>
            <a:r>
              <a:rPr sz="2000" b="1" spc="0" dirty="0">
                <a:solidFill>
                  <a:srgbClr val="FFFF00"/>
                </a:solidFill>
                <a:latin typeface="Arial"/>
                <a:cs typeface="Arial"/>
              </a:rPr>
              <a:t>h</a:t>
            </a:r>
            <a:r>
              <a:rPr sz="2000" b="1" spc="-5" dirty="0">
                <a:solidFill>
                  <a:srgbClr val="FFFF00"/>
                </a:solidFill>
                <a:latin typeface="Arial"/>
                <a:cs typeface="Arial"/>
              </a:rPr>
              <a:t> thi</a:t>
            </a:r>
            <a:r>
              <a:rPr sz="2000" b="1" spc="0" dirty="0">
                <a:solidFill>
                  <a:srgbClr val="FFFF00"/>
                </a:solidFill>
                <a:latin typeface="Arial"/>
                <a:cs typeface="Arial"/>
              </a:rPr>
              <a:t>s</a:t>
            </a:r>
            <a:r>
              <a:rPr sz="2000" b="1" spc="-5" dirty="0">
                <a:solidFill>
                  <a:srgbClr val="FFFF00"/>
                </a:solidFill>
                <a:latin typeface="Arial"/>
                <a:cs typeface="Arial"/>
              </a:rPr>
              <a:t> proces</a:t>
            </a:r>
            <a:r>
              <a:rPr sz="2000" b="1" spc="0" dirty="0">
                <a:solidFill>
                  <a:srgbClr val="FFFF00"/>
                </a:solidFill>
                <a:latin typeface="Arial"/>
                <a:cs typeface="Arial"/>
              </a:rPr>
              <a:t>s</a:t>
            </a:r>
            <a:r>
              <a:rPr sz="2000" b="1" spc="-5" dirty="0">
                <a:solidFill>
                  <a:srgbClr val="FFFF00"/>
                </a:solidFill>
                <a:latin typeface="Arial"/>
                <a:cs typeface="Arial"/>
              </a:rPr>
              <a:t> student</a:t>
            </a:r>
            <a:r>
              <a:rPr sz="2000" b="1" spc="0" dirty="0">
                <a:solidFill>
                  <a:srgbClr val="FFFF00"/>
                </a:solidFill>
                <a:latin typeface="Arial"/>
                <a:cs typeface="Arial"/>
              </a:rPr>
              <a:t>s</a:t>
            </a:r>
            <a:r>
              <a:rPr sz="2000" b="1" spc="-5" dirty="0">
                <a:solidFill>
                  <a:srgbClr val="FFFF00"/>
                </a:solidFill>
                <a:latin typeface="Arial"/>
                <a:cs typeface="Arial"/>
              </a:rPr>
              <a:t> ar</a:t>
            </a:r>
            <a:r>
              <a:rPr sz="2000" b="1" spc="0" dirty="0">
                <a:solidFill>
                  <a:srgbClr val="FFFF00"/>
                </a:solidFill>
                <a:latin typeface="Arial"/>
                <a:cs typeface="Arial"/>
              </a:rPr>
              <a:t>e</a:t>
            </a:r>
            <a:r>
              <a:rPr sz="2000" b="1" spc="-5" dirty="0">
                <a:solidFill>
                  <a:srgbClr val="FFFF00"/>
                </a:solidFill>
                <a:latin typeface="Arial"/>
                <a:cs typeface="Arial"/>
              </a:rPr>
              <a:t> abl</a:t>
            </a:r>
            <a:r>
              <a:rPr sz="2000" b="1" spc="0" dirty="0">
                <a:solidFill>
                  <a:srgbClr val="FFFF00"/>
                </a:solidFill>
                <a:latin typeface="Arial"/>
                <a:cs typeface="Arial"/>
              </a:rPr>
              <a:t>e</a:t>
            </a:r>
            <a:r>
              <a:rPr sz="2000" b="1" spc="-5" dirty="0">
                <a:solidFill>
                  <a:srgbClr val="FFFF00"/>
                </a:solidFill>
                <a:latin typeface="Arial"/>
                <a:cs typeface="Arial"/>
              </a:rPr>
              <a:t> t</a:t>
            </a:r>
            <a:r>
              <a:rPr sz="2000" b="1" spc="0" dirty="0">
                <a:solidFill>
                  <a:srgbClr val="FFFF00"/>
                </a:solidFill>
                <a:latin typeface="Arial"/>
                <a:cs typeface="Arial"/>
              </a:rPr>
              <a:t>o</a:t>
            </a:r>
            <a:r>
              <a:rPr sz="2000" b="1" spc="-5" dirty="0">
                <a:solidFill>
                  <a:srgbClr val="FFFF00"/>
                </a:solidFill>
                <a:latin typeface="Arial"/>
                <a:cs typeface="Arial"/>
              </a:rPr>
              <a:t> lear</a:t>
            </a:r>
            <a:r>
              <a:rPr sz="2000" b="1" spc="0" dirty="0">
                <a:solidFill>
                  <a:srgbClr val="FFFF00"/>
                </a:solidFill>
                <a:latin typeface="Arial"/>
                <a:cs typeface="Arial"/>
              </a:rPr>
              <a:t>n</a:t>
            </a:r>
            <a:r>
              <a:rPr sz="2000" b="1" spc="-5" dirty="0">
                <a:solidFill>
                  <a:srgbClr val="FFFF00"/>
                </a:solidFill>
                <a:latin typeface="Arial"/>
                <a:cs typeface="Arial"/>
              </a:rPr>
              <a:t> about themselve</a:t>
            </a:r>
            <a:r>
              <a:rPr sz="2000" b="1" spc="0" dirty="0">
                <a:solidFill>
                  <a:srgbClr val="FFFF00"/>
                </a:solidFill>
                <a:latin typeface="Arial"/>
                <a:cs typeface="Arial"/>
              </a:rPr>
              <a:t>s</a:t>
            </a:r>
            <a:r>
              <a:rPr sz="2000" b="1" spc="-5" dirty="0">
                <a:solidFill>
                  <a:srgbClr val="FFFF00"/>
                </a:solidFill>
                <a:latin typeface="Arial"/>
                <a:cs typeface="Arial"/>
              </a:rPr>
              <a:t> a</a:t>
            </a:r>
            <a:r>
              <a:rPr sz="2000" b="1" spc="0" dirty="0">
                <a:solidFill>
                  <a:srgbClr val="FFFF00"/>
                </a:solidFill>
                <a:latin typeface="Arial"/>
                <a:cs typeface="Arial"/>
              </a:rPr>
              <a:t>s</a:t>
            </a:r>
            <a:r>
              <a:rPr sz="2000" b="1" spc="-5" dirty="0">
                <a:solidFill>
                  <a:srgbClr val="FFFF00"/>
                </a:solidFill>
                <a:latin typeface="Arial"/>
                <a:cs typeface="Arial"/>
              </a:rPr>
              <a:t> learner</a:t>
            </a:r>
            <a:r>
              <a:rPr sz="2000" b="1" spc="0" dirty="0">
                <a:solidFill>
                  <a:srgbClr val="FFFF00"/>
                </a:solidFill>
                <a:latin typeface="Arial"/>
                <a:cs typeface="Arial"/>
              </a:rPr>
              <a:t>s</a:t>
            </a:r>
            <a:r>
              <a:rPr sz="2000" b="1" spc="-5" dirty="0">
                <a:solidFill>
                  <a:srgbClr val="FFFF00"/>
                </a:solidFill>
                <a:latin typeface="Arial"/>
                <a:cs typeface="Arial"/>
              </a:rPr>
              <a:t> an</a:t>
            </a:r>
            <a:r>
              <a:rPr sz="2000" b="1" spc="0" dirty="0">
                <a:solidFill>
                  <a:srgbClr val="FFFF00"/>
                </a:solidFill>
                <a:latin typeface="Arial"/>
                <a:cs typeface="Arial"/>
              </a:rPr>
              <a:t>d</a:t>
            </a:r>
            <a:r>
              <a:rPr sz="2000" b="1" spc="-5" dirty="0">
                <a:solidFill>
                  <a:srgbClr val="FFFF00"/>
                </a:solidFill>
                <a:latin typeface="Arial"/>
                <a:cs typeface="Arial"/>
              </a:rPr>
              <a:t> becom</a:t>
            </a:r>
            <a:r>
              <a:rPr sz="2000" b="1" spc="0" dirty="0">
                <a:solidFill>
                  <a:srgbClr val="FFFF00"/>
                </a:solidFill>
                <a:latin typeface="Arial"/>
                <a:cs typeface="Arial"/>
              </a:rPr>
              <a:t>e</a:t>
            </a:r>
            <a:r>
              <a:rPr sz="2000" b="1" spc="-5" dirty="0">
                <a:solidFill>
                  <a:srgbClr val="FFFF00"/>
                </a:solidFill>
                <a:latin typeface="Arial"/>
                <a:cs typeface="Arial"/>
              </a:rPr>
              <a:t> awar</a:t>
            </a:r>
            <a:r>
              <a:rPr sz="2000" b="1" spc="0" dirty="0">
                <a:solidFill>
                  <a:srgbClr val="FFFF00"/>
                </a:solidFill>
                <a:latin typeface="Arial"/>
                <a:cs typeface="Arial"/>
              </a:rPr>
              <a:t>e</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ho</a:t>
            </a:r>
            <a:r>
              <a:rPr sz="2000" b="1" spc="0" dirty="0">
                <a:solidFill>
                  <a:srgbClr val="FFFF00"/>
                </a:solidFill>
                <a:latin typeface="Arial"/>
                <a:cs typeface="Arial"/>
              </a:rPr>
              <a:t>w</a:t>
            </a:r>
            <a:r>
              <a:rPr sz="2000" b="1" spc="-5" dirty="0">
                <a:solidFill>
                  <a:srgbClr val="FFFF00"/>
                </a:solidFill>
                <a:latin typeface="Arial"/>
                <a:cs typeface="Arial"/>
              </a:rPr>
              <a:t> they lear</a:t>
            </a:r>
            <a:r>
              <a:rPr sz="2000" b="1" spc="0" dirty="0">
                <a:solidFill>
                  <a:srgbClr val="FFFF00"/>
                </a:solidFill>
                <a:latin typeface="Arial"/>
                <a:cs typeface="Arial"/>
              </a:rPr>
              <a:t>n</a:t>
            </a:r>
            <a:r>
              <a:rPr sz="2000" b="1" spc="-5" dirty="0">
                <a:solidFill>
                  <a:srgbClr val="FFFF00"/>
                </a:solidFill>
                <a:latin typeface="Arial"/>
                <a:cs typeface="Arial"/>
              </a:rPr>
              <a:t> </a:t>
            </a:r>
            <a:r>
              <a:rPr sz="2000" b="1" spc="0" dirty="0">
                <a:solidFill>
                  <a:srgbClr val="FFFF00"/>
                </a:solidFill>
                <a:latin typeface="Arial"/>
                <a:cs typeface="Arial"/>
              </a:rPr>
              <a:t>–</a:t>
            </a:r>
            <a:r>
              <a:rPr sz="2000" b="1" spc="-5" dirty="0">
                <a:solidFill>
                  <a:srgbClr val="FFFF00"/>
                </a:solidFill>
                <a:latin typeface="Arial"/>
                <a:cs typeface="Arial"/>
              </a:rPr>
              <a:t> becom</a:t>
            </a:r>
            <a:r>
              <a:rPr sz="2000" b="1" spc="0" dirty="0">
                <a:solidFill>
                  <a:srgbClr val="FFFF00"/>
                </a:solidFill>
                <a:latin typeface="Arial"/>
                <a:cs typeface="Arial"/>
              </a:rPr>
              <a:t>e</a:t>
            </a:r>
            <a:r>
              <a:rPr sz="2000" b="1" spc="-5" dirty="0">
                <a:solidFill>
                  <a:srgbClr val="FFFF00"/>
                </a:solidFill>
                <a:latin typeface="Arial"/>
                <a:cs typeface="Arial"/>
              </a:rPr>
              <a:t> megacognitiv</a:t>
            </a:r>
            <a:r>
              <a:rPr sz="2000" b="1" spc="0" dirty="0">
                <a:solidFill>
                  <a:srgbClr val="FFFF00"/>
                </a:solidFill>
                <a:latin typeface="Arial"/>
                <a:cs typeface="Arial"/>
              </a:rPr>
              <a:t>e</a:t>
            </a:r>
            <a:r>
              <a:rPr sz="2000" b="1" spc="-5" dirty="0">
                <a:solidFill>
                  <a:srgbClr val="FFFF00"/>
                </a:solidFill>
                <a:latin typeface="Arial"/>
                <a:cs typeface="Arial"/>
              </a:rPr>
              <a:t> (knowledg</a:t>
            </a:r>
            <a:r>
              <a:rPr sz="2000" b="1" spc="0" dirty="0">
                <a:solidFill>
                  <a:srgbClr val="FFFF00"/>
                </a:solidFill>
                <a:latin typeface="Arial"/>
                <a:cs typeface="Arial"/>
              </a:rPr>
              <a:t>e</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one’s ow</a:t>
            </a:r>
            <a:r>
              <a:rPr sz="2000" b="1" spc="0" dirty="0">
                <a:solidFill>
                  <a:srgbClr val="FFFF00"/>
                </a:solidFill>
                <a:latin typeface="Arial"/>
                <a:cs typeface="Arial"/>
              </a:rPr>
              <a:t>n</a:t>
            </a:r>
            <a:r>
              <a:rPr sz="2000" b="1" spc="-5" dirty="0">
                <a:solidFill>
                  <a:srgbClr val="FFFF00"/>
                </a:solidFill>
                <a:latin typeface="Arial"/>
                <a:cs typeface="Arial"/>
              </a:rPr>
              <a:t> though</a:t>
            </a:r>
            <a:r>
              <a:rPr sz="2000" b="1" spc="0" dirty="0">
                <a:solidFill>
                  <a:srgbClr val="FFFF00"/>
                </a:solidFill>
                <a:latin typeface="Arial"/>
                <a:cs typeface="Arial"/>
              </a:rPr>
              <a:t>t</a:t>
            </a:r>
            <a:r>
              <a:rPr sz="2000" b="1" spc="-5" dirty="0">
                <a:solidFill>
                  <a:srgbClr val="FFFF00"/>
                </a:solidFill>
                <a:latin typeface="Arial"/>
                <a:cs typeface="Arial"/>
              </a:rPr>
              <a:t> processes).</a:t>
            </a:r>
            <a:endParaRPr sz="2000" dirty="0">
              <a:solidFill>
                <a:srgbClr val="FFFF00"/>
              </a:solidFill>
              <a:latin typeface="Arial"/>
              <a:cs typeface="Arial"/>
            </a:endParaRPr>
          </a:p>
          <a:p>
            <a:pPr>
              <a:lnSpc>
                <a:spcPts val="900"/>
              </a:lnSpc>
              <a:spcBef>
                <a:spcPts val="31"/>
              </a:spcBef>
            </a:pPr>
            <a:endParaRPr sz="2000" dirty="0">
              <a:solidFill>
                <a:srgbClr val="FFFF00"/>
              </a:solidFill>
            </a:endParaRPr>
          </a:p>
          <a:p>
            <a:pPr>
              <a:lnSpc>
                <a:spcPts val="1000"/>
              </a:lnSpc>
            </a:pPr>
            <a:endParaRPr sz="2000" dirty="0">
              <a:solidFill>
                <a:srgbClr val="FFFF00"/>
              </a:solidFill>
            </a:endParaRPr>
          </a:p>
          <a:p>
            <a:pPr>
              <a:lnSpc>
                <a:spcPts val="1000"/>
              </a:lnSpc>
            </a:pPr>
            <a:endParaRPr sz="2000" dirty="0">
              <a:solidFill>
                <a:srgbClr val="FFFF00"/>
              </a:solidFill>
            </a:endParaRPr>
          </a:p>
          <a:p>
            <a:pPr>
              <a:lnSpc>
                <a:spcPts val="1000"/>
              </a:lnSpc>
            </a:pPr>
            <a:endParaRPr sz="2000" dirty="0">
              <a:solidFill>
                <a:srgbClr val="FFFF00"/>
              </a:solidFill>
            </a:endParaRPr>
          </a:p>
          <a:p>
            <a:pPr marL="12700" marR="203835" indent="0">
              <a:lnSpc>
                <a:spcPct val="99800"/>
              </a:lnSpc>
            </a:pPr>
            <a:r>
              <a:rPr sz="2000" b="1" spc="-5" dirty="0">
                <a:solidFill>
                  <a:schemeClr val="bg1"/>
                </a:solidFill>
                <a:latin typeface="Arial"/>
                <a:cs typeface="Arial"/>
              </a:rPr>
              <a:t>Student</a:t>
            </a:r>
            <a:r>
              <a:rPr sz="2000" b="1" spc="0" dirty="0">
                <a:solidFill>
                  <a:schemeClr val="bg1"/>
                </a:solidFill>
                <a:latin typeface="Arial"/>
                <a:cs typeface="Arial"/>
              </a:rPr>
              <a:t>s</a:t>
            </a:r>
            <a:r>
              <a:rPr sz="2000" b="1" spc="-5" dirty="0">
                <a:solidFill>
                  <a:schemeClr val="bg1"/>
                </a:solidFill>
                <a:latin typeface="Arial"/>
                <a:cs typeface="Arial"/>
              </a:rPr>
              <a:t> reflec</a:t>
            </a:r>
            <a:r>
              <a:rPr sz="2000" b="1" spc="0" dirty="0">
                <a:solidFill>
                  <a:schemeClr val="bg1"/>
                </a:solidFill>
                <a:latin typeface="Arial"/>
                <a:cs typeface="Arial"/>
              </a:rPr>
              <a:t>t</a:t>
            </a:r>
            <a:r>
              <a:rPr sz="2000" b="1" spc="-5" dirty="0">
                <a:solidFill>
                  <a:schemeClr val="bg1"/>
                </a:solidFill>
                <a:latin typeface="Arial"/>
                <a:cs typeface="Arial"/>
              </a:rPr>
              <a:t> o</a:t>
            </a:r>
            <a:r>
              <a:rPr sz="2000" b="1" spc="0" dirty="0">
                <a:solidFill>
                  <a:schemeClr val="bg1"/>
                </a:solidFill>
                <a:latin typeface="Arial"/>
                <a:cs typeface="Arial"/>
              </a:rPr>
              <a:t>n</a:t>
            </a:r>
            <a:r>
              <a:rPr sz="2000" b="1" spc="-5" dirty="0">
                <a:solidFill>
                  <a:schemeClr val="bg1"/>
                </a:solidFill>
                <a:latin typeface="Arial"/>
                <a:cs typeface="Arial"/>
              </a:rPr>
              <a:t> thei</a:t>
            </a:r>
            <a:r>
              <a:rPr sz="2000" b="1" spc="0" dirty="0">
                <a:solidFill>
                  <a:schemeClr val="bg1"/>
                </a:solidFill>
                <a:latin typeface="Arial"/>
                <a:cs typeface="Arial"/>
              </a:rPr>
              <a:t>r</a:t>
            </a:r>
            <a:r>
              <a:rPr sz="2000" b="1" spc="-5" dirty="0">
                <a:solidFill>
                  <a:schemeClr val="bg1"/>
                </a:solidFill>
                <a:latin typeface="Arial"/>
                <a:cs typeface="Arial"/>
              </a:rPr>
              <a:t> wor</a:t>
            </a:r>
            <a:r>
              <a:rPr sz="2000" b="1" spc="0" dirty="0">
                <a:solidFill>
                  <a:schemeClr val="bg1"/>
                </a:solidFill>
                <a:latin typeface="Arial"/>
                <a:cs typeface="Arial"/>
              </a:rPr>
              <a:t>k</a:t>
            </a:r>
            <a:r>
              <a:rPr sz="2000" b="1" spc="-5" dirty="0">
                <a:solidFill>
                  <a:schemeClr val="bg1"/>
                </a:solidFill>
                <a:latin typeface="Arial"/>
                <a:cs typeface="Arial"/>
              </a:rPr>
              <a:t> o</a:t>
            </a:r>
            <a:r>
              <a:rPr sz="2000" b="1" spc="0" dirty="0">
                <a:solidFill>
                  <a:schemeClr val="bg1"/>
                </a:solidFill>
                <a:latin typeface="Arial"/>
                <a:cs typeface="Arial"/>
              </a:rPr>
              <a:t>n</a:t>
            </a:r>
            <a:r>
              <a:rPr sz="2000" b="1" spc="-5" dirty="0">
                <a:solidFill>
                  <a:schemeClr val="bg1"/>
                </a:solidFill>
                <a:latin typeface="Arial"/>
                <a:cs typeface="Arial"/>
              </a:rPr>
              <a:t> </a:t>
            </a:r>
            <a:r>
              <a:rPr sz="2000" b="1" spc="0" dirty="0">
                <a:solidFill>
                  <a:schemeClr val="bg1"/>
                </a:solidFill>
                <a:latin typeface="Arial"/>
                <a:cs typeface="Arial"/>
              </a:rPr>
              <a:t>a</a:t>
            </a:r>
            <a:r>
              <a:rPr sz="2000" b="1" spc="-5" dirty="0">
                <a:solidFill>
                  <a:schemeClr val="bg1"/>
                </a:solidFill>
                <a:latin typeface="Arial"/>
                <a:cs typeface="Arial"/>
              </a:rPr>
              <a:t> regula</a:t>
            </a:r>
            <a:r>
              <a:rPr sz="2000" b="1" spc="0" dirty="0">
                <a:solidFill>
                  <a:schemeClr val="bg1"/>
                </a:solidFill>
                <a:latin typeface="Arial"/>
                <a:cs typeface="Arial"/>
              </a:rPr>
              <a:t>r</a:t>
            </a:r>
            <a:r>
              <a:rPr sz="2000" b="1" spc="-5" dirty="0">
                <a:solidFill>
                  <a:schemeClr val="bg1"/>
                </a:solidFill>
                <a:latin typeface="Arial"/>
                <a:cs typeface="Arial"/>
              </a:rPr>
              <a:t> basis, usuall</a:t>
            </a:r>
            <a:r>
              <a:rPr sz="2000" b="1" spc="0" dirty="0">
                <a:solidFill>
                  <a:schemeClr val="bg1"/>
                </a:solidFill>
                <a:latin typeface="Arial"/>
                <a:cs typeface="Arial"/>
              </a:rPr>
              <a:t>y</a:t>
            </a:r>
            <a:r>
              <a:rPr sz="2000" b="1" spc="-5" dirty="0">
                <a:solidFill>
                  <a:schemeClr val="bg1"/>
                </a:solidFill>
                <a:latin typeface="Arial"/>
                <a:cs typeface="Arial"/>
              </a:rPr>
              <a:t> throug</a:t>
            </a:r>
            <a:r>
              <a:rPr sz="2000" b="1" spc="0" dirty="0">
                <a:solidFill>
                  <a:schemeClr val="bg1"/>
                </a:solidFill>
                <a:latin typeface="Arial"/>
                <a:cs typeface="Arial"/>
              </a:rPr>
              <a:t>h</a:t>
            </a:r>
            <a:r>
              <a:rPr sz="2000" b="1" spc="-5" dirty="0">
                <a:solidFill>
                  <a:schemeClr val="bg1"/>
                </a:solidFill>
                <a:latin typeface="Arial"/>
                <a:cs typeface="Arial"/>
              </a:rPr>
              <a:t> sel</a:t>
            </a:r>
            <a:r>
              <a:rPr sz="2000" b="1" spc="0" dirty="0">
                <a:solidFill>
                  <a:schemeClr val="bg1"/>
                </a:solidFill>
                <a:latin typeface="Arial"/>
                <a:cs typeface="Arial"/>
              </a:rPr>
              <a:t>f</a:t>
            </a:r>
            <a:r>
              <a:rPr sz="2000" b="1" spc="-5" dirty="0">
                <a:solidFill>
                  <a:schemeClr val="bg1"/>
                </a:solidFill>
                <a:latin typeface="Arial"/>
                <a:cs typeface="Arial"/>
              </a:rPr>
              <a:t> an</a:t>
            </a:r>
            <a:r>
              <a:rPr sz="2000" b="1" spc="0" dirty="0">
                <a:solidFill>
                  <a:schemeClr val="bg1"/>
                </a:solidFill>
                <a:latin typeface="Arial"/>
                <a:cs typeface="Arial"/>
              </a:rPr>
              <a:t>d</a:t>
            </a:r>
            <a:r>
              <a:rPr sz="2000" b="1" spc="-5" dirty="0">
                <a:solidFill>
                  <a:schemeClr val="bg1"/>
                </a:solidFill>
                <a:latin typeface="Arial"/>
                <a:cs typeface="Arial"/>
              </a:rPr>
              <a:t> pee</a:t>
            </a:r>
            <a:r>
              <a:rPr sz="2000" b="1" spc="0" dirty="0">
                <a:solidFill>
                  <a:schemeClr val="bg1"/>
                </a:solidFill>
                <a:latin typeface="Arial"/>
                <a:cs typeface="Arial"/>
              </a:rPr>
              <a:t>r</a:t>
            </a:r>
            <a:r>
              <a:rPr sz="2000" b="1" spc="-5" dirty="0">
                <a:solidFill>
                  <a:schemeClr val="bg1"/>
                </a:solidFill>
                <a:latin typeface="Arial"/>
                <a:cs typeface="Arial"/>
              </a:rPr>
              <a:t> assessmen</a:t>
            </a:r>
            <a:r>
              <a:rPr sz="2000" b="1" spc="0" dirty="0">
                <a:solidFill>
                  <a:schemeClr val="bg1"/>
                </a:solidFill>
                <a:latin typeface="Arial"/>
                <a:cs typeface="Arial"/>
              </a:rPr>
              <a:t>t</a:t>
            </a:r>
            <a:r>
              <a:rPr sz="2000" b="1" spc="-5" dirty="0">
                <a:solidFill>
                  <a:schemeClr val="bg1"/>
                </a:solidFill>
                <a:latin typeface="Arial"/>
                <a:cs typeface="Arial"/>
              </a:rPr>
              <a:t> an</a:t>
            </a:r>
            <a:r>
              <a:rPr sz="2000" b="1" spc="0" dirty="0">
                <a:solidFill>
                  <a:schemeClr val="bg1"/>
                </a:solidFill>
                <a:latin typeface="Arial"/>
                <a:cs typeface="Arial"/>
              </a:rPr>
              <a:t>d</a:t>
            </a:r>
            <a:r>
              <a:rPr sz="2000" b="1" spc="-5" dirty="0">
                <a:solidFill>
                  <a:schemeClr val="bg1"/>
                </a:solidFill>
                <a:latin typeface="Arial"/>
                <a:cs typeface="Arial"/>
              </a:rPr>
              <a:t> decide (ofte</a:t>
            </a:r>
            <a:r>
              <a:rPr sz="2000" b="1" spc="0" dirty="0">
                <a:solidFill>
                  <a:schemeClr val="bg1"/>
                </a:solidFill>
                <a:latin typeface="Arial"/>
                <a:cs typeface="Arial"/>
              </a:rPr>
              <a:t>n</a:t>
            </a:r>
            <a:r>
              <a:rPr sz="2000" b="1" spc="-5" dirty="0">
                <a:solidFill>
                  <a:schemeClr val="bg1"/>
                </a:solidFill>
                <a:latin typeface="Arial"/>
                <a:cs typeface="Arial"/>
              </a:rPr>
              <a:t> wit</a:t>
            </a:r>
            <a:r>
              <a:rPr sz="2000" b="1" spc="0" dirty="0">
                <a:solidFill>
                  <a:schemeClr val="bg1"/>
                </a:solidFill>
                <a:latin typeface="Arial"/>
                <a:cs typeface="Arial"/>
              </a:rPr>
              <a:t>h</a:t>
            </a:r>
            <a:r>
              <a:rPr sz="2000" b="1" spc="-5" dirty="0">
                <a:solidFill>
                  <a:schemeClr val="bg1"/>
                </a:solidFill>
                <a:latin typeface="Arial"/>
                <a:cs typeface="Arial"/>
              </a:rPr>
              <a:t> th</a:t>
            </a:r>
            <a:r>
              <a:rPr sz="2000" b="1" spc="0" dirty="0">
                <a:solidFill>
                  <a:schemeClr val="bg1"/>
                </a:solidFill>
                <a:latin typeface="Arial"/>
                <a:cs typeface="Arial"/>
              </a:rPr>
              <a:t>e</a:t>
            </a:r>
            <a:r>
              <a:rPr sz="2000" b="1" spc="-5" dirty="0">
                <a:solidFill>
                  <a:schemeClr val="bg1"/>
                </a:solidFill>
                <a:latin typeface="Arial"/>
                <a:cs typeface="Arial"/>
              </a:rPr>
              <a:t> hel</a:t>
            </a:r>
            <a:r>
              <a:rPr sz="2000" b="1" spc="0" dirty="0">
                <a:solidFill>
                  <a:schemeClr val="bg1"/>
                </a:solidFill>
                <a:latin typeface="Arial"/>
                <a:cs typeface="Arial"/>
              </a:rPr>
              <a:t>p</a:t>
            </a:r>
            <a:r>
              <a:rPr sz="2000" b="1" spc="-5" dirty="0">
                <a:solidFill>
                  <a:schemeClr val="bg1"/>
                </a:solidFill>
                <a:latin typeface="Arial"/>
                <a:cs typeface="Arial"/>
              </a:rPr>
              <a:t> o</a:t>
            </a:r>
            <a:r>
              <a:rPr sz="2000" b="1" spc="0" dirty="0">
                <a:solidFill>
                  <a:schemeClr val="bg1"/>
                </a:solidFill>
                <a:latin typeface="Arial"/>
                <a:cs typeface="Arial"/>
              </a:rPr>
              <a:t>f</a:t>
            </a:r>
            <a:r>
              <a:rPr sz="2000" b="1" spc="-5" dirty="0">
                <a:solidFill>
                  <a:schemeClr val="bg1"/>
                </a:solidFill>
                <a:latin typeface="Arial"/>
                <a:cs typeface="Arial"/>
              </a:rPr>
              <a:t> th</a:t>
            </a:r>
            <a:r>
              <a:rPr sz="2000" b="1" spc="0" dirty="0">
                <a:solidFill>
                  <a:schemeClr val="bg1"/>
                </a:solidFill>
                <a:latin typeface="Arial"/>
                <a:cs typeface="Arial"/>
              </a:rPr>
              <a:t>e</a:t>
            </a:r>
            <a:r>
              <a:rPr sz="2000" b="1" spc="-5" dirty="0">
                <a:solidFill>
                  <a:schemeClr val="bg1"/>
                </a:solidFill>
                <a:latin typeface="Arial"/>
                <a:cs typeface="Arial"/>
              </a:rPr>
              <a:t> teacher</a:t>
            </a:r>
            <a:r>
              <a:rPr sz="2000" b="1" spc="0" dirty="0">
                <a:solidFill>
                  <a:schemeClr val="bg1"/>
                </a:solidFill>
                <a:latin typeface="Arial"/>
                <a:cs typeface="Arial"/>
              </a:rPr>
              <a:t>,</a:t>
            </a:r>
            <a:r>
              <a:rPr sz="2000" b="1" spc="-5" dirty="0">
                <a:solidFill>
                  <a:schemeClr val="bg1"/>
                </a:solidFill>
                <a:latin typeface="Arial"/>
                <a:cs typeface="Arial"/>
              </a:rPr>
              <a:t> particularl</a:t>
            </a:r>
            <a:r>
              <a:rPr sz="2000" b="1" spc="0" dirty="0">
                <a:solidFill>
                  <a:schemeClr val="bg1"/>
                </a:solidFill>
                <a:latin typeface="Arial"/>
                <a:cs typeface="Arial"/>
              </a:rPr>
              <a:t>y</a:t>
            </a:r>
            <a:r>
              <a:rPr sz="2000" b="1" spc="-5" dirty="0">
                <a:solidFill>
                  <a:schemeClr val="bg1"/>
                </a:solidFill>
                <a:latin typeface="Arial"/>
                <a:cs typeface="Arial"/>
              </a:rPr>
              <a:t> i</a:t>
            </a:r>
            <a:r>
              <a:rPr sz="2000" b="1" spc="0" dirty="0">
                <a:solidFill>
                  <a:schemeClr val="bg1"/>
                </a:solidFill>
                <a:latin typeface="Arial"/>
                <a:cs typeface="Arial"/>
              </a:rPr>
              <a:t>n</a:t>
            </a:r>
            <a:r>
              <a:rPr sz="2000" b="1" spc="-5" dirty="0">
                <a:solidFill>
                  <a:schemeClr val="bg1"/>
                </a:solidFill>
                <a:latin typeface="Arial"/>
                <a:cs typeface="Arial"/>
              </a:rPr>
              <a:t> the earl</a:t>
            </a:r>
            <a:r>
              <a:rPr sz="2000" b="1" spc="0" dirty="0">
                <a:solidFill>
                  <a:schemeClr val="bg1"/>
                </a:solidFill>
                <a:latin typeface="Arial"/>
                <a:cs typeface="Arial"/>
              </a:rPr>
              <a:t>y</a:t>
            </a:r>
            <a:r>
              <a:rPr sz="2000" b="1" spc="-5" dirty="0">
                <a:solidFill>
                  <a:schemeClr val="bg1"/>
                </a:solidFill>
                <a:latin typeface="Arial"/>
                <a:cs typeface="Arial"/>
              </a:rPr>
              <a:t> stages</a:t>
            </a:r>
            <a:r>
              <a:rPr sz="2000" b="1" spc="0" dirty="0">
                <a:solidFill>
                  <a:schemeClr val="bg1"/>
                </a:solidFill>
                <a:latin typeface="Arial"/>
                <a:cs typeface="Arial"/>
              </a:rPr>
              <a:t>)</a:t>
            </a:r>
            <a:r>
              <a:rPr sz="2000" b="1" spc="-5" dirty="0">
                <a:solidFill>
                  <a:schemeClr val="bg1"/>
                </a:solidFill>
                <a:latin typeface="Arial"/>
                <a:cs typeface="Arial"/>
              </a:rPr>
              <a:t> wha</a:t>
            </a:r>
            <a:r>
              <a:rPr sz="2000" b="1" spc="0" dirty="0">
                <a:solidFill>
                  <a:schemeClr val="bg1"/>
                </a:solidFill>
                <a:latin typeface="Arial"/>
                <a:cs typeface="Arial"/>
              </a:rPr>
              <a:t>t</a:t>
            </a:r>
            <a:r>
              <a:rPr sz="2000" b="1" spc="-5" dirty="0">
                <a:solidFill>
                  <a:schemeClr val="bg1"/>
                </a:solidFill>
                <a:latin typeface="Arial"/>
                <a:cs typeface="Arial"/>
              </a:rPr>
              <a:t> thei</a:t>
            </a:r>
            <a:r>
              <a:rPr sz="2000" b="1" spc="0" dirty="0">
                <a:solidFill>
                  <a:schemeClr val="bg1"/>
                </a:solidFill>
                <a:latin typeface="Arial"/>
                <a:cs typeface="Arial"/>
              </a:rPr>
              <a:t>r</a:t>
            </a:r>
            <a:r>
              <a:rPr sz="2000" b="1" spc="-5" dirty="0">
                <a:solidFill>
                  <a:schemeClr val="bg1"/>
                </a:solidFill>
                <a:latin typeface="Arial"/>
                <a:cs typeface="Arial"/>
              </a:rPr>
              <a:t> nex</a:t>
            </a:r>
            <a:r>
              <a:rPr sz="2000" b="1" spc="0" dirty="0">
                <a:solidFill>
                  <a:schemeClr val="bg1"/>
                </a:solidFill>
                <a:latin typeface="Arial"/>
                <a:cs typeface="Arial"/>
              </a:rPr>
              <a:t>t</a:t>
            </a:r>
            <a:r>
              <a:rPr sz="2000" b="1" spc="-5" dirty="0">
                <a:solidFill>
                  <a:schemeClr val="bg1"/>
                </a:solidFill>
                <a:latin typeface="Arial"/>
                <a:cs typeface="Arial"/>
              </a:rPr>
              <a:t> learnin</a:t>
            </a:r>
            <a:r>
              <a:rPr sz="2000" b="1" spc="0" dirty="0">
                <a:solidFill>
                  <a:schemeClr val="bg1"/>
                </a:solidFill>
                <a:latin typeface="Arial"/>
                <a:cs typeface="Arial"/>
              </a:rPr>
              <a:t>g</a:t>
            </a:r>
            <a:r>
              <a:rPr sz="2000" b="1" spc="-5" dirty="0">
                <a:solidFill>
                  <a:schemeClr val="bg1"/>
                </a:solidFill>
                <a:latin typeface="Arial"/>
                <a:cs typeface="Arial"/>
              </a:rPr>
              <a:t> wil</a:t>
            </a:r>
            <a:r>
              <a:rPr sz="2000" b="1" spc="0" dirty="0">
                <a:solidFill>
                  <a:schemeClr val="bg1"/>
                </a:solidFill>
                <a:latin typeface="Arial"/>
                <a:cs typeface="Arial"/>
              </a:rPr>
              <a:t>l</a:t>
            </a:r>
            <a:r>
              <a:rPr sz="2000" b="1" spc="-5" dirty="0">
                <a:solidFill>
                  <a:schemeClr val="bg1"/>
                </a:solidFill>
                <a:latin typeface="Arial"/>
                <a:cs typeface="Arial"/>
              </a:rPr>
              <a:t> be.</a:t>
            </a:r>
            <a:endParaRPr sz="2000" dirty="0">
              <a:solidFill>
                <a:schemeClr val="bg1"/>
              </a:solidFill>
              <a:latin typeface="Arial"/>
              <a:cs typeface="Arial"/>
            </a:endParaRPr>
          </a:p>
          <a:p>
            <a:pPr>
              <a:lnSpc>
                <a:spcPts val="1000"/>
              </a:lnSpc>
            </a:pPr>
            <a:endParaRPr sz="2000" dirty="0">
              <a:solidFill>
                <a:srgbClr val="FFFF00"/>
              </a:solidFill>
            </a:endParaRPr>
          </a:p>
          <a:p>
            <a:pPr>
              <a:lnSpc>
                <a:spcPts val="1000"/>
              </a:lnSpc>
            </a:pPr>
            <a:endParaRPr sz="2000" dirty="0">
              <a:solidFill>
                <a:srgbClr val="FFFF00"/>
              </a:solidFill>
            </a:endParaRPr>
          </a:p>
          <a:p>
            <a:pPr>
              <a:lnSpc>
                <a:spcPts val="1000"/>
              </a:lnSpc>
            </a:pPr>
            <a:endParaRPr sz="2000" dirty="0">
              <a:solidFill>
                <a:srgbClr val="FFFF00"/>
              </a:solidFill>
            </a:endParaRPr>
          </a:p>
          <a:p>
            <a:pPr>
              <a:lnSpc>
                <a:spcPts val="1100"/>
              </a:lnSpc>
              <a:spcBef>
                <a:spcPts val="23"/>
              </a:spcBef>
            </a:pPr>
            <a:endParaRPr sz="2000" dirty="0">
              <a:solidFill>
                <a:srgbClr val="FFFF00"/>
              </a:solidFill>
            </a:endParaRPr>
          </a:p>
          <a:p>
            <a:pPr marL="12700" marR="335280">
              <a:lnSpc>
                <a:spcPts val="2870"/>
              </a:lnSpc>
            </a:pPr>
            <a:r>
              <a:rPr sz="2000" b="1" dirty="0">
                <a:solidFill>
                  <a:srgbClr val="FFFF00"/>
                </a:solidFill>
                <a:latin typeface="Arial"/>
                <a:cs typeface="Arial"/>
              </a:rPr>
              <a:t>Assessment </a:t>
            </a:r>
            <a:r>
              <a:rPr sz="2000" b="1" i="1" dirty="0">
                <a:solidFill>
                  <a:srgbClr val="FFFF00"/>
                </a:solidFill>
                <a:latin typeface="Arial"/>
                <a:cs typeface="Arial"/>
              </a:rPr>
              <a:t>as </a:t>
            </a:r>
            <a:r>
              <a:rPr sz="2000" b="1" spc="-5" dirty="0">
                <a:solidFill>
                  <a:srgbClr val="FFFF00"/>
                </a:solidFill>
                <a:latin typeface="Arial"/>
                <a:cs typeface="Arial"/>
              </a:rPr>
              <a:t>learnin</a:t>
            </a:r>
            <a:r>
              <a:rPr sz="2000" b="1" spc="0" dirty="0">
                <a:solidFill>
                  <a:srgbClr val="FFFF00"/>
                </a:solidFill>
                <a:latin typeface="Arial"/>
                <a:cs typeface="Arial"/>
              </a:rPr>
              <a:t>g</a:t>
            </a:r>
            <a:r>
              <a:rPr sz="2000" b="1" spc="-5" dirty="0">
                <a:solidFill>
                  <a:srgbClr val="FFFF00"/>
                </a:solidFill>
                <a:latin typeface="Arial"/>
                <a:cs typeface="Arial"/>
              </a:rPr>
              <a:t> help</a:t>
            </a:r>
            <a:r>
              <a:rPr sz="2000" b="1" spc="0" dirty="0">
                <a:solidFill>
                  <a:srgbClr val="FFFF00"/>
                </a:solidFill>
                <a:latin typeface="Arial"/>
                <a:cs typeface="Arial"/>
              </a:rPr>
              <a:t>s</a:t>
            </a:r>
            <a:r>
              <a:rPr sz="2000" b="1" spc="-5" dirty="0">
                <a:solidFill>
                  <a:srgbClr val="FFFF00"/>
                </a:solidFill>
                <a:latin typeface="Arial"/>
                <a:cs typeface="Arial"/>
              </a:rPr>
              <a:t> student</a:t>
            </a:r>
            <a:r>
              <a:rPr sz="2000" b="1" spc="0" dirty="0">
                <a:solidFill>
                  <a:srgbClr val="FFFF00"/>
                </a:solidFill>
                <a:latin typeface="Arial"/>
                <a:cs typeface="Arial"/>
              </a:rPr>
              <a:t>s</a:t>
            </a:r>
            <a:r>
              <a:rPr sz="2000" b="1" spc="-5" dirty="0">
                <a:solidFill>
                  <a:srgbClr val="FFFF00"/>
                </a:solidFill>
                <a:latin typeface="Arial"/>
                <a:cs typeface="Arial"/>
              </a:rPr>
              <a:t> t</a:t>
            </a:r>
            <a:r>
              <a:rPr sz="2000" b="1" spc="0" dirty="0">
                <a:solidFill>
                  <a:srgbClr val="FFFF00"/>
                </a:solidFill>
                <a:latin typeface="Arial"/>
                <a:cs typeface="Arial"/>
              </a:rPr>
              <a:t>o</a:t>
            </a:r>
            <a:r>
              <a:rPr sz="2000" b="1" spc="-5" dirty="0">
                <a:solidFill>
                  <a:srgbClr val="FFFF00"/>
                </a:solidFill>
                <a:latin typeface="Arial"/>
                <a:cs typeface="Arial"/>
              </a:rPr>
              <a:t> tak</a:t>
            </a:r>
            <a:r>
              <a:rPr sz="2000" b="1" spc="0" dirty="0">
                <a:solidFill>
                  <a:srgbClr val="FFFF00"/>
                </a:solidFill>
                <a:latin typeface="Arial"/>
                <a:cs typeface="Arial"/>
              </a:rPr>
              <a:t>e</a:t>
            </a:r>
            <a:r>
              <a:rPr sz="2000" b="1" spc="-5" dirty="0">
                <a:solidFill>
                  <a:srgbClr val="FFFF00"/>
                </a:solidFill>
                <a:latin typeface="Arial"/>
                <a:cs typeface="Arial"/>
              </a:rPr>
              <a:t> more responsibilit</a:t>
            </a:r>
            <a:r>
              <a:rPr sz="2000" b="1" spc="0" dirty="0">
                <a:solidFill>
                  <a:srgbClr val="FFFF00"/>
                </a:solidFill>
                <a:latin typeface="Arial"/>
                <a:cs typeface="Arial"/>
              </a:rPr>
              <a:t>y</a:t>
            </a:r>
            <a:r>
              <a:rPr sz="2000" b="1" spc="-5" dirty="0">
                <a:solidFill>
                  <a:srgbClr val="FFFF00"/>
                </a:solidFill>
                <a:latin typeface="Arial"/>
                <a:cs typeface="Arial"/>
              </a:rPr>
              <a:t> fo</a:t>
            </a:r>
            <a:r>
              <a:rPr sz="2000" b="1" spc="0" dirty="0">
                <a:solidFill>
                  <a:srgbClr val="FFFF00"/>
                </a:solidFill>
                <a:latin typeface="Arial"/>
                <a:cs typeface="Arial"/>
              </a:rPr>
              <a:t>r</a:t>
            </a:r>
            <a:r>
              <a:rPr sz="2000" b="1" spc="-5" dirty="0">
                <a:solidFill>
                  <a:srgbClr val="FFFF00"/>
                </a:solidFill>
                <a:latin typeface="Arial"/>
                <a:cs typeface="Arial"/>
              </a:rPr>
              <a:t> thei</a:t>
            </a:r>
            <a:r>
              <a:rPr sz="2000" b="1" spc="0" dirty="0">
                <a:solidFill>
                  <a:srgbClr val="FFFF00"/>
                </a:solidFill>
                <a:latin typeface="Arial"/>
                <a:cs typeface="Arial"/>
              </a:rPr>
              <a:t>r</a:t>
            </a:r>
            <a:r>
              <a:rPr sz="2000" b="1" spc="-5" dirty="0">
                <a:solidFill>
                  <a:srgbClr val="FFFF00"/>
                </a:solidFill>
                <a:latin typeface="Arial"/>
                <a:cs typeface="Arial"/>
              </a:rPr>
              <a:t> ow</a:t>
            </a:r>
            <a:r>
              <a:rPr sz="2000" b="1" spc="0" dirty="0">
                <a:solidFill>
                  <a:srgbClr val="FFFF00"/>
                </a:solidFill>
                <a:latin typeface="Arial"/>
                <a:cs typeface="Arial"/>
              </a:rPr>
              <a:t>n</a:t>
            </a:r>
            <a:r>
              <a:rPr sz="2000" b="1" spc="-5" dirty="0">
                <a:solidFill>
                  <a:srgbClr val="FFFF00"/>
                </a:solidFill>
                <a:latin typeface="Arial"/>
                <a:cs typeface="Arial"/>
              </a:rPr>
              <a:t> learnin</a:t>
            </a:r>
            <a:r>
              <a:rPr sz="2000" b="1" spc="0" dirty="0">
                <a:solidFill>
                  <a:srgbClr val="FFFF00"/>
                </a:solidFill>
                <a:latin typeface="Arial"/>
                <a:cs typeface="Arial"/>
              </a:rPr>
              <a:t>g</a:t>
            </a:r>
            <a:r>
              <a:rPr sz="2000" b="1" spc="-5" dirty="0">
                <a:solidFill>
                  <a:srgbClr val="FFFF00"/>
                </a:solidFill>
                <a:latin typeface="Arial"/>
                <a:cs typeface="Arial"/>
              </a:rPr>
              <a:t> an</a:t>
            </a:r>
            <a:r>
              <a:rPr sz="2000" b="1" spc="0" dirty="0">
                <a:solidFill>
                  <a:srgbClr val="FFFF00"/>
                </a:solidFill>
                <a:latin typeface="Arial"/>
                <a:cs typeface="Arial"/>
              </a:rPr>
              <a:t>d</a:t>
            </a:r>
            <a:r>
              <a:rPr sz="2000" b="1" spc="-5" dirty="0">
                <a:solidFill>
                  <a:srgbClr val="FFFF00"/>
                </a:solidFill>
                <a:latin typeface="Arial"/>
                <a:cs typeface="Arial"/>
              </a:rPr>
              <a:t> monitoring futur</a:t>
            </a:r>
            <a:r>
              <a:rPr sz="2000" b="1" spc="0" dirty="0">
                <a:solidFill>
                  <a:srgbClr val="FFFF00"/>
                </a:solidFill>
                <a:latin typeface="Arial"/>
                <a:cs typeface="Arial"/>
              </a:rPr>
              <a:t>e</a:t>
            </a:r>
            <a:r>
              <a:rPr sz="2000" b="1" spc="-5" dirty="0">
                <a:solidFill>
                  <a:srgbClr val="FFFF00"/>
                </a:solidFill>
                <a:latin typeface="Arial"/>
                <a:cs typeface="Arial"/>
              </a:rPr>
              <a:t> directions.</a:t>
            </a:r>
            <a:endParaRPr sz="2000" dirty="0">
              <a:solidFill>
                <a:srgbClr val="FFFF00"/>
              </a:solidFill>
              <a:latin typeface="Arial"/>
              <a:cs typeface="Arial"/>
            </a:endParaRPr>
          </a:p>
        </p:txBody>
      </p:sp>
      <p:sp>
        <p:nvSpPr>
          <p:cNvPr id="3" name="object 3"/>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265429" rIns="0" bIns="0" rtlCol="0">
            <a:noAutofit/>
          </a:bodyPr>
          <a:lstStyle/>
          <a:p>
            <a:pPr marL="2392680">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lang="en-GB" sz="4000" b="1" i="1" dirty="0">
                <a:solidFill>
                  <a:schemeClr val="bg1"/>
                </a:solidFill>
                <a:latin typeface="Arial"/>
                <a:cs typeface="Arial"/>
              </a:rPr>
              <a:t>for</a:t>
            </a:r>
            <a:r>
              <a:rPr sz="4000" b="1" i="1" spc="0"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p:nvPr/>
        </p:nvSpPr>
        <p:spPr>
          <a:xfrm>
            <a:off x="468769" y="332104"/>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547503" y="960500"/>
            <a:ext cx="8071484" cy="4758055"/>
          </a:xfrm>
          <a:prstGeom prst="rect">
            <a:avLst/>
          </a:prstGeom>
        </p:spPr>
        <p:txBody>
          <a:bodyPr vert="horz" wrap="square" lIns="0" tIns="0" rIns="0" bIns="0" rtlCol="0">
            <a:noAutofit/>
          </a:bodyPr>
          <a:lstStyle/>
          <a:p>
            <a:pPr marL="2625090">
              <a:lnSpc>
                <a:spcPct val="100000"/>
              </a:lnSpc>
            </a:pPr>
            <a:r>
              <a:rPr sz="3200" b="1" spc="-25" dirty="0">
                <a:solidFill>
                  <a:schemeClr val="accent6">
                    <a:lumMod val="40000"/>
                    <a:lumOff val="60000"/>
                  </a:schemeClr>
                </a:solidFill>
                <a:latin typeface="Arial"/>
                <a:cs typeface="Arial"/>
              </a:rPr>
              <a:t>Monitorin</a:t>
            </a:r>
            <a:r>
              <a:rPr sz="3200" b="1" spc="-20" dirty="0">
                <a:solidFill>
                  <a:schemeClr val="accent6">
                    <a:lumMod val="40000"/>
                    <a:lumOff val="60000"/>
                  </a:schemeClr>
                </a:solidFill>
                <a:latin typeface="Arial"/>
                <a:cs typeface="Arial"/>
              </a:rPr>
              <a:t>g</a:t>
            </a:r>
            <a:r>
              <a:rPr sz="3200" b="1" spc="-5" dirty="0">
                <a:solidFill>
                  <a:schemeClr val="accent6">
                    <a:lumMod val="40000"/>
                    <a:lumOff val="60000"/>
                  </a:schemeClr>
                </a:solidFill>
                <a:latin typeface="Arial"/>
                <a:cs typeface="Arial"/>
              </a:rPr>
              <a:t> </a:t>
            </a:r>
            <a:r>
              <a:rPr sz="3200" b="1" spc="-25" dirty="0">
                <a:solidFill>
                  <a:schemeClr val="accent6">
                    <a:lumMod val="40000"/>
                    <a:lumOff val="60000"/>
                  </a:schemeClr>
                </a:solidFill>
                <a:latin typeface="Arial"/>
                <a:cs typeface="Arial"/>
              </a:rPr>
              <a:t>Metacognition</a:t>
            </a:r>
            <a:endParaRPr sz="3200" dirty="0">
              <a:solidFill>
                <a:schemeClr val="accent6">
                  <a:lumMod val="40000"/>
                  <a:lumOff val="60000"/>
                </a:schemeClr>
              </a:solidFill>
              <a:latin typeface="Arial"/>
              <a:cs typeface="Arial"/>
            </a:endParaRPr>
          </a:p>
          <a:p>
            <a:pPr>
              <a:lnSpc>
                <a:spcPts val="750"/>
              </a:lnSpc>
              <a:spcBef>
                <a:spcPts val="47"/>
              </a:spcBef>
            </a:pPr>
            <a:endParaRPr sz="750" dirty="0">
              <a:solidFill>
                <a:schemeClr val="accent6">
                  <a:lumMod val="40000"/>
                  <a:lumOff val="60000"/>
                </a:schemeClr>
              </a:solidFill>
            </a:endParaRPr>
          </a:p>
          <a:p>
            <a:pPr>
              <a:lnSpc>
                <a:spcPts val="1000"/>
              </a:lnSpc>
            </a:pPr>
            <a:endParaRPr lang="en-GB" sz="1000" dirty="0"/>
          </a:p>
          <a:p>
            <a:pPr>
              <a:lnSpc>
                <a:spcPts val="1000"/>
              </a:lnSpc>
            </a:pPr>
            <a:endParaRPr sz="1000" dirty="0"/>
          </a:p>
          <a:p>
            <a:pPr marL="287020" marR="304800" indent="-274320">
              <a:lnSpc>
                <a:spcPts val="2870"/>
              </a:lnSpc>
              <a:buClr>
                <a:srgbClr val="7E0000"/>
              </a:buClr>
              <a:buFont typeface="Arial"/>
              <a:buChar char="•"/>
              <a:tabLst>
                <a:tab pos="286385" algn="l"/>
              </a:tabLst>
            </a:pPr>
            <a:r>
              <a:rPr sz="2000" b="1" spc="-5" dirty="0">
                <a:solidFill>
                  <a:srgbClr val="FFFF00"/>
                </a:solidFill>
                <a:latin typeface="Arial"/>
                <a:cs typeface="Arial"/>
              </a:rPr>
              <a:t>Wha</a:t>
            </a:r>
            <a:r>
              <a:rPr sz="2000" b="1" spc="0" dirty="0">
                <a:solidFill>
                  <a:srgbClr val="FFFF00"/>
                </a:solidFill>
                <a:latin typeface="Arial"/>
                <a:cs typeface="Arial"/>
              </a:rPr>
              <a:t>t</a:t>
            </a:r>
            <a:r>
              <a:rPr sz="2000" b="1" spc="-5" dirty="0">
                <a:solidFill>
                  <a:srgbClr val="FFFF00"/>
                </a:solidFill>
                <a:latin typeface="Arial"/>
                <a:cs typeface="Arial"/>
              </a:rPr>
              <a:t> i</a:t>
            </a:r>
            <a:r>
              <a:rPr sz="2000" b="1" spc="0" dirty="0">
                <a:solidFill>
                  <a:srgbClr val="FFFF00"/>
                </a:solidFill>
                <a:latin typeface="Arial"/>
                <a:cs typeface="Arial"/>
              </a:rPr>
              <a:t>s</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purpos</a:t>
            </a:r>
            <a:r>
              <a:rPr sz="2000" b="1" spc="0" dirty="0">
                <a:solidFill>
                  <a:srgbClr val="FFFF00"/>
                </a:solidFill>
                <a:latin typeface="Arial"/>
                <a:cs typeface="Arial"/>
              </a:rPr>
              <a:t>e</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learnin</a:t>
            </a:r>
            <a:r>
              <a:rPr sz="2000" b="1" spc="0" dirty="0">
                <a:solidFill>
                  <a:srgbClr val="FFFF00"/>
                </a:solidFill>
                <a:latin typeface="Arial"/>
                <a:cs typeface="Arial"/>
              </a:rPr>
              <a:t>g</a:t>
            </a:r>
            <a:r>
              <a:rPr sz="2000" b="1" spc="-5" dirty="0">
                <a:solidFill>
                  <a:srgbClr val="FFFF00"/>
                </a:solidFill>
                <a:latin typeface="Arial"/>
                <a:cs typeface="Arial"/>
              </a:rPr>
              <a:t> thes</a:t>
            </a:r>
            <a:r>
              <a:rPr sz="2000" b="1" spc="0" dirty="0">
                <a:solidFill>
                  <a:srgbClr val="FFFF00"/>
                </a:solidFill>
                <a:latin typeface="Arial"/>
                <a:cs typeface="Arial"/>
              </a:rPr>
              <a:t>e</a:t>
            </a:r>
            <a:r>
              <a:rPr sz="2000" b="1" spc="-5" dirty="0">
                <a:solidFill>
                  <a:srgbClr val="FFFF00"/>
                </a:solidFill>
                <a:latin typeface="Arial"/>
                <a:cs typeface="Arial"/>
              </a:rPr>
              <a:t> concept</a:t>
            </a:r>
            <a:r>
              <a:rPr sz="2000" b="1" spc="0" dirty="0">
                <a:solidFill>
                  <a:srgbClr val="FFFF00"/>
                </a:solidFill>
                <a:latin typeface="Arial"/>
                <a:cs typeface="Arial"/>
              </a:rPr>
              <a:t>s</a:t>
            </a:r>
            <a:r>
              <a:rPr sz="2000" b="1" spc="-5" dirty="0">
                <a:solidFill>
                  <a:srgbClr val="FFFF00"/>
                </a:solidFill>
                <a:latin typeface="Arial"/>
                <a:cs typeface="Arial"/>
              </a:rPr>
              <a:t> and skills?</a:t>
            </a:r>
            <a:endParaRPr lang="en-GB" sz="2000" b="1" spc="-5" dirty="0">
              <a:solidFill>
                <a:srgbClr val="FFFF00"/>
              </a:solidFill>
              <a:latin typeface="Arial"/>
              <a:cs typeface="Arial"/>
            </a:endParaRPr>
          </a:p>
          <a:p>
            <a:pPr marL="287020" marR="304800" indent="-274320">
              <a:lnSpc>
                <a:spcPts val="2870"/>
              </a:lnSpc>
              <a:buClr>
                <a:srgbClr val="7E0000"/>
              </a:buClr>
              <a:buFont typeface="Arial"/>
              <a:buChar char="•"/>
              <a:tabLst>
                <a:tab pos="286385" algn="l"/>
              </a:tabLst>
            </a:pPr>
            <a:endParaRPr sz="2000" dirty="0">
              <a:solidFill>
                <a:srgbClr val="FFFF00"/>
              </a:solidFill>
              <a:latin typeface="Arial"/>
              <a:cs typeface="Arial"/>
            </a:endParaRPr>
          </a:p>
          <a:p>
            <a:pPr marL="287020" indent="-274320">
              <a:lnSpc>
                <a:spcPct val="100000"/>
              </a:lnSpc>
              <a:spcBef>
                <a:spcPts val="475"/>
              </a:spcBef>
              <a:buClr>
                <a:srgbClr val="7E0000"/>
              </a:buClr>
              <a:buFont typeface="Arial"/>
              <a:buChar char="•"/>
              <a:tabLst>
                <a:tab pos="286385" algn="l"/>
              </a:tabLst>
            </a:pPr>
            <a:r>
              <a:rPr sz="2000" b="1" spc="-5" dirty="0">
                <a:solidFill>
                  <a:srgbClr val="FFFF00"/>
                </a:solidFill>
                <a:latin typeface="Arial"/>
                <a:cs typeface="Arial"/>
              </a:rPr>
              <a:t>Wha</a:t>
            </a:r>
            <a:r>
              <a:rPr sz="2000" b="1" spc="0" dirty="0">
                <a:solidFill>
                  <a:srgbClr val="FFFF00"/>
                </a:solidFill>
                <a:latin typeface="Arial"/>
                <a:cs typeface="Arial"/>
              </a:rPr>
              <a:t>t</a:t>
            </a:r>
            <a:r>
              <a:rPr sz="2000" b="1" spc="-5" dirty="0">
                <a:solidFill>
                  <a:srgbClr val="FFFF00"/>
                </a:solidFill>
                <a:latin typeface="Arial"/>
                <a:cs typeface="Arial"/>
              </a:rPr>
              <a:t> d</a:t>
            </a:r>
            <a:r>
              <a:rPr sz="2000" b="1" spc="0" dirty="0">
                <a:solidFill>
                  <a:srgbClr val="FFFF00"/>
                </a:solidFill>
                <a:latin typeface="Arial"/>
                <a:cs typeface="Arial"/>
              </a:rPr>
              <a:t>o</a:t>
            </a:r>
            <a:r>
              <a:rPr sz="2000" b="1" spc="-5" dirty="0">
                <a:solidFill>
                  <a:srgbClr val="FFFF00"/>
                </a:solidFill>
                <a:latin typeface="Arial"/>
                <a:cs typeface="Arial"/>
              </a:rPr>
              <a:t> </a:t>
            </a:r>
            <a:r>
              <a:rPr sz="2000" b="1" spc="0" dirty="0">
                <a:solidFill>
                  <a:srgbClr val="FFFF00"/>
                </a:solidFill>
                <a:latin typeface="Arial"/>
                <a:cs typeface="Arial"/>
              </a:rPr>
              <a:t>I</a:t>
            </a:r>
            <a:r>
              <a:rPr sz="2000" b="1" spc="-5" dirty="0">
                <a:solidFill>
                  <a:srgbClr val="FFFF00"/>
                </a:solidFill>
                <a:latin typeface="Arial"/>
                <a:cs typeface="Arial"/>
              </a:rPr>
              <a:t> kno</a:t>
            </a:r>
            <a:r>
              <a:rPr sz="2000" b="1" spc="0" dirty="0">
                <a:solidFill>
                  <a:srgbClr val="FFFF00"/>
                </a:solidFill>
                <a:latin typeface="Arial"/>
                <a:cs typeface="Arial"/>
              </a:rPr>
              <a:t>w</a:t>
            </a:r>
            <a:r>
              <a:rPr sz="2000" b="1" spc="-5" dirty="0">
                <a:solidFill>
                  <a:srgbClr val="FFFF00"/>
                </a:solidFill>
                <a:latin typeface="Arial"/>
                <a:cs typeface="Arial"/>
              </a:rPr>
              <a:t> abou</a:t>
            </a:r>
            <a:r>
              <a:rPr sz="2000" b="1" spc="0" dirty="0">
                <a:solidFill>
                  <a:srgbClr val="FFFF00"/>
                </a:solidFill>
                <a:latin typeface="Arial"/>
                <a:cs typeface="Arial"/>
              </a:rPr>
              <a:t>t</a:t>
            </a:r>
            <a:r>
              <a:rPr sz="2000" b="1" spc="-5" dirty="0">
                <a:solidFill>
                  <a:srgbClr val="FFFF00"/>
                </a:solidFill>
                <a:latin typeface="Arial"/>
                <a:cs typeface="Arial"/>
              </a:rPr>
              <a:t> thi</a:t>
            </a:r>
            <a:r>
              <a:rPr sz="2000" b="1" spc="0" dirty="0">
                <a:solidFill>
                  <a:srgbClr val="FFFF00"/>
                </a:solidFill>
                <a:latin typeface="Arial"/>
                <a:cs typeface="Arial"/>
              </a:rPr>
              <a:t>s</a:t>
            </a:r>
            <a:r>
              <a:rPr sz="2000" b="1" spc="-5" dirty="0">
                <a:solidFill>
                  <a:srgbClr val="FFFF00"/>
                </a:solidFill>
                <a:latin typeface="Arial"/>
                <a:cs typeface="Arial"/>
              </a:rPr>
              <a:t> topic?</a:t>
            </a:r>
            <a:endParaRPr lang="en-GB" sz="2000" b="1" spc="-5" dirty="0">
              <a:solidFill>
                <a:srgbClr val="FFFF00"/>
              </a:solidFill>
              <a:latin typeface="Arial"/>
              <a:cs typeface="Arial"/>
            </a:endParaRPr>
          </a:p>
          <a:p>
            <a:pPr marL="287020" indent="-274320">
              <a:lnSpc>
                <a:spcPct val="100000"/>
              </a:lnSpc>
              <a:spcBef>
                <a:spcPts val="475"/>
              </a:spcBef>
              <a:buClr>
                <a:srgbClr val="7E0000"/>
              </a:buClr>
              <a:buFont typeface="Arial"/>
              <a:buChar char="•"/>
              <a:tabLst>
                <a:tab pos="286385" algn="l"/>
              </a:tabLst>
            </a:pPr>
            <a:endParaRPr sz="2000" dirty="0">
              <a:solidFill>
                <a:srgbClr val="FFFF00"/>
              </a:solidFill>
              <a:latin typeface="Arial"/>
              <a:cs typeface="Arial"/>
            </a:endParaRPr>
          </a:p>
          <a:p>
            <a:pPr>
              <a:lnSpc>
                <a:spcPts val="650"/>
              </a:lnSpc>
              <a:spcBef>
                <a:spcPts val="22"/>
              </a:spcBef>
              <a:buClr>
                <a:srgbClr val="7E0000"/>
              </a:buClr>
              <a:buFont typeface="Arial"/>
              <a:buChar char="•"/>
            </a:pPr>
            <a:endParaRPr sz="2000" dirty="0">
              <a:solidFill>
                <a:srgbClr val="FFFF00"/>
              </a:solidFill>
            </a:endParaRPr>
          </a:p>
          <a:p>
            <a:pPr marL="287020" marR="763270" indent="-274320">
              <a:lnSpc>
                <a:spcPts val="2870"/>
              </a:lnSpc>
              <a:buClr>
                <a:srgbClr val="7E0000"/>
              </a:buClr>
              <a:buFont typeface="Arial"/>
              <a:buChar char="•"/>
              <a:tabLst>
                <a:tab pos="286385" algn="l"/>
              </a:tabLst>
            </a:pPr>
            <a:r>
              <a:rPr sz="2000" b="1" spc="-5" dirty="0">
                <a:solidFill>
                  <a:srgbClr val="FFFF00"/>
                </a:solidFill>
                <a:latin typeface="Arial"/>
                <a:cs typeface="Arial"/>
              </a:rPr>
              <a:t>Wha</a:t>
            </a:r>
            <a:r>
              <a:rPr sz="2000" b="1" spc="0" dirty="0">
                <a:solidFill>
                  <a:srgbClr val="FFFF00"/>
                </a:solidFill>
                <a:latin typeface="Arial"/>
                <a:cs typeface="Arial"/>
              </a:rPr>
              <a:t>t</a:t>
            </a:r>
            <a:r>
              <a:rPr sz="2000" b="1" spc="-5" dirty="0">
                <a:solidFill>
                  <a:srgbClr val="FFFF00"/>
                </a:solidFill>
                <a:latin typeface="Arial"/>
                <a:cs typeface="Arial"/>
              </a:rPr>
              <a:t> strategie</a:t>
            </a:r>
            <a:r>
              <a:rPr sz="2000" b="1" spc="0" dirty="0">
                <a:solidFill>
                  <a:srgbClr val="FFFF00"/>
                </a:solidFill>
                <a:latin typeface="Arial"/>
                <a:cs typeface="Arial"/>
              </a:rPr>
              <a:t>s</a:t>
            </a:r>
            <a:r>
              <a:rPr sz="2000" b="1" spc="-5" dirty="0">
                <a:solidFill>
                  <a:srgbClr val="FFFF00"/>
                </a:solidFill>
                <a:latin typeface="Arial"/>
                <a:cs typeface="Arial"/>
              </a:rPr>
              <a:t> d</a:t>
            </a:r>
            <a:r>
              <a:rPr sz="2000" b="1" spc="0" dirty="0">
                <a:solidFill>
                  <a:srgbClr val="FFFF00"/>
                </a:solidFill>
                <a:latin typeface="Arial"/>
                <a:cs typeface="Arial"/>
              </a:rPr>
              <a:t>o</a:t>
            </a:r>
            <a:r>
              <a:rPr sz="2000" b="1" spc="-5" dirty="0">
                <a:solidFill>
                  <a:srgbClr val="FFFF00"/>
                </a:solidFill>
                <a:latin typeface="Arial"/>
                <a:cs typeface="Arial"/>
              </a:rPr>
              <a:t> </a:t>
            </a:r>
            <a:r>
              <a:rPr sz="2000" b="1" spc="0" dirty="0">
                <a:solidFill>
                  <a:srgbClr val="FFFF00"/>
                </a:solidFill>
                <a:latin typeface="Arial"/>
                <a:cs typeface="Arial"/>
              </a:rPr>
              <a:t>I</a:t>
            </a:r>
            <a:r>
              <a:rPr sz="2000" b="1" spc="-5" dirty="0">
                <a:solidFill>
                  <a:srgbClr val="FFFF00"/>
                </a:solidFill>
                <a:latin typeface="Arial"/>
                <a:cs typeface="Arial"/>
              </a:rPr>
              <a:t> kno</a:t>
            </a:r>
            <a:r>
              <a:rPr sz="2000" b="1" spc="0" dirty="0">
                <a:solidFill>
                  <a:srgbClr val="FFFF00"/>
                </a:solidFill>
                <a:latin typeface="Arial"/>
                <a:cs typeface="Arial"/>
              </a:rPr>
              <a:t>w</a:t>
            </a:r>
            <a:r>
              <a:rPr sz="2000" b="1" spc="-5" dirty="0">
                <a:solidFill>
                  <a:srgbClr val="FFFF00"/>
                </a:solidFill>
                <a:latin typeface="Arial"/>
                <a:cs typeface="Arial"/>
              </a:rPr>
              <a:t> tha</a:t>
            </a:r>
            <a:r>
              <a:rPr sz="2000" b="1" spc="0" dirty="0">
                <a:solidFill>
                  <a:srgbClr val="FFFF00"/>
                </a:solidFill>
                <a:latin typeface="Arial"/>
                <a:cs typeface="Arial"/>
              </a:rPr>
              <a:t>t</a:t>
            </a:r>
            <a:r>
              <a:rPr sz="2000" b="1" spc="-5" dirty="0">
                <a:solidFill>
                  <a:srgbClr val="FFFF00"/>
                </a:solidFill>
                <a:latin typeface="Arial"/>
                <a:cs typeface="Arial"/>
              </a:rPr>
              <a:t> wil</a:t>
            </a:r>
            <a:r>
              <a:rPr sz="2000" b="1" spc="0" dirty="0">
                <a:solidFill>
                  <a:srgbClr val="FFFF00"/>
                </a:solidFill>
                <a:latin typeface="Arial"/>
                <a:cs typeface="Arial"/>
              </a:rPr>
              <a:t>l</a:t>
            </a:r>
            <a:r>
              <a:rPr sz="2000" b="1" spc="-5" dirty="0">
                <a:solidFill>
                  <a:srgbClr val="FFFF00"/>
                </a:solidFill>
                <a:latin typeface="Arial"/>
                <a:cs typeface="Arial"/>
              </a:rPr>
              <a:t> hel</a:t>
            </a:r>
            <a:r>
              <a:rPr sz="2000" b="1" spc="0" dirty="0">
                <a:solidFill>
                  <a:srgbClr val="FFFF00"/>
                </a:solidFill>
                <a:latin typeface="Arial"/>
                <a:cs typeface="Arial"/>
              </a:rPr>
              <a:t>p</a:t>
            </a:r>
            <a:r>
              <a:rPr sz="2000" b="1" spc="-5" dirty="0">
                <a:solidFill>
                  <a:srgbClr val="FFFF00"/>
                </a:solidFill>
                <a:latin typeface="Arial"/>
                <a:cs typeface="Arial"/>
              </a:rPr>
              <a:t> m</a:t>
            </a:r>
            <a:r>
              <a:rPr sz="2000" b="1" spc="0" dirty="0">
                <a:solidFill>
                  <a:srgbClr val="FFFF00"/>
                </a:solidFill>
                <a:latin typeface="Arial"/>
                <a:cs typeface="Arial"/>
              </a:rPr>
              <a:t>e</a:t>
            </a:r>
            <a:r>
              <a:rPr sz="2000" b="1" spc="-5" dirty="0">
                <a:solidFill>
                  <a:srgbClr val="FFFF00"/>
                </a:solidFill>
                <a:latin typeface="Arial"/>
                <a:cs typeface="Arial"/>
              </a:rPr>
              <a:t> learn this?</a:t>
            </a:r>
            <a:endParaRPr lang="en-GB" sz="2000" b="1" spc="-5" dirty="0">
              <a:solidFill>
                <a:srgbClr val="FFFF00"/>
              </a:solidFill>
              <a:latin typeface="Arial"/>
              <a:cs typeface="Arial"/>
            </a:endParaRPr>
          </a:p>
          <a:p>
            <a:pPr marL="287020" marR="763270" indent="-274320">
              <a:lnSpc>
                <a:spcPts val="2870"/>
              </a:lnSpc>
              <a:buClr>
                <a:srgbClr val="7E0000"/>
              </a:buClr>
              <a:buFont typeface="Arial"/>
              <a:buChar char="•"/>
              <a:tabLst>
                <a:tab pos="286385" algn="l"/>
              </a:tabLst>
            </a:pPr>
            <a:endParaRPr sz="2000" dirty="0">
              <a:solidFill>
                <a:srgbClr val="FFFF00"/>
              </a:solidFill>
              <a:latin typeface="Arial"/>
              <a:cs typeface="Arial"/>
            </a:endParaRPr>
          </a:p>
          <a:p>
            <a:pPr marL="287020" indent="-274320">
              <a:lnSpc>
                <a:spcPct val="100000"/>
              </a:lnSpc>
              <a:spcBef>
                <a:spcPts val="475"/>
              </a:spcBef>
              <a:buClr>
                <a:srgbClr val="7E0000"/>
              </a:buClr>
              <a:buFont typeface="Arial"/>
              <a:buChar char="•"/>
              <a:tabLst>
                <a:tab pos="286385" algn="l"/>
              </a:tabLst>
            </a:pPr>
            <a:r>
              <a:rPr sz="2000" b="1" spc="-5" dirty="0">
                <a:solidFill>
                  <a:srgbClr val="FFFF00"/>
                </a:solidFill>
                <a:latin typeface="Arial"/>
                <a:cs typeface="Arial"/>
              </a:rPr>
              <a:t>A</a:t>
            </a:r>
            <a:r>
              <a:rPr sz="2000" b="1" spc="0" dirty="0">
                <a:solidFill>
                  <a:srgbClr val="FFFF00"/>
                </a:solidFill>
                <a:latin typeface="Arial"/>
                <a:cs typeface="Arial"/>
              </a:rPr>
              <a:t>m</a:t>
            </a:r>
            <a:r>
              <a:rPr sz="2000" b="1" spc="-5" dirty="0">
                <a:solidFill>
                  <a:srgbClr val="FFFF00"/>
                </a:solidFill>
                <a:latin typeface="Arial"/>
                <a:cs typeface="Arial"/>
              </a:rPr>
              <a:t> </a:t>
            </a:r>
            <a:r>
              <a:rPr sz="2000" b="1" spc="0" dirty="0">
                <a:solidFill>
                  <a:srgbClr val="FFFF00"/>
                </a:solidFill>
                <a:latin typeface="Arial"/>
                <a:cs typeface="Arial"/>
              </a:rPr>
              <a:t>I</a:t>
            </a:r>
            <a:r>
              <a:rPr sz="2000" b="1" spc="-5" dirty="0">
                <a:solidFill>
                  <a:srgbClr val="FFFF00"/>
                </a:solidFill>
                <a:latin typeface="Arial"/>
                <a:cs typeface="Arial"/>
              </a:rPr>
              <a:t> understandin</a:t>
            </a:r>
            <a:r>
              <a:rPr sz="2000" b="1" spc="0" dirty="0">
                <a:solidFill>
                  <a:srgbClr val="FFFF00"/>
                </a:solidFill>
                <a:latin typeface="Arial"/>
                <a:cs typeface="Arial"/>
              </a:rPr>
              <a:t>g</a:t>
            </a:r>
            <a:r>
              <a:rPr sz="2000" b="1" spc="-5" dirty="0">
                <a:solidFill>
                  <a:srgbClr val="FFFF00"/>
                </a:solidFill>
                <a:latin typeface="Arial"/>
                <a:cs typeface="Arial"/>
              </a:rPr>
              <a:t> thes</a:t>
            </a:r>
            <a:r>
              <a:rPr sz="2000" b="1" spc="0" dirty="0">
                <a:solidFill>
                  <a:srgbClr val="FFFF00"/>
                </a:solidFill>
                <a:latin typeface="Arial"/>
                <a:cs typeface="Arial"/>
              </a:rPr>
              <a:t>e</a:t>
            </a:r>
            <a:r>
              <a:rPr sz="2000" b="1" spc="-5" dirty="0">
                <a:solidFill>
                  <a:srgbClr val="FFFF00"/>
                </a:solidFill>
                <a:latin typeface="Arial"/>
                <a:cs typeface="Arial"/>
              </a:rPr>
              <a:t> concepts?</a:t>
            </a:r>
            <a:endParaRPr lang="en-GB" sz="2000" b="1" spc="-5" dirty="0">
              <a:solidFill>
                <a:srgbClr val="FFFF00"/>
              </a:solidFill>
              <a:latin typeface="Arial"/>
              <a:cs typeface="Arial"/>
            </a:endParaRPr>
          </a:p>
          <a:p>
            <a:pPr marL="287020" indent="-274320">
              <a:lnSpc>
                <a:spcPct val="100000"/>
              </a:lnSpc>
              <a:spcBef>
                <a:spcPts val="475"/>
              </a:spcBef>
              <a:buClr>
                <a:srgbClr val="7E0000"/>
              </a:buClr>
              <a:buFont typeface="Arial"/>
              <a:buChar char="•"/>
              <a:tabLst>
                <a:tab pos="286385" algn="l"/>
              </a:tabLst>
            </a:pPr>
            <a:endParaRPr sz="2000" dirty="0">
              <a:solidFill>
                <a:srgbClr val="FFFF00"/>
              </a:solidFill>
              <a:latin typeface="Arial"/>
              <a:cs typeface="Arial"/>
            </a:endParaRPr>
          </a:p>
          <a:p>
            <a:pPr>
              <a:lnSpc>
                <a:spcPts val="550"/>
              </a:lnSpc>
              <a:spcBef>
                <a:spcPts val="18"/>
              </a:spcBef>
              <a:buClr>
                <a:srgbClr val="7E0000"/>
              </a:buClr>
              <a:buFont typeface="Arial"/>
              <a:buChar char="•"/>
            </a:pPr>
            <a:endParaRPr sz="2000" dirty="0">
              <a:solidFill>
                <a:srgbClr val="FFFF00"/>
              </a:solidFill>
            </a:endParaRPr>
          </a:p>
          <a:p>
            <a:pPr marL="287020" indent="-274320">
              <a:lnSpc>
                <a:spcPct val="100000"/>
              </a:lnSpc>
              <a:buClr>
                <a:srgbClr val="7E0000"/>
              </a:buClr>
              <a:buFont typeface="Arial"/>
              <a:buChar char="•"/>
              <a:tabLst>
                <a:tab pos="286385" algn="l"/>
              </a:tabLst>
            </a:pPr>
            <a:r>
              <a:rPr sz="2000" b="1" spc="-5" dirty="0">
                <a:solidFill>
                  <a:srgbClr val="FFFF00"/>
                </a:solidFill>
                <a:latin typeface="Arial"/>
                <a:cs typeface="Arial"/>
              </a:rPr>
              <a:t>Wha</a:t>
            </a:r>
            <a:r>
              <a:rPr sz="2000" b="1" spc="0" dirty="0">
                <a:solidFill>
                  <a:srgbClr val="FFFF00"/>
                </a:solidFill>
                <a:latin typeface="Arial"/>
                <a:cs typeface="Arial"/>
              </a:rPr>
              <a:t>t</a:t>
            </a:r>
            <a:r>
              <a:rPr sz="2000" b="1" spc="-5" dirty="0">
                <a:solidFill>
                  <a:srgbClr val="FFFF00"/>
                </a:solidFill>
                <a:latin typeface="Arial"/>
                <a:cs typeface="Arial"/>
              </a:rPr>
              <a:t> ar</a:t>
            </a:r>
            <a:r>
              <a:rPr sz="2000" b="1" spc="0" dirty="0">
                <a:solidFill>
                  <a:srgbClr val="FFFF00"/>
                </a:solidFill>
                <a:latin typeface="Arial"/>
                <a:cs typeface="Arial"/>
              </a:rPr>
              <a:t>e</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criteri</a:t>
            </a:r>
            <a:r>
              <a:rPr sz="2000" b="1" spc="0" dirty="0">
                <a:solidFill>
                  <a:srgbClr val="FFFF00"/>
                </a:solidFill>
                <a:latin typeface="Arial"/>
                <a:cs typeface="Arial"/>
              </a:rPr>
              <a:t>a</a:t>
            </a:r>
            <a:r>
              <a:rPr sz="2000" b="1" spc="-5" dirty="0">
                <a:solidFill>
                  <a:srgbClr val="FFFF00"/>
                </a:solidFill>
                <a:latin typeface="Arial"/>
                <a:cs typeface="Arial"/>
              </a:rPr>
              <a:t> fo</a:t>
            </a:r>
            <a:r>
              <a:rPr sz="2000" b="1" spc="0" dirty="0">
                <a:solidFill>
                  <a:srgbClr val="FFFF00"/>
                </a:solidFill>
                <a:latin typeface="Arial"/>
                <a:cs typeface="Arial"/>
              </a:rPr>
              <a:t>r</a:t>
            </a:r>
            <a:r>
              <a:rPr sz="2000" b="1" spc="-5" dirty="0">
                <a:solidFill>
                  <a:srgbClr val="FFFF00"/>
                </a:solidFill>
                <a:latin typeface="Arial"/>
                <a:cs typeface="Arial"/>
              </a:rPr>
              <a:t> improvin</a:t>
            </a:r>
            <a:r>
              <a:rPr sz="2000" b="1" spc="0" dirty="0">
                <a:solidFill>
                  <a:srgbClr val="FFFF00"/>
                </a:solidFill>
                <a:latin typeface="Arial"/>
                <a:cs typeface="Arial"/>
              </a:rPr>
              <a:t>g</a:t>
            </a:r>
            <a:r>
              <a:rPr sz="2000" b="1" spc="-5" dirty="0">
                <a:solidFill>
                  <a:srgbClr val="FFFF00"/>
                </a:solidFill>
                <a:latin typeface="Arial"/>
                <a:cs typeface="Arial"/>
              </a:rPr>
              <a:t> m</a:t>
            </a:r>
            <a:r>
              <a:rPr sz="2000" b="1" spc="0" dirty="0">
                <a:solidFill>
                  <a:srgbClr val="FFFF00"/>
                </a:solidFill>
                <a:latin typeface="Arial"/>
                <a:cs typeface="Arial"/>
              </a:rPr>
              <a:t>y</a:t>
            </a:r>
            <a:r>
              <a:rPr sz="2000" b="1" spc="-5" dirty="0">
                <a:solidFill>
                  <a:srgbClr val="FFFF00"/>
                </a:solidFill>
                <a:latin typeface="Arial"/>
                <a:cs typeface="Arial"/>
              </a:rPr>
              <a:t> work?</a:t>
            </a:r>
            <a:endParaRPr lang="en-GB" sz="2000" b="1" spc="-5" dirty="0">
              <a:solidFill>
                <a:srgbClr val="FFFF00"/>
              </a:solidFill>
              <a:latin typeface="Arial"/>
              <a:cs typeface="Arial"/>
            </a:endParaRPr>
          </a:p>
          <a:p>
            <a:pPr marL="287020" indent="-274320">
              <a:lnSpc>
                <a:spcPct val="100000"/>
              </a:lnSpc>
              <a:buClr>
                <a:srgbClr val="7E0000"/>
              </a:buClr>
              <a:buFont typeface="Arial"/>
              <a:buChar char="•"/>
              <a:tabLst>
                <a:tab pos="286385" algn="l"/>
              </a:tabLst>
            </a:pPr>
            <a:endParaRPr sz="2000" dirty="0">
              <a:solidFill>
                <a:srgbClr val="FFFF00"/>
              </a:solidFill>
              <a:latin typeface="Arial"/>
              <a:cs typeface="Arial"/>
            </a:endParaRPr>
          </a:p>
          <a:p>
            <a:pPr>
              <a:lnSpc>
                <a:spcPts val="550"/>
              </a:lnSpc>
              <a:spcBef>
                <a:spcPts val="18"/>
              </a:spcBef>
              <a:buClr>
                <a:srgbClr val="7E0000"/>
              </a:buClr>
              <a:buFont typeface="Arial"/>
              <a:buChar char="•"/>
            </a:pPr>
            <a:endParaRPr sz="2000" dirty="0">
              <a:solidFill>
                <a:srgbClr val="FFFF00"/>
              </a:solidFill>
            </a:endParaRPr>
          </a:p>
          <a:p>
            <a:pPr marL="287020" indent="-274320">
              <a:lnSpc>
                <a:spcPct val="100000"/>
              </a:lnSpc>
              <a:buClr>
                <a:srgbClr val="7E0000"/>
              </a:buClr>
              <a:buFont typeface="Arial"/>
              <a:buChar char="•"/>
              <a:tabLst>
                <a:tab pos="286385" algn="l"/>
              </a:tabLst>
            </a:pPr>
            <a:r>
              <a:rPr sz="2000" b="1" spc="-5" dirty="0">
                <a:solidFill>
                  <a:srgbClr val="FFFF00"/>
                </a:solidFill>
                <a:latin typeface="Arial"/>
                <a:cs typeface="Arial"/>
              </a:rPr>
              <a:t>Hav</a:t>
            </a:r>
            <a:r>
              <a:rPr sz="2000" b="1" spc="0" dirty="0">
                <a:solidFill>
                  <a:srgbClr val="FFFF00"/>
                </a:solidFill>
                <a:latin typeface="Arial"/>
                <a:cs typeface="Arial"/>
              </a:rPr>
              <a:t>e</a:t>
            </a:r>
            <a:r>
              <a:rPr sz="2000" b="1" spc="-5" dirty="0">
                <a:solidFill>
                  <a:srgbClr val="FFFF00"/>
                </a:solidFill>
                <a:latin typeface="Arial"/>
                <a:cs typeface="Arial"/>
              </a:rPr>
              <a:t> </a:t>
            </a:r>
            <a:r>
              <a:rPr sz="2000" b="1" spc="0" dirty="0">
                <a:solidFill>
                  <a:srgbClr val="FFFF00"/>
                </a:solidFill>
                <a:latin typeface="Arial"/>
                <a:cs typeface="Arial"/>
              </a:rPr>
              <a:t>I</a:t>
            </a:r>
            <a:r>
              <a:rPr sz="2000" b="1" spc="-5" dirty="0">
                <a:solidFill>
                  <a:srgbClr val="FFFF00"/>
                </a:solidFill>
                <a:latin typeface="Arial"/>
                <a:cs typeface="Arial"/>
              </a:rPr>
              <a:t> accomplishe</a:t>
            </a:r>
            <a:r>
              <a:rPr sz="2000" b="1" spc="0" dirty="0">
                <a:solidFill>
                  <a:srgbClr val="FFFF00"/>
                </a:solidFill>
                <a:latin typeface="Arial"/>
                <a:cs typeface="Arial"/>
              </a:rPr>
              <a:t>d</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goal</a:t>
            </a:r>
            <a:r>
              <a:rPr sz="2000" b="1" spc="0" dirty="0">
                <a:solidFill>
                  <a:srgbClr val="FFFF00"/>
                </a:solidFill>
                <a:latin typeface="Arial"/>
                <a:cs typeface="Arial"/>
              </a:rPr>
              <a:t>s</a:t>
            </a:r>
            <a:r>
              <a:rPr sz="2000" b="1" spc="-5" dirty="0">
                <a:solidFill>
                  <a:srgbClr val="FFFF00"/>
                </a:solidFill>
                <a:latin typeface="Arial"/>
                <a:cs typeface="Arial"/>
              </a:rPr>
              <a:t> </a:t>
            </a:r>
            <a:r>
              <a:rPr sz="2000" b="1" spc="0" dirty="0">
                <a:solidFill>
                  <a:srgbClr val="FFFF00"/>
                </a:solidFill>
                <a:latin typeface="Arial"/>
                <a:cs typeface="Arial"/>
              </a:rPr>
              <a:t>I</a:t>
            </a:r>
            <a:r>
              <a:rPr sz="2000" b="1" spc="-5" dirty="0">
                <a:solidFill>
                  <a:srgbClr val="FFFF00"/>
                </a:solidFill>
                <a:latin typeface="Arial"/>
                <a:cs typeface="Arial"/>
              </a:rPr>
              <a:t> se</a:t>
            </a:r>
            <a:r>
              <a:rPr sz="2000" b="1" spc="0" dirty="0">
                <a:solidFill>
                  <a:srgbClr val="FFFF00"/>
                </a:solidFill>
                <a:latin typeface="Arial"/>
                <a:cs typeface="Arial"/>
              </a:rPr>
              <a:t>t</a:t>
            </a:r>
            <a:r>
              <a:rPr sz="2000" b="1" spc="-5" dirty="0">
                <a:solidFill>
                  <a:srgbClr val="FFFF00"/>
                </a:solidFill>
                <a:latin typeface="Arial"/>
                <a:cs typeface="Arial"/>
              </a:rPr>
              <a:t> fo</a:t>
            </a:r>
            <a:r>
              <a:rPr sz="2000" b="1" spc="0" dirty="0">
                <a:solidFill>
                  <a:srgbClr val="FFFF00"/>
                </a:solidFill>
                <a:latin typeface="Arial"/>
                <a:cs typeface="Arial"/>
              </a:rPr>
              <a:t>r</a:t>
            </a:r>
            <a:r>
              <a:rPr sz="2000" b="1" spc="-5" dirty="0">
                <a:solidFill>
                  <a:srgbClr val="FFFF00"/>
                </a:solidFill>
                <a:latin typeface="Arial"/>
                <a:cs typeface="Arial"/>
              </a:rPr>
              <a:t> myself?</a:t>
            </a:r>
            <a:endParaRPr sz="2000" dirty="0">
              <a:solidFill>
                <a:srgbClr val="FFFF00"/>
              </a:solidFill>
              <a:latin typeface="Arial"/>
              <a:cs typeface="Arial"/>
            </a:endParaRPr>
          </a:p>
          <a:p>
            <a:pPr>
              <a:lnSpc>
                <a:spcPts val="550"/>
              </a:lnSpc>
              <a:spcBef>
                <a:spcPts val="47"/>
              </a:spcBef>
            </a:pPr>
            <a:endParaRPr sz="2000" dirty="0"/>
          </a:p>
          <a:p>
            <a:pPr marL="755650" marR="12700" indent="-742950">
              <a:lnSpc>
                <a:spcPct val="126899"/>
              </a:lnSpc>
              <a:tabLst>
                <a:tab pos="7193915" algn="l"/>
              </a:tabLst>
            </a:pPr>
            <a:r>
              <a:rPr sz="2000" b="1" spc="-5" dirty="0">
                <a:latin typeface="Arial"/>
                <a:cs typeface="Arial"/>
              </a:rPr>
              <a:t>(</a:t>
            </a:r>
            <a:endParaRPr sz="2000" dirty="0">
              <a:latin typeface="Arial"/>
              <a:cs typeface="Arial"/>
            </a:endParaRPr>
          </a:p>
        </p:txBody>
      </p:sp>
      <p:sp>
        <p:nvSpPr>
          <p:cNvPr id="4" name="object 4"/>
          <p:cNvSpPr txBox="1">
            <a:spLocks noGrp="1"/>
          </p:cNvSpPr>
          <p:nvPr>
            <p:ph type="title"/>
          </p:nvPr>
        </p:nvSpPr>
        <p:spPr>
          <a:prstGeom prst="rect">
            <a:avLst/>
          </a:prstGeom>
        </p:spPr>
        <p:txBody>
          <a:bodyPr vert="horz" wrap="square" lIns="0" tIns="49784" rIns="0" bIns="0" rtlCol="0">
            <a:noAutofit/>
          </a:bodyPr>
          <a:lstStyle/>
          <a:p>
            <a:pPr marL="2212975">
              <a:lnSpc>
                <a:spcPts val="4760"/>
              </a:lnSpc>
            </a:pPr>
            <a:r>
              <a:rPr sz="4000" b="1" dirty="0">
                <a:solidFill>
                  <a:schemeClr val="bg1"/>
                </a:solidFill>
                <a:latin typeface="Arial"/>
                <a:cs typeface="Arial"/>
              </a:rPr>
              <a:t>Assessment</a:t>
            </a:r>
            <a:r>
              <a:rPr sz="4000" b="1" spc="5" dirty="0">
                <a:solidFill>
                  <a:schemeClr val="bg1"/>
                </a:solidFill>
                <a:latin typeface="Arial"/>
                <a:cs typeface="Arial"/>
              </a:rPr>
              <a:t> </a:t>
            </a:r>
            <a:r>
              <a:rPr lang="en-GB" sz="4000" b="1" i="1" dirty="0">
                <a:solidFill>
                  <a:schemeClr val="bg1"/>
                </a:solidFill>
                <a:latin typeface="Arial"/>
                <a:cs typeface="Arial"/>
              </a:rPr>
              <a:t>of</a:t>
            </a:r>
            <a:r>
              <a:rPr sz="4000" b="1" i="1" spc="0"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0" rIns="0" bIns="0" rtlCol="0">
            <a:noAutofit/>
          </a:bodyPr>
          <a:lstStyle/>
          <a:p>
            <a:pPr marL="287020" marR="462915" indent="-274320">
              <a:lnSpc>
                <a:spcPts val="2580"/>
              </a:lnSpc>
            </a:pPr>
            <a:r>
              <a:rPr sz="2000" b="1" spc="-5" dirty="0">
                <a:solidFill>
                  <a:srgbClr val="FFFF00"/>
                </a:solidFill>
                <a:latin typeface="Arial"/>
                <a:cs typeface="Arial"/>
              </a:rPr>
              <a:t>“Th</a:t>
            </a:r>
            <a:r>
              <a:rPr sz="2000" b="1" spc="0" dirty="0">
                <a:solidFill>
                  <a:srgbClr val="FFFF00"/>
                </a:solidFill>
                <a:latin typeface="Arial"/>
                <a:cs typeface="Arial"/>
              </a:rPr>
              <a:t>e</a:t>
            </a:r>
            <a:r>
              <a:rPr sz="2000" b="1" spc="-5" dirty="0">
                <a:solidFill>
                  <a:srgbClr val="FFFF00"/>
                </a:solidFill>
                <a:latin typeface="Arial"/>
                <a:cs typeface="Arial"/>
              </a:rPr>
              <a:t> teachers</a:t>
            </a:r>
            <a:r>
              <a:rPr sz="2000" b="1" spc="0" dirty="0">
                <a:solidFill>
                  <a:srgbClr val="FFFF00"/>
                </a:solidFill>
                <a:latin typeface="Arial"/>
                <a:cs typeface="Arial"/>
              </a:rPr>
              <a:t>’</a:t>
            </a:r>
            <a:r>
              <a:rPr sz="2000" b="1" spc="-5" dirty="0">
                <a:solidFill>
                  <a:srgbClr val="FFFF00"/>
                </a:solidFill>
                <a:latin typeface="Arial"/>
                <a:cs typeface="Arial"/>
              </a:rPr>
              <a:t> rol</a:t>
            </a:r>
            <a:r>
              <a:rPr sz="2000" b="1" spc="0" dirty="0">
                <a:solidFill>
                  <a:srgbClr val="FFFF00"/>
                </a:solidFill>
                <a:latin typeface="Arial"/>
                <a:cs typeface="Arial"/>
              </a:rPr>
              <a:t>e</a:t>
            </a:r>
            <a:r>
              <a:rPr sz="2000" b="1" spc="-5" dirty="0">
                <a:solidFill>
                  <a:srgbClr val="FFFF00"/>
                </a:solidFill>
                <a:latin typeface="Arial"/>
                <a:cs typeface="Arial"/>
              </a:rPr>
              <a:t> i</a:t>
            </a:r>
            <a:r>
              <a:rPr sz="2000" b="1" spc="0" dirty="0">
                <a:solidFill>
                  <a:srgbClr val="FFFF00"/>
                </a:solidFill>
                <a:latin typeface="Arial"/>
                <a:cs typeface="Arial"/>
              </a:rPr>
              <a:t>n</a:t>
            </a:r>
            <a:r>
              <a:rPr sz="2000" b="1" spc="-5" dirty="0">
                <a:solidFill>
                  <a:srgbClr val="FFFF00"/>
                </a:solidFill>
                <a:latin typeface="Arial"/>
                <a:cs typeface="Arial"/>
              </a:rPr>
              <a:t> promotin</a:t>
            </a:r>
            <a:r>
              <a:rPr sz="2000" b="1" spc="0" dirty="0">
                <a:solidFill>
                  <a:srgbClr val="FFFF00"/>
                </a:solidFill>
                <a:latin typeface="Arial"/>
                <a:cs typeface="Arial"/>
              </a:rPr>
              <a:t>g</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developmen</a:t>
            </a:r>
            <a:r>
              <a:rPr sz="2000" b="1" spc="0" dirty="0">
                <a:solidFill>
                  <a:srgbClr val="FFFF00"/>
                </a:solidFill>
                <a:latin typeface="Arial"/>
                <a:cs typeface="Arial"/>
              </a:rPr>
              <a:t>t</a:t>
            </a:r>
            <a:r>
              <a:rPr sz="2000" b="1" spc="-5" dirty="0">
                <a:solidFill>
                  <a:srgbClr val="FFFF00"/>
                </a:solidFill>
                <a:latin typeface="Arial"/>
                <a:cs typeface="Arial"/>
              </a:rPr>
              <a:t> of independen</a:t>
            </a:r>
            <a:r>
              <a:rPr sz="2000" b="1" spc="0" dirty="0">
                <a:solidFill>
                  <a:srgbClr val="FFFF00"/>
                </a:solidFill>
                <a:latin typeface="Arial"/>
                <a:cs typeface="Arial"/>
              </a:rPr>
              <a:t>t</a:t>
            </a:r>
            <a:r>
              <a:rPr sz="2000" b="1" spc="-5" dirty="0">
                <a:solidFill>
                  <a:srgbClr val="FFFF00"/>
                </a:solidFill>
                <a:latin typeface="Arial"/>
                <a:cs typeface="Arial"/>
              </a:rPr>
              <a:t> learner</a:t>
            </a:r>
            <a:r>
              <a:rPr sz="2000" b="1" spc="0" dirty="0">
                <a:solidFill>
                  <a:srgbClr val="FFFF00"/>
                </a:solidFill>
                <a:latin typeface="Arial"/>
                <a:cs typeface="Arial"/>
              </a:rPr>
              <a:t>s</a:t>
            </a:r>
            <a:r>
              <a:rPr sz="2000" b="1" spc="-5" dirty="0">
                <a:solidFill>
                  <a:srgbClr val="FFFF00"/>
                </a:solidFill>
                <a:latin typeface="Arial"/>
                <a:cs typeface="Arial"/>
              </a:rPr>
              <a:t> throug</a:t>
            </a:r>
            <a:r>
              <a:rPr sz="2000" b="1" spc="0" dirty="0">
                <a:solidFill>
                  <a:srgbClr val="FFFF00"/>
                </a:solidFill>
                <a:latin typeface="Arial"/>
                <a:cs typeface="Arial"/>
              </a:rPr>
              <a:t>h</a:t>
            </a:r>
            <a:r>
              <a:rPr sz="2000" b="1" spc="-5" dirty="0">
                <a:solidFill>
                  <a:srgbClr val="FFFF00"/>
                </a:solidFill>
                <a:latin typeface="Arial"/>
                <a:cs typeface="Arial"/>
              </a:rPr>
              <a:t> assessmen</a:t>
            </a:r>
            <a:r>
              <a:rPr sz="2000" b="1" spc="0" dirty="0">
                <a:solidFill>
                  <a:srgbClr val="FFFF00"/>
                </a:solidFill>
                <a:latin typeface="Arial"/>
                <a:cs typeface="Arial"/>
              </a:rPr>
              <a:t>t</a:t>
            </a:r>
            <a:r>
              <a:rPr sz="2000" b="1" spc="5" dirty="0">
                <a:solidFill>
                  <a:srgbClr val="FFFF00"/>
                </a:solidFill>
                <a:latin typeface="Arial"/>
                <a:cs typeface="Arial"/>
              </a:rPr>
              <a:t> </a:t>
            </a:r>
            <a:r>
              <a:rPr sz="2000" b="1" i="1" spc="0" dirty="0">
                <a:solidFill>
                  <a:srgbClr val="FFFF00"/>
                </a:solidFill>
                <a:latin typeface="Arial"/>
                <a:cs typeface="Arial"/>
              </a:rPr>
              <a:t>as </a:t>
            </a:r>
            <a:r>
              <a:rPr sz="2000" b="1" spc="-5" dirty="0">
                <a:solidFill>
                  <a:srgbClr val="FFFF00"/>
                </a:solidFill>
                <a:latin typeface="Arial"/>
                <a:cs typeface="Arial"/>
              </a:rPr>
              <a:t>learnin</a:t>
            </a:r>
            <a:r>
              <a:rPr sz="2000" b="1" spc="0" dirty="0">
                <a:solidFill>
                  <a:srgbClr val="FFFF00"/>
                </a:solidFill>
                <a:latin typeface="Arial"/>
                <a:cs typeface="Arial"/>
              </a:rPr>
              <a:t>g</a:t>
            </a:r>
            <a:r>
              <a:rPr sz="2000" b="1" spc="-5" dirty="0">
                <a:solidFill>
                  <a:srgbClr val="FFFF00"/>
                </a:solidFill>
                <a:latin typeface="Arial"/>
                <a:cs typeface="Arial"/>
              </a:rPr>
              <a:t> i</a:t>
            </a:r>
            <a:r>
              <a:rPr sz="2000" b="1" spc="0" dirty="0">
                <a:solidFill>
                  <a:srgbClr val="FFFF00"/>
                </a:solidFill>
                <a:latin typeface="Arial"/>
                <a:cs typeface="Arial"/>
              </a:rPr>
              <a:t>s</a:t>
            </a:r>
            <a:r>
              <a:rPr sz="2000" b="1" spc="-5" dirty="0">
                <a:solidFill>
                  <a:srgbClr val="FFFF00"/>
                </a:solidFill>
                <a:latin typeface="Arial"/>
                <a:cs typeface="Arial"/>
              </a:rPr>
              <a:t> to:</a:t>
            </a:r>
            <a:endParaRPr lang="en-GB" sz="2000" b="1" spc="-5" dirty="0">
              <a:solidFill>
                <a:srgbClr val="FFFF00"/>
              </a:solidFill>
              <a:latin typeface="Arial"/>
              <a:cs typeface="Arial"/>
            </a:endParaRPr>
          </a:p>
          <a:p>
            <a:pPr marL="287020" marR="462915" indent="-274320">
              <a:lnSpc>
                <a:spcPts val="2580"/>
              </a:lnSpc>
            </a:pPr>
            <a:endParaRPr lang="en-GB" sz="2000" dirty="0">
              <a:solidFill>
                <a:srgbClr val="FFFF00"/>
              </a:solidFill>
              <a:latin typeface="Arial"/>
              <a:cs typeface="Arial"/>
            </a:endParaRPr>
          </a:p>
          <a:p>
            <a:pPr marL="287020" marR="462915" indent="-274320">
              <a:lnSpc>
                <a:spcPts val="2580"/>
              </a:lnSpc>
            </a:pPr>
            <a:endParaRPr sz="2000" dirty="0">
              <a:solidFill>
                <a:srgbClr val="FFFF00"/>
              </a:solidFill>
              <a:latin typeface="Arial"/>
              <a:cs typeface="Arial"/>
            </a:endParaRPr>
          </a:p>
          <a:p>
            <a:pPr marL="287020" indent="-274955">
              <a:lnSpc>
                <a:spcPct val="100000"/>
              </a:lnSpc>
              <a:spcBef>
                <a:spcPts val="310"/>
              </a:spcBef>
              <a:buClr>
                <a:srgbClr val="7E8080"/>
              </a:buClr>
              <a:buFont typeface="Arial"/>
              <a:buChar char="•"/>
              <a:tabLst>
                <a:tab pos="286385" algn="l"/>
              </a:tabLst>
            </a:pPr>
            <a:r>
              <a:rPr sz="2000" b="1" dirty="0">
                <a:solidFill>
                  <a:schemeClr val="bg1"/>
                </a:solidFill>
                <a:latin typeface="Arial"/>
                <a:cs typeface="Arial"/>
              </a:rPr>
              <a:t>model and teach the skills of self-assessment</a:t>
            </a:r>
            <a:endParaRPr lang="en-GB" sz="2000" b="1" dirty="0">
              <a:solidFill>
                <a:schemeClr val="bg1"/>
              </a:solidFill>
              <a:latin typeface="Arial"/>
              <a:cs typeface="Arial"/>
            </a:endParaRPr>
          </a:p>
          <a:p>
            <a:pPr>
              <a:lnSpc>
                <a:spcPts val="700"/>
              </a:lnSpc>
              <a:spcBef>
                <a:spcPts val="25"/>
              </a:spcBef>
              <a:buClr>
                <a:srgbClr val="7E8080"/>
              </a:buClr>
              <a:buFont typeface="Arial"/>
              <a:buChar char="•"/>
            </a:pPr>
            <a:endParaRPr sz="2000" dirty="0">
              <a:solidFill>
                <a:srgbClr val="FFFF00"/>
              </a:solidFill>
            </a:endParaRPr>
          </a:p>
          <a:p>
            <a:pPr marL="287020" marR="17145" indent="-274955">
              <a:lnSpc>
                <a:spcPts val="3020"/>
              </a:lnSpc>
              <a:buClr>
                <a:srgbClr val="7E8080"/>
              </a:buClr>
              <a:buFont typeface="Arial"/>
              <a:buChar char="•"/>
              <a:tabLst>
                <a:tab pos="286385" algn="l"/>
              </a:tabLst>
            </a:pPr>
            <a:r>
              <a:rPr sz="2000" b="1" spc="-5" dirty="0">
                <a:solidFill>
                  <a:srgbClr val="FFFF00"/>
                </a:solidFill>
                <a:latin typeface="Arial"/>
                <a:cs typeface="Arial"/>
              </a:rPr>
              <a:t>guid</a:t>
            </a:r>
            <a:r>
              <a:rPr sz="2000" b="1" spc="0" dirty="0">
                <a:solidFill>
                  <a:srgbClr val="FFFF00"/>
                </a:solidFill>
                <a:latin typeface="Arial"/>
                <a:cs typeface="Arial"/>
              </a:rPr>
              <a:t>e </a:t>
            </a:r>
            <a:r>
              <a:rPr sz="2000" b="1" spc="-5" dirty="0">
                <a:solidFill>
                  <a:srgbClr val="FFFF00"/>
                </a:solidFill>
                <a:latin typeface="Arial"/>
                <a:cs typeface="Arial"/>
              </a:rPr>
              <a:t>student</a:t>
            </a:r>
            <a:r>
              <a:rPr sz="2000" b="1" spc="0" dirty="0">
                <a:solidFill>
                  <a:srgbClr val="FFFF00"/>
                </a:solidFill>
                <a:latin typeface="Arial"/>
                <a:cs typeface="Arial"/>
              </a:rPr>
              <a:t>s </a:t>
            </a:r>
            <a:r>
              <a:rPr sz="2000" b="1" spc="-5" dirty="0">
                <a:solidFill>
                  <a:srgbClr val="FFFF00"/>
                </a:solidFill>
                <a:latin typeface="Arial"/>
                <a:cs typeface="Arial"/>
              </a:rPr>
              <a:t>i</a:t>
            </a:r>
            <a:r>
              <a:rPr sz="2000" b="1" spc="0" dirty="0">
                <a:solidFill>
                  <a:srgbClr val="FFFF00"/>
                </a:solidFill>
                <a:latin typeface="Arial"/>
                <a:cs typeface="Arial"/>
              </a:rPr>
              <a:t>n </a:t>
            </a:r>
            <a:r>
              <a:rPr sz="2000" b="1" spc="-5" dirty="0">
                <a:solidFill>
                  <a:srgbClr val="FFFF00"/>
                </a:solidFill>
                <a:latin typeface="Arial"/>
                <a:cs typeface="Arial"/>
              </a:rPr>
              <a:t>settin</a:t>
            </a:r>
            <a:r>
              <a:rPr sz="2000" b="1" spc="0" dirty="0">
                <a:solidFill>
                  <a:srgbClr val="FFFF00"/>
                </a:solidFill>
                <a:latin typeface="Arial"/>
                <a:cs typeface="Arial"/>
              </a:rPr>
              <a:t>g </a:t>
            </a:r>
            <a:r>
              <a:rPr sz="2000" b="1" spc="-5" dirty="0">
                <a:solidFill>
                  <a:srgbClr val="FFFF00"/>
                </a:solidFill>
                <a:latin typeface="Arial"/>
                <a:cs typeface="Arial"/>
              </a:rPr>
              <a:t>thei</a:t>
            </a:r>
            <a:r>
              <a:rPr sz="2000" b="1" spc="0" dirty="0">
                <a:solidFill>
                  <a:srgbClr val="FFFF00"/>
                </a:solidFill>
                <a:latin typeface="Arial"/>
                <a:cs typeface="Arial"/>
              </a:rPr>
              <a:t>r </a:t>
            </a:r>
            <a:r>
              <a:rPr sz="2000" b="1" spc="-5" dirty="0">
                <a:solidFill>
                  <a:srgbClr val="FFFF00"/>
                </a:solidFill>
                <a:latin typeface="Arial"/>
                <a:cs typeface="Arial"/>
              </a:rPr>
              <a:t>ow</a:t>
            </a:r>
            <a:r>
              <a:rPr sz="2000" b="1" spc="0" dirty="0">
                <a:solidFill>
                  <a:srgbClr val="FFFF00"/>
                </a:solidFill>
                <a:latin typeface="Arial"/>
                <a:cs typeface="Arial"/>
              </a:rPr>
              <a:t>n </a:t>
            </a:r>
            <a:r>
              <a:rPr sz="2000" b="1" spc="-5" dirty="0">
                <a:solidFill>
                  <a:srgbClr val="FFFF00"/>
                </a:solidFill>
                <a:latin typeface="Arial"/>
                <a:cs typeface="Arial"/>
              </a:rPr>
              <a:t>goals</a:t>
            </a:r>
            <a:r>
              <a:rPr sz="2000" b="1" spc="0" dirty="0">
                <a:solidFill>
                  <a:srgbClr val="FFFF00"/>
                </a:solidFill>
                <a:latin typeface="Arial"/>
                <a:cs typeface="Arial"/>
              </a:rPr>
              <a:t>, </a:t>
            </a:r>
            <a:r>
              <a:rPr sz="2000" b="1" spc="-5" dirty="0">
                <a:solidFill>
                  <a:srgbClr val="FFFF00"/>
                </a:solidFill>
                <a:latin typeface="Arial"/>
                <a:cs typeface="Arial"/>
              </a:rPr>
              <a:t>and monitorin</a:t>
            </a:r>
            <a:r>
              <a:rPr sz="2000" b="1" spc="0" dirty="0">
                <a:solidFill>
                  <a:srgbClr val="FFFF00"/>
                </a:solidFill>
                <a:latin typeface="Arial"/>
                <a:cs typeface="Arial"/>
              </a:rPr>
              <a:t>g </a:t>
            </a:r>
            <a:r>
              <a:rPr sz="2000" b="1" spc="-5" dirty="0">
                <a:solidFill>
                  <a:srgbClr val="FFFF00"/>
                </a:solidFill>
                <a:latin typeface="Arial"/>
                <a:cs typeface="Arial"/>
              </a:rPr>
              <a:t>thei</a:t>
            </a:r>
            <a:r>
              <a:rPr sz="2000" b="1" spc="0" dirty="0">
                <a:solidFill>
                  <a:srgbClr val="FFFF00"/>
                </a:solidFill>
                <a:latin typeface="Arial"/>
                <a:cs typeface="Arial"/>
              </a:rPr>
              <a:t>r </a:t>
            </a:r>
            <a:r>
              <a:rPr sz="2000" b="1" spc="-5" dirty="0">
                <a:solidFill>
                  <a:srgbClr val="FFFF00"/>
                </a:solidFill>
                <a:latin typeface="Arial"/>
                <a:cs typeface="Arial"/>
              </a:rPr>
              <a:t>progres</a:t>
            </a:r>
            <a:r>
              <a:rPr sz="2000" b="1" spc="0" dirty="0">
                <a:solidFill>
                  <a:srgbClr val="FFFF00"/>
                </a:solidFill>
                <a:latin typeface="Arial"/>
                <a:cs typeface="Arial"/>
              </a:rPr>
              <a:t>s </a:t>
            </a:r>
            <a:r>
              <a:rPr sz="2000" b="1" spc="-5" dirty="0">
                <a:solidFill>
                  <a:srgbClr val="FFFF00"/>
                </a:solidFill>
                <a:latin typeface="Arial"/>
                <a:cs typeface="Arial"/>
              </a:rPr>
              <a:t>towar</a:t>
            </a:r>
            <a:r>
              <a:rPr sz="2000" b="1" spc="0" dirty="0">
                <a:solidFill>
                  <a:srgbClr val="FFFF00"/>
                </a:solidFill>
                <a:latin typeface="Arial"/>
                <a:cs typeface="Arial"/>
              </a:rPr>
              <a:t>d </a:t>
            </a:r>
            <a:r>
              <a:rPr sz="2000" b="1" spc="-5" dirty="0">
                <a:solidFill>
                  <a:srgbClr val="FFFF00"/>
                </a:solidFill>
                <a:latin typeface="Arial"/>
                <a:cs typeface="Arial"/>
              </a:rPr>
              <a:t>them</a:t>
            </a:r>
            <a:endParaRPr sz="2000" dirty="0">
              <a:solidFill>
                <a:srgbClr val="FFFF00"/>
              </a:solidFill>
              <a:latin typeface="Arial"/>
              <a:cs typeface="Arial"/>
            </a:endParaRPr>
          </a:p>
          <a:p>
            <a:pPr>
              <a:lnSpc>
                <a:spcPts val="600"/>
              </a:lnSpc>
              <a:spcBef>
                <a:spcPts val="24"/>
              </a:spcBef>
              <a:buClr>
                <a:srgbClr val="7E8080"/>
              </a:buClr>
              <a:buFont typeface="Arial"/>
              <a:buChar char="•"/>
            </a:pPr>
            <a:endParaRPr sz="2000" dirty="0">
              <a:solidFill>
                <a:srgbClr val="FFFF00"/>
              </a:solidFill>
            </a:endParaRPr>
          </a:p>
          <a:p>
            <a:pPr marL="287020" marR="1143000" indent="-274955">
              <a:lnSpc>
                <a:spcPct val="90100"/>
              </a:lnSpc>
              <a:buClr>
                <a:srgbClr val="7E8080"/>
              </a:buClr>
              <a:buFont typeface="Arial"/>
              <a:buChar char="•"/>
              <a:tabLst>
                <a:tab pos="286385" algn="l"/>
              </a:tabLst>
            </a:pPr>
            <a:r>
              <a:rPr sz="2000" b="1" dirty="0">
                <a:solidFill>
                  <a:schemeClr val="bg1"/>
                </a:solidFill>
                <a:latin typeface="Arial"/>
                <a:cs typeface="Arial"/>
              </a:rPr>
              <a:t>provide</a:t>
            </a:r>
            <a:r>
              <a:rPr sz="2000" b="1" spc="-5" dirty="0">
                <a:solidFill>
                  <a:schemeClr val="bg1"/>
                </a:solidFill>
                <a:latin typeface="Arial"/>
                <a:cs typeface="Arial"/>
              </a:rPr>
              <a:t> </a:t>
            </a:r>
            <a:r>
              <a:rPr sz="2000" b="1" spc="0" dirty="0">
                <a:solidFill>
                  <a:schemeClr val="bg1"/>
                </a:solidFill>
                <a:latin typeface="Arial"/>
                <a:cs typeface="Arial"/>
              </a:rPr>
              <a:t>exemplars</a:t>
            </a:r>
            <a:r>
              <a:rPr sz="2000" b="1" spc="-5" dirty="0">
                <a:solidFill>
                  <a:schemeClr val="bg1"/>
                </a:solidFill>
                <a:latin typeface="Arial"/>
                <a:cs typeface="Arial"/>
              </a:rPr>
              <a:t> </a:t>
            </a:r>
            <a:r>
              <a:rPr sz="2000" b="1" spc="0" dirty="0">
                <a:solidFill>
                  <a:schemeClr val="bg1"/>
                </a:solidFill>
                <a:latin typeface="Arial"/>
                <a:cs typeface="Arial"/>
              </a:rPr>
              <a:t>and</a:t>
            </a:r>
            <a:r>
              <a:rPr sz="2000" b="1" spc="-5" dirty="0">
                <a:solidFill>
                  <a:schemeClr val="bg1"/>
                </a:solidFill>
                <a:latin typeface="Arial"/>
                <a:cs typeface="Arial"/>
              </a:rPr>
              <a:t> </a:t>
            </a:r>
            <a:r>
              <a:rPr sz="2000" b="1" spc="0" dirty="0">
                <a:solidFill>
                  <a:schemeClr val="bg1"/>
                </a:solidFill>
                <a:latin typeface="Arial"/>
                <a:cs typeface="Arial"/>
              </a:rPr>
              <a:t>models</a:t>
            </a:r>
            <a:r>
              <a:rPr sz="2000" b="1" spc="-5" dirty="0">
                <a:solidFill>
                  <a:schemeClr val="bg1"/>
                </a:solidFill>
                <a:latin typeface="Arial"/>
                <a:cs typeface="Arial"/>
              </a:rPr>
              <a:t> </a:t>
            </a:r>
            <a:r>
              <a:rPr sz="2000" b="1" spc="0" dirty="0">
                <a:solidFill>
                  <a:schemeClr val="bg1"/>
                </a:solidFill>
                <a:latin typeface="Arial"/>
                <a:cs typeface="Arial"/>
              </a:rPr>
              <a:t>of</a:t>
            </a:r>
            <a:r>
              <a:rPr sz="2000" b="1" spc="-5" dirty="0">
                <a:solidFill>
                  <a:schemeClr val="bg1"/>
                </a:solidFill>
                <a:latin typeface="Arial"/>
                <a:cs typeface="Arial"/>
              </a:rPr>
              <a:t> </a:t>
            </a:r>
            <a:r>
              <a:rPr sz="2000" b="1" spc="0" dirty="0">
                <a:solidFill>
                  <a:schemeClr val="bg1"/>
                </a:solidFill>
                <a:latin typeface="Arial"/>
                <a:cs typeface="Arial"/>
              </a:rPr>
              <a:t>good practice and quality work that reflect curriculum</a:t>
            </a:r>
            <a:r>
              <a:rPr sz="2000" b="1" spc="-5" dirty="0">
                <a:solidFill>
                  <a:schemeClr val="bg1"/>
                </a:solidFill>
                <a:latin typeface="Arial"/>
                <a:cs typeface="Arial"/>
              </a:rPr>
              <a:t> </a:t>
            </a:r>
            <a:r>
              <a:rPr sz="2000" b="1" spc="0" dirty="0">
                <a:solidFill>
                  <a:schemeClr val="bg1"/>
                </a:solidFill>
                <a:latin typeface="Arial"/>
                <a:cs typeface="Arial"/>
              </a:rPr>
              <a:t>outcomes</a:t>
            </a:r>
            <a:endParaRPr sz="2000" dirty="0">
              <a:solidFill>
                <a:schemeClr val="bg1"/>
              </a:solidFill>
              <a:latin typeface="Arial"/>
              <a:cs typeface="Arial"/>
            </a:endParaRPr>
          </a:p>
          <a:p>
            <a:pPr>
              <a:lnSpc>
                <a:spcPts val="700"/>
              </a:lnSpc>
              <a:spcBef>
                <a:spcPts val="11"/>
              </a:spcBef>
              <a:buClr>
                <a:srgbClr val="7E8080"/>
              </a:buClr>
              <a:buFont typeface="Arial"/>
              <a:buChar char="•"/>
            </a:pPr>
            <a:endParaRPr sz="2000" dirty="0">
              <a:solidFill>
                <a:srgbClr val="FFFF00"/>
              </a:solidFill>
            </a:endParaRPr>
          </a:p>
          <a:p>
            <a:pPr marL="287020" marR="12700" indent="-274955">
              <a:lnSpc>
                <a:spcPts val="3030"/>
              </a:lnSpc>
              <a:buClr>
                <a:srgbClr val="7E8080"/>
              </a:buClr>
              <a:buFont typeface="Arial"/>
              <a:buChar char="•"/>
              <a:tabLst>
                <a:tab pos="286385" algn="l"/>
              </a:tabLst>
            </a:pPr>
            <a:r>
              <a:rPr sz="2000" b="1" dirty="0">
                <a:solidFill>
                  <a:srgbClr val="FFFF00"/>
                </a:solidFill>
                <a:latin typeface="Arial"/>
                <a:cs typeface="Arial"/>
              </a:rPr>
              <a:t>work with students to develop clear criteria of good practice</a:t>
            </a:r>
            <a:endParaRPr sz="2000" dirty="0">
              <a:solidFill>
                <a:srgbClr val="FFFF00"/>
              </a:solidFill>
              <a:latin typeface="Arial"/>
              <a:cs typeface="Arial"/>
            </a:endParaRPr>
          </a:p>
        </p:txBody>
      </p:sp>
      <p:sp>
        <p:nvSpPr>
          <p:cNvPr id="3" name="object 3"/>
          <p:cNvSpPr/>
          <p:nvPr/>
        </p:nvSpPr>
        <p:spPr>
          <a:xfrm>
            <a:off x="395617" y="332104"/>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123108" rIns="0" bIns="0" rtlCol="0">
            <a:noAutofit/>
          </a:bodyPr>
          <a:lstStyle/>
          <a:p>
            <a:pPr marL="2286000" marR="12700">
              <a:lnSpc>
                <a:spcPct val="100200"/>
              </a:lnSpc>
            </a:pPr>
            <a:r>
              <a:rPr sz="3600" b="1" spc="-5" dirty="0">
                <a:solidFill>
                  <a:schemeClr val="bg1"/>
                </a:solidFill>
                <a:latin typeface="Arial"/>
                <a:cs typeface="Arial"/>
              </a:rPr>
              <a:t>Teachers</a:t>
            </a:r>
            <a:r>
              <a:rPr sz="3600" b="1" spc="0" dirty="0">
                <a:solidFill>
                  <a:schemeClr val="bg1"/>
                </a:solidFill>
                <a:latin typeface="Arial"/>
                <a:cs typeface="Arial"/>
              </a:rPr>
              <a:t>’</a:t>
            </a:r>
            <a:r>
              <a:rPr sz="3600" b="1" spc="-5" dirty="0">
                <a:solidFill>
                  <a:schemeClr val="bg1"/>
                </a:solidFill>
                <a:latin typeface="Arial"/>
                <a:cs typeface="Arial"/>
              </a:rPr>
              <a:t> Role</a:t>
            </a:r>
            <a:r>
              <a:rPr sz="3600" b="1" spc="0" dirty="0">
                <a:solidFill>
                  <a:schemeClr val="bg1"/>
                </a:solidFill>
                <a:latin typeface="Arial"/>
                <a:cs typeface="Arial"/>
              </a:rPr>
              <a:t>s </a:t>
            </a:r>
            <a:r>
              <a:rPr sz="3600" b="1" spc="-5" dirty="0">
                <a:solidFill>
                  <a:schemeClr val="bg1"/>
                </a:solidFill>
                <a:latin typeface="Arial"/>
                <a:cs typeface="Arial"/>
              </a:rPr>
              <a:t>in Assessmen</a:t>
            </a:r>
            <a:r>
              <a:rPr sz="3600" b="1" spc="0" dirty="0">
                <a:solidFill>
                  <a:schemeClr val="bg1"/>
                </a:solidFill>
                <a:latin typeface="Arial"/>
                <a:cs typeface="Arial"/>
              </a:rPr>
              <a:t>t </a:t>
            </a:r>
            <a:r>
              <a:rPr lang="en-GB" sz="3600" b="1" i="1" spc="-5" dirty="0">
                <a:solidFill>
                  <a:schemeClr val="bg1"/>
                </a:solidFill>
                <a:latin typeface="Arial"/>
                <a:cs typeface="Arial"/>
              </a:rPr>
              <a:t>for</a:t>
            </a:r>
            <a:r>
              <a:rPr sz="3600" b="1" i="1" spc="-10" dirty="0">
                <a:solidFill>
                  <a:schemeClr val="bg1"/>
                </a:solidFill>
                <a:latin typeface="Arial"/>
                <a:cs typeface="Arial"/>
              </a:rPr>
              <a:t> </a:t>
            </a:r>
            <a:r>
              <a:rPr sz="3600" b="1" spc="0" dirty="0">
                <a:solidFill>
                  <a:schemeClr val="bg1"/>
                </a:solidFill>
                <a:latin typeface="Arial"/>
                <a:cs typeface="Arial"/>
              </a:rPr>
              <a:t>Learning</a:t>
            </a:r>
            <a:endParaRPr sz="3600" dirty="0">
              <a:solidFill>
                <a:schemeClr val="bg1"/>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157095" marR="12700" indent="748665">
              <a:lnSpc>
                <a:spcPts val="4800"/>
              </a:lnSpc>
            </a:pPr>
            <a:r>
              <a:rPr sz="4000" b="1" spc="-5" dirty="0">
                <a:solidFill>
                  <a:schemeClr val="bg1"/>
                </a:solidFill>
                <a:latin typeface="Arial"/>
                <a:cs typeface="Arial"/>
              </a:rPr>
              <a:t>Teachers</a:t>
            </a:r>
            <a:r>
              <a:rPr sz="4000" b="1" spc="0" dirty="0">
                <a:solidFill>
                  <a:schemeClr val="bg1"/>
                </a:solidFill>
                <a:latin typeface="Arial"/>
                <a:cs typeface="Arial"/>
              </a:rPr>
              <a:t>’ </a:t>
            </a:r>
            <a:r>
              <a:rPr sz="4000" b="1" spc="-5" dirty="0">
                <a:solidFill>
                  <a:schemeClr val="bg1"/>
                </a:solidFill>
                <a:latin typeface="Arial"/>
                <a:cs typeface="Arial"/>
              </a:rPr>
              <a:t>Role</a:t>
            </a:r>
            <a:r>
              <a:rPr sz="4000" b="1" spc="0" dirty="0">
                <a:solidFill>
                  <a:schemeClr val="bg1"/>
                </a:solidFill>
                <a:latin typeface="Arial"/>
                <a:cs typeface="Arial"/>
              </a:rPr>
              <a:t>s</a:t>
            </a:r>
            <a:r>
              <a:rPr sz="4000" b="1" spc="-5" dirty="0">
                <a:solidFill>
                  <a:schemeClr val="bg1"/>
                </a:solidFill>
                <a:latin typeface="Arial"/>
                <a:cs typeface="Arial"/>
              </a:rPr>
              <a:t> in </a:t>
            </a:r>
            <a:r>
              <a:rPr sz="4000" b="1" spc="0" dirty="0">
                <a:solidFill>
                  <a:schemeClr val="bg1"/>
                </a:solidFill>
                <a:latin typeface="Arial"/>
                <a:cs typeface="Arial"/>
              </a:rPr>
              <a:t>Assessment</a:t>
            </a:r>
            <a:r>
              <a:rPr sz="4000" b="1" spc="5" dirty="0">
                <a:solidFill>
                  <a:schemeClr val="bg1"/>
                </a:solidFill>
                <a:latin typeface="Arial"/>
                <a:cs typeface="Arial"/>
              </a:rPr>
              <a:t> </a:t>
            </a:r>
            <a:r>
              <a:rPr lang="en-GB" sz="4000" b="1" i="1" dirty="0">
                <a:solidFill>
                  <a:schemeClr val="bg1"/>
                </a:solidFill>
                <a:latin typeface="Arial"/>
                <a:cs typeface="Arial"/>
              </a:rPr>
              <a:t>for</a:t>
            </a:r>
            <a:r>
              <a:rPr sz="4000" b="1" i="1" spc="0"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p:sp>
        <p:nvSpPr>
          <p:cNvPr id="3" name="object 3"/>
          <p:cNvSpPr txBox="1"/>
          <p:nvPr/>
        </p:nvSpPr>
        <p:spPr>
          <a:xfrm>
            <a:off x="536835" y="1642714"/>
            <a:ext cx="8071484" cy="4791710"/>
          </a:xfrm>
          <a:prstGeom prst="rect">
            <a:avLst/>
          </a:prstGeom>
        </p:spPr>
        <p:txBody>
          <a:bodyPr vert="horz" wrap="square" lIns="0" tIns="0" rIns="0" bIns="0" rtlCol="0">
            <a:noAutofit/>
          </a:bodyPr>
          <a:lstStyle/>
          <a:p>
            <a:pPr marL="355600" marR="423545" indent="-342900">
              <a:lnSpc>
                <a:spcPct val="89800"/>
              </a:lnSpc>
              <a:buClr>
                <a:srgbClr val="7E8080"/>
              </a:buClr>
              <a:buFont typeface="Arial"/>
              <a:buChar char="•"/>
              <a:tabLst>
                <a:tab pos="354965" algn="l"/>
              </a:tabLst>
            </a:pPr>
            <a:r>
              <a:rPr b="1" spc="-5" dirty="0">
                <a:solidFill>
                  <a:schemeClr val="bg1"/>
                </a:solidFill>
                <a:latin typeface="Arial"/>
                <a:cs typeface="Arial"/>
              </a:rPr>
              <a:t>guid</a:t>
            </a:r>
            <a:r>
              <a:rPr b="1" spc="0" dirty="0">
                <a:solidFill>
                  <a:schemeClr val="bg1"/>
                </a:solidFill>
                <a:latin typeface="Arial"/>
                <a:cs typeface="Arial"/>
              </a:rPr>
              <a:t>e</a:t>
            </a:r>
            <a:r>
              <a:rPr b="1" spc="-5" dirty="0">
                <a:solidFill>
                  <a:schemeClr val="bg1"/>
                </a:solidFill>
                <a:latin typeface="Arial"/>
                <a:cs typeface="Arial"/>
              </a:rPr>
              <a:t> student</a:t>
            </a:r>
            <a:r>
              <a:rPr b="1" spc="0" dirty="0">
                <a:solidFill>
                  <a:schemeClr val="bg1"/>
                </a:solidFill>
                <a:latin typeface="Arial"/>
                <a:cs typeface="Arial"/>
              </a:rPr>
              <a:t>s</a:t>
            </a:r>
            <a:r>
              <a:rPr b="1" spc="-5" dirty="0">
                <a:solidFill>
                  <a:schemeClr val="bg1"/>
                </a:solidFill>
                <a:latin typeface="Arial"/>
                <a:cs typeface="Arial"/>
              </a:rPr>
              <a:t> i</a:t>
            </a:r>
            <a:r>
              <a:rPr b="1" spc="0" dirty="0">
                <a:solidFill>
                  <a:schemeClr val="bg1"/>
                </a:solidFill>
                <a:latin typeface="Arial"/>
                <a:cs typeface="Arial"/>
              </a:rPr>
              <a:t>n</a:t>
            </a:r>
            <a:r>
              <a:rPr b="1" spc="-5" dirty="0">
                <a:solidFill>
                  <a:schemeClr val="bg1"/>
                </a:solidFill>
                <a:latin typeface="Arial"/>
                <a:cs typeface="Arial"/>
              </a:rPr>
              <a:t> developin</a:t>
            </a:r>
            <a:r>
              <a:rPr b="1" spc="0" dirty="0">
                <a:solidFill>
                  <a:schemeClr val="bg1"/>
                </a:solidFill>
                <a:latin typeface="Arial"/>
                <a:cs typeface="Arial"/>
              </a:rPr>
              <a:t>g</a:t>
            </a:r>
            <a:r>
              <a:rPr b="1" spc="-5" dirty="0">
                <a:solidFill>
                  <a:schemeClr val="bg1"/>
                </a:solidFill>
                <a:latin typeface="Arial"/>
                <a:cs typeface="Arial"/>
              </a:rPr>
              <a:t> interna</a:t>
            </a:r>
            <a:r>
              <a:rPr b="1" spc="0" dirty="0">
                <a:solidFill>
                  <a:schemeClr val="bg1"/>
                </a:solidFill>
                <a:latin typeface="Arial"/>
                <a:cs typeface="Arial"/>
              </a:rPr>
              <a:t>l</a:t>
            </a:r>
            <a:r>
              <a:rPr b="1" spc="-5" dirty="0">
                <a:solidFill>
                  <a:schemeClr val="bg1"/>
                </a:solidFill>
                <a:latin typeface="Arial"/>
                <a:cs typeface="Arial"/>
              </a:rPr>
              <a:t> feedbac</a:t>
            </a:r>
            <a:r>
              <a:rPr b="1" spc="0" dirty="0">
                <a:solidFill>
                  <a:schemeClr val="bg1"/>
                </a:solidFill>
                <a:latin typeface="Arial"/>
                <a:cs typeface="Arial"/>
              </a:rPr>
              <a:t>k</a:t>
            </a:r>
            <a:r>
              <a:rPr b="1" spc="-5" dirty="0">
                <a:solidFill>
                  <a:schemeClr val="bg1"/>
                </a:solidFill>
                <a:latin typeface="Arial"/>
                <a:cs typeface="Arial"/>
              </a:rPr>
              <a:t> or self-monitorin</a:t>
            </a:r>
            <a:r>
              <a:rPr b="1" spc="0" dirty="0">
                <a:solidFill>
                  <a:schemeClr val="bg1"/>
                </a:solidFill>
                <a:latin typeface="Arial"/>
                <a:cs typeface="Arial"/>
              </a:rPr>
              <a:t>g</a:t>
            </a:r>
            <a:r>
              <a:rPr b="1" spc="-5" dirty="0">
                <a:solidFill>
                  <a:schemeClr val="bg1"/>
                </a:solidFill>
                <a:latin typeface="Arial"/>
                <a:cs typeface="Arial"/>
              </a:rPr>
              <a:t> mechanism</a:t>
            </a:r>
            <a:r>
              <a:rPr b="1" spc="0" dirty="0">
                <a:solidFill>
                  <a:schemeClr val="bg1"/>
                </a:solidFill>
                <a:latin typeface="Arial"/>
                <a:cs typeface="Arial"/>
              </a:rPr>
              <a:t>s</a:t>
            </a:r>
            <a:r>
              <a:rPr b="1" spc="-5" dirty="0">
                <a:solidFill>
                  <a:schemeClr val="bg1"/>
                </a:solidFill>
                <a:latin typeface="Arial"/>
                <a:cs typeface="Arial"/>
              </a:rPr>
              <a:t> t</a:t>
            </a:r>
            <a:r>
              <a:rPr b="1" spc="0" dirty="0">
                <a:solidFill>
                  <a:schemeClr val="bg1"/>
                </a:solidFill>
                <a:latin typeface="Arial"/>
                <a:cs typeface="Arial"/>
              </a:rPr>
              <a:t>o</a:t>
            </a:r>
            <a:r>
              <a:rPr b="1" spc="-5" dirty="0">
                <a:solidFill>
                  <a:schemeClr val="bg1"/>
                </a:solidFill>
                <a:latin typeface="Arial"/>
                <a:cs typeface="Arial"/>
              </a:rPr>
              <a:t> validat</a:t>
            </a:r>
            <a:r>
              <a:rPr b="1" spc="0" dirty="0">
                <a:solidFill>
                  <a:schemeClr val="bg1"/>
                </a:solidFill>
                <a:latin typeface="Arial"/>
                <a:cs typeface="Arial"/>
              </a:rPr>
              <a:t>e</a:t>
            </a:r>
            <a:r>
              <a:rPr b="1" spc="-5" dirty="0">
                <a:solidFill>
                  <a:schemeClr val="bg1"/>
                </a:solidFill>
                <a:latin typeface="Arial"/>
                <a:cs typeface="Arial"/>
              </a:rPr>
              <a:t> and questio</a:t>
            </a:r>
            <a:r>
              <a:rPr b="1" spc="0" dirty="0">
                <a:solidFill>
                  <a:schemeClr val="bg1"/>
                </a:solidFill>
                <a:latin typeface="Arial"/>
                <a:cs typeface="Arial"/>
              </a:rPr>
              <a:t>n</a:t>
            </a:r>
            <a:r>
              <a:rPr b="1" spc="-5" dirty="0">
                <a:solidFill>
                  <a:schemeClr val="bg1"/>
                </a:solidFill>
                <a:latin typeface="Arial"/>
                <a:cs typeface="Arial"/>
              </a:rPr>
              <a:t> thei</a:t>
            </a:r>
            <a:r>
              <a:rPr b="1" spc="0" dirty="0">
                <a:solidFill>
                  <a:schemeClr val="bg1"/>
                </a:solidFill>
                <a:latin typeface="Arial"/>
                <a:cs typeface="Arial"/>
              </a:rPr>
              <a:t>r</a:t>
            </a:r>
            <a:r>
              <a:rPr b="1" spc="-5" dirty="0">
                <a:solidFill>
                  <a:schemeClr val="bg1"/>
                </a:solidFill>
                <a:latin typeface="Arial"/>
                <a:cs typeface="Arial"/>
              </a:rPr>
              <a:t> ow</a:t>
            </a:r>
            <a:r>
              <a:rPr b="1" spc="0" dirty="0">
                <a:solidFill>
                  <a:schemeClr val="bg1"/>
                </a:solidFill>
                <a:latin typeface="Arial"/>
                <a:cs typeface="Arial"/>
              </a:rPr>
              <a:t>n</a:t>
            </a:r>
            <a:r>
              <a:rPr b="1" spc="-5" dirty="0">
                <a:solidFill>
                  <a:schemeClr val="bg1"/>
                </a:solidFill>
                <a:latin typeface="Arial"/>
                <a:cs typeface="Arial"/>
              </a:rPr>
              <a:t> thinking</a:t>
            </a:r>
            <a:r>
              <a:rPr b="1" spc="0" dirty="0">
                <a:solidFill>
                  <a:schemeClr val="bg1"/>
                </a:solidFill>
                <a:latin typeface="Arial"/>
                <a:cs typeface="Arial"/>
              </a:rPr>
              <a:t>,</a:t>
            </a:r>
            <a:r>
              <a:rPr b="1" spc="-5" dirty="0">
                <a:solidFill>
                  <a:schemeClr val="bg1"/>
                </a:solidFill>
                <a:latin typeface="Arial"/>
                <a:cs typeface="Arial"/>
              </a:rPr>
              <a:t> an</a:t>
            </a:r>
            <a:r>
              <a:rPr b="1" spc="0" dirty="0">
                <a:solidFill>
                  <a:schemeClr val="bg1"/>
                </a:solidFill>
                <a:latin typeface="Arial"/>
                <a:cs typeface="Arial"/>
              </a:rPr>
              <a:t>d</a:t>
            </a:r>
            <a:r>
              <a:rPr b="1" spc="-5" dirty="0">
                <a:solidFill>
                  <a:schemeClr val="bg1"/>
                </a:solidFill>
                <a:latin typeface="Arial"/>
                <a:cs typeface="Arial"/>
              </a:rPr>
              <a:t> t</a:t>
            </a:r>
            <a:r>
              <a:rPr b="1" spc="0" dirty="0">
                <a:solidFill>
                  <a:schemeClr val="bg1"/>
                </a:solidFill>
                <a:latin typeface="Arial"/>
                <a:cs typeface="Arial"/>
              </a:rPr>
              <a:t>o</a:t>
            </a:r>
            <a:r>
              <a:rPr b="1" spc="-5" dirty="0">
                <a:solidFill>
                  <a:schemeClr val="bg1"/>
                </a:solidFill>
                <a:latin typeface="Arial"/>
                <a:cs typeface="Arial"/>
              </a:rPr>
              <a:t> become comfortabl</a:t>
            </a:r>
            <a:r>
              <a:rPr b="1" spc="0" dirty="0">
                <a:solidFill>
                  <a:schemeClr val="bg1"/>
                </a:solidFill>
                <a:latin typeface="Arial"/>
                <a:cs typeface="Arial"/>
              </a:rPr>
              <a:t>e</a:t>
            </a:r>
            <a:r>
              <a:rPr b="1" spc="-5" dirty="0">
                <a:solidFill>
                  <a:schemeClr val="bg1"/>
                </a:solidFill>
                <a:latin typeface="Arial"/>
                <a:cs typeface="Arial"/>
              </a:rPr>
              <a:t> wit</a:t>
            </a:r>
            <a:r>
              <a:rPr b="1" spc="0" dirty="0">
                <a:solidFill>
                  <a:schemeClr val="bg1"/>
                </a:solidFill>
                <a:latin typeface="Arial"/>
                <a:cs typeface="Arial"/>
              </a:rPr>
              <a:t>h</a:t>
            </a:r>
            <a:r>
              <a:rPr b="1" spc="-5" dirty="0">
                <a:solidFill>
                  <a:schemeClr val="bg1"/>
                </a:solidFill>
                <a:latin typeface="Arial"/>
                <a:cs typeface="Arial"/>
              </a:rPr>
              <a:t> ambiguit</a:t>
            </a:r>
            <a:r>
              <a:rPr b="1" spc="0" dirty="0">
                <a:solidFill>
                  <a:schemeClr val="bg1"/>
                </a:solidFill>
                <a:latin typeface="Arial"/>
                <a:cs typeface="Arial"/>
              </a:rPr>
              <a:t>y</a:t>
            </a:r>
            <a:r>
              <a:rPr b="1" spc="-5" dirty="0">
                <a:solidFill>
                  <a:schemeClr val="bg1"/>
                </a:solidFill>
                <a:latin typeface="Arial"/>
                <a:cs typeface="Arial"/>
              </a:rPr>
              <a:t> an</a:t>
            </a:r>
            <a:r>
              <a:rPr b="1" spc="0" dirty="0">
                <a:solidFill>
                  <a:schemeClr val="bg1"/>
                </a:solidFill>
                <a:latin typeface="Arial"/>
                <a:cs typeface="Arial"/>
              </a:rPr>
              <a:t>d</a:t>
            </a:r>
            <a:r>
              <a:rPr b="1" spc="-5" dirty="0">
                <a:solidFill>
                  <a:schemeClr val="bg1"/>
                </a:solidFill>
                <a:latin typeface="Arial"/>
                <a:cs typeface="Arial"/>
              </a:rPr>
              <a:t> uncertaint</a:t>
            </a:r>
            <a:r>
              <a:rPr b="1" spc="0" dirty="0">
                <a:solidFill>
                  <a:schemeClr val="bg1"/>
                </a:solidFill>
                <a:latin typeface="Arial"/>
                <a:cs typeface="Arial"/>
              </a:rPr>
              <a:t>y</a:t>
            </a:r>
            <a:r>
              <a:rPr b="1" spc="-5" dirty="0">
                <a:solidFill>
                  <a:schemeClr val="bg1"/>
                </a:solidFill>
                <a:latin typeface="Arial"/>
                <a:cs typeface="Arial"/>
              </a:rPr>
              <a:t> tha</a:t>
            </a:r>
            <a:r>
              <a:rPr b="1" spc="0" dirty="0">
                <a:solidFill>
                  <a:schemeClr val="bg1"/>
                </a:solidFill>
                <a:latin typeface="Arial"/>
                <a:cs typeface="Arial"/>
              </a:rPr>
              <a:t>t</a:t>
            </a:r>
            <a:r>
              <a:rPr b="1" spc="-5" dirty="0">
                <a:solidFill>
                  <a:schemeClr val="bg1"/>
                </a:solidFill>
                <a:latin typeface="Arial"/>
                <a:cs typeface="Arial"/>
              </a:rPr>
              <a:t> is inevitabl</a:t>
            </a:r>
            <a:r>
              <a:rPr b="1" spc="0" dirty="0">
                <a:solidFill>
                  <a:schemeClr val="bg1"/>
                </a:solidFill>
                <a:latin typeface="Arial"/>
                <a:cs typeface="Arial"/>
              </a:rPr>
              <a:t>e</a:t>
            </a:r>
            <a:r>
              <a:rPr b="1" spc="-5" dirty="0">
                <a:solidFill>
                  <a:schemeClr val="bg1"/>
                </a:solidFill>
                <a:latin typeface="Arial"/>
                <a:cs typeface="Arial"/>
              </a:rPr>
              <a:t> i</a:t>
            </a:r>
            <a:r>
              <a:rPr b="1" spc="0" dirty="0">
                <a:solidFill>
                  <a:schemeClr val="bg1"/>
                </a:solidFill>
                <a:latin typeface="Arial"/>
                <a:cs typeface="Arial"/>
              </a:rPr>
              <a:t>n</a:t>
            </a:r>
            <a:r>
              <a:rPr b="1" spc="-5" dirty="0">
                <a:solidFill>
                  <a:schemeClr val="bg1"/>
                </a:solidFill>
                <a:latin typeface="Arial"/>
                <a:cs typeface="Arial"/>
              </a:rPr>
              <a:t> learnin</a:t>
            </a:r>
            <a:r>
              <a:rPr b="1" spc="0" dirty="0">
                <a:solidFill>
                  <a:schemeClr val="bg1"/>
                </a:solidFill>
                <a:latin typeface="Arial"/>
                <a:cs typeface="Arial"/>
              </a:rPr>
              <a:t>g</a:t>
            </a:r>
            <a:r>
              <a:rPr b="1" spc="-5" dirty="0">
                <a:solidFill>
                  <a:schemeClr val="bg1"/>
                </a:solidFill>
                <a:latin typeface="Arial"/>
                <a:cs typeface="Arial"/>
              </a:rPr>
              <a:t> anythin</a:t>
            </a:r>
            <a:r>
              <a:rPr b="1" spc="0" dirty="0">
                <a:solidFill>
                  <a:schemeClr val="bg1"/>
                </a:solidFill>
                <a:latin typeface="Arial"/>
                <a:cs typeface="Arial"/>
              </a:rPr>
              <a:t>g</a:t>
            </a:r>
            <a:r>
              <a:rPr b="1" spc="-5" dirty="0">
                <a:solidFill>
                  <a:schemeClr val="bg1"/>
                </a:solidFill>
                <a:latin typeface="Arial"/>
                <a:cs typeface="Arial"/>
              </a:rPr>
              <a:t> new</a:t>
            </a:r>
            <a:endParaRPr lang="en-GB" b="1" spc="-5" dirty="0">
              <a:solidFill>
                <a:schemeClr val="bg1"/>
              </a:solidFill>
              <a:latin typeface="Arial"/>
              <a:cs typeface="Arial"/>
            </a:endParaRPr>
          </a:p>
          <a:p>
            <a:pPr marL="355600" marR="423545" indent="-342900">
              <a:lnSpc>
                <a:spcPct val="89800"/>
              </a:lnSpc>
              <a:buClr>
                <a:srgbClr val="7E8080"/>
              </a:buClr>
              <a:buFont typeface="Arial"/>
              <a:buChar char="•"/>
              <a:tabLst>
                <a:tab pos="354965" algn="l"/>
              </a:tabLst>
            </a:pPr>
            <a:endParaRPr dirty="0">
              <a:solidFill>
                <a:schemeClr val="bg1"/>
              </a:solidFill>
              <a:latin typeface="Arial"/>
              <a:cs typeface="Arial"/>
            </a:endParaRPr>
          </a:p>
          <a:p>
            <a:pPr>
              <a:lnSpc>
                <a:spcPts val="600"/>
              </a:lnSpc>
              <a:spcBef>
                <a:spcPts val="16"/>
              </a:spcBef>
              <a:buClr>
                <a:srgbClr val="7E8080"/>
              </a:buClr>
              <a:buFont typeface="Arial"/>
              <a:buChar char="•"/>
            </a:pPr>
            <a:endParaRPr dirty="0">
              <a:solidFill>
                <a:schemeClr val="bg1"/>
              </a:solidFill>
            </a:endParaRPr>
          </a:p>
          <a:p>
            <a:pPr marL="355600" marR="639445" indent="-342900" algn="just">
              <a:lnSpc>
                <a:spcPts val="2580"/>
              </a:lnSpc>
              <a:buClr>
                <a:srgbClr val="7E8080"/>
              </a:buClr>
              <a:buFont typeface="Arial"/>
              <a:buChar char="•"/>
              <a:tabLst>
                <a:tab pos="354965" algn="l"/>
              </a:tabLst>
            </a:pPr>
            <a:r>
              <a:rPr b="1" spc="-5" dirty="0">
                <a:solidFill>
                  <a:srgbClr val="FFFF00"/>
                </a:solidFill>
                <a:latin typeface="Arial"/>
                <a:cs typeface="Arial"/>
              </a:rPr>
              <a:t>provid</a:t>
            </a:r>
            <a:r>
              <a:rPr b="1" spc="0" dirty="0">
                <a:solidFill>
                  <a:srgbClr val="FFFF00"/>
                </a:solidFill>
                <a:latin typeface="Arial"/>
                <a:cs typeface="Arial"/>
              </a:rPr>
              <a:t>e</a:t>
            </a:r>
            <a:r>
              <a:rPr b="1" spc="-5" dirty="0">
                <a:solidFill>
                  <a:srgbClr val="FFFF00"/>
                </a:solidFill>
                <a:latin typeface="Arial"/>
                <a:cs typeface="Arial"/>
              </a:rPr>
              <a:t> regula</a:t>
            </a:r>
            <a:r>
              <a:rPr b="1" spc="0" dirty="0">
                <a:solidFill>
                  <a:srgbClr val="FFFF00"/>
                </a:solidFill>
                <a:latin typeface="Arial"/>
                <a:cs typeface="Arial"/>
              </a:rPr>
              <a:t>r</a:t>
            </a:r>
            <a:r>
              <a:rPr b="1" spc="-5" dirty="0">
                <a:solidFill>
                  <a:srgbClr val="FFFF00"/>
                </a:solidFill>
                <a:latin typeface="Arial"/>
                <a:cs typeface="Arial"/>
              </a:rPr>
              <a:t> an</a:t>
            </a:r>
            <a:r>
              <a:rPr b="1" spc="0" dirty="0">
                <a:solidFill>
                  <a:srgbClr val="FFFF00"/>
                </a:solidFill>
                <a:latin typeface="Arial"/>
                <a:cs typeface="Arial"/>
              </a:rPr>
              <a:t>d</a:t>
            </a:r>
            <a:r>
              <a:rPr b="1" spc="-5" dirty="0">
                <a:solidFill>
                  <a:srgbClr val="FFFF00"/>
                </a:solidFill>
                <a:latin typeface="Arial"/>
                <a:cs typeface="Arial"/>
              </a:rPr>
              <a:t> challengin</a:t>
            </a:r>
            <a:r>
              <a:rPr b="1" spc="0" dirty="0">
                <a:solidFill>
                  <a:srgbClr val="FFFF00"/>
                </a:solidFill>
                <a:latin typeface="Arial"/>
                <a:cs typeface="Arial"/>
              </a:rPr>
              <a:t>g</a:t>
            </a:r>
            <a:r>
              <a:rPr b="1" spc="-5" dirty="0">
                <a:solidFill>
                  <a:srgbClr val="FFFF00"/>
                </a:solidFill>
                <a:latin typeface="Arial"/>
                <a:cs typeface="Arial"/>
              </a:rPr>
              <a:t> opportunitie</a:t>
            </a:r>
            <a:r>
              <a:rPr b="1" spc="0" dirty="0">
                <a:solidFill>
                  <a:srgbClr val="FFFF00"/>
                </a:solidFill>
                <a:latin typeface="Arial"/>
                <a:cs typeface="Arial"/>
              </a:rPr>
              <a:t>s</a:t>
            </a:r>
            <a:r>
              <a:rPr b="1" spc="-5" dirty="0">
                <a:solidFill>
                  <a:srgbClr val="FFFF00"/>
                </a:solidFill>
                <a:latin typeface="Arial"/>
                <a:cs typeface="Arial"/>
              </a:rPr>
              <a:t> to practise</a:t>
            </a:r>
            <a:r>
              <a:rPr b="1" spc="0" dirty="0">
                <a:solidFill>
                  <a:srgbClr val="FFFF00"/>
                </a:solidFill>
                <a:latin typeface="Arial"/>
                <a:cs typeface="Arial"/>
              </a:rPr>
              <a:t>,</a:t>
            </a:r>
            <a:r>
              <a:rPr b="1" spc="-5" dirty="0">
                <a:solidFill>
                  <a:srgbClr val="FFFF00"/>
                </a:solidFill>
                <a:latin typeface="Arial"/>
                <a:cs typeface="Arial"/>
              </a:rPr>
              <a:t> s</a:t>
            </a:r>
            <a:r>
              <a:rPr b="1" spc="0" dirty="0">
                <a:solidFill>
                  <a:srgbClr val="FFFF00"/>
                </a:solidFill>
                <a:latin typeface="Arial"/>
                <a:cs typeface="Arial"/>
              </a:rPr>
              <a:t>o</a:t>
            </a:r>
            <a:r>
              <a:rPr b="1" spc="-5" dirty="0">
                <a:solidFill>
                  <a:srgbClr val="FFFF00"/>
                </a:solidFill>
                <a:latin typeface="Arial"/>
                <a:cs typeface="Arial"/>
              </a:rPr>
              <a:t> tha</a:t>
            </a:r>
            <a:r>
              <a:rPr b="1" spc="0" dirty="0">
                <a:solidFill>
                  <a:srgbClr val="FFFF00"/>
                </a:solidFill>
                <a:latin typeface="Arial"/>
                <a:cs typeface="Arial"/>
              </a:rPr>
              <a:t>t</a:t>
            </a:r>
            <a:r>
              <a:rPr b="1" spc="-5" dirty="0">
                <a:solidFill>
                  <a:srgbClr val="FFFF00"/>
                </a:solidFill>
                <a:latin typeface="Arial"/>
                <a:cs typeface="Arial"/>
              </a:rPr>
              <a:t> student</a:t>
            </a:r>
            <a:r>
              <a:rPr b="1" spc="0" dirty="0">
                <a:solidFill>
                  <a:srgbClr val="FFFF00"/>
                </a:solidFill>
                <a:latin typeface="Arial"/>
                <a:cs typeface="Arial"/>
              </a:rPr>
              <a:t>s</a:t>
            </a:r>
            <a:r>
              <a:rPr b="1" spc="-5" dirty="0">
                <a:solidFill>
                  <a:srgbClr val="FFFF00"/>
                </a:solidFill>
                <a:latin typeface="Arial"/>
                <a:cs typeface="Arial"/>
              </a:rPr>
              <a:t> ca</a:t>
            </a:r>
            <a:r>
              <a:rPr b="1" spc="0" dirty="0">
                <a:solidFill>
                  <a:srgbClr val="FFFF00"/>
                </a:solidFill>
                <a:latin typeface="Arial"/>
                <a:cs typeface="Arial"/>
              </a:rPr>
              <a:t>n</a:t>
            </a:r>
            <a:r>
              <a:rPr b="1" spc="-5" dirty="0">
                <a:solidFill>
                  <a:srgbClr val="FFFF00"/>
                </a:solidFill>
                <a:latin typeface="Arial"/>
                <a:cs typeface="Arial"/>
              </a:rPr>
              <a:t> becom</a:t>
            </a:r>
            <a:r>
              <a:rPr b="1" spc="0" dirty="0">
                <a:solidFill>
                  <a:srgbClr val="FFFF00"/>
                </a:solidFill>
                <a:latin typeface="Arial"/>
                <a:cs typeface="Arial"/>
              </a:rPr>
              <a:t>e</a:t>
            </a:r>
            <a:r>
              <a:rPr b="1" spc="-5" dirty="0">
                <a:solidFill>
                  <a:srgbClr val="FFFF00"/>
                </a:solidFill>
                <a:latin typeface="Arial"/>
                <a:cs typeface="Arial"/>
              </a:rPr>
              <a:t> confident, </a:t>
            </a:r>
            <a:r>
              <a:rPr b="1" spc="0" dirty="0">
                <a:solidFill>
                  <a:srgbClr val="FFFF00"/>
                </a:solidFill>
                <a:latin typeface="Arial"/>
                <a:cs typeface="Arial"/>
              </a:rPr>
              <a:t>competent self-assessors</a:t>
            </a:r>
            <a:endParaRPr lang="en-GB" b="1" spc="0" dirty="0">
              <a:solidFill>
                <a:srgbClr val="FFFF00"/>
              </a:solidFill>
              <a:latin typeface="Arial"/>
              <a:cs typeface="Arial"/>
            </a:endParaRPr>
          </a:p>
          <a:p>
            <a:pPr marL="355600" marR="639445" indent="-342900" algn="just">
              <a:lnSpc>
                <a:spcPts val="2580"/>
              </a:lnSpc>
              <a:buClr>
                <a:srgbClr val="7E8080"/>
              </a:buClr>
              <a:buFont typeface="Arial"/>
              <a:buChar char="•"/>
              <a:tabLst>
                <a:tab pos="354965" algn="l"/>
              </a:tabLst>
            </a:pPr>
            <a:endParaRPr dirty="0">
              <a:solidFill>
                <a:srgbClr val="FFFF00"/>
              </a:solidFill>
              <a:latin typeface="Arial"/>
              <a:cs typeface="Arial"/>
            </a:endParaRPr>
          </a:p>
          <a:p>
            <a:pPr>
              <a:lnSpc>
                <a:spcPts val="550"/>
              </a:lnSpc>
              <a:spcBef>
                <a:spcPts val="22"/>
              </a:spcBef>
              <a:buClr>
                <a:srgbClr val="7E8080"/>
              </a:buClr>
              <a:buFont typeface="Arial"/>
              <a:buChar char="•"/>
            </a:pPr>
            <a:endParaRPr dirty="0">
              <a:solidFill>
                <a:srgbClr val="FFFF00"/>
              </a:solidFill>
            </a:endParaRPr>
          </a:p>
          <a:p>
            <a:pPr marL="355600" marR="248285" indent="-342900">
              <a:lnSpc>
                <a:spcPts val="2590"/>
              </a:lnSpc>
              <a:buClr>
                <a:srgbClr val="7E8080"/>
              </a:buClr>
              <a:buFont typeface="Arial"/>
              <a:buChar char="•"/>
              <a:tabLst>
                <a:tab pos="354965" algn="l"/>
              </a:tabLst>
            </a:pPr>
            <a:r>
              <a:rPr b="1" spc="-5" dirty="0">
                <a:solidFill>
                  <a:schemeClr val="bg1"/>
                </a:solidFill>
                <a:latin typeface="Arial"/>
                <a:cs typeface="Arial"/>
              </a:rPr>
              <a:t>monito</a:t>
            </a:r>
            <a:r>
              <a:rPr b="1" spc="0" dirty="0">
                <a:solidFill>
                  <a:schemeClr val="bg1"/>
                </a:solidFill>
                <a:latin typeface="Arial"/>
                <a:cs typeface="Arial"/>
              </a:rPr>
              <a:t>r</a:t>
            </a:r>
            <a:r>
              <a:rPr b="1" spc="-5" dirty="0">
                <a:solidFill>
                  <a:schemeClr val="bg1"/>
                </a:solidFill>
                <a:latin typeface="Arial"/>
                <a:cs typeface="Arial"/>
              </a:rPr>
              <a:t> students</a:t>
            </a:r>
            <a:r>
              <a:rPr b="1" spc="0" dirty="0">
                <a:solidFill>
                  <a:schemeClr val="bg1"/>
                </a:solidFill>
                <a:latin typeface="Arial"/>
                <a:cs typeface="Arial"/>
              </a:rPr>
              <a:t>’</a:t>
            </a:r>
            <a:r>
              <a:rPr b="1" spc="-5" dirty="0">
                <a:solidFill>
                  <a:schemeClr val="bg1"/>
                </a:solidFill>
                <a:latin typeface="Arial"/>
                <a:cs typeface="Arial"/>
              </a:rPr>
              <a:t> megacognitiv</a:t>
            </a:r>
            <a:r>
              <a:rPr b="1" spc="0" dirty="0">
                <a:solidFill>
                  <a:schemeClr val="bg1"/>
                </a:solidFill>
                <a:latin typeface="Arial"/>
                <a:cs typeface="Arial"/>
              </a:rPr>
              <a:t>e</a:t>
            </a:r>
            <a:r>
              <a:rPr b="1" spc="-5" dirty="0">
                <a:solidFill>
                  <a:schemeClr val="bg1"/>
                </a:solidFill>
                <a:latin typeface="Arial"/>
                <a:cs typeface="Arial"/>
              </a:rPr>
              <a:t> processe</a:t>
            </a:r>
            <a:r>
              <a:rPr b="1" spc="0" dirty="0">
                <a:solidFill>
                  <a:schemeClr val="bg1"/>
                </a:solidFill>
                <a:latin typeface="Arial"/>
                <a:cs typeface="Arial"/>
              </a:rPr>
              <a:t>s</a:t>
            </a:r>
            <a:r>
              <a:rPr b="1" spc="-5" dirty="0">
                <a:solidFill>
                  <a:schemeClr val="bg1"/>
                </a:solidFill>
                <a:latin typeface="Arial"/>
                <a:cs typeface="Arial"/>
              </a:rPr>
              <a:t> a</a:t>
            </a:r>
            <a:r>
              <a:rPr b="1" spc="0" dirty="0">
                <a:solidFill>
                  <a:schemeClr val="bg1"/>
                </a:solidFill>
                <a:latin typeface="Arial"/>
                <a:cs typeface="Arial"/>
              </a:rPr>
              <a:t>s</a:t>
            </a:r>
            <a:r>
              <a:rPr b="1" spc="-5" dirty="0">
                <a:solidFill>
                  <a:schemeClr val="bg1"/>
                </a:solidFill>
                <a:latin typeface="Arial"/>
                <a:cs typeface="Arial"/>
              </a:rPr>
              <a:t> well a</a:t>
            </a:r>
            <a:r>
              <a:rPr b="1" spc="0" dirty="0">
                <a:solidFill>
                  <a:schemeClr val="bg1"/>
                </a:solidFill>
                <a:latin typeface="Arial"/>
                <a:cs typeface="Arial"/>
              </a:rPr>
              <a:t>s</a:t>
            </a:r>
            <a:r>
              <a:rPr b="1" spc="-5" dirty="0">
                <a:solidFill>
                  <a:schemeClr val="bg1"/>
                </a:solidFill>
                <a:latin typeface="Arial"/>
                <a:cs typeface="Arial"/>
              </a:rPr>
              <a:t> thei</a:t>
            </a:r>
            <a:r>
              <a:rPr b="1" spc="0" dirty="0">
                <a:solidFill>
                  <a:schemeClr val="bg1"/>
                </a:solidFill>
                <a:latin typeface="Arial"/>
                <a:cs typeface="Arial"/>
              </a:rPr>
              <a:t>r</a:t>
            </a:r>
            <a:r>
              <a:rPr b="1" spc="-5" dirty="0">
                <a:solidFill>
                  <a:schemeClr val="bg1"/>
                </a:solidFill>
                <a:latin typeface="Arial"/>
                <a:cs typeface="Arial"/>
              </a:rPr>
              <a:t> learning</a:t>
            </a:r>
            <a:r>
              <a:rPr b="1" spc="0" dirty="0">
                <a:solidFill>
                  <a:schemeClr val="bg1"/>
                </a:solidFill>
                <a:latin typeface="Arial"/>
                <a:cs typeface="Arial"/>
              </a:rPr>
              <a:t>,</a:t>
            </a:r>
            <a:r>
              <a:rPr b="1" spc="-5" dirty="0">
                <a:solidFill>
                  <a:schemeClr val="bg1"/>
                </a:solidFill>
                <a:latin typeface="Arial"/>
                <a:cs typeface="Arial"/>
              </a:rPr>
              <a:t> an</a:t>
            </a:r>
            <a:r>
              <a:rPr b="1" spc="0" dirty="0">
                <a:solidFill>
                  <a:schemeClr val="bg1"/>
                </a:solidFill>
                <a:latin typeface="Arial"/>
                <a:cs typeface="Arial"/>
              </a:rPr>
              <a:t>d</a:t>
            </a:r>
            <a:r>
              <a:rPr b="1" spc="-5" dirty="0">
                <a:solidFill>
                  <a:schemeClr val="bg1"/>
                </a:solidFill>
                <a:latin typeface="Arial"/>
                <a:cs typeface="Arial"/>
              </a:rPr>
              <a:t> provid</a:t>
            </a:r>
            <a:r>
              <a:rPr b="1" spc="0" dirty="0">
                <a:solidFill>
                  <a:schemeClr val="bg1"/>
                </a:solidFill>
                <a:latin typeface="Arial"/>
                <a:cs typeface="Arial"/>
              </a:rPr>
              <a:t>e</a:t>
            </a:r>
            <a:r>
              <a:rPr b="1" spc="-5" dirty="0">
                <a:solidFill>
                  <a:schemeClr val="bg1"/>
                </a:solidFill>
                <a:latin typeface="Arial"/>
                <a:cs typeface="Arial"/>
              </a:rPr>
              <a:t> descriptiv</a:t>
            </a:r>
            <a:r>
              <a:rPr b="1" spc="0" dirty="0">
                <a:solidFill>
                  <a:schemeClr val="bg1"/>
                </a:solidFill>
                <a:latin typeface="Arial"/>
                <a:cs typeface="Arial"/>
              </a:rPr>
              <a:t>e</a:t>
            </a:r>
            <a:r>
              <a:rPr b="1" spc="-5" dirty="0">
                <a:solidFill>
                  <a:schemeClr val="bg1"/>
                </a:solidFill>
                <a:latin typeface="Arial"/>
                <a:cs typeface="Arial"/>
              </a:rPr>
              <a:t> feedback</a:t>
            </a:r>
            <a:endParaRPr lang="en-GB" b="1" spc="-5" dirty="0">
              <a:solidFill>
                <a:schemeClr val="bg1"/>
              </a:solidFill>
              <a:latin typeface="Arial"/>
              <a:cs typeface="Arial"/>
            </a:endParaRPr>
          </a:p>
          <a:p>
            <a:pPr marL="355600" marR="248285" indent="-342900">
              <a:lnSpc>
                <a:spcPts val="2590"/>
              </a:lnSpc>
              <a:buClr>
                <a:srgbClr val="7E8080"/>
              </a:buClr>
              <a:buFont typeface="Arial"/>
              <a:buChar char="•"/>
              <a:tabLst>
                <a:tab pos="354965" algn="l"/>
              </a:tabLst>
            </a:pPr>
            <a:endParaRPr dirty="0">
              <a:solidFill>
                <a:schemeClr val="bg1"/>
              </a:solidFill>
              <a:latin typeface="Arial"/>
              <a:cs typeface="Arial"/>
            </a:endParaRPr>
          </a:p>
          <a:p>
            <a:pPr>
              <a:lnSpc>
                <a:spcPts val="550"/>
              </a:lnSpc>
              <a:spcBef>
                <a:spcPts val="28"/>
              </a:spcBef>
              <a:buClr>
                <a:srgbClr val="7E8080"/>
              </a:buClr>
              <a:buFont typeface="Arial"/>
              <a:buChar char="•"/>
            </a:pPr>
            <a:endParaRPr dirty="0">
              <a:solidFill>
                <a:srgbClr val="FFFF00"/>
              </a:solidFill>
            </a:endParaRPr>
          </a:p>
          <a:p>
            <a:pPr marL="355600" marR="300355" indent="-342900">
              <a:lnSpc>
                <a:spcPts val="2580"/>
              </a:lnSpc>
              <a:buClr>
                <a:srgbClr val="7E8080"/>
              </a:buClr>
              <a:buFont typeface="Arial"/>
              <a:buChar char="•"/>
              <a:tabLst>
                <a:tab pos="354965" algn="l"/>
              </a:tabLst>
            </a:pPr>
            <a:r>
              <a:rPr b="1" spc="-5" dirty="0">
                <a:solidFill>
                  <a:srgbClr val="FFFF00"/>
                </a:solidFill>
                <a:latin typeface="Arial"/>
                <a:cs typeface="Arial"/>
              </a:rPr>
              <a:t>Creat</a:t>
            </a:r>
            <a:r>
              <a:rPr b="1" spc="0" dirty="0">
                <a:solidFill>
                  <a:srgbClr val="FFFF00"/>
                </a:solidFill>
                <a:latin typeface="Arial"/>
                <a:cs typeface="Arial"/>
              </a:rPr>
              <a:t>e</a:t>
            </a:r>
            <a:r>
              <a:rPr b="1" spc="-5" dirty="0">
                <a:solidFill>
                  <a:srgbClr val="FFFF00"/>
                </a:solidFill>
                <a:latin typeface="Arial"/>
                <a:cs typeface="Arial"/>
              </a:rPr>
              <a:t> a</a:t>
            </a:r>
            <a:r>
              <a:rPr b="1" spc="0" dirty="0">
                <a:solidFill>
                  <a:srgbClr val="FFFF00"/>
                </a:solidFill>
                <a:latin typeface="Arial"/>
                <a:cs typeface="Arial"/>
              </a:rPr>
              <a:t>n</a:t>
            </a:r>
            <a:r>
              <a:rPr b="1" spc="-5" dirty="0">
                <a:solidFill>
                  <a:srgbClr val="FFFF00"/>
                </a:solidFill>
                <a:latin typeface="Arial"/>
                <a:cs typeface="Arial"/>
              </a:rPr>
              <a:t> environmen</a:t>
            </a:r>
            <a:r>
              <a:rPr b="1" spc="0" dirty="0">
                <a:solidFill>
                  <a:srgbClr val="FFFF00"/>
                </a:solidFill>
                <a:latin typeface="Arial"/>
                <a:cs typeface="Arial"/>
              </a:rPr>
              <a:t>t</a:t>
            </a:r>
            <a:r>
              <a:rPr b="1" spc="-5" dirty="0">
                <a:solidFill>
                  <a:srgbClr val="FFFF00"/>
                </a:solidFill>
                <a:latin typeface="Arial"/>
                <a:cs typeface="Arial"/>
              </a:rPr>
              <a:t> wher</a:t>
            </a:r>
            <a:r>
              <a:rPr b="1" spc="0" dirty="0">
                <a:solidFill>
                  <a:srgbClr val="FFFF00"/>
                </a:solidFill>
                <a:latin typeface="Arial"/>
                <a:cs typeface="Arial"/>
              </a:rPr>
              <a:t>e</a:t>
            </a:r>
            <a:r>
              <a:rPr b="1" spc="-5" dirty="0">
                <a:solidFill>
                  <a:srgbClr val="FFFF00"/>
                </a:solidFill>
                <a:latin typeface="Arial"/>
                <a:cs typeface="Arial"/>
              </a:rPr>
              <a:t> i</a:t>
            </a:r>
            <a:r>
              <a:rPr b="1" spc="0" dirty="0">
                <a:solidFill>
                  <a:srgbClr val="FFFF00"/>
                </a:solidFill>
                <a:latin typeface="Arial"/>
                <a:cs typeface="Arial"/>
              </a:rPr>
              <a:t>t</a:t>
            </a:r>
            <a:r>
              <a:rPr b="1" spc="-5" dirty="0">
                <a:solidFill>
                  <a:srgbClr val="FFFF00"/>
                </a:solidFill>
                <a:latin typeface="Arial"/>
                <a:cs typeface="Arial"/>
              </a:rPr>
              <a:t> i</a:t>
            </a:r>
            <a:r>
              <a:rPr b="1" spc="0" dirty="0">
                <a:solidFill>
                  <a:srgbClr val="FFFF00"/>
                </a:solidFill>
                <a:latin typeface="Arial"/>
                <a:cs typeface="Arial"/>
              </a:rPr>
              <a:t>s</a:t>
            </a:r>
            <a:r>
              <a:rPr b="1" spc="-5" dirty="0">
                <a:solidFill>
                  <a:srgbClr val="FFFF00"/>
                </a:solidFill>
                <a:latin typeface="Arial"/>
                <a:cs typeface="Arial"/>
              </a:rPr>
              <a:t> saf</a:t>
            </a:r>
            <a:r>
              <a:rPr b="1" spc="0" dirty="0">
                <a:solidFill>
                  <a:srgbClr val="FFFF00"/>
                </a:solidFill>
                <a:latin typeface="Arial"/>
                <a:cs typeface="Arial"/>
              </a:rPr>
              <a:t>e</a:t>
            </a:r>
            <a:r>
              <a:rPr b="1" spc="-5" dirty="0">
                <a:solidFill>
                  <a:srgbClr val="FFFF00"/>
                </a:solidFill>
                <a:latin typeface="Arial"/>
                <a:cs typeface="Arial"/>
              </a:rPr>
              <a:t> fo</a:t>
            </a:r>
            <a:r>
              <a:rPr b="1" spc="0" dirty="0">
                <a:solidFill>
                  <a:srgbClr val="FFFF00"/>
                </a:solidFill>
                <a:latin typeface="Arial"/>
                <a:cs typeface="Arial"/>
              </a:rPr>
              <a:t>r</a:t>
            </a:r>
            <a:r>
              <a:rPr b="1" spc="-5" dirty="0">
                <a:solidFill>
                  <a:srgbClr val="FFFF00"/>
                </a:solidFill>
                <a:latin typeface="Arial"/>
                <a:cs typeface="Arial"/>
              </a:rPr>
              <a:t> students t</a:t>
            </a:r>
            <a:r>
              <a:rPr b="1" spc="0" dirty="0">
                <a:solidFill>
                  <a:srgbClr val="FFFF00"/>
                </a:solidFill>
                <a:latin typeface="Arial"/>
                <a:cs typeface="Arial"/>
              </a:rPr>
              <a:t>o</a:t>
            </a:r>
            <a:r>
              <a:rPr b="1" spc="-5" dirty="0">
                <a:solidFill>
                  <a:srgbClr val="FFFF00"/>
                </a:solidFill>
                <a:latin typeface="Arial"/>
                <a:cs typeface="Arial"/>
              </a:rPr>
              <a:t> tak</a:t>
            </a:r>
            <a:r>
              <a:rPr b="1" spc="0" dirty="0">
                <a:solidFill>
                  <a:srgbClr val="FFFF00"/>
                </a:solidFill>
                <a:latin typeface="Arial"/>
                <a:cs typeface="Arial"/>
              </a:rPr>
              <a:t>e</a:t>
            </a:r>
            <a:r>
              <a:rPr b="1" spc="-5" dirty="0">
                <a:solidFill>
                  <a:srgbClr val="FFFF00"/>
                </a:solidFill>
                <a:latin typeface="Arial"/>
                <a:cs typeface="Arial"/>
              </a:rPr>
              <a:t> chance</a:t>
            </a:r>
            <a:r>
              <a:rPr b="1" spc="0" dirty="0">
                <a:solidFill>
                  <a:srgbClr val="FFFF00"/>
                </a:solidFill>
                <a:latin typeface="Arial"/>
                <a:cs typeface="Arial"/>
              </a:rPr>
              <a:t>s</a:t>
            </a:r>
            <a:r>
              <a:rPr lang="en-GB" b="1" spc="-5" dirty="0">
                <a:solidFill>
                  <a:srgbClr val="FFFF00"/>
                </a:solidFill>
                <a:latin typeface="Arial"/>
                <a:cs typeface="Arial"/>
              </a:rPr>
              <a:t>, make mistakes </a:t>
            </a:r>
            <a:r>
              <a:rPr b="1" spc="-5" dirty="0">
                <a:solidFill>
                  <a:srgbClr val="FFFF00"/>
                </a:solidFill>
                <a:latin typeface="Arial"/>
                <a:cs typeface="Arial"/>
              </a:rPr>
              <a:t>an</a:t>
            </a:r>
            <a:r>
              <a:rPr b="1" spc="0" dirty="0">
                <a:solidFill>
                  <a:srgbClr val="FFFF00"/>
                </a:solidFill>
                <a:latin typeface="Arial"/>
                <a:cs typeface="Arial"/>
              </a:rPr>
              <a:t>d</a:t>
            </a:r>
            <a:r>
              <a:rPr b="1" spc="-5" dirty="0">
                <a:solidFill>
                  <a:srgbClr val="FFFF00"/>
                </a:solidFill>
                <a:latin typeface="Arial"/>
                <a:cs typeface="Arial"/>
              </a:rPr>
              <a:t> suppor</a:t>
            </a:r>
            <a:r>
              <a:rPr b="1" spc="0" dirty="0">
                <a:solidFill>
                  <a:srgbClr val="FFFF00"/>
                </a:solidFill>
                <a:latin typeface="Arial"/>
                <a:cs typeface="Arial"/>
              </a:rPr>
              <a:t>t</a:t>
            </a:r>
            <a:r>
              <a:rPr b="1" spc="-5" dirty="0">
                <a:solidFill>
                  <a:srgbClr val="FFFF00"/>
                </a:solidFill>
                <a:latin typeface="Arial"/>
                <a:cs typeface="Arial"/>
              </a:rPr>
              <a:t> i</a:t>
            </a:r>
            <a:r>
              <a:rPr b="1" spc="0" dirty="0">
                <a:solidFill>
                  <a:srgbClr val="FFFF00"/>
                </a:solidFill>
                <a:latin typeface="Arial"/>
                <a:cs typeface="Arial"/>
              </a:rPr>
              <a:t>s</a:t>
            </a:r>
            <a:r>
              <a:rPr b="1" spc="-5" dirty="0">
                <a:solidFill>
                  <a:srgbClr val="FFFF00"/>
                </a:solidFill>
                <a:latin typeface="Arial"/>
                <a:cs typeface="Arial"/>
              </a:rPr>
              <a:t> available.”</a:t>
            </a:r>
            <a:endParaRPr dirty="0">
              <a:solidFill>
                <a:srgbClr val="FFFF00"/>
              </a:solidFill>
              <a:latin typeface="Arial"/>
              <a:cs typeface="Arial"/>
            </a:endParaRPr>
          </a:p>
          <a:p>
            <a:pPr marL="755650">
              <a:lnSpc>
                <a:spcPts val="2140"/>
              </a:lnSpc>
              <a:spcBef>
                <a:spcPts val="200"/>
              </a:spcBef>
              <a:tabLst>
                <a:tab pos="7193915" algn="l"/>
              </a:tabLst>
            </a:pPr>
            <a:endParaRPr lang="en-GB" sz="1800" b="1" dirty="0">
              <a:latin typeface="Arial"/>
              <a:cs typeface="Arial"/>
            </a:endParaRPr>
          </a:p>
        </p:txBody>
      </p:sp>
      <p:sp>
        <p:nvSpPr>
          <p:cNvPr id="4" name="object 4"/>
          <p:cNvSpPr/>
          <p:nvPr/>
        </p:nvSpPr>
        <p:spPr>
          <a:xfrm>
            <a:off x="395617"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535939" y="2284420"/>
            <a:ext cx="8072120" cy="3354380"/>
          </a:xfrm>
          <a:prstGeom prst="rect">
            <a:avLst/>
          </a:prstGeom>
        </p:spPr>
        <p:txBody>
          <a:bodyPr vert="horz" wrap="square" lIns="0" tIns="0" rIns="0" bIns="0" rtlCol="0">
            <a:noAutofit/>
          </a:bodyPr>
          <a:lstStyle/>
          <a:p>
            <a:pPr marL="12700" marR="46990" lvl="0" indent="0" algn="l" defTabSz="914400" rtl="0" eaLnBrk="1" fontAlgn="auto" latinLnBrk="0" hangingPunct="1">
              <a:lnSpc>
                <a:spcPct val="100000"/>
              </a:lnSpc>
              <a:spcBef>
                <a:spcPts val="0"/>
              </a:spcBef>
              <a:spcAft>
                <a:spcPts val="0"/>
              </a:spcAft>
              <a:buClrTx/>
              <a:buSzTx/>
              <a:buFontTx/>
              <a:buNone/>
              <a:tabLst>
                <a:tab pos="1307465" algn="l"/>
              </a:tabLst>
              <a:defRPr/>
            </a:pPr>
            <a:r>
              <a:rPr kumimoji="0" sz="2000" b="1" i="0" u="none" strike="noStrike" kern="1200" cap="none" spc="-20" normalizeH="0" baseline="0" noProof="0" dirty="0">
                <a:ln>
                  <a:noFill/>
                </a:ln>
                <a:solidFill>
                  <a:srgbClr val="FFFF00"/>
                </a:solidFill>
                <a:effectLst/>
                <a:uLnTx/>
                <a:uFillTx/>
                <a:latin typeface="Arial"/>
                <a:ea typeface="+mn-ea"/>
                <a:cs typeface="Arial"/>
              </a:rPr>
              <a:t>“Comple</a:t>
            </a:r>
            <a:r>
              <a:rPr kumimoji="0" sz="2000" b="1" i="0" u="none" strike="noStrike" kern="1200" cap="none" spc="-15" normalizeH="0" baseline="0" noProof="0" dirty="0">
                <a:ln>
                  <a:noFill/>
                </a:ln>
                <a:solidFill>
                  <a:srgbClr val="FFFF00"/>
                </a:solidFill>
                <a:effectLst/>
                <a:uLnTx/>
                <a:uFillTx/>
                <a:latin typeface="Arial"/>
                <a:ea typeface="+mn-ea"/>
                <a:cs typeface="Arial"/>
              </a:rPr>
              <a:t>x skills</a:t>
            </a:r>
            <a:r>
              <a:rPr kumimoji="0" sz="2000" b="1" i="0" u="none" strike="noStrike" kern="1200" cap="none" spc="-10" normalizeH="0" baseline="0" noProof="0" dirty="0">
                <a:ln>
                  <a:noFill/>
                </a:ln>
                <a:solidFill>
                  <a:srgbClr val="FFFF00"/>
                </a:solidFill>
                <a:effectLst/>
                <a:uLnTx/>
                <a:uFillTx/>
                <a:latin typeface="Arial"/>
                <a:ea typeface="+mn-ea"/>
                <a:cs typeface="Arial"/>
              </a:rPr>
              <a:t>, </a:t>
            </a:r>
            <a:r>
              <a:rPr kumimoji="0" sz="2000" b="1" i="0" u="none" strike="noStrike" kern="1200" cap="none" spc="-20" normalizeH="0" baseline="0" noProof="0" dirty="0">
                <a:ln>
                  <a:noFill/>
                </a:ln>
                <a:solidFill>
                  <a:srgbClr val="FFFF00"/>
                </a:solidFill>
                <a:effectLst/>
                <a:uLnTx/>
                <a:uFillTx/>
                <a:latin typeface="Arial"/>
                <a:ea typeface="+mn-ea"/>
                <a:cs typeface="Arial"/>
              </a:rPr>
              <a:t>suc</a:t>
            </a:r>
            <a:r>
              <a:rPr kumimoji="0" sz="2000" b="1" i="0" u="none" strike="noStrike" kern="1200" cap="none" spc="-15" normalizeH="0" baseline="0" noProof="0" dirty="0">
                <a:ln>
                  <a:noFill/>
                </a:ln>
                <a:solidFill>
                  <a:srgbClr val="FFFF00"/>
                </a:solidFill>
                <a:effectLst/>
                <a:uLnTx/>
                <a:uFillTx/>
                <a:latin typeface="Arial"/>
                <a:ea typeface="+mn-ea"/>
                <a:cs typeface="Arial"/>
              </a:rPr>
              <a:t>h </a:t>
            </a:r>
            <a:r>
              <a:rPr kumimoji="0" sz="2000" b="1" i="0" u="none" strike="noStrike" kern="1200" cap="none" spc="-20" normalizeH="0" baseline="0" noProof="0" dirty="0">
                <a:ln>
                  <a:noFill/>
                </a:ln>
                <a:solidFill>
                  <a:srgbClr val="FFFF00"/>
                </a:solidFill>
                <a:effectLst/>
                <a:uLnTx/>
                <a:uFillTx/>
                <a:latin typeface="Arial"/>
                <a:ea typeface="+mn-ea"/>
                <a:cs typeface="Arial"/>
              </a:rPr>
              <a:t>a</a:t>
            </a:r>
            <a:r>
              <a:rPr kumimoji="0" sz="2000" b="1" i="0" u="none" strike="noStrike" kern="1200" cap="none" spc="-15" normalizeH="0" baseline="0" noProof="0" dirty="0">
                <a:ln>
                  <a:noFill/>
                </a:ln>
                <a:solidFill>
                  <a:srgbClr val="FFFF00"/>
                </a:solidFill>
                <a:effectLst/>
                <a:uLnTx/>
                <a:uFillTx/>
                <a:latin typeface="Arial"/>
                <a:ea typeface="+mn-ea"/>
                <a:cs typeface="Arial"/>
              </a:rPr>
              <a:t>s </a:t>
            </a:r>
            <a:r>
              <a:rPr kumimoji="0" sz="2000" b="1" i="0" u="none" strike="noStrike" kern="1200" cap="none" spc="-20" normalizeH="0" baseline="0" noProof="0" dirty="0">
                <a:ln>
                  <a:noFill/>
                </a:ln>
                <a:solidFill>
                  <a:srgbClr val="FFFF00"/>
                </a:solidFill>
                <a:effectLst/>
                <a:uLnTx/>
                <a:uFillTx/>
                <a:latin typeface="Arial"/>
                <a:ea typeface="+mn-ea"/>
                <a:cs typeface="Arial"/>
              </a:rPr>
              <a:t>monitorin</a:t>
            </a:r>
            <a:r>
              <a:rPr kumimoji="0" sz="2000" b="1" i="0" u="none" strike="noStrike" kern="1200" cap="none" spc="-15" normalizeH="0" baseline="0" noProof="0" dirty="0">
                <a:ln>
                  <a:noFill/>
                </a:ln>
                <a:solidFill>
                  <a:srgbClr val="FFFF00"/>
                </a:solidFill>
                <a:effectLst/>
                <a:uLnTx/>
                <a:uFillTx/>
                <a:latin typeface="Arial"/>
                <a:ea typeface="+mn-ea"/>
                <a:cs typeface="Arial"/>
              </a:rPr>
              <a:t>g </a:t>
            </a:r>
            <a:r>
              <a:rPr kumimoji="0" sz="2000" b="1" i="0" u="none" strike="noStrike" kern="1200" cap="none" spc="-20" normalizeH="0" baseline="0" noProof="0" dirty="0">
                <a:ln>
                  <a:noFill/>
                </a:ln>
                <a:solidFill>
                  <a:srgbClr val="FFFF00"/>
                </a:solidFill>
                <a:effectLst/>
                <a:uLnTx/>
                <a:uFillTx/>
                <a:latin typeface="Arial"/>
                <a:ea typeface="+mn-ea"/>
                <a:cs typeface="Arial"/>
              </a:rPr>
              <a:t>an</a:t>
            </a:r>
            <a:r>
              <a:rPr kumimoji="0" sz="2000" b="1" i="0" u="none" strike="noStrike" kern="1200" cap="none" spc="-15" normalizeH="0" baseline="0" noProof="0" dirty="0">
                <a:ln>
                  <a:noFill/>
                </a:ln>
                <a:solidFill>
                  <a:srgbClr val="FFFF00"/>
                </a:solidFill>
                <a:effectLst/>
                <a:uLnTx/>
                <a:uFillTx/>
                <a:latin typeface="Arial"/>
                <a:ea typeface="+mn-ea"/>
                <a:cs typeface="Arial"/>
              </a:rPr>
              <a:t>d self-regulation</a:t>
            </a:r>
            <a:r>
              <a:rPr kumimoji="0" sz="2000" b="1" i="0" u="none" strike="noStrike" kern="1200" cap="none" spc="-10" normalizeH="0" baseline="0" noProof="0" dirty="0">
                <a:ln>
                  <a:noFill/>
                </a:ln>
                <a:solidFill>
                  <a:srgbClr val="FFFF00"/>
                </a:solidFill>
                <a:effectLst/>
                <a:uLnTx/>
                <a:uFillTx/>
                <a:latin typeface="Arial"/>
                <a:ea typeface="+mn-ea"/>
                <a:cs typeface="Arial"/>
              </a:rPr>
              <a:t>, </a:t>
            </a:r>
            <a:r>
              <a:rPr kumimoji="0" sz="2000" b="1" i="0" u="none" strike="noStrike" kern="1200" cap="none" spc="-20" normalizeH="0" baseline="0" noProof="0" dirty="0">
                <a:ln>
                  <a:noFill/>
                </a:ln>
                <a:solidFill>
                  <a:srgbClr val="FFFF00"/>
                </a:solidFill>
                <a:effectLst/>
                <a:uLnTx/>
                <a:uFillTx/>
                <a:latin typeface="Arial"/>
                <a:ea typeface="+mn-ea"/>
                <a:cs typeface="Arial"/>
              </a:rPr>
              <a:t>become</a:t>
            </a:r>
            <a:r>
              <a:rPr kumimoji="0" sz="2000" b="1" i="0" u="none" strike="noStrike" kern="1200" cap="none" spc="-15" normalizeH="0" baseline="0" noProof="0" dirty="0">
                <a:ln>
                  <a:noFill/>
                </a:ln>
                <a:solidFill>
                  <a:srgbClr val="FFFF00"/>
                </a:solidFill>
                <a:effectLst/>
                <a:uLnTx/>
                <a:uFillTx/>
                <a:latin typeface="Arial"/>
                <a:ea typeface="+mn-ea"/>
                <a:cs typeface="Arial"/>
              </a:rPr>
              <a:t> </a:t>
            </a:r>
            <a:r>
              <a:rPr kumimoji="0" sz="2000" b="1" i="0" u="none" strike="noStrike" kern="1200" cap="none" spc="-10" normalizeH="0" baseline="0" noProof="0" dirty="0">
                <a:ln>
                  <a:noFill/>
                </a:ln>
                <a:solidFill>
                  <a:srgbClr val="FFFF00"/>
                </a:solidFill>
                <a:effectLst/>
                <a:uLnTx/>
                <a:uFillTx/>
                <a:latin typeface="Arial"/>
                <a:ea typeface="+mn-ea"/>
                <a:cs typeface="Arial"/>
              </a:rPr>
              <a:t>routine</a:t>
            </a:r>
            <a:r>
              <a:rPr kumimoji="0" sz="2000" b="1" i="0" u="none" strike="noStrike" kern="1200" cap="none" spc="-5" normalizeH="0" baseline="0" noProof="0" dirty="0">
                <a:ln>
                  <a:noFill/>
                </a:ln>
                <a:solidFill>
                  <a:srgbClr val="FFFF00"/>
                </a:solidFill>
                <a:effectLst/>
                <a:uLnTx/>
                <a:uFillTx/>
                <a:latin typeface="Arial"/>
                <a:ea typeface="+mn-ea"/>
                <a:cs typeface="Arial"/>
              </a:rPr>
              <a:t> </a:t>
            </a:r>
            <a:r>
              <a:rPr kumimoji="0" sz="2000" b="1" i="0" u="none" strike="noStrike" kern="1200" cap="none" spc="-15" normalizeH="0" baseline="0" noProof="0" dirty="0">
                <a:ln>
                  <a:noFill/>
                </a:ln>
                <a:solidFill>
                  <a:srgbClr val="FFFF00"/>
                </a:solidFill>
                <a:effectLst/>
                <a:uLnTx/>
                <a:uFillTx/>
                <a:latin typeface="Arial"/>
                <a:ea typeface="+mn-ea"/>
                <a:cs typeface="Arial"/>
              </a:rPr>
              <a:t>only</a:t>
            </a:r>
            <a:r>
              <a:rPr kumimoji="0" sz="2000" b="1" i="0" u="none" strike="noStrike" kern="1200" cap="none" spc="-5" normalizeH="0" baseline="0" noProof="0" dirty="0">
                <a:ln>
                  <a:noFill/>
                </a:ln>
                <a:solidFill>
                  <a:srgbClr val="FFFF00"/>
                </a:solidFill>
                <a:effectLst/>
                <a:uLnTx/>
                <a:uFillTx/>
                <a:latin typeface="Arial"/>
                <a:ea typeface="+mn-ea"/>
                <a:cs typeface="Arial"/>
              </a:rPr>
              <a:t> </a:t>
            </a:r>
            <a:r>
              <a:rPr kumimoji="0" sz="2000" b="1" i="0" u="none" strike="noStrike" kern="1200" cap="none" spc="-15" normalizeH="0" baseline="0" noProof="0" dirty="0">
                <a:ln>
                  <a:noFill/>
                </a:ln>
                <a:solidFill>
                  <a:srgbClr val="FFFF00"/>
                </a:solidFill>
                <a:effectLst/>
                <a:uLnTx/>
                <a:uFillTx/>
                <a:latin typeface="Arial"/>
                <a:ea typeface="+mn-ea"/>
                <a:cs typeface="Arial"/>
              </a:rPr>
              <a:t>when</a:t>
            </a:r>
            <a:r>
              <a:rPr kumimoji="0" sz="2000" b="1" i="0" u="none" strike="noStrike" kern="1200" cap="none" spc="-5" normalizeH="0" baseline="0" noProof="0" dirty="0">
                <a:ln>
                  <a:noFill/>
                </a:ln>
                <a:solidFill>
                  <a:srgbClr val="FFFF00"/>
                </a:solidFill>
                <a:effectLst/>
                <a:uLnTx/>
                <a:uFillTx/>
                <a:latin typeface="Arial"/>
                <a:ea typeface="+mn-ea"/>
                <a:cs typeface="Arial"/>
              </a:rPr>
              <a:t> </a:t>
            </a:r>
            <a:r>
              <a:rPr kumimoji="0" sz="2000" b="1" i="0" u="none" strike="noStrike" kern="1200" cap="none" spc="-10" normalizeH="0" baseline="0" noProof="0" dirty="0">
                <a:ln>
                  <a:noFill/>
                </a:ln>
                <a:solidFill>
                  <a:srgbClr val="FFFF00"/>
                </a:solidFill>
                <a:effectLst/>
                <a:uLnTx/>
                <a:uFillTx/>
                <a:latin typeface="Arial"/>
                <a:ea typeface="+mn-ea"/>
                <a:cs typeface="Arial"/>
              </a:rPr>
              <a:t>there</a:t>
            </a:r>
            <a:r>
              <a:rPr kumimoji="0" sz="2000" b="1" i="0" u="none" strike="noStrike" kern="1200" cap="none" spc="-5" normalizeH="0" baseline="0" noProof="0" dirty="0">
                <a:ln>
                  <a:noFill/>
                </a:ln>
                <a:solidFill>
                  <a:srgbClr val="FFFF00"/>
                </a:solidFill>
                <a:effectLst/>
                <a:uLnTx/>
                <a:uFillTx/>
                <a:latin typeface="Arial"/>
                <a:ea typeface="+mn-ea"/>
                <a:cs typeface="Arial"/>
              </a:rPr>
              <a:t> </a:t>
            </a:r>
            <a:r>
              <a:rPr kumimoji="0" sz="2000" b="1" i="0" u="none" strike="noStrike" kern="1200" cap="none" spc="-10" normalizeH="0" baseline="0" noProof="0" dirty="0">
                <a:ln>
                  <a:noFill/>
                </a:ln>
                <a:solidFill>
                  <a:srgbClr val="FFFF00"/>
                </a:solidFill>
                <a:effectLst/>
                <a:uLnTx/>
                <a:uFillTx/>
                <a:latin typeface="Arial"/>
                <a:ea typeface="+mn-ea"/>
                <a:cs typeface="Arial"/>
              </a:rPr>
              <a:t>is</a:t>
            </a:r>
            <a:r>
              <a:rPr kumimoji="0" sz="2000" b="1" i="0" u="none" strike="noStrike" kern="1200" cap="none" spc="-5" normalizeH="0" baseline="0" noProof="0" dirty="0">
                <a:ln>
                  <a:noFill/>
                </a:ln>
                <a:solidFill>
                  <a:srgbClr val="FFFF00"/>
                </a:solidFill>
                <a:effectLst/>
                <a:uLnTx/>
                <a:uFillTx/>
                <a:latin typeface="Arial"/>
                <a:ea typeface="+mn-ea"/>
                <a:cs typeface="Arial"/>
              </a:rPr>
              <a:t> </a:t>
            </a:r>
            <a:r>
              <a:rPr kumimoji="0" sz="2000" b="1" i="0" u="none" strike="noStrike" kern="1200" cap="none" spc="-15" normalizeH="0" baseline="0" noProof="0" dirty="0">
                <a:ln>
                  <a:noFill/>
                </a:ln>
                <a:solidFill>
                  <a:srgbClr val="FFFF00"/>
                </a:solidFill>
                <a:effectLst/>
                <a:uLnTx/>
                <a:uFillTx/>
                <a:latin typeface="Arial"/>
                <a:ea typeface="+mn-ea"/>
                <a:cs typeface="Arial"/>
              </a:rPr>
              <a:t>con</a:t>
            </a:r>
            <a:r>
              <a:rPr kumimoji="0" sz="2000" b="1" i="0" u="none" strike="noStrike" kern="1200" cap="none" spc="-25" normalizeH="0" baseline="0" noProof="0" dirty="0">
                <a:ln>
                  <a:noFill/>
                </a:ln>
                <a:solidFill>
                  <a:srgbClr val="FFFF00"/>
                </a:solidFill>
                <a:effectLst/>
                <a:uLnTx/>
                <a:uFillTx/>
                <a:latin typeface="Arial"/>
                <a:ea typeface="+mn-ea"/>
                <a:cs typeface="Arial"/>
              </a:rPr>
              <a:t>s</a:t>
            </a:r>
            <a:r>
              <a:rPr kumimoji="0" sz="2000" b="1" i="0" u="none" strike="noStrike" kern="1200" cap="none" spc="-15" normalizeH="0" baseline="0" noProof="0" dirty="0">
                <a:ln>
                  <a:noFill/>
                </a:ln>
                <a:solidFill>
                  <a:srgbClr val="FFFF00"/>
                </a:solidFill>
                <a:effectLst/>
                <a:uLnTx/>
                <a:uFillTx/>
                <a:latin typeface="Arial"/>
                <a:ea typeface="+mn-ea"/>
                <a:cs typeface="Arial"/>
              </a:rPr>
              <a:t>tan</a:t>
            </a:r>
            <a:r>
              <a:rPr kumimoji="0" sz="2000" b="1" i="0" u="none" strike="noStrike" kern="1200" cap="none" spc="-10" normalizeH="0" baseline="0" noProof="0" dirty="0">
                <a:ln>
                  <a:noFill/>
                </a:ln>
                <a:solidFill>
                  <a:srgbClr val="FFFF00"/>
                </a:solidFill>
                <a:effectLst/>
                <a:uLnTx/>
                <a:uFillTx/>
                <a:latin typeface="Arial"/>
                <a:ea typeface="+mn-ea"/>
                <a:cs typeface="Arial"/>
              </a:rPr>
              <a:t>t </a:t>
            </a:r>
            <a:r>
              <a:rPr kumimoji="0" sz="2000" b="1" i="0" u="none" strike="noStrike" kern="1200" cap="none" spc="-20" normalizeH="0" baseline="0" noProof="0" dirty="0">
                <a:ln>
                  <a:noFill/>
                </a:ln>
                <a:solidFill>
                  <a:srgbClr val="FFFF00"/>
                </a:solidFill>
                <a:effectLst/>
                <a:uLnTx/>
                <a:uFillTx/>
                <a:latin typeface="Arial"/>
                <a:ea typeface="+mn-ea"/>
                <a:cs typeface="Arial"/>
              </a:rPr>
              <a:t>feedbac</a:t>
            </a:r>
            <a:r>
              <a:rPr kumimoji="0" sz="2000" b="1" i="0" u="none" strike="noStrike" kern="1200" cap="none" spc="-15" normalizeH="0" baseline="0" noProof="0" dirty="0">
                <a:ln>
                  <a:noFill/>
                </a:ln>
                <a:solidFill>
                  <a:srgbClr val="FFFF00"/>
                </a:solidFill>
                <a:effectLst/>
                <a:uLnTx/>
                <a:uFillTx/>
                <a:latin typeface="Arial"/>
                <a:ea typeface="+mn-ea"/>
                <a:cs typeface="Arial"/>
              </a:rPr>
              <a:t>k </a:t>
            </a:r>
            <a:r>
              <a:rPr kumimoji="0" sz="2000" b="1" i="0" u="none" strike="noStrike" kern="1200" cap="none" spc="-20" normalizeH="0" baseline="0" noProof="0" dirty="0">
                <a:ln>
                  <a:noFill/>
                </a:ln>
                <a:solidFill>
                  <a:srgbClr val="FFFF00"/>
                </a:solidFill>
                <a:effectLst/>
                <a:uLnTx/>
                <a:uFillTx/>
                <a:latin typeface="Arial"/>
                <a:ea typeface="+mn-ea"/>
                <a:cs typeface="Arial"/>
              </a:rPr>
              <a:t>an</a:t>
            </a:r>
            <a:r>
              <a:rPr kumimoji="0" sz="2000" b="1" i="0" u="none" strike="noStrike" kern="1200" cap="none" spc="-15" normalizeH="0" baseline="0" noProof="0" dirty="0">
                <a:ln>
                  <a:noFill/>
                </a:ln>
                <a:solidFill>
                  <a:srgbClr val="FFFF00"/>
                </a:solidFill>
                <a:effectLst/>
                <a:uLnTx/>
                <a:uFillTx/>
                <a:latin typeface="Arial"/>
                <a:ea typeface="+mn-ea"/>
                <a:cs typeface="Arial"/>
              </a:rPr>
              <a:t>d practice </a:t>
            </a:r>
            <a:r>
              <a:rPr kumimoji="0" sz="2000" b="1" i="0" u="none" strike="noStrike" kern="1200" cap="none" spc="-20" normalizeH="0" baseline="0" noProof="0" dirty="0">
                <a:ln>
                  <a:noFill/>
                </a:ln>
                <a:solidFill>
                  <a:srgbClr val="FFFF00"/>
                </a:solidFill>
                <a:effectLst/>
                <a:uLnTx/>
                <a:uFillTx/>
                <a:latin typeface="Arial"/>
                <a:ea typeface="+mn-ea"/>
                <a:cs typeface="Arial"/>
              </a:rPr>
              <a:t>using</a:t>
            </a:r>
            <a:r>
              <a:rPr kumimoji="0" sz="2000" b="1" i="0" u="none" strike="noStrike" kern="1200" cap="none" spc="-15" normalizeH="0" baseline="0" noProof="0" dirty="0">
                <a:ln>
                  <a:noFill/>
                </a:ln>
                <a:solidFill>
                  <a:srgbClr val="FFFF00"/>
                </a:solidFill>
                <a:effectLst/>
                <a:uLnTx/>
                <a:uFillTx/>
                <a:latin typeface="Arial"/>
                <a:ea typeface="+mn-ea"/>
                <a:cs typeface="Arial"/>
              </a:rPr>
              <a:t> the</a:t>
            </a:r>
            <a:r>
              <a:rPr kumimoji="0" sz="2000" b="1" i="0" u="none" strike="noStrike" kern="1200" cap="none" spc="-5" normalizeH="0" baseline="0" noProof="0" dirty="0">
                <a:ln>
                  <a:noFill/>
                </a:ln>
                <a:solidFill>
                  <a:srgbClr val="FFFF00"/>
                </a:solidFill>
                <a:effectLst/>
                <a:uLnTx/>
                <a:uFillTx/>
                <a:latin typeface="Arial"/>
                <a:ea typeface="+mn-ea"/>
                <a:cs typeface="Arial"/>
              </a:rPr>
              <a:t> </a:t>
            </a:r>
            <a:r>
              <a:rPr kumimoji="0" sz="2000" b="1" i="0" u="none" strike="noStrike" kern="1200" cap="none" spc="-15" normalizeH="0" baseline="0" noProof="0" dirty="0">
                <a:ln>
                  <a:noFill/>
                </a:ln>
                <a:solidFill>
                  <a:srgbClr val="FFFF00"/>
                </a:solidFill>
                <a:effectLst/>
                <a:uLnTx/>
                <a:uFillTx/>
                <a:latin typeface="Arial"/>
                <a:ea typeface="+mn-ea"/>
                <a:cs typeface="Arial"/>
              </a:rPr>
              <a:t>skills</a:t>
            </a:r>
            <a:r>
              <a:rPr kumimoji="0" sz="2000" b="1" i="0" u="none" strike="noStrike" kern="1200" cap="none" spc="-10" normalizeH="0" baseline="0" noProof="0" dirty="0">
                <a:ln>
                  <a:noFill/>
                </a:ln>
                <a:solidFill>
                  <a:srgbClr val="FFFF00"/>
                </a:solidFill>
                <a:effectLst/>
                <a:uLnTx/>
                <a:uFillTx/>
                <a:latin typeface="Arial"/>
                <a:ea typeface="+mn-ea"/>
                <a:cs typeface="Arial"/>
              </a:rPr>
              <a:t>.	</a:t>
            </a:r>
            <a:endParaRPr kumimoji="0" lang="en-GB" sz="2000" b="1" i="0" u="none" strike="noStrike" kern="1200" cap="none" spc="-10" normalizeH="0" baseline="0" noProof="0" dirty="0">
              <a:ln>
                <a:noFill/>
              </a:ln>
              <a:solidFill>
                <a:srgbClr val="FFFF00"/>
              </a:solidFill>
              <a:effectLst/>
              <a:uLnTx/>
              <a:uFillTx/>
              <a:latin typeface="Arial"/>
              <a:ea typeface="+mn-ea"/>
              <a:cs typeface="Arial"/>
            </a:endParaRPr>
          </a:p>
          <a:p>
            <a:pPr marL="12700" marR="46990" lvl="0" indent="0" algn="l" defTabSz="914400" rtl="0" eaLnBrk="1" fontAlgn="auto" latinLnBrk="0" hangingPunct="1">
              <a:lnSpc>
                <a:spcPct val="100000"/>
              </a:lnSpc>
              <a:spcBef>
                <a:spcPts val="0"/>
              </a:spcBef>
              <a:spcAft>
                <a:spcPts val="0"/>
              </a:spcAft>
              <a:buClrTx/>
              <a:buSzTx/>
              <a:buFontTx/>
              <a:buNone/>
              <a:tabLst>
                <a:tab pos="1307465" algn="l"/>
              </a:tabLst>
              <a:defRPr/>
            </a:pPr>
            <a:endParaRPr kumimoji="0" lang="en-GB" sz="2000" b="1" i="0" u="none" strike="noStrike" kern="1200" cap="none" spc="-10" normalizeH="0" baseline="0" noProof="0" dirty="0">
              <a:ln>
                <a:noFill/>
              </a:ln>
              <a:solidFill>
                <a:srgbClr val="FFFF00"/>
              </a:solidFill>
              <a:effectLst/>
              <a:uLnTx/>
              <a:uFillTx/>
              <a:latin typeface="Arial"/>
              <a:ea typeface="+mn-ea"/>
              <a:cs typeface="Arial"/>
            </a:endParaRPr>
          </a:p>
          <a:p>
            <a:pPr marL="12700" marR="46990" lvl="0" indent="0" algn="l" defTabSz="914400" rtl="0" eaLnBrk="1" fontAlgn="auto" latinLnBrk="0" hangingPunct="1">
              <a:lnSpc>
                <a:spcPct val="100000"/>
              </a:lnSpc>
              <a:spcBef>
                <a:spcPts val="0"/>
              </a:spcBef>
              <a:spcAft>
                <a:spcPts val="0"/>
              </a:spcAft>
              <a:buClrTx/>
              <a:buSzTx/>
              <a:buFontTx/>
              <a:buNone/>
              <a:tabLst>
                <a:tab pos="1307465" algn="l"/>
              </a:tabLst>
              <a:defRPr/>
            </a:pPr>
            <a:r>
              <a:rPr kumimoji="0" sz="2000" b="1" i="0" u="none" strike="noStrike" kern="1200" cap="none" spc="-15" normalizeH="0" baseline="0" noProof="0" dirty="0">
                <a:ln>
                  <a:noFill/>
                </a:ln>
                <a:solidFill>
                  <a:srgbClr val="FFFFFF"/>
                </a:solidFill>
                <a:effectLst/>
                <a:uLnTx/>
                <a:uFillTx/>
                <a:latin typeface="Arial"/>
                <a:ea typeface="+mn-ea"/>
                <a:cs typeface="Arial"/>
              </a:rPr>
              <a:t>Effective </a:t>
            </a:r>
            <a:r>
              <a:rPr kumimoji="0" sz="2000" b="1" i="0" u="none" strike="noStrike" kern="1200" cap="none" spc="-20" normalizeH="0" baseline="0" noProof="0" dirty="0">
                <a:ln>
                  <a:noFill/>
                </a:ln>
                <a:solidFill>
                  <a:srgbClr val="FFFFFF"/>
                </a:solidFill>
                <a:effectLst/>
                <a:uLnTx/>
                <a:uFillTx/>
                <a:latin typeface="Arial"/>
                <a:ea typeface="+mn-ea"/>
                <a:cs typeface="Arial"/>
              </a:rPr>
              <a:t>feedbac</a:t>
            </a:r>
            <a:r>
              <a:rPr kumimoji="0" sz="2000" b="1" i="0" u="none" strike="noStrike" kern="1200" cap="none" spc="-15" normalizeH="0" baseline="0" noProof="0" dirty="0">
                <a:ln>
                  <a:noFill/>
                </a:ln>
                <a:solidFill>
                  <a:srgbClr val="FFFFFF"/>
                </a:solidFill>
                <a:effectLst/>
                <a:uLnTx/>
                <a:uFillTx/>
                <a:latin typeface="Arial"/>
                <a:ea typeface="+mn-ea"/>
                <a:cs typeface="Arial"/>
              </a:rPr>
              <a:t>k </a:t>
            </a:r>
            <a:r>
              <a:rPr kumimoji="0" sz="2000" b="1" i="0" u="none" strike="noStrike" kern="1200" cap="none" spc="-20" normalizeH="0" baseline="0" noProof="0" dirty="0">
                <a:ln>
                  <a:noFill/>
                </a:ln>
                <a:solidFill>
                  <a:srgbClr val="FFFFFF"/>
                </a:solidFill>
                <a:effectLst/>
                <a:uLnTx/>
                <a:uFillTx/>
                <a:latin typeface="Arial"/>
                <a:ea typeface="+mn-ea"/>
                <a:cs typeface="Arial"/>
              </a:rPr>
              <a:t>challenge</a:t>
            </a:r>
            <a:r>
              <a:rPr kumimoji="0" sz="2000" b="1" i="0" u="none" strike="noStrike" kern="1200" cap="none" spc="-15" normalizeH="0" baseline="0" noProof="0" dirty="0">
                <a:ln>
                  <a:noFill/>
                </a:ln>
                <a:solidFill>
                  <a:srgbClr val="FFFFFF"/>
                </a:solidFill>
                <a:effectLst/>
                <a:uLnTx/>
                <a:uFillTx/>
                <a:latin typeface="Arial"/>
                <a:ea typeface="+mn-ea"/>
                <a:cs typeface="Arial"/>
              </a:rPr>
              <a:t>s </a:t>
            </a:r>
            <a:r>
              <a:rPr kumimoji="0" sz="2000" b="1" i="0" u="none" strike="noStrike" kern="1200" cap="none" spc="-20" normalizeH="0" baseline="0" noProof="0" dirty="0">
                <a:ln>
                  <a:noFill/>
                </a:ln>
                <a:solidFill>
                  <a:srgbClr val="FFFFFF"/>
                </a:solidFill>
                <a:effectLst/>
                <a:uLnTx/>
                <a:uFillTx/>
                <a:latin typeface="Arial"/>
                <a:ea typeface="+mn-ea"/>
                <a:cs typeface="Arial"/>
              </a:rPr>
              <a:t>ideas</a:t>
            </a:r>
            <a:r>
              <a:rPr kumimoji="0" sz="2000" b="1" i="0" u="none" strike="noStrike" kern="1200" cap="none" spc="-10" normalizeH="0" baseline="0" noProof="0" dirty="0">
                <a:ln>
                  <a:noFill/>
                </a:ln>
                <a:solidFill>
                  <a:srgbClr val="FFFFFF"/>
                </a:solidFill>
                <a:effectLst/>
                <a:uLnTx/>
                <a:uFillTx/>
                <a:latin typeface="Arial"/>
                <a:ea typeface="+mn-ea"/>
                <a:cs typeface="Arial"/>
              </a:rPr>
              <a:t>, </a:t>
            </a:r>
            <a:r>
              <a:rPr kumimoji="0" sz="2000" b="1" i="0" u="none" strike="noStrike" kern="1200" cap="none" spc="-20" normalizeH="0" baseline="0" noProof="0" dirty="0">
                <a:ln>
                  <a:noFill/>
                </a:ln>
                <a:solidFill>
                  <a:srgbClr val="FFFFFF"/>
                </a:solidFill>
                <a:effectLst/>
                <a:uLnTx/>
                <a:uFillTx/>
                <a:latin typeface="Arial"/>
                <a:ea typeface="+mn-ea"/>
                <a:cs typeface="Arial"/>
              </a:rPr>
              <a:t>introduces</a:t>
            </a:r>
            <a:r>
              <a:rPr kumimoji="0" sz="2000" b="1" i="0" u="none" strike="noStrike" kern="1200" cap="none" spc="-15" normalizeH="0" baseline="0" noProof="0" dirty="0">
                <a:ln>
                  <a:noFill/>
                </a:ln>
                <a:solidFill>
                  <a:srgbClr val="FFFFFF"/>
                </a:solidFill>
                <a:effectLst/>
                <a:uLnTx/>
                <a:uFillTx/>
                <a:latin typeface="Arial"/>
                <a:ea typeface="+mn-ea"/>
                <a:cs typeface="Arial"/>
              </a:rPr>
              <a:t> additiona</a:t>
            </a:r>
            <a:r>
              <a:rPr kumimoji="0" sz="2000" b="1" i="0" u="none" strike="noStrike" kern="1200" cap="none" spc="-10" normalizeH="0" baseline="0" noProof="0" dirty="0">
                <a:ln>
                  <a:noFill/>
                </a:ln>
                <a:solidFill>
                  <a:srgbClr val="FFFFFF"/>
                </a:solidFill>
                <a:effectLst/>
                <a:uLnTx/>
                <a:uFillTx/>
                <a:latin typeface="Arial"/>
                <a:ea typeface="+mn-ea"/>
                <a:cs typeface="Arial"/>
              </a:rPr>
              <a:t>l</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information</a:t>
            </a:r>
            <a:r>
              <a:rPr kumimoji="0" sz="2000" b="1" i="0" u="none" strike="noStrike" kern="1200" cap="none" spc="-10" normalizeH="0" baseline="0" noProof="0" dirty="0">
                <a:ln>
                  <a:noFill/>
                </a:ln>
                <a:solidFill>
                  <a:srgbClr val="FFFFFF"/>
                </a:solidFill>
                <a:effectLst/>
                <a:uLnTx/>
                <a:uFillTx/>
                <a:latin typeface="Arial"/>
                <a:ea typeface="+mn-ea"/>
                <a:cs typeface="Arial"/>
              </a:rPr>
              <a:t>,</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offers</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alternative</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interp</a:t>
            </a:r>
            <a:r>
              <a:rPr kumimoji="0" sz="2000" b="1" i="0" u="none" strike="noStrike" kern="1200" cap="none" spc="-5" normalizeH="0" baseline="0" noProof="0" dirty="0">
                <a:ln>
                  <a:noFill/>
                </a:ln>
                <a:solidFill>
                  <a:srgbClr val="FFFFFF"/>
                </a:solidFill>
                <a:effectLst/>
                <a:uLnTx/>
                <a:uFillTx/>
                <a:latin typeface="Arial"/>
                <a:ea typeface="+mn-ea"/>
                <a:cs typeface="Arial"/>
              </a:rPr>
              <a:t>r</a:t>
            </a:r>
            <a:r>
              <a:rPr kumimoji="0" sz="2000" b="1" i="0" u="none" strike="noStrike" kern="1200" cap="none" spc="-15" normalizeH="0" baseline="0" noProof="0" dirty="0">
                <a:ln>
                  <a:noFill/>
                </a:ln>
                <a:solidFill>
                  <a:srgbClr val="FFFFFF"/>
                </a:solidFill>
                <a:effectLst/>
                <a:uLnTx/>
                <a:uFillTx/>
                <a:latin typeface="Arial"/>
                <a:ea typeface="+mn-ea"/>
                <a:cs typeface="Arial"/>
              </a:rPr>
              <a:t>etations</a:t>
            </a:r>
            <a:r>
              <a:rPr kumimoji="0" sz="2000" b="1" i="0" u="none" strike="noStrike" kern="1200" cap="none" spc="-10" normalizeH="0" baseline="0" noProof="0" dirty="0">
                <a:ln>
                  <a:noFill/>
                </a:ln>
                <a:solidFill>
                  <a:srgbClr val="FFFFFF"/>
                </a:solidFill>
                <a:effectLst/>
                <a:uLnTx/>
                <a:uFillTx/>
                <a:latin typeface="Arial"/>
                <a:ea typeface="+mn-ea"/>
                <a:cs typeface="Arial"/>
              </a:rPr>
              <a:t>,</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20" normalizeH="0" baseline="0" noProof="0" dirty="0">
                <a:ln>
                  <a:noFill/>
                </a:ln>
                <a:solidFill>
                  <a:srgbClr val="FFFFFF"/>
                </a:solidFill>
                <a:effectLst/>
                <a:uLnTx/>
                <a:uFillTx/>
                <a:latin typeface="Arial"/>
                <a:ea typeface="+mn-ea"/>
                <a:cs typeface="Arial"/>
              </a:rPr>
              <a:t>and</a:t>
            </a:r>
            <a:r>
              <a:rPr kumimoji="0" sz="2000" b="1" i="0" u="none" strike="noStrike" kern="1200" cap="none" spc="-15" normalizeH="0" baseline="0" noProof="0" dirty="0">
                <a:ln>
                  <a:noFill/>
                </a:ln>
                <a:solidFill>
                  <a:srgbClr val="FFFFFF"/>
                </a:solidFill>
                <a:effectLst/>
                <a:uLnTx/>
                <a:uFillTx/>
                <a:latin typeface="Arial"/>
                <a:ea typeface="+mn-ea"/>
                <a:cs typeface="Arial"/>
              </a:rPr>
              <a:t> creates</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conditions</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fo</a:t>
            </a:r>
            <a:r>
              <a:rPr kumimoji="0" sz="2000" b="1" i="0" u="none" strike="noStrike" kern="1200" cap="none" spc="-10" normalizeH="0" baseline="0" noProof="0" dirty="0">
                <a:ln>
                  <a:noFill/>
                </a:ln>
                <a:solidFill>
                  <a:srgbClr val="FFFFFF"/>
                </a:solidFill>
                <a:effectLst/>
                <a:uLnTx/>
                <a:uFillTx/>
                <a:latin typeface="Arial"/>
                <a:ea typeface="+mn-ea"/>
                <a:cs typeface="Arial"/>
              </a:rPr>
              <a:t>r</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self-reflection</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20" normalizeH="0" baseline="0" noProof="0" dirty="0">
                <a:ln>
                  <a:noFill/>
                </a:ln>
                <a:solidFill>
                  <a:srgbClr val="FFFFFF"/>
                </a:solidFill>
                <a:effectLst/>
                <a:uLnTx/>
                <a:uFillTx/>
                <a:latin typeface="Arial"/>
                <a:ea typeface="+mn-ea"/>
                <a:cs typeface="Arial"/>
              </a:rPr>
              <a:t>an</a:t>
            </a:r>
            <a:r>
              <a:rPr kumimoji="0" sz="2000" b="1" i="0" u="none" strike="noStrike" kern="1200" cap="none" spc="-15" normalizeH="0" baseline="0" noProof="0" dirty="0">
                <a:ln>
                  <a:noFill/>
                </a:ln>
                <a:solidFill>
                  <a:srgbClr val="FFFFFF"/>
                </a:solidFill>
                <a:effectLst/>
                <a:uLnTx/>
                <a:uFillTx/>
                <a:latin typeface="Arial"/>
                <a:ea typeface="+mn-ea"/>
                <a:cs typeface="Arial"/>
              </a:rPr>
              <a:t>d</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15" normalizeH="0" baseline="0" noProof="0" dirty="0">
                <a:ln>
                  <a:noFill/>
                </a:ln>
                <a:solidFill>
                  <a:srgbClr val="FFFFFF"/>
                </a:solidFill>
                <a:effectLst/>
                <a:uLnTx/>
                <a:uFillTx/>
                <a:latin typeface="Arial"/>
                <a:ea typeface="+mn-ea"/>
                <a:cs typeface="Arial"/>
              </a:rPr>
              <a:t>revie</a:t>
            </a:r>
            <a:r>
              <a:rPr kumimoji="0" sz="2000" b="1" i="0" u="none" strike="noStrike" kern="1200" cap="none" spc="-20" normalizeH="0" baseline="0" noProof="0" dirty="0">
                <a:ln>
                  <a:noFill/>
                </a:ln>
                <a:solidFill>
                  <a:srgbClr val="FFFFFF"/>
                </a:solidFill>
                <a:effectLst/>
                <a:uLnTx/>
                <a:uFillTx/>
                <a:latin typeface="Arial"/>
                <a:ea typeface="+mn-ea"/>
                <a:cs typeface="Arial"/>
              </a:rPr>
              <a:t>w</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20" normalizeH="0" baseline="0" noProof="0" dirty="0">
                <a:ln>
                  <a:noFill/>
                </a:ln>
                <a:solidFill>
                  <a:srgbClr val="FFFFFF"/>
                </a:solidFill>
                <a:effectLst/>
                <a:uLnTx/>
                <a:uFillTx/>
                <a:latin typeface="Arial"/>
                <a:ea typeface="+mn-ea"/>
                <a:cs typeface="Arial"/>
              </a:rPr>
              <a:t>o</a:t>
            </a:r>
            <a:r>
              <a:rPr kumimoji="0" sz="2000" b="1" i="0" u="none" strike="noStrike" kern="1200" cap="none" spc="-10" normalizeH="0" baseline="0" noProof="0" dirty="0">
                <a:ln>
                  <a:noFill/>
                </a:ln>
                <a:solidFill>
                  <a:srgbClr val="FFFFFF"/>
                </a:solidFill>
                <a:effectLst/>
                <a:uLnTx/>
                <a:uFillTx/>
                <a:latin typeface="Arial"/>
                <a:ea typeface="+mn-ea"/>
                <a:cs typeface="Arial"/>
              </a:rPr>
              <a:t>f</a:t>
            </a:r>
            <a:r>
              <a:rPr kumimoji="0" sz="2000" b="1" i="0" u="none" strike="noStrike" kern="1200" cap="none" spc="-5" normalizeH="0" baseline="0" noProof="0" dirty="0">
                <a:ln>
                  <a:noFill/>
                </a:ln>
                <a:solidFill>
                  <a:srgbClr val="FFFFFF"/>
                </a:solidFill>
                <a:effectLst/>
                <a:uLnTx/>
                <a:uFillTx/>
                <a:latin typeface="Arial"/>
                <a:ea typeface="+mn-ea"/>
                <a:cs typeface="Arial"/>
              </a:rPr>
              <a:t> </a:t>
            </a:r>
            <a:r>
              <a:rPr kumimoji="0" sz="2000" b="1" i="0" u="none" strike="noStrike" kern="1200" cap="none" spc="-20" normalizeH="0" baseline="0" noProof="0" dirty="0">
                <a:ln>
                  <a:noFill/>
                </a:ln>
                <a:solidFill>
                  <a:srgbClr val="FFFFFF"/>
                </a:solidFill>
                <a:effectLst/>
                <a:uLnTx/>
                <a:uFillTx/>
                <a:latin typeface="Arial"/>
                <a:ea typeface="+mn-ea"/>
                <a:cs typeface="Arial"/>
              </a:rPr>
              <a:t>ideas…</a:t>
            </a:r>
            <a:endParaRPr kumimoji="0" lang="en-GB" sz="2000" b="1" i="0" u="none" strike="noStrike" kern="1200" cap="none" spc="-20" normalizeH="0" baseline="0" noProof="0" dirty="0">
              <a:ln>
                <a:noFill/>
              </a:ln>
              <a:solidFill>
                <a:srgbClr val="FFFFFF"/>
              </a:solidFill>
              <a:effectLst/>
              <a:uLnTx/>
              <a:uFillTx/>
              <a:latin typeface="Arial"/>
              <a:ea typeface="+mn-ea"/>
              <a:cs typeface="Arial"/>
            </a:endParaRPr>
          </a:p>
        </p:txBody>
      </p:sp>
      <p:sp>
        <p:nvSpPr>
          <p:cNvPr id="3" name="object 3"/>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prstGeom prst="rect">
            <a:avLst/>
          </a:prstGeom>
        </p:spPr>
        <p:txBody>
          <a:bodyPr vert="horz" wrap="square" lIns="0" tIns="123108" rIns="0" bIns="0" rtlCol="0">
            <a:noAutofit/>
          </a:bodyPr>
          <a:lstStyle/>
          <a:p>
            <a:pPr marL="4360545" marR="12700" indent="-1637664">
              <a:lnSpc>
                <a:spcPct val="100200"/>
              </a:lnSpc>
            </a:pPr>
            <a:r>
              <a:rPr sz="3600" b="1" spc="-5" dirty="0">
                <a:solidFill>
                  <a:srgbClr val="FFFF00"/>
                </a:solidFill>
                <a:latin typeface="Arial"/>
                <a:cs typeface="Arial"/>
              </a:rPr>
              <a:t>Assessmen</a:t>
            </a:r>
            <a:r>
              <a:rPr sz="3600" b="1" spc="0" dirty="0">
                <a:solidFill>
                  <a:srgbClr val="FFFF00"/>
                </a:solidFill>
                <a:latin typeface="Arial"/>
                <a:cs typeface="Arial"/>
              </a:rPr>
              <a:t>t </a:t>
            </a:r>
            <a:r>
              <a:rPr lang="en-GB" sz="3600" b="1" i="1" spc="-5" dirty="0">
                <a:solidFill>
                  <a:srgbClr val="FFFF00"/>
                </a:solidFill>
                <a:latin typeface="Arial"/>
                <a:cs typeface="Arial"/>
              </a:rPr>
              <a:t>for</a:t>
            </a:r>
            <a:r>
              <a:rPr sz="3600" b="1" i="1" spc="-10" dirty="0">
                <a:solidFill>
                  <a:srgbClr val="FFFF00"/>
                </a:solidFill>
                <a:latin typeface="Arial"/>
                <a:cs typeface="Arial"/>
              </a:rPr>
              <a:t> </a:t>
            </a:r>
            <a:r>
              <a:rPr sz="3600" b="1" spc="-5" dirty="0">
                <a:solidFill>
                  <a:srgbClr val="FFFF00"/>
                </a:solidFill>
                <a:latin typeface="Arial"/>
                <a:cs typeface="Arial"/>
              </a:rPr>
              <a:t>Learning</a:t>
            </a:r>
            <a:r>
              <a:rPr sz="3600" b="1" spc="-5" dirty="0">
                <a:solidFill>
                  <a:srgbClr val="800000"/>
                </a:solidFill>
                <a:latin typeface="Arial"/>
                <a:cs typeface="Arial"/>
              </a:rPr>
              <a:t> </a:t>
            </a:r>
            <a:r>
              <a:rPr sz="3600" b="1" spc="0" dirty="0">
                <a:solidFill>
                  <a:schemeClr val="accent6">
                    <a:lumMod val="40000"/>
                    <a:lumOff val="60000"/>
                  </a:schemeClr>
                </a:solidFill>
                <a:latin typeface="Arial"/>
                <a:cs typeface="Arial"/>
              </a:rPr>
              <a:t>Feedback</a:t>
            </a:r>
            <a:endParaRPr sz="3600" dirty="0">
              <a:solidFill>
                <a:schemeClr val="accent6">
                  <a:lumMod val="40000"/>
                  <a:lumOff val="60000"/>
                </a:schemeClr>
              </a:solidFill>
              <a:latin typeface="Arial"/>
              <a:cs typeface="Arial"/>
            </a:endParaRPr>
          </a:p>
        </p:txBody>
      </p:sp>
    </p:spTree>
    <p:extLst>
      <p:ext uri="{BB962C8B-B14F-4D97-AF65-F5344CB8AC3E}">
        <p14:creationId xmlns:p14="http://schemas.microsoft.com/office/powerpoint/2010/main" val="378881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505940" y="2209800"/>
            <a:ext cx="8072120" cy="3772282"/>
          </a:xfrm>
          <a:prstGeom prst="rect">
            <a:avLst/>
          </a:prstGeom>
        </p:spPr>
        <p:txBody>
          <a:bodyPr vert="horz" wrap="square" lIns="0" tIns="0" rIns="0" bIns="0" rtlCol="0">
            <a:noAutofit/>
          </a:bodyPr>
          <a:lstStyle/>
          <a:p>
            <a:pPr marL="12700" marR="46990" indent="0">
              <a:lnSpc>
                <a:spcPct val="100000"/>
              </a:lnSpc>
              <a:tabLst>
                <a:tab pos="1307465" algn="l"/>
              </a:tabLst>
            </a:pPr>
            <a:r>
              <a:rPr sz="2000" b="1" spc="-15" dirty="0">
                <a:solidFill>
                  <a:srgbClr val="FFFF00"/>
                </a:solidFill>
                <a:latin typeface="Arial"/>
                <a:cs typeface="Arial"/>
              </a:rPr>
              <a:t>I</a:t>
            </a:r>
            <a:r>
              <a:rPr sz="2000" b="1" spc="-10" dirty="0">
                <a:solidFill>
                  <a:srgbClr val="FFFF00"/>
                </a:solidFill>
                <a:latin typeface="Arial"/>
                <a:cs typeface="Arial"/>
              </a:rPr>
              <a:t>f </a:t>
            </a:r>
            <a:r>
              <a:rPr sz="2000" b="1" spc="-15" dirty="0">
                <a:solidFill>
                  <a:srgbClr val="FFFF00"/>
                </a:solidFill>
                <a:latin typeface="Arial"/>
                <a:cs typeface="Arial"/>
              </a:rPr>
              <a:t>all feed</a:t>
            </a:r>
            <a:r>
              <a:rPr sz="2000" b="1" spc="-10" dirty="0">
                <a:solidFill>
                  <a:srgbClr val="FFFF00"/>
                </a:solidFill>
                <a:latin typeface="Arial"/>
                <a:cs typeface="Arial"/>
              </a:rPr>
              <a:t>b</a:t>
            </a:r>
            <a:r>
              <a:rPr sz="2000" b="1" spc="-20" dirty="0">
                <a:solidFill>
                  <a:srgbClr val="FFFF00"/>
                </a:solidFill>
                <a:latin typeface="Arial"/>
                <a:cs typeface="Arial"/>
              </a:rPr>
              <a:t>ac</a:t>
            </a:r>
            <a:r>
              <a:rPr sz="2000" b="1" spc="-15" dirty="0">
                <a:solidFill>
                  <a:srgbClr val="FFFF00"/>
                </a:solidFill>
                <a:latin typeface="Arial"/>
                <a:cs typeface="Arial"/>
              </a:rPr>
              <a:t>k </a:t>
            </a:r>
            <a:r>
              <a:rPr sz="2000" b="1" spc="-20" dirty="0">
                <a:solidFill>
                  <a:srgbClr val="FFFF00"/>
                </a:solidFill>
                <a:latin typeface="Arial"/>
                <a:cs typeface="Arial"/>
              </a:rPr>
              <a:t>doe</a:t>
            </a:r>
            <a:r>
              <a:rPr sz="2000" b="1" spc="-15" dirty="0">
                <a:solidFill>
                  <a:srgbClr val="FFFF00"/>
                </a:solidFill>
                <a:latin typeface="Arial"/>
                <a:cs typeface="Arial"/>
              </a:rPr>
              <a:t>s is </a:t>
            </a:r>
            <a:r>
              <a:rPr sz="2000" b="1" spc="-20" dirty="0">
                <a:solidFill>
                  <a:srgbClr val="FFFF00"/>
                </a:solidFill>
                <a:latin typeface="Arial"/>
                <a:cs typeface="Arial"/>
              </a:rPr>
              <a:t>provid</a:t>
            </a:r>
            <a:r>
              <a:rPr sz="2000" b="1" spc="-15" dirty="0">
                <a:solidFill>
                  <a:srgbClr val="FFFF00"/>
                </a:solidFill>
                <a:latin typeface="Arial"/>
                <a:cs typeface="Arial"/>
              </a:rPr>
              <a:t>e direction fo</a:t>
            </a:r>
            <a:r>
              <a:rPr sz="2000" b="1" spc="-10" dirty="0">
                <a:solidFill>
                  <a:srgbClr val="FFFF00"/>
                </a:solidFill>
                <a:latin typeface="Arial"/>
                <a:cs typeface="Arial"/>
              </a:rPr>
              <a:t>r </a:t>
            </a:r>
            <a:r>
              <a:rPr sz="2000" b="1" spc="-20" dirty="0">
                <a:solidFill>
                  <a:srgbClr val="FFFF00"/>
                </a:solidFill>
                <a:latin typeface="Arial"/>
                <a:cs typeface="Arial"/>
              </a:rPr>
              <a:t>wha</a:t>
            </a:r>
            <a:r>
              <a:rPr sz="2000" b="1" spc="-10" dirty="0">
                <a:solidFill>
                  <a:srgbClr val="FFFF00"/>
                </a:solidFill>
                <a:latin typeface="Arial"/>
                <a:cs typeface="Arial"/>
              </a:rPr>
              <a:t>t </a:t>
            </a:r>
            <a:r>
              <a:rPr sz="2000" b="1" spc="-20" dirty="0">
                <a:solidFill>
                  <a:srgbClr val="FFFF00"/>
                </a:solidFill>
                <a:latin typeface="Arial"/>
                <a:cs typeface="Arial"/>
              </a:rPr>
              <a:t>student</a:t>
            </a:r>
            <a:r>
              <a:rPr sz="2000" b="1" spc="-15" dirty="0">
                <a:solidFill>
                  <a:srgbClr val="FFFF00"/>
                </a:solidFill>
                <a:latin typeface="Arial"/>
                <a:cs typeface="Arial"/>
              </a:rPr>
              <a:t>s </a:t>
            </a:r>
            <a:r>
              <a:rPr sz="2000" b="1" spc="-20" dirty="0">
                <a:solidFill>
                  <a:srgbClr val="FFFF00"/>
                </a:solidFill>
                <a:latin typeface="Arial"/>
                <a:cs typeface="Arial"/>
              </a:rPr>
              <a:t>nee</a:t>
            </a:r>
            <a:r>
              <a:rPr sz="2000" b="1" spc="-15" dirty="0">
                <a:solidFill>
                  <a:srgbClr val="FFFF00"/>
                </a:solidFill>
                <a:latin typeface="Arial"/>
                <a:cs typeface="Arial"/>
              </a:rPr>
              <a:t>d to </a:t>
            </a:r>
            <a:r>
              <a:rPr sz="2000" b="1" spc="-20" dirty="0">
                <a:solidFill>
                  <a:srgbClr val="FFFF00"/>
                </a:solidFill>
                <a:latin typeface="Arial"/>
                <a:cs typeface="Arial"/>
              </a:rPr>
              <a:t>do-</a:t>
            </a:r>
            <a:r>
              <a:rPr sz="2000" b="1" spc="-15" dirty="0">
                <a:solidFill>
                  <a:srgbClr val="FFFF00"/>
                </a:solidFill>
                <a:latin typeface="Arial"/>
                <a:cs typeface="Arial"/>
              </a:rPr>
              <a:t> tha</a:t>
            </a:r>
            <a:r>
              <a:rPr sz="2000" b="1" spc="-10" dirty="0">
                <a:solidFill>
                  <a:srgbClr val="FFFF00"/>
                </a:solidFill>
                <a:latin typeface="Arial"/>
                <a:cs typeface="Arial"/>
              </a:rPr>
              <a:t>t</a:t>
            </a:r>
            <a:r>
              <a:rPr sz="2000" b="1" spc="-5" dirty="0">
                <a:solidFill>
                  <a:srgbClr val="FFFF00"/>
                </a:solidFill>
                <a:latin typeface="Arial"/>
                <a:cs typeface="Arial"/>
              </a:rPr>
              <a:t> </a:t>
            </a:r>
            <a:r>
              <a:rPr sz="2000" b="1" spc="-15" dirty="0">
                <a:solidFill>
                  <a:srgbClr val="FFFF00"/>
                </a:solidFill>
                <a:latin typeface="Arial"/>
                <a:cs typeface="Arial"/>
              </a:rPr>
              <a:t>is</a:t>
            </a:r>
            <a:r>
              <a:rPr sz="2000" b="1" spc="-10" dirty="0">
                <a:solidFill>
                  <a:srgbClr val="FFFF00"/>
                </a:solidFill>
                <a:latin typeface="Arial"/>
                <a:cs typeface="Arial"/>
              </a:rPr>
              <a:t>,</a:t>
            </a:r>
            <a:r>
              <a:rPr sz="2000" b="1" spc="-5" dirty="0">
                <a:solidFill>
                  <a:srgbClr val="FFFF00"/>
                </a:solidFill>
                <a:latin typeface="Arial"/>
                <a:cs typeface="Arial"/>
              </a:rPr>
              <a:t> </a:t>
            </a:r>
            <a:r>
              <a:rPr sz="2000" b="1" spc="-15" dirty="0">
                <a:solidFill>
                  <a:srgbClr val="FFFF00"/>
                </a:solidFill>
                <a:latin typeface="Arial"/>
                <a:cs typeface="Arial"/>
              </a:rPr>
              <a:t>the</a:t>
            </a:r>
            <a:r>
              <a:rPr sz="2000" b="1" spc="-5" dirty="0">
                <a:solidFill>
                  <a:srgbClr val="FFFF00"/>
                </a:solidFill>
                <a:latin typeface="Arial"/>
                <a:cs typeface="Arial"/>
              </a:rPr>
              <a:t> </a:t>
            </a:r>
            <a:r>
              <a:rPr sz="2000" b="1" spc="-20" dirty="0">
                <a:solidFill>
                  <a:srgbClr val="FFFF00"/>
                </a:solidFill>
                <a:latin typeface="Arial"/>
                <a:cs typeface="Arial"/>
              </a:rPr>
              <a:t>feedbac</a:t>
            </a:r>
            <a:r>
              <a:rPr sz="2000" b="1" spc="-15" dirty="0">
                <a:solidFill>
                  <a:srgbClr val="FFFF00"/>
                </a:solidFill>
                <a:latin typeface="Arial"/>
                <a:cs typeface="Arial"/>
              </a:rPr>
              <a:t>k</a:t>
            </a:r>
            <a:r>
              <a:rPr sz="2000" b="1" spc="-5" dirty="0">
                <a:solidFill>
                  <a:srgbClr val="FFFF00"/>
                </a:solidFill>
                <a:latin typeface="Arial"/>
                <a:cs typeface="Arial"/>
              </a:rPr>
              <a:t> </a:t>
            </a:r>
            <a:r>
              <a:rPr sz="2000" b="1" spc="-20" dirty="0">
                <a:solidFill>
                  <a:srgbClr val="FFFF00"/>
                </a:solidFill>
                <a:latin typeface="Arial"/>
                <a:cs typeface="Arial"/>
              </a:rPr>
              <a:t>doesn’</a:t>
            </a:r>
            <a:r>
              <a:rPr sz="2000" b="1" spc="-10" dirty="0">
                <a:solidFill>
                  <a:srgbClr val="FFFF00"/>
                </a:solidFill>
                <a:latin typeface="Arial"/>
                <a:cs typeface="Arial"/>
              </a:rPr>
              <a:t>t</a:t>
            </a:r>
            <a:r>
              <a:rPr sz="2000" b="1" spc="-5" dirty="0">
                <a:solidFill>
                  <a:srgbClr val="FFFF00"/>
                </a:solidFill>
                <a:latin typeface="Arial"/>
                <a:cs typeface="Arial"/>
              </a:rPr>
              <a:t> </a:t>
            </a:r>
            <a:r>
              <a:rPr sz="2000" b="1" spc="-15" dirty="0">
                <a:solidFill>
                  <a:srgbClr val="FFFF00"/>
                </a:solidFill>
                <a:latin typeface="Arial"/>
                <a:cs typeface="Arial"/>
              </a:rPr>
              <a:t>refe</a:t>
            </a:r>
            <a:r>
              <a:rPr sz="2000" b="1" spc="-10" dirty="0">
                <a:solidFill>
                  <a:srgbClr val="FFFF00"/>
                </a:solidFill>
                <a:latin typeface="Arial"/>
                <a:cs typeface="Arial"/>
              </a:rPr>
              <a:t>r</a:t>
            </a:r>
            <a:r>
              <a:rPr sz="2000" b="1" spc="-5" dirty="0">
                <a:solidFill>
                  <a:srgbClr val="FFFF00"/>
                </a:solidFill>
                <a:latin typeface="Arial"/>
                <a:cs typeface="Arial"/>
              </a:rPr>
              <a:t> </a:t>
            </a:r>
            <a:r>
              <a:rPr sz="2000" b="1" spc="-15" dirty="0">
                <a:solidFill>
                  <a:srgbClr val="FFFF00"/>
                </a:solidFill>
                <a:latin typeface="Arial"/>
                <a:cs typeface="Arial"/>
              </a:rPr>
              <a:t>to</a:t>
            </a:r>
            <a:r>
              <a:rPr sz="2000" b="1" spc="-5" dirty="0">
                <a:solidFill>
                  <a:srgbClr val="FFFF00"/>
                </a:solidFill>
                <a:latin typeface="Arial"/>
                <a:cs typeface="Arial"/>
              </a:rPr>
              <a:t> </a:t>
            </a:r>
            <a:r>
              <a:rPr sz="2000" b="1" spc="-20" dirty="0">
                <a:solidFill>
                  <a:srgbClr val="FFFF00"/>
                </a:solidFill>
                <a:latin typeface="Arial"/>
                <a:cs typeface="Arial"/>
              </a:rPr>
              <a:t>students</a:t>
            </a:r>
            <a:r>
              <a:rPr sz="2000" b="1" spc="-10" dirty="0">
                <a:solidFill>
                  <a:srgbClr val="FFFF00"/>
                </a:solidFill>
                <a:latin typeface="Arial"/>
                <a:cs typeface="Arial"/>
              </a:rPr>
              <a:t>’</a:t>
            </a:r>
            <a:r>
              <a:rPr sz="2000" b="1" spc="-5" dirty="0">
                <a:solidFill>
                  <a:srgbClr val="FFFF00"/>
                </a:solidFill>
                <a:latin typeface="Arial"/>
                <a:cs typeface="Arial"/>
              </a:rPr>
              <a:t> </a:t>
            </a:r>
            <a:r>
              <a:rPr sz="2000" b="1" spc="-20" dirty="0">
                <a:solidFill>
                  <a:srgbClr val="FFFF00"/>
                </a:solidFill>
                <a:latin typeface="Arial"/>
                <a:cs typeface="Arial"/>
              </a:rPr>
              <a:t>ow</a:t>
            </a:r>
            <a:r>
              <a:rPr sz="2000" b="1" spc="-15" dirty="0">
                <a:solidFill>
                  <a:srgbClr val="FFFF00"/>
                </a:solidFill>
                <a:latin typeface="Arial"/>
                <a:cs typeface="Arial"/>
              </a:rPr>
              <a:t>n</a:t>
            </a:r>
            <a:r>
              <a:rPr sz="2000" b="1" spc="-5" dirty="0">
                <a:solidFill>
                  <a:srgbClr val="FFFF00"/>
                </a:solidFill>
                <a:latin typeface="Arial"/>
                <a:cs typeface="Arial"/>
              </a:rPr>
              <a:t> </a:t>
            </a:r>
            <a:r>
              <a:rPr sz="2000" b="1" spc="-15" dirty="0">
                <a:solidFill>
                  <a:srgbClr val="FFFF00"/>
                </a:solidFill>
                <a:latin typeface="Arial"/>
                <a:cs typeface="Arial"/>
              </a:rPr>
              <a:t>roles</a:t>
            </a:r>
            <a:r>
              <a:rPr sz="2000" b="1" spc="-5" dirty="0">
                <a:solidFill>
                  <a:srgbClr val="FFFF00"/>
                </a:solidFill>
                <a:latin typeface="Arial"/>
                <a:cs typeface="Arial"/>
              </a:rPr>
              <a:t> </a:t>
            </a:r>
            <a:r>
              <a:rPr sz="2000" b="1" spc="-15" dirty="0">
                <a:solidFill>
                  <a:srgbClr val="FFFF00"/>
                </a:solidFill>
                <a:latin typeface="Arial"/>
                <a:cs typeface="Arial"/>
              </a:rPr>
              <a:t>in </a:t>
            </a:r>
            <a:r>
              <a:rPr sz="2000" b="1" spc="-20" dirty="0">
                <a:solidFill>
                  <a:srgbClr val="FFFF00"/>
                </a:solidFill>
                <a:latin typeface="Arial"/>
                <a:cs typeface="Arial"/>
              </a:rPr>
              <a:t> movin</a:t>
            </a:r>
            <a:r>
              <a:rPr sz="2000" b="1" spc="-15" dirty="0">
                <a:solidFill>
                  <a:srgbClr val="FFFF00"/>
                </a:solidFill>
                <a:latin typeface="Arial"/>
                <a:cs typeface="Arial"/>
              </a:rPr>
              <a:t>g</a:t>
            </a:r>
            <a:r>
              <a:rPr sz="2000" b="1" spc="-5" dirty="0">
                <a:solidFill>
                  <a:srgbClr val="FFFF00"/>
                </a:solidFill>
                <a:latin typeface="Arial"/>
                <a:cs typeface="Arial"/>
              </a:rPr>
              <a:t> </a:t>
            </a:r>
            <a:r>
              <a:rPr sz="2000" b="1" spc="-20" dirty="0">
                <a:solidFill>
                  <a:srgbClr val="FFFF00"/>
                </a:solidFill>
                <a:latin typeface="Arial"/>
                <a:cs typeface="Arial"/>
              </a:rPr>
              <a:t>forwar</a:t>
            </a:r>
            <a:r>
              <a:rPr sz="2000" b="1" spc="-15" dirty="0">
                <a:solidFill>
                  <a:srgbClr val="FFFF00"/>
                </a:solidFill>
                <a:latin typeface="Arial"/>
                <a:cs typeface="Arial"/>
              </a:rPr>
              <a:t>d</a:t>
            </a:r>
            <a:r>
              <a:rPr sz="2000" b="1" spc="-5" dirty="0">
                <a:solidFill>
                  <a:srgbClr val="FFFF00"/>
                </a:solidFill>
                <a:latin typeface="Arial"/>
                <a:cs typeface="Arial"/>
              </a:rPr>
              <a:t> </a:t>
            </a:r>
            <a:r>
              <a:rPr sz="2000" b="1" spc="-15" dirty="0">
                <a:solidFill>
                  <a:srgbClr val="FFFF00"/>
                </a:solidFill>
                <a:latin typeface="Arial"/>
                <a:cs typeface="Arial"/>
              </a:rPr>
              <a:t>to</a:t>
            </a:r>
            <a:r>
              <a:rPr sz="2000" b="1" spc="-5" dirty="0">
                <a:solidFill>
                  <a:srgbClr val="FFFF00"/>
                </a:solidFill>
                <a:latin typeface="Arial"/>
                <a:cs typeface="Arial"/>
              </a:rPr>
              <a:t> </a:t>
            </a:r>
            <a:r>
              <a:rPr sz="2000" b="1" spc="-15" dirty="0">
                <a:solidFill>
                  <a:srgbClr val="FFFF00"/>
                </a:solidFill>
                <a:latin typeface="Arial"/>
                <a:cs typeface="Arial"/>
              </a:rPr>
              <a:t>the</a:t>
            </a:r>
            <a:r>
              <a:rPr sz="2000" b="1" spc="-5" dirty="0">
                <a:solidFill>
                  <a:srgbClr val="FFFF00"/>
                </a:solidFill>
                <a:latin typeface="Arial"/>
                <a:cs typeface="Arial"/>
              </a:rPr>
              <a:t> </a:t>
            </a:r>
            <a:r>
              <a:rPr sz="2000" b="1" spc="-20" dirty="0">
                <a:solidFill>
                  <a:srgbClr val="FFFF00"/>
                </a:solidFill>
                <a:latin typeface="Arial"/>
                <a:cs typeface="Arial"/>
              </a:rPr>
              <a:t>nex</a:t>
            </a:r>
            <a:r>
              <a:rPr sz="2000" b="1" spc="-10" dirty="0">
                <a:solidFill>
                  <a:srgbClr val="FFFF00"/>
                </a:solidFill>
                <a:latin typeface="Arial"/>
                <a:cs typeface="Arial"/>
              </a:rPr>
              <a:t>t</a:t>
            </a:r>
            <a:r>
              <a:rPr sz="2000" b="1" spc="-5" dirty="0">
                <a:solidFill>
                  <a:srgbClr val="FFFF00"/>
                </a:solidFill>
                <a:latin typeface="Arial"/>
                <a:cs typeface="Arial"/>
              </a:rPr>
              <a:t> </a:t>
            </a:r>
            <a:r>
              <a:rPr sz="2000" b="1" spc="-15" dirty="0">
                <a:solidFill>
                  <a:srgbClr val="FFFF00"/>
                </a:solidFill>
                <a:latin typeface="Arial"/>
                <a:cs typeface="Arial"/>
              </a:rPr>
              <a:t>learning-they</a:t>
            </a:r>
            <a:r>
              <a:rPr sz="2000" b="1" spc="-5" dirty="0">
                <a:solidFill>
                  <a:srgbClr val="FFFF00"/>
                </a:solidFill>
                <a:latin typeface="Arial"/>
                <a:cs typeface="Arial"/>
              </a:rPr>
              <a:t> </a:t>
            </a:r>
            <a:r>
              <a:rPr sz="2000" b="1" spc="-15" dirty="0">
                <a:solidFill>
                  <a:srgbClr val="FFFF00"/>
                </a:solidFill>
                <a:latin typeface="Arial"/>
                <a:cs typeface="Arial"/>
              </a:rPr>
              <a:t>wil</a:t>
            </a:r>
            <a:r>
              <a:rPr sz="2000" b="1" spc="-10" dirty="0">
                <a:solidFill>
                  <a:srgbClr val="FFFF00"/>
                </a:solidFill>
                <a:latin typeface="Arial"/>
                <a:cs typeface="Arial"/>
              </a:rPr>
              <a:t>l</a:t>
            </a:r>
            <a:r>
              <a:rPr sz="2000" b="1" spc="-5" dirty="0">
                <a:solidFill>
                  <a:srgbClr val="FFFF00"/>
                </a:solidFill>
                <a:latin typeface="Arial"/>
                <a:cs typeface="Arial"/>
              </a:rPr>
              <a:t> </a:t>
            </a:r>
            <a:r>
              <a:rPr sz="2000" b="1" spc="-15" dirty="0">
                <a:solidFill>
                  <a:srgbClr val="FFFF00"/>
                </a:solidFill>
                <a:latin typeface="Arial"/>
                <a:cs typeface="Arial"/>
              </a:rPr>
              <a:t>perpetually</a:t>
            </a:r>
            <a:r>
              <a:rPr sz="2000" b="1" spc="-5" dirty="0">
                <a:solidFill>
                  <a:srgbClr val="FFFF00"/>
                </a:solidFill>
                <a:latin typeface="Arial"/>
                <a:cs typeface="Arial"/>
              </a:rPr>
              <a:t> </a:t>
            </a:r>
            <a:r>
              <a:rPr sz="2000" b="1" spc="-20" dirty="0">
                <a:solidFill>
                  <a:srgbClr val="FFFF00"/>
                </a:solidFill>
                <a:latin typeface="Arial"/>
                <a:cs typeface="Arial"/>
              </a:rPr>
              <a:t>ask</a:t>
            </a:r>
            <a:r>
              <a:rPr sz="2000" b="1" spc="-15" dirty="0">
                <a:solidFill>
                  <a:srgbClr val="FFFF00"/>
                </a:solidFill>
                <a:latin typeface="Arial"/>
                <a:cs typeface="Arial"/>
              </a:rPr>
              <a:t> questions</a:t>
            </a:r>
            <a:r>
              <a:rPr sz="2000" b="1" spc="-5" dirty="0">
                <a:solidFill>
                  <a:srgbClr val="FFFF00"/>
                </a:solidFill>
                <a:latin typeface="Arial"/>
                <a:cs typeface="Arial"/>
              </a:rPr>
              <a:t> </a:t>
            </a:r>
            <a:r>
              <a:rPr sz="2000" b="1" spc="-15" dirty="0">
                <a:solidFill>
                  <a:srgbClr val="FFFF00"/>
                </a:solidFill>
                <a:latin typeface="Arial"/>
                <a:cs typeface="Arial"/>
              </a:rPr>
              <a:t>like</a:t>
            </a:r>
            <a:r>
              <a:rPr sz="2000" b="1" spc="-5" dirty="0">
                <a:solidFill>
                  <a:srgbClr val="FFFF00"/>
                </a:solidFill>
                <a:latin typeface="Arial"/>
                <a:cs typeface="Arial"/>
              </a:rPr>
              <a:t> </a:t>
            </a:r>
            <a:r>
              <a:rPr sz="2000" b="1" spc="-15" dirty="0">
                <a:solidFill>
                  <a:srgbClr val="FFFF00"/>
                </a:solidFill>
                <a:latin typeface="Arial"/>
                <a:cs typeface="Arial"/>
              </a:rPr>
              <a:t>Is</a:t>
            </a:r>
            <a:r>
              <a:rPr sz="2000" b="1" spc="-5" dirty="0">
                <a:solidFill>
                  <a:srgbClr val="FFFF00"/>
                </a:solidFill>
                <a:latin typeface="Arial"/>
                <a:cs typeface="Arial"/>
              </a:rPr>
              <a:t> </a:t>
            </a:r>
            <a:r>
              <a:rPr sz="2000" b="1" spc="-15" dirty="0">
                <a:solidFill>
                  <a:srgbClr val="FFFF00"/>
                </a:solidFill>
                <a:latin typeface="Arial"/>
                <a:cs typeface="Arial"/>
              </a:rPr>
              <a:t>this</a:t>
            </a:r>
            <a:r>
              <a:rPr sz="2000" b="1" spc="-5" dirty="0">
                <a:solidFill>
                  <a:srgbClr val="FFFF00"/>
                </a:solidFill>
                <a:latin typeface="Arial"/>
                <a:cs typeface="Arial"/>
              </a:rPr>
              <a:t> </a:t>
            </a:r>
            <a:r>
              <a:rPr sz="2000" b="1" spc="-15" dirty="0">
                <a:solidFill>
                  <a:srgbClr val="FFFF00"/>
                </a:solidFill>
                <a:latin typeface="Arial"/>
                <a:cs typeface="Arial"/>
              </a:rPr>
              <a:t>right?</a:t>
            </a:r>
            <a:r>
              <a:rPr sz="2000" b="1" spc="-5" dirty="0">
                <a:solidFill>
                  <a:srgbClr val="FFFF00"/>
                </a:solidFill>
                <a:latin typeface="Arial"/>
                <a:cs typeface="Arial"/>
              </a:rPr>
              <a:t> </a:t>
            </a:r>
            <a:r>
              <a:rPr sz="2000" b="1" spc="-15" dirty="0">
                <a:solidFill>
                  <a:srgbClr val="FFFF00"/>
                </a:solidFill>
                <a:latin typeface="Arial"/>
                <a:cs typeface="Arial"/>
              </a:rPr>
              <a:t>Is</a:t>
            </a:r>
            <a:r>
              <a:rPr sz="2000" b="1" spc="-10" dirty="0">
                <a:solidFill>
                  <a:srgbClr val="FFFF00"/>
                </a:solidFill>
                <a:latin typeface="Arial"/>
                <a:cs typeface="Arial"/>
              </a:rPr>
              <a:t> </a:t>
            </a:r>
            <a:r>
              <a:rPr sz="2000" b="1" spc="-15" dirty="0">
                <a:solidFill>
                  <a:srgbClr val="FFFF00"/>
                </a:solidFill>
                <a:latin typeface="Arial"/>
                <a:cs typeface="Arial"/>
              </a:rPr>
              <a:t>this </a:t>
            </a:r>
            <a:r>
              <a:rPr sz="2000" b="1" spc="-20" dirty="0">
                <a:solidFill>
                  <a:srgbClr val="FFFF00"/>
                </a:solidFill>
                <a:latin typeface="Arial"/>
                <a:cs typeface="Arial"/>
              </a:rPr>
              <a:t>wha</a:t>
            </a:r>
            <a:r>
              <a:rPr sz="2000" b="1" spc="-10" dirty="0">
                <a:solidFill>
                  <a:srgbClr val="FFFF00"/>
                </a:solidFill>
                <a:latin typeface="Arial"/>
                <a:cs typeface="Arial"/>
              </a:rPr>
              <a:t>t </a:t>
            </a:r>
            <a:r>
              <a:rPr sz="2000" b="1" spc="-20" dirty="0">
                <a:solidFill>
                  <a:srgbClr val="FFFF00"/>
                </a:solidFill>
                <a:latin typeface="Arial"/>
                <a:cs typeface="Arial"/>
              </a:rPr>
              <a:t>yo</a:t>
            </a:r>
            <a:r>
              <a:rPr sz="2000" b="1" spc="-15" dirty="0">
                <a:solidFill>
                  <a:srgbClr val="FFFF00"/>
                </a:solidFill>
                <a:latin typeface="Arial"/>
                <a:cs typeface="Arial"/>
              </a:rPr>
              <a:t>u </a:t>
            </a:r>
            <a:r>
              <a:rPr sz="2000" b="1" spc="-20" dirty="0">
                <a:solidFill>
                  <a:srgbClr val="FFFF00"/>
                </a:solidFill>
                <a:latin typeface="Arial"/>
                <a:cs typeface="Arial"/>
              </a:rPr>
              <a:t>want</a:t>
            </a:r>
            <a:r>
              <a:rPr sz="2000" b="1" spc="-15" dirty="0">
                <a:solidFill>
                  <a:srgbClr val="FFFF00"/>
                </a:solidFill>
                <a:latin typeface="Arial"/>
                <a:cs typeface="Arial"/>
              </a:rPr>
              <a:t>? </a:t>
            </a:r>
            <a:endParaRPr lang="en-GB" sz="2000" b="1" spc="-15" dirty="0">
              <a:solidFill>
                <a:srgbClr val="FFFF00"/>
              </a:solidFill>
              <a:latin typeface="Arial"/>
              <a:cs typeface="Arial"/>
            </a:endParaRPr>
          </a:p>
          <a:p>
            <a:pPr marL="12700" marR="46990" indent="0">
              <a:lnSpc>
                <a:spcPct val="100000"/>
              </a:lnSpc>
              <a:tabLst>
                <a:tab pos="1307465" algn="l"/>
              </a:tabLst>
            </a:pPr>
            <a:endParaRPr lang="en-GB" sz="2000" b="1" spc="-15" dirty="0">
              <a:solidFill>
                <a:srgbClr val="FFFF00"/>
              </a:solidFill>
              <a:latin typeface="Arial"/>
              <a:cs typeface="Arial"/>
            </a:endParaRPr>
          </a:p>
          <a:p>
            <a:pPr marL="12700" marR="46990" indent="0">
              <a:lnSpc>
                <a:spcPct val="100000"/>
              </a:lnSpc>
              <a:tabLst>
                <a:tab pos="1307465" algn="l"/>
              </a:tabLst>
            </a:pPr>
            <a:r>
              <a:rPr sz="2000" b="1" spc="-15" dirty="0">
                <a:solidFill>
                  <a:schemeClr val="bg1"/>
                </a:solidFill>
                <a:latin typeface="Arial"/>
                <a:cs typeface="Arial"/>
              </a:rPr>
              <a:t>Rather, feed</a:t>
            </a:r>
            <a:r>
              <a:rPr sz="2000" b="1" spc="-5" dirty="0">
                <a:solidFill>
                  <a:schemeClr val="bg1"/>
                </a:solidFill>
                <a:latin typeface="Arial"/>
                <a:cs typeface="Arial"/>
              </a:rPr>
              <a:t>b</a:t>
            </a:r>
            <a:r>
              <a:rPr sz="2000" b="1" spc="-15" dirty="0">
                <a:solidFill>
                  <a:schemeClr val="bg1"/>
                </a:solidFill>
                <a:latin typeface="Arial"/>
                <a:cs typeface="Arial"/>
              </a:rPr>
              <a:t>ack </a:t>
            </a:r>
            <a:r>
              <a:rPr sz="2000" b="1" spc="-10" dirty="0">
                <a:solidFill>
                  <a:schemeClr val="bg1"/>
                </a:solidFill>
                <a:latin typeface="Arial"/>
                <a:cs typeface="Arial"/>
              </a:rPr>
              <a:t>in </a:t>
            </a:r>
            <a:r>
              <a:rPr sz="2000" b="1" spc="-15" dirty="0">
                <a:solidFill>
                  <a:schemeClr val="bg1"/>
                </a:solidFill>
                <a:latin typeface="Arial"/>
                <a:cs typeface="Arial"/>
              </a:rPr>
              <a:t>assessment </a:t>
            </a:r>
            <a:r>
              <a:rPr sz="2000" b="1" i="1" spc="-20" dirty="0">
                <a:solidFill>
                  <a:schemeClr val="bg1"/>
                </a:solidFill>
                <a:latin typeface="Arial"/>
                <a:cs typeface="Arial"/>
              </a:rPr>
              <a:t>a</a:t>
            </a:r>
            <a:r>
              <a:rPr sz="2000" b="1" i="1" spc="-15" dirty="0">
                <a:solidFill>
                  <a:schemeClr val="bg1"/>
                </a:solidFill>
                <a:latin typeface="Arial"/>
                <a:cs typeface="Arial"/>
              </a:rPr>
              <a:t>s</a:t>
            </a:r>
            <a:r>
              <a:rPr sz="2000" b="1" i="1" spc="-10" dirty="0">
                <a:solidFill>
                  <a:schemeClr val="bg1"/>
                </a:solidFill>
                <a:latin typeface="Arial"/>
                <a:cs typeface="Arial"/>
              </a:rPr>
              <a:t> </a:t>
            </a:r>
            <a:r>
              <a:rPr sz="2000" b="1" spc="-10" dirty="0">
                <a:solidFill>
                  <a:schemeClr val="bg1"/>
                </a:solidFill>
                <a:latin typeface="Arial"/>
                <a:cs typeface="Arial"/>
              </a:rPr>
              <a:t>learning</a:t>
            </a:r>
            <a:r>
              <a:rPr sz="2000" b="1" spc="-5" dirty="0">
                <a:solidFill>
                  <a:schemeClr val="bg1"/>
                </a:solidFill>
                <a:latin typeface="Arial"/>
                <a:cs typeface="Arial"/>
              </a:rPr>
              <a:t> </a:t>
            </a:r>
            <a:r>
              <a:rPr sz="2000" b="1" spc="-15" dirty="0">
                <a:solidFill>
                  <a:schemeClr val="bg1"/>
                </a:solidFill>
                <a:latin typeface="Arial"/>
                <a:cs typeface="Arial"/>
              </a:rPr>
              <a:t>encourages</a:t>
            </a:r>
            <a:r>
              <a:rPr sz="2000" b="1" spc="-5" dirty="0">
                <a:solidFill>
                  <a:schemeClr val="bg1"/>
                </a:solidFill>
                <a:latin typeface="Arial"/>
                <a:cs typeface="Arial"/>
              </a:rPr>
              <a:t> </a:t>
            </a:r>
            <a:r>
              <a:rPr sz="2000" b="1" spc="-15" dirty="0">
                <a:solidFill>
                  <a:schemeClr val="bg1"/>
                </a:solidFill>
                <a:latin typeface="Arial"/>
                <a:cs typeface="Arial"/>
              </a:rPr>
              <a:t>students</a:t>
            </a:r>
            <a:r>
              <a:rPr sz="2000" b="1" spc="-5" dirty="0">
                <a:solidFill>
                  <a:schemeClr val="bg1"/>
                </a:solidFill>
                <a:latin typeface="Arial"/>
                <a:cs typeface="Arial"/>
              </a:rPr>
              <a:t> </a:t>
            </a:r>
            <a:r>
              <a:rPr sz="2000" b="1" spc="-10" dirty="0">
                <a:solidFill>
                  <a:schemeClr val="bg1"/>
                </a:solidFill>
                <a:latin typeface="Arial"/>
                <a:cs typeface="Arial"/>
              </a:rPr>
              <a:t>to</a:t>
            </a:r>
            <a:r>
              <a:rPr sz="2000" b="1" spc="-5" dirty="0">
                <a:solidFill>
                  <a:schemeClr val="bg1"/>
                </a:solidFill>
                <a:latin typeface="Arial"/>
                <a:cs typeface="Arial"/>
              </a:rPr>
              <a:t> </a:t>
            </a:r>
            <a:r>
              <a:rPr sz="2000" b="1" spc="-15" dirty="0">
                <a:solidFill>
                  <a:schemeClr val="bg1"/>
                </a:solidFill>
                <a:latin typeface="Arial"/>
                <a:cs typeface="Arial"/>
              </a:rPr>
              <a:t>focus</a:t>
            </a:r>
            <a:r>
              <a:rPr sz="2000" b="1" spc="-10" dirty="0">
                <a:solidFill>
                  <a:schemeClr val="bg1"/>
                </a:solidFill>
                <a:latin typeface="Arial"/>
                <a:cs typeface="Arial"/>
              </a:rPr>
              <a:t> </a:t>
            </a:r>
            <a:r>
              <a:rPr sz="2000" b="1" spc="-15" dirty="0">
                <a:solidFill>
                  <a:schemeClr val="bg1"/>
                </a:solidFill>
                <a:latin typeface="Arial"/>
                <a:cs typeface="Arial"/>
              </a:rPr>
              <a:t>thei</a:t>
            </a:r>
            <a:r>
              <a:rPr sz="2000" b="1" spc="-10" dirty="0">
                <a:solidFill>
                  <a:schemeClr val="bg1"/>
                </a:solidFill>
                <a:latin typeface="Arial"/>
                <a:cs typeface="Arial"/>
              </a:rPr>
              <a:t>r </a:t>
            </a:r>
            <a:r>
              <a:rPr sz="2000" b="1" spc="-15" dirty="0">
                <a:solidFill>
                  <a:schemeClr val="bg1"/>
                </a:solidFill>
                <a:latin typeface="Arial"/>
                <a:cs typeface="Arial"/>
              </a:rPr>
              <a:t>attention </a:t>
            </a:r>
            <a:r>
              <a:rPr sz="2000" b="1" spc="-20" dirty="0">
                <a:solidFill>
                  <a:schemeClr val="bg1"/>
                </a:solidFill>
                <a:latin typeface="Arial"/>
                <a:cs typeface="Arial"/>
              </a:rPr>
              <a:t>o</a:t>
            </a:r>
            <a:r>
              <a:rPr sz="2000" b="1" spc="-15" dirty="0">
                <a:solidFill>
                  <a:schemeClr val="bg1"/>
                </a:solidFill>
                <a:latin typeface="Arial"/>
                <a:cs typeface="Arial"/>
              </a:rPr>
              <a:t>n the task</a:t>
            </a:r>
            <a:r>
              <a:rPr sz="2000" b="1" spc="-10" dirty="0">
                <a:solidFill>
                  <a:schemeClr val="bg1"/>
                </a:solidFill>
                <a:latin typeface="Arial"/>
                <a:cs typeface="Arial"/>
              </a:rPr>
              <a:t>, </a:t>
            </a:r>
            <a:r>
              <a:rPr sz="2000" b="1" spc="-15" dirty="0">
                <a:solidFill>
                  <a:schemeClr val="bg1"/>
                </a:solidFill>
                <a:latin typeface="Arial"/>
                <a:cs typeface="Arial"/>
              </a:rPr>
              <a:t>rathe</a:t>
            </a:r>
            <a:r>
              <a:rPr sz="2000" b="1" spc="-10" dirty="0">
                <a:solidFill>
                  <a:schemeClr val="bg1"/>
                </a:solidFill>
                <a:latin typeface="Arial"/>
                <a:cs typeface="Arial"/>
              </a:rPr>
              <a:t>r </a:t>
            </a:r>
            <a:r>
              <a:rPr sz="2000" b="1" spc="-15" dirty="0">
                <a:solidFill>
                  <a:schemeClr val="bg1"/>
                </a:solidFill>
                <a:latin typeface="Arial"/>
                <a:cs typeface="Arial"/>
              </a:rPr>
              <a:t>than </a:t>
            </a:r>
            <a:r>
              <a:rPr sz="2000" b="1" spc="-20" dirty="0">
                <a:solidFill>
                  <a:schemeClr val="bg1"/>
                </a:solidFill>
                <a:latin typeface="Arial"/>
                <a:cs typeface="Arial"/>
              </a:rPr>
              <a:t>o</a:t>
            </a:r>
            <a:r>
              <a:rPr sz="2000" b="1" spc="-15" dirty="0">
                <a:solidFill>
                  <a:schemeClr val="bg1"/>
                </a:solidFill>
                <a:latin typeface="Arial"/>
                <a:cs typeface="Arial"/>
              </a:rPr>
              <a:t>n getting the </a:t>
            </a:r>
            <a:r>
              <a:rPr sz="2000" b="1" spc="-20" dirty="0">
                <a:solidFill>
                  <a:schemeClr val="bg1"/>
                </a:solidFill>
                <a:latin typeface="Arial"/>
                <a:cs typeface="Arial"/>
              </a:rPr>
              <a:t>answe</a:t>
            </a:r>
            <a:r>
              <a:rPr sz="2000" b="1" spc="-10" dirty="0">
                <a:solidFill>
                  <a:schemeClr val="bg1"/>
                </a:solidFill>
                <a:latin typeface="Arial"/>
                <a:cs typeface="Arial"/>
              </a:rPr>
              <a:t>r </a:t>
            </a:r>
            <a:r>
              <a:rPr sz="2000" b="1" spc="-15" dirty="0">
                <a:solidFill>
                  <a:schemeClr val="bg1"/>
                </a:solidFill>
                <a:latin typeface="Arial"/>
                <a:cs typeface="Arial"/>
              </a:rPr>
              <a:t>right. I</a:t>
            </a:r>
            <a:r>
              <a:rPr sz="2000" b="1" spc="-10" dirty="0">
                <a:solidFill>
                  <a:schemeClr val="bg1"/>
                </a:solidFill>
                <a:latin typeface="Arial"/>
                <a:cs typeface="Arial"/>
              </a:rPr>
              <a:t>t</a:t>
            </a:r>
            <a:r>
              <a:rPr sz="2000" b="1" spc="-5" dirty="0">
                <a:solidFill>
                  <a:schemeClr val="bg1"/>
                </a:solidFill>
                <a:latin typeface="Arial"/>
                <a:cs typeface="Arial"/>
              </a:rPr>
              <a:t> </a:t>
            </a:r>
            <a:r>
              <a:rPr sz="2000" b="1" spc="-20" dirty="0">
                <a:solidFill>
                  <a:schemeClr val="bg1"/>
                </a:solidFill>
                <a:latin typeface="Arial"/>
                <a:cs typeface="Arial"/>
              </a:rPr>
              <a:t>provide</a:t>
            </a:r>
            <a:r>
              <a:rPr sz="2000" b="1" spc="-15" dirty="0">
                <a:solidFill>
                  <a:schemeClr val="bg1"/>
                </a:solidFill>
                <a:latin typeface="Arial"/>
                <a:cs typeface="Arial"/>
              </a:rPr>
              <a:t>s</a:t>
            </a:r>
            <a:r>
              <a:rPr sz="2000" b="1" spc="-5" dirty="0">
                <a:solidFill>
                  <a:schemeClr val="bg1"/>
                </a:solidFill>
                <a:latin typeface="Arial"/>
                <a:cs typeface="Arial"/>
              </a:rPr>
              <a:t> </a:t>
            </a:r>
            <a:r>
              <a:rPr sz="2000" b="1" spc="-15" dirty="0">
                <a:solidFill>
                  <a:schemeClr val="bg1"/>
                </a:solidFill>
                <a:latin typeface="Arial"/>
                <a:cs typeface="Arial"/>
              </a:rPr>
              <a:t>the</a:t>
            </a:r>
            <a:r>
              <a:rPr sz="2000" b="1" spc="-20" dirty="0">
                <a:solidFill>
                  <a:schemeClr val="bg1"/>
                </a:solidFill>
                <a:latin typeface="Arial"/>
                <a:cs typeface="Arial"/>
              </a:rPr>
              <a:t>m</a:t>
            </a:r>
            <a:r>
              <a:rPr sz="2000" b="1" spc="-5" dirty="0">
                <a:solidFill>
                  <a:schemeClr val="bg1"/>
                </a:solidFill>
                <a:latin typeface="Arial"/>
                <a:cs typeface="Arial"/>
              </a:rPr>
              <a:t> </a:t>
            </a:r>
            <a:r>
              <a:rPr sz="2000" b="1" spc="-15" dirty="0">
                <a:solidFill>
                  <a:schemeClr val="bg1"/>
                </a:solidFill>
                <a:latin typeface="Arial"/>
                <a:cs typeface="Arial"/>
              </a:rPr>
              <a:t>with</a:t>
            </a:r>
            <a:r>
              <a:rPr sz="2000" b="1" spc="-5" dirty="0">
                <a:solidFill>
                  <a:schemeClr val="bg1"/>
                </a:solidFill>
                <a:latin typeface="Arial"/>
                <a:cs typeface="Arial"/>
              </a:rPr>
              <a:t> </a:t>
            </a:r>
            <a:r>
              <a:rPr sz="2000" b="1" spc="-15" dirty="0">
                <a:solidFill>
                  <a:schemeClr val="bg1"/>
                </a:solidFill>
                <a:latin typeface="Arial"/>
                <a:cs typeface="Arial"/>
              </a:rPr>
              <a:t>ideas</a:t>
            </a:r>
            <a:r>
              <a:rPr sz="2000" b="1" spc="-5" dirty="0">
                <a:solidFill>
                  <a:schemeClr val="bg1"/>
                </a:solidFill>
                <a:latin typeface="Arial"/>
                <a:cs typeface="Arial"/>
              </a:rPr>
              <a:t> </a:t>
            </a:r>
            <a:r>
              <a:rPr sz="2000" b="1" spc="-15" dirty="0">
                <a:solidFill>
                  <a:schemeClr val="bg1"/>
                </a:solidFill>
                <a:latin typeface="Arial"/>
                <a:cs typeface="Arial"/>
              </a:rPr>
              <a:t>f</a:t>
            </a:r>
            <a:r>
              <a:rPr sz="2000" b="1" spc="-25" dirty="0">
                <a:solidFill>
                  <a:schemeClr val="bg1"/>
                </a:solidFill>
                <a:latin typeface="Arial"/>
                <a:cs typeface="Arial"/>
              </a:rPr>
              <a:t>o</a:t>
            </a:r>
            <a:r>
              <a:rPr sz="2000" b="1" spc="-10" dirty="0">
                <a:solidFill>
                  <a:schemeClr val="bg1"/>
                </a:solidFill>
                <a:latin typeface="Arial"/>
                <a:cs typeface="Arial"/>
              </a:rPr>
              <a:t>r</a:t>
            </a:r>
            <a:r>
              <a:rPr sz="2000" b="1" spc="-5" dirty="0">
                <a:solidFill>
                  <a:schemeClr val="bg1"/>
                </a:solidFill>
                <a:latin typeface="Arial"/>
                <a:cs typeface="Arial"/>
              </a:rPr>
              <a:t> </a:t>
            </a:r>
            <a:r>
              <a:rPr sz="2000" b="1" spc="-15" dirty="0">
                <a:solidFill>
                  <a:schemeClr val="bg1"/>
                </a:solidFill>
                <a:latin typeface="Arial"/>
                <a:cs typeface="Arial"/>
              </a:rPr>
              <a:t>adjusting</a:t>
            </a:r>
            <a:r>
              <a:rPr sz="2000" b="1" spc="-10" dirty="0">
                <a:solidFill>
                  <a:schemeClr val="bg1"/>
                </a:solidFill>
                <a:latin typeface="Arial"/>
                <a:cs typeface="Arial"/>
              </a:rPr>
              <a:t>,</a:t>
            </a:r>
            <a:r>
              <a:rPr sz="2000" b="1" spc="-5" dirty="0">
                <a:solidFill>
                  <a:schemeClr val="bg1"/>
                </a:solidFill>
                <a:latin typeface="Arial"/>
                <a:cs typeface="Arial"/>
              </a:rPr>
              <a:t> </a:t>
            </a:r>
            <a:r>
              <a:rPr sz="2000" b="1" spc="-15" dirty="0">
                <a:solidFill>
                  <a:schemeClr val="bg1"/>
                </a:solidFill>
                <a:latin typeface="Arial"/>
                <a:cs typeface="Arial"/>
              </a:rPr>
              <a:t>rethinking</a:t>
            </a:r>
            <a:r>
              <a:rPr sz="2000" b="1" spc="-10" dirty="0">
                <a:solidFill>
                  <a:schemeClr val="bg1"/>
                </a:solidFill>
                <a:latin typeface="Arial"/>
                <a:cs typeface="Arial"/>
              </a:rPr>
              <a:t>,</a:t>
            </a:r>
            <a:r>
              <a:rPr sz="2000" b="1" spc="-5" dirty="0">
                <a:solidFill>
                  <a:schemeClr val="bg1"/>
                </a:solidFill>
                <a:latin typeface="Arial"/>
                <a:cs typeface="Arial"/>
              </a:rPr>
              <a:t> </a:t>
            </a:r>
            <a:r>
              <a:rPr sz="2000" b="1" spc="-20" dirty="0">
                <a:solidFill>
                  <a:schemeClr val="bg1"/>
                </a:solidFill>
                <a:latin typeface="Arial"/>
                <a:cs typeface="Arial"/>
              </a:rPr>
              <a:t>and</a:t>
            </a:r>
            <a:r>
              <a:rPr sz="2000" b="1" spc="-15" dirty="0">
                <a:solidFill>
                  <a:schemeClr val="bg1"/>
                </a:solidFill>
                <a:latin typeface="Arial"/>
                <a:cs typeface="Arial"/>
              </a:rPr>
              <a:t> articulating thei</a:t>
            </a:r>
            <a:r>
              <a:rPr sz="2000" b="1" spc="-10" dirty="0">
                <a:solidFill>
                  <a:schemeClr val="bg1"/>
                </a:solidFill>
                <a:latin typeface="Arial"/>
                <a:cs typeface="Arial"/>
              </a:rPr>
              <a:t>r </a:t>
            </a:r>
            <a:r>
              <a:rPr sz="2000" b="1" spc="-20" dirty="0">
                <a:solidFill>
                  <a:schemeClr val="bg1"/>
                </a:solidFill>
                <a:latin typeface="Arial"/>
                <a:cs typeface="Arial"/>
              </a:rPr>
              <a:t>understanding</a:t>
            </a:r>
            <a:r>
              <a:rPr sz="2000" b="1" spc="-10" dirty="0">
                <a:solidFill>
                  <a:schemeClr val="bg1"/>
                </a:solidFill>
                <a:latin typeface="Arial"/>
                <a:cs typeface="Arial"/>
              </a:rPr>
              <a:t>, </a:t>
            </a:r>
            <a:r>
              <a:rPr sz="2000" b="1" spc="-25" dirty="0">
                <a:solidFill>
                  <a:schemeClr val="bg1"/>
                </a:solidFill>
                <a:latin typeface="Arial"/>
                <a:cs typeface="Arial"/>
              </a:rPr>
              <a:t>w</a:t>
            </a:r>
            <a:r>
              <a:rPr sz="2000" b="1" spc="-15" dirty="0">
                <a:solidFill>
                  <a:schemeClr val="bg1"/>
                </a:solidFill>
                <a:latin typeface="Arial"/>
                <a:cs typeface="Arial"/>
              </a:rPr>
              <a:t>hich</a:t>
            </a:r>
            <a:r>
              <a:rPr sz="2000" b="1" spc="-5" dirty="0">
                <a:solidFill>
                  <a:schemeClr val="bg1"/>
                </a:solidFill>
                <a:latin typeface="Arial"/>
                <a:cs typeface="Arial"/>
              </a:rPr>
              <a:t> </a:t>
            </a:r>
            <a:r>
              <a:rPr sz="2000" b="1" spc="-15" dirty="0">
                <a:solidFill>
                  <a:schemeClr val="bg1"/>
                </a:solidFill>
                <a:latin typeface="Arial"/>
                <a:cs typeface="Arial"/>
              </a:rPr>
              <a:t>wil</a:t>
            </a:r>
            <a:r>
              <a:rPr sz="2000" b="1" spc="-10" dirty="0">
                <a:solidFill>
                  <a:schemeClr val="bg1"/>
                </a:solidFill>
                <a:latin typeface="Arial"/>
                <a:cs typeface="Arial"/>
              </a:rPr>
              <a:t>l</a:t>
            </a:r>
            <a:r>
              <a:rPr sz="2000" b="1" spc="-5" dirty="0">
                <a:solidFill>
                  <a:schemeClr val="bg1"/>
                </a:solidFill>
                <a:latin typeface="Arial"/>
                <a:cs typeface="Arial"/>
              </a:rPr>
              <a:t> </a:t>
            </a:r>
            <a:r>
              <a:rPr sz="2000" b="1" spc="-15" dirty="0">
                <a:solidFill>
                  <a:schemeClr val="bg1"/>
                </a:solidFill>
                <a:latin typeface="Arial"/>
                <a:cs typeface="Arial"/>
              </a:rPr>
              <a:t>lead</a:t>
            </a:r>
            <a:r>
              <a:rPr sz="2000" b="1" spc="-5" dirty="0">
                <a:solidFill>
                  <a:schemeClr val="bg1"/>
                </a:solidFill>
                <a:latin typeface="Arial"/>
                <a:cs typeface="Arial"/>
              </a:rPr>
              <a:t> </a:t>
            </a:r>
            <a:r>
              <a:rPr sz="2000" b="1" spc="-15" dirty="0">
                <a:solidFill>
                  <a:schemeClr val="bg1"/>
                </a:solidFill>
                <a:latin typeface="Arial"/>
                <a:cs typeface="Arial"/>
              </a:rPr>
              <a:t>to</a:t>
            </a:r>
            <a:r>
              <a:rPr sz="2000" b="1" spc="-5" dirty="0">
                <a:solidFill>
                  <a:schemeClr val="bg1"/>
                </a:solidFill>
                <a:latin typeface="Arial"/>
                <a:cs typeface="Arial"/>
              </a:rPr>
              <a:t> </a:t>
            </a:r>
            <a:r>
              <a:rPr sz="2000" b="1" spc="-20" dirty="0">
                <a:solidFill>
                  <a:schemeClr val="bg1"/>
                </a:solidFill>
                <a:latin typeface="Arial"/>
                <a:cs typeface="Arial"/>
              </a:rPr>
              <a:t>anothe</a:t>
            </a:r>
            <a:r>
              <a:rPr sz="2000" b="1" spc="-10" dirty="0">
                <a:solidFill>
                  <a:schemeClr val="bg1"/>
                </a:solidFill>
                <a:latin typeface="Arial"/>
                <a:cs typeface="Arial"/>
              </a:rPr>
              <a:t>r</a:t>
            </a:r>
            <a:r>
              <a:rPr sz="2000" b="1" spc="-5" dirty="0">
                <a:solidFill>
                  <a:schemeClr val="bg1"/>
                </a:solidFill>
                <a:latin typeface="Arial"/>
                <a:cs typeface="Arial"/>
              </a:rPr>
              <a:t> </a:t>
            </a:r>
            <a:r>
              <a:rPr sz="2000" b="1" spc="-20" dirty="0">
                <a:solidFill>
                  <a:schemeClr val="bg1"/>
                </a:solidFill>
                <a:latin typeface="Arial"/>
                <a:cs typeface="Arial"/>
              </a:rPr>
              <a:t>round</a:t>
            </a:r>
            <a:r>
              <a:rPr sz="2000" b="1" spc="-15" dirty="0">
                <a:solidFill>
                  <a:schemeClr val="bg1"/>
                </a:solidFill>
                <a:latin typeface="Arial"/>
                <a:cs typeface="Arial"/>
              </a:rPr>
              <a:t> </a:t>
            </a:r>
            <a:r>
              <a:rPr sz="2000" b="1" spc="-10" dirty="0">
                <a:solidFill>
                  <a:schemeClr val="bg1"/>
                </a:solidFill>
                <a:latin typeface="Arial"/>
                <a:cs typeface="Arial"/>
              </a:rPr>
              <a:t>of </a:t>
            </a:r>
            <a:r>
              <a:rPr sz="2000" b="1" spc="-15" dirty="0">
                <a:solidFill>
                  <a:schemeClr val="bg1"/>
                </a:solidFill>
                <a:latin typeface="Arial"/>
                <a:cs typeface="Arial"/>
              </a:rPr>
              <a:t>feedback and another extension </a:t>
            </a:r>
            <a:r>
              <a:rPr sz="2000" b="1" spc="-10" dirty="0">
                <a:solidFill>
                  <a:schemeClr val="bg1"/>
                </a:solidFill>
                <a:latin typeface="Arial"/>
                <a:cs typeface="Arial"/>
              </a:rPr>
              <a:t>of learning.”</a:t>
            </a:r>
            <a:endParaRPr sz="2000" dirty="0">
              <a:solidFill>
                <a:schemeClr val="bg1"/>
              </a:solidFill>
              <a:latin typeface="Arial"/>
              <a:cs typeface="Arial"/>
            </a:endParaRPr>
          </a:p>
        </p:txBody>
      </p:sp>
      <p:sp>
        <p:nvSpPr>
          <p:cNvPr id="3" name="object 3"/>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123108" rIns="0" bIns="0" rtlCol="0">
            <a:noAutofit/>
          </a:bodyPr>
          <a:lstStyle/>
          <a:p>
            <a:pPr marL="4360545" marR="12700" indent="-1637664">
              <a:lnSpc>
                <a:spcPct val="100200"/>
              </a:lnSpc>
            </a:pPr>
            <a:r>
              <a:rPr sz="3600" b="1" spc="-5" dirty="0">
                <a:solidFill>
                  <a:srgbClr val="FFFF00"/>
                </a:solidFill>
                <a:latin typeface="Arial"/>
                <a:cs typeface="Arial"/>
              </a:rPr>
              <a:t>Assessmen</a:t>
            </a:r>
            <a:r>
              <a:rPr sz="3600" b="1" spc="0" dirty="0">
                <a:solidFill>
                  <a:srgbClr val="FFFF00"/>
                </a:solidFill>
                <a:latin typeface="Arial"/>
                <a:cs typeface="Arial"/>
              </a:rPr>
              <a:t>t </a:t>
            </a:r>
            <a:r>
              <a:rPr lang="en-GB" sz="3600" b="1" i="1" spc="-5" dirty="0">
                <a:solidFill>
                  <a:srgbClr val="FFFF00"/>
                </a:solidFill>
                <a:latin typeface="Arial"/>
                <a:cs typeface="Arial"/>
              </a:rPr>
              <a:t>for</a:t>
            </a:r>
            <a:r>
              <a:rPr sz="3600" b="1" i="1" spc="-10" dirty="0">
                <a:solidFill>
                  <a:srgbClr val="FFFF00"/>
                </a:solidFill>
                <a:latin typeface="Arial"/>
                <a:cs typeface="Arial"/>
              </a:rPr>
              <a:t> </a:t>
            </a:r>
            <a:r>
              <a:rPr sz="3600" b="1" spc="-5" dirty="0">
                <a:solidFill>
                  <a:srgbClr val="FFFF00"/>
                </a:solidFill>
                <a:latin typeface="Arial"/>
                <a:cs typeface="Arial"/>
              </a:rPr>
              <a:t>Learning</a:t>
            </a:r>
            <a:r>
              <a:rPr sz="3600" b="1" spc="-5" dirty="0">
                <a:solidFill>
                  <a:srgbClr val="800000"/>
                </a:solidFill>
                <a:latin typeface="Arial"/>
                <a:cs typeface="Arial"/>
              </a:rPr>
              <a:t> </a:t>
            </a:r>
            <a:r>
              <a:rPr sz="3600" b="1" spc="0" dirty="0">
                <a:solidFill>
                  <a:schemeClr val="accent6">
                    <a:lumMod val="40000"/>
                    <a:lumOff val="60000"/>
                  </a:schemeClr>
                </a:solidFill>
                <a:latin typeface="Arial"/>
                <a:cs typeface="Arial"/>
              </a:rPr>
              <a:t>Feedback</a:t>
            </a:r>
            <a:endParaRPr sz="3600" dirty="0">
              <a:solidFill>
                <a:schemeClr val="accent6">
                  <a:lumMod val="40000"/>
                  <a:lumOff val="60000"/>
                </a:schemeClr>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0" rIns="0" bIns="0" rtlCol="0">
            <a:noAutofit/>
          </a:bodyPr>
          <a:lstStyle/>
          <a:p>
            <a:pPr marL="14604" marR="12700">
              <a:lnSpc>
                <a:spcPct val="100200"/>
              </a:lnSpc>
            </a:pPr>
            <a:r>
              <a:rPr lang="en-IN" b="1" dirty="0">
                <a:solidFill>
                  <a:srgbClr val="FFFF00"/>
                </a:solidFill>
                <a:latin typeface="Arial"/>
                <a:cs typeface="Arial"/>
              </a:rPr>
              <a:t>In pairs – discuss Summative and Formative assessment.</a:t>
            </a:r>
          </a:p>
          <a:p>
            <a:pPr marL="14604" marR="12700">
              <a:lnSpc>
                <a:spcPct val="100200"/>
              </a:lnSpc>
            </a:pPr>
            <a:endParaRPr lang="en-IN" b="1" dirty="0">
              <a:solidFill>
                <a:srgbClr val="FFFF00"/>
              </a:solidFill>
              <a:latin typeface="Arial"/>
              <a:cs typeface="Arial"/>
            </a:endParaRPr>
          </a:p>
          <a:p>
            <a:pPr marL="986154" marR="12700" lvl="1" indent="-742950">
              <a:lnSpc>
                <a:spcPct val="100200"/>
              </a:lnSpc>
              <a:buFont typeface="+mj-lt"/>
              <a:buAutoNum type="arabicPeriod"/>
            </a:pPr>
            <a:r>
              <a:rPr lang="en-IN" b="1" dirty="0">
                <a:solidFill>
                  <a:schemeClr val="bg1">
                    <a:lumMod val="95000"/>
                  </a:schemeClr>
                </a:solidFill>
                <a:latin typeface="Arial"/>
                <a:cs typeface="Arial"/>
              </a:rPr>
              <a:t>What do you understand by these two types of assessment ?</a:t>
            </a:r>
          </a:p>
          <a:p>
            <a:pPr marL="986154" marR="12700" lvl="1" indent="-742950">
              <a:lnSpc>
                <a:spcPct val="100200"/>
              </a:lnSpc>
              <a:buFont typeface="+mj-lt"/>
              <a:buAutoNum type="arabicPeriod"/>
            </a:pPr>
            <a:endParaRPr lang="en-IN" b="1" dirty="0">
              <a:solidFill>
                <a:schemeClr val="bg1">
                  <a:lumMod val="95000"/>
                </a:schemeClr>
              </a:solidFill>
              <a:latin typeface="Arial"/>
              <a:cs typeface="Arial"/>
            </a:endParaRPr>
          </a:p>
          <a:p>
            <a:pPr marL="986154" marR="12700" lvl="1" indent="-742950">
              <a:lnSpc>
                <a:spcPct val="100200"/>
              </a:lnSpc>
              <a:buFont typeface="+mj-lt"/>
              <a:buAutoNum type="arabicPeriod"/>
            </a:pPr>
            <a:r>
              <a:rPr lang="en-IN" b="1" dirty="0">
                <a:solidFill>
                  <a:schemeClr val="bg1">
                    <a:lumMod val="95000"/>
                  </a:schemeClr>
                </a:solidFill>
                <a:latin typeface="Arial"/>
                <a:cs typeface="Arial"/>
              </a:rPr>
              <a:t>Think of examples of how you have used these assessment</a:t>
            </a:r>
          </a:p>
          <a:p>
            <a:pPr marL="986154" marR="12700" lvl="1" indent="-742950">
              <a:lnSpc>
                <a:spcPct val="100200"/>
              </a:lnSpc>
              <a:buFont typeface="+mj-lt"/>
              <a:buAutoNum type="arabicPeriod"/>
            </a:pPr>
            <a:endParaRPr lang="en-IN" b="1" dirty="0">
              <a:solidFill>
                <a:schemeClr val="bg1">
                  <a:lumMod val="95000"/>
                </a:schemeClr>
              </a:solidFill>
              <a:latin typeface="Arial"/>
              <a:cs typeface="Arial"/>
            </a:endParaRPr>
          </a:p>
          <a:p>
            <a:pPr marL="986154" marR="12700" lvl="1" indent="-742950">
              <a:lnSpc>
                <a:spcPct val="100200"/>
              </a:lnSpc>
              <a:buFont typeface="+mj-lt"/>
              <a:buAutoNum type="arabicPeriod"/>
            </a:pPr>
            <a:r>
              <a:rPr lang="en-IN" b="1" dirty="0">
                <a:solidFill>
                  <a:schemeClr val="bg1">
                    <a:lumMod val="95000"/>
                  </a:schemeClr>
                </a:solidFill>
                <a:latin typeface="Arial"/>
                <a:cs typeface="Arial"/>
              </a:rPr>
              <a:t>Share with the group</a:t>
            </a:r>
            <a:endParaRPr lang="en-GB" b="1" dirty="0">
              <a:solidFill>
                <a:schemeClr val="bg1">
                  <a:lumMod val="95000"/>
                </a:schemeClr>
              </a:solidFill>
              <a:latin typeface="Arial"/>
              <a:cs typeface="Arial"/>
            </a:endParaRPr>
          </a:p>
        </p:txBody>
      </p:sp>
      <p:sp>
        <p:nvSpPr>
          <p:cNvPr id="3" name="object 3"/>
          <p:cNvSpPr txBox="1"/>
          <p:nvPr/>
        </p:nvSpPr>
        <p:spPr>
          <a:xfrm>
            <a:off x="685800" y="4800600"/>
            <a:ext cx="8071484" cy="1660172"/>
          </a:xfrm>
          <a:prstGeom prst="rect">
            <a:avLst/>
          </a:prstGeom>
        </p:spPr>
        <p:txBody>
          <a:bodyPr vert="horz" wrap="square" lIns="0" tIns="0" rIns="0" bIns="0" rtlCol="0">
            <a:noAutofit/>
          </a:bodyPr>
          <a:lstStyle/>
          <a:p>
            <a:pPr marL="12700" marR="133350">
              <a:lnSpc>
                <a:spcPct val="99800"/>
              </a:lnSpc>
            </a:pPr>
            <a:endParaRPr sz="2400" dirty="0">
              <a:solidFill>
                <a:schemeClr val="bg1"/>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65429" rIns="0" bIns="0" rtlCol="0">
            <a:noAutofit/>
          </a:bodyPr>
          <a:lstStyle/>
          <a:p>
            <a:pPr marL="2338705">
              <a:lnSpc>
                <a:spcPct val="100000"/>
              </a:lnSpc>
            </a:pPr>
            <a:r>
              <a:rPr lang="en-GB" sz="4000" dirty="0">
                <a:solidFill>
                  <a:schemeClr val="bg1"/>
                </a:solidFill>
                <a:latin typeface="Bradley Hand ITC" panose="03070402050302030203" pitchFamily="66" charset="0"/>
                <a:ea typeface="Return To Sender" panose="02000000000000000000" pitchFamily="2" charset="0"/>
                <a:cs typeface="Arial"/>
              </a:rPr>
              <a:t>Task 1 (5 min)</a:t>
            </a:r>
            <a:endParaRPr sz="4000" dirty="0">
              <a:solidFill>
                <a:schemeClr val="bg1"/>
              </a:solidFill>
              <a:latin typeface="Bradley Hand ITC" panose="03070402050302030203" pitchFamily="66" charset="0"/>
              <a:ea typeface="Return To Sender" panose="02000000000000000000" pitchFamily="2" charset="0"/>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546099" y="2057400"/>
            <a:ext cx="8051800" cy="4101465"/>
          </a:xfrm>
          <a:prstGeom prst="rect">
            <a:avLst/>
          </a:prstGeom>
        </p:spPr>
        <p:txBody>
          <a:bodyPr vert="horz" wrap="square" lIns="0" tIns="0" rIns="0" bIns="0" rtlCol="0">
            <a:noAutofit/>
          </a:bodyPr>
          <a:lstStyle/>
          <a:p>
            <a:pPr marL="12700" marR="12700">
              <a:lnSpc>
                <a:spcPct val="99900"/>
              </a:lnSpc>
            </a:pPr>
            <a:endParaRPr lang="en-GB" sz="3200" b="1" spc="-15" dirty="0">
              <a:solidFill>
                <a:srgbClr val="FFFF00"/>
              </a:solidFill>
              <a:latin typeface="Arial"/>
              <a:cs typeface="Arial"/>
            </a:endParaRPr>
          </a:p>
          <a:p>
            <a:pPr marL="12700" marR="12700">
              <a:lnSpc>
                <a:spcPct val="99900"/>
              </a:lnSpc>
            </a:pPr>
            <a:r>
              <a:rPr sz="2400" b="1" spc="-25" dirty="0">
                <a:solidFill>
                  <a:schemeClr val="bg1"/>
                </a:solidFill>
                <a:latin typeface="Arial"/>
                <a:cs typeface="Arial"/>
              </a:rPr>
              <a:t>Thin</a:t>
            </a:r>
            <a:r>
              <a:rPr sz="2400" b="1" spc="-20" dirty="0">
                <a:solidFill>
                  <a:schemeClr val="bg1"/>
                </a:solidFill>
                <a:latin typeface="Arial"/>
                <a:cs typeface="Arial"/>
              </a:rPr>
              <a:t>k</a:t>
            </a:r>
            <a:r>
              <a:rPr sz="2400" b="1" spc="-10" dirty="0">
                <a:solidFill>
                  <a:schemeClr val="bg1"/>
                </a:solidFill>
                <a:latin typeface="Arial"/>
                <a:cs typeface="Arial"/>
              </a:rPr>
              <a:t> </a:t>
            </a:r>
            <a:r>
              <a:rPr sz="2400" b="1" spc="-25" dirty="0">
                <a:solidFill>
                  <a:schemeClr val="bg1"/>
                </a:solidFill>
                <a:latin typeface="Arial"/>
                <a:cs typeface="Arial"/>
              </a:rPr>
              <a:t>abou</a:t>
            </a:r>
            <a:r>
              <a:rPr sz="2400" b="1" spc="-15" dirty="0">
                <a:solidFill>
                  <a:schemeClr val="bg1"/>
                </a:solidFill>
                <a:latin typeface="Arial"/>
                <a:cs typeface="Arial"/>
              </a:rPr>
              <a:t>t</a:t>
            </a:r>
            <a:r>
              <a:rPr sz="2400" b="1" spc="-10" dirty="0">
                <a:solidFill>
                  <a:schemeClr val="bg1"/>
                </a:solidFill>
                <a:latin typeface="Arial"/>
                <a:cs typeface="Arial"/>
              </a:rPr>
              <a:t> </a:t>
            </a:r>
            <a:r>
              <a:rPr sz="2400" b="1" spc="-30" dirty="0">
                <a:solidFill>
                  <a:schemeClr val="bg1"/>
                </a:solidFill>
                <a:latin typeface="Arial"/>
                <a:cs typeface="Arial"/>
              </a:rPr>
              <a:t>whe</a:t>
            </a:r>
            <a:r>
              <a:rPr sz="2400" b="1" spc="-20" dirty="0">
                <a:solidFill>
                  <a:schemeClr val="bg1"/>
                </a:solidFill>
                <a:latin typeface="Arial"/>
                <a:cs typeface="Arial"/>
              </a:rPr>
              <a:t>n</a:t>
            </a:r>
            <a:r>
              <a:rPr sz="2400" b="1" spc="-10" dirty="0">
                <a:solidFill>
                  <a:schemeClr val="bg1"/>
                </a:solidFill>
                <a:latin typeface="Arial"/>
                <a:cs typeface="Arial"/>
              </a:rPr>
              <a:t> </a:t>
            </a:r>
            <a:r>
              <a:rPr sz="2400" b="1" spc="-25" dirty="0">
                <a:solidFill>
                  <a:schemeClr val="bg1"/>
                </a:solidFill>
                <a:latin typeface="Arial"/>
                <a:cs typeface="Arial"/>
              </a:rPr>
              <a:t>yo</a:t>
            </a:r>
            <a:r>
              <a:rPr sz="2400" b="1" spc="-20" dirty="0">
                <a:solidFill>
                  <a:schemeClr val="bg1"/>
                </a:solidFill>
                <a:latin typeface="Arial"/>
                <a:cs typeface="Arial"/>
              </a:rPr>
              <a:t>u</a:t>
            </a:r>
            <a:r>
              <a:rPr sz="2400" b="1" spc="-10" dirty="0">
                <a:solidFill>
                  <a:schemeClr val="bg1"/>
                </a:solidFill>
                <a:latin typeface="Arial"/>
                <a:cs typeface="Arial"/>
              </a:rPr>
              <a:t> </a:t>
            </a:r>
            <a:r>
              <a:rPr sz="2400" b="1" spc="-25" dirty="0">
                <a:solidFill>
                  <a:schemeClr val="bg1"/>
                </a:solidFill>
                <a:latin typeface="Arial"/>
                <a:cs typeface="Arial"/>
              </a:rPr>
              <a:t>use assessmen</a:t>
            </a:r>
            <a:r>
              <a:rPr sz="2400" b="1" spc="-15" dirty="0">
                <a:solidFill>
                  <a:schemeClr val="bg1"/>
                </a:solidFill>
                <a:latin typeface="Arial"/>
                <a:cs typeface="Arial"/>
              </a:rPr>
              <a:t>t </a:t>
            </a:r>
            <a:r>
              <a:rPr sz="2400" b="1" i="1" spc="-30" dirty="0">
                <a:solidFill>
                  <a:schemeClr val="bg1"/>
                </a:solidFill>
                <a:latin typeface="Arial"/>
                <a:cs typeface="Arial"/>
              </a:rPr>
              <a:t>a</a:t>
            </a:r>
            <a:r>
              <a:rPr sz="2400" b="1" i="1" spc="-20" dirty="0">
                <a:solidFill>
                  <a:schemeClr val="bg1"/>
                </a:solidFill>
                <a:latin typeface="Arial"/>
                <a:cs typeface="Arial"/>
              </a:rPr>
              <a:t>s</a:t>
            </a:r>
            <a:r>
              <a:rPr sz="2400" b="1" i="1" spc="-5" dirty="0">
                <a:solidFill>
                  <a:schemeClr val="bg1"/>
                </a:solidFill>
                <a:latin typeface="Arial"/>
                <a:cs typeface="Arial"/>
              </a:rPr>
              <a:t> </a:t>
            </a:r>
            <a:r>
              <a:rPr sz="2400" b="1" spc="-20" dirty="0">
                <a:solidFill>
                  <a:schemeClr val="bg1"/>
                </a:solidFill>
                <a:latin typeface="Arial"/>
                <a:cs typeface="Arial"/>
              </a:rPr>
              <a:t>learning</a:t>
            </a:r>
            <a:r>
              <a:rPr sz="2400" b="1" spc="-5" dirty="0">
                <a:solidFill>
                  <a:schemeClr val="bg1"/>
                </a:solidFill>
                <a:latin typeface="Arial"/>
                <a:cs typeface="Arial"/>
              </a:rPr>
              <a:t> </a:t>
            </a:r>
            <a:r>
              <a:rPr sz="2400" b="1" spc="-15" dirty="0">
                <a:solidFill>
                  <a:schemeClr val="bg1"/>
                </a:solidFill>
                <a:latin typeface="Arial"/>
                <a:cs typeface="Arial"/>
              </a:rPr>
              <a:t>i</a:t>
            </a:r>
            <a:r>
              <a:rPr sz="2400" b="1" spc="-20" dirty="0">
                <a:solidFill>
                  <a:schemeClr val="bg1"/>
                </a:solidFill>
                <a:latin typeface="Arial"/>
                <a:cs typeface="Arial"/>
              </a:rPr>
              <a:t>n</a:t>
            </a:r>
            <a:r>
              <a:rPr sz="2400" b="1" spc="-5" dirty="0">
                <a:solidFill>
                  <a:schemeClr val="bg1"/>
                </a:solidFill>
                <a:latin typeface="Arial"/>
                <a:cs typeface="Arial"/>
              </a:rPr>
              <a:t> </a:t>
            </a:r>
            <a:r>
              <a:rPr sz="2400" b="1" spc="-25" dirty="0">
                <a:solidFill>
                  <a:schemeClr val="bg1"/>
                </a:solidFill>
                <a:latin typeface="Arial"/>
                <a:cs typeface="Arial"/>
              </a:rPr>
              <a:t>your classroom</a:t>
            </a:r>
            <a:r>
              <a:rPr sz="2400" b="1" spc="-10" dirty="0">
                <a:solidFill>
                  <a:schemeClr val="bg1"/>
                </a:solidFill>
                <a:latin typeface="Arial"/>
                <a:cs typeface="Arial"/>
              </a:rPr>
              <a:t>.</a:t>
            </a:r>
            <a:r>
              <a:rPr sz="2400" b="1" spc="-5" dirty="0">
                <a:solidFill>
                  <a:schemeClr val="bg1"/>
                </a:solidFill>
                <a:latin typeface="Arial"/>
                <a:cs typeface="Arial"/>
              </a:rPr>
              <a:t> </a:t>
            </a:r>
            <a:r>
              <a:rPr sz="2400" b="1" spc="-30" dirty="0">
                <a:solidFill>
                  <a:schemeClr val="bg1"/>
                </a:solidFill>
                <a:latin typeface="Arial"/>
                <a:cs typeface="Arial"/>
              </a:rPr>
              <a:t>D</a:t>
            </a:r>
            <a:r>
              <a:rPr sz="2400" b="1" spc="-20" dirty="0">
                <a:solidFill>
                  <a:schemeClr val="bg1"/>
                </a:solidFill>
                <a:latin typeface="Arial"/>
                <a:cs typeface="Arial"/>
              </a:rPr>
              <a:t>o</a:t>
            </a:r>
            <a:r>
              <a:rPr sz="2400" b="1" spc="-5" dirty="0">
                <a:solidFill>
                  <a:schemeClr val="bg1"/>
                </a:solidFill>
                <a:latin typeface="Arial"/>
                <a:cs typeface="Arial"/>
              </a:rPr>
              <a:t> </a:t>
            </a:r>
            <a:r>
              <a:rPr sz="2400" b="1" spc="-25" dirty="0">
                <a:solidFill>
                  <a:schemeClr val="bg1"/>
                </a:solidFill>
                <a:latin typeface="Arial"/>
                <a:cs typeface="Arial"/>
              </a:rPr>
              <a:t>yo</a:t>
            </a:r>
            <a:r>
              <a:rPr sz="2400" b="1" spc="-20" dirty="0">
                <a:solidFill>
                  <a:schemeClr val="bg1"/>
                </a:solidFill>
                <a:latin typeface="Arial"/>
                <a:cs typeface="Arial"/>
              </a:rPr>
              <a:t>u</a:t>
            </a:r>
            <a:r>
              <a:rPr sz="2400" b="1" spc="-5" dirty="0">
                <a:solidFill>
                  <a:schemeClr val="bg1"/>
                </a:solidFill>
                <a:latin typeface="Arial"/>
                <a:cs typeface="Arial"/>
              </a:rPr>
              <a:t> </a:t>
            </a:r>
            <a:r>
              <a:rPr sz="2400" b="1" spc="-25" dirty="0">
                <a:solidFill>
                  <a:schemeClr val="bg1"/>
                </a:solidFill>
                <a:latin typeface="Arial"/>
                <a:cs typeface="Arial"/>
              </a:rPr>
              <a:t>encourag</a:t>
            </a:r>
            <a:r>
              <a:rPr sz="2400" b="1" spc="-20" dirty="0">
                <a:solidFill>
                  <a:schemeClr val="bg1"/>
                </a:solidFill>
                <a:latin typeface="Arial"/>
                <a:cs typeface="Arial"/>
              </a:rPr>
              <a:t>e</a:t>
            </a:r>
            <a:r>
              <a:rPr sz="2400" b="1" spc="-5" dirty="0">
                <a:solidFill>
                  <a:schemeClr val="bg1"/>
                </a:solidFill>
                <a:latin typeface="Arial"/>
                <a:cs typeface="Arial"/>
              </a:rPr>
              <a:t> </a:t>
            </a:r>
            <a:r>
              <a:rPr sz="2400" b="1" spc="-25" dirty="0">
                <a:solidFill>
                  <a:schemeClr val="bg1"/>
                </a:solidFill>
                <a:latin typeface="Arial"/>
                <a:cs typeface="Arial"/>
              </a:rPr>
              <a:t>students</a:t>
            </a:r>
            <a:r>
              <a:rPr sz="2400" b="1" spc="-15" dirty="0">
                <a:solidFill>
                  <a:schemeClr val="bg1"/>
                </a:solidFill>
                <a:latin typeface="Arial"/>
                <a:cs typeface="Arial"/>
              </a:rPr>
              <a:t>  t</a:t>
            </a:r>
            <a:r>
              <a:rPr sz="2400" b="1" spc="-20" dirty="0">
                <a:solidFill>
                  <a:schemeClr val="bg1"/>
                </a:solidFill>
                <a:latin typeface="Arial"/>
                <a:cs typeface="Arial"/>
              </a:rPr>
              <a:t>o</a:t>
            </a:r>
            <a:r>
              <a:rPr sz="2400" b="1" spc="-5" dirty="0">
                <a:solidFill>
                  <a:schemeClr val="bg1"/>
                </a:solidFill>
                <a:latin typeface="Arial"/>
                <a:cs typeface="Arial"/>
              </a:rPr>
              <a:t> </a:t>
            </a:r>
            <a:r>
              <a:rPr sz="2400" b="1" spc="-25" dirty="0">
                <a:solidFill>
                  <a:schemeClr val="bg1"/>
                </a:solidFill>
                <a:latin typeface="Arial"/>
                <a:cs typeface="Arial"/>
              </a:rPr>
              <a:t>tak</a:t>
            </a:r>
            <a:r>
              <a:rPr sz="2400" b="1" spc="-20" dirty="0">
                <a:solidFill>
                  <a:schemeClr val="bg1"/>
                </a:solidFill>
                <a:latin typeface="Arial"/>
                <a:cs typeface="Arial"/>
              </a:rPr>
              <a:t>e</a:t>
            </a:r>
            <a:r>
              <a:rPr sz="2400" b="1" spc="-5" dirty="0">
                <a:solidFill>
                  <a:schemeClr val="bg1"/>
                </a:solidFill>
                <a:latin typeface="Arial"/>
                <a:cs typeface="Arial"/>
              </a:rPr>
              <a:t> </a:t>
            </a:r>
            <a:r>
              <a:rPr sz="2400" b="1" spc="-20" dirty="0">
                <a:solidFill>
                  <a:schemeClr val="bg1"/>
                </a:solidFill>
                <a:latin typeface="Arial"/>
                <a:cs typeface="Arial"/>
              </a:rPr>
              <a:t>risks</a:t>
            </a:r>
            <a:r>
              <a:rPr sz="2400" b="1" spc="-5" dirty="0">
                <a:solidFill>
                  <a:schemeClr val="bg1"/>
                </a:solidFill>
                <a:latin typeface="Arial"/>
                <a:cs typeface="Arial"/>
              </a:rPr>
              <a:t> </a:t>
            </a:r>
            <a:r>
              <a:rPr sz="2400" b="1" spc="-25" dirty="0">
                <a:solidFill>
                  <a:schemeClr val="bg1"/>
                </a:solidFill>
                <a:latin typeface="Arial"/>
                <a:cs typeface="Arial"/>
              </a:rPr>
              <a:t>associate</a:t>
            </a:r>
            <a:r>
              <a:rPr sz="2400" b="1" spc="-20" dirty="0">
                <a:solidFill>
                  <a:schemeClr val="bg1"/>
                </a:solidFill>
                <a:latin typeface="Arial"/>
                <a:cs typeface="Arial"/>
              </a:rPr>
              <a:t>d</a:t>
            </a:r>
            <a:r>
              <a:rPr sz="2400" b="1" spc="-5" dirty="0">
                <a:solidFill>
                  <a:schemeClr val="bg1"/>
                </a:solidFill>
                <a:latin typeface="Arial"/>
                <a:cs typeface="Arial"/>
              </a:rPr>
              <a:t> </a:t>
            </a:r>
            <a:r>
              <a:rPr sz="2400" b="1" spc="-20" dirty="0">
                <a:solidFill>
                  <a:schemeClr val="bg1"/>
                </a:solidFill>
                <a:latin typeface="Arial"/>
                <a:cs typeface="Arial"/>
              </a:rPr>
              <a:t>with</a:t>
            </a:r>
            <a:r>
              <a:rPr sz="2400" b="1" spc="-5" dirty="0">
                <a:solidFill>
                  <a:schemeClr val="bg1"/>
                </a:solidFill>
                <a:latin typeface="Arial"/>
                <a:cs typeface="Arial"/>
              </a:rPr>
              <a:t> </a:t>
            </a:r>
            <a:r>
              <a:rPr sz="2400" b="1" spc="-25" dirty="0">
                <a:solidFill>
                  <a:schemeClr val="bg1"/>
                </a:solidFill>
                <a:latin typeface="Arial"/>
                <a:cs typeface="Arial"/>
              </a:rPr>
              <a:t>makin</a:t>
            </a:r>
            <a:r>
              <a:rPr sz="2400" b="1" spc="-20" dirty="0">
                <a:solidFill>
                  <a:schemeClr val="bg1"/>
                </a:solidFill>
                <a:latin typeface="Arial"/>
                <a:cs typeface="Arial"/>
              </a:rPr>
              <a:t>g</a:t>
            </a:r>
            <a:r>
              <a:rPr sz="2400" b="1" spc="-5" dirty="0">
                <a:solidFill>
                  <a:schemeClr val="bg1"/>
                </a:solidFill>
                <a:latin typeface="Arial"/>
                <a:cs typeface="Arial"/>
              </a:rPr>
              <a:t> </a:t>
            </a:r>
            <a:r>
              <a:rPr sz="2400" b="1" spc="-20" dirty="0">
                <a:solidFill>
                  <a:schemeClr val="bg1"/>
                </a:solidFill>
                <a:latin typeface="Arial"/>
                <a:cs typeface="Arial"/>
              </a:rPr>
              <a:t>their thinking</a:t>
            </a:r>
            <a:r>
              <a:rPr sz="2400" b="1" spc="-5" dirty="0">
                <a:solidFill>
                  <a:schemeClr val="bg1"/>
                </a:solidFill>
                <a:latin typeface="Arial"/>
                <a:cs typeface="Arial"/>
              </a:rPr>
              <a:t> </a:t>
            </a:r>
            <a:r>
              <a:rPr sz="2400" b="1" spc="-20" dirty="0">
                <a:solidFill>
                  <a:schemeClr val="bg1"/>
                </a:solidFill>
                <a:latin typeface="Arial"/>
                <a:cs typeface="Arial"/>
              </a:rPr>
              <a:t>visible?</a:t>
            </a:r>
            <a:endParaRPr lang="en-GB" sz="2400" b="1" spc="-20" dirty="0">
              <a:solidFill>
                <a:schemeClr val="bg1"/>
              </a:solidFill>
              <a:latin typeface="Arial"/>
              <a:cs typeface="Arial"/>
            </a:endParaRPr>
          </a:p>
          <a:p>
            <a:pPr marL="12700" marR="12700">
              <a:lnSpc>
                <a:spcPct val="99900"/>
              </a:lnSpc>
            </a:pPr>
            <a:endParaRPr lang="en-IN" sz="2400" b="1" spc="-20" dirty="0">
              <a:solidFill>
                <a:schemeClr val="bg1"/>
              </a:solidFill>
              <a:latin typeface="Arial"/>
              <a:cs typeface="Arial"/>
            </a:endParaRPr>
          </a:p>
          <a:p>
            <a:pPr marL="12700" marR="12700">
              <a:lnSpc>
                <a:spcPct val="99900"/>
              </a:lnSpc>
            </a:pPr>
            <a:endParaRPr lang="en-IN" sz="2400" b="1" spc="-20" dirty="0">
              <a:solidFill>
                <a:schemeClr val="bg1"/>
              </a:solidFill>
              <a:latin typeface="Arial"/>
              <a:cs typeface="Arial"/>
            </a:endParaRPr>
          </a:p>
          <a:p>
            <a:pPr marL="12700" marR="12700">
              <a:lnSpc>
                <a:spcPct val="99900"/>
              </a:lnSpc>
            </a:pPr>
            <a:r>
              <a:rPr lang="en-IN" sz="2400" b="1" spc="-20" dirty="0">
                <a:solidFill>
                  <a:schemeClr val="bg1"/>
                </a:solidFill>
                <a:latin typeface="Arial"/>
                <a:cs typeface="Arial"/>
              </a:rPr>
              <a:t>Discuss</a:t>
            </a:r>
            <a:endParaRPr sz="2400" dirty="0">
              <a:solidFill>
                <a:schemeClr val="bg1"/>
              </a:solidFill>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400"/>
              </a:lnSpc>
              <a:spcBef>
                <a:spcPts val="99"/>
              </a:spcBef>
            </a:pPr>
            <a:endParaRPr sz="1400" dirty="0"/>
          </a:p>
        </p:txBody>
      </p:sp>
      <p:sp>
        <p:nvSpPr>
          <p:cNvPr id="3" name="object 3"/>
          <p:cNvSpPr/>
          <p:nvPr/>
        </p:nvSpPr>
        <p:spPr>
          <a:xfrm>
            <a:off x="468769" y="332104"/>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194564" rIns="0" bIns="0" rtlCol="0">
            <a:noAutofit/>
          </a:bodyPr>
          <a:lstStyle/>
          <a:p>
            <a:pPr marL="2141855">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lang="en-GB" sz="4000" b="1" i="1" dirty="0">
                <a:solidFill>
                  <a:schemeClr val="bg1"/>
                </a:solidFill>
                <a:latin typeface="Arial"/>
                <a:cs typeface="Arial"/>
              </a:rPr>
              <a:t>for</a:t>
            </a:r>
            <a:r>
              <a:rPr sz="4000" b="1" i="1" spc="0"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536835" y="1633834"/>
            <a:ext cx="8051800" cy="4101465"/>
          </a:xfrm>
          <a:prstGeom prst="rect">
            <a:avLst/>
          </a:prstGeom>
        </p:spPr>
        <p:txBody>
          <a:bodyPr vert="horz" wrap="square" lIns="0" tIns="0" rIns="0" bIns="0" rtlCol="0">
            <a:noAutofit/>
          </a:bodyPr>
          <a:lstStyle/>
          <a:p>
            <a:pPr marL="12700" marR="12700">
              <a:lnSpc>
                <a:spcPct val="99900"/>
              </a:lnSpc>
            </a:pPr>
            <a:endParaRPr lang="en-GB" sz="3200" b="1" spc="-15" dirty="0">
              <a:solidFill>
                <a:srgbClr val="FFFF00"/>
              </a:solidFill>
              <a:latin typeface="Arial"/>
              <a:cs typeface="Arial"/>
            </a:endParaRPr>
          </a:p>
          <a:p>
            <a:pPr marL="12700" marR="12700">
              <a:lnSpc>
                <a:spcPct val="99900"/>
              </a:lnSpc>
            </a:pPr>
            <a:r>
              <a:rPr lang="en-GB" sz="3200" b="1" spc="-25" dirty="0">
                <a:solidFill>
                  <a:schemeClr val="bg1"/>
                </a:solidFill>
                <a:latin typeface="Arial"/>
                <a:cs typeface="Arial"/>
              </a:rPr>
              <a:t>Task:</a:t>
            </a:r>
          </a:p>
          <a:p>
            <a:pPr marL="12700" marR="12700">
              <a:lnSpc>
                <a:spcPct val="99900"/>
              </a:lnSpc>
            </a:pPr>
            <a:endParaRPr lang="en-GB" sz="3200" b="1" spc="-25" dirty="0">
              <a:solidFill>
                <a:schemeClr val="bg1"/>
              </a:solidFill>
              <a:latin typeface="Arial"/>
              <a:cs typeface="Arial"/>
            </a:endParaRPr>
          </a:p>
          <a:p>
            <a:pPr marL="12700" marR="12700">
              <a:lnSpc>
                <a:spcPct val="99900"/>
              </a:lnSpc>
            </a:pPr>
            <a:r>
              <a:rPr lang="en-GB" sz="2800" b="1" spc="-25" dirty="0">
                <a:solidFill>
                  <a:schemeClr val="bg1"/>
                </a:solidFill>
                <a:latin typeface="Arial"/>
                <a:cs typeface="Arial"/>
              </a:rPr>
              <a:t>Further research Assessment for Learning</a:t>
            </a:r>
          </a:p>
          <a:p>
            <a:pPr marL="12700" marR="12700">
              <a:lnSpc>
                <a:spcPct val="99900"/>
              </a:lnSpc>
            </a:pPr>
            <a:r>
              <a:rPr lang="en-GB" sz="2800" b="1" spc="-10" dirty="0">
                <a:solidFill>
                  <a:schemeClr val="bg1"/>
                </a:solidFill>
                <a:latin typeface="Arial"/>
                <a:cs typeface="Arial"/>
              </a:rPr>
              <a:t> </a:t>
            </a:r>
          </a:p>
          <a:p>
            <a:pPr marL="12700" marR="12700">
              <a:lnSpc>
                <a:spcPct val="99900"/>
              </a:lnSpc>
            </a:pPr>
            <a:r>
              <a:rPr lang="en-GB" sz="2800" b="1" spc="-10" dirty="0">
                <a:solidFill>
                  <a:schemeClr val="bg1"/>
                </a:solidFill>
                <a:latin typeface="Arial"/>
                <a:cs typeface="Arial"/>
              </a:rPr>
              <a:t>Produce a 10 – 15 question quiz on Assessment for learning by next week. </a:t>
            </a:r>
            <a:endParaRPr lang="en-GB" sz="2800" b="1" spc="-20" dirty="0">
              <a:solidFill>
                <a:schemeClr val="bg1"/>
              </a:solidFill>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400"/>
              </a:lnSpc>
              <a:spcBef>
                <a:spcPts val="99"/>
              </a:spcBef>
            </a:pPr>
            <a:endParaRPr sz="1400" dirty="0"/>
          </a:p>
        </p:txBody>
      </p:sp>
      <p:sp>
        <p:nvSpPr>
          <p:cNvPr id="3" name="object 3"/>
          <p:cNvSpPr/>
          <p:nvPr/>
        </p:nvSpPr>
        <p:spPr>
          <a:xfrm>
            <a:off x="468769" y="332104"/>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194564" rIns="0" bIns="0" rtlCol="0">
            <a:noAutofit/>
          </a:bodyPr>
          <a:lstStyle/>
          <a:p>
            <a:pPr marL="2141855">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lang="en-GB" sz="4000" b="1" i="1" dirty="0">
                <a:solidFill>
                  <a:schemeClr val="bg1"/>
                </a:solidFill>
                <a:latin typeface="Arial"/>
                <a:cs typeface="Arial"/>
              </a:rPr>
              <a:t>for</a:t>
            </a:r>
            <a:r>
              <a:rPr sz="4000" b="1" i="1" spc="0" dirty="0">
                <a:solidFill>
                  <a:schemeClr val="bg1"/>
                </a:solidFill>
                <a:latin typeface="Arial"/>
                <a:cs typeface="Arial"/>
              </a:rPr>
              <a:t> </a:t>
            </a:r>
            <a:r>
              <a:rPr sz="4000" b="1" spc="-5" dirty="0">
                <a:solidFill>
                  <a:schemeClr val="bg1"/>
                </a:solidFill>
                <a:latin typeface="Arial"/>
                <a:cs typeface="Arial"/>
              </a:rPr>
              <a:t>Learning</a:t>
            </a:r>
            <a:endParaRPr sz="4000" dirty="0">
              <a:solidFill>
                <a:schemeClr val="bg1"/>
              </a:solidFill>
              <a:latin typeface="Arial"/>
              <a:cs typeface="Arial"/>
            </a:endParaRPr>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C6E6B37E-3887-41C0-9E1C-C7651783CA07}"/>
                  </a:ext>
                </a:extLst>
              </p:cNvPr>
              <p:cNvGraphicFramePr>
                <a:graphicFrameLocks noChangeAspect="1"/>
              </p:cNvGraphicFramePr>
              <p:nvPr>
                <p:extLst>
                  <p:ext uri="{D42A27DB-BD31-4B8C-83A1-F6EECF244321}">
                    <p14:modId xmlns:p14="http://schemas.microsoft.com/office/powerpoint/2010/main" val="179751917"/>
                  </p:ext>
                </p:extLst>
              </p:nvPr>
            </p:nvGraphicFramePr>
            <p:xfrm>
              <a:off x="-2368118" y="4652217"/>
              <a:ext cx="2286000" cy="1714500"/>
            </p:xfrm>
            <a:graphic>
              <a:graphicData uri="http://schemas.microsoft.com/office/powerpoint/2016/slidezoom">
                <pslz:sldZm>
                  <pslz:sldZmObj sldId="279" cId="2262071787">
                    <pslz:zmPr id="{AD806C0B-17B9-46CD-B0FF-4EC7BAC0E89C}"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C6E6B37E-3887-41C0-9E1C-C7651783CA07}"/>
                  </a:ext>
                </a:extLst>
              </p:cNvPr>
              <p:cNvPicPr>
                <a:picLocks noGrp="1" noRot="1" noChangeAspect="1" noMove="1" noResize="1" noEditPoints="1" noAdjustHandles="1" noChangeArrowheads="1" noChangeShapeType="1"/>
              </p:cNvPicPr>
              <p:nvPr/>
            </p:nvPicPr>
            <p:blipFill>
              <a:blip r:embed="rId5"/>
              <a:stretch>
                <a:fillRect/>
              </a:stretch>
            </p:blipFill>
            <p:spPr>
              <a:xfrm>
                <a:off x="-2368118" y="4652217"/>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26207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4685" y="2032986"/>
            <a:ext cx="8074627" cy="4357874"/>
          </a:xfrm>
          <a:prstGeom prst="rect">
            <a:avLst/>
          </a:prstGeom>
        </p:spPr>
        <p:txBody>
          <a:bodyPr vert="horz" wrap="square" lIns="0" tIns="0" rIns="0" bIns="0" rtlCol="0">
            <a:noAutofit/>
          </a:bodyPr>
          <a:lstStyle/>
          <a:p>
            <a:pPr marL="0" marR="12700" indent="0">
              <a:lnSpc>
                <a:spcPct val="100200"/>
              </a:lnSpc>
              <a:buNone/>
            </a:pPr>
            <a:r>
              <a:rPr lang="en-GB" sz="3200" b="1" dirty="0">
                <a:solidFill>
                  <a:srgbClr val="FFFF00"/>
                </a:solidFill>
                <a:latin typeface="Arial"/>
                <a:cs typeface="Arial"/>
              </a:rPr>
              <a:t>It is designed to provide evidence of achievement to parents, the students themselves and to outside groups e.g. employers, other educational institutions</a:t>
            </a:r>
          </a:p>
          <a:p>
            <a:pPr marL="14604" marR="12700">
              <a:lnSpc>
                <a:spcPct val="100200"/>
              </a:lnSpc>
            </a:pPr>
            <a:endParaRPr lang="en-GB" sz="3200" b="1" dirty="0">
              <a:solidFill>
                <a:schemeClr val="bg1">
                  <a:lumMod val="95000"/>
                </a:schemeClr>
              </a:solidFill>
              <a:latin typeface="Arial"/>
              <a:cs typeface="Arial"/>
            </a:endParaRPr>
          </a:p>
        </p:txBody>
      </p:sp>
      <p:sp>
        <p:nvSpPr>
          <p:cNvPr id="3" name="object 3"/>
          <p:cNvSpPr txBox="1"/>
          <p:nvPr/>
        </p:nvSpPr>
        <p:spPr>
          <a:xfrm>
            <a:off x="685800" y="4800600"/>
            <a:ext cx="8071484" cy="1660172"/>
          </a:xfrm>
          <a:prstGeom prst="rect">
            <a:avLst/>
          </a:prstGeom>
        </p:spPr>
        <p:txBody>
          <a:bodyPr vert="horz" wrap="square" lIns="0" tIns="0" rIns="0" bIns="0" rtlCol="0">
            <a:noAutofit/>
          </a:bodyPr>
          <a:lstStyle/>
          <a:p>
            <a:pPr marL="12700" marR="133350">
              <a:lnSpc>
                <a:spcPct val="99800"/>
              </a:lnSpc>
            </a:pPr>
            <a:endParaRPr sz="2400" dirty="0">
              <a:solidFill>
                <a:schemeClr val="bg1"/>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65429" rIns="0" bIns="0" rtlCol="0">
            <a:noAutofit/>
          </a:bodyPr>
          <a:lstStyle/>
          <a:p>
            <a:pPr marL="2338705">
              <a:lnSpc>
                <a:spcPct val="100000"/>
              </a:lnSpc>
            </a:pPr>
            <a:r>
              <a:rPr lang="en-GB" sz="4000" dirty="0">
                <a:solidFill>
                  <a:schemeClr val="bg1"/>
                </a:solidFill>
                <a:latin typeface="Bradley Hand ITC" panose="03070402050302030203" pitchFamily="66" charset="0"/>
                <a:ea typeface="Return To Sender" panose="02000000000000000000" pitchFamily="2" charset="0"/>
                <a:cs typeface="Arial"/>
              </a:rPr>
              <a:t>Task 1 </a:t>
            </a:r>
            <a:br>
              <a:rPr lang="en-GB" sz="4000" dirty="0">
                <a:solidFill>
                  <a:schemeClr val="bg1"/>
                </a:solidFill>
                <a:latin typeface="Bradley Hand ITC" panose="03070402050302030203" pitchFamily="66" charset="0"/>
                <a:ea typeface="Return To Sender" panose="02000000000000000000" pitchFamily="2" charset="0"/>
                <a:cs typeface="Arial"/>
              </a:rPr>
            </a:br>
            <a:r>
              <a:rPr lang="en-GB" sz="4000" dirty="0">
                <a:solidFill>
                  <a:schemeClr val="bg1"/>
                </a:solidFill>
                <a:latin typeface="Bradley Hand ITC" panose="03070402050302030203" pitchFamily="66" charset="0"/>
                <a:ea typeface="Return To Sender" panose="02000000000000000000" pitchFamily="2" charset="0"/>
                <a:cs typeface="Arial"/>
              </a:rPr>
              <a:t>Summative Assessment</a:t>
            </a:r>
            <a:endParaRPr sz="4000" dirty="0">
              <a:solidFill>
                <a:schemeClr val="bg1"/>
              </a:solidFill>
              <a:latin typeface="Bradley Hand ITC" panose="03070402050302030203" pitchFamily="66" charset="0"/>
              <a:ea typeface="Return To Sender" panose="02000000000000000000" pitchFamily="2" charset="0"/>
              <a:cs typeface="Arial"/>
            </a:endParaRPr>
          </a:p>
        </p:txBody>
      </p:sp>
    </p:spTree>
    <p:extLst>
      <p:ext uri="{BB962C8B-B14F-4D97-AF65-F5344CB8AC3E}">
        <p14:creationId xmlns:p14="http://schemas.microsoft.com/office/powerpoint/2010/main" val="9112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4685" y="2032986"/>
            <a:ext cx="8074627" cy="2005614"/>
          </a:xfrm>
          <a:prstGeom prst="rect">
            <a:avLst/>
          </a:prstGeom>
        </p:spPr>
        <p:txBody>
          <a:bodyPr vert="horz" wrap="square" lIns="0" tIns="0" rIns="0" bIns="0" rtlCol="0">
            <a:noAutofit/>
          </a:bodyPr>
          <a:lstStyle/>
          <a:p>
            <a:pPr marL="0" marR="12700" indent="0">
              <a:lnSpc>
                <a:spcPct val="100200"/>
              </a:lnSpc>
              <a:buNone/>
            </a:pPr>
            <a:r>
              <a:rPr lang="en-GB" b="1" dirty="0">
                <a:solidFill>
                  <a:srgbClr val="FFFF00"/>
                </a:solidFill>
                <a:latin typeface="Arial"/>
                <a:cs typeface="Arial"/>
              </a:rPr>
              <a:t>A wide variety of methods use to conduct </a:t>
            </a:r>
            <a:r>
              <a:rPr lang="en-GB" b="1" u="sng" dirty="0">
                <a:solidFill>
                  <a:srgbClr val="FFFF00"/>
                </a:solidFill>
                <a:latin typeface="Arial"/>
                <a:cs typeface="Arial"/>
              </a:rPr>
              <a:t>in-process</a:t>
            </a:r>
            <a:r>
              <a:rPr lang="en-GB" b="1" dirty="0">
                <a:solidFill>
                  <a:srgbClr val="FFFF00"/>
                </a:solidFill>
                <a:latin typeface="Arial"/>
                <a:cs typeface="Arial"/>
              </a:rPr>
              <a:t> evaluations of student comprehension, learning needs, and academic progress during a lesson, unit, or course. </a:t>
            </a:r>
            <a:endParaRPr lang="en-GB" b="1" dirty="0">
              <a:solidFill>
                <a:schemeClr val="bg1">
                  <a:lumMod val="95000"/>
                </a:schemeClr>
              </a:solidFill>
              <a:latin typeface="Arial"/>
              <a:cs typeface="Arial"/>
            </a:endParaRPr>
          </a:p>
        </p:txBody>
      </p:sp>
      <p:sp>
        <p:nvSpPr>
          <p:cNvPr id="3" name="object 3"/>
          <p:cNvSpPr txBox="1"/>
          <p:nvPr/>
        </p:nvSpPr>
        <p:spPr>
          <a:xfrm>
            <a:off x="685800" y="4800600"/>
            <a:ext cx="8071484" cy="1660172"/>
          </a:xfrm>
          <a:prstGeom prst="rect">
            <a:avLst/>
          </a:prstGeom>
        </p:spPr>
        <p:txBody>
          <a:bodyPr vert="horz" wrap="square" lIns="0" tIns="0" rIns="0" bIns="0" rtlCol="0">
            <a:noAutofit/>
          </a:bodyPr>
          <a:lstStyle/>
          <a:p>
            <a:pPr marL="12700" marR="133350">
              <a:lnSpc>
                <a:spcPct val="99800"/>
              </a:lnSpc>
            </a:pPr>
            <a:endParaRPr sz="2400" dirty="0">
              <a:solidFill>
                <a:schemeClr val="bg1"/>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65429" rIns="0" bIns="0" rtlCol="0">
            <a:noAutofit/>
          </a:bodyPr>
          <a:lstStyle/>
          <a:p>
            <a:pPr marL="2338705">
              <a:lnSpc>
                <a:spcPct val="100000"/>
              </a:lnSpc>
            </a:pPr>
            <a:r>
              <a:rPr lang="en-GB" sz="4000" dirty="0">
                <a:solidFill>
                  <a:schemeClr val="bg1"/>
                </a:solidFill>
                <a:latin typeface="Bradley Hand ITC" panose="03070402050302030203" pitchFamily="66" charset="0"/>
                <a:ea typeface="Return To Sender" panose="02000000000000000000" pitchFamily="2" charset="0"/>
                <a:cs typeface="Arial"/>
              </a:rPr>
              <a:t>Task 1  </a:t>
            </a:r>
            <a:br>
              <a:rPr lang="en-GB" sz="4000" dirty="0">
                <a:solidFill>
                  <a:schemeClr val="bg1"/>
                </a:solidFill>
                <a:latin typeface="Bradley Hand ITC" panose="03070402050302030203" pitchFamily="66" charset="0"/>
                <a:ea typeface="Return To Sender" panose="02000000000000000000" pitchFamily="2" charset="0"/>
                <a:cs typeface="Arial"/>
              </a:rPr>
            </a:br>
            <a:r>
              <a:rPr lang="en-GB" sz="4000" dirty="0">
                <a:solidFill>
                  <a:schemeClr val="bg1"/>
                </a:solidFill>
                <a:latin typeface="Bradley Hand ITC" panose="03070402050302030203" pitchFamily="66" charset="0"/>
                <a:ea typeface="Return To Sender" panose="02000000000000000000" pitchFamily="2" charset="0"/>
                <a:cs typeface="Arial"/>
              </a:rPr>
              <a:t>Formative Assessment</a:t>
            </a:r>
            <a:endParaRPr sz="4000" dirty="0">
              <a:solidFill>
                <a:schemeClr val="bg1"/>
              </a:solidFill>
              <a:latin typeface="Bradley Hand ITC" panose="03070402050302030203" pitchFamily="66" charset="0"/>
              <a:ea typeface="Return To Sender" panose="02000000000000000000" pitchFamily="2" charset="0"/>
              <a:cs typeface="Arial"/>
            </a:endParaRPr>
          </a:p>
        </p:txBody>
      </p:sp>
    </p:spTree>
    <p:extLst>
      <p:ext uri="{BB962C8B-B14F-4D97-AF65-F5344CB8AC3E}">
        <p14:creationId xmlns:p14="http://schemas.microsoft.com/office/powerpoint/2010/main" val="145032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4685" y="2032986"/>
            <a:ext cx="8074627" cy="4357874"/>
          </a:xfrm>
          <a:prstGeom prst="rect">
            <a:avLst/>
          </a:prstGeom>
        </p:spPr>
        <p:txBody>
          <a:bodyPr vert="horz" wrap="square" lIns="0" tIns="0" rIns="0" bIns="0" rtlCol="0">
            <a:noAutofit/>
          </a:bodyPr>
          <a:lstStyle/>
          <a:p>
            <a:pPr marL="0" marR="12700" indent="0">
              <a:lnSpc>
                <a:spcPct val="100200"/>
              </a:lnSpc>
              <a:buNone/>
            </a:pPr>
            <a:endParaRPr lang="en-GB" b="1" dirty="0">
              <a:solidFill>
                <a:srgbClr val="FFFF00"/>
              </a:solidFill>
              <a:latin typeface="Arial"/>
              <a:cs typeface="Arial"/>
            </a:endParaRPr>
          </a:p>
          <a:p>
            <a:pPr marL="0" marR="12700" indent="0">
              <a:lnSpc>
                <a:spcPct val="100200"/>
              </a:lnSpc>
              <a:buNone/>
            </a:pPr>
            <a:r>
              <a:rPr lang="en-GB" b="1" dirty="0">
                <a:solidFill>
                  <a:srgbClr val="FFFF00"/>
                </a:solidFill>
                <a:latin typeface="Arial"/>
                <a:cs typeface="Arial"/>
              </a:rPr>
              <a:t>Helps teachers identify concepts that students are struggling to understand, skills they are having difficulty acquiring, or learning standards they have not yet achieved so that adjustments can be made to lessons, instructional techniques, and academic support.</a:t>
            </a:r>
          </a:p>
        </p:txBody>
      </p:sp>
      <p:sp>
        <p:nvSpPr>
          <p:cNvPr id="3" name="object 3"/>
          <p:cNvSpPr txBox="1"/>
          <p:nvPr/>
        </p:nvSpPr>
        <p:spPr>
          <a:xfrm>
            <a:off x="685800" y="4800600"/>
            <a:ext cx="8071484" cy="1660172"/>
          </a:xfrm>
          <a:prstGeom prst="rect">
            <a:avLst/>
          </a:prstGeom>
        </p:spPr>
        <p:txBody>
          <a:bodyPr vert="horz" wrap="square" lIns="0" tIns="0" rIns="0" bIns="0" rtlCol="0">
            <a:noAutofit/>
          </a:bodyPr>
          <a:lstStyle/>
          <a:p>
            <a:pPr marL="12700" marR="133350">
              <a:lnSpc>
                <a:spcPct val="99800"/>
              </a:lnSpc>
            </a:pPr>
            <a:endParaRPr sz="2400" dirty="0">
              <a:solidFill>
                <a:schemeClr val="bg1"/>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65429" rIns="0" bIns="0" rtlCol="0">
            <a:noAutofit/>
          </a:bodyPr>
          <a:lstStyle/>
          <a:p>
            <a:pPr marL="2338705">
              <a:lnSpc>
                <a:spcPct val="100000"/>
              </a:lnSpc>
            </a:pPr>
            <a:r>
              <a:rPr lang="en-GB" sz="4000" dirty="0">
                <a:solidFill>
                  <a:schemeClr val="bg1"/>
                </a:solidFill>
                <a:latin typeface="Bradley Hand ITC" panose="03070402050302030203" pitchFamily="66" charset="0"/>
                <a:ea typeface="Return To Sender" panose="02000000000000000000" pitchFamily="2" charset="0"/>
                <a:cs typeface="Arial"/>
              </a:rPr>
              <a:t>Task 1 </a:t>
            </a:r>
            <a:br>
              <a:rPr lang="en-GB" sz="4000" dirty="0">
                <a:solidFill>
                  <a:schemeClr val="bg1"/>
                </a:solidFill>
                <a:latin typeface="Bradley Hand ITC" panose="03070402050302030203" pitchFamily="66" charset="0"/>
                <a:ea typeface="Return To Sender" panose="02000000000000000000" pitchFamily="2" charset="0"/>
                <a:cs typeface="Arial"/>
              </a:rPr>
            </a:br>
            <a:r>
              <a:rPr lang="en-GB" sz="4000" dirty="0">
                <a:solidFill>
                  <a:schemeClr val="bg1"/>
                </a:solidFill>
                <a:latin typeface="Bradley Hand ITC" panose="03070402050302030203" pitchFamily="66" charset="0"/>
                <a:ea typeface="Return To Sender" panose="02000000000000000000" pitchFamily="2" charset="0"/>
                <a:cs typeface="Arial"/>
              </a:rPr>
              <a:t>Formative Assessment</a:t>
            </a:r>
            <a:endParaRPr sz="4000" dirty="0">
              <a:solidFill>
                <a:schemeClr val="bg1"/>
              </a:solidFill>
              <a:latin typeface="Bradley Hand ITC" panose="03070402050302030203" pitchFamily="66" charset="0"/>
              <a:ea typeface="Return To Sender" panose="02000000000000000000" pitchFamily="2" charset="0"/>
              <a:cs typeface="Arial"/>
            </a:endParaRPr>
          </a:p>
        </p:txBody>
      </p:sp>
    </p:spTree>
    <p:extLst>
      <p:ext uri="{BB962C8B-B14F-4D97-AF65-F5344CB8AC3E}">
        <p14:creationId xmlns:p14="http://schemas.microsoft.com/office/powerpoint/2010/main" val="91628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4685" y="2102898"/>
            <a:ext cx="8074627" cy="4357874"/>
          </a:xfrm>
          <a:prstGeom prst="rect">
            <a:avLst/>
          </a:prstGeom>
        </p:spPr>
        <p:txBody>
          <a:bodyPr vert="horz" wrap="square" lIns="0" tIns="0" rIns="0" bIns="0" rtlCol="0">
            <a:noAutofit/>
          </a:bodyPr>
          <a:lstStyle/>
          <a:p>
            <a:pPr marL="14604" marR="12700">
              <a:lnSpc>
                <a:spcPct val="100200"/>
              </a:lnSpc>
            </a:pPr>
            <a:r>
              <a:rPr sz="3600" b="1" dirty="0">
                <a:solidFill>
                  <a:srgbClr val="FFFF00"/>
                </a:solidFill>
                <a:latin typeface="Arial"/>
                <a:cs typeface="Arial"/>
              </a:rPr>
              <a:t>The purpose of this kind of </a:t>
            </a:r>
            <a:r>
              <a:rPr sz="3600" b="1" spc="-5" dirty="0">
                <a:solidFill>
                  <a:srgbClr val="FFFF00"/>
                </a:solidFill>
                <a:latin typeface="Arial"/>
                <a:cs typeface="Arial"/>
              </a:rPr>
              <a:t>assessmen</a:t>
            </a:r>
            <a:r>
              <a:rPr sz="3600" b="1" spc="0" dirty="0">
                <a:solidFill>
                  <a:srgbClr val="FFFF00"/>
                </a:solidFill>
                <a:latin typeface="Arial"/>
                <a:cs typeface="Arial"/>
              </a:rPr>
              <a:t>t </a:t>
            </a:r>
            <a:r>
              <a:rPr sz="3600" b="1" spc="-5" dirty="0">
                <a:solidFill>
                  <a:srgbClr val="FFFF00"/>
                </a:solidFill>
                <a:latin typeface="Arial"/>
                <a:cs typeface="Arial"/>
              </a:rPr>
              <a:t>i</a:t>
            </a:r>
            <a:r>
              <a:rPr sz="3600" b="1" spc="0" dirty="0">
                <a:solidFill>
                  <a:srgbClr val="FFFF00"/>
                </a:solidFill>
                <a:latin typeface="Arial"/>
                <a:cs typeface="Arial"/>
              </a:rPr>
              <a:t>s </a:t>
            </a:r>
            <a:r>
              <a:rPr sz="3600" b="1" spc="-5" dirty="0">
                <a:solidFill>
                  <a:srgbClr val="FFFF00"/>
                </a:solidFill>
                <a:latin typeface="Arial"/>
                <a:cs typeface="Arial"/>
              </a:rPr>
              <a:t>usuall</a:t>
            </a:r>
            <a:r>
              <a:rPr sz="3600" b="1" spc="0" dirty="0">
                <a:solidFill>
                  <a:srgbClr val="FFFF00"/>
                </a:solidFill>
                <a:latin typeface="Arial"/>
                <a:cs typeface="Arial"/>
              </a:rPr>
              <a:t>y SUMMATIVE and</a:t>
            </a:r>
            <a:r>
              <a:rPr sz="3600" b="1" spc="-5" dirty="0">
                <a:solidFill>
                  <a:srgbClr val="FFFF00"/>
                </a:solidFill>
                <a:latin typeface="Arial"/>
                <a:cs typeface="Arial"/>
              </a:rPr>
              <a:t> </a:t>
            </a:r>
            <a:r>
              <a:rPr sz="3600" b="1" spc="0" dirty="0">
                <a:solidFill>
                  <a:srgbClr val="FFFF00"/>
                </a:solidFill>
                <a:latin typeface="Arial"/>
                <a:cs typeface="Arial"/>
              </a:rPr>
              <a:t>is</a:t>
            </a:r>
            <a:r>
              <a:rPr sz="3600" b="1" spc="-5" dirty="0">
                <a:solidFill>
                  <a:srgbClr val="FFFF00"/>
                </a:solidFill>
                <a:latin typeface="Arial"/>
                <a:cs typeface="Arial"/>
              </a:rPr>
              <a:t> </a:t>
            </a:r>
            <a:r>
              <a:rPr sz="3600" b="1" spc="0" dirty="0">
                <a:solidFill>
                  <a:srgbClr val="FFFF00"/>
                </a:solidFill>
                <a:latin typeface="Arial"/>
                <a:cs typeface="Arial"/>
              </a:rPr>
              <a:t>mostly</a:t>
            </a:r>
            <a:r>
              <a:rPr sz="3600" b="1" spc="-5" dirty="0">
                <a:solidFill>
                  <a:srgbClr val="FFFF00"/>
                </a:solidFill>
                <a:latin typeface="Arial"/>
                <a:cs typeface="Arial"/>
              </a:rPr>
              <a:t> </a:t>
            </a:r>
            <a:r>
              <a:rPr sz="3600" b="1" spc="0" dirty="0">
                <a:solidFill>
                  <a:srgbClr val="FFFF00"/>
                </a:solidFill>
                <a:latin typeface="Arial"/>
                <a:cs typeface="Arial"/>
              </a:rPr>
              <a:t>done</a:t>
            </a:r>
            <a:r>
              <a:rPr sz="3600" b="1" spc="-5" dirty="0">
                <a:solidFill>
                  <a:srgbClr val="FFFF00"/>
                </a:solidFill>
                <a:latin typeface="Arial"/>
                <a:cs typeface="Arial"/>
              </a:rPr>
              <a:t> </a:t>
            </a:r>
            <a:r>
              <a:rPr sz="3600" b="1" spc="0" dirty="0">
                <a:solidFill>
                  <a:srgbClr val="FFFF00"/>
                </a:solidFill>
                <a:latin typeface="Arial"/>
                <a:cs typeface="Arial"/>
              </a:rPr>
              <a:t>at</a:t>
            </a:r>
            <a:r>
              <a:rPr sz="3600" b="1" spc="-5" dirty="0">
                <a:solidFill>
                  <a:srgbClr val="FFFF00"/>
                </a:solidFill>
                <a:latin typeface="Arial"/>
                <a:cs typeface="Arial"/>
              </a:rPr>
              <a:t> </a:t>
            </a:r>
            <a:r>
              <a:rPr sz="3600" b="1" spc="0" dirty="0">
                <a:solidFill>
                  <a:srgbClr val="FFFF00"/>
                </a:solidFill>
                <a:latin typeface="Arial"/>
                <a:cs typeface="Arial"/>
              </a:rPr>
              <a:t>the</a:t>
            </a:r>
            <a:r>
              <a:rPr sz="3600" b="1" spc="-5" dirty="0">
                <a:solidFill>
                  <a:srgbClr val="FFFF00"/>
                </a:solidFill>
                <a:latin typeface="Arial"/>
                <a:cs typeface="Arial"/>
              </a:rPr>
              <a:t> </a:t>
            </a:r>
            <a:r>
              <a:rPr sz="3600" b="1" spc="0" dirty="0">
                <a:solidFill>
                  <a:srgbClr val="FFFF00"/>
                </a:solidFill>
                <a:latin typeface="Arial"/>
                <a:cs typeface="Arial"/>
              </a:rPr>
              <a:t>end</a:t>
            </a:r>
            <a:r>
              <a:rPr sz="3600" b="1" spc="-5" dirty="0">
                <a:solidFill>
                  <a:srgbClr val="FFFF00"/>
                </a:solidFill>
                <a:latin typeface="Arial"/>
                <a:cs typeface="Arial"/>
              </a:rPr>
              <a:t> </a:t>
            </a:r>
            <a:r>
              <a:rPr sz="3600" b="1" spc="0" dirty="0">
                <a:solidFill>
                  <a:srgbClr val="FFFF00"/>
                </a:solidFill>
                <a:latin typeface="Arial"/>
                <a:cs typeface="Arial"/>
              </a:rPr>
              <a:t>of</a:t>
            </a:r>
            <a:r>
              <a:rPr sz="3600" b="1" spc="-5" dirty="0">
                <a:solidFill>
                  <a:srgbClr val="FFFF00"/>
                </a:solidFill>
                <a:latin typeface="Arial"/>
                <a:cs typeface="Arial"/>
              </a:rPr>
              <a:t> </a:t>
            </a:r>
            <a:r>
              <a:rPr sz="3600" b="1" spc="0" dirty="0">
                <a:solidFill>
                  <a:srgbClr val="FFFF00"/>
                </a:solidFill>
                <a:latin typeface="Arial"/>
                <a:cs typeface="Arial"/>
              </a:rPr>
              <a:t>a </a:t>
            </a:r>
            <a:r>
              <a:rPr sz="3600" b="1" spc="-5" dirty="0">
                <a:solidFill>
                  <a:srgbClr val="FFFF00"/>
                </a:solidFill>
                <a:latin typeface="Arial"/>
                <a:cs typeface="Arial"/>
              </a:rPr>
              <a:t>task</a:t>
            </a:r>
            <a:r>
              <a:rPr sz="3600" b="1" spc="0" dirty="0">
                <a:solidFill>
                  <a:srgbClr val="FFFF00"/>
                </a:solidFill>
                <a:latin typeface="Arial"/>
                <a:cs typeface="Arial"/>
              </a:rPr>
              <a:t>,</a:t>
            </a:r>
            <a:r>
              <a:rPr sz="3600" b="1" spc="-5" dirty="0">
                <a:solidFill>
                  <a:srgbClr val="FFFF00"/>
                </a:solidFill>
                <a:latin typeface="Arial"/>
                <a:cs typeface="Arial"/>
              </a:rPr>
              <a:t> uni</a:t>
            </a:r>
            <a:r>
              <a:rPr sz="3600" b="1" spc="0" dirty="0">
                <a:solidFill>
                  <a:srgbClr val="FFFF00"/>
                </a:solidFill>
                <a:latin typeface="Arial"/>
                <a:cs typeface="Arial"/>
              </a:rPr>
              <a:t>t</a:t>
            </a:r>
            <a:r>
              <a:rPr sz="3600" b="1" spc="-5" dirty="0">
                <a:solidFill>
                  <a:srgbClr val="FFFF00"/>
                </a:solidFill>
                <a:latin typeface="Arial"/>
                <a:cs typeface="Arial"/>
              </a:rPr>
              <a:t> o</a:t>
            </a:r>
            <a:r>
              <a:rPr sz="3600" b="1" spc="0" dirty="0">
                <a:solidFill>
                  <a:srgbClr val="FFFF00"/>
                </a:solidFill>
                <a:latin typeface="Arial"/>
                <a:cs typeface="Arial"/>
              </a:rPr>
              <a:t>f</a:t>
            </a:r>
            <a:r>
              <a:rPr sz="3600" b="1" spc="-5" dirty="0">
                <a:solidFill>
                  <a:srgbClr val="FFFF00"/>
                </a:solidFill>
                <a:latin typeface="Arial"/>
                <a:cs typeface="Arial"/>
              </a:rPr>
              <a:t> wor</a:t>
            </a:r>
            <a:r>
              <a:rPr sz="3600" b="1" spc="0" dirty="0">
                <a:solidFill>
                  <a:srgbClr val="FFFF00"/>
                </a:solidFill>
                <a:latin typeface="Arial"/>
                <a:cs typeface="Arial"/>
              </a:rPr>
              <a:t>k</a:t>
            </a:r>
            <a:r>
              <a:rPr sz="3600" b="1" spc="-5" dirty="0">
                <a:solidFill>
                  <a:srgbClr val="FFFF00"/>
                </a:solidFill>
                <a:latin typeface="Arial"/>
                <a:cs typeface="Arial"/>
              </a:rPr>
              <a:t> etc.</a:t>
            </a:r>
            <a:endParaRPr sz="3600" dirty="0">
              <a:solidFill>
                <a:srgbClr val="FFFF00"/>
              </a:solidFill>
              <a:latin typeface="Arial"/>
              <a:cs typeface="Arial"/>
            </a:endParaRPr>
          </a:p>
        </p:txBody>
      </p:sp>
      <p:sp>
        <p:nvSpPr>
          <p:cNvPr id="3" name="object 3"/>
          <p:cNvSpPr txBox="1"/>
          <p:nvPr/>
        </p:nvSpPr>
        <p:spPr>
          <a:xfrm>
            <a:off x="685800" y="4800600"/>
            <a:ext cx="8071484" cy="1660172"/>
          </a:xfrm>
          <a:prstGeom prst="rect">
            <a:avLst/>
          </a:prstGeom>
        </p:spPr>
        <p:txBody>
          <a:bodyPr vert="horz" wrap="square" lIns="0" tIns="0" rIns="0" bIns="0" rtlCol="0">
            <a:noAutofit/>
          </a:bodyPr>
          <a:lstStyle/>
          <a:p>
            <a:pPr marL="12700" marR="133350">
              <a:lnSpc>
                <a:spcPct val="99800"/>
              </a:lnSpc>
            </a:pPr>
            <a:endParaRPr sz="2400" dirty="0">
              <a:solidFill>
                <a:schemeClr val="bg1"/>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65429" rIns="0" bIns="0" rtlCol="0">
            <a:noAutofit/>
          </a:bodyPr>
          <a:lstStyle/>
          <a:p>
            <a:pPr marL="2338705">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sz="4000" b="1" i="1" spc="-5" dirty="0">
                <a:solidFill>
                  <a:schemeClr val="bg1"/>
                </a:solidFill>
                <a:latin typeface="Arial"/>
                <a:cs typeface="Arial"/>
              </a:rPr>
              <a:t>o</a:t>
            </a:r>
            <a:r>
              <a:rPr sz="4000" b="1" i="1" spc="0" dirty="0">
                <a:solidFill>
                  <a:schemeClr val="bg1"/>
                </a:solidFill>
                <a:latin typeface="Arial"/>
                <a:cs typeface="Arial"/>
              </a:rPr>
              <a:t>f </a:t>
            </a:r>
            <a:r>
              <a:rPr sz="4000" b="1" i="1" spc="-5" dirty="0">
                <a:solidFill>
                  <a:schemeClr val="bg1"/>
                </a:solidFill>
                <a:latin typeface="Arial"/>
                <a:cs typeface="Arial"/>
              </a:rPr>
              <a:t>Learning</a:t>
            </a:r>
            <a:endParaRPr sz="4000" dirty="0">
              <a:solidFill>
                <a:schemeClr val="bg1"/>
              </a:solidFill>
              <a:latin typeface="Arial"/>
              <a:cs typeface="Arial"/>
            </a:endParaRPr>
          </a:p>
        </p:txBody>
      </p:sp>
    </p:spTree>
    <p:extLst>
      <p:ext uri="{BB962C8B-B14F-4D97-AF65-F5344CB8AC3E}">
        <p14:creationId xmlns:p14="http://schemas.microsoft.com/office/powerpoint/2010/main" val="6575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4479" rIns="0" bIns="0" rtlCol="0">
            <a:noAutofit/>
          </a:bodyPr>
          <a:lstStyle/>
          <a:p>
            <a:pPr marL="2272665">
              <a:lnSpc>
                <a:spcPct val="100000"/>
              </a:lnSpc>
            </a:pPr>
            <a:r>
              <a:rPr sz="4000" b="1" dirty="0">
                <a:solidFill>
                  <a:schemeClr val="bg1"/>
                </a:solidFill>
                <a:latin typeface="Arial"/>
                <a:cs typeface="Arial"/>
              </a:rPr>
              <a:t>Assessment</a:t>
            </a:r>
            <a:r>
              <a:rPr sz="4000" b="1" spc="5" dirty="0">
                <a:solidFill>
                  <a:schemeClr val="bg1"/>
                </a:solidFill>
                <a:latin typeface="Arial"/>
                <a:cs typeface="Arial"/>
              </a:rPr>
              <a:t> </a:t>
            </a:r>
            <a:r>
              <a:rPr sz="4000" b="1" i="1" spc="-5" dirty="0">
                <a:solidFill>
                  <a:schemeClr val="bg1"/>
                </a:solidFill>
                <a:latin typeface="Arial"/>
                <a:cs typeface="Arial"/>
              </a:rPr>
              <a:t>o</a:t>
            </a:r>
            <a:r>
              <a:rPr sz="4000" b="1" i="1" spc="0" dirty="0">
                <a:solidFill>
                  <a:schemeClr val="bg1"/>
                </a:solidFill>
                <a:latin typeface="Arial"/>
                <a:cs typeface="Arial"/>
              </a:rPr>
              <a:t>f </a:t>
            </a:r>
            <a:r>
              <a:rPr sz="4000" b="1" i="1" spc="-5" dirty="0">
                <a:solidFill>
                  <a:schemeClr val="bg1"/>
                </a:solidFill>
                <a:latin typeface="Arial"/>
                <a:cs typeface="Arial"/>
              </a:rPr>
              <a:t>Learning</a:t>
            </a:r>
            <a:endParaRPr sz="4000" dirty="0">
              <a:solidFill>
                <a:schemeClr val="bg1"/>
              </a:solidFill>
              <a:latin typeface="Arial"/>
              <a:cs typeface="Arial"/>
            </a:endParaRPr>
          </a:p>
        </p:txBody>
      </p:sp>
      <p:sp>
        <p:nvSpPr>
          <p:cNvPr id="3" name="object 3"/>
          <p:cNvSpPr txBox="1"/>
          <p:nvPr/>
        </p:nvSpPr>
        <p:spPr>
          <a:xfrm>
            <a:off x="536257" y="2209800"/>
            <a:ext cx="8071484" cy="4249420"/>
          </a:xfrm>
          <a:prstGeom prst="rect">
            <a:avLst/>
          </a:prstGeom>
        </p:spPr>
        <p:txBody>
          <a:bodyPr vert="horz" wrap="square" lIns="0" tIns="0" rIns="0" bIns="0" rtlCol="0">
            <a:noAutofit/>
          </a:bodyPr>
          <a:lstStyle/>
          <a:p>
            <a:pPr marL="12700" marR="299085" indent="0">
              <a:lnSpc>
                <a:spcPts val="3450"/>
              </a:lnSpc>
              <a:tabLst>
                <a:tab pos="4949825" algn="l"/>
                <a:tab pos="6258560" algn="l"/>
              </a:tabLst>
            </a:pPr>
            <a:r>
              <a:rPr sz="3200" b="1" spc="-25" dirty="0">
                <a:solidFill>
                  <a:srgbClr val="FFFF00"/>
                </a:solidFill>
                <a:latin typeface="Arial"/>
                <a:cs typeface="Arial"/>
              </a:rPr>
              <a:t>“Assessmen</a:t>
            </a:r>
            <a:r>
              <a:rPr sz="3200" b="1" spc="-15" dirty="0">
                <a:solidFill>
                  <a:srgbClr val="FFFF00"/>
                </a:solidFill>
                <a:latin typeface="Arial"/>
                <a:cs typeface="Arial"/>
              </a:rPr>
              <a:t>t</a:t>
            </a:r>
            <a:r>
              <a:rPr sz="3200" b="1" spc="-5" dirty="0">
                <a:solidFill>
                  <a:srgbClr val="FFFF00"/>
                </a:solidFill>
                <a:latin typeface="Arial"/>
                <a:cs typeface="Arial"/>
              </a:rPr>
              <a:t> </a:t>
            </a:r>
            <a:r>
              <a:rPr sz="3200" b="1" i="1" spc="-25" dirty="0">
                <a:solidFill>
                  <a:srgbClr val="FFFF00"/>
                </a:solidFill>
                <a:latin typeface="Arial"/>
                <a:cs typeface="Arial"/>
              </a:rPr>
              <a:t>o</a:t>
            </a:r>
            <a:r>
              <a:rPr sz="3200" b="1" i="1" spc="-15" dirty="0">
                <a:solidFill>
                  <a:srgbClr val="FFFF00"/>
                </a:solidFill>
                <a:latin typeface="Arial"/>
                <a:cs typeface="Arial"/>
              </a:rPr>
              <a:t>f</a:t>
            </a:r>
            <a:r>
              <a:rPr sz="3200" b="1" i="1" spc="-10" dirty="0">
                <a:solidFill>
                  <a:srgbClr val="FFFF00"/>
                </a:solidFill>
                <a:latin typeface="Arial"/>
                <a:cs typeface="Arial"/>
              </a:rPr>
              <a:t> </a:t>
            </a:r>
            <a:r>
              <a:rPr sz="3200" b="1" spc="-25" dirty="0">
                <a:solidFill>
                  <a:srgbClr val="FFFF00"/>
                </a:solidFill>
                <a:latin typeface="Arial"/>
                <a:cs typeface="Arial"/>
              </a:rPr>
              <a:t>Learnin</a:t>
            </a:r>
            <a:r>
              <a:rPr sz="3200" b="1" spc="-20" dirty="0">
                <a:solidFill>
                  <a:srgbClr val="FFFF00"/>
                </a:solidFill>
                <a:latin typeface="Arial"/>
                <a:cs typeface="Arial"/>
              </a:rPr>
              <a:t>g</a:t>
            </a:r>
            <a:r>
              <a:rPr sz="3200" b="1" spc="-5" dirty="0">
                <a:solidFill>
                  <a:srgbClr val="FFFF00"/>
                </a:solidFill>
                <a:latin typeface="Arial"/>
                <a:cs typeface="Arial"/>
              </a:rPr>
              <a:t> </a:t>
            </a:r>
            <a:r>
              <a:rPr sz="3200" b="1" spc="-15" dirty="0">
                <a:solidFill>
                  <a:srgbClr val="FFFF00"/>
                </a:solidFill>
                <a:latin typeface="Arial"/>
                <a:cs typeface="Arial"/>
              </a:rPr>
              <a:t>i</a:t>
            </a:r>
            <a:r>
              <a:rPr sz="3200" b="1" spc="-20" dirty="0">
                <a:solidFill>
                  <a:srgbClr val="FFFF00"/>
                </a:solidFill>
                <a:latin typeface="Arial"/>
                <a:cs typeface="Arial"/>
              </a:rPr>
              <a:t>s</a:t>
            </a:r>
            <a:r>
              <a:rPr sz="3200" b="1" spc="-5" dirty="0">
                <a:solidFill>
                  <a:srgbClr val="FFFF00"/>
                </a:solidFill>
                <a:latin typeface="Arial"/>
                <a:cs typeface="Arial"/>
              </a:rPr>
              <a:t> </a:t>
            </a:r>
            <a:r>
              <a:rPr sz="3200" b="1" spc="-25" dirty="0">
                <a:solidFill>
                  <a:srgbClr val="FFFF00"/>
                </a:solidFill>
                <a:latin typeface="Arial"/>
                <a:cs typeface="Arial"/>
              </a:rPr>
              <a:t>the assessmen</a:t>
            </a:r>
            <a:r>
              <a:rPr sz="3200" b="1" spc="-15" dirty="0">
                <a:solidFill>
                  <a:srgbClr val="FFFF00"/>
                </a:solidFill>
                <a:latin typeface="Arial"/>
                <a:cs typeface="Arial"/>
              </a:rPr>
              <a:t>t</a:t>
            </a:r>
            <a:r>
              <a:rPr sz="3200" b="1" spc="-5" dirty="0">
                <a:solidFill>
                  <a:srgbClr val="FFFF00"/>
                </a:solidFill>
                <a:latin typeface="Arial"/>
                <a:cs typeface="Arial"/>
              </a:rPr>
              <a:t> </a:t>
            </a:r>
            <a:r>
              <a:rPr sz="3200" b="1" spc="-25" dirty="0">
                <a:solidFill>
                  <a:srgbClr val="FFFF00"/>
                </a:solidFill>
                <a:latin typeface="Arial"/>
                <a:cs typeface="Arial"/>
              </a:rPr>
              <a:t>tha</a:t>
            </a:r>
            <a:r>
              <a:rPr sz="3200" b="1" spc="-15" dirty="0">
                <a:solidFill>
                  <a:srgbClr val="FFFF00"/>
                </a:solidFill>
                <a:latin typeface="Arial"/>
                <a:cs typeface="Arial"/>
              </a:rPr>
              <a:t>t</a:t>
            </a:r>
            <a:r>
              <a:rPr sz="3200" b="1" spc="-5" dirty="0">
                <a:solidFill>
                  <a:srgbClr val="FFFF00"/>
                </a:solidFill>
                <a:latin typeface="Arial"/>
                <a:cs typeface="Arial"/>
              </a:rPr>
              <a:t> </a:t>
            </a:r>
            <a:r>
              <a:rPr sz="3200" b="1" spc="-25" dirty="0">
                <a:solidFill>
                  <a:srgbClr val="FFFF00"/>
                </a:solidFill>
                <a:latin typeface="Arial"/>
                <a:cs typeface="Arial"/>
              </a:rPr>
              <a:t>become</a:t>
            </a:r>
            <a:r>
              <a:rPr sz="3200" b="1" spc="-20" dirty="0">
                <a:solidFill>
                  <a:srgbClr val="FFFF00"/>
                </a:solidFill>
                <a:latin typeface="Arial"/>
                <a:cs typeface="Arial"/>
              </a:rPr>
              <a:t>s</a:t>
            </a:r>
            <a:r>
              <a:rPr sz="3200" b="1" spc="-5" dirty="0">
                <a:solidFill>
                  <a:srgbClr val="FFFF00"/>
                </a:solidFill>
                <a:latin typeface="Arial"/>
                <a:cs typeface="Arial"/>
              </a:rPr>
              <a:t> </a:t>
            </a:r>
            <a:r>
              <a:rPr sz="3200" b="1" spc="-25" dirty="0">
                <a:solidFill>
                  <a:srgbClr val="FFFF00"/>
                </a:solidFill>
                <a:latin typeface="Arial"/>
                <a:cs typeface="Arial"/>
              </a:rPr>
              <a:t>publi</a:t>
            </a:r>
            <a:r>
              <a:rPr sz="3200" b="1" spc="-20" dirty="0">
                <a:solidFill>
                  <a:srgbClr val="FFFF00"/>
                </a:solidFill>
                <a:latin typeface="Arial"/>
                <a:cs typeface="Arial"/>
              </a:rPr>
              <a:t>c</a:t>
            </a:r>
            <a:r>
              <a:rPr sz="3200" b="1" spc="-5" dirty="0">
                <a:solidFill>
                  <a:srgbClr val="FFFF00"/>
                </a:solidFill>
                <a:latin typeface="Arial"/>
                <a:cs typeface="Arial"/>
              </a:rPr>
              <a:t> </a:t>
            </a:r>
            <a:r>
              <a:rPr sz="3200" b="1" spc="-25" dirty="0">
                <a:solidFill>
                  <a:srgbClr val="FFFF00"/>
                </a:solidFill>
                <a:latin typeface="Arial"/>
                <a:cs typeface="Arial"/>
              </a:rPr>
              <a:t>and</a:t>
            </a:r>
            <a:r>
              <a:rPr sz="3200" b="1" spc="-20" dirty="0">
                <a:solidFill>
                  <a:srgbClr val="FFFF00"/>
                </a:solidFill>
                <a:latin typeface="Arial"/>
                <a:cs typeface="Arial"/>
              </a:rPr>
              <a:t> results</a:t>
            </a:r>
            <a:r>
              <a:rPr sz="3200" b="1" spc="-5" dirty="0">
                <a:solidFill>
                  <a:srgbClr val="FFFF00"/>
                </a:solidFill>
                <a:latin typeface="Arial"/>
                <a:cs typeface="Arial"/>
              </a:rPr>
              <a:t> </a:t>
            </a:r>
            <a:r>
              <a:rPr sz="3200" b="1" spc="-15" dirty="0">
                <a:solidFill>
                  <a:srgbClr val="FFFF00"/>
                </a:solidFill>
                <a:latin typeface="Arial"/>
                <a:cs typeface="Arial"/>
              </a:rPr>
              <a:t>i</a:t>
            </a:r>
            <a:r>
              <a:rPr sz="3200" b="1" spc="-20" dirty="0">
                <a:solidFill>
                  <a:srgbClr val="FFFF00"/>
                </a:solidFill>
                <a:latin typeface="Arial"/>
                <a:cs typeface="Arial"/>
              </a:rPr>
              <a:t>n</a:t>
            </a:r>
            <a:r>
              <a:rPr sz="3200" b="1" spc="-5" dirty="0">
                <a:solidFill>
                  <a:srgbClr val="FFFF00"/>
                </a:solidFill>
                <a:latin typeface="Arial"/>
                <a:cs typeface="Arial"/>
              </a:rPr>
              <a:t> </a:t>
            </a:r>
            <a:r>
              <a:rPr sz="3200" b="1" spc="-25" dirty="0">
                <a:solidFill>
                  <a:srgbClr val="FFFF00"/>
                </a:solidFill>
                <a:latin typeface="Arial"/>
                <a:cs typeface="Arial"/>
              </a:rPr>
              <a:t>statement</a:t>
            </a:r>
            <a:r>
              <a:rPr sz="3200" b="1" spc="-20" dirty="0">
                <a:solidFill>
                  <a:srgbClr val="FFFF00"/>
                </a:solidFill>
                <a:latin typeface="Arial"/>
                <a:cs typeface="Arial"/>
              </a:rPr>
              <a:t>s</a:t>
            </a:r>
            <a:r>
              <a:rPr sz="3200" b="1" spc="-5" dirty="0">
                <a:solidFill>
                  <a:srgbClr val="FFFF00"/>
                </a:solidFill>
                <a:latin typeface="Arial"/>
                <a:cs typeface="Arial"/>
              </a:rPr>
              <a:t> </a:t>
            </a:r>
            <a:r>
              <a:rPr sz="3200" b="1" spc="-25" dirty="0">
                <a:solidFill>
                  <a:srgbClr val="FFFF00"/>
                </a:solidFill>
                <a:latin typeface="Arial"/>
                <a:cs typeface="Arial"/>
              </a:rPr>
              <a:t>o</a:t>
            </a:r>
            <a:r>
              <a:rPr sz="3200" b="1" spc="-15" dirty="0">
                <a:solidFill>
                  <a:srgbClr val="FFFF00"/>
                </a:solidFill>
                <a:latin typeface="Arial"/>
                <a:cs typeface="Arial"/>
              </a:rPr>
              <a:t>r</a:t>
            </a:r>
            <a:r>
              <a:rPr sz="3200" b="1" spc="-5" dirty="0">
                <a:solidFill>
                  <a:srgbClr val="FFFF00"/>
                </a:solidFill>
                <a:latin typeface="Arial"/>
                <a:cs typeface="Arial"/>
              </a:rPr>
              <a:t> </a:t>
            </a:r>
            <a:r>
              <a:rPr sz="3200" b="1" spc="-25" dirty="0">
                <a:solidFill>
                  <a:srgbClr val="FFFF00"/>
                </a:solidFill>
                <a:latin typeface="Arial"/>
                <a:cs typeface="Arial"/>
              </a:rPr>
              <a:t>symbol</a:t>
            </a:r>
            <a:r>
              <a:rPr sz="3200" b="1" spc="-20" dirty="0">
                <a:solidFill>
                  <a:srgbClr val="FFFF00"/>
                </a:solidFill>
                <a:latin typeface="Arial"/>
                <a:cs typeface="Arial"/>
              </a:rPr>
              <a:t>s</a:t>
            </a:r>
            <a:r>
              <a:rPr sz="3200" b="1" spc="-5" dirty="0">
                <a:solidFill>
                  <a:srgbClr val="FFFF00"/>
                </a:solidFill>
                <a:latin typeface="Arial"/>
                <a:cs typeface="Arial"/>
              </a:rPr>
              <a:t> </a:t>
            </a:r>
            <a:r>
              <a:rPr sz="3200" b="1" spc="-25" dirty="0">
                <a:solidFill>
                  <a:srgbClr val="FFFF00"/>
                </a:solidFill>
                <a:latin typeface="Arial"/>
                <a:cs typeface="Arial"/>
              </a:rPr>
              <a:t>about how</a:t>
            </a:r>
            <a:r>
              <a:rPr sz="3200" b="1" spc="-5" dirty="0">
                <a:solidFill>
                  <a:srgbClr val="FFFF00"/>
                </a:solidFill>
                <a:latin typeface="Arial"/>
                <a:cs typeface="Arial"/>
              </a:rPr>
              <a:t> </a:t>
            </a:r>
            <a:r>
              <a:rPr sz="3200" b="1" spc="-25" dirty="0">
                <a:solidFill>
                  <a:srgbClr val="FFFF00"/>
                </a:solidFill>
                <a:latin typeface="Arial"/>
                <a:cs typeface="Arial"/>
              </a:rPr>
              <a:t>wel</a:t>
            </a:r>
            <a:r>
              <a:rPr sz="3200" b="1" spc="-10" dirty="0">
                <a:solidFill>
                  <a:srgbClr val="FFFF00"/>
                </a:solidFill>
                <a:latin typeface="Arial"/>
                <a:cs typeface="Arial"/>
              </a:rPr>
              <a:t>l</a:t>
            </a:r>
            <a:r>
              <a:rPr sz="3200" b="1" spc="-5" dirty="0">
                <a:solidFill>
                  <a:srgbClr val="FFFF00"/>
                </a:solidFill>
                <a:latin typeface="Arial"/>
                <a:cs typeface="Arial"/>
              </a:rPr>
              <a:t> </a:t>
            </a:r>
            <a:r>
              <a:rPr sz="3200" b="1" spc="-25" dirty="0">
                <a:solidFill>
                  <a:srgbClr val="FFFF00"/>
                </a:solidFill>
                <a:latin typeface="Arial"/>
                <a:cs typeface="Arial"/>
              </a:rPr>
              <a:t>student</a:t>
            </a:r>
            <a:r>
              <a:rPr sz="3200" b="1" spc="-20" dirty="0">
                <a:solidFill>
                  <a:srgbClr val="FFFF00"/>
                </a:solidFill>
                <a:latin typeface="Arial"/>
                <a:cs typeface="Arial"/>
              </a:rPr>
              <a:t>s</a:t>
            </a:r>
            <a:r>
              <a:rPr sz="3200" b="1" spc="-5" dirty="0">
                <a:solidFill>
                  <a:srgbClr val="FFFF00"/>
                </a:solidFill>
                <a:latin typeface="Arial"/>
                <a:cs typeface="Arial"/>
              </a:rPr>
              <a:t> </a:t>
            </a:r>
            <a:r>
              <a:rPr sz="3200" b="1" spc="-20" dirty="0">
                <a:solidFill>
                  <a:srgbClr val="FFFF00"/>
                </a:solidFill>
                <a:latin typeface="Arial"/>
                <a:cs typeface="Arial"/>
              </a:rPr>
              <a:t>are</a:t>
            </a:r>
            <a:r>
              <a:rPr sz="3200" b="1" spc="-5" dirty="0">
                <a:solidFill>
                  <a:srgbClr val="FFFF00"/>
                </a:solidFill>
                <a:latin typeface="Arial"/>
                <a:cs typeface="Arial"/>
              </a:rPr>
              <a:t> </a:t>
            </a:r>
            <a:r>
              <a:rPr sz="3200" b="1" spc="-25" dirty="0">
                <a:solidFill>
                  <a:srgbClr val="FFFF00"/>
                </a:solidFill>
                <a:latin typeface="Arial"/>
                <a:cs typeface="Arial"/>
              </a:rPr>
              <a:t>learning</a:t>
            </a:r>
            <a:r>
              <a:rPr sz="3200" b="1" spc="-10" dirty="0">
                <a:solidFill>
                  <a:srgbClr val="FFFF00"/>
                </a:solidFill>
                <a:latin typeface="Arial"/>
                <a:cs typeface="Arial"/>
              </a:rPr>
              <a:t>.	</a:t>
            </a:r>
            <a:r>
              <a:rPr sz="3200" b="1" spc="-15" dirty="0">
                <a:solidFill>
                  <a:srgbClr val="FFFF00"/>
                </a:solidFill>
                <a:latin typeface="Arial"/>
                <a:cs typeface="Arial"/>
              </a:rPr>
              <a:t>It</a:t>
            </a:r>
            <a:r>
              <a:rPr sz="3200" b="1" spc="-5" dirty="0">
                <a:solidFill>
                  <a:srgbClr val="FFFF00"/>
                </a:solidFill>
                <a:latin typeface="Arial"/>
                <a:cs typeface="Arial"/>
              </a:rPr>
              <a:t> </a:t>
            </a:r>
            <a:r>
              <a:rPr sz="3200" b="1" spc="-25" dirty="0">
                <a:solidFill>
                  <a:srgbClr val="FFFF00"/>
                </a:solidFill>
                <a:latin typeface="Arial"/>
                <a:cs typeface="Arial"/>
              </a:rPr>
              <a:t>often</a:t>
            </a:r>
            <a:r>
              <a:rPr sz="3200" b="1" spc="-20" dirty="0">
                <a:solidFill>
                  <a:srgbClr val="FFFF00"/>
                </a:solidFill>
                <a:latin typeface="Arial"/>
                <a:cs typeface="Arial"/>
              </a:rPr>
              <a:t> contributes</a:t>
            </a:r>
            <a:r>
              <a:rPr sz="3200" b="1" spc="-5" dirty="0">
                <a:solidFill>
                  <a:srgbClr val="FFFF00"/>
                </a:solidFill>
                <a:latin typeface="Arial"/>
                <a:cs typeface="Arial"/>
              </a:rPr>
              <a:t> </a:t>
            </a:r>
            <a:r>
              <a:rPr sz="3200" b="1" spc="-20" dirty="0">
                <a:solidFill>
                  <a:srgbClr val="FFFF00"/>
                </a:solidFill>
                <a:latin typeface="Arial"/>
                <a:cs typeface="Arial"/>
              </a:rPr>
              <a:t>to</a:t>
            </a:r>
            <a:r>
              <a:rPr sz="3200" b="1" spc="-5" dirty="0">
                <a:solidFill>
                  <a:srgbClr val="FFFF00"/>
                </a:solidFill>
                <a:latin typeface="Arial"/>
                <a:cs typeface="Arial"/>
              </a:rPr>
              <a:t> </a:t>
            </a:r>
            <a:r>
              <a:rPr sz="3200" b="1" spc="-25" dirty="0">
                <a:solidFill>
                  <a:srgbClr val="FFFF00"/>
                </a:solidFill>
                <a:latin typeface="Arial"/>
                <a:cs typeface="Arial"/>
              </a:rPr>
              <a:t>pivota</a:t>
            </a:r>
            <a:r>
              <a:rPr sz="3200" b="1" spc="-10" dirty="0">
                <a:solidFill>
                  <a:srgbClr val="FFFF00"/>
                </a:solidFill>
                <a:latin typeface="Arial"/>
                <a:cs typeface="Arial"/>
              </a:rPr>
              <a:t>l</a:t>
            </a:r>
            <a:r>
              <a:rPr sz="3200" b="1" spc="-5" dirty="0">
                <a:solidFill>
                  <a:srgbClr val="FFFF00"/>
                </a:solidFill>
                <a:latin typeface="Arial"/>
                <a:cs typeface="Arial"/>
              </a:rPr>
              <a:t> </a:t>
            </a:r>
            <a:r>
              <a:rPr sz="3200" b="1" spc="-25" dirty="0">
                <a:solidFill>
                  <a:srgbClr val="FFFF00"/>
                </a:solidFill>
                <a:latin typeface="Arial"/>
                <a:cs typeface="Arial"/>
              </a:rPr>
              <a:t>decision</a:t>
            </a:r>
            <a:r>
              <a:rPr sz="3200" b="1" spc="-20" dirty="0">
                <a:solidFill>
                  <a:srgbClr val="FFFF00"/>
                </a:solidFill>
                <a:latin typeface="Arial"/>
                <a:cs typeface="Arial"/>
              </a:rPr>
              <a:t>s</a:t>
            </a:r>
            <a:r>
              <a:rPr sz="3200" b="1" spc="-5" dirty="0">
                <a:solidFill>
                  <a:srgbClr val="FFFF00"/>
                </a:solidFill>
                <a:latin typeface="Arial"/>
                <a:cs typeface="Arial"/>
              </a:rPr>
              <a:t> </a:t>
            </a:r>
            <a:r>
              <a:rPr sz="3200" b="1" spc="-25" dirty="0">
                <a:solidFill>
                  <a:srgbClr val="FFFF00"/>
                </a:solidFill>
                <a:latin typeface="Arial"/>
                <a:cs typeface="Arial"/>
              </a:rPr>
              <a:t>tha</a:t>
            </a:r>
            <a:r>
              <a:rPr sz="3200" b="1" spc="-15" dirty="0">
                <a:solidFill>
                  <a:srgbClr val="FFFF00"/>
                </a:solidFill>
                <a:latin typeface="Arial"/>
                <a:cs typeface="Arial"/>
              </a:rPr>
              <a:t>t</a:t>
            </a:r>
            <a:r>
              <a:rPr sz="3200" b="1" spc="-5" dirty="0">
                <a:solidFill>
                  <a:srgbClr val="FFFF00"/>
                </a:solidFill>
                <a:latin typeface="Arial"/>
                <a:cs typeface="Arial"/>
              </a:rPr>
              <a:t> </a:t>
            </a:r>
            <a:r>
              <a:rPr sz="3200" b="1" spc="-20" dirty="0">
                <a:solidFill>
                  <a:srgbClr val="FFFF00"/>
                </a:solidFill>
                <a:latin typeface="Arial"/>
                <a:cs typeface="Arial"/>
              </a:rPr>
              <a:t>will affec</a:t>
            </a:r>
            <a:r>
              <a:rPr sz="3200" b="1" spc="-15" dirty="0">
                <a:solidFill>
                  <a:srgbClr val="FFFF00"/>
                </a:solidFill>
                <a:latin typeface="Arial"/>
                <a:cs typeface="Arial"/>
              </a:rPr>
              <a:t>t</a:t>
            </a:r>
            <a:r>
              <a:rPr sz="3200" b="1" spc="-5" dirty="0">
                <a:solidFill>
                  <a:srgbClr val="FFFF00"/>
                </a:solidFill>
                <a:latin typeface="Arial"/>
                <a:cs typeface="Arial"/>
              </a:rPr>
              <a:t> </a:t>
            </a:r>
            <a:r>
              <a:rPr sz="3200" b="1" spc="-25" dirty="0">
                <a:solidFill>
                  <a:srgbClr val="FFFF00"/>
                </a:solidFill>
                <a:latin typeface="Arial"/>
                <a:cs typeface="Arial"/>
              </a:rPr>
              <a:t>students</a:t>
            </a:r>
            <a:r>
              <a:rPr sz="3200" b="1" spc="-10" dirty="0">
                <a:solidFill>
                  <a:srgbClr val="FFFF00"/>
                </a:solidFill>
                <a:latin typeface="Arial"/>
                <a:cs typeface="Arial"/>
              </a:rPr>
              <a:t>’</a:t>
            </a:r>
            <a:r>
              <a:rPr sz="3200" b="1" spc="-5" dirty="0">
                <a:solidFill>
                  <a:srgbClr val="FFFF00"/>
                </a:solidFill>
                <a:latin typeface="Arial"/>
                <a:cs typeface="Arial"/>
              </a:rPr>
              <a:t> </a:t>
            </a:r>
            <a:r>
              <a:rPr sz="3200" b="1" spc="-25" dirty="0">
                <a:solidFill>
                  <a:srgbClr val="FFFF00"/>
                </a:solidFill>
                <a:latin typeface="Arial"/>
                <a:cs typeface="Arial"/>
              </a:rPr>
              <a:t>futures</a:t>
            </a:r>
            <a:r>
              <a:rPr sz="3200" b="1" spc="-10" dirty="0">
                <a:solidFill>
                  <a:srgbClr val="FFFF00"/>
                </a:solidFill>
                <a:latin typeface="Arial"/>
                <a:cs typeface="Arial"/>
              </a:rPr>
              <a:t>.	</a:t>
            </a:r>
            <a:endParaRPr lang="en-GB" sz="3200" b="1" spc="-10" dirty="0">
              <a:solidFill>
                <a:srgbClr val="FFFF00"/>
              </a:solidFill>
              <a:latin typeface="Arial"/>
              <a:cs typeface="Arial"/>
            </a:endParaRPr>
          </a:p>
          <a:p>
            <a:pPr marL="12700" marR="299085" indent="0">
              <a:lnSpc>
                <a:spcPts val="3450"/>
              </a:lnSpc>
              <a:tabLst>
                <a:tab pos="4949825" algn="l"/>
                <a:tab pos="6258560" algn="l"/>
              </a:tabLst>
            </a:pPr>
            <a:endParaRPr lang="en-IN" sz="3200" b="1" spc="-10" dirty="0">
              <a:solidFill>
                <a:srgbClr val="FFFF00"/>
              </a:solidFill>
              <a:latin typeface="Arial"/>
              <a:cs typeface="Arial"/>
            </a:endParaRPr>
          </a:p>
          <a:p>
            <a:pPr marL="12700" marR="299085" indent="0">
              <a:lnSpc>
                <a:spcPts val="3450"/>
              </a:lnSpc>
              <a:tabLst>
                <a:tab pos="4949825" algn="l"/>
                <a:tab pos="6258560" algn="l"/>
              </a:tabLst>
            </a:pPr>
            <a:endParaRPr lang="en-GB" sz="3200" b="1" spc="-15" dirty="0">
              <a:solidFill>
                <a:srgbClr val="FFFF00"/>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21974" y="331658"/>
            <a:ext cx="8563411" cy="1193484"/>
          </a:xfrm>
          <a:prstGeom prst="rect">
            <a:avLst/>
          </a:prstGeom>
        </p:spPr>
        <p:txBody>
          <a:bodyPr vert="horz" wrap="square" lIns="0" tIns="0" rIns="0" bIns="0" rtlCol="0">
            <a:noAutofit/>
          </a:bodyPr>
          <a:lstStyle/>
          <a:p>
            <a:pPr marL="2152015" marR="12700" indent="790575">
              <a:lnSpc>
                <a:spcPts val="4800"/>
              </a:lnSpc>
            </a:pPr>
            <a:r>
              <a:rPr sz="4000" b="1" spc="-5" dirty="0">
                <a:solidFill>
                  <a:schemeClr val="bg1"/>
                </a:solidFill>
                <a:latin typeface="Arial"/>
                <a:cs typeface="Arial"/>
              </a:rPr>
              <a:t>Teachers</a:t>
            </a:r>
            <a:r>
              <a:rPr sz="4000" b="1" spc="0" dirty="0">
                <a:solidFill>
                  <a:schemeClr val="bg1"/>
                </a:solidFill>
                <a:latin typeface="Arial"/>
                <a:cs typeface="Arial"/>
              </a:rPr>
              <a:t>’ </a:t>
            </a:r>
            <a:r>
              <a:rPr sz="4000" b="1" spc="-5" dirty="0">
                <a:solidFill>
                  <a:schemeClr val="bg1"/>
                </a:solidFill>
                <a:latin typeface="Arial"/>
                <a:cs typeface="Arial"/>
              </a:rPr>
              <a:t>Role</a:t>
            </a:r>
            <a:r>
              <a:rPr sz="4000" b="1" spc="0" dirty="0">
                <a:solidFill>
                  <a:schemeClr val="bg1"/>
                </a:solidFill>
                <a:latin typeface="Arial"/>
                <a:cs typeface="Arial"/>
              </a:rPr>
              <a:t>s</a:t>
            </a:r>
            <a:r>
              <a:rPr sz="4000" b="1" spc="-5" dirty="0">
                <a:solidFill>
                  <a:schemeClr val="bg1"/>
                </a:solidFill>
                <a:latin typeface="Arial"/>
                <a:cs typeface="Arial"/>
              </a:rPr>
              <a:t> in </a:t>
            </a:r>
            <a:r>
              <a:rPr sz="4000" b="1" spc="0" dirty="0">
                <a:solidFill>
                  <a:schemeClr val="bg1"/>
                </a:solidFill>
                <a:latin typeface="Arial"/>
                <a:cs typeface="Arial"/>
              </a:rPr>
              <a:t>Assessment</a:t>
            </a:r>
            <a:r>
              <a:rPr sz="4000" b="1" spc="5" dirty="0">
                <a:solidFill>
                  <a:schemeClr val="bg1"/>
                </a:solidFill>
                <a:latin typeface="Arial"/>
                <a:cs typeface="Arial"/>
              </a:rPr>
              <a:t> </a:t>
            </a:r>
            <a:r>
              <a:rPr sz="4000" b="1" i="1" spc="-5" dirty="0">
                <a:solidFill>
                  <a:schemeClr val="bg1"/>
                </a:solidFill>
                <a:latin typeface="Arial"/>
                <a:cs typeface="Arial"/>
              </a:rPr>
              <a:t>o</a:t>
            </a:r>
            <a:r>
              <a:rPr sz="4000" b="1" i="1" spc="0" dirty="0">
                <a:solidFill>
                  <a:schemeClr val="bg1"/>
                </a:solidFill>
                <a:latin typeface="Arial"/>
                <a:cs typeface="Arial"/>
              </a:rPr>
              <a:t>f </a:t>
            </a:r>
            <a:r>
              <a:rPr sz="4000" b="1" spc="-5" dirty="0">
                <a:solidFill>
                  <a:schemeClr val="bg1"/>
                </a:solidFill>
                <a:latin typeface="Arial"/>
                <a:cs typeface="Arial"/>
              </a:rPr>
              <a:t>Learning:</a:t>
            </a:r>
            <a:endParaRPr sz="4000" dirty="0">
              <a:solidFill>
                <a:schemeClr val="bg1"/>
              </a:solidFill>
              <a:latin typeface="Arial"/>
              <a:cs typeface="Arial"/>
            </a:endParaRPr>
          </a:p>
        </p:txBody>
      </p:sp>
      <p:sp>
        <p:nvSpPr>
          <p:cNvPr id="3" name="object 3"/>
          <p:cNvSpPr txBox="1"/>
          <p:nvPr/>
        </p:nvSpPr>
        <p:spPr>
          <a:xfrm>
            <a:off x="476203" y="2024165"/>
            <a:ext cx="7933690" cy="4201160"/>
          </a:xfrm>
          <a:prstGeom prst="rect">
            <a:avLst/>
          </a:prstGeom>
        </p:spPr>
        <p:txBody>
          <a:bodyPr vert="horz" wrap="square" lIns="0" tIns="0" rIns="0" bIns="0" rtlCol="0">
            <a:noAutofit/>
          </a:bodyPr>
          <a:lstStyle/>
          <a:p>
            <a:pPr marL="286385" marR="12700" indent="-274320">
              <a:lnSpc>
                <a:spcPts val="2870"/>
              </a:lnSpc>
            </a:pPr>
            <a:r>
              <a:rPr sz="2400" b="1" spc="-5" dirty="0">
                <a:solidFill>
                  <a:srgbClr val="FFFF00"/>
                </a:solidFill>
                <a:latin typeface="Arial"/>
                <a:cs typeface="Arial"/>
              </a:rPr>
              <a:t>“</a:t>
            </a:r>
            <a:r>
              <a:rPr sz="2000" b="1" spc="-5" dirty="0">
                <a:solidFill>
                  <a:srgbClr val="FFFF00"/>
                </a:solidFill>
                <a:latin typeface="Arial"/>
                <a:cs typeface="Arial"/>
              </a:rPr>
              <a:t>Teacher</a:t>
            </a:r>
            <a:r>
              <a:rPr sz="2000" b="1" spc="0" dirty="0">
                <a:solidFill>
                  <a:srgbClr val="FFFF00"/>
                </a:solidFill>
                <a:latin typeface="Arial"/>
                <a:cs typeface="Arial"/>
              </a:rPr>
              <a:t>s</a:t>
            </a:r>
            <a:r>
              <a:rPr sz="2000" b="1" spc="-5" dirty="0">
                <a:solidFill>
                  <a:srgbClr val="FFFF00"/>
                </a:solidFill>
                <a:latin typeface="Arial"/>
                <a:cs typeface="Arial"/>
              </a:rPr>
              <a:t> hav</a:t>
            </a:r>
            <a:r>
              <a:rPr sz="2000" b="1" spc="0" dirty="0">
                <a:solidFill>
                  <a:srgbClr val="FFFF00"/>
                </a:solidFill>
                <a:latin typeface="Arial"/>
                <a:cs typeface="Arial"/>
              </a:rPr>
              <a:t>e</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responsibilit</a:t>
            </a:r>
            <a:r>
              <a:rPr sz="2000" b="1" spc="0" dirty="0">
                <a:solidFill>
                  <a:srgbClr val="FFFF00"/>
                </a:solidFill>
                <a:latin typeface="Arial"/>
                <a:cs typeface="Arial"/>
              </a:rPr>
              <a:t>y</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reportin</a:t>
            </a:r>
            <a:r>
              <a:rPr sz="2000" b="1" spc="0" dirty="0">
                <a:solidFill>
                  <a:srgbClr val="FFFF00"/>
                </a:solidFill>
                <a:latin typeface="Arial"/>
                <a:cs typeface="Arial"/>
              </a:rPr>
              <a:t>g</a:t>
            </a:r>
            <a:r>
              <a:rPr sz="2000" b="1" spc="-5" dirty="0">
                <a:solidFill>
                  <a:srgbClr val="FFFF00"/>
                </a:solidFill>
                <a:latin typeface="Arial"/>
                <a:cs typeface="Arial"/>
              </a:rPr>
              <a:t> student learnin</a:t>
            </a:r>
            <a:r>
              <a:rPr sz="2000" b="1" spc="0" dirty="0">
                <a:solidFill>
                  <a:srgbClr val="FFFF00"/>
                </a:solidFill>
                <a:latin typeface="Arial"/>
                <a:cs typeface="Arial"/>
              </a:rPr>
              <a:t>g</a:t>
            </a:r>
            <a:r>
              <a:rPr sz="2000" b="1" spc="-5" dirty="0">
                <a:solidFill>
                  <a:srgbClr val="FFFF00"/>
                </a:solidFill>
                <a:latin typeface="Arial"/>
                <a:cs typeface="Arial"/>
              </a:rPr>
              <a:t> accuratel</a:t>
            </a:r>
            <a:r>
              <a:rPr sz="2000" b="1" spc="0" dirty="0">
                <a:solidFill>
                  <a:srgbClr val="FFFF00"/>
                </a:solidFill>
                <a:latin typeface="Arial"/>
                <a:cs typeface="Arial"/>
              </a:rPr>
              <a:t>y</a:t>
            </a:r>
            <a:r>
              <a:rPr sz="2000" b="1" spc="-5" dirty="0">
                <a:solidFill>
                  <a:srgbClr val="FFFF00"/>
                </a:solidFill>
                <a:latin typeface="Arial"/>
                <a:cs typeface="Arial"/>
              </a:rPr>
              <a:t> an</a:t>
            </a:r>
            <a:r>
              <a:rPr sz="2000" b="1" spc="0" dirty="0">
                <a:solidFill>
                  <a:srgbClr val="FFFF00"/>
                </a:solidFill>
                <a:latin typeface="Arial"/>
                <a:cs typeface="Arial"/>
              </a:rPr>
              <a:t>d</a:t>
            </a:r>
            <a:r>
              <a:rPr sz="2000" b="1" spc="-5" dirty="0">
                <a:solidFill>
                  <a:srgbClr val="FFFF00"/>
                </a:solidFill>
                <a:latin typeface="Arial"/>
                <a:cs typeface="Arial"/>
              </a:rPr>
              <a:t> fairly</a:t>
            </a:r>
            <a:r>
              <a:rPr sz="2000" b="1" spc="0" dirty="0">
                <a:solidFill>
                  <a:srgbClr val="FFFF00"/>
                </a:solidFill>
                <a:latin typeface="Arial"/>
                <a:cs typeface="Arial"/>
              </a:rPr>
              <a:t>,</a:t>
            </a:r>
            <a:r>
              <a:rPr sz="2000" b="1" spc="-5" dirty="0">
                <a:solidFill>
                  <a:srgbClr val="FFFF00"/>
                </a:solidFill>
                <a:latin typeface="Arial"/>
                <a:cs typeface="Arial"/>
              </a:rPr>
              <a:t> base</a:t>
            </a:r>
            <a:r>
              <a:rPr sz="2000" b="1" spc="0" dirty="0">
                <a:solidFill>
                  <a:srgbClr val="FFFF00"/>
                </a:solidFill>
                <a:latin typeface="Arial"/>
                <a:cs typeface="Arial"/>
              </a:rPr>
              <a:t>d</a:t>
            </a:r>
            <a:r>
              <a:rPr sz="2000" b="1" spc="-5" dirty="0">
                <a:solidFill>
                  <a:srgbClr val="FFFF00"/>
                </a:solidFill>
                <a:latin typeface="Arial"/>
                <a:cs typeface="Arial"/>
              </a:rPr>
              <a:t> o</a:t>
            </a:r>
            <a:r>
              <a:rPr sz="2000" b="1" spc="0" dirty="0">
                <a:solidFill>
                  <a:srgbClr val="FFFF00"/>
                </a:solidFill>
                <a:latin typeface="Arial"/>
                <a:cs typeface="Arial"/>
              </a:rPr>
              <a:t>n</a:t>
            </a:r>
            <a:r>
              <a:rPr sz="2000" b="1" spc="-5" dirty="0">
                <a:solidFill>
                  <a:srgbClr val="FFFF00"/>
                </a:solidFill>
                <a:latin typeface="Arial"/>
                <a:cs typeface="Arial"/>
              </a:rPr>
              <a:t> evidence obtaine</a:t>
            </a:r>
            <a:r>
              <a:rPr sz="2000" b="1" spc="0" dirty="0">
                <a:solidFill>
                  <a:srgbClr val="FFFF00"/>
                </a:solidFill>
                <a:latin typeface="Arial"/>
                <a:cs typeface="Arial"/>
              </a:rPr>
              <a:t>d</a:t>
            </a:r>
            <a:r>
              <a:rPr sz="2000" b="1" spc="-5" dirty="0">
                <a:solidFill>
                  <a:srgbClr val="FFFF00"/>
                </a:solidFill>
                <a:latin typeface="Arial"/>
                <a:cs typeface="Arial"/>
              </a:rPr>
              <a:t> fro</a:t>
            </a:r>
            <a:r>
              <a:rPr sz="2000" b="1" spc="0" dirty="0">
                <a:solidFill>
                  <a:srgbClr val="FFFF00"/>
                </a:solidFill>
                <a:latin typeface="Arial"/>
                <a:cs typeface="Arial"/>
              </a:rPr>
              <a:t>m</a:t>
            </a:r>
            <a:r>
              <a:rPr sz="2000" b="1" spc="-5" dirty="0">
                <a:solidFill>
                  <a:srgbClr val="FFFF00"/>
                </a:solidFill>
                <a:latin typeface="Arial"/>
                <a:cs typeface="Arial"/>
              </a:rPr>
              <a:t> </a:t>
            </a:r>
            <a:r>
              <a:rPr sz="2000" b="1" spc="0" dirty="0">
                <a:solidFill>
                  <a:srgbClr val="FFFF00"/>
                </a:solidFill>
                <a:latin typeface="Arial"/>
                <a:cs typeface="Arial"/>
              </a:rPr>
              <a:t>a</a:t>
            </a:r>
            <a:r>
              <a:rPr sz="2000" b="1" spc="-5" dirty="0">
                <a:solidFill>
                  <a:srgbClr val="FFFF00"/>
                </a:solidFill>
                <a:latin typeface="Arial"/>
                <a:cs typeface="Arial"/>
              </a:rPr>
              <a:t> variet</a:t>
            </a:r>
            <a:r>
              <a:rPr sz="2000" b="1" spc="0" dirty="0">
                <a:solidFill>
                  <a:srgbClr val="FFFF00"/>
                </a:solidFill>
                <a:latin typeface="Arial"/>
                <a:cs typeface="Arial"/>
              </a:rPr>
              <a:t>y</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context</a:t>
            </a:r>
            <a:r>
              <a:rPr sz="2000" b="1" spc="0" dirty="0">
                <a:solidFill>
                  <a:srgbClr val="FFFF00"/>
                </a:solidFill>
                <a:latin typeface="Arial"/>
                <a:cs typeface="Arial"/>
              </a:rPr>
              <a:t>s</a:t>
            </a:r>
            <a:r>
              <a:rPr sz="2000" b="1" spc="-5" dirty="0">
                <a:solidFill>
                  <a:srgbClr val="FFFF00"/>
                </a:solidFill>
                <a:latin typeface="Arial"/>
                <a:cs typeface="Arial"/>
              </a:rPr>
              <a:t> an</a:t>
            </a:r>
            <a:r>
              <a:rPr sz="2000" b="1" spc="0" dirty="0">
                <a:solidFill>
                  <a:srgbClr val="FFFF00"/>
                </a:solidFill>
                <a:latin typeface="Arial"/>
                <a:cs typeface="Arial"/>
              </a:rPr>
              <a:t>d</a:t>
            </a:r>
            <a:r>
              <a:rPr sz="2000" b="1" spc="-5" dirty="0">
                <a:solidFill>
                  <a:srgbClr val="FFFF00"/>
                </a:solidFill>
                <a:latin typeface="Arial"/>
                <a:cs typeface="Arial"/>
              </a:rPr>
              <a:t> applications. </a:t>
            </a:r>
            <a:endParaRPr lang="en-GB" sz="2000" b="1" spc="0" dirty="0">
              <a:solidFill>
                <a:srgbClr val="FFFF00"/>
              </a:solidFill>
              <a:latin typeface="Arial"/>
              <a:cs typeface="Arial"/>
            </a:endParaRPr>
          </a:p>
          <a:p>
            <a:pPr>
              <a:lnSpc>
                <a:spcPts val="550"/>
              </a:lnSpc>
              <a:spcBef>
                <a:spcPts val="31"/>
              </a:spcBef>
            </a:pPr>
            <a:endParaRPr lang="en-IN" sz="2000" b="1" dirty="0">
              <a:solidFill>
                <a:srgbClr val="FFFF00"/>
              </a:solidFill>
              <a:latin typeface="Arial"/>
              <a:cs typeface="Arial"/>
            </a:endParaRPr>
          </a:p>
          <a:p>
            <a:pPr>
              <a:lnSpc>
                <a:spcPts val="550"/>
              </a:lnSpc>
              <a:spcBef>
                <a:spcPts val="31"/>
              </a:spcBef>
            </a:pPr>
            <a:endParaRPr lang="en-IN" sz="2000" b="1" dirty="0">
              <a:solidFill>
                <a:srgbClr val="FFFF00"/>
              </a:solidFill>
              <a:latin typeface="Arial"/>
              <a:cs typeface="Arial"/>
            </a:endParaRPr>
          </a:p>
          <a:p>
            <a:pPr>
              <a:lnSpc>
                <a:spcPts val="550"/>
              </a:lnSpc>
              <a:spcBef>
                <a:spcPts val="31"/>
              </a:spcBef>
            </a:pPr>
            <a:endParaRPr lang="en-IN" sz="2000" b="1" dirty="0">
              <a:solidFill>
                <a:srgbClr val="FFFF00"/>
              </a:solidFill>
              <a:latin typeface="Arial"/>
              <a:cs typeface="Arial"/>
            </a:endParaRPr>
          </a:p>
          <a:p>
            <a:pPr>
              <a:lnSpc>
                <a:spcPts val="550"/>
              </a:lnSpc>
              <a:spcBef>
                <a:spcPts val="31"/>
              </a:spcBef>
            </a:pPr>
            <a:endParaRPr lang="en-IN" sz="2000" b="1" dirty="0">
              <a:solidFill>
                <a:srgbClr val="FFFF00"/>
              </a:solidFill>
              <a:latin typeface="Arial"/>
              <a:cs typeface="Arial"/>
            </a:endParaRPr>
          </a:p>
          <a:p>
            <a:pPr>
              <a:lnSpc>
                <a:spcPts val="550"/>
              </a:lnSpc>
              <a:spcBef>
                <a:spcPts val="31"/>
              </a:spcBef>
            </a:pPr>
            <a:endParaRPr lang="en-IN" sz="2000" b="1" dirty="0">
              <a:solidFill>
                <a:srgbClr val="FFFF00"/>
              </a:solidFill>
              <a:latin typeface="Arial"/>
              <a:cs typeface="Arial"/>
            </a:endParaRPr>
          </a:p>
          <a:p>
            <a:pPr>
              <a:lnSpc>
                <a:spcPts val="550"/>
              </a:lnSpc>
              <a:spcBef>
                <a:spcPts val="31"/>
              </a:spcBef>
            </a:pPr>
            <a:endParaRPr lang="en-IN" sz="2000" b="1" dirty="0">
              <a:solidFill>
                <a:srgbClr val="FFFF00"/>
              </a:solidFill>
              <a:latin typeface="Arial"/>
              <a:cs typeface="Arial"/>
            </a:endParaRPr>
          </a:p>
          <a:p>
            <a:pPr>
              <a:lnSpc>
                <a:spcPts val="550"/>
              </a:lnSpc>
              <a:spcBef>
                <a:spcPts val="31"/>
              </a:spcBef>
            </a:pPr>
            <a:endParaRPr lang="en-IN" sz="2000" b="1" dirty="0">
              <a:solidFill>
                <a:srgbClr val="FFFF00"/>
              </a:solidFill>
              <a:latin typeface="Arial"/>
              <a:cs typeface="Arial"/>
            </a:endParaRPr>
          </a:p>
          <a:p>
            <a:pPr>
              <a:lnSpc>
                <a:spcPts val="550"/>
              </a:lnSpc>
              <a:spcBef>
                <a:spcPts val="31"/>
              </a:spcBef>
            </a:pPr>
            <a:endParaRPr sz="2000" dirty="0">
              <a:solidFill>
                <a:srgbClr val="FFFF00"/>
              </a:solidFill>
            </a:endParaRPr>
          </a:p>
          <a:p>
            <a:pPr marL="287020" marR="285750" indent="-274955">
              <a:lnSpc>
                <a:spcPct val="100099"/>
              </a:lnSpc>
              <a:buClr>
                <a:srgbClr val="7E8080"/>
              </a:buClr>
              <a:buFont typeface="Arial"/>
              <a:buChar char="•"/>
              <a:tabLst>
                <a:tab pos="286385" algn="l"/>
              </a:tabLst>
            </a:pPr>
            <a:r>
              <a:rPr sz="2000" b="1" dirty="0">
                <a:solidFill>
                  <a:srgbClr val="FFFF00"/>
                </a:solidFill>
                <a:latin typeface="Arial"/>
                <a:cs typeface="Arial"/>
              </a:rPr>
              <a:t>a rationale for undertaking a particular assessment</a:t>
            </a:r>
            <a:r>
              <a:rPr sz="2000" b="1" spc="5" dirty="0">
                <a:solidFill>
                  <a:srgbClr val="FFFF00"/>
                </a:solidFill>
                <a:latin typeface="Arial"/>
                <a:cs typeface="Arial"/>
              </a:rPr>
              <a:t> </a:t>
            </a:r>
            <a:r>
              <a:rPr sz="2000" b="1" i="1" spc="0" dirty="0">
                <a:solidFill>
                  <a:srgbClr val="FFFF00"/>
                </a:solidFill>
                <a:latin typeface="Arial"/>
                <a:cs typeface="Arial"/>
              </a:rPr>
              <a:t>of</a:t>
            </a:r>
            <a:r>
              <a:rPr sz="2000" b="1" i="1" spc="-5" dirty="0">
                <a:solidFill>
                  <a:srgbClr val="FFFF00"/>
                </a:solidFill>
                <a:latin typeface="Arial"/>
                <a:cs typeface="Arial"/>
              </a:rPr>
              <a:t> </a:t>
            </a:r>
            <a:r>
              <a:rPr sz="2000" b="1" spc="0" dirty="0">
                <a:solidFill>
                  <a:srgbClr val="FFFF00"/>
                </a:solidFill>
                <a:latin typeface="Arial"/>
                <a:cs typeface="Arial"/>
              </a:rPr>
              <a:t>learning</a:t>
            </a:r>
            <a:r>
              <a:rPr sz="2000" b="1" spc="-5" dirty="0">
                <a:solidFill>
                  <a:srgbClr val="FFFF00"/>
                </a:solidFill>
                <a:latin typeface="Arial"/>
                <a:cs typeface="Arial"/>
              </a:rPr>
              <a:t> </a:t>
            </a:r>
            <a:r>
              <a:rPr sz="2000" b="1" spc="0" dirty="0">
                <a:solidFill>
                  <a:srgbClr val="FFFF00"/>
                </a:solidFill>
                <a:latin typeface="Arial"/>
                <a:cs typeface="Arial"/>
              </a:rPr>
              <a:t>at</a:t>
            </a:r>
            <a:r>
              <a:rPr sz="2000" b="1" spc="-5" dirty="0">
                <a:solidFill>
                  <a:srgbClr val="FFFF00"/>
                </a:solidFill>
                <a:latin typeface="Arial"/>
                <a:cs typeface="Arial"/>
              </a:rPr>
              <a:t> </a:t>
            </a:r>
            <a:r>
              <a:rPr sz="2000" b="1" spc="0" dirty="0">
                <a:solidFill>
                  <a:srgbClr val="FFFF00"/>
                </a:solidFill>
                <a:latin typeface="Arial"/>
                <a:cs typeface="Arial"/>
              </a:rPr>
              <a:t>a</a:t>
            </a:r>
            <a:r>
              <a:rPr sz="2000" b="1" spc="-5" dirty="0">
                <a:solidFill>
                  <a:srgbClr val="FFFF00"/>
                </a:solidFill>
                <a:latin typeface="Arial"/>
                <a:cs typeface="Arial"/>
              </a:rPr>
              <a:t> </a:t>
            </a:r>
            <a:r>
              <a:rPr sz="2000" b="1" spc="0" dirty="0">
                <a:solidFill>
                  <a:srgbClr val="FFFF00"/>
                </a:solidFill>
                <a:latin typeface="Arial"/>
                <a:cs typeface="Arial"/>
              </a:rPr>
              <a:t>particular</a:t>
            </a:r>
            <a:r>
              <a:rPr sz="2000" b="1" spc="-5" dirty="0">
                <a:solidFill>
                  <a:srgbClr val="FFFF00"/>
                </a:solidFill>
                <a:latin typeface="Arial"/>
                <a:cs typeface="Arial"/>
              </a:rPr>
              <a:t> </a:t>
            </a:r>
            <a:r>
              <a:rPr sz="2000" b="1" spc="0" dirty="0">
                <a:solidFill>
                  <a:srgbClr val="FFFF00"/>
                </a:solidFill>
                <a:latin typeface="Arial"/>
                <a:cs typeface="Arial"/>
              </a:rPr>
              <a:t>point </a:t>
            </a:r>
            <a:r>
              <a:rPr sz="2000" b="1" spc="-5" dirty="0">
                <a:solidFill>
                  <a:srgbClr val="FFFF00"/>
                </a:solidFill>
                <a:latin typeface="Arial"/>
                <a:cs typeface="Arial"/>
              </a:rPr>
              <a:t>i</a:t>
            </a:r>
            <a:r>
              <a:rPr sz="2000" b="1" spc="0" dirty="0">
                <a:solidFill>
                  <a:srgbClr val="FFFF00"/>
                </a:solidFill>
                <a:latin typeface="Arial"/>
                <a:cs typeface="Arial"/>
              </a:rPr>
              <a:t>n </a:t>
            </a:r>
            <a:r>
              <a:rPr sz="2000" b="1" spc="-5" dirty="0">
                <a:solidFill>
                  <a:srgbClr val="FFFF00"/>
                </a:solidFill>
                <a:latin typeface="Arial"/>
                <a:cs typeface="Arial"/>
              </a:rPr>
              <a:t>time</a:t>
            </a:r>
            <a:endParaRPr lang="en-GB" sz="2000" b="1" spc="-5" dirty="0">
              <a:solidFill>
                <a:srgbClr val="FFFF00"/>
              </a:solidFill>
              <a:latin typeface="Arial"/>
              <a:cs typeface="Arial"/>
            </a:endParaRPr>
          </a:p>
          <a:p>
            <a:pPr marL="287020" marR="285750" indent="-274955">
              <a:lnSpc>
                <a:spcPct val="100099"/>
              </a:lnSpc>
              <a:buClr>
                <a:srgbClr val="7E8080"/>
              </a:buClr>
              <a:buFont typeface="Arial"/>
              <a:buChar char="•"/>
              <a:tabLst>
                <a:tab pos="286385" algn="l"/>
              </a:tabLst>
            </a:pPr>
            <a:endParaRPr sz="2000" dirty="0">
              <a:solidFill>
                <a:srgbClr val="FFFF00"/>
              </a:solidFill>
              <a:latin typeface="Arial"/>
              <a:cs typeface="Arial"/>
            </a:endParaRPr>
          </a:p>
          <a:p>
            <a:pPr>
              <a:lnSpc>
                <a:spcPts val="650"/>
              </a:lnSpc>
              <a:spcBef>
                <a:spcPts val="27"/>
              </a:spcBef>
              <a:buClr>
                <a:srgbClr val="7E8080"/>
              </a:buClr>
              <a:buFont typeface="Arial"/>
              <a:buChar char="•"/>
            </a:pPr>
            <a:endParaRPr sz="2000" dirty="0">
              <a:solidFill>
                <a:srgbClr val="FFFF00"/>
              </a:solidFill>
            </a:endParaRPr>
          </a:p>
          <a:p>
            <a:pPr marL="287020" indent="-274955">
              <a:lnSpc>
                <a:spcPct val="100000"/>
              </a:lnSpc>
              <a:buClr>
                <a:srgbClr val="7E8080"/>
              </a:buClr>
              <a:buFont typeface="Arial"/>
              <a:buChar char="•"/>
              <a:tabLst>
                <a:tab pos="287020" algn="l"/>
              </a:tabLst>
            </a:pPr>
            <a:r>
              <a:rPr sz="2000" b="1" dirty="0">
                <a:solidFill>
                  <a:srgbClr val="FFFF00"/>
                </a:solidFill>
                <a:latin typeface="Arial"/>
                <a:cs typeface="Arial"/>
              </a:rPr>
              <a:t>clear descriptions of the intended learning</a:t>
            </a:r>
            <a:endParaRPr sz="2000" dirty="0">
              <a:solidFill>
                <a:srgbClr val="FFFF00"/>
              </a:solidFill>
              <a:latin typeface="Arial"/>
              <a:cs typeface="Arial"/>
            </a:endParaRPr>
          </a:p>
          <a:p>
            <a:pPr>
              <a:lnSpc>
                <a:spcPts val="650"/>
              </a:lnSpc>
              <a:spcBef>
                <a:spcPts val="27"/>
              </a:spcBef>
              <a:buClr>
                <a:srgbClr val="7E8080"/>
              </a:buClr>
              <a:buFont typeface="Arial"/>
              <a:buChar char="•"/>
            </a:pPr>
            <a:endParaRPr sz="2000" dirty="0">
              <a:solidFill>
                <a:srgbClr val="FFFF00"/>
              </a:solidFill>
            </a:endParaRPr>
          </a:p>
          <a:p>
            <a:pPr marL="287020" indent="-274955">
              <a:lnSpc>
                <a:spcPts val="3329"/>
              </a:lnSpc>
              <a:buClr>
                <a:srgbClr val="7E8080"/>
              </a:buClr>
              <a:buFont typeface="Arial"/>
              <a:buChar char="•"/>
              <a:tabLst>
                <a:tab pos="287020" algn="l"/>
              </a:tabLst>
            </a:pPr>
            <a:r>
              <a:rPr sz="2000" b="1" dirty="0">
                <a:solidFill>
                  <a:srgbClr val="FFFF00"/>
                </a:solidFill>
                <a:latin typeface="Arial"/>
                <a:cs typeface="Arial"/>
              </a:rPr>
              <a:t>processes that make it possible for students</a:t>
            </a:r>
            <a:endParaRPr sz="2000" dirty="0">
              <a:solidFill>
                <a:srgbClr val="FFFF00"/>
              </a:solidFill>
              <a:latin typeface="Arial"/>
              <a:cs typeface="Arial"/>
            </a:endParaRPr>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811554" y="5852764"/>
            <a:ext cx="7167245" cy="436245"/>
          </a:xfrm>
          <a:prstGeom prst="rect">
            <a:avLst/>
          </a:prstGeom>
        </p:spPr>
        <p:txBody>
          <a:bodyPr vert="horz" wrap="square" lIns="0" tIns="0" rIns="0" bIns="0" rtlCol="0">
            <a:noAutofit/>
          </a:bodyPr>
          <a:lstStyle/>
          <a:p>
            <a:pPr marL="12700">
              <a:lnSpc>
                <a:spcPct val="100000"/>
              </a:lnSpc>
            </a:pPr>
            <a:endParaRPr sz="28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152015" marR="12700" indent="790575">
              <a:lnSpc>
                <a:spcPts val="4800"/>
              </a:lnSpc>
            </a:pPr>
            <a:r>
              <a:rPr sz="4000" b="1" spc="-5" dirty="0">
                <a:solidFill>
                  <a:schemeClr val="bg1"/>
                </a:solidFill>
                <a:latin typeface="Arial"/>
                <a:cs typeface="Arial"/>
              </a:rPr>
              <a:t>Teachers</a:t>
            </a:r>
            <a:r>
              <a:rPr sz="4000" b="1" spc="0" dirty="0">
                <a:solidFill>
                  <a:schemeClr val="bg1"/>
                </a:solidFill>
                <a:latin typeface="Arial"/>
                <a:cs typeface="Arial"/>
              </a:rPr>
              <a:t>’ </a:t>
            </a:r>
            <a:r>
              <a:rPr sz="4000" b="1" spc="-5" dirty="0">
                <a:solidFill>
                  <a:schemeClr val="bg1"/>
                </a:solidFill>
                <a:latin typeface="Arial"/>
                <a:cs typeface="Arial"/>
              </a:rPr>
              <a:t>Role</a:t>
            </a:r>
            <a:r>
              <a:rPr sz="4000" b="1" spc="0" dirty="0">
                <a:solidFill>
                  <a:schemeClr val="bg1"/>
                </a:solidFill>
                <a:latin typeface="Arial"/>
                <a:cs typeface="Arial"/>
              </a:rPr>
              <a:t>s</a:t>
            </a:r>
            <a:r>
              <a:rPr sz="4000" b="1" spc="-5" dirty="0">
                <a:solidFill>
                  <a:schemeClr val="bg1"/>
                </a:solidFill>
                <a:latin typeface="Arial"/>
                <a:cs typeface="Arial"/>
              </a:rPr>
              <a:t> in </a:t>
            </a:r>
            <a:r>
              <a:rPr sz="4000" b="1" spc="0" dirty="0">
                <a:solidFill>
                  <a:schemeClr val="bg1"/>
                </a:solidFill>
                <a:latin typeface="Arial"/>
                <a:cs typeface="Arial"/>
              </a:rPr>
              <a:t>Assessment</a:t>
            </a:r>
            <a:r>
              <a:rPr sz="4000" b="1" spc="5" dirty="0">
                <a:solidFill>
                  <a:schemeClr val="bg1"/>
                </a:solidFill>
                <a:latin typeface="Arial"/>
                <a:cs typeface="Arial"/>
              </a:rPr>
              <a:t> </a:t>
            </a:r>
            <a:r>
              <a:rPr sz="4000" b="1" i="1" spc="-5" dirty="0">
                <a:solidFill>
                  <a:schemeClr val="bg1"/>
                </a:solidFill>
                <a:latin typeface="Arial"/>
                <a:cs typeface="Arial"/>
              </a:rPr>
              <a:t>o</a:t>
            </a:r>
            <a:r>
              <a:rPr sz="4000" b="1" i="1" spc="0" dirty="0">
                <a:solidFill>
                  <a:schemeClr val="bg1"/>
                </a:solidFill>
                <a:latin typeface="Arial"/>
                <a:cs typeface="Arial"/>
              </a:rPr>
              <a:t>f </a:t>
            </a:r>
            <a:r>
              <a:rPr sz="4000" b="1" spc="-5" dirty="0">
                <a:solidFill>
                  <a:schemeClr val="bg1"/>
                </a:solidFill>
                <a:latin typeface="Arial"/>
                <a:cs typeface="Arial"/>
              </a:rPr>
              <a:t>Learning:</a:t>
            </a:r>
            <a:endParaRPr sz="4000" dirty="0">
              <a:solidFill>
                <a:schemeClr val="bg1"/>
              </a:solidFill>
              <a:latin typeface="Arial"/>
              <a:cs typeface="Arial"/>
            </a:endParaRPr>
          </a:p>
        </p:txBody>
      </p:sp>
      <p:sp>
        <p:nvSpPr>
          <p:cNvPr id="3" name="object 3"/>
          <p:cNvSpPr txBox="1">
            <a:spLocks noGrp="1"/>
          </p:cNvSpPr>
          <p:nvPr>
            <p:ph type="body" idx="1"/>
          </p:nvPr>
        </p:nvSpPr>
        <p:spPr>
          <a:xfrm>
            <a:off x="290293" y="1828800"/>
            <a:ext cx="8563411" cy="4357874"/>
          </a:xfrm>
          <a:prstGeom prst="rect">
            <a:avLst/>
          </a:prstGeom>
        </p:spPr>
        <p:txBody>
          <a:bodyPr vert="horz" wrap="square" lIns="0" tIns="0" rIns="0" bIns="0" rtlCol="0">
            <a:noAutofit/>
          </a:bodyPr>
          <a:lstStyle/>
          <a:p>
            <a:pPr marL="287020" marR="200660" indent="-274320">
              <a:lnSpc>
                <a:spcPct val="79800"/>
              </a:lnSpc>
              <a:buClr>
                <a:srgbClr val="7E0000"/>
              </a:buClr>
              <a:buFont typeface="Arial"/>
              <a:buChar char="•"/>
              <a:tabLst>
                <a:tab pos="286385" algn="l"/>
              </a:tabLst>
            </a:pPr>
            <a:r>
              <a:rPr sz="2000" b="1" dirty="0">
                <a:solidFill>
                  <a:srgbClr val="FFFF00"/>
                </a:solidFill>
                <a:latin typeface="Arial"/>
                <a:cs typeface="Arial"/>
              </a:rPr>
              <a:t>a</a:t>
            </a:r>
            <a:r>
              <a:rPr sz="2000" b="1" spc="-5" dirty="0">
                <a:solidFill>
                  <a:srgbClr val="FFFF00"/>
                </a:solidFill>
                <a:latin typeface="Arial"/>
                <a:cs typeface="Arial"/>
              </a:rPr>
              <a:t> rang</a:t>
            </a:r>
            <a:r>
              <a:rPr sz="2000" b="1" spc="0" dirty="0">
                <a:solidFill>
                  <a:srgbClr val="FFFF00"/>
                </a:solidFill>
                <a:latin typeface="Arial"/>
                <a:cs typeface="Arial"/>
              </a:rPr>
              <a:t>e</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alternativ</a:t>
            </a:r>
            <a:r>
              <a:rPr sz="2000" b="1" spc="0" dirty="0">
                <a:solidFill>
                  <a:srgbClr val="FFFF00"/>
                </a:solidFill>
                <a:latin typeface="Arial"/>
                <a:cs typeface="Arial"/>
              </a:rPr>
              <a:t>e</a:t>
            </a:r>
            <a:r>
              <a:rPr sz="2000" b="1" spc="-5" dirty="0">
                <a:solidFill>
                  <a:srgbClr val="FFFF00"/>
                </a:solidFill>
                <a:latin typeface="Arial"/>
                <a:cs typeface="Arial"/>
              </a:rPr>
              <a:t> mechanism</a:t>
            </a:r>
            <a:r>
              <a:rPr sz="2000" b="1" spc="0" dirty="0">
                <a:solidFill>
                  <a:srgbClr val="FFFF00"/>
                </a:solidFill>
                <a:latin typeface="Arial"/>
                <a:cs typeface="Arial"/>
              </a:rPr>
              <a:t>s</a:t>
            </a:r>
            <a:r>
              <a:rPr sz="2000" b="1" spc="-5" dirty="0">
                <a:solidFill>
                  <a:srgbClr val="FFFF00"/>
                </a:solidFill>
                <a:latin typeface="Arial"/>
                <a:cs typeface="Arial"/>
              </a:rPr>
              <a:t> fo</a:t>
            </a:r>
            <a:r>
              <a:rPr sz="2000" b="1" spc="0" dirty="0">
                <a:solidFill>
                  <a:srgbClr val="FFFF00"/>
                </a:solidFill>
                <a:latin typeface="Arial"/>
                <a:cs typeface="Arial"/>
              </a:rPr>
              <a:t>r</a:t>
            </a:r>
            <a:r>
              <a:rPr sz="2000" b="1" spc="-5" dirty="0">
                <a:solidFill>
                  <a:srgbClr val="FFFF00"/>
                </a:solidFill>
                <a:latin typeface="Arial"/>
                <a:cs typeface="Arial"/>
              </a:rPr>
              <a:t> assessin</a:t>
            </a:r>
            <a:r>
              <a:rPr sz="2000" b="1" spc="0" dirty="0">
                <a:solidFill>
                  <a:srgbClr val="FFFF00"/>
                </a:solidFill>
                <a:latin typeface="Arial"/>
                <a:cs typeface="Arial"/>
              </a:rPr>
              <a:t>g</a:t>
            </a:r>
            <a:r>
              <a:rPr sz="2000" b="1" spc="-5" dirty="0">
                <a:solidFill>
                  <a:srgbClr val="FFFF00"/>
                </a:solidFill>
                <a:latin typeface="Arial"/>
                <a:cs typeface="Arial"/>
              </a:rPr>
              <a:t> the </a:t>
            </a:r>
            <a:r>
              <a:rPr sz="2000" b="1" spc="0" dirty="0">
                <a:solidFill>
                  <a:srgbClr val="FFFF00"/>
                </a:solidFill>
                <a:latin typeface="Arial"/>
                <a:cs typeface="Arial"/>
              </a:rPr>
              <a:t>same</a:t>
            </a:r>
            <a:r>
              <a:rPr sz="2000" b="1" spc="-5" dirty="0">
                <a:solidFill>
                  <a:srgbClr val="FFFF00"/>
                </a:solidFill>
                <a:latin typeface="Arial"/>
                <a:cs typeface="Arial"/>
              </a:rPr>
              <a:t> </a:t>
            </a:r>
            <a:r>
              <a:rPr sz="2000" b="1" spc="0" dirty="0">
                <a:solidFill>
                  <a:srgbClr val="FFFF00"/>
                </a:solidFill>
                <a:latin typeface="Arial"/>
                <a:cs typeface="Arial"/>
              </a:rPr>
              <a:t>outcomes</a:t>
            </a:r>
            <a:endParaRPr lang="en-GB" sz="2000" b="1" spc="0" dirty="0">
              <a:solidFill>
                <a:srgbClr val="FFFF00"/>
              </a:solidFill>
              <a:latin typeface="Arial"/>
              <a:cs typeface="Arial"/>
            </a:endParaRPr>
          </a:p>
          <a:p>
            <a:pPr marL="287020" marR="200660" indent="-274320">
              <a:lnSpc>
                <a:spcPct val="79800"/>
              </a:lnSpc>
              <a:buClr>
                <a:srgbClr val="7E0000"/>
              </a:buClr>
              <a:buFont typeface="Arial"/>
              <a:buChar char="•"/>
              <a:tabLst>
                <a:tab pos="286385" algn="l"/>
              </a:tabLst>
            </a:pPr>
            <a:endParaRPr sz="2000" dirty="0">
              <a:solidFill>
                <a:srgbClr val="FFFF00"/>
              </a:solidFill>
              <a:latin typeface="Arial"/>
              <a:cs typeface="Arial"/>
            </a:endParaRPr>
          </a:p>
          <a:p>
            <a:pPr>
              <a:lnSpc>
                <a:spcPts val="550"/>
              </a:lnSpc>
              <a:spcBef>
                <a:spcPts val="2"/>
              </a:spcBef>
              <a:buClr>
                <a:srgbClr val="7E0000"/>
              </a:buClr>
              <a:buFont typeface="Arial"/>
              <a:buChar char="•"/>
            </a:pPr>
            <a:endParaRPr sz="2000" dirty="0">
              <a:solidFill>
                <a:srgbClr val="FFFF00"/>
              </a:solidFill>
            </a:endParaRPr>
          </a:p>
          <a:p>
            <a:pPr marL="287020" marR="575310" indent="-274320">
              <a:lnSpc>
                <a:spcPts val="2300"/>
              </a:lnSpc>
              <a:buClr>
                <a:srgbClr val="7E0000"/>
              </a:buClr>
              <a:buFont typeface="Arial"/>
              <a:buChar char="•"/>
              <a:tabLst>
                <a:tab pos="286385" algn="l"/>
              </a:tabLst>
            </a:pPr>
            <a:r>
              <a:rPr sz="2000" b="1" spc="-5" dirty="0">
                <a:solidFill>
                  <a:srgbClr val="FFFF00"/>
                </a:solidFill>
                <a:latin typeface="Arial"/>
                <a:cs typeface="Arial"/>
              </a:rPr>
              <a:t>publi</a:t>
            </a:r>
            <a:r>
              <a:rPr sz="2000" b="1" spc="0" dirty="0">
                <a:solidFill>
                  <a:srgbClr val="FFFF00"/>
                </a:solidFill>
                <a:latin typeface="Arial"/>
                <a:cs typeface="Arial"/>
              </a:rPr>
              <a:t>c</a:t>
            </a:r>
            <a:r>
              <a:rPr sz="2000" b="1" spc="-5" dirty="0">
                <a:solidFill>
                  <a:srgbClr val="FFFF00"/>
                </a:solidFill>
                <a:latin typeface="Arial"/>
                <a:cs typeface="Arial"/>
              </a:rPr>
              <a:t> an</a:t>
            </a:r>
            <a:r>
              <a:rPr sz="2000" b="1" spc="0" dirty="0">
                <a:solidFill>
                  <a:srgbClr val="FFFF00"/>
                </a:solidFill>
                <a:latin typeface="Arial"/>
                <a:cs typeface="Arial"/>
              </a:rPr>
              <a:t>d</a:t>
            </a:r>
            <a:r>
              <a:rPr sz="2000" b="1" spc="-5" dirty="0">
                <a:solidFill>
                  <a:srgbClr val="FFFF00"/>
                </a:solidFill>
                <a:latin typeface="Arial"/>
                <a:cs typeface="Arial"/>
              </a:rPr>
              <a:t> defensibl</a:t>
            </a:r>
            <a:r>
              <a:rPr sz="2000" b="1" spc="0" dirty="0">
                <a:solidFill>
                  <a:srgbClr val="FFFF00"/>
                </a:solidFill>
                <a:latin typeface="Arial"/>
                <a:cs typeface="Arial"/>
              </a:rPr>
              <a:t>e</a:t>
            </a:r>
            <a:r>
              <a:rPr sz="2000" b="1" spc="-5" dirty="0">
                <a:solidFill>
                  <a:srgbClr val="FFFF00"/>
                </a:solidFill>
                <a:latin typeface="Arial"/>
                <a:cs typeface="Arial"/>
              </a:rPr>
              <a:t> referenc</a:t>
            </a:r>
            <a:r>
              <a:rPr sz="2000" b="1" spc="0" dirty="0">
                <a:solidFill>
                  <a:srgbClr val="FFFF00"/>
                </a:solidFill>
                <a:latin typeface="Arial"/>
                <a:cs typeface="Arial"/>
              </a:rPr>
              <a:t>e</a:t>
            </a:r>
            <a:r>
              <a:rPr sz="2000" b="1" spc="-5" dirty="0">
                <a:solidFill>
                  <a:srgbClr val="FFFF00"/>
                </a:solidFill>
                <a:latin typeface="Arial"/>
                <a:cs typeface="Arial"/>
              </a:rPr>
              <a:t> point</a:t>
            </a:r>
            <a:r>
              <a:rPr sz="2000" b="1" spc="0" dirty="0">
                <a:solidFill>
                  <a:srgbClr val="FFFF00"/>
                </a:solidFill>
                <a:latin typeface="Arial"/>
                <a:cs typeface="Arial"/>
              </a:rPr>
              <a:t>s</a:t>
            </a:r>
            <a:r>
              <a:rPr sz="2000" b="1" spc="-5" dirty="0">
                <a:solidFill>
                  <a:srgbClr val="FFFF00"/>
                </a:solidFill>
                <a:latin typeface="Arial"/>
                <a:cs typeface="Arial"/>
              </a:rPr>
              <a:t> fo</a:t>
            </a:r>
            <a:r>
              <a:rPr sz="2000" b="1" spc="0" dirty="0">
                <a:solidFill>
                  <a:srgbClr val="FFFF00"/>
                </a:solidFill>
                <a:latin typeface="Arial"/>
                <a:cs typeface="Arial"/>
              </a:rPr>
              <a:t>r</a:t>
            </a:r>
            <a:r>
              <a:rPr sz="2000" b="1" spc="-5" dirty="0">
                <a:solidFill>
                  <a:srgbClr val="FFFF00"/>
                </a:solidFill>
                <a:latin typeface="Arial"/>
                <a:cs typeface="Arial"/>
              </a:rPr>
              <a:t> making judgements</a:t>
            </a:r>
            <a:endParaRPr lang="en-GB" sz="2000" b="1" spc="-5" dirty="0">
              <a:solidFill>
                <a:srgbClr val="FFFF00"/>
              </a:solidFill>
              <a:latin typeface="Arial"/>
              <a:cs typeface="Arial"/>
            </a:endParaRPr>
          </a:p>
          <a:p>
            <a:pPr marL="287020" marR="575310" indent="-274320">
              <a:lnSpc>
                <a:spcPts val="2300"/>
              </a:lnSpc>
              <a:buClr>
                <a:srgbClr val="7E0000"/>
              </a:buClr>
              <a:buFont typeface="Arial"/>
              <a:buChar char="•"/>
              <a:tabLst>
                <a:tab pos="286385" algn="l"/>
              </a:tabLst>
            </a:pPr>
            <a:endParaRPr sz="2000" dirty="0">
              <a:solidFill>
                <a:srgbClr val="FFFF00"/>
              </a:solidFill>
              <a:latin typeface="Arial"/>
              <a:cs typeface="Arial"/>
            </a:endParaRPr>
          </a:p>
          <a:p>
            <a:pPr marL="287020" indent="-274320">
              <a:lnSpc>
                <a:spcPct val="100000"/>
              </a:lnSpc>
              <a:spcBef>
                <a:spcPts val="10"/>
              </a:spcBef>
              <a:buClr>
                <a:srgbClr val="7E0000"/>
              </a:buClr>
              <a:buFont typeface="Arial"/>
              <a:buChar char="•"/>
              <a:tabLst>
                <a:tab pos="286385" algn="l"/>
              </a:tabLst>
            </a:pPr>
            <a:r>
              <a:rPr sz="2000" b="1" spc="-5" dirty="0">
                <a:solidFill>
                  <a:srgbClr val="FFFF00"/>
                </a:solidFill>
                <a:latin typeface="Arial"/>
                <a:cs typeface="Arial"/>
              </a:rPr>
              <a:t>transparen</a:t>
            </a:r>
            <a:r>
              <a:rPr sz="2000" b="1" spc="0" dirty="0">
                <a:solidFill>
                  <a:srgbClr val="FFFF00"/>
                </a:solidFill>
                <a:latin typeface="Arial"/>
                <a:cs typeface="Arial"/>
              </a:rPr>
              <a:t>t</a:t>
            </a:r>
            <a:r>
              <a:rPr sz="2000" b="1" spc="-5" dirty="0">
                <a:solidFill>
                  <a:srgbClr val="FFFF00"/>
                </a:solidFill>
                <a:latin typeface="Arial"/>
                <a:cs typeface="Arial"/>
              </a:rPr>
              <a:t> approache</a:t>
            </a:r>
            <a:r>
              <a:rPr sz="2000" b="1" spc="0" dirty="0">
                <a:solidFill>
                  <a:srgbClr val="FFFF00"/>
                </a:solidFill>
                <a:latin typeface="Arial"/>
                <a:cs typeface="Arial"/>
              </a:rPr>
              <a:t>s</a:t>
            </a:r>
            <a:r>
              <a:rPr sz="2000" b="1" spc="-5" dirty="0">
                <a:solidFill>
                  <a:srgbClr val="FFFF00"/>
                </a:solidFill>
                <a:latin typeface="Arial"/>
                <a:cs typeface="Arial"/>
              </a:rPr>
              <a:t> t</a:t>
            </a:r>
            <a:r>
              <a:rPr sz="2000" b="1" spc="0" dirty="0">
                <a:solidFill>
                  <a:srgbClr val="FFFF00"/>
                </a:solidFill>
                <a:latin typeface="Arial"/>
                <a:cs typeface="Arial"/>
              </a:rPr>
              <a:t>o</a:t>
            </a:r>
            <a:r>
              <a:rPr sz="2000" b="1" spc="-5" dirty="0">
                <a:solidFill>
                  <a:srgbClr val="FFFF00"/>
                </a:solidFill>
                <a:latin typeface="Arial"/>
                <a:cs typeface="Arial"/>
              </a:rPr>
              <a:t> interpretation</a:t>
            </a:r>
            <a:endParaRPr lang="en-GB" sz="2000" b="1" spc="-5" dirty="0">
              <a:solidFill>
                <a:srgbClr val="FFFF00"/>
              </a:solidFill>
              <a:latin typeface="Arial"/>
              <a:cs typeface="Arial"/>
            </a:endParaRPr>
          </a:p>
          <a:p>
            <a:pPr marL="287020" indent="-274320">
              <a:lnSpc>
                <a:spcPct val="100000"/>
              </a:lnSpc>
              <a:spcBef>
                <a:spcPts val="10"/>
              </a:spcBef>
              <a:buClr>
                <a:srgbClr val="7E0000"/>
              </a:buClr>
              <a:buFont typeface="Arial"/>
              <a:buChar char="•"/>
              <a:tabLst>
                <a:tab pos="286385" algn="l"/>
              </a:tabLst>
            </a:pPr>
            <a:endParaRPr sz="2000" dirty="0">
              <a:solidFill>
                <a:srgbClr val="FFFF00"/>
              </a:solidFill>
              <a:latin typeface="Arial"/>
              <a:cs typeface="Arial"/>
            </a:endParaRPr>
          </a:p>
          <a:p>
            <a:pPr marL="287020" indent="-274320">
              <a:lnSpc>
                <a:spcPts val="2875"/>
              </a:lnSpc>
              <a:buClr>
                <a:srgbClr val="7E0000"/>
              </a:buClr>
              <a:buFont typeface="Arial"/>
              <a:buChar char="•"/>
              <a:tabLst>
                <a:tab pos="286385" algn="l"/>
              </a:tabLst>
            </a:pPr>
            <a:r>
              <a:rPr sz="2000" b="1" dirty="0">
                <a:solidFill>
                  <a:srgbClr val="FFFF00"/>
                </a:solidFill>
                <a:latin typeface="Arial"/>
                <a:cs typeface="Arial"/>
              </a:rPr>
              <a:t>descriptions</a:t>
            </a:r>
            <a:r>
              <a:rPr sz="2000" b="1" spc="-5" dirty="0">
                <a:solidFill>
                  <a:srgbClr val="FFFF00"/>
                </a:solidFill>
                <a:latin typeface="Arial"/>
                <a:cs typeface="Arial"/>
              </a:rPr>
              <a:t> </a:t>
            </a:r>
            <a:r>
              <a:rPr sz="2000" b="1" spc="0" dirty="0">
                <a:solidFill>
                  <a:srgbClr val="FFFF00"/>
                </a:solidFill>
                <a:latin typeface="Arial"/>
                <a:cs typeface="Arial"/>
              </a:rPr>
              <a:t>of</a:t>
            </a:r>
            <a:r>
              <a:rPr sz="2000" b="1" spc="-5" dirty="0">
                <a:solidFill>
                  <a:srgbClr val="FFFF00"/>
                </a:solidFill>
                <a:latin typeface="Arial"/>
                <a:cs typeface="Arial"/>
              </a:rPr>
              <a:t> </a:t>
            </a:r>
            <a:r>
              <a:rPr sz="2000" b="1" spc="0" dirty="0">
                <a:solidFill>
                  <a:srgbClr val="FFFF00"/>
                </a:solidFill>
                <a:latin typeface="Arial"/>
                <a:cs typeface="Arial"/>
              </a:rPr>
              <a:t>the</a:t>
            </a:r>
            <a:r>
              <a:rPr sz="2000" b="1" spc="-5" dirty="0">
                <a:solidFill>
                  <a:srgbClr val="FFFF00"/>
                </a:solidFill>
                <a:latin typeface="Arial"/>
                <a:cs typeface="Arial"/>
              </a:rPr>
              <a:t> </a:t>
            </a:r>
            <a:r>
              <a:rPr sz="2000" b="1" spc="0" dirty="0">
                <a:solidFill>
                  <a:srgbClr val="FFFF00"/>
                </a:solidFill>
                <a:latin typeface="Arial"/>
                <a:cs typeface="Arial"/>
              </a:rPr>
              <a:t>assessment</a:t>
            </a:r>
            <a:r>
              <a:rPr sz="2000" b="1" spc="-5" dirty="0">
                <a:solidFill>
                  <a:srgbClr val="FFFF00"/>
                </a:solidFill>
                <a:latin typeface="Arial"/>
                <a:cs typeface="Arial"/>
              </a:rPr>
              <a:t> </a:t>
            </a:r>
            <a:r>
              <a:rPr sz="2000" b="1" spc="0" dirty="0">
                <a:solidFill>
                  <a:srgbClr val="FFFF00"/>
                </a:solidFill>
                <a:latin typeface="Arial"/>
                <a:cs typeface="Arial"/>
              </a:rPr>
              <a:t>process</a:t>
            </a:r>
            <a:endParaRPr lang="en-GB" sz="2000" b="1" spc="0" dirty="0">
              <a:solidFill>
                <a:srgbClr val="FFFF00"/>
              </a:solidFill>
              <a:latin typeface="Arial"/>
              <a:cs typeface="Arial"/>
            </a:endParaRPr>
          </a:p>
          <a:p>
            <a:pPr marL="287020" indent="-274320">
              <a:lnSpc>
                <a:spcPts val="2875"/>
              </a:lnSpc>
              <a:buClr>
                <a:srgbClr val="7E0000"/>
              </a:buClr>
              <a:buFont typeface="Arial"/>
              <a:buChar char="•"/>
              <a:tabLst>
                <a:tab pos="286385" algn="l"/>
              </a:tabLst>
            </a:pPr>
            <a:endParaRPr sz="2000" dirty="0">
              <a:solidFill>
                <a:srgbClr val="FFFF00"/>
              </a:solidFill>
              <a:latin typeface="Arial"/>
              <a:cs typeface="Arial"/>
            </a:endParaRPr>
          </a:p>
          <a:p>
            <a:pPr>
              <a:lnSpc>
                <a:spcPts val="550"/>
              </a:lnSpc>
              <a:spcBef>
                <a:spcPts val="24"/>
              </a:spcBef>
              <a:buClr>
                <a:srgbClr val="7E0000"/>
              </a:buClr>
              <a:buFont typeface="Arial"/>
              <a:buChar char="•"/>
            </a:pPr>
            <a:endParaRPr sz="2000" dirty="0">
              <a:solidFill>
                <a:srgbClr val="FFFF00"/>
              </a:solidFill>
            </a:endParaRPr>
          </a:p>
          <a:p>
            <a:pPr marL="287020" marR="266700" indent="-274320">
              <a:lnSpc>
                <a:spcPct val="79800"/>
              </a:lnSpc>
              <a:buClr>
                <a:srgbClr val="7E0000"/>
              </a:buClr>
              <a:buFont typeface="Arial"/>
              <a:buChar char="•"/>
              <a:tabLst>
                <a:tab pos="286385" algn="l"/>
              </a:tabLst>
            </a:pPr>
            <a:r>
              <a:rPr sz="2000" b="1" spc="-5" dirty="0">
                <a:solidFill>
                  <a:srgbClr val="FFFF00"/>
                </a:solidFill>
                <a:latin typeface="Arial"/>
                <a:cs typeface="Arial"/>
              </a:rPr>
              <a:t>strategie</a:t>
            </a:r>
            <a:r>
              <a:rPr sz="2000" b="1" spc="0" dirty="0">
                <a:solidFill>
                  <a:srgbClr val="FFFF00"/>
                </a:solidFill>
                <a:latin typeface="Arial"/>
                <a:cs typeface="Arial"/>
              </a:rPr>
              <a:t>s</a:t>
            </a:r>
            <a:r>
              <a:rPr sz="2000" b="1" spc="-5" dirty="0">
                <a:solidFill>
                  <a:srgbClr val="FFFF00"/>
                </a:solidFill>
                <a:latin typeface="Arial"/>
                <a:cs typeface="Arial"/>
              </a:rPr>
              <a:t> fo</a:t>
            </a:r>
            <a:r>
              <a:rPr sz="2000" b="1" spc="0" dirty="0">
                <a:solidFill>
                  <a:srgbClr val="FFFF00"/>
                </a:solidFill>
                <a:latin typeface="Arial"/>
                <a:cs typeface="Arial"/>
              </a:rPr>
              <a:t>r</a:t>
            </a:r>
            <a:r>
              <a:rPr sz="2000" b="1" spc="-5" dirty="0">
                <a:solidFill>
                  <a:srgbClr val="FFFF00"/>
                </a:solidFill>
                <a:latin typeface="Arial"/>
                <a:cs typeface="Arial"/>
              </a:rPr>
              <a:t> recours</a:t>
            </a:r>
            <a:r>
              <a:rPr sz="2000" b="1" spc="0" dirty="0">
                <a:solidFill>
                  <a:srgbClr val="FFFF00"/>
                </a:solidFill>
                <a:latin typeface="Arial"/>
                <a:cs typeface="Arial"/>
              </a:rPr>
              <a:t>e</a:t>
            </a:r>
            <a:r>
              <a:rPr sz="2000" b="1" spc="-5" dirty="0">
                <a:solidFill>
                  <a:srgbClr val="FFFF00"/>
                </a:solidFill>
                <a:latin typeface="Arial"/>
                <a:cs typeface="Arial"/>
              </a:rPr>
              <a:t> i</a:t>
            </a:r>
            <a:r>
              <a:rPr sz="2000" b="1" spc="0" dirty="0">
                <a:solidFill>
                  <a:srgbClr val="FFFF00"/>
                </a:solidFill>
                <a:latin typeface="Arial"/>
                <a:cs typeface="Arial"/>
              </a:rPr>
              <a:t>n</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even</a:t>
            </a:r>
            <a:r>
              <a:rPr sz="2000" b="1" spc="0" dirty="0">
                <a:solidFill>
                  <a:srgbClr val="FFFF00"/>
                </a:solidFill>
                <a:latin typeface="Arial"/>
                <a:cs typeface="Arial"/>
              </a:rPr>
              <a:t>t</a:t>
            </a:r>
            <a:r>
              <a:rPr sz="2000" b="1" spc="-5" dirty="0">
                <a:solidFill>
                  <a:srgbClr val="FFFF00"/>
                </a:solidFill>
                <a:latin typeface="Arial"/>
                <a:cs typeface="Arial"/>
              </a:rPr>
              <a:t> o</a:t>
            </a:r>
            <a:r>
              <a:rPr sz="2000" b="1" spc="0" dirty="0">
                <a:solidFill>
                  <a:srgbClr val="FFFF00"/>
                </a:solidFill>
                <a:latin typeface="Arial"/>
                <a:cs typeface="Arial"/>
              </a:rPr>
              <a:t>f</a:t>
            </a:r>
            <a:r>
              <a:rPr sz="2000" b="1" spc="-5" dirty="0">
                <a:solidFill>
                  <a:srgbClr val="FFFF00"/>
                </a:solidFill>
                <a:latin typeface="Arial"/>
                <a:cs typeface="Arial"/>
              </a:rPr>
              <a:t> disagreement abou</a:t>
            </a:r>
            <a:r>
              <a:rPr sz="2000" b="1" spc="0" dirty="0">
                <a:solidFill>
                  <a:srgbClr val="FFFF00"/>
                </a:solidFill>
                <a:latin typeface="Arial"/>
                <a:cs typeface="Arial"/>
              </a:rPr>
              <a:t>t</a:t>
            </a:r>
            <a:r>
              <a:rPr sz="2000" b="1" spc="-5" dirty="0">
                <a:solidFill>
                  <a:srgbClr val="FFFF00"/>
                </a:solidFill>
                <a:latin typeface="Arial"/>
                <a:cs typeface="Arial"/>
              </a:rPr>
              <a:t> th</a:t>
            </a:r>
            <a:r>
              <a:rPr sz="2000" b="1" spc="0" dirty="0">
                <a:solidFill>
                  <a:srgbClr val="FFFF00"/>
                </a:solidFill>
                <a:latin typeface="Arial"/>
                <a:cs typeface="Arial"/>
              </a:rPr>
              <a:t>e</a:t>
            </a:r>
            <a:r>
              <a:rPr sz="2000" b="1" spc="-5" dirty="0">
                <a:solidFill>
                  <a:srgbClr val="FFFF00"/>
                </a:solidFill>
                <a:latin typeface="Arial"/>
                <a:cs typeface="Arial"/>
              </a:rPr>
              <a:t> decisions.”</a:t>
            </a:r>
            <a:endParaRPr sz="2000" dirty="0">
              <a:solidFill>
                <a:srgbClr val="FFFF00"/>
              </a:solidFill>
              <a:latin typeface="Arial"/>
              <a:cs typeface="Arial"/>
            </a:endParaRPr>
          </a:p>
          <a:p>
            <a:pPr>
              <a:lnSpc>
                <a:spcPts val="550"/>
              </a:lnSpc>
              <a:spcBef>
                <a:spcPts val="19"/>
              </a:spcBef>
            </a:pPr>
            <a:endParaRPr sz="550" dirty="0">
              <a:solidFill>
                <a:srgbClr val="FFFF00"/>
              </a:solidFill>
            </a:endParaRPr>
          </a:p>
          <a:p>
            <a:pPr>
              <a:lnSpc>
                <a:spcPts val="1000"/>
              </a:lnSpc>
            </a:pPr>
            <a:endParaRPr sz="1000" dirty="0"/>
          </a:p>
          <a:p>
            <a:pPr>
              <a:lnSpc>
                <a:spcPts val="1000"/>
              </a:lnSpc>
            </a:pPr>
            <a:endParaRPr sz="1000" dirty="0"/>
          </a:p>
          <a:p>
            <a:pPr>
              <a:lnSpc>
                <a:spcPts val="1000"/>
              </a:lnSpc>
            </a:pPr>
            <a:endParaRPr sz="1000" dirty="0"/>
          </a:p>
        </p:txBody>
      </p:sp>
      <p:sp>
        <p:nvSpPr>
          <p:cNvPr id="4" name="object 4"/>
          <p:cNvSpPr/>
          <p:nvPr/>
        </p:nvSpPr>
        <p:spPr>
          <a:xfrm>
            <a:off x="468769" y="258952"/>
            <a:ext cx="1719516" cy="1143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873ac94e-7838-4c57-bfa7-805ffd43d616" xsi:nil="true"/>
    <LMS_Mappings xmlns="873ac94e-7838-4c57-bfa7-805ffd43d616" xsi:nil="true"/>
    <Invited_Leaders xmlns="873ac94e-7838-4c57-bfa7-805ffd43d616" xsi:nil="true"/>
    <Invited_Members xmlns="873ac94e-7838-4c57-bfa7-805ffd43d616" xsi:nil="true"/>
    <Has_Teacher_Only_SectionGroup xmlns="873ac94e-7838-4c57-bfa7-805ffd43d616" xsi:nil="true"/>
    <Teachers xmlns="873ac94e-7838-4c57-bfa7-805ffd43d616">
      <UserInfo>
        <DisplayName/>
        <AccountId xsi:nil="true"/>
        <AccountType/>
      </UserInfo>
    </Teachers>
    <Leaders xmlns="873ac94e-7838-4c57-bfa7-805ffd43d616">
      <UserInfo>
        <DisplayName/>
        <AccountId xsi:nil="true"/>
        <AccountType/>
      </UserInfo>
    </Leaders>
    <TeamsChannelId xmlns="873ac94e-7838-4c57-bfa7-805ffd43d616" xsi:nil="true"/>
    <Member_Groups xmlns="873ac94e-7838-4c57-bfa7-805ffd43d616">
      <UserInfo>
        <DisplayName/>
        <AccountId xsi:nil="true"/>
        <AccountType/>
      </UserInfo>
    </Member_Groups>
    <Has_Leaders_Only_SectionGroup xmlns="873ac94e-7838-4c57-bfa7-805ffd43d616" xsi:nil="true"/>
    <Owner xmlns="873ac94e-7838-4c57-bfa7-805ffd43d616">
      <UserInfo>
        <DisplayName/>
        <AccountId xsi:nil="true"/>
        <AccountType/>
      </UserInfo>
    </Owner>
    <CultureName xmlns="873ac94e-7838-4c57-bfa7-805ffd43d616" xsi:nil="true"/>
    <Distribution_Groups xmlns="873ac94e-7838-4c57-bfa7-805ffd43d616" xsi:nil="true"/>
    <Is_Collaboration_Space_Locked xmlns="873ac94e-7838-4c57-bfa7-805ffd43d616" xsi:nil="true"/>
    <Templates xmlns="873ac94e-7838-4c57-bfa7-805ffd43d616" xsi:nil="true"/>
    <NotebookType xmlns="873ac94e-7838-4c57-bfa7-805ffd43d616" xsi:nil="true"/>
    <AppVersion xmlns="873ac94e-7838-4c57-bfa7-805ffd43d616" xsi:nil="true"/>
    <DefaultSectionNames xmlns="873ac94e-7838-4c57-bfa7-805ffd43d616" xsi:nil="true"/>
    <FolderType xmlns="873ac94e-7838-4c57-bfa7-805ffd43d616" xsi:nil="true"/>
    <Students xmlns="873ac94e-7838-4c57-bfa7-805ffd43d616">
      <UserInfo>
        <DisplayName/>
        <AccountId xsi:nil="true"/>
        <AccountType/>
      </UserInfo>
    </Students>
    <Student_Groups xmlns="873ac94e-7838-4c57-bfa7-805ffd43d616">
      <UserInfo>
        <DisplayName/>
        <AccountId xsi:nil="true"/>
        <AccountType/>
      </UserInfo>
    </Student_Groups>
    <Invited_Students xmlns="873ac94e-7838-4c57-bfa7-805ffd43d616" xsi:nil="true"/>
    <IsNotebookLocked xmlns="873ac94e-7838-4c57-bfa7-805ffd43d616" xsi:nil="true"/>
    <Self_Registration_Enabled xmlns="873ac94e-7838-4c57-bfa7-805ffd43d616" xsi:nil="true"/>
    <Math_Settings xmlns="873ac94e-7838-4c57-bfa7-805ffd43d616" xsi:nil="true"/>
    <Members xmlns="873ac94e-7838-4c57-bfa7-805ffd43d616">
      <UserInfo>
        <DisplayName/>
        <AccountId xsi:nil="true"/>
        <AccountType/>
      </UserInfo>
    </Memb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FCFDD98300314F867E0B6603FEE534" ma:contentTypeVersion="32" ma:contentTypeDescription="Create a new document." ma:contentTypeScope="" ma:versionID="8b56b8ac90665861575b009b529b5f66">
  <xsd:schema xmlns:xsd="http://www.w3.org/2001/XMLSchema" xmlns:xs="http://www.w3.org/2001/XMLSchema" xmlns:p="http://schemas.microsoft.com/office/2006/metadata/properties" xmlns:ns3="873ac94e-7838-4c57-bfa7-805ffd43d616" xmlns:ns4="d654bf2c-9359-48f0-bdd1-0591a9b445d4" targetNamespace="http://schemas.microsoft.com/office/2006/metadata/properties" ma:root="true" ma:fieldsID="c9bfeee3499e7e741a4ea4f4d23a9d37" ns3:_="" ns4:_="">
    <xsd:import namespace="873ac94e-7838-4c57-bfa7-805ffd43d616"/>
    <xsd:import namespace="d654bf2c-9359-48f0-bdd1-0591a9b445d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AutoTags" minOccurs="0"/>
                <xsd:element ref="ns3:TeamsChannelId" minOccurs="0"/>
                <xsd:element ref="ns3:IsNotebookLocked" minOccurs="0"/>
                <xsd:element ref="ns3:Math_Settings" minOccurs="0"/>
                <xsd:element ref="ns3:Distribution_Groups" minOccurs="0"/>
                <xsd:element ref="ns3:LMS_Mappings" minOccurs="0"/>
                <xsd:element ref="ns3:Leaders" minOccurs="0"/>
                <xsd:element ref="ns3:Members" minOccurs="0"/>
                <xsd:element ref="ns3:Member_Groups" minOccurs="0"/>
                <xsd:element ref="ns3:Invited_Leaders" minOccurs="0"/>
                <xsd:element ref="ns3:Invited_Members" minOccurs="0"/>
                <xsd:element ref="ns3:Has_Leaders_Only_Section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ac94e-7838-4c57-bfa7-805ffd43d6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AutoTags" ma:index="28" nillable="true" ma:displayName="MediaServiceAutoTags" ma:internalName="MediaServiceAutoTags" ma:readOnly="true">
      <xsd:simpleType>
        <xsd:restriction base="dms:Text"/>
      </xsd:simpleType>
    </xsd:element>
    <xsd:element name="TeamsChannelId" ma:index="29" nillable="true" ma:displayName="Teams Channel Id" ma:internalName="TeamsChannelId">
      <xsd:simpleType>
        <xsd:restriction base="dms:Text"/>
      </xsd:simpleType>
    </xsd:element>
    <xsd:element name="IsNotebookLocked" ma:index="30" nillable="true" ma:displayName="Is Notebook Locked" ma:internalName="IsNotebookLocked">
      <xsd:simpleType>
        <xsd:restriction base="dms:Boolean"/>
      </xsd:simpleType>
    </xsd:element>
    <xsd:element name="Math_Settings" ma:index="31" nillable="true" ma:displayName="Math Settings" ma:internalName="Math_Settings">
      <xsd:simpleType>
        <xsd:restriction base="dms:Text"/>
      </xsd:simple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54bf2c-9359-48f0-bdd1-0591a9b445d4"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SharingHintHash" ma:index="2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AFB738-42B2-4D86-97F0-E4C626D07D89}">
  <ds:schemaRefs>
    <ds:schemaRef ds:uri="http://purl.org/dc/terms/"/>
    <ds:schemaRef ds:uri="http://schemas.openxmlformats.org/package/2006/metadata/core-properties"/>
    <ds:schemaRef ds:uri="http://purl.org/dc/dcmitype/"/>
    <ds:schemaRef ds:uri="http://schemas.microsoft.com/office/infopath/2007/PartnerControls"/>
    <ds:schemaRef ds:uri="873ac94e-7838-4c57-bfa7-805ffd43d616"/>
    <ds:schemaRef ds:uri="http://purl.org/dc/elements/1.1/"/>
    <ds:schemaRef ds:uri="http://schemas.microsoft.com/office/2006/metadata/properties"/>
    <ds:schemaRef ds:uri="d654bf2c-9359-48f0-bdd1-0591a9b445d4"/>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7AC6BEB9-1DC6-4538-A354-F6B3576FA0C6}">
  <ds:schemaRefs>
    <ds:schemaRef ds:uri="http://schemas.microsoft.com/sharepoint/v3/contenttype/forms"/>
  </ds:schemaRefs>
</ds:datastoreItem>
</file>

<file path=customXml/itemProps3.xml><?xml version="1.0" encoding="utf-8"?>
<ds:datastoreItem xmlns:ds="http://schemas.openxmlformats.org/officeDocument/2006/customXml" ds:itemID="{B3740BEA-478A-4EBD-A4BC-F78A0DC5D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ac94e-7838-4c57-bfa7-805ffd43d616"/>
    <ds:schemaRef ds:uri="d654bf2c-9359-48f0-bdd1-0591a9b44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TotalTime>
  <Words>1170</Words>
  <Application>Microsoft Office PowerPoint</Application>
  <PresentationFormat>On-screen Show (4:3)</PresentationFormat>
  <Paragraphs>175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Bradley Hand ITC</vt:lpstr>
      <vt:lpstr>Calibri</vt:lpstr>
      <vt:lpstr>Office Theme</vt:lpstr>
      <vt:lpstr>PowerPoint Presentation</vt:lpstr>
      <vt:lpstr>Task 1 (5 min)</vt:lpstr>
      <vt:lpstr>Task 1  Summative Assessment</vt:lpstr>
      <vt:lpstr>Task 1   Formative Assessment</vt:lpstr>
      <vt:lpstr>Task 1  Formative Assessment</vt:lpstr>
      <vt:lpstr>Assessment of Learning</vt:lpstr>
      <vt:lpstr>Assessment of Learning</vt:lpstr>
      <vt:lpstr>Teachers’ Roles in Assessment of Learning:</vt:lpstr>
      <vt:lpstr>Teachers’ Roles in Assessment of Learning:</vt:lpstr>
      <vt:lpstr>Assessment for Learning</vt:lpstr>
      <vt:lpstr>Assessment for Learning</vt:lpstr>
      <vt:lpstr>Teachers’ Roles in Assessment for Learning:</vt:lpstr>
      <vt:lpstr>Assessment for Learning</vt:lpstr>
      <vt:lpstr>Assessment for Learning</vt:lpstr>
      <vt:lpstr>Assessment of Learning</vt:lpstr>
      <vt:lpstr>Teachers’ Roles in Assessment for Learning</vt:lpstr>
      <vt:lpstr>Teachers’ Roles in Assessment for Learning</vt:lpstr>
      <vt:lpstr>Assessment for Learning Feedback</vt:lpstr>
      <vt:lpstr>Assessment for Learning Feedback</vt:lpstr>
      <vt:lpstr>Assessment for Learning</vt:lpstr>
      <vt:lpstr>Assessment for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DECS</dc:creator>
  <cp:lastModifiedBy>Burgoyne, Tony</cp:lastModifiedBy>
  <cp:revision>13</cp:revision>
  <dcterms:created xsi:type="dcterms:W3CDTF">2019-11-01T10:02:38Z</dcterms:created>
  <dcterms:modified xsi:type="dcterms:W3CDTF">2021-02-12T11:15:20Z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2007-08-30T00:00:00Z</vt:filetime>
  </property>
  <property fmtid="{D5CDD505-2E9C-101B-9397-08002B2CF9AE}" pid="3" name="LastSaved">
    <vt:filetime>2019-11-01T00:00:00Z</vt:filetime>
  </property>
  <property fmtid="{D5CDD505-2E9C-101B-9397-08002B2CF9AE}" pid="4" name="ContentTypeId">
    <vt:lpwstr>0x010100C4FCFDD98300314F867E0B6603FEE534</vt:lpwstr>
  </property>
</Properties>
</file>