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82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0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03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95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17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2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38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11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6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30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0E466-E246-4927-BC9F-BE45AF47B8C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77D7-7768-4D7C-ACED-065A795C4C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9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dirty="0" smtClean="0">
                <a:latin typeface="MS Reference Sans Serif" panose="020B0604030504040204" pitchFamily="34" charset="0"/>
              </a:rPr>
              <a:t>Illnesses</a:t>
            </a:r>
            <a:r>
              <a:rPr lang="en-GB" dirty="0" smtClean="0">
                <a:latin typeface="Imprint MT Shadow" panose="04020605060303030202" pitchFamily="82" charset="0"/>
              </a:rPr>
              <a:t> </a:t>
            </a:r>
            <a:endParaRPr lang="en-GB" dirty="0">
              <a:latin typeface="Imprint MT Shadow" panose="040206050603030302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5364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dirty="0" smtClean="0"/>
              <a:t>Some images and points for discussion.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26761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Points you will need to consider in your essay.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87037" y="1416368"/>
            <a:ext cx="1061792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What type of ‘germ’ causes the illness?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How is the illness spread?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What are the visible symptoms?  What are other symptoms? Is there a temperature – if so how high?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What are the treatments?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What are the complications (other problems or conditions that result from the illness)?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Is the illness preventable by vaccine?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58688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the images.  Can you see what illness each shows?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96" y="1570810"/>
            <a:ext cx="3773065" cy="21129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5758" y="1148851"/>
            <a:ext cx="3460026" cy="21686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031" y="1553087"/>
            <a:ext cx="3143250" cy="35287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49585" y="3369363"/>
            <a:ext cx="2584366" cy="24827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226" y="4597779"/>
            <a:ext cx="3996263" cy="2051216"/>
          </a:xfrm>
          <a:prstGeom prst="rect">
            <a:avLst/>
          </a:prstGeom>
        </p:spPr>
      </p:pic>
      <p:sp>
        <p:nvSpPr>
          <p:cNvPr id="8" name="AutoShape 2" descr="Men Beach Summer - Free photo on Pixabay"/>
          <p:cNvSpPr>
            <a:spLocks noChangeAspect="1" noChangeArrowheads="1"/>
          </p:cNvSpPr>
          <p:nvPr/>
        </p:nvSpPr>
        <p:spPr bwMode="auto">
          <a:xfrm flipH="1">
            <a:off x="460375" y="-144463"/>
            <a:ext cx="1293310" cy="129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/>
          <a:srcRect l="23028" t="20684" r="17549"/>
          <a:stretch/>
        </p:blipFill>
        <p:spPr>
          <a:xfrm>
            <a:off x="6453051" y="4349931"/>
            <a:ext cx="2860765" cy="261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07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95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Imprint MT Shadow</vt:lpstr>
      <vt:lpstr>MS Reference Sans Serif</vt:lpstr>
      <vt:lpstr>Office Theme</vt:lpstr>
      <vt:lpstr>Illnesses </vt:lpstr>
      <vt:lpstr>Points you will need to consider in your essay.</vt:lpstr>
      <vt:lpstr>Look at the images.  Can you see what illness each shows?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Crookes, Samantha</dc:creator>
  <cp:lastModifiedBy>Crookes, Samantha</cp:lastModifiedBy>
  <cp:revision>5</cp:revision>
  <dcterms:created xsi:type="dcterms:W3CDTF">2021-03-15T14:38:03Z</dcterms:created>
  <dcterms:modified xsi:type="dcterms:W3CDTF">2021-03-15T15:00:59Z</dcterms:modified>
</cp:coreProperties>
</file>