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256" r:id="rId3"/>
    <p:sldId id="268" r:id="rId5"/>
    <p:sldId id="273" r:id="rId6"/>
    <p:sldId id="261" r:id="rId7"/>
    <p:sldId id="269" r:id="rId8"/>
    <p:sldId id="271" r:id="rId9"/>
    <p:sldId id="272"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 Type="http://schemas.openxmlformats.org/officeDocument/2006/relationships/slide" Target="slides/slide1.xml"/><Relationship Id="rId2" Type="http://schemas.openxmlformats.org/officeDocument/2006/relationships/theme" Target="theme/theme1.xml"/><Relationship Id="rId13" Type="http://schemas.openxmlformats.org/officeDocument/2006/relationships/tableStyles" Target="tableStyles.xml"/><Relationship Id="rId12" Type="http://schemas.openxmlformats.org/officeDocument/2006/relationships/viewProps" Target="viewProps.xml"/><Relationship Id="rId11" Type="http://schemas.openxmlformats.org/officeDocument/2006/relationships/presProps" Target="presProps.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013B811-1C76-413D-9340-29458B9B179D}" type="datetimeFigureOut">
              <a:rPr lang="en-GB" smtClean="0"/>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AAA326C-722D-4CEF-AF30-09E381725287}" type="slidenum">
              <a:rPr lang="en-GB" smtClean="0"/>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AAA326C-722D-4CEF-AF30-09E381725287}" type="slidenum">
              <a:rPr lang="en-GB" smtClean="0"/>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AAA326C-722D-4CEF-AF30-09E381725287}" type="slidenum">
              <a:rPr lang="en-GB" smtClean="0"/>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ln>
          </p:spPr>
          <p:txBody>
            <a:bodyPr vert="horz" wrap="square" lIns="91440" tIns="45720" rIns="91440" bIns="45720" numCol="1" anchor="t" anchorCtr="0" compatLnSpc="1"/>
            <a:lstStyle/>
            <a:p>
              <a:endParaRPr lang="en-US"/>
            </a:p>
          </p:txBody>
        </p:sp>
        <p:sp>
          <p:nvSpPr>
            <p:cNvPr id="12" name="Freeform 18"/>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ln>
          </p:spPr>
          <p:txBody>
            <a:bodyPr vert="horz" wrap="square" lIns="91440" tIns="45720" rIns="91440" bIns="45720" numCol="1" anchor="t" anchorCtr="0" compatLnSpc="1"/>
            <a:lstStyle/>
            <a:p>
              <a:endParaRPr lang="en-US"/>
            </a:p>
          </p:txBody>
        </p:sp>
        <p:sp>
          <p:nvSpPr>
            <p:cNvPr id="13" name="Freeform 22"/>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ln>
          </p:spPr>
          <p:txBody>
            <a:bodyPr vert="horz" wrap="square" lIns="91440" tIns="45720" rIns="91440" bIns="45720" numCol="1" anchor="t" anchorCtr="0" compatLnSpc="1"/>
            <a:lstStyle/>
            <a:p>
              <a:endParaRPr lang="en-US"/>
            </a:p>
          </p:txBody>
        </p:sp>
        <p:sp>
          <p:nvSpPr>
            <p:cNvPr id="14" name="Freeform 26"/>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ln>
          </p:spPr>
          <p:txBody>
            <a:bodyPr vert="horz" wrap="square" lIns="91440" tIns="45720" rIns="91440" bIns="45720" numCol="1" anchor="t" anchorCtr="0" compatLnSpc="1"/>
            <a:lstStyle/>
            <a:p>
              <a:endParaRPr lang="en-US"/>
            </a:p>
          </p:txBody>
        </p:sp>
        <p:sp useBgFill="1">
          <p:nvSpPr>
            <p:cNvPr id="15" name="Freeform 10"/>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ln>
          </p:spPr>
          <p:txBody>
            <a:bodyPr vert="horz" wrap="square" lIns="91440" tIns="45720" rIns="91440" bIns="45720" numCol="1" anchor="t" anchorCtr="0" compatLnSpc="1"/>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0475EA8-D107-42D3-8478-A2FEB24EB3A2}" type="datetime1">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10"/>
          </p:nvPr>
        </p:nvSpPr>
        <p:spPr/>
        <p:txBody>
          <a:bodyPr/>
          <a:lstStyle/>
          <a:p>
            <a:fld id="{A9F75C45-273C-46A0-A044-777738EFB707}" type="datetime1">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showMasterSp="0">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0EEAB330-C48A-49E6-80E1-B34D8F6AFAB3}" type="datetime1">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ln>
          </p:spPr>
          <p:txBody>
            <a:bodyPr vert="horz" wrap="square" lIns="91440" tIns="45720" rIns="91440" bIns="45720" numCol="1" anchor="t" anchorCtr="0" compatLnSpc="1"/>
            <a:lstStyle/>
            <a:p>
              <a:endParaRPr lang="en-US"/>
            </a:p>
          </p:txBody>
        </p:sp>
        <p:sp>
          <p:nvSpPr>
            <p:cNvPr id="17" name="Freeform 18"/>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ln>
          </p:spPr>
          <p:txBody>
            <a:bodyPr vert="horz" wrap="square" lIns="91440" tIns="45720" rIns="91440" bIns="45720" numCol="1" anchor="t" anchorCtr="0" compatLnSpc="1"/>
            <a:lstStyle/>
            <a:p>
              <a:endParaRPr lang="en-US"/>
            </a:p>
          </p:txBody>
        </p:sp>
        <p:sp>
          <p:nvSpPr>
            <p:cNvPr id="18" name="Freeform 22"/>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ln>
          </p:spPr>
          <p:txBody>
            <a:bodyPr vert="horz" wrap="square" lIns="91440" tIns="45720" rIns="91440" bIns="45720" numCol="1" anchor="t" anchorCtr="0" compatLnSpc="1"/>
            <a:lstStyle/>
            <a:p>
              <a:endParaRPr lang="en-US"/>
            </a:p>
          </p:txBody>
        </p:sp>
        <p:sp>
          <p:nvSpPr>
            <p:cNvPr id="19" name="Freeform 26"/>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ln>
          </p:spPr>
          <p:txBody>
            <a:bodyPr vert="horz" wrap="square" lIns="91440" tIns="45720" rIns="91440" bIns="45720" numCol="1" anchor="t" anchorCtr="0" compatLnSpc="1"/>
            <a:lstStyle/>
            <a:p>
              <a:endParaRPr lang="en-US"/>
            </a:p>
          </p:txBody>
        </p:sp>
        <p:sp useBgFill="1">
          <p:nvSpPr>
            <p:cNvPr id="20" name="Freeform 19"/>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ln>
          </p:spPr>
          <p:txBody>
            <a:bodyPr vert="horz" wrap="square" lIns="91440" tIns="45720" rIns="91440" bIns="45720" numCol="1" anchor="t" anchorCtr="0" compatLnSpc="1"/>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10"/>
          </p:nvPr>
        </p:nvSpPr>
        <p:spPr/>
        <p:txBody>
          <a:bodyPr/>
          <a:lstStyle/>
          <a:p>
            <a:fld id="{BCFD14A0-B3CA-43AA-AD3F-192864A39F4B}" type="datetime1">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fld>
            <a:endParaRPr lang="en-US"/>
          </a:p>
        </p:txBody>
      </p:sp>
      <p:sp>
        <p:nvSpPr>
          <p:cNvPr id="7" name="Title 6"/>
          <p:cNvSpPr>
            <a:spLocks noGrp="1"/>
          </p:cNvSpPr>
          <p:nvPr>
            <p:ph type="title"/>
          </p:nvPr>
        </p:nvSpPr>
        <p:spPr/>
        <p:txBody>
          <a:bodyPr/>
          <a:lstStyle/>
          <a:p>
            <a:r>
              <a:rPr lang="en-US"/>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showMasterSp="0">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ln>
        </p:spPr>
        <p:txBody>
          <a:bodyPr vert="horz" wrap="square" lIns="91440" tIns="45720" rIns="91440" bIns="45720" numCol="1" anchor="t" anchorCtr="0" compatLnSpc="1"/>
          <a:lstStyle/>
          <a:p>
            <a:endParaRPr lang="en-US"/>
          </a:p>
        </p:txBody>
      </p:sp>
      <p:sp>
        <p:nvSpPr>
          <p:cNvPr id="10" name="Freeform 18"/>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ln>
        </p:spPr>
        <p:txBody>
          <a:bodyPr vert="horz" wrap="square" lIns="91440" tIns="45720" rIns="91440" bIns="45720" numCol="1" anchor="t" anchorCtr="0" compatLnSpc="1"/>
          <a:lstStyle/>
          <a:p>
            <a:endParaRPr lang="en-US"/>
          </a:p>
        </p:txBody>
      </p:sp>
      <p:sp>
        <p:nvSpPr>
          <p:cNvPr id="11" name="Freeform 22"/>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ln>
        </p:spPr>
        <p:txBody>
          <a:bodyPr vert="horz" wrap="square" lIns="91440" tIns="45720" rIns="91440" bIns="45720" numCol="1" anchor="t" anchorCtr="0" compatLnSpc="1"/>
          <a:lstStyle/>
          <a:p>
            <a:endParaRPr lang="en-US"/>
          </a:p>
        </p:txBody>
      </p:sp>
      <p:sp>
        <p:nvSpPr>
          <p:cNvPr id="12" name="Freeform 26"/>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ln>
        </p:spPr>
        <p:txBody>
          <a:bodyPr vert="horz" wrap="square" lIns="91440" tIns="45720" rIns="91440" bIns="45720" numCol="1" anchor="t" anchorCtr="0" compatLnSpc="1"/>
          <a:lstStyle/>
          <a:p>
            <a:endParaRPr lang="en-US"/>
          </a:p>
        </p:txBody>
      </p:sp>
      <p:sp useBgFill="1">
        <p:nvSpPr>
          <p:cNvPr id="13" name="Freeform 10"/>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ln>
        </p:spPr>
        <p:txBody>
          <a:bodyPr vert="horz" wrap="square" lIns="91440" tIns="45720" rIns="91440" bIns="45720" numCol="1" anchor="t" anchorCtr="0" compatLnSpc="1"/>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endParaRPr lang="en-US"/>
          </a:p>
        </p:txBody>
      </p:sp>
      <p:sp>
        <p:nvSpPr>
          <p:cNvPr id="4" name="Date Placeholder 3"/>
          <p:cNvSpPr>
            <a:spLocks noGrp="1"/>
          </p:cNvSpPr>
          <p:nvPr>
            <p:ph type="dt" sz="half" idx="10"/>
          </p:nvPr>
        </p:nvSpPr>
        <p:spPr/>
        <p:txBody>
          <a:bodyPr/>
          <a:lstStyle/>
          <a:p>
            <a:fld id="{D14BC8FF-90FE-4C45-8C9F-5D7B0DAE845C}" type="datetime1">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5" name="Date Placeholder 4"/>
          <p:cNvSpPr>
            <a:spLocks noGrp="1"/>
          </p:cNvSpPr>
          <p:nvPr>
            <p:ph type="dt" sz="half" idx="10"/>
          </p:nvPr>
        </p:nvSpPr>
        <p:spPr/>
        <p:txBody>
          <a:bodyPr/>
          <a:lstStyle/>
          <a:p>
            <a:fld id="{82B2331F-CEA9-49DB-80D3-1F237114C678}" type="datetime1">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7" name="Date Placeholder 6"/>
          <p:cNvSpPr>
            <a:spLocks noGrp="1"/>
          </p:cNvSpPr>
          <p:nvPr>
            <p:ph type="dt" sz="half" idx="10"/>
          </p:nvPr>
        </p:nvSpPr>
        <p:spPr/>
        <p:txBody>
          <a:bodyPr/>
          <a:lstStyle/>
          <a:p>
            <a:fld id="{88C7B871-3210-4030-9CD6-AB8DAC5ECD75}" type="datetime1">
              <a:rPr lang="en-US" smtClean="0"/>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Date Placeholder 2"/>
          <p:cNvSpPr>
            <a:spLocks noGrp="1"/>
          </p:cNvSpPr>
          <p:nvPr>
            <p:ph type="dt" sz="half" idx="10"/>
          </p:nvPr>
        </p:nvSpPr>
        <p:spPr/>
        <p:txBody>
          <a:bodyPr/>
          <a:lstStyle/>
          <a:p>
            <a:fld id="{4C515619-5C87-411A-9E2E-6869956AD396}" type="datetime1">
              <a:rPr lang="en-US" smtClean="0"/>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showMasterSp="0">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ln>
          </p:spPr>
          <p:txBody>
            <a:bodyPr vert="horz" wrap="square" lIns="91440" tIns="45720" rIns="91440" bIns="45720" numCol="1" anchor="t" anchorCtr="0" compatLnSpc="1"/>
            <a:lstStyle/>
            <a:p>
              <a:endParaRPr lang="en-US"/>
            </a:p>
          </p:txBody>
        </p:sp>
        <p:sp>
          <p:nvSpPr>
            <p:cNvPr id="8" name="Freeform 18"/>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ln>
          </p:spPr>
          <p:txBody>
            <a:bodyPr vert="horz" wrap="square" lIns="91440" tIns="45720" rIns="91440" bIns="45720" numCol="1" anchor="t" anchorCtr="0" compatLnSpc="1"/>
            <a:lstStyle/>
            <a:p>
              <a:endParaRPr lang="en-US"/>
            </a:p>
          </p:txBody>
        </p:sp>
        <p:sp>
          <p:nvSpPr>
            <p:cNvPr id="9" name="Freeform 22"/>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ln>
          </p:spPr>
          <p:txBody>
            <a:bodyPr vert="horz" wrap="square" lIns="91440" tIns="45720" rIns="91440" bIns="45720" numCol="1" anchor="t" anchorCtr="0" compatLnSpc="1"/>
            <a:lstStyle/>
            <a:p>
              <a:endParaRPr lang="en-US"/>
            </a:p>
          </p:txBody>
        </p:sp>
        <p:sp>
          <p:nvSpPr>
            <p:cNvPr id="10" name="Freeform 26"/>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ln>
          </p:spPr>
          <p:txBody>
            <a:bodyPr vert="horz" wrap="square" lIns="91440" tIns="45720" rIns="91440" bIns="45720" numCol="1" anchor="t" anchorCtr="0" compatLnSpc="1"/>
            <a:lstStyle/>
            <a:p>
              <a:endParaRPr lang="en-US"/>
            </a:p>
          </p:txBody>
        </p:sp>
        <p:sp useBgFill="1">
          <p:nvSpPr>
            <p:cNvPr id="11" name="Freeform 10"/>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ln>
          </p:spPr>
          <p:txBody>
            <a:bodyPr vert="horz" wrap="square" lIns="91440" tIns="45720" rIns="91440" bIns="45720" numCol="1" anchor="t" anchorCtr="0" compatLnSpc="1"/>
            <a:lstStyle/>
            <a:p>
              <a:endParaRPr lang="en-US"/>
            </a:p>
          </p:txBody>
        </p:sp>
      </p:grpSp>
      <p:sp>
        <p:nvSpPr>
          <p:cNvPr id="2" name="Date Placeholder 1"/>
          <p:cNvSpPr>
            <a:spLocks noGrp="1"/>
          </p:cNvSpPr>
          <p:nvPr>
            <p:ph type="dt" sz="half" idx="10"/>
          </p:nvPr>
        </p:nvSpPr>
        <p:spPr/>
        <p:txBody>
          <a:bodyPr/>
          <a:lstStyle/>
          <a:p>
            <a:fld id="{66F3B1D0-2940-4180-9CE9-CC26BDF3039B}" type="datetime1">
              <a:rPr lang="en-US" smtClean="0"/>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showMasterSp="0">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714B07EA-3E75-4290-96A8-35118847C854}" type="datetime1">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endParaRPr lang="en-US"/>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ln>
          </p:spPr>
          <p:txBody>
            <a:bodyPr vert="horz" wrap="square" lIns="91440" tIns="45720" rIns="91440" bIns="45720" numCol="1" anchor="t" anchorCtr="0" compatLnSpc="1"/>
            <a:lstStyle/>
            <a:p>
              <a:endParaRPr lang="en-US"/>
            </a:p>
          </p:txBody>
        </p:sp>
        <p:sp>
          <p:nvSpPr>
            <p:cNvPr id="26" name="Freeform 18"/>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ln>
          </p:spPr>
          <p:txBody>
            <a:bodyPr vert="horz" wrap="square" lIns="91440" tIns="45720" rIns="91440" bIns="45720" numCol="1" anchor="t" anchorCtr="0" compatLnSpc="1"/>
            <a:lstStyle/>
            <a:p>
              <a:endParaRPr lang="en-US"/>
            </a:p>
          </p:txBody>
        </p:sp>
        <p:sp>
          <p:nvSpPr>
            <p:cNvPr id="27" name="Freeform 22"/>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ln>
          </p:spPr>
          <p:txBody>
            <a:bodyPr vert="horz" wrap="square" lIns="91440" tIns="45720" rIns="91440" bIns="45720" numCol="1" anchor="t" anchorCtr="0" compatLnSpc="1"/>
            <a:lstStyle/>
            <a:p>
              <a:endParaRPr lang="en-US"/>
            </a:p>
          </p:txBody>
        </p:sp>
        <p:sp>
          <p:nvSpPr>
            <p:cNvPr id="28" name="Freeform 26"/>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ln>
          </p:spPr>
          <p:txBody>
            <a:bodyPr vert="horz" wrap="square" lIns="91440" tIns="45720" rIns="91440" bIns="45720" numCol="1" anchor="t" anchorCtr="0" compatLnSpc="1"/>
            <a:lstStyle/>
            <a:p>
              <a:endParaRPr lang="en-US"/>
            </a:p>
          </p:txBody>
        </p:sp>
        <p:sp useBgFill="1">
          <p:nvSpPr>
            <p:cNvPr id="29" name="Freeform 28"/>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ln>
          </p:spPr>
          <p:txBody>
            <a:bodyPr vert="horz" wrap="square" lIns="91440" tIns="45720" rIns="91440" bIns="45720" numCol="1" anchor="t" anchorCtr="0" compatLnSpc="1"/>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showMasterSp="0">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ln>
          </p:spPr>
          <p:txBody>
            <a:bodyPr vert="horz" wrap="square" lIns="91440" tIns="45720" rIns="91440" bIns="45720" numCol="1" anchor="t" anchorCtr="0" compatLnSpc="1"/>
            <a:lstStyle/>
            <a:p>
              <a:endParaRPr lang="en-US"/>
            </a:p>
          </p:txBody>
        </p:sp>
        <p:sp>
          <p:nvSpPr>
            <p:cNvPr id="11" name="Freeform 18"/>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ln>
          </p:spPr>
          <p:txBody>
            <a:bodyPr vert="horz" wrap="square" lIns="91440" tIns="45720" rIns="91440" bIns="45720" numCol="1" anchor="t" anchorCtr="0" compatLnSpc="1"/>
            <a:lstStyle/>
            <a:p>
              <a:endParaRPr lang="en-US"/>
            </a:p>
          </p:txBody>
        </p:sp>
        <p:sp>
          <p:nvSpPr>
            <p:cNvPr id="12" name="Freeform 22"/>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ln>
          </p:spPr>
          <p:txBody>
            <a:bodyPr vert="horz" wrap="square" lIns="91440" tIns="45720" rIns="91440" bIns="45720" numCol="1" anchor="t" anchorCtr="0" compatLnSpc="1"/>
            <a:lstStyle/>
            <a:p>
              <a:endParaRPr lang="en-US"/>
            </a:p>
          </p:txBody>
        </p:sp>
        <p:sp>
          <p:nvSpPr>
            <p:cNvPr id="13" name="Freeform 26"/>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ln>
          </p:spPr>
          <p:txBody>
            <a:bodyPr vert="horz" wrap="square" lIns="91440" tIns="45720" rIns="91440" bIns="45720" numCol="1" anchor="t" anchorCtr="0" compatLnSpc="1"/>
            <a:lstStyle/>
            <a:p>
              <a:endParaRPr lang="en-US"/>
            </a:p>
          </p:txBody>
        </p:sp>
        <p:sp useBgFill="1">
          <p:nvSpPr>
            <p:cNvPr id="14" name="Freeform 10"/>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ln>
          </p:spPr>
          <p:txBody>
            <a:bodyPr vert="horz" wrap="square" lIns="91440" tIns="45720" rIns="91440" bIns="45720" numCol="1" anchor="t" anchorCtr="0" compatLnSpc="1"/>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endParaRPr lang="en-US"/>
          </a:p>
        </p:txBody>
      </p:sp>
      <p:sp>
        <p:nvSpPr>
          <p:cNvPr id="5" name="Date Placeholder 4"/>
          <p:cNvSpPr>
            <a:spLocks noGrp="1"/>
          </p:cNvSpPr>
          <p:nvPr>
            <p:ph type="dt" sz="half" idx="10"/>
          </p:nvPr>
        </p:nvSpPr>
        <p:spPr/>
        <p:txBody>
          <a:bodyPr/>
          <a:lstStyle/>
          <a:p>
            <a:fld id="{6CAF860D-36A4-4862-8266-B1597E958153}" type="datetime1">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ln>
          </p:spPr>
          <p:txBody>
            <a:bodyPr vert="horz" wrap="square" lIns="91440" tIns="45720" rIns="91440" bIns="45720" numCol="1" anchor="t" anchorCtr="0" compatLnSpc="1"/>
            <a:lstStyle/>
            <a:p>
              <a:endParaRPr lang="en-US"/>
            </a:p>
          </p:txBody>
        </p:sp>
        <p:sp>
          <p:nvSpPr>
            <p:cNvPr id="18" name="Freeform 18"/>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ln>
          </p:spPr>
          <p:txBody>
            <a:bodyPr vert="horz" wrap="square" lIns="91440" tIns="45720" rIns="91440" bIns="45720" numCol="1" anchor="t" anchorCtr="0" compatLnSpc="1"/>
            <a:lstStyle/>
            <a:p>
              <a:endParaRPr lang="en-US"/>
            </a:p>
          </p:txBody>
        </p:sp>
        <p:sp>
          <p:nvSpPr>
            <p:cNvPr id="19" name="Freeform 22"/>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ln>
          </p:spPr>
          <p:txBody>
            <a:bodyPr vert="horz" wrap="square" lIns="91440" tIns="45720" rIns="91440" bIns="45720" numCol="1" anchor="t" anchorCtr="0" compatLnSpc="1"/>
            <a:lstStyle/>
            <a:p>
              <a:endParaRPr lang="en-US"/>
            </a:p>
          </p:txBody>
        </p:sp>
        <p:sp>
          <p:nvSpPr>
            <p:cNvPr id="20" name="Freeform 26"/>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ln>
          </p:spPr>
          <p:txBody>
            <a:bodyPr vert="horz" wrap="square" lIns="91440" tIns="45720" rIns="91440" bIns="45720" numCol="1" anchor="t" anchorCtr="0" compatLnSpc="1"/>
            <a:lstStyle/>
            <a:p>
              <a:endParaRPr lang="en-US"/>
            </a:p>
          </p:txBody>
        </p:sp>
        <p:sp useBgFill="1">
          <p:nvSpPr>
            <p:cNvPr id="21" name="Freeform 10"/>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ln>
          </p:spPr>
          <p:txBody>
            <a:bodyPr vert="horz" wrap="square" lIns="91440" tIns="45720" rIns="91440" bIns="45720" numCol="1" anchor="t" anchorCtr="0" compatLnSpc="1"/>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F4997AF2-719E-45BB-9CA9-2DB30BBBFDE9}" type="datetime1">
              <a:rPr lang="en-US" smtClean="0"/>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B6F15528-21DE-4FAA-801E-634DDDAF4B2B}" type="slidenum">
              <a:rPr lang="en-US" smtClean="0"/>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anose="05050102010706020507" pitchFamily="18" charset="2"/>
        <a:buChar char=""/>
        <a:defRPr sz="2400" kern="1200">
          <a:solidFill>
            <a:schemeClr val="tx2"/>
          </a:solidFill>
          <a:latin typeface="+mn-lt"/>
          <a:ea typeface="+mn-ea"/>
          <a:cs typeface="+mn-cs"/>
        </a:defRPr>
      </a:lvl1pPr>
      <a:lvl2pPr marL="576580" indent="-274320" algn="l" defTabSz="914400" rtl="0" eaLnBrk="1" latinLnBrk="0" hangingPunct="1">
        <a:spcBef>
          <a:spcPct val="20000"/>
        </a:spcBef>
        <a:buClr>
          <a:schemeClr val="accent1"/>
        </a:buClr>
        <a:buSzPct val="100000"/>
        <a:buFont typeface="Symbol" panose="05050102010706020507" pitchFamily="18" charset="2"/>
        <a:buChar char=""/>
        <a:defRPr sz="2200" kern="1200">
          <a:solidFill>
            <a:schemeClr val="tx2"/>
          </a:solidFill>
          <a:latin typeface="+mn-lt"/>
          <a:ea typeface="+mn-ea"/>
          <a:cs typeface="+mn-cs"/>
        </a:defRPr>
      </a:lvl2pPr>
      <a:lvl3pPr marL="855980" indent="-228600" algn="l" defTabSz="914400" rtl="0" eaLnBrk="1" latinLnBrk="0" hangingPunct="1">
        <a:spcBef>
          <a:spcPct val="20000"/>
        </a:spcBef>
        <a:buClr>
          <a:schemeClr val="accent1"/>
        </a:buClr>
        <a:buSzPct val="100000"/>
        <a:buFont typeface="Symbol" panose="05050102010706020507"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anose="05050102010706020507"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anose="05050102010706020507"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5"/>
        </a:spcBef>
        <a:buClr>
          <a:schemeClr val="accent1"/>
        </a:buClr>
        <a:buFont typeface="Symbol" panose="05050102010706020507"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5"/>
        </a:spcBef>
        <a:buClr>
          <a:schemeClr val="accent1"/>
        </a:buClr>
        <a:buFont typeface="Symbol" panose="05050102010706020507"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5"/>
        </a:spcBef>
        <a:buClr>
          <a:schemeClr val="accent1"/>
        </a:buClr>
        <a:buFont typeface="Symbol" panose="05050102010706020507"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5"/>
        </a:spcBef>
        <a:buClr>
          <a:schemeClr val="accent1"/>
        </a:buClr>
        <a:buFont typeface="Symbol" panose="05050102010706020507"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4.png"/></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5330" y="812800"/>
            <a:ext cx="7772400" cy="3733800"/>
          </a:xfrm>
        </p:spPr>
        <p:txBody>
          <a:bodyPr>
            <a:normAutofit fontScale="90000"/>
          </a:bodyPr>
          <a:lstStyle/>
          <a:p>
            <a:br>
              <a:rPr lang="en-GB" dirty="0">
                <a:solidFill>
                  <a:srgbClr val="7030A0"/>
                </a:solidFill>
              </a:rPr>
            </a:br>
            <a:r>
              <a:rPr lang="en-GB" sz="6000" dirty="0">
                <a:solidFill>
                  <a:srgbClr val="7030A0"/>
                </a:solidFill>
              </a:rPr>
              <a:t>Harbin</a:t>
            </a:r>
            <a:br>
              <a:rPr lang="en-GB" sz="6000" dirty="0">
                <a:solidFill>
                  <a:srgbClr val="7030A0"/>
                </a:solidFill>
              </a:rPr>
            </a:br>
            <a:br>
              <a:rPr lang="en-GB" sz="6000" dirty="0">
                <a:solidFill>
                  <a:srgbClr val="7030A0"/>
                </a:solidFill>
              </a:rPr>
            </a:br>
            <a:r>
              <a:rPr lang="en-GB" sz="6000" dirty="0">
                <a:solidFill>
                  <a:srgbClr val="7030A0"/>
                </a:solidFill>
              </a:rPr>
              <a:t>Day 1</a:t>
            </a:r>
            <a:br>
              <a:rPr lang="en-GB" dirty="0">
                <a:solidFill>
                  <a:srgbClr val="FFFF00"/>
                </a:solidFill>
              </a:rPr>
            </a:br>
            <a:br>
              <a:rPr lang="en-GB" dirty="0">
                <a:solidFill>
                  <a:srgbClr val="FFFF00"/>
                </a:solidFill>
              </a:rPr>
            </a:br>
            <a:br>
              <a:rPr lang="en-GB" dirty="0">
                <a:solidFill>
                  <a:srgbClr val="FFFF00"/>
                </a:solidFill>
              </a:rPr>
            </a:br>
            <a:r>
              <a:rPr lang="en-GB" dirty="0">
                <a:solidFill>
                  <a:srgbClr val="FFFF00"/>
                </a:solidFill>
              </a:rPr>
              <a:t>Day one</a:t>
            </a:r>
            <a:r>
              <a:rPr lang="zh-CN" altLang="en-GB" dirty="0">
                <a:solidFill>
                  <a:srgbClr val="FFFF00"/>
                </a:solidFill>
              </a:rPr>
              <a:t>第一天</a:t>
            </a:r>
            <a:br>
              <a:rPr lang="en-GB" dirty="0">
                <a:solidFill>
                  <a:srgbClr val="FFFF00"/>
                </a:solidFill>
              </a:rPr>
            </a:br>
            <a:r>
              <a:rPr lang="en-GB" sz="4900" dirty="0">
                <a:solidFill>
                  <a:schemeClr val="tx1"/>
                </a:solidFill>
              </a:rPr>
              <a:t>Remote micro teach presentation</a:t>
            </a:r>
            <a:r>
              <a:rPr lang="en-GB" sz="3200" dirty="0">
                <a:solidFill>
                  <a:schemeClr val="tx1"/>
                </a:solidFill>
              </a:rPr>
              <a:t>远程微教学演示</a:t>
            </a:r>
            <a:br>
              <a:rPr lang="en-GB" sz="4900" dirty="0">
                <a:solidFill>
                  <a:schemeClr val="tx1"/>
                </a:solidFill>
              </a:rPr>
            </a:br>
            <a:r>
              <a:rPr lang="en-GB" sz="4900" dirty="0">
                <a:solidFill>
                  <a:srgbClr val="7030A0"/>
                </a:solidFill>
              </a:rPr>
              <a:t> </a:t>
            </a:r>
            <a:r>
              <a:rPr lang="en-GB" sz="3200" dirty="0">
                <a:solidFill>
                  <a:srgbClr val="7030A0"/>
                </a:solidFill>
              </a:rPr>
              <a:t>Prepare, plan and deliver a </a:t>
            </a:r>
            <a:r>
              <a:rPr lang="en-US" altLang="en-GB" sz="3200" dirty="0">
                <a:solidFill>
                  <a:srgbClr val="7030A0"/>
                </a:solidFill>
              </a:rPr>
              <a:t>15</a:t>
            </a:r>
            <a:r>
              <a:rPr lang="en-GB" sz="3200" dirty="0">
                <a:solidFill>
                  <a:srgbClr val="7030A0"/>
                </a:solidFill>
              </a:rPr>
              <a:t> minutes remote presentation 准备，计划和交付一个</a:t>
            </a:r>
            <a:r>
              <a:rPr lang="en-US" altLang="en-GB" sz="3200" dirty="0">
                <a:solidFill>
                  <a:srgbClr val="7030A0"/>
                </a:solidFill>
              </a:rPr>
              <a:t>15</a:t>
            </a:r>
            <a:r>
              <a:rPr lang="en-GB" sz="3200" dirty="0">
                <a:solidFill>
                  <a:srgbClr val="7030A0"/>
                </a:solidFill>
              </a:rPr>
              <a:t>分钟的远程演示</a:t>
            </a:r>
            <a:br>
              <a:rPr lang="en-GB" dirty="0">
                <a:solidFill>
                  <a:srgbClr val="7030A0"/>
                </a:solidFill>
              </a:rPr>
            </a:br>
            <a:endParaRPr lang="en-GB" dirty="0">
              <a:solidFill>
                <a:srgbClr val="7030A0"/>
              </a:solidFill>
            </a:endParaRPr>
          </a:p>
        </p:txBody>
      </p:sp>
      <p:sp>
        <p:nvSpPr>
          <p:cNvPr id="3" name="Subtitle 2"/>
          <p:cNvSpPr>
            <a:spLocks noGrp="1"/>
          </p:cNvSpPr>
          <p:nvPr>
            <p:ph type="subTitle" idx="1"/>
          </p:nvPr>
        </p:nvSpPr>
        <p:spPr>
          <a:xfrm>
            <a:off x="1371600" y="3810000"/>
            <a:ext cx="6400800" cy="1600199"/>
          </a:xfrm>
        </p:spPr>
        <p:txBody>
          <a:bodyPr>
            <a:noAutofit/>
          </a:bodyPr>
          <a:lstStyle/>
          <a:p>
            <a:endParaRPr lang="en-GB" sz="3200" dirty="0">
              <a:solidFill>
                <a:srgbClr val="FF0000"/>
              </a:solidFill>
            </a:endParaRPr>
          </a:p>
          <a:p>
            <a:r>
              <a:rPr lang="en-GB" sz="3200" dirty="0">
                <a:solidFill>
                  <a:srgbClr val="FF0000"/>
                </a:solidFill>
              </a:rPr>
              <a:t>On a topic of your choice</a:t>
            </a:r>
            <a:endParaRPr lang="en-GB" sz="3200" dirty="0">
              <a:solidFill>
                <a:srgbClr val="FF0000"/>
              </a:solidFill>
            </a:endParaRPr>
          </a:p>
          <a:p>
            <a:r>
              <a:rPr lang="en-GB" sz="3200" dirty="0">
                <a:solidFill>
                  <a:srgbClr val="FF0000"/>
                </a:solidFill>
              </a:rPr>
              <a:t>用你选择的主题 </a:t>
            </a:r>
            <a:endParaRPr lang="en-GB" sz="3200" dirty="0">
              <a:solidFill>
                <a:srgbClr val="FF0000"/>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fld>
            <a:endParaRPr lang="en-US" dirty="0"/>
          </a:p>
        </p:txBody>
      </p:sp>
      <p:sp>
        <p:nvSpPr>
          <p:cNvPr id="5" name="Footer Placeholder 4"/>
          <p:cNvSpPr>
            <a:spLocks noGrp="1"/>
          </p:cNvSpPr>
          <p:nvPr>
            <p:ph type="ftr" sz="quarter" idx="11"/>
          </p:nvPr>
        </p:nvSpPr>
        <p:spPr/>
        <p:txBody>
          <a:bodyPr/>
          <a:lstStyle/>
          <a:p>
            <a:r>
              <a:rPr lang="en-GB" dirty="0"/>
              <a:t>Tony Burgoyne PGCE 2020  Newtown Campus Year 2</a:t>
            </a:r>
            <a:endParaRPr lang="en-US" dirty="0"/>
          </a:p>
        </p:txBody>
      </p:sp>
      <p:pic>
        <p:nvPicPr>
          <p:cNvPr id="6" name="Picture 5"/>
          <p:cNvPicPr/>
          <p:nvPr/>
        </p:nvPicPr>
        <p:blipFill rotWithShape="1">
          <a:blip r:embed="rId1"/>
          <a:srcRect l="18178" t="13524" r="55138" b="57358"/>
          <a:stretch>
            <a:fillRect/>
          </a:stretch>
        </p:blipFill>
        <p:spPr bwMode="auto">
          <a:xfrm>
            <a:off x="6553200" y="4718225"/>
            <a:ext cx="1905000" cy="1714500"/>
          </a:xfrm>
          <a:prstGeom prst="rect">
            <a:avLst/>
          </a:prstGeom>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905000"/>
            <a:ext cx="7408333" cy="4221163"/>
          </a:xfrm>
        </p:spPr>
        <p:txBody>
          <a:bodyPr>
            <a:normAutofit lnSpcReduction="10000"/>
          </a:bodyPr>
          <a:lstStyle/>
          <a:p>
            <a:pPr marL="0" indent="0">
              <a:buNone/>
            </a:pPr>
            <a:r>
              <a:rPr lang="en-US" sz="2800" dirty="0"/>
              <a:t>As we are moving more towards remote teaching and learning we need to be ready and confident to teach off site, remotely.随着我们越来越倾向于远程教学，我们需要准备好并有信心在现场远程教学。</a:t>
            </a:r>
            <a:endParaRPr lang="en-US" sz="2800" dirty="0"/>
          </a:p>
          <a:p>
            <a:pPr marL="0" indent="0">
              <a:buNone/>
            </a:pPr>
            <a:r>
              <a:rPr lang="en-US" sz="2800" dirty="0"/>
              <a:t>Too ensure that we can use online teaching successfully we need to be well equipped.为了确保我们能够成功地使用在线教学，我们需要配备良好的设备。</a:t>
            </a:r>
            <a:endParaRPr lang="en-US" sz="2800" dirty="0"/>
          </a:p>
          <a:p>
            <a:pPr marL="0" indent="0">
              <a:buNone/>
            </a:pPr>
            <a:endParaRPr lang="en-GB" sz="3600" dirty="0"/>
          </a:p>
          <a:p>
            <a:pPr marL="0" indent="0">
              <a:buNone/>
            </a:pPr>
            <a:endParaRPr lang="en-GB" dirty="0"/>
          </a:p>
        </p:txBody>
      </p:sp>
      <p:sp>
        <p:nvSpPr>
          <p:cNvPr id="3" name="Slide Number Placeholder 2"/>
          <p:cNvSpPr>
            <a:spLocks noGrp="1"/>
          </p:cNvSpPr>
          <p:nvPr>
            <p:ph type="sldNum" sz="quarter" idx="12"/>
          </p:nvPr>
        </p:nvSpPr>
        <p:spPr/>
        <p:txBody>
          <a:bodyPr/>
          <a:lstStyle/>
          <a:p>
            <a:fld id="{B6F15528-21DE-4FAA-801E-634DDDAF4B2B}" type="slidenum">
              <a:rPr lang="en-US" smtClean="0"/>
            </a:fld>
            <a:endParaRPr lang="en-US"/>
          </a:p>
        </p:txBody>
      </p:sp>
      <p:sp>
        <p:nvSpPr>
          <p:cNvPr id="4" name="Title 3"/>
          <p:cNvSpPr>
            <a:spLocks noGrp="1"/>
          </p:cNvSpPr>
          <p:nvPr>
            <p:ph type="title"/>
          </p:nvPr>
        </p:nvSpPr>
        <p:spPr/>
        <p:txBody>
          <a:bodyPr>
            <a:normAutofit/>
          </a:bodyPr>
          <a:lstStyle/>
          <a:p>
            <a:r>
              <a:rPr lang="en-GB" sz="5400" dirty="0">
                <a:solidFill>
                  <a:schemeClr val="bg1"/>
                </a:solidFill>
              </a:rPr>
              <a:t>Harbin</a:t>
            </a:r>
            <a:r>
              <a:rPr lang="zh-CN" altLang="en-GB" sz="5400" dirty="0">
                <a:solidFill>
                  <a:schemeClr val="bg1"/>
                </a:solidFill>
              </a:rPr>
              <a:t>哈尔滨</a:t>
            </a:r>
            <a:endParaRPr lang="zh-CN" altLang="en-GB" sz="5400"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barn(inVertical)">
                                      <p:cBhvr>
                                        <p:cTn id="10"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B6F15528-21DE-4FAA-801E-634DDDAF4B2B}" type="slidenum">
              <a:rPr lang="en-US" smtClean="0"/>
            </a:fld>
            <a:endParaRPr lang="en-US"/>
          </a:p>
        </p:txBody>
      </p:sp>
      <p:sp>
        <p:nvSpPr>
          <p:cNvPr id="4" name="Title 3"/>
          <p:cNvSpPr>
            <a:spLocks noGrp="1"/>
          </p:cNvSpPr>
          <p:nvPr>
            <p:ph type="title"/>
          </p:nvPr>
        </p:nvSpPr>
        <p:spPr/>
        <p:txBody>
          <a:bodyPr/>
          <a:lstStyle/>
          <a:p>
            <a:endParaRPr lang="en-GB"/>
          </a:p>
        </p:txBody>
      </p:sp>
      <p:pic>
        <p:nvPicPr>
          <p:cNvPr id="5" name="Content Placeholder 4" descr="Online Education: Revolutionizing Learning and Teaching ..."/>
          <p:cNvPicPr>
            <a:picLocks noGrp="1" noChangeAspect="1"/>
          </p:cNvPicPr>
          <p:nvPr>
            <p:ph idx="1"/>
          </p:nvPr>
        </p:nvPicPr>
        <p:blipFill>
          <a:blip r:embed="rId1">
            <a:extLst>
              <a:ext uri="{28A0092B-C50C-407E-A947-70E740481C1C}">
                <a14:useLocalDpi xmlns:a14="http://schemas.microsoft.com/office/drawing/2010/main" val="0"/>
              </a:ext>
            </a:extLst>
          </a:blip>
          <a:stretch>
            <a:fillRect/>
          </a:stretch>
        </p:blipFill>
        <p:spPr>
          <a:xfrm>
            <a:off x="0" y="25400"/>
            <a:ext cx="9176226" cy="6870700"/>
          </a:xfrm>
          <a:prstGeom prst="rect">
            <a:avLst/>
          </a:prstGeom>
        </p:spPr>
      </p:pic>
      <p:sp>
        <p:nvSpPr>
          <p:cNvPr id="2" name="矩形 1"/>
          <p:cNvSpPr/>
          <p:nvPr/>
        </p:nvSpPr>
        <p:spPr>
          <a:xfrm>
            <a:off x="6378575" y="1689735"/>
            <a:ext cx="2070735" cy="7429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a:t>在线课堂</a:t>
            </a:r>
            <a:endParaRPr lang="zh-CN"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pPr>
            <a:r>
              <a:rPr lang="en-US" sz="1800" dirty="0"/>
              <a:t>To be able to plan, prepare and deliver a Micro teaching  session based on an agreed topic 能够根据商定的主题计划、准备和提交微教学</a:t>
            </a:r>
            <a:endParaRPr lang="en-US" sz="1800" dirty="0"/>
          </a:p>
          <a:p>
            <a:r>
              <a:rPr lang="en-US" sz="1800" dirty="0"/>
              <a:t>Presentation to last  20 minuet's 演讲持续20分钟</a:t>
            </a:r>
            <a:endParaRPr lang="en-US" sz="1800" dirty="0"/>
          </a:p>
          <a:p>
            <a:r>
              <a:rPr lang="en-US" sz="1800" dirty="0"/>
              <a:t>Using </a:t>
            </a:r>
            <a:r>
              <a:rPr lang="en-US" sz="1800" dirty="0" err="1"/>
              <a:t>Voov</a:t>
            </a:r>
            <a:r>
              <a:rPr lang="en-US" sz="1800" dirty="0"/>
              <a:t> as a learning platform 使用Voov作为学习平台</a:t>
            </a:r>
            <a:endParaRPr lang="en-US" sz="1800" dirty="0"/>
          </a:p>
          <a:p>
            <a:r>
              <a:rPr lang="en-US" sz="1800" dirty="0"/>
              <a:t>Producing a lesson plan to accompany the session 制作一份伴随这节课的课程计划</a:t>
            </a:r>
            <a:endParaRPr lang="en-US" sz="1800" dirty="0"/>
          </a:p>
          <a:p>
            <a:r>
              <a:rPr lang="en-US" sz="1800" dirty="0"/>
              <a:t>Planning and </a:t>
            </a:r>
            <a:r>
              <a:rPr lang="en-US" sz="1800" dirty="0" err="1"/>
              <a:t>organising</a:t>
            </a:r>
            <a:r>
              <a:rPr lang="en-US" sz="1800" dirty="0"/>
              <a:t>  your session using SMART targets  使用</a:t>
            </a:r>
            <a:r>
              <a:rPr lang="en-US" sz="1800" dirty="0">
                <a:sym typeface="+mn-ea"/>
              </a:rPr>
              <a:t>SMART</a:t>
            </a:r>
            <a:r>
              <a:rPr lang="en-US" sz="1800" dirty="0"/>
              <a:t>目标计划和组织你的课</a:t>
            </a:r>
            <a:endParaRPr lang="en-US" sz="1800" dirty="0"/>
          </a:p>
          <a:p>
            <a:r>
              <a:rPr lang="en-US" sz="1800" dirty="0"/>
              <a:t>Complete an Evaluation from  the Micro teach </a:t>
            </a:r>
            <a:r>
              <a:rPr lang="en-US" sz="1800" dirty="0">
                <a:sym typeface="+mn-ea"/>
              </a:rPr>
              <a:t>完成微教学的一次评估（300个词）</a:t>
            </a:r>
            <a:endParaRPr lang="en-US" sz="1800" dirty="0"/>
          </a:p>
          <a:p>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fld>
            <a:endParaRPr lang="en-US"/>
          </a:p>
        </p:txBody>
      </p:sp>
      <p:sp>
        <p:nvSpPr>
          <p:cNvPr id="4" name="Title 3"/>
          <p:cNvSpPr>
            <a:spLocks noGrp="1"/>
          </p:cNvSpPr>
          <p:nvPr>
            <p:ph type="title"/>
          </p:nvPr>
        </p:nvSpPr>
        <p:spPr>
          <a:xfrm>
            <a:off x="457200" y="228600"/>
            <a:ext cx="8229600" cy="2286000"/>
          </a:xfrm>
        </p:spPr>
        <p:txBody>
          <a:bodyPr>
            <a:normAutofit fontScale="90000"/>
          </a:bodyPr>
          <a:lstStyle/>
          <a:p>
            <a:r>
              <a:rPr lang="en-GB" dirty="0">
                <a:solidFill>
                  <a:schemeClr val="tx1"/>
                </a:solidFill>
              </a:rPr>
              <a:t>Online teaching 在线教学</a:t>
            </a:r>
            <a:br>
              <a:rPr lang="en-GB" sz="3600" dirty="0">
                <a:solidFill>
                  <a:schemeClr val="tx1"/>
                </a:solidFill>
              </a:rPr>
            </a:br>
            <a:r>
              <a:rPr lang="en-US" sz="3600" dirty="0"/>
              <a:t>Innovative approaches to learning, teaching and assessment. 创新的学习、教学和评估方法。</a:t>
            </a:r>
            <a:br>
              <a:rPr lang="en-US" sz="3600" dirty="0"/>
            </a:br>
            <a:endParaRPr lang="en-GB" sz="3600"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Effect transition="in" filter="fade">
                                      <p:cBhvr>
                                        <p:cTn id="13" dur="1000"/>
                                        <p:tgtEl>
                                          <p:spTgt spid="2">
                                            <p:txEl>
                                              <p:pRg st="1" end="1"/>
                                            </p:txEl>
                                          </p:spTgt>
                                        </p:tgtEl>
                                      </p:cBhvr>
                                    </p:animEffect>
                                    <p:anim calcmode="lin" valueType="num">
                                      <p:cBhvr>
                                        <p:cTn id="14"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2">
                                            <p:txEl>
                                              <p:pRg st="2" end="2"/>
                                            </p:txEl>
                                          </p:spTgt>
                                        </p:tgtEl>
                                        <p:attrNameLst>
                                          <p:attrName>style.visibility</p:attrName>
                                        </p:attrNameLst>
                                      </p:cBhvr>
                                      <p:to>
                                        <p:strVal val="visible"/>
                                      </p:to>
                                    </p:set>
                                    <p:anim calcmode="lin" valueType="num">
                                      <p:cBhvr additive="base">
                                        <p:cTn id="20"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nodeType="clickEffect">
                                  <p:stCondLst>
                                    <p:cond delay="0"/>
                                  </p:stCondLst>
                                  <p:childTnLst>
                                    <p:set>
                                      <p:cBhvr>
                                        <p:cTn id="25" dur="1" fill="hold">
                                          <p:stCondLst>
                                            <p:cond delay="0"/>
                                          </p:stCondLst>
                                        </p:cTn>
                                        <p:tgtEl>
                                          <p:spTgt spid="2">
                                            <p:txEl>
                                              <p:pRg st="3" end="3"/>
                                            </p:txEl>
                                          </p:spTgt>
                                        </p:tgtEl>
                                        <p:attrNameLst>
                                          <p:attrName>style.visibility</p:attrName>
                                        </p:attrNameLst>
                                      </p:cBhvr>
                                      <p:to>
                                        <p:strVal val="visible"/>
                                      </p:to>
                                    </p:set>
                                    <p:anim calcmode="lin" valueType="num">
                                      <p:cBhvr additive="base">
                                        <p:cTn id="26"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nodeType="clickEffect">
                                  <p:stCondLst>
                                    <p:cond delay="0"/>
                                  </p:stCondLst>
                                  <p:childTnLst>
                                    <p:set>
                                      <p:cBhvr>
                                        <p:cTn id="31" dur="1" fill="hold">
                                          <p:stCondLst>
                                            <p:cond delay="0"/>
                                          </p:stCondLst>
                                        </p:cTn>
                                        <p:tgtEl>
                                          <p:spTgt spid="2">
                                            <p:txEl>
                                              <p:pRg st="4" end="4"/>
                                            </p:txEl>
                                          </p:spTgt>
                                        </p:tgtEl>
                                        <p:attrNameLst>
                                          <p:attrName>style.visibility</p:attrName>
                                        </p:attrNameLst>
                                      </p:cBhvr>
                                      <p:to>
                                        <p:strVal val="visible"/>
                                      </p:to>
                                    </p:set>
                                    <p:anim calcmode="lin" valueType="num">
                                      <p:cBhvr additive="base">
                                        <p:cTn id="32"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nodeType="clickEffect">
                                  <p:stCondLst>
                                    <p:cond delay="0"/>
                                  </p:stCondLst>
                                  <p:childTnLst>
                                    <p:set>
                                      <p:cBhvr>
                                        <p:cTn id="37" dur="1" fill="hold">
                                          <p:stCondLst>
                                            <p:cond delay="0"/>
                                          </p:stCondLst>
                                        </p:cTn>
                                        <p:tgtEl>
                                          <p:spTgt spid="2">
                                            <p:txEl>
                                              <p:pRg st="5" end="5"/>
                                            </p:txEl>
                                          </p:spTgt>
                                        </p:tgtEl>
                                        <p:attrNameLst>
                                          <p:attrName>style.visibility</p:attrName>
                                        </p:attrNameLst>
                                      </p:cBhvr>
                                      <p:to>
                                        <p:strVal val="visible"/>
                                      </p:to>
                                    </p:set>
                                    <p:anim calcmode="lin" valueType="num">
                                      <p:cBhvr additive="base">
                                        <p:cTn id="38"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1" y="1600200"/>
            <a:ext cx="8305800" cy="4525963"/>
          </a:xfrm>
        </p:spPr>
        <p:txBody>
          <a:bodyPr>
            <a:normAutofit fontScale="55000"/>
          </a:bodyPr>
          <a:lstStyle/>
          <a:p>
            <a:pPr marL="0" indent="0">
              <a:buNone/>
            </a:pPr>
            <a:r>
              <a:rPr lang="en-US" sz="2800" dirty="0"/>
              <a:t>Plan? 计划？</a:t>
            </a:r>
            <a:endParaRPr lang="en-US" sz="2800" dirty="0"/>
          </a:p>
          <a:p>
            <a:pPr marL="0" indent="0">
              <a:buNone/>
            </a:pPr>
            <a:r>
              <a:rPr lang="en-US" sz="2800" dirty="0"/>
              <a:t>Prepare the  lesson. 备课</a:t>
            </a:r>
            <a:endParaRPr lang="en-US" sz="2800" dirty="0"/>
          </a:p>
          <a:p>
            <a:pPr marL="0" indent="0">
              <a:buNone/>
            </a:pPr>
            <a:r>
              <a:rPr lang="en-US" sz="2800" dirty="0"/>
              <a:t>2  groups to present on Friday the 15</a:t>
            </a:r>
            <a:r>
              <a:rPr lang="en-US" sz="2800" baseline="30000" dirty="0"/>
              <a:t>th</a:t>
            </a:r>
            <a:r>
              <a:rPr lang="en-US" sz="2800" dirty="0"/>
              <a:t> groups  A &amp; B 15号星期五有两组人演示</a:t>
            </a:r>
            <a:r>
              <a:rPr lang="zh-CN" altLang="en-US" sz="2800" dirty="0"/>
              <a:t>，</a:t>
            </a:r>
            <a:r>
              <a:rPr lang="en-US" sz="2800" dirty="0"/>
              <a:t>A组和B组</a:t>
            </a:r>
            <a:endParaRPr lang="en-US" sz="2800" dirty="0"/>
          </a:p>
          <a:p>
            <a:pPr marL="0" indent="0">
              <a:buNone/>
            </a:pPr>
            <a:r>
              <a:rPr lang="en-US" sz="2800" dirty="0"/>
              <a:t>2  groups to present on Friday the 22</a:t>
            </a:r>
            <a:r>
              <a:rPr lang="en-US" sz="2800" baseline="30000" dirty="0"/>
              <a:t>nd</a:t>
            </a:r>
            <a:r>
              <a:rPr lang="en-US" sz="2800" dirty="0"/>
              <a:t> groups  C &amp; D 22号星期五有两组人</a:t>
            </a:r>
            <a:r>
              <a:rPr lang="en-US" sz="2800" dirty="0">
                <a:sym typeface="+mn-ea"/>
              </a:rPr>
              <a:t>演示</a:t>
            </a:r>
            <a:r>
              <a:rPr lang="zh-CN" altLang="en-US" sz="2800" dirty="0">
                <a:sym typeface="+mn-ea"/>
              </a:rPr>
              <a:t>，</a:t>
            </a:r>
            <a:r>
              <a:rPr lang="en-US" sz="2800" dirty="0">
                <a:sym typeface="+mn-ea"/>
              </a:rPr>
              <a:t>C组和D组</a:t>
            </a:r>
            <a:endParaRPr lang="en-US" sz="2800" dirty="0"/>
          </a:p>
          <a:p>
            <a:pPr marL="0" indent="0">
              <a:buNone/>
            </a:pPr>
            <a:r>
              <a:rPr lang="en-US" sz="2800" dirty="0"/>
              <a:t>Invite members tomorrow for groups A &amp; B 明天邀请成员参加A组和B组</a:t>
            </a:r>
            <a:endParaRPr lang="en-US" sz="2800" dirty="0"/>
          </a:p>
          <a:p>
            <a:pPr marL="0" indent="0">
              <a:buNone/>
            </a:pPr>
            <a:r>
              <a:rPr lang="en-US" sz="2800" dirty="0"/>
              <a:t>20 minutes for each student 每个学生20分钟</a:t>
            </a:r>
            <a:endParaRPr lang="en-US" sz="2800" dirty="0"/>
          </a:p>
          <a:p>
            <a:pPr marL="0" indent="0">
              <a:buNone/>
            </a:pPr>
            <a:r>
              <a:rPr lang="en-US" sz="2800" dirty="0"/>
              <a:t>Set up, questions and  evaluate. 设置、提问和评估。</a:t>
            </a:r>
            <a:endParaRPr lang="en-US" sz="2800" dirty="0"/>
          </a:p>
          <a:p>
            <a:pPr marL="0" indent="0">
              <a:buNone/>
            </a:pPr>
            <a:r>
              <a:rPr lang="en-US" sz="2800" dirty="0"/>
              <a:t>If you can use the English language that would be great, if not you can use your choice of language, but you will need to have  the lesson plans translated to English </a:t>
            </a:r>
            <a:r>
              <a:rPr lang="en-US" sz="2800" dirty="0">
                <a:solidFill>
                  <a:srgbClr val="FF0000"/>
                </a:solidFill>
              </a:rPr>
              <a:t>Please</a:t>
            </a:r>
            <a:r>
              <a:rPr lang="en-US" sz="2800" dirty="0"/>
              <a:t>. 如果你能使用英语语言那就太好了，如果不能，你可以使用你选择的语言，但</a:t>
            </a:r>
            <a:r>
              <a:rPr lang="en-US" sz="2800" dirty="0">
                <a:solidFill>
                  <a:srgbClr val="FF0000"/>
                </a:solidFill>
              </a:rPr>
              <a:t>请</a:t>
            </a:r>
            <a:r>
              <a:rPr lang="en-US" sz="2800" dirty="0"/>
              <a:t>你把教案翻译成英语。</a:t>
            </a:r>
            <a:endParaRPr lang="en-US" sz="2800" dirty="0"/>
          </a:p>
          <a:p>
            <a:pPr marL="0" indent="0">
              <a:buNone/>
            </a:pPr>
            <a:r>
              <a:rPr lang="en-US" sz="2800" dirty="0"/>
              <a:t> </a:t>
            </a:r>
            <a:endParaRPr lang="en-US" sz="2800" dirty="0"/>
          </a:p>
          <a:p>
            <a:pPr marL="0" indent="0">
              <a:buNone/>
            </a:pPr>
            <a:r>
              <a:rPr lang="en-US" sz="2800" dirty="0"/>
              <a:t>Have fun 玩的开心</a:t>
            </a:r>
            <a:endParaRPr lang="en-US" sz="2800" dirty="0"/>
          </a:p>
          <a:p>
            <a:pPr marL="0" indent="0">
              <a:buNone/>
            </a:pPr>
            <a:r>
              <a:rPr lang="en-US" sz="9600" dirty="0"/>
              <a:t>  </a:t>
            </a:r>
            <a:endParaRPr lang="en-US" sz="9600" dirty="0"/>
          </a:p>
          <a:p>
            <a:pPr marL="0" indent="0">
              <a:buNone/>
            </a:pPr>
            <a:endParaRPr lang="en-GB" sz="4000" dirty="0"/>
          </a:p>
          <a:p>
            <a:pPr marL="0" indent="0">
              <a:buNone/>
            </a:pPr>
            <a:endParaRPr lang="en-GB" dirty="0"/>
          </a:p>
          <a:p>
            <a:endParaRPr lang="en-GB" dirty="0"/>
          </a:p>
        </p:txBody>
      </p:sp>
      <p:sp>
        <p:nvSpPr>
          <p:cNvPr id="3" name="Slide Number Placeholder 2"/>
          <p:cNvSpPr>
            <a:spLocks noGrp="1"/>
          </p:cNvSpPr>
          <p:nvPr>
            <p:ph type="sldNum" sz="quarter" idx="12"/>
          </p:nvPr>
        </p:nvSpPr>
        <p:spPr/>
        <p:txBody>
          <a:bodyPr/>
          <a:lstStyle/>
          <a:p>
            <a:fld id="{B6F15528-21DE-4FAA-801E-634DDDAF4B2B}" type="slidenum">
              <a:rPr lang="en-US" smtClean="0"/>
            </a:fld>
            <a:endParaRPr lang="en-US"/>
          </a:p>
        </p:txBody>
      </p:sp>
      <p:sp>
        <p:nvSpPr>
          <p:cNvPr id="4" name="Title 3"/>
          <p:cNvSpPr>
            <a:spLocks noGrp="1"/>
          </p:cNvSpPr>
          <p:nvPr>
            <p:ph type="title"/>
          </p:nvPr>
        </p:nvSpPr>
        <p:spPr>
          <a:xfrm>
            <a:off x="457200" y="609600"/>
            <a:ext cx="8229600" cy="990600"/>
          </a:xfrm>
        </p:spPr>
        <p:txBody>
          <a:bodyPr>
            <a:normAutofit/>
          </a:bodyPr>
          <a:lstStyle/>
          <a:p>
            <a:r>
              <a:rPr lang="en-US" sz="2800" dirty="0"/>
              <a:t>Micro teaching presentations 微教学演示</a:t>
            </a: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 calcmode="lin" valueType="num">
                                      <p:cBhvr additive="base">
                                        <p:cTn id="11"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 calcmode="lin" valueType="num">
                                      <p:cBhvr additive="base">
                                        <p:cTn id="17"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 calcmode="lin" valueType="num">
                                      <p:cBhvr additive="base">
                                        <p:cTn id="21"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 calcmode="lin" valueType="num">
                                      <p:cBhvr additive="base">
                                        <p:cTn id="27"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2">
                                            <p:txEl>
                                              <p:pRg st="5" end="5"/>
                                            </p:txEl>
                                          </p:spTgt>
                                        </p:tgtEl>
                                        <p:attrNameLst>
                                          <p:attrName>style.visibility</p:attrName>
                                        </p:attrNameLst>
                                      </p:cBhvr>
                                      <p:to>
                                        <p:strVal val="visible"/>
                                      </p:to>
                                    </p:set>
                                    <p:anim calcmode="lin" valueType="num">
                                      <p:cBhvr additive="base">
                                        <p:cTn id="33"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2">
                                            <p:txEl>
                                              <p:pRg st="6" end="6"/>
                                            </p:txEl>
                                          </p:spTgt>
                                        </p:tgtEl>
                                        <p:attrNameLst>
                                          <p:attrName>style.visibility</p:attrName>
                                        </p:attrNameLst>
                                      </p:cBhvr>
                                      <p:to>
                                        <p:strVal val="visible"/>
                                      </p:to>
                                    </p:set>
                                    <p:anim calcmode="lin" valueType="num">
                                      <p:cBhvr additive="base">
                                        <p:cTn id="39"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nodeType="clickEffect">
                                  <p:stCondLst>
                                    <p:cond delay="0"/>
                                  </p:stCondLst>
                                  <p:childTnLst>
                                    <p:set>
                                      <p:cBhvr>
                                        <p:cTn id="44" dur="1" fill="hold">
                                          <p:stCondLst>
                                            <p:cond delay="0"/>
                                          </p:stCondLst>
                                        </p:cTn>
                                        <p:tgtEl>
                                          <p:spTgt spid="2">
                                            <p:txEl>
                                              <p:pRg st="7" end="7"/>
                                            </p:txEl>
                                          </p:spTgt>
                                        </p:tgtEl>
                                        <p:attrNameLst>
                                          <p:attrName>style.visibility</p:attrName>
                                        </p:attrNameLst>
                                      </p:cBhvr>
                                      <p:to>
                                        <p:strVal val="visible"/>
                                      </p:to>
                                    </p:set>
                                    <p:animEffect transition="in" filter="fade">
                                      <p:cBhvr>
                                        <p:cTn id="45" dur="1000"/>
                                        <p:tgtEl>
                                          <p:spTgt spid="2">
                                            <p:txEl>
                                              <p:pRg st="7" end="7"/>
                                            </p:txEl>
                                          </p:spTgt>
                                        </p:tgtEl>
                                      </p:cBhvr>
                                    </p:animEffect>
                                    <p:anim calcmode="lin" valueType="num">
                                      <p:cBhvr>
                                        <p:cTn id="46"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47" dur="1000" fill="hold"/>
                                        <p:tgtEl>
                                          <p:spTgt spid="2">
                                            <p:txEl>
                                              <p:pRg st="7" end="7"/>
                                            </p:txEl>
                                          </p:spTgt>
                                        </p:tgtEl>
                                        <p:attrNameLst>
                                          <p:attrName>ppt_y</p:attrName>
                                        </p:attrNameLst>
                                      </p:cBhvr>
                                      <p:tavLst>
                                        <p:tav tm="0">
                                          <p:val>
                                            <p:strVal val="#ppt_y+.1"/>
                                          </p:val>
                                        </p:tav>
                                        <p:tav tm="100000">
                                          <p:val>
                                            <p:strVal val="#ppt_y"/>
                                          </p:val>
                                        </p:tav>
                                      </p:tavLst>
                                    </p:anim>
                                  </p:childTnLst>
                                </p:cTn>
                              </p:par>
                              <p:par>
                                <p:cTn id="48" presetID="42" presetClass="entr" presetSubtype="0" fill="hold" nodeType="withEffect">
                                  <p:stCondLst>
                                    <p:cond delay="0"/>
                                  </p:stCondLst>
                                  <p:childTnLst>
                                    <p:set>
                                      <p:cBhvr>
                                        <p:cTn id="49" dur="1" fill="hold">
                                          <p:stCondLst>
                                            <p:cond delay="0"/>
                                          </p:stCondLst>
                                        </p:cTn>
                                        <p:tgtEl>
                                          <p:spTgt spid="2">
                                            <p:txEl>
                                              <p:pRg st="8" end="8"/>
                                            </p:txEl>
                                          </p:spTgt>
                                        </p:tgtEl>
                                        <p:attrNameLst>
                                          <p:attrName>style.visibility</p:attrName>
                                        </p:attrNameLst>
                                      </p:cBhvr>
                                      <p:to>
                                        <p:strVal val="visible"/>
                                      </p:to>
                                    </p:set>
                                    <p:animEffect transition="in" filter="fade">
                                      <p:cBhvr>
                                        <p:cTn id="50" dur="1000"/>
                                        <p:tgtEl>
                                          <p:spTgt spid="2">
                                            <p:txEl>
                                              <p:pRg st="8" end="8"/>
                                            </p:txEl>
                                          </p:spTgt>
                                        </p:tgtEl>
                                      </p:cBhvr>
                                    </p:animEffect>
                                    <p:anim calcmode="lin" valueType="num">
                                      <p:cBhvr>
                                        <p:cTn id="51" dur="1000" fill="hold"/>
                                        <p:tgtEl>
                                          <p:spTgt spid="2">
                                            <p:txEl>
                                              <p:pRg st="8" end="8"/>
                                            </p:txEl>
                                          </p:spTgt>
                                        </p:tgtEl>
                                        <p:attrNameLst>
                                          <p:attrName>ppt_x</p:attrName>
                                        </p:attrNameLst>
                                      </p:cBhvr>
                                      <p:tavLst>
                                        <p:tav tm="0">
                                          <p:val>
                                            <p:strVal val="#ppt_x"/>
                                          </p:val>
                                        </p:tav>
                                        <p:tav tm="100000">
                                          <p:val>
                                            <p:strVal val="#ppt_x"/>
                                          </p:val>
                                        </p:tav>
                                      </p:tavLst>
                                    </p:anim>
                                    <p:anim calcmode="lin" valueType="num">
                                      <p:cBhvr>
                                        <p:cTn id="52" dur="1000" fill="hold"/>
                                        <p:tgtEl>
                                          <p:spTgt spid="2">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B6F15528-21DE-4FAA-801E-634DDDAF4B2B}" type="slidenum">
              <a:rPr lang="en-US" smtClean="0"/>
            </a:fld>
            <a:endParaRPr lang="en-US"/>
          </a:p>
        </p:txBody>
      </p:sp>
      <p:sp>
        <p:nvSpPr>
          <p:cNvPr id="4" name="Title 3"/>
          <p:cNvSpPr>
            <a:spLocks noGrp="1"/>
          </p:cNvSpPr>
          <p:nvPr>
            <p:ph type="title"/>
          </p:nvPr>
        </p:nvSpPr>
        <p:spPr/>
        <p:txBody>
          <a:bodyPr/>
          <a:lstStyle/>
          <a:p>
            <a:r>
              <a:rPr lang="en-GB" dirty="0"/>
              <a:t>HAPPY CLASS 快乐班级</a:t>
            </a:r>
            <a:endParaRPr lang="en-GB" dirty="0"/>
          </a:p>
        </p:txBody>
      </p:sp>
      <p:pic>
        <p:nvPicPr>
          <p:cNvPr id="5" name="Content Placeholder 4" descr="Communication - Wikipedia"/>
          <p:cNvPicPr>
            <a:picLocks noGrp="1" noChangeAspect="1"/>
          </p:cNvPicPr>
          <p:nvPr>
            <p:ph idx="1"/>
          </p:nvPr>
        </p:nvPicPr>
        <p:blipFill>
          <a:blip r:embed="rId1">
            <a:extLst>
              <a:ext uri="{28A0092B-C50C-407E-A947-70E740481C1C}">
                <a14:useLocalDpi xmlns:a14="http://schemas.microsoft.com/office/drawing/2010/main" val="0"/>
              </a:ext>
            </a:extLst>
          </a:blip>
          <a:stretch>
            <a:fillRect/>
          </a:stretch>
        </p:blipFill>
        <p:spPr>
          <a:xfrm>
            <a:off x="616527" y="1828800"/>
            <a:ext cx="8070273" cy="4068763"/>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Questions - Handwriting image"/>
          <p:cNvPicPr>
            <a:picLocks noGrp="1" noChangeAspect="1"/>
          </p:cNvPicPr>
          <p:nvPr>
            <p:ph idx="1"/>
          </p:nvPr>
        </p:nvPicPr>
        <p:blipFill>
          <a:blip r:embed="rId1">
            <a:extLst>
              <a:ext uri="{28A0092B-C50C-407E-A947-70E740481C1C}">
                <a14:useLocalDpi xmlns:a14="http://schemas.microsoft.com/office/drawing/2010/main" val="0"/>
              </a:ext>
            </a:extLst>
          </a:blip>
          <a:stretch>
            <a:fillRect/>
          </a:stretch>
        </p:blipFill>
        <p:spPr>
          <a:xfrm>
            <a:off x="1987550" y="2674938"/>
            <a:ext cx="5176837" cy="3451225"/>
          </a:xfrm>
        </p:spPr>
      </p:pic>
      <p:sp>
        <p:nvSpPr>
          <p:cNvPr id="3" name="Slide Number Placeholder 2"/>
          <p:cNvSpPr>
            <a:spLocks noGrp="1"/>
          </p:cNvSpPr>
          <p:nvPr>
            <p:ph type="sldNum" sz="quarter" idx="12"/>
          </p:nvPr>
        </p:nvSpPr>
        <p:spPr/>
        <p:txBody>
          <a:bodyPr/>
          <a:lstStyle/>
          <a:p>
            <a:fld id="{B6F15528-21DE-4FAA-801E-634DDDAF4B2B}" type="slidenum">
              <a:rPr lang="en-US" smtClean="0"/>
            </a:fld>
            <a:endParaRPr lang="en-US"/>
          </a:p>
        </p:txBody>
      </p:sp>
      <p:sp>
        <p:nvSpPr>
          <p:cNvPr id="4" name="Title 3"/>
          <p:cNvSpPr>
            <a:spLocks noGrp="1"/>
          </p:cNvSpPr>
          <p:nvPr>
            <p:ph type="title"/>
          </p:nvPr>
        </p:nvSpPr>
        <p:spPr/>
        <p:txBody>
          <a:bodyPr/>
          <a:lstStyle/>
          <a:p>
            <a:endParaRPr lang="en-GB"/>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fillRect/>
          </a:stretch>
        </a:blip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Waveform</Template>
  <TotalTime>0</TotalTime>
  <Words>1606</Words>
  <Application>WPS 演示</Application>
  <PresentationFormat>On-screen Show (4:3)</PresentationFormat>
  <Paragraphs>59</Paragraphs>
  <Slides>7</Slides>
  <Notes>2</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7</vt:i4>
      </vt:variant>
    </vt:vector>
  </HeadingPairs>
  <TitlesOfParts>
    <vt:vector size="18" baseType="lpstr">
      <vt:lpstr>Arial</vt:lpstr>
      <vt:lpstr>宋体</vt:lpstr>
      <vt:lpstr>Wingdings</vt:lpstr>
      <vt:lpstr>Symbol</vt:lpstr>
      <vt:lpstr>Candara</vt:lpstr>
      <vt:lpstr>华文新魏</vt:lpstr>
      <vt:lpstr>微软雅黑</vt:lpstr>
      <vt:lpstr>Arial Unicode MS</vt:lpstr>
      <vt:lpstr>华文楷体</vt:lpstr>
      <vt:lpstr>Calibri</vt:lpstr>
      <vt:lpstr>Waveform</vt:lpstr>
      <vt:lpstr> Harbin  Day 1   Day one第一天 Remote micro teach presentation远程微教学演示  Prepare, plan and deliver a 20 minutes remote presentation 准备，计划和交付一个20分钟的远程演示 </vt:lpstr>
      <vt:lpstr>Harbin哈尔滨</vt:lpstr>
      <vt:lpstr>PowerPoint 演示文稿</vt:lpstr>
      <vt:lpstr>Online teaching 在线教学 Innovative approaches to learning, teaching and assessment. 创新的学习、教学和评估方法。 </vt:lpstr>
      <vt:lpstr>Micro teaching presentations 微教学演示</vt:lpstr>
      <vt:lpstr>HAPPY CLASS 快乐班级</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ELSE</dc:title>
  <dc:creator>Tony Burgoyne</dc:creator>
  <cp:lastModifiedBy>Lucky Y</cp:lastModifiedBy>
  <cp:revision>63</cp:revision>
  <dcterms:created xsi:type="dcterms:W3CDTF">2006-08-16T00:00:00Z</dcterms:created>
  <dcterms:modified xsi:type="dcterms:W3CDTF">2021-01-07T06:12:59Z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2052-10.1.0.7469</vt:lpwstr>
  </property>
</Properties>
</file>