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iths, Ian" userId="4190e3a3-487d-49e4-a10f-ca39f95e64c1" providerId="ADAL" clId="{EC63C84C-0244-4332-A7BC-B337EF75CE25}"/>
    <pc:docChg chg="custSel addSld delSld modSld">
      <pc:chgData name="Griffiths, Ian" userId="4190e3a3-487d-49e4-a10f-ca39f95e64c1" providerId="ADAL" clId="{EC63C84C-0244-4332-A7BC-B337EF75CE25}" dt="2020-11-23T15:40:30.763" v="517" actId="33524"/>
      <pc:docMkLst>
        <pc:docMk/>
      </pc:docMkLst>
      <pc:sldChg chg="modSp mod">
        <pc:chgData name="Griffiths, Ian" userId="4190e3a3-487d-49e4-a10f-ca39f95e64c1" providerId="ADAL" clId="{EC63C84C-0244-4332-A7BC-B337EF75CE25}" dt="2020-11-23T15:39:07.622" v="516" actId="122"/>
        <pc:sldMkLst>
          <pc:docMk/>
          <pc:sldMk cId="1887404007" sldId="256"/>
        </pc:sldMkLst>
        <pc:spChg chg="mod">
          <ac:chgData name="Griffiths, Ian" userId="4190e3a3-487d-49e4-a10f-ca39f95e64c1" providerId="ADAL" clId="{EC63C84C-0244-4332-A7BC-B337EF75CE25}" dt="2020-11-23T15:39:07.622" v="516" actId="122"/>
          <ac:spMkLst>
            <pc:docMk/>
            <pc:sldMk cId="1887404007" sldId="256"/>
            <ac:spMk id="20" creationId="{1B79D384-7129-496E-9BC9-2BA3C0CC12E5}"/>
          </ac:spMkLst>
        </pc:spChg>
      </pc:sldChg>
      <pc:sldChg chg="modSp mod">
        <pc:chgData name="Griffiths, Ian" userId="4190e3a3-487d-49e4-a10f-ca39f95e64c1" providerId="ADAL" clId="{EC63C84C-0244-4332-A7BC-B337EF75CE25}" dt="2020-11-19T12:00:59.566" v="219" actId="20577"/>
        <pc:sldMkLst>
          <pc:docMk/>
          <pc:sldMk cId="1538395681" sldId="258"/>
        </pc:sldMkLst>
        <pc:spChg chg="mod">
          <ac:chgData name="Griffiths, Ian" userId="4190e3a3-487d-49e4-a10f-ca39f95e64c1" providerId="ADAL" clId="{EC63C84C-0244-4332-A7BC-B337EF75CE25}" dt="2020-11-19T12:00:59.566" v="219" actId="20577"/>
          <ac:spMkLst>
            <pc:docMk/>
            <pc:sldMk cId="1538395681" sldId="258"/>
            <ac:spMk id="20" creationId="{1B949971-4B4F-429E-A0D7-948BD3ADD58C}"/>
          </ac:spMkLst>
        </pc:spChg>
      </pc:sldChg>
      <pc:sldChg chg="modSp mod">
        <pc:chgData name="Griffiths, Ian" userId="4190e3a3-487d-49e4-a10f-ca39f95e64c1" providerId="ADAL" clId="{EC63C84C-0244-4332-A7BC-B337EF75CE25}" dt="2020-11-19T12:00:48.612" v="218" actId="20577"/>
        <pc:sldMkLst>
          <pc:docMk/>
          <pc:sldMk cId="39733253" sldId="259"/>
        </pc:sldMkLst>
        <pc:spChg chg="mod">
          <ac:chgData name="Griffiths, Ian" userId="4190e3a3-487d-49e4-a10f-ca39f95e64c1" providerId="ADAL" clId="{EC63C84C-0244-4332-A7BC-B337EF75CE25}" dt="2020-11-19T12:00:48.612" v="218" actId="20577"/>
          <ac:spMkLst>
            <pc:docMk/>
            <pc:sldMk cId="39733253" sldId="259"/>
            <ac:spMk id="21" creationId="{6FD98796-D426-4D03-AAA8-AB7D281576D7}"/>
          </ac:spMkLst>
        </pc:spChg>
      </pc:sldChg>
      <pc:sldChg chg="modSp mod">
        <pc:chgData name="Griffiths, Ian" userId="4190e3a3-487d-49e4-a10f-ca39f95e64c1" providerId="ADAL" clId="{EC63C84C-0244-4332-A7BC-B337EF75CE25}" dt="2020-11-19T12:00:30.828" v="210" actId="20577"/>
        <pc:sldMkLst>
          <pc:docMk/>
          <pc:sldMk cId="2976991728" sldId="262"/>
        </pc:sldMkLst>
        <pc:spChg chg="mod">
          <ac:chgData name="Griffiths, Ian" userId="4190e3a3-487d-49e4-a10f-ca39f95e64c1" providerId="ADAL" clId="{EC63C84C-0244-4332-A7BC-B337EF75CE25}" dt="2020-11-19T12:00:30.828" v="210" actId="20577"/>
          <ac:spMkLst>
            <pc:docMk/>
            <pc:sldMk cId="2976991728" sldId="262"/>
            <ac:spMk id="20" creationId="{185D20A6-5EAD-411B-8EF9-100F2339C380}"/>
          </ac:spMkLst>
        </pc:spChg>
      </pc:sldChg>
      <pc:sldChg chg="modSp mod">
        <pc:chgData name="Griffiths, Ian" userId="4190e3a3-487d-49e4-a10f-ca39f95e64c1" providerId="ADAL" clId="{EC63C84C-0244-4332-A7BC-B337EF75CE25}" dt="2020-11-19T12:00:18.980" v="206" actId="20577"/>
        <pc:sldMkLst>
          <pc:docMk/>
          <pc:sldMk cId="3808796511" sldId="264"/>
        </pc:sldMkLst>
        <pc:spChg chg="mod">
          <ac:chgData name="Griffiths, Ian" userId="4190e3a3-487d-49e4-a10f-ca39f95e64c1" providerId="ADAL" clId="{EC63C84C-0244-4332-A7BC-B337EF75CE25}" dt="2020-11-19T12:00:18.980" v="206" actId="20577"/>
          <ac:spMkLst>
            <pc:docMk/>
            <pc:sldMk cId="3808796511" sldId="264"/>
            <ac:spMk id="21" creationId="{1CC5CE95-AF17-4595-B895-BCD6E88A1993}"/>
          </ac:spMkLst>
        </pc:spChg>
      </pc:sldChg>
      <pc:sldChg chg="modSp mod">
        <pc:chgData name="Griffiths, Ian" userId="4190e3a3-487d-49e4-a10f-ca39f95e64c1" providerId="ADAL" clId="{EC63C84C-0244-4332-A7BC-B337EF75CE25}" dt="2020-11-19T12:00:12.388" v="201" actId="20577"/>
        <pc:sldMkLst>
          <pc:docMk/>
          <pc:sldMk cId="3828021948" sldId="265"/>
        </pc:sldMkLst>
        <pc:spChg chg="mod">
          <ac:chgData name="Griffiths, Ian" userId="4190e3a3-487d-49e4-a10f-ca39f95e64c1" providerId="ADAL" clId="{EC63C84C-0244-4332-A7BC-B337EF75CE25}" dt="2020-11-19T12:00:12.388" v="201" actId="20577"/>
          <ac:spMkLst>
            <pc:docMk/>
            <pc:sldMk cId="3828021948" sldId="265"/>
            <ac:spMk id="20" creationId="{99E7B7CB-9C11-4B86-AC42-177133DD1EC2}"/>
          </ac:spMkLst>
        </pc:spChg>
      </pc:sldChg>
      <pc:sldChg chg="addSp delSp modSp mod">
        <pc:chgData name="Griffiths, Ian" userId="4190e3a3-487d-49e4-a10f-ca39f95e64c1" providerId="ADAL" clId="{EC63C84C-0244-4332-A7BC-B337EF75CE25}" dt="2020-11-19T11:59:49.004" v="195" actId="20577"/>
        <pc:sldMkLst>
          <pc:docMk/>
          <pc:sldMk cId="343269630" sldId="270"/>
        </pc:sldMkLst>
        <pc:spChg chg="add mod">
          <ac:chgData name="Griffiths, Ian" userId="4190e3a3-487d-49e4-a10f-ca39f95e64c1" providerId="ADAL" clId="{EC63C84C-0244-4332-A7BC-B337EF75CE25}" dt="2020-11-19T11:59:49.004" v="195" actId="20577"/>
          <ac:spMkLst>
            <pc:docMk/>
            <pc:sldMk cId="343269630" sldId="270"/>
            <ac:spMk id="20" creationId="{79455E68-25B7-4512-B90A-67E3DED21728}"/>
          </ac:spMkLst>
        </pc:spChg>
        <pc:spChg chg="del">
          <ac:chgData name="Griffiths, Ian" userId="4190e3a3-487d-49e4-a10f-ca39f95e64c1" providerId="ADAL" clId="{EC63C84C-0244-4332-A7BC-B337EF75CE25}" dt="2020-11-19T11:51:08.492" v="1" actId="478"/>
          <ac:spMkLst>
            <pc:docMk/>
            <pc:sldMk cId="343269630" sldId="270"/>
            <ac:spMk id="21" creationId="{FB2B4FC2-B33E-4DE5-A346-CC99CB298655}"/>
          </ac:spMkLst>
        </pc:spChg>
        <pc:picChg chg="del">
          <ac:chgData name="Griffiths, Ian" userId="4190e3a3-487d-49e4-a10f-ca39f95e64c1" providerId="ADAL" clId="{EC63C84C-0244-4332-A7BC-B337EF75CE25}" dt="2020-11-19T11:51:07.275" v="0" actId="478"/>
          <ac:picMkLst>
            <pc:docMk/>
            <pc:sldMk cId="343269630" sldId="270"/>
            <ac:picMk id="3" creationId="{CA5E8C3F-3C11-46BE-A9DC-29FF319F39B5}"/>
          </ac:picMkLst>
        </pc:picChg>
        <pc:picChg chg="add mod">
          <ac:chgData name="Griffiths, Ian" userId="4190e3a3-487d-49e4-a10f-ca39f95e64c1" providerId="ADAL" clId="{EC63C84C-0244-4332-A7BC-B337EF75CE25}" dt="2020-11-19T11:53:26.355" v="55" actId="14100"/>
          <ac:picMkLst>
            <pc:docMk/>
            <pc:sldMk cId="343269630" sldId="270"/>
            <ac:picMk id="4" creationId="{2C514118-D60B-4273-8948-046069D6BF8F}"/>
          </ac:picMkLst>
        </pc:picChg>
      </pc:sldChg>
      <pc:sldChg chg="addSp delSp modSp add mod">
        <pc:chgData name="Griffiths, Ian" userId="4190e3a3-487d-49e4-a10f-ca39f95e64c1" providerId="ADAL" clId="{EC63C84C-0244-4332-A7BC-B337EF75CE25}" dt="2020-11-19T11:54:58.747" v="85" actId="14100"/>
        <pc:sldMkLst>
          <pc:docMk/>
          <pc:sldMk cId="1165384684" sldId="271"/>
        </pc:sldMkLst>
        <pc:spChg chg="del">
          <ac:chgData name="Griffiths, Ian" userId="4190e3a3-487d-49e4-a10f-ca39f95e64c1" providerId="ADAL" clId="{EC63C84C-0244-4332-A7BC-B337EF75CE25}" dt="2020-11-19T11:53:36.547" v="57" actId="478"/>
          <ac:spMkLst>
            <pc:docMk/>
            <pc:sldMk cId="1165384684" sldId="271"/>
            <ac:spMk id="20" creationId="{79455E68-25B7-4512-B90A-67E3DED21728}"/>
          </ac:spMkLst>
        </pc:spChg>
        <pc:spChg chg="add mod">
          <ac:chgData name="Griffiths, Ian" userId="4190e3a3-487d-49e4-a10f-ca39f95e64c1" providerId="ADAL" clId="{EC63C84C-0244-4332-A7BC-B337EF75CE25}" dt="2020-11-19T11:54:34.283" v="81" actId="255"/>
          <ac:spMkLst>
            <pc:docMk/>
            <pc:sldMk cId="1165384684" sldId="271"/>
            <ac:spMk id="21" creationId="{39D2E86C-2A23-4205-A5C7-1F8C0BE61D06}"/>
          </ac:spMkLst>
        </pc:spChg>
        <pc:picChg chg="add mod">
          <ac:chgData name="Griffiths, Ian" userId="4190e3a3-487d-49e4-a10f-ca39f95e64c1" providerId="ADAL" clId="{EC63C84C-0244-4332-A7BC-B337EF75CE25}" dt="2020-11-19T11:54:58.747" v="85" actId="14100"/>
          <ac:picMkLst>
            <pc:docMk/>
            <pc:sldMk cId="1165384684" sldId="271"/>
            <ac:picMk id="3" creationId="{68F60A04-BD69-4654-A94D-03E9693A5121}"/>
          </ac:picMkLst>
        </pc:picChg>
        <pc:picChg chg="del">
          <ac:chgData name="Griffiths, Ian" userId="4190e3a3-487d-49e4-a10f-ca39f95e64c1" providerId="ADAL" clId="{EC63C84C-0244-4332-A7BC-B337EF75CE25}" dt="2020-11-19T11:53:37.531" v="58" actId="478"/>
          <ac:picMkLst>
            <pc:docMk/>
            <pc:sldMk cId="1165384684" sldId="271"/>
            <ac:picMk id="4" creationId="{2C514118-D60B-4273-8948-046069D6BF8F}"/>
          </ac:picMkLst>
        </pc:picChg>
      </pc:sldChg>
      <pc:sldChg chg="addSp delSp modSp add mod">
        <pc:chgData name="Griffiths, Ian" userId="4190e3a3-487d-49e4-a10f-ca39f95e64c1" providerId="ADAL" clId="{EC63C84C-0244-4332-A7BC-B337EF75CE25}" dt="2020-11-19T11:59:42.908" v="193" actId="20577"/>
        <pc:sldMkLst>
          <pc:docMk/>
          <pc:sldMk cId="1048164582" sldId="272"/>
        </pc:sldMkLst>
        <pc:spChg chg="add mod">
          <ac:chgData name="Griffiths, Ian" userId="4190e3a3-487d-49e4-a10f-ca39f95e64c1" providerId="ADAL" clId="{EC63C84C-0244-4332-A7BC-B337EF75CE25}" dt="2020-11-19T11:59:42.908" v="193" actId="20577"/>
          <ac:spMkLst>
            <pc:docMk/>
            <pc:sldMk cId="1048164582" sldId="272"/>
            <ac:spMk id="20" creationId="{661A1792-3893-4B89-AD9F-90900EF92C09}"/>
          </ac:spMkLst>
        </pc:spChg>
        <pc:spChg chg="del">
          <ac:chgData name="Griffiths, Ian" userId="4190e3a3-487d-49e4-a10f-ca39f95e64c1" providerId="ADAL" clId="{EC63C84C-0244-4332-A7BC-B337EF75CE25}" dt="2020-11-19T11:55:12.012" v="87" actId="478"/>
          <ac:spMkLst>
            <pc:docMk/>
            <pc:sldMk cId="1048164582" sldId="272"/>
            <ac:spMk id="21" creationId="{39D2E86C-2A23-4205-A5C7-1F8C0BE61D06}"/>
          </ac:spMkLst>
        </pc:spChg>
        <pc:picChg chg="del">
          <ac:chgData name="Griffiths, Ian" userId="4190e3a3-487d-49e4-a10f-ca39f95e64c1" providerId="ADAL" clId="{EC63C84C-0244-4332-A7BC-B337EF75CE25}" dt="2020-11-19T11:55:12.659" v="88" actId="478"/>
          <ac:picMkLst>
            <pc:docMk/>
            <pc:sldMk cId="1048164582" sldId="272"/>
            <ac:picMk id="3" creationId="{68F60A04-BD69-4654-A94D-03E9693A5121}"/>
          </ac:picMkLst>
        </pc:picChg>
        <pc:picChg chg="add mod">
          <ac:chgData name="Griffiths, Ian" userId="4190e3a3-487d-49e4-a10f-ca39f95e64c1" providerId="ADAL" clId="{EC63C84C-0244-4332-A7BC-B337EF75CE25}" dt="2020-11-19T11:56:48.811" v="138" actId="14100"/>
          <ac:picMkLst>
            <pc:docMk/>
            <pc:sldMk cId="1048164582" sldId="272"/>
            <ac:picMk id="4" creationId="{FE05DB6A-91E1-4456-8BE9-4F3A5B1F2222}"/>
          </ac:picMkLst>
        </pc:picChg>
      </pc:sldChg>
      <pc:sldChg chg="addSp delSp modSp add mod">
        <pc:chgData name="Griffiths, Ian" userId="4190e3a3-487d-49e4-a10f-ca39f95e64c1" providerId="ADAL" clId="{EC63C84C-0244-4332-A7BC-B337EF75CE25}" dt="2020-11-19T11:59:37.196" v="191" actId="20577"/>
        <pc:sldMkLst>
          <pc:docMk/>
          <pc:sldMk cId="485258535" sldId="273"/>
        </pc:sldMkLst>
        <pc:spChg chg="del">
          <ac:chgData name="Griffiths, Ian" userId="4190e3a3-487d-49e4-a10f-ca39f95e64c1" providerId="ADAL" clId="{EC63C84C-0244-4332-A7BC-B337EF75CE25}" dt="2020-11-19T11:56:59.755" v="140" actId="478"/>
          <ac:spMkLst>
            <pc:docMk/>
            <pc:sldMk cId="485258535" sldId="273"/>
            <ac:spMk id="20" creationId="{661A1792-3893-4B89-AD9F-90900EF92C09}"/>
          </ac:spMkLst>
        </pc:spChg>
        <pc:spChg chg="add mod">
          <ac:chgData name="Griffiths, Ian" userId="4190e3a3-487d-49e4-a10f-ca39f95e64c1" providerId="ADAL" clId="{EC63C84C-0244-4332-A7BC-B337EF75CE25}" dt="2020-11-19T11:59:29.140" v="189" actId="14100"/>
          <ac:spMkLst>
            <pc:docMk/>
            <pc:sldMk cId="485258535" sldId="273"/>
            <ac:spMk id="21" creationId="{349EEF00-9083-4587-81BF-4701AD757FF7}"/>
          </ac:spMkLst>
        </pc:spChg>
        <pc:spChg chg="add mod">
          <ac:chgData name="Griffiths, Ian" userId="4190e3a3-487d-49e4-a10f-ca39f95e64c1" providerId="ADAL" clId="{EC63C84C-0244-4332-A7BC-B337EF75CE25}" dt="2020-11-19T11:59:37.196" v="191" actId="20577"/>
          <ac:spMkLst>
            <pc:docMk/>
            <pc:sldMk cId="485258535" sldId="273"/>
            <ac:spMk id="22" creationId="{A7D55DAD-CEE1-4987-AB11-F3328E927AAF}"/>
          </ac:spMkLst>
        </pc:spChg>
        <pc:picChg chg="add mod">
          <ac:chgData name="Griffiths, Ian" userId="4190e3a3-487d-49e4-a10f-ca39f95e64c1" providerId="ADAL" clId="{EC63C84C-0244-4332-A7BC-B337EF75CE25}" dt="2020-11-19T11:58:37.451" v="176" actId="14100"/>
          <ac:picMkLst>
            <pc:docMk/>
            <pc:sldMk cId="485258535" sldId="273"/>
            <ac:picMk id="3" creationId="{FFF2212A-85FD-4FFA-A95F-1EDED6B0BF1A}"/>
          </ac:picMkLst>
        </pc:picChg>
        <pc:picChg chg="del">
          <ac:chgData name="Griffiths, Ian" userId="4190e3a3-487d-49e4-a10f-ca39f95e64c1" providerId="ADAL" clId="{EC63C84C-0244-4332-A7BC-B337EF75CE25}" dt="2020-11-19T11:57:00.619" v="141" actId="478"/>
          <ac:picMkLst>
            <pc:docMk/>
            <pc:sldMk cId="485258535" sldId="273"/>
            <ac:picMk id="4" creationId="{FE05DB6A-91E1-4456-8BE9-4F3A5B1F2222}"/>
          </ac:picMkLst>
        </pc:picChg>
      </pc:sldChg>
      <pc:sldChg chg="new del">
        <pc:chgData name="Griffiths, Ian" userId="4190e3a3-487d-49e4-a10f-ca39f95e64c1" providerId="ADAL" clId="{EC63C84C-0244-4332-A7BC-B337EF75CE25}" dt="2020-11-19T12:02:31.294" v="221" actId="47"/>
        <pc:sldMkLst>
          <pc:docMk/>
          <pc:sldMk cId="351597313" sldId="274"/>
        </pc:sldMkLst>
      </pc:sldChg>
      <pc:sldChg chg="addSp delSp modSp add mod">
        <pc:chgData name="Griffiths, Ian" userId="4190e3a3-487d-49e4-a10f-ca39f95e64c1" providerId="ADAL" clId="{EC63C84C-0244-4332-A7BC-B337EF75CE25}" dt="2020-11-19T12:02:53.555" v="232" actId="14100"/>
        <pc:sldMkLst>
          <pc:docMk/>
          <pc:sldMk cId="2050342904" sldId="274"/>
        </pc:sldMkLst>
        <pc:spChg chg="del">
          <ac:chgData name="Griffiths, Ian" userId="4190e3a3-487d-49e4-a10f-ca39f95e64c1" providerId="ADAL" clId="{EC63C84C-0244-4332-A7BC-B337EF75CE25}" dt="2020-11-19T12:02:35.988" v="223" actId="478"/>
          <ac:spMkLst>
            <pc:docMk/>
            <pc:sldMk cId="2050342904" sldId="274"/>
            <ac:spMk id="21" creationId="{349EEF00-9083-4587-81BF-4701AD757FF7}"/>
          </ac:spMkLst>
        </pc:spChg>
        <pc:spChg chg="del">
          <ac:chgData name="Griffiths, Ian" userId="4190e3a3-487d-49e4-a10f-ca39f95e64c1" providerId="ADAL" clId="{EC63C84C-0244-4332-A7BC-B337EF75CE25}" dt="2020-11-19T12:02:37.948" v="225" actId="478"/>
          <ac:spMkLst>
            <pc:docMk/>
            <pc:sldMk cId="2050342904" sldId="274"/>
            <ac:spMk id="22" creationId="{A7D55DAD-CEE1-4987-AB11-F3328E927AAF}"/>
          </ac:spMkLst>
        </pc:spChg>
        <pc:picChg chg="add mod">
          <ac:chgData name="Griffiths, Ian" userId="4190e3a3-487d-49e4-a10f-ca39f95e64c1" providerId="ADAL" clId="{EC63C84C-0244-4332-A7BC-B337EF75CE25}" dt="2020-11-19T12:02:53.555" v="232" actId="14100"/>
          <ac:picMkLst>
            <pc:docMk/>
            <pc:sldMk cId="2050342904" sldId="274"/>
            <ac:picMk id="2" creationId="{D6DEB475-C30D-4BE0-95F9-1B41AB016DF3}"/>
          </ac:picMkLst>
        </pc:picChg>
        <pc:picChg chg="del">
          <ac:chgData name="Griffiths, Ian" userId="4190e3a3-487d-49e4-a10f-ca39f95e64c1" providerId="ADAL" clId="{EC63C84C-0244-4332-A7BC-B337EF75CE25}" dt="2020-11-19T12:02:36.843" v="224" actId="478"/>
          <ac:picMkLst>
            <pc:docMk/>
            <pc:sldMk cId="2050342904" sldId="274"/>
            <ac:picMk id="3" creationId="{FFF2212A-85FD-4FFA-A95F-1EDED6B0BF1A}"/>
          </ac:picMkLst>
        </pc:picChg>
      </pc:sldChg>
      <pc:sldChg chg="addSp delSp modSp add mod">
        <pc:chgData name="Griffiths, Ian" userId="4190e3a3-487d-49e4-a10f-ca39f95e64c1" providerId="ADAL" clId="{EC63C84C-0244-4332-A7BC-B337EF75CE25}" dt="2020-11-19T12:04:53.633" v="278" actId="33524"/>
        <pc:sldMkLst>
          <pc:docMk/>
          <pc:sldMk cId="2312618143" sldId="275"/>
        </pc:sldMkLst>
        <pc:spChg chg="add mod">
          <ac:chgData name="Griffiths, Ian" userId="4190e3a3-487d-49e4-a10f-ca39f95e64c1" providerId="ADAL" clId="{EC63C84C-0244-4332-A7BC-B337EF75CE25}" dt="2020-11-19T12:04:53.633" v="278" actId="33524"/>
          <ac:spMkLst>
            <pc:docMk/>
            <pc:sldMk cId="2312618143" sldId="275"/>
            <ac:spMk id="20" creationId="{78E221E9-1FB2-4B56-B772-BA945487A269}"/>
          </ac:spMkLst>
        </pc:spChg>
        <pc:picChg chg="del">
          <ac:chgData name="Griffiths, Ian" userId="4190e3a3-487d-49e4-a10f-ca39f95e64c1" providerId="ADAL" clId="{EC63C84C-0244-4332-A7BC-B337EF75CE25}" dt="2020-11-19T12:02:59.459" v="234" actId="478"/>
          <ac:picMkLst>
            <pc:docMk/>
            <pc:sldMk cId="2312618143" sldId="275"/>
            <ac:picMk id="2" creationId="{D6DEB475-C30D-4BE0-95F9-1B41AB016DF3}"/>
          </ac:picMkLst>
        </pc:picChg>
      </pc:sldChg>
      <pc:sldChg chg="addSp delSp modSp add mod">
        <pc:chgData name="Griffiths, Ian" userId="4190e3a3-487d-49e4-a10f-ca39f95e64c1" providerId="ADAL" clId="{EC63C84C-0244-4332-A7BC-B337EF75CE25}" dt="2020-11-19T12:09:39.244" v="315" actId="255"/>
        <pc:sldMkLst>
          <pc:docMk/>
          <pc:sldMk cId="4183906953" sldId="276"/>
        </pc:sldMkLst>
        <pc:spChg chg="del">
          <ac:chgData name="Griffiths, Ian" userId="4190e3a3-487d-49e4-a10f-ca39f95e64c1" providerId="ADAL" clId="{EC63C84C-0244-4332-A7BC-B337EF75CE25}" dt="2020-11-19T12:08:40.788" v="280" actId="478"/>
          <ac:spMkLst>
            <pc:docMk/>
            <pc:sldMk cId="4183906953" sldId="276"/>
            <ac:spMk id="20" creationId="{78E221E9-1FB2-4B56-B772-BA945487A269}"/>
          </ac:spMkLst>
        </pc:spChg>
        <pc:spChg chg="add mod">
          <ac:chgData name="Griffiths, Ian" userId="4190e3a3-487d-49e4-a10f-ca39f95e64c1" providerId="ADAL" clId="{EC63C84C-0244-4332-A7BC-B337EF75CE25}" dt="2020-11-19T12:09:39.244" v="315" actId="255"/>
          <ac:spMkLst>
            <pc:docMk/>
            <pc:sldMk cId="4183906953" sldId="276"/>
            <ac:spMk id="21" creationId="{D3748666-6E34-4666-B8BD-8D2B8A8E3593}"/>
          </ac:spMkLst>
        </pc:spChg>
      </pc:sldChg>
      <pc:sldChg chg="addSp delSp modSp add mod">
        <pc:chgData name="Griffiths, Ian" userId="4190e3a3-487d-49e4-a10f-ca39f95e64c1" providerId="ADAL" clId="{EC63C84C-0244-4332-A7BC-B337EF75CE25}" dt="2020-11-19T12:10:29.869" v="344" actId="20577"/>
        <pc:sldMkLst>
          <pc:docMk/>
          <pc:sldMk cId="2034187382" sldId="277"/>
        </pc:sldMkLst>
        <pc:spChg chg="add mod">
          <ac:chgData name="Griffiths, Ian" userId="4190e3a3-487d-49e4-a10f-ca39f95e64c1" providerId="ADAL" clId="{EC63C84C-0244-4332-A7BC-B337EF75CE25}" dt="2020-11-19T12:10:29.869" v="344" actId="20577"/>
          <ac:spMkLst>
            <pc:docMk/>
            <pc:sldMk cId="2034187382" sldId="277"/>
            <ac:spMk id="20" creationId="{2C8CEDC6-CF65-4B21-BDA5-3F54F962DE5E}"/>
          </ac:spMkLst>
        </pc:spChg>
        <pc:spChg chg="del">
          <ac:chgData name="Griffiths, Ian" userId="4190e3a3-487d-49e4-a10f-ca39f95e64c1" providerId="ADAL" clId="{EC63C84C-0244-4332-A7BC-B337EF75CE25}" dt="2020-11-19T12:09:51.036" v="317" actId="478"/>
          <ac:spMkLst>
            <pc:docMk/>
            <pc:sldMk cId="2034187382" sldId="277"/>
            <ac:spMk id="21" creationId="{D3748666-6E34-4666-B8BD-8D2B8A8E3593}"/>
          </ac:spMkLst>
        </pc:spChg>
      </pc:sldChg>
      <pc:sldChg chg="addSp delSp modSp add mod">
        <pc:chgData name="Griffiths, Ian" userId="4190e3a3-487d-49e4-a10f-ca39f95e64c1" providerId="ADAL" clId="{EC63C84C-0244-4332-A7BC-B337EF75CE25}" dt="2020-11-19T12:11:25.508" v="353" actId="14100"/>
        <pc:sldMkLst>
          <pc:docMk/>
          <pc:sldMk cId="2992199817" sldId="278"/>
        </pc:sldMkLst>
        <pc:spChg chg="del">
          <ac:chgData name="Griffiths, Ian" userId="4190e3a3-487d-49e4-a10f-ca39f95e64c1" providerId="ADAL" clId="{EC63C84C-0244-4332-A7BC-B337EF75CE25}" dt="2020-11-19T12:11:12.340" v="346" actId="478"/>
          <ac:spMkLst>
            <pc:docMk/>
            <pc:sldMk cId="2992199817" sldId="278"/>
            <ac:spMk id="20" creationId="{2C8CEDC6-CF65-4B21-BDA5-3F54F962DE5E}"/>
          </ac:spMkLst>
        </pc:spChg>
        <pc:picChg chg="add mod">
          <ac:chgData name="Griffiths, Ian" userId="4190e3a3-487d-49e4-a10f-ca39f95e64c1" providerId="ADAL" clId="{EC63C84C-0244-4332-A7BC-B337EF75CE25}" dt="2020-11-19T12:11:25.508" v="353" actId="14100"/>
          <ac:picMkLst>
            <pc:docMk/>
            <pc:sldMk cId="2992199817" sldId="278"/>
            <ac:picMk id="2" creationId="{2787A2E8-B72B-4A43-A48B-141241610A3B}"/>
          </ac:picMkLst>
        </pc:picChg>
      </pc:sldChg>
      <pc:sldChg chg="addSp delSp modSp add mod">
        <pc:chgData name="Griffiths, Ian" userId="4190e3a3-487d-49e4-a10f-ca39f95e64c1" providerId="ADAL" clId="{EC63C84C-0244-4332-A7BC-B337EF75CE25}" dt="2020-11-19T12:14:53.366" v="423" actId="113"/>
        <pc:sldMkLst>
          <pc:docMk/>
          <pc:sldMk cId="3736876168" sldId="279"/>
        </pc:sldMkLst>
        <pc:spChg chg="add mod">
          <ac:chgData name="Griffiths, Ian" userId="4190e3a3-487d-49e4-a10f-ca39f95e64c1" providerId="ADAL" clId="{EC63C84C-0244-4332-A7BC-B337EF75CE25}" dt="2020-11-19T12:14:53.366" v="423" actId="113"/>
          <ac:spMkLst>
            <pc:docMk/>
            <pc:sldMk cId="3736876168" sldId="279"/>
            <ac:spMk id="20" creationId="{E2BC323E-3F1F-490B-891C-D908E4724444}"/>
          </ac:spMkLst>
        </pc:spChg>
        <pc:spChg chg="add mod">
          <ac:chgData name="Griffiths, Ian" userId="4190e3a3-487d-49e4-a10f-ca39f95e64c1" providerId="ADAL" clId="{EC63C84C-0244-4332-A7BC-B337EF75CE25}" dt="2020-11-19T12:13:25.627" v="406" actId="14100"/>
          <ac:spMkLst>
            <pc:docMk/>
            <pc:sldMk cId="3736876168" sldId="279"/>
            <ac:spMk id="21" creationId="{20872EC1-6E10-4272-831C-20B2488193E2}"/>
          </ac:spMkLst>
        </pc:spChg>
        <pc:picChg chg="del">
          <ac:chgData name="Griffiths, Ian" userId="4190e3a3-487d-49e4-a10f-ca39f95e64c1" providerId="ADAL" clId="{EC63C84C-0244-4332-A7BC-B337EF75CE25}" dt="2020-11-19T12:11:30.955" v="355" actId="478"/>
          <ac:picMkLst>
            <pc:docMk/>
            <pc:sldMk cId="3736876168" sldId="279"/>
            <ac:picMk id="2" creationId="{2787A2E8-B72B-4A43-A48B-141241610A3B}"/>
          </ac:picMkLst>
        </pc:picChg>
        <pc:picChg chg="add mod">
          <ac:chgData name="Griffiths, Ian" userId="4190e3a3-487d-49e4-a10f-ca39f95e64c1" providerId="ADAL" clId="{EC63C84C-0244-4332-A7BC-B337EF75CE25}" dt="2020-11-19T12:13:37.931" v="411" actId="14100"/>
          <ac:picMkLst>
            <pc:docMk/>
            <pc:sldMk cId="3736876168" sldId="279"/>
            <ac:picMk id="4" creationId="{3D04E8D6-9EB7-4734-A624-9ECE79A55B71}"/>
          </ac:picMkLst>
        </pc:picChg>
      </pc:sldChg>
      <pc:sldChg chg="addSp delSp modSp add mod">
        <pc:chgData name="Griffiths, Ian" userId="4190e3a3-487d-49e4-a10f-ca39f95e64c1" providerId="ADAL" clId="{EC63C84C-0244-4332-A7BC-B337EF75CE25}" dt="2020-11-19T12:21:42.281" v="430" actId="1076"/>
        <pc:sldMkLst>
          <pc:docMk/>
          <pc:sldMk cId="314916128" sldId="280"/>
        </pc:sldMkLst>
        <pc:spChg chg="mod">
          <ac:chgData name="Griffiths, Ian" userId="4190e3a3-487d-49e4-a10f-ca39f95e64c1" providerId="ADAL" clId="{EC63C84C-0244-4332-A7BC-B337EF75CE25}" dt="2020-11-19T12:21:38.629" v="429" actId="14100"/>
          <ac:spMkLst>
            <pc:docMk/>
            <pc:sldMk cId="314916128" sldId="280"/>
            <ac:spMk id="20" creationId="{E2BC323E-3F1F-490B-891C-D908E4724444}"/>
          </ac:spMkLst>
        </pc:spChg>
        <pc:picChg chg="add mod">
          <ac:chgData name="Griffiths, Ian" userId="4190e3a3-487d-49e4-a10f-ca39f95e64c1" providerId="ADAL" clId="{EC63C84C-0244-4332-A7BC-B337EF75CE25}" dt="2020-11-19T12:21:42.281" v="430" actId="1076"/>
          <ac:picMkLst>
            <pc:docMk/>
            <pc:sldMk cId="314916128" sldId="280"/>
            <ac:picMk id="2" creationId="{1E5C3684-DB15-49D6-B31B-7C5E2459C7D4}"/>
          </ac:picMkLst>
        </pc:picChg>
        <pc:picChg chg="del">
          <ac:chgData name="Griffiths, Ian" userId="4190e3a3-487d-49e4-a10f-ca39f95e64c1" providerId="ADAL" clId="{EC63C84C-0244-4332-A7BC-B337EF75CE25}" dt="2020-11-19T12:21:22.116" v="425" actId="478"/>
          <ac:picMkLst>
            <pc:docMk/>
            <pc:sldMk cId="314916128" sldId="280"/>
            <ac:picMk id="4" creationId="{3D04E8D6-9EB7-4734-A624-9ECE79A55B71}"/>
          </ac:picMkLst>
        </pc:picChg>
      </pc:sldChg>
      <pc:sldChg chg="addSp delSp modSp add mod">
        <pc:chgData name="Griffiths, Ian" userId="4190e3a3-487d-49e4-a10f-ca39f95e64c1" providerId="ADAL" clId="{EC63C84C-0244-4332-A7BC-B337EF75CE25}" dt="2020-11-19T12:28:02.955" v="440" actId="14100"/>
        <pc:sldMkLst>
          <pc:docMk/>
          <pc:sldMk cId="127257781" sldId="281"/>
        </pc:sldMkLst>
        <pc:spChg chg="del">
          <ac:chgData name="Griffiths, Ian" userId="4190e3a3-487d-49e4-a10f-ca39f95e64c1" providerId="ADAL" clId="{EC63C84C-0244-4332-A7BC-B337EF75CE25}" dt="2020-11-19T12:27:27.517" v="433" actId="478"/>
          <ac:spMkLst>
            <pc:docMk/>
            <pc:sldMk cId="127257781" sldId="281"/>
            <ac:spMk id="20" creationId="{E2BC323E-3F1F-490B-891C-D908E4724444}"/>
          </ac:spMkLst>
        </pc:spChg>
        <pc:picChg chg="del">
          <ac:chgData name="Griffiths, Ian" userId="4190e3a3-487d-49e4-a10f-ca39f95e64c1" providerId="ADAL" clId="{EC63C84C-0244-4332-A7BC-B337EF75CE25}" dt="2020-11-19T12:27:25.748" v="432" actId="478"/>
          <ac:picMkLst>
            <pc:docMk/>
            <pc:sldMk cId="127257781" sldId="281"/>
            <ac:picMk id="2" creationId="{1E5C3684-DB15-49D6-B31B-7C5E2459C7D4}"/>
          </ac:picMkLst>
        </pc:picChg>
        <pc:picChg chg="add del">
          <ac:chgData name="Griffiths, Ian" userId="4190e3a3-487d-49e4-a10f-ca39f95e64c1" providerId="ADAL" clId="{EC63C84C-0244-4332-A7BC-B337EF75CE25}" dt="2020-11-19T12:27:43.380" v="435" actId="478"/>
          <ac:picMkLst>
            <pc:docMk/>
            <pc:sldMk cId="127257781" sldId="281"/>
            <ac:picMk id="3" creationId="{8E886646-ACC5-4CC3-AA6C-B009A01FA237}"/>
          </ac:picMkLst>
        </pc:picChg>
        <pc:picChg chg="add mod">
          <ac:chgData name="Griffiths, Ian" userId="4190e3a3-487d-49e4-a10f-ca39f95e64c1" providerId="ADAL" clId="{EC63C84C-0244-4332-A7BC-B337EF75CE25}" dt="2020-11-19T12:28:02.955" v="440" actId="14100"/>
          <ac:picMkLst>
            <pc:docMk/>
            <pc:sldMk cId="127257781" sldId="281"/>
            <ac:picMk id="4" creationId="{1B15B39B-FB83-40DC-B37A-62415944B040}"/>
          </ac:picMkLst>
        </pc:picChg>
      </pc:sldChg>
      <pc:sldChg chg="addSp delSp modSp add mod">
        <pc:chgData name="Griffiths, Ian" userId="4190e3a3-487d-49e4-a10f-ca39f95e64c1" providerId="ADAL" clId="{EC63C84C-0244-4332-A7BC-B337EF75CE25}" dt="2020-11-23T15:40:30.763" v="517" actId="33524"/>
        <pc:sldMkLst>
          <pc:docMk/>
          <pc:sldMk cId="2137707640" sldId="282"/>
        </pc:sldMkLst>
        <pc:spChg chg="add mod">
          <ac:chgData name="Griffiths, Ian" userId="4190e3a3-487d-49e4-a10f-ca39f95e64c1" providerId="ADAL" clId="{EC63C84C-0244-4332-A7BC-B337EF75CE25}" dt="2020-11-23T15:40:30.763" v="517" actId="33524"/>
          <ac:spMkLst>
            <pc:docMk/>
            <pc:sldMk cId="2137707640" sldId="282"/>
            <ac:spMk id="20" creationId="{0232D359-9E7A-47D2-90EC-CC9835080E94}"/>
          </ac:spMkLst>
        </pc:spChg>
        <pc:spChg chg="mod">
          <ac:chgData name="Griffiths, Ian" userId="4190e3a3-487d-49e4-a10f-ca39f95e64c1" providerId="ADAL" clId="{EC63C84C-0244-4332-A7BC-B337EF75CE25}" dt="2020-11-19T12:37:31.749" v="444"/>
          <ac:spMkLst>
            <pc:docMk/>
            <pc:sldMk cId="2137707640" sldId="282"/>
            <ac:spMk id="21" creationId="{20872EC1-6E10-4272-831C-20B2488193E2}"/>
          </ac:spMkLst>
        </pc:spChg>
        <pc:picChg chg="add del mod">
          <ac:chgData name="Griffiths, Ian" userId="4190e3a3-487d-49e4-a10f-ca39f95e64c1" providerId="ADAL" clId="{EC63C84C-0244-4332-A7BC-B337EF75CE25}" dt="2020-11-19T12:37:57.460" v="447" actId="478"/>
          <ac:picMkLst>
            <pc:docMk/>
            <pc:sldMk cId="2137707640" sldId="282"/>
            <ac:picMk id="2" creationId="{F5D27596-57D8-4B57-82F4-A23ECBF787A3}"/>
          </ac:picMkLst>
        </pc:picChg>
        <pc:picChg chg="del">
          <ac:chgData name="Griffiths, Ian" userId="4190e3a3-487d-49e4-a10f-ca39f95e64c1" providerId="ADAL" clId="{EC63C84C-0244-4332-A7BC-B337EF75CE25}" dt="2020-11-19T12:37:09.445" v="443" actId="478"/>
          <ac:picMkLst>
            <pc:docMk/>
            <pc:sldMk cId="2137707640" sldId="282"/>
            <ac:picMk id="4" creationId="{1B15B39B-FB83-40DC-B37A-62415944B040}"/>
          </ac:picMkLst>
        </pc:picChg>
      </pc:sldChg>
      <pc:sldChg chg="add">
        <pc:chgData name="Griffiths, Ian" userId="4190e3a3-487d-49e4-a10f-ca39f95e64c1" providerId="ADAL" clId="{EC63C84C-0244-4332-A7BC-B337EF75CE25}" dt="2020-11-19T12:37:06.343" v="442"/>
        <pc:sldMkLst>
          <pc:docMk/>
          <pc:sldMk cId="1198909025" sldId="283"/>
        </pc:sldMkLst>
      </pc:sldChg>
      <pc:sldChg chg="addSp delSp modSp add mod">
        <pc:chgData name="Griffiths, Ian" userId="4190e3a3-487d-49e4-a10f-ca39f95e64c1" providerId="ADAL" clId="{EC63C84C-0244-4332-A7BC-B337EF75CE25}" dt="2020-11-19T12:42:42.431" v="503" actId="12"/>
        <pc:sldMkLst>
          <pc:docMk/>
          <pc:sldMk cId="1204309761" sldId="284"/>
        </pc:sldMkLst>
        <pc:spChg chg="del">
          <ac:chgData name="Griffiths, Ian" userId="4190e3a3-487d-49e4-a10f-ca39f95e64c1" providerId="ADAL" clId="{EC63C84C-0244-4332-A7BC-B337EF75CE25}" dt="2020-11-19T12:42:06.918" v="489" actId="478"/>
          <ac:spMkLst>
            <pc:docMk/>
            <pc:sldMk cId="1204309761" sldId="284"/>
            <ac:spMk id="20" creationId="{0232D359-9E7A-47D2-90EC-CC9835080E94}"/>
          </ac:spMkLst>
        </pc:spChg>
        <pc:spChg chg="add mod">
          <ac:chgData name="Griffiths, Ian" userId="4190e3a3-487d-49e4-a10f-ca39f95e64c1" providerId="ADAL" clId="{EC63C84C-0244-4332-A7BC-B337EF75CE25}" dt="2020-11-19T12:42:42.431" v="503" actId="12"/>
          <ac:spMkLst>
            <pc:docMk/>
            <pc:sldMk cId="1204309761" sldId="284"/>
            <ac:spMk id="22" creationId="{8A01D094-9CFD-445C-A6AD-A0922707B6A7}"/>
          </ac:spMkLst>
        </pc:spChg>
      </pc:sldChg>
    </pc:docChg>
  </pc:docChgLst>
  <pc:docChgLst>
    <pc:chgData name="Griffiths, Ian" userId="4190e3a3-487d-49e4-a10f-ca39f95e64c1" providerId="ADAL" clId="{0E92C18F-D17B-4BF9-B983-64F81730ACA0}"/>
    <pc:docChg chg="delSld">
      <pc:chgData name="Griffiths, Ian" userId="4190e3a3-487d-49e4-a10f-ca39f95e64c1" providerId="ADAL" clId="{0E92C18F-D17B-4BF9-B983-64F81730ACA0}" dt="2021-01-11T21:17:32.498" v="0" actId="47"/>
      <pc:docMkLst>
        <pc:docMk/>
      </pc:docMkLst>
      <pc:sldChg chg="del">
        <pc:chgData name="Griffiths, Ian" userId="4190e3a3-487d-49e4-a10f-ca39f95e64c1" providerId="ADAL" clId="{0E92C18F-D17B-4BF9-B983-64F81730ACA0}" dt="2021-01-11T21:17:32.498" v="0" actId="47"/>
        <pc:sldMkLst>
          <pc:docMk/>
          <pc:sldMk cId="1198909025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BB9D-F0DA-4A54-BE96-CD991E758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9C0DE-BFCE-4D90-A3B8-355963547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6FE02-590B-40CA-A21B-3782A8CE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04AC-4F18-4657-BA05-B7149442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77E45-7B0F-47B9-8E63-9986CA06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70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DBDA-BD22-4BB4-9BEA-F15F3036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94DBF-4993-4DB2-9DE6-88C578267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F440-854E-46C4-95E6-8F3003EF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6F356-B75B-4C15-9370-A21E9ACC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5D991-0F9F-472A-83D8-53A7D51A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4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297AC-411B-436A-A1CE-DB3B46B7E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B9469-FC57-4AFE-A4C3-0C58D6E73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89976-FD1B-49FE-9F4E-3BC47990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D827A-E541-4EFE-897E-CCD9EAF6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BB363-408D-4A2C-BC73-07EEE974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5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4CAB-FD59-4343-8C72-75EF56DF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B4E11-5532-455E-91D7-B2979839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056DD-F5A3-4E33-A32F-63F8FA2B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BD5B9-3244-490D-A53A-12564421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79586-E1B3-4E4B-AC36-44C0F9F9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5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F7D9-4421-4591-A049-62B51949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7885B-E76A-4A48-942F-6C7632E37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B2667-DAF4-49B2-87EE-465B6465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E3ABD-6D2C-42C7-8602-3A59CEA5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D3A46-2D68-4030-860D-A8FCDC8E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7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C7A2-5520-4701-9362-623AEA78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8CA09-05D0-4081-A816-E9CF027D1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C781C-1FBD-4135-9403-75DAD76F6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DF270-C028-4403-93EE-CE063BF8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76BF1-789F-4F5C-8D9E-91548AB0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53784-6F95-425B-BB1D-FDC0D7B7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8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6F7F-68A4-4CEB-BC05-D1F11530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A9276-F783-40E8-9525-63173833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4D1E8-44B8-456E-ABD7-97913131A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981FE-C34D-4748-BC41-0EEAE5331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58030-B8A7-44C7-B7CA-BFAA2DA73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44B0E-A266-4EA4-8CD6-CF423D7B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DE28D-2A17-4370-9848-D269BC95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2E3AC-F94F-436E-AF9C-54A50CA2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9744-C160-4510-BFFA-9A8D3B44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45B77-C373-4D66-AE38-E2A48CC0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D5E3A-F89C-4683-A7E5-D2C74A90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B21EC-9315-4C84-9E50-93552B9B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45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6EF5E-3089-40FA-BAD1-B31D0F66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7BB2C-EC74-4164-8921-C272D171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48F09-BE02-42F6-A891-056D0875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2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27D9-6772-4250-9EC3-9B7EAEAF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E1B3-6E50-4D2F-876B-46265D6B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599CF-FE27-4DC2-A17A-91CE81E2F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03585-8237-4412-A25E-9B7EB10A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FBC92-D08D-4BC3-9F24-0392F6D0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2B7AE-BC3E-4A33-93AC-43A7F3B1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FEEB-8FE9-4188-A971-F6C7E82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86112-E8A2-4CC3-9F9E-C2638BF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BEBC1-4087-467D-8D00-2F0939122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B0E94-D42A-43EC-AD1D-9C62BD54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59BE8-05B6-4E10-BE88-26178620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9AC27-3F0C-44B2-980E-C7E1B3BD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3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CEF69-C8F7-46FE-84B4-C235E422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A7F7C-3391-46AF-B436-F61B39F81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D07A3-C769-488B-87D7-81D10F95F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9EDF-2329-4756-9675-873012B42A3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3E13F-6BFA-41CF-B982-0192F6224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C22FC-F4C2-4110-8779-0932C8589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C9FB-B7F9-4164-9EFA-B79A6A7AB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1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B79D384-7129-496E-9BC9-2BA3C0CC12E5}"/>
              </a:ext>
            </a:extLst>
          </p:cNvPr>
          <p:cNvSpPr txBox="1"/>
          <p:nvPr/>
        </p:nvSpPr>
        <p:spPr>
          <a:xfrm>
            <a:off x="1" y="1664942"/>
            <a:ext cx="121916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Seals &amp; Gaskets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40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9E7B7CB-9C11-4B86-AC42-177133DD1EC2}"/>
              </a:ext>
            </a:extLst>
          </p:cNvPr>
          <p:cNvSpPr txBox="1"/>
          <p:nvPr/>
        </p:nvSpPr>
        <p:spPr>
          <a:xfrm>
            <a:off x="0" y="3984"/>
            <a:ext cx="1219169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O - Ring </a:t>
            </a:r>
            <a:r>
              <a:rPr lang="en-GB" sz="4400" dirty="0">
                <a:latin typeface="Helvetica" panose="020B0604020202020204" pitchFamily="34" charset="0"/>
              </a:rPr>
              <a:t>O</a:t>
            </a:r>
            <a:r>
              <a:rPr lang="en-GB" sz="4400" b="0" i="0" u="none" strike="noStrike" baseline="0" dirty="0">
                <a:latin typeface="Helvetica" panose="020B0604020202020204" pitchFamily="34" charset="0"/>
              </a:rPr>
              <a:t>peration</a:t>
            </a:r>
          </a:p>
          <a:p>
            <a:pPr algn="l"/>
            <a:endParaRPr lang="en-GB" sz="4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The principle of operation for an ‘O’ ring sealing against a fluid at various pressures is illustrated below.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Elastomeric seal rings require the seal material to have an interference fit with one of the mating parts of the assembly.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3008B-A0B9-440F-8075-6C670285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767" y="4149091"/>
            <a:ext cx="5852160" cy="14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1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21E5E37-FDD3-4CC4-B3AE-86060C5A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83"/>
            <a:ext cx="12191695" cy="68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9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D16D815-094E-4402-84D3-753A2C8254DF}"/>
              </a:ext>
            </a:extLst>
          </p:cNvPr>
          <p:cNvSpPr txBox="1"/>
          <p:nvPr/>
        </p:nvSpPr>
        <p:spPr>
          <a:xfrm>
            <a:off x="305" y="3984"/>
            <a:ext cx="121916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Example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Specify suitable groove dimensions for an 0195-30 ‘O’ ring to seal against a solid cylinder.</a:t>
            </a: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7181A4-4F8F-433C-9123-2621CBAC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215" y="2247004"/>
            <a:ext cx="6257264" cy="41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5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D16D815-094E-4402-84D3-753A2C8254DF}"/>
              </a:ext>
            </a:extLst>
          </p:cNvPr>
          <p:cNvSpPr txBox="1"/>
          <p:nvPr/>
        </p:nvSpPr>
        <p:spPr>
          <a:xfrm>
            <a:off x="305" y="3984"/>
            <a:ext cx="1219169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Solution</a:t>
            </a:r>
          </a:p>
          <a:p>
            <a:pPr algn="ctr"/>
            <a:r>
              <a:rPr lang="en-GB" sz="2400" b="0" i="0" u="none" strike="noStrike" baseline="0" dirty="0">
                <a:latin typeface="Helvetica" panose="020B0604020202020204" pitchFamily="34" charset="0"/>
              </a:rPr>
              <a:t>Specify suitable groove dimensions for an </a:t>
            </a:r>
            <a:r>
              <a:rPr lang="en-GB" sz="2400" b="1" i="0" u="none" strike="noStrike" baseline="0" dirty="0">
                <a:latin typeface="Helvetica" panose="020B0604020202020204" pitchFamily="34" charset="0"/>
              </a:rPr>
              <a:t>0195-30</a:t>
            </a:r>
            <a:r>
              <a:rPr lang="en-GB" sz="2400" b="0" i="0" u="none" strike="noStrike" baseline="0" dirty="0">
                <a:latin typeface="Helvetica" panose="020B0604020202020204" pitchFamily="34" charset="0"/>
              </a:rPr>
              <a:t> ‘O’ ring to seal against a solid cylinder.</a:t>
            </a:r>
            <a:endParaRPr lang="en-GB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9742E0-D147-45F1-B873-0EB34CFA1690}"/>
              </a:ext>
            </a:extLst>
          </p:cNvPr>
          <p:cNvSpPr txBox="1"/>
          <p:nvPr/>
        </p:nvSpPr>
        <p:spPr>
          <a:xfrm>
            <a:off x="21161" y="5596117"/>
            <a:ext cx="419599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u="none" strike="noStrike" baseline="0" dirty="0">
                <a:latin typeface="Helvetica" panose="020B0604020202020204" pitchFamily="34" charset="0"/>
              </a:rPr>
              <a:t>B = </a:t>
            </a:r>
            <a:r>
              <a:rPr lang="en-GB" sz="2400" b="1" i="0" u="none" strike="noStrike" baseline="0" dirty="0">
                <a:latin typeface="Helvetica" panose="020B0604020202020204" pitchFamily="34" charset="0"/>
              </a:rPr>
              <a:t>3.7</a:t>
            </a:r>
            <a:r>
              <a:rPr lang="en-GB" sz="2400" b="0" i="0" u="none" strike="noStrike" baseline="0" dirty="0">
                <a:latin typeface="Helvetica" panose="020B0604020202020204" pitchFamily="34" charset="0"/>
              </a:rPr>
              <a:t> </a:t>
            </a:r>
            <a:r>
              <a:rPr lang="pt-BR" sz="2400" b="0" i="0" u="none" strike="noStrike" baseline="0" dirty="0">
                <a:latin typeface="Helvetica" panose="020B0604020202020204" pitchFamily="34" charset="0"/>
              </a:rPr>
              <a:t>mm </a:t>
            </a:r>
          </a:p>
          <a:p>
            <a:pPr algn="l"/>
            <a:r>
              <a:rPr lang="pt-BR" sz="2400" b="0" i="0" u="none" strike="noStrike" baseline="0" dirty="0">
                <a:latin typeface="Helvetica" panose="020B0604020202020204" pitchFamily="34" charset="0"/>
              </a:rPr>
              <a:t>R = </a:t>
            </a:r>
            <a:r>
              <a:rPr lang="pt-BR" sz="2400" b="1" i="0" u="none" strike="noStrike" baseline="0" dirty="0">
                <a:latin typeface="Helvetica" panose="020B0604020202020204" pitchFamily="34" charset="0"/>
              </a:rPr>
              <a:t>1</a:t>
            </a:r>
            <a:r>
              <a:rPr lang="pt-BR" sz="2400" b="0" i="0" u="none" strike="noStrike" baseline="0" dirty="0">
                <a:latin typeface="Helvetica" panose="020B0604020202020204" pitchFamily="34" charset="0"/>
              </a:rPr>
              <a:t> mm </a:t>
            </a:r>
          </a:p>
          <a:p>
            <a:pPr algn="l"/>
            <a:r>
              <a:rPr lang="pt-BR" sz="2400" dirty="0">
                <a:latin typeface="Helvetica" panose="020B0604020202020204" pitchFamily="34" charset="0"/>
              </a:rPr>
              <a:t>G</a:t>
            </a:r>
            <a:r>
              <a:rPr lang="pt-BR" sz="2400" b="0" i="0" u="none" strike="noStrike" baseline="0" dirty="0">
                <a:latin typeface="Helvetica" panose="020B0604020202020204" pitchFamily="34" charset="0"/>
              </a:rPr>
              <a:t>roove</a:t>
            </a:r>
            <a:r>
              <a:rPr lang="pt-BR" sz="2400" dirty="0">
                <a:latin typeface="Helvetica" panose="020B0604020202020204" pitchFamily="34" charset="0"/>
              </a:rPr>
              <a:t> </a:t>
            </a:r>
            <a:r>
              <a:rPr lang="en-GB" sz="2400" b="0" i="0" u="none" strike="noStrike" baseline="0" dirty="0">
                <a:latin typeface="Helvetica" panose="020B0604020202020204" pitchFamily="34" charset="0"/>
              </a:rPr>
              <a:t>fillet radius = </a:t>
            </a:r>
            <a:r>
              <a:rPr lang="en-GB" sz="2400" b="1" i="0" u="none" strike="noStrike" baseline="0" dirty="0">
                <a:latin typeface="Helvetica" panose="020B0604020202020204" pitchFamily="34" charset="0"/>
              </a:rPr>
              <a:t>0.2</a:t>
            </a:r>
            <a:r>
              <a:rPr lang="en-GB" sz="2400" b="0" i="0" u="none" strike="noStrike" baseline="0" dirty="0">
                <a:latin typeface="Helvetica" panose="020B0604020202020204" pitchFamily="34" charset="0"/>
              </a:rPr>
              <a:t> mm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E3DBD-FA3D-42A3-A7D2-078190458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09" y="1512089"/>
            <a:ext cx="7658103" cy="53498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21D818-2979-4EEF-81FC-1087DD4FA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" y="1512090"/>
            <a:ext cx="4604300" cy="40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2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B2B4FC2-B33E-4DE5-A346-CC99CB298655}"/>
              </a:ext>
            </a:extLst>
          </p:cNvPr>
          <p:cNvSpPr txBox="1"/>
          <p:nvPr/>
        </p:nvSpPr>
        <p:spPr>
          <a:xfrm>
            <a:off x="-305" y="3984"/>
            <a:ext cx="1219169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Movement</a:t>
            </a:r>
          </a:p>
          <a:p>
            <a:pPr algn="ctr"/>
            <a:endParaRPr lang="en-GB" sz="4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A particular problem associated with O rings is ability to cope with small movements of the housings and sealing faces.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A range of solutions have been developed to produce seals that are resistant to flow, for instance rotation, within the seal groove.</a:t>
            </a:r>
          </a:p>
          <a:p>
            <a:pPr algn="l"/>
            <a:endParaRPr lang="en-GB" sz="240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An X ring, also known as a </a:t>
            </a:r>
            <a:r>
              <a:rPr lang="en-GB" sz="2400" b="0" i="0" u="none" strike="noStrike" baseline="0" dirty="0" err="1">
                <a:latin typeface="Helvetica" panose="020B0604020202020204" pitchFamily="34" charset="0"/>
              </a:rPr>
              <a:t>quadring</a:t>
            </a:r>
            <a:r>
              <a:rPr lang="en-GB" sz="2400" b="0" i="0" u="none" strike="noStrike" baseline="0" dirty="0">
                <a:latin typeface="Helvetica" panose="020B0604020202020204" pitchFamily="34" charset="0"/>
              </a:rPr>
              <a:t>, and a rectangular seal are illustrated opposite.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E8C3F-3C11-46BE-A9DC-29FF319F3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67" y="4497171"/>
            <a:ext cx="78295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9455E68-25B7-4512-B90A-67E3DED21728}"/>
              </a:ext>
            </a:extLst>
          </p:cNvPr>
          <p:cNvSpPr txBox="1"/>
          <p:nvPr/>
        </p:nvSpPr>
        <p:spPr>
          <a:xfrm>
            <a:off x="-305" y="3984"/>
            <a:ext cx="1219169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Aperture </a:t>
            </a:r>
            <a:r>
              <a:rPr lang="en-GB" sz="4400" dirty="0">
                <a:latin typeface="Helvetica" panose="020B0604020202020204" pitchFamily="34" charset="0"/>
              </a:rPr>
              <a:t>S</a:t>
            </a:r>
            <a:r>
              <a:rPr lang="en-GB" sz="4400" b="0" i="0" u="none" strike="noStrike" baseline="0" dirty="0">
                <a:latin typeface="Helvetica" panose="020B0604020202020204" pitchFamily="34" charset="0"/>
              </a:rPr>
              <a:t>eals</a:t>
            </a:r>
          </a:p>
          <a:p>
            <a:pPr algn="ctr"/>
            <a:endParaRPr lang="en-GB" sz="4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Aperture seals used, for example, for doors, windows and cabriolet bodies are typically made from elastomeric extrusions as production costs are low relative to fabricated mechanical seals and as their</a:t>
            </a:r>
            <a:r>
              <a:rPr lang="en-GB" sz="2400" dirty="0">
                <a:latin typeface="Helvetica" panose="020B0604020202020204" pitchFamily="34" charset="0"/>
              </a:rPr>
              <a:t> </a:t>
            </a:r>
            <a:r>
              <a:rPr lang="en-GB" sz="2400" b="0" i="0" u="none" strike="noStrike" baseline="0" dirty="0">
                <a:latin typeface="Helvetica" panose="020B0604020202020204" pitchFamily="34" charset="0"/>
              </a:rPr>
              <a:t>assembly can be automated.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</a:rPr>
              <a:t>I</a:t>
            </a:r>
            <a:r>
              <a:rPr lang="en-GB" sz="2400" b="0" i="0" u="none" strike="noStrike" baseline="0" dirty="0">
                <a:latin typeface="Helvetica" panose="020B0604020202020204" pitchFamily="34" charset="0"/>
              </a:rPr>
              <a:t>n the case of automobiles the requirements are demanding with the need to seal against differential pressure, exclude dust, air, water and noise.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14118-D60B-4273-8948-046069D6B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512" y="3674494"/>
            <a:ext cx="5221878" cy="31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9D2E86C-2A23-4205-A5C7-1F8C0BE61D06}"/>
              </a:ext>
            </a:extLst>
          </p:cNvPr>
          <p:cNvSpPr txBox="1"/>
          <p:nvPr/>
        </p:nvSpPr>
        <p:spPr>
          <a:xfrm>
            <a:off x="-305" y="3984"/>
            <a:ext cx="12192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Gaskets</a:t>
            </a:r>
          </a:p>
          <a:p>
            <a:pPr algn="l"/>
            <a:endParaRPr lang="en-GB" sz="4000" b="0" i="0" u="none" strike="noStrike" baseline="0" dirty="0">
              <a:latin typeface="Helvetic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A gasket is a material or composite of materials clamped between two components with the purpose of preventing fluid flow.</a:t>
            </a:r>
          </a:p>
          <a:p>
            <a:pPr algn="l"/>
            <a:endParaRPr lang="en-GB" sz="2400" dirty="0">
              <a:latin typeface="Helvetic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Gaskets are typically made up of spacer rings, a sealing element, internal reinforcement, a compliant surface layer and possibly some form of surface anti-stick treatment as shown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60A04-BD69-4654-A94D-03E9693A5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18" y="3604970"/>
            <a:ext cx="7006378" cy="32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8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61A1792-3893-4B89-AD9F-90900EF92C09}"/>
              </a:ext>
            </a:extLst>
          </p:cNvPr>
          <p:cNvSpPr txBox="1"/>
          <p:nvPr/>
        </p:nvSpPr>
        <p:spPr>
          <a:xfrm>
            <a:off x="-305" y="3984"/>
            <a:ext cx="1219169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Gasket </a:t>
            </a:r>
            <a:r>
              <a:rPr lang="en-GB" sz="4400" dirty="0">
                <a:latin typeface="Helvetica" panose="020B0604020202020204" pitchFamily="34" charset="0"/>
              </a:rPr>
              <a:t>S</a:t>
            </a:r>
            <a:r>
              <a:rPr lang="en-GB" sz="4400" b="0" i="0" u="none" strike="noStrike" baseline="0" dirty="0">
                <a:latin typeface="Helvetica" panose="020B0604020202020204" pitchFamily="34" charset="0"/>
              </a:rPr>
              <a:t>eal</a:t>
            </a:r>
          </a:p>
          <a:p>
            <a:pPr algn="l"/>
            <a:endParaRPr lang="en-GB" sz="4400" dirty="0">
              <a:latin typeface="Helvetica" panose="020B0604020202020204" pitchFamily="34" charset="0"/>
            </a:endParaRPr>
          </a:p>
          <a:p>
            <a:pPr algn="l"/>
            <a:r>
              <a:rPr lang="en-GB" sz="2400" b="0" i="0" u="none" strike="noStrike" baseline="0" dirty="0">
                <a:latin typeface="Helvetica" panose="020B0604020202020204" pitchFamily="34" charset="0"/>
              </a:rPr>
              <a:t>The drawing shows a typical application for a gasket seal.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When first closed a gasket seal is subject to compressive stresses.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Under working conditions, however, the compressive load may be relieved by the pressures</a:t>
            </a:r>
            <a:r>
              <a:rPr lang="en-GB" sz="2400" dirty="0">
                <a:latin typeface="Helvetica" panose="020B0604020202020204" pitchFamily="34" charset="0"/>
              </a:rPr>
              <a:t> </a:t>
            </a:r>
            <a:r>
              <a:rPr lang="en-GB" sz="2400" b="0" i="0" u="none" strike="noStrike" baseline="0" dirty="0">
                <a:latin typeface="Helvetica" panose="020B0604020202020204" pitchFamily="34" charset="0"/>
              </a:rPr>
              <a:t>generated within the assembly or machine.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5DB6A-91E1-4456-8BE9-4F3A5B1F2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450" y="3769112"/>
            <a:ext cx="6258940" cy="30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49EEF00-9083-4587-81BF-4701AD757FF7}"/>
              </a:ext>
            </a:extLst>
          </p:cNvPr>
          <p:cNvSpPr txBox="1"/>
          <p:nvPr/>
        </p:nvSpPr>
        <p:spPr>
          <a:xfrm>
            <a:off x="0" y="1119106"/>
            <a:ext cx="715877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44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en-GB" sz="2400" b="0" i="0" u="none" strike="noStrike" baseline="0" dirty="0">
                <a:latin typeface="Helvetica" panose="020B0604020202020204" pitchFamily="34" charset="0"/>
              </a:rPr>
              <a:t>Typical gasket designs are illustrated.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The choice of material depends on the temperature of operation, the type of fluid being contained and the leakage rate that can be tolerated.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2212A-85FD-4FFA-A95F-1EDED6B0B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083" y="1405053"/>
            <a:ext cx="5032611" cy="54489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D55DAD-CEE1-4987-AB11-F3328E927AAF}"/>
              </a:ext>
            </a:extLst>
          </p:cNvPr>
          <p:cNvSpPr txBox="1"/>
          <p:nvPr/>
        </p:nvSpPr>
        <p:spPr>
          <a:xfrm>
            <a:off x="0" y="318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Gasket Designs</a:t>
            </a:r>
          </a:p>
        </p:txBody>
      </p:sp>
    </p:spTree>
    <p:extLst>
      <p:ext uri="{BB962C8B-B14F-4D97-AF65-F5344CB8AC3E}">
        <p14:creationId xmlns:p14="http://schemas.microsoft.com/office/powerpoint/2010/main" val="485258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DEB475-C30D-4BE0-95F9-1B41AB016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695" cy="686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40A0685-A43A-4C77-AF04-00FB90CFF244}"/>
              </a:ext>
            </a:extLst>
          </p:cNvPr>
          <p:cNvSpPr txBox="1"/>
          <p:nvPr/>
        </p:nvSpPr>
        <p:spPr>
          <a:xfrm>
            <a:off x="-11250" y="3984"/>
            <a:ext cx="122032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8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en-GB" sz="4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Lesson Aim:</a:t>
            </a:r>
            <a:endParaRPr lang="en-GB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GB" sz="2800" b="0" i="0" u="none" strike="noStrike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To recognise the purpose of Seals.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GB" sz="32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o introduce the variety of seal configurations, give guidelines for the selection of seals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C203EA-DF3D-4396-99A2-D557FCA6D504}"/>
              </a:ext>
            </a:extLst>
          </p:cNvPr>
          <p:cNvSpPr txBox="1"/>
          <p:nvPr/>
        </p:nvSpPr>
        <p:spPr>
          <a:xfrm>
            <a:off x="-11250" y="3607862"/>
            <a:ext cx="1219144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0" i="0" u="none" strike="noStrike" baseline="0" dirty="0">
                <a:latin typeface="Helvetica" panose="020B0604020202020204" pitchFamily="34" charset="0"/>
              </a:rPr>
              <a:t>Learning objectives:</a:t>
            </a:r>
          </a:p>
          <a:p>
            <a:endParaRPr lang="en-GB" sz="3600" dirty="0">
              <a:latin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be able to identify the different types of sealing devices,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be able to select a seal type for rotating, reciprocating or static conditions</a:t>
            </a:r>
            <a:r>
              <a:rPr lang="en-GB" sz="2400" b="0" i="0" u="none" strike="noStrike" baseline="0" dirty="0">
                <a:latin typeface="Helvetica" panose="020B0604020202020204" pitchFamily="34" charset="0"/>
              </a:rPr>
              <a:t>,</a:t>
            </a:r>
            <a:endParaRPr lang="en-GB" sz="2400" dirty="0"/>
          </a:p>
          <a:p>
            <a:endParaRPr lang="en-GB" sz="3600" b="0" i="0" u="none" strike="noStrike" baseline="0" dirty="0">
              <a:latin typeface="Helvetica" panose="020B0604020202020204" pitchFamily="34" charset="0"/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2043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8E221E9-1FB2-4B56-B772-BA945487A269}"/>
              </a:ext>
            </a:extLst>
          </p:cNvPr>
          <p:cNvSpPr txBox="1"/>
          <p:nvPr/>
        </p:nvSpPr>
        <p:spPr>
          <a:xfrm>
            <a:off x="305" y="3984"/>
            <a:ext cx="12191695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Dynamic seals</a:t>
            </a:r>
          </a:p>
          <a:p>
            <a:pPr algn="l"/>
            <a:endParaRPr lang="en-GB" sz="3200" dirty="0">
              <a:latin typeface="Helvetic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latin typeface="Helvetica" panose="020B0604020202020204" pitchFamily="34" charset="0"/>
              </a:rPr>
              <a:t>The term ‘dynamic seal’ is used to designate a device used to limit flow of fluid between surfaces that move relative to each other.</a:t>
            </a:r>
          </a:p>
          <a:p>
            <a:pPr algn="l"/>
            <a:endParaRPr lang="en-GB" sz="280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latin typeface="Helvetica" panose="020B0604020202020204" pitchFamily="34" charset="0"/>
              </a:rPr>
              <a:t>The range of dynamic seals is extensive with devices for both rotary and reciprocating motion.</a:t>
            </a:r>
          </a:p>
          <a:p>
            <a:pPr algn="l"/>
            <a:endParaRPr lang="en-GB" sz="280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latin typeface="Helvetica" panose="020B0604020202020204" pitchFamily="34" charset="0"/>
              </a:rPr>
              <a:t>The requirements of dynamic seals are often conflicting and require compromise.</a:t>
            </a:r>
          </a:p>
          <a:p>
            <a:pPr algn="l"/>
            <a:endParaRPr lang="en-GB" sz="2800" b="0" i="0" u="none" strike="noStrike" baseline="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latin typeface="Helvetica" panose="020B0604020202020204" pitchFamily="34" charset="0"/>
              </a:rPr>
              <a:t>Effective sealing may require high contact pressure between a stationary component and a rotating component, but minimal wear is also desired for long seal life.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261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3748666-6E34-4666-B8BD-8D2B8A8E3593}"/>
              </a:ext>
            </a:extLst>
          </p:cNvPr>
          <p:cNvSpPr txBox="1"/>
          <p:nvPr/>
        </p:nvSpPr>
        <p:spPr>
          <a:xfrm>
            <a:off x="-305" y="3984"/>
            <a:ext cx="1219169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Rotating shaft Seals</a:t>
            </a:r>
          </a:p>
          <a:p>
            <a:pPr algn="l"/>
            <a:endParaRPr lang="en-GB" sz="440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The functions of seals on rotating shafts include retaining working fluids, retaining lubricants and excluding contaminants such as dirt and dust.</a:t>
            </a:r>
          </a:p>
          <a:p>
            <a:pPr algn="l"/>
            <a:endParaRPr lang="en-GB" sz="3200" b="0" i="0" u="none" strike="noStrike" baseline="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The selection of seal type depends on the shaft speed, working pressure and desired sealing effectiveness.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83906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C8CEDC6-CF65-4B21-BDA5-3F54F962DE5E}"/>
              </a:ext>
            </a:extLst>
          </p:cNvPr>
          <p:cNvSpPr txBox="1"/>
          <p:nvPr/>
        </p:nvSpPr>
        <p:spPr>
          <a:xfrm>
            <a:off x="-305" y="3984"/>
            <a:ext cx="1219169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400" b="0" i="0" u="none" strike="noStrike" baseline="0" dirty="0">
                <a:latin typeface="Helvetica" panose="020B0604020202020204" pitchFamily="34" charset="0"/>
              </a:rPr>
              <a:t>Seals for rotary motion</a:t>
            </a:r>
          </a:p>
          <a:p>
            <a:pPr algn="l"/>
            <a:endParaRPr lang="en-GB" sz="44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en-GB" sz="3200" b="0" i="0" u="none" strike="noStrike" baseline="0" dirty="0">
                <a:latin typeface="Helvetica" panose="020B0604020202020204" pitchFamily="34" charset="0"/>
              </a:rPr>
              <a:t>Seals for rotary motion include:</a:t>
            </a:r>
          </a:p>
          <a:p>
            <a:pPr algn="l"/>
            <a:endParaRPr lang="en-GB" sz="3200" b="0" i="0" u="none" strike="noStrike" baseline="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‘O’ rings,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lip seals,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face seals,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sealing rings,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compression packings 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non-contacting seals such as bush and labyrinth seals.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18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787A2E8-B72B-4A43-A48B-14124161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3"/>
            <a:ext cx="12191695" cy="68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9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BC323E-3F1F-490B-891C-D908E4724444}"/>
              </a:ext>
            </a:extLst>
          </p:cNvPr>
          <p:cNvSpPr txBox="1"/>
          <p:nvPr/>
        </p:nvSpPr>
        <p:spPr>
          <a:xfrm>
            <a:off x="0" y="1509398"/>
            <a:ext cx="67315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440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latin typeface="Helvetica" panose="020B0604020202020204" pitchFamily="34" charset="0"/>
              </a:rPr>
              <a:t>A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mechanical face seal 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consists of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two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sealing rings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,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one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 attached to the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rotating member 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and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one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 attached to the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stationary component 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to form a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sealing surface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, usually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perpendicular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 to the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shaft axis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4E8D6-9EB7-4734-A624-9ECE79A55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517" y="1081668"/>
            <a:ext cx="5460177" cy="57803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0872EC1-6E10-4272-831C-20B2488193E2}"/>
              </a:ext>
            </a:extLst>
          </p:cNvPr>
          <p:cNvSpPr txBox="1"/>
          <p:nvPr/>
        </p:nvSpPr>
        <p:spPr>
          <a:xfrm>
            <a:off x="0" y="3984"/>
            <a:ext cx="121916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Mechanical Face Seals</a:t>
            </a:r>
          </a:p>
        </p:txBody>
      </p:sp>
    </p:spTree>
    <p:extLst>
      <p:ext uri="{BB962C8B-B14F-4D97-AF65-F5344CB8AC3E}">
        <p14:creationId xmlns:p14="http://schemas.microsoft.com/office/powerpoint/2010/main" val="3736876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BC323E-3F1F-490B-891C-D908E4724444}"/>
              </a:ext>
            </a:extLst>
          </p:cNvPr>
          <p:cNvSpPr txBox="1"/>
          <p:nvPr/>
        </p:nvSpPr>
        <p:spPr>
          <a:xfrm>
            <a:off x="-54243" y="773425"/>
            <a:ext cx="12245938" cy="2114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440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latin typeface="Helvetica" panose="020B0604020202020204" pitchFamily="34" charset="0"/>
              </a:rPr>
              <a:t>A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mechanical face seal 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consists of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two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sealing rings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,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one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 attached to the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rotating member 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and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one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 attached to the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stationary component 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to form a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sealing surface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, usually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perpendicular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 to the </a:t>
            </a:r>
            <a:r>
              <a:rPr lang="en-GB" sz="2800" b="1" i="0" u="none" strike="noStrike" baseline="0" dirty="0">
                <a:latin typeface="Helvetica" panose="020B0604020202020204" pitchFamily="34" charset="0"/>
              </a:rPr>
              <a:t>shaft axis</a:t>
            </a:r>
            <a:r>
              <a:rPr lang="en-GB" sz="2800" b="0" i="0" u="none" strike="noStrike" baseline="0" dirty="0">
                <a:latin typeface="Helvetica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72EC1-6E10-4272-831C-20B2488193E2}"/>
              </a:ext>
            </a:extLst>
          </p:cNvPr>
          <p:cNvSpPr txBox="1"/>
          <p:nvPr/>
        </p:nvSpPr>
        <p:spPr>
          <a:xfrm>
            <a:off x="0" y="3984"/>
            <a:ext cx="121916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Mechanical Face Seals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5C3684-DB15-49D6-B31B-7C5E2459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34" y="2888166"/>
            <a:ext cx="86582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6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872EC1-6E10-4272-831C-20B2488193E2}"/>
              </a:ext>
            </a:extLst>
          </p:cNvPr>
          <p:cNvSpPr txBox="1"/>
          <p:nvPr/>
        </p:nvSpPr>
        <p:spPr>
          <a:xfrm>
            <a:off x="0" y="3984"/>
            <a:ext cx="121916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Mechanical Face Seals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5B39B-FB83-40DC-B37A-62415944B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425"/>
            <a:ext cx="12191695" cy="60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7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872EC1-6E10-4272-831C-20B2488193E2}"/>
              </a:ext>
            </a:extLst>
          </p:cNvPr>
          <p:cNvSpPr txBox="1"/>
          <p:nvPr/>
        </p:nvSpPr>
        <p:spPr>
          <a:xfrm>
            <a:off x="0" y="3984"/>
            <a:ext cx="121916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0" i="0" u="none" strike="noStrike" baseline="0" dirty="0">
                <a:latin typeface="Helvetica" panose="020B0604020202020204" pitchFamily="34" charset="0"/>
              </a:rPr>
              <a:t>Labyrinth seals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2D359-9E7A-47D2-90EC-CC9835080E94}"/>
              </a:ext>
            </a:extLst>
          </p:cNvPr>
          <p:cNvSpPr txBox="1"/>
          <p:nvPr/>
        </p:nvSpPr>
        <p:spPr>
          <a:xfrm>
            <a:off x="-305" y="1685580"/>
            <a:ext cx="121916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A labyrinth seal in its simplest form consists of a series of radial fins forming a restriction to an annular flow of fluid.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For the fluid to pass through the annular restriction it must accelerate.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Just after the restriction the fluid will expand and decelerate with the formation of separation eddies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These turbulent eddies dissipate some of the energy of the flow reducing the pressure.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7707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872EC1-6E10-4272-831C-20B2488193E2}"/>
              </a:ext>
            </a:extLst>
          </p:cNvPr>
          <p:cNvSpPr txBox="1"/>
          <p:nvPr/>
        </p:nvSpPr>
        <p:spPr>
          <a:xfrm>
            <a:off x="0" y="3984"/>
            <a:ext cx="121916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0" i="0" u="none" strike="noStrike" baseline="0" dirty="0">
                <a:latin typeface="Helvetica" panose="020B0604020202020204" pitchFamily="34" charset="0"/>
              </a:rPr>
              <a:t>Labyrinth seals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1D094-9CFD-445C-A6AD-A0922707B6A7}"/>
              </a:ext>
            </a:extLst>
          </p:cNvPr>
          <p:cNvSpPr txBox="1"/>
          <p:nvPr/>
        </p:nvSpPr>
        <p:spPr>
          <a:xfrm>
            <a:off x="305" y="1310257"/>
            <a:ext cx="121916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Labyrinth seals are a non-contact seal that makes a tougher path for contaminants to enter while operating with little or no friction. </a:t>
            </a: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labyrinth rings are made of steel and have two radially arranged labyrinth steps that form a narrow sealing gap with the housing grooves. </a:t>
            </a: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Labyrinth seals allow for some misalignment, high speeds, a wide temperature range, and do not limit axial movement due to thermal expansion.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0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B949971-4B4F-429E-A0D7-948BD3ADD58C}"/>
              </a:ext>
            </a:extLst>
          </p:cNvPr>
          <p:cNvSpPr txBox="1"/>
          <p:nvPr/>
        </p:nvSpPr>
        <p:spPr>
          <a:xfrm>
            <a:off x="306" y="3984"/>
            <a:ext cx="1219169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Introduction</a:t>
            </a:r>
          </a:p>
          <a:p>
            <a:pPr algn="l"/>
            <a:endParaRPr lang="en-GB" sz="4400" dirty="0">
              <a:latin typeface="Helvetica" panose="020B0604020202020204" pitchFamily="34" charset="0"/>
            </a:endParaRPr>
          </a:p>
          <a:p>
            <a:pPr algn="l"/>
            <a:endParaRPr lang="en-GB" sz="4400" b="0" i="0" u="none" strike="noStrike" baseline="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The purpose of a seal is to prevent or limit flow between components.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b="0" i="0" u="none" strike="noStrike" baseline="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Seals are an important aspect of machine design where pressurised fluids must be contained within an area of a machine such as a hydraulic cylinder, contaminants excluded, or lubricants retained.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39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FD98796-D426-4D03-AAA8-AB7D281576D7}"/>
              </a:ext>
            </a:extLst>
          </p:cNvPr>
          <p:cNvSpPr txBox="1"/>
          <p:nvPr/>
        </p:nvSpPr>
        <p:spPr>
          <a:xfrm>
            <a:off x="0" y="3984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Static and Dynamic </a:t>
            </a:r>
            <a:r>
              <a:rPr lang="en-GB" sz="4400" dirty="0">
                <a:latin typeface="Helvetica" panose="020B0604020202020204" pitchFamily="34" charset="0"/>
              </a:rPr>
              <a:t>S</a:t>
            </a:r>
            <a:r>
              <a:rPr lang="en-GB" sz="4400" b="0" i="0" u="none" strike="noStrike" baseline="0" dirty="0">
                <a:latin typeface="Helvetica" panose="020B0604020202020204" pitchFamily="34" charset="0"/>
              </a:rPr>
              <a:t>eals</a:t>
            </a:r>
          </a:p>
          <a:p>
            <a:pPr algn="l"/>
            <a:endParaRPr lang="en-GB" sz="44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en-GB" sz="3200" b="0" i="0" u="none" strike="noStrike" baseline="0" dirty="0">
                <a:latin typeface="Helvetica" panose="020B0604020202020204" pitchFamily="34" charset="0"/>
              </a:rPr>
              <a:t>Seals fall into two general categories.</a:t>
            </a:r>
          </a:p>
          <a:p>
            <a:pPr algn="l"/>
            <a:endParaRPr lang="en-GB" sz="32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en-GB" sz="3200" b="1" i="0" u="none" strike="noStrike" baseline="0" dirty="0">
                <a:latin typeface="Helvetica" panose="020B0604020202020204" pitchFamily="34" charset="0"/>
              </a:rPr>
              <a:t>Static Seals</a:t>
            </a:r>
            <a:r>
              <a:rPr lang="en-GB" sz="3200" dirty="0">
                <a:latin typeface="Helvetica" panose="020B060402020202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where sealing takes place between two surfaces that do no not move relative to each other.</a:t>
            </a:r>
          </a:p>
          <a:p>
            <a:pPr algn="l"/>
            <a:endParaRPr lang="en-GB" sz="32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en-GB" sz="3200" b="1" i="0" u="none" strike="noStrike" baseline="0" dirty="0">
                <a:latin typeface="Helvetica" panose="020B0604020202020204" pitchFamily="34" charset="0"/>
              </a:rPr>
              <a:t>Dynamic Seals</a:t>
            </a:r>
            <a:endParaRPr lang="en-GB" sz="3200" b="0" i="0" u="none" strike="noStrike" baseline="0" dirty="0">
              <a:latin typeface="Helvetic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latin typeface="Helvetica" panose="020B0604020202020204" pitchFamily="34" charset="0"/>
              </a:rPr>
              <a:t>where sealing takes place between two surfaces that move relative to each other by, for example, rotary or reciprocating motion.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73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FD98796-D426-4D03-AAA8-AB7D281576D7}"/>
              </a:ext>
            </a:extLst>
          </p:cNvPr>
          <p:cNvSpPr txBox="1"/>
          <p:nvPr/>
        </p:nvSpPr>
        <p:spPr>
          <a:xfrm>
            <a:off x="0" y="3984"/>
            <a:ext cx="12192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Leakage</a:t>
            </a:r>
          </a:p>
          <a:p>
            <a:pPr algn="ctr"/>
            <a:endParaRPr lang="en-GB" sz="44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en-GB" sz="3200" b="0" i="0" u="none" strike="noStrike" baseline="0" dirty="0">
                <a:latin typeface="Helvetica" panose="020B0604020202020204" pitchFamily="34" charset="0"/>
              </a:rPr>
              <a:t>Any clearance between two components will permit the passage of</a:t>
            </a:r>
          </a:p>
          <a:p>
            <a:pPr algn="l"/>
            <a:r>
              <a:rPr lang="en-GB" sz="3200" b="0" i="0" u="none" strike="noStrike" baseline="0" dirty="0">
                <a:latin typeface="Helvetica" panose="020B0604020202020204" pitchFamily="34" charset="0"/>
              </a:rPr>
              <a:t>fluid molecules in either direction, the direction depending on the pressures and momentum</a:t>
            </a:r>
            <a:r>
              <a:rPr lang="en-GB" sz="3200" dirty="0">
                <a:latin typeface="Helvetica" panose="020B0604020202020204" pitchFamily="34" charset="0"/>
              </a:rPr>
              <a:t> </a:t>
            </a:r>
            <a:r>
              <a:rPr lang="en-GB" sz="3200" b="0" i="0" u="none" strike="noStrike" baseline="0" dirty="0">
                <a:latin typeface="Helvetica" panose="020B0604020202020204" pitchFamily="34" charset="0"/>
              </a:rPr>
              <a:t>associated with the fluid.</a:t>
            </a: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0C2BD-9A0E-4FDB-89BE-8291D94BF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998" y="3133494"/>
            <a:ext cx="6835698" cy="37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9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18E72DB-D1ED-4E71-BCC9-4B694F3F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"/>
            <a:ext cx="12192000" cy="68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8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85D20A6-5EAD-411B-8EF9-100F2339C380}"/>
              </a:ext>
            </a:extLst>
          </p:cNvPr>
          <p:cNvSpPr txBox="1"/>
          <p:nvPr/>
        </p:nvSpPr>
        <p:spPr>
          <a:xfrm>
            <a:off x="1" y="3984"/>
            <a:ext cx="1231290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Considerations in Seal </a:t>
            </a:r>
            <a:r>
              <a:rPr lang="en-GB" sz="4400" dirty="0">
                <a:latin typeface="Helvetica" panose="020B0604020202020204" pitchFamily="34" charset="0"/>
              </a:rPr>
              <a:t>S</a:t>
            </a:r>
            <a:r>
              <a:rPr lang="en-GB" sz="4400" b="0" i="0" u="none" strike="noStrike" baseline="0" dirty="0">
                <a:latin typeface="Helvetica" panose="020B0604020202020204" pitchFamily="34" charset="0"/>
              </a:rPr>
              <a:t>election</a:t>
            </a:r>
          </a:p>
          <a:p>
            <a:pPr algn="ctr"/>
            <a:endParaRPr lang="en-GB" sz="44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en-GB" sz="2400" b="1" i="0" u="none" strike="noStrike" baseline="0" dirty="0">
                <a:latin typeface="Helvetica" panose="020B0604020202020204" pitchFamily="34" charset="0"/>
              </a:rPr>
              <a:t>Some of the considerations in selecting the type of seal include: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the nature of the fluid to be contained or excluded</a:t>
            </a:r>
            <a:endParaRPr lang="en-GB" sz="2400" dirty="0">
              <a:latin typeface="Helvetica" panose="020B0604020202020204" pitchFamily="34" charset="0"/>
            </a:endParaRP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pressure levels either side of the seal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the nature of any relative motion between the seal and mating components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the level of sealing required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operating temperatures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life expectancy, serviceability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total cost.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699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360E180-3547-459E-8124-D7544E92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"/>
            <a:ext cx="12191999" cy="68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2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CC5CE95-AF17-4595-B895-BCD6E88A1993}"/>
              </a:ext>
            </a:extLst>
          </p:cNvPr>
          <p:cNvSpPr txBox="1"/>
          <p:nvPr/>
        </p:nvSpPr>
        <p:spPr>
          <a:xfrm>
            <a:off x="0" y="3984"/>
            <a:ext cx="1219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baseline="0" dirty="0">
                <a:latin typeface="Helvetica" panose="020B0604020202020204" pitchFamily="34" charset="0"/>
              </a:rPr>
              <a:t>O -  </a:t>
            </a:r>
            <a:r>
              <a:rPr lang="en-GB" sz="4400" dirty="0">
                <a:latin typeface="Helvetica" panose="020B0604020202020204" pitchFamily="34" charset="0"/>
              </a:rPr>
              <a:t>R</a:t>
            </a:r>
            <a:r>
              <a:rPr lang="en-GB" sz="4400" b="0" i="0" u="none" strike="noStrike" baseline="0" dirty="0">
                <a:latin typeface="Helvetica" panose="020B0604020202020204" pitchFamily="34" charset="0"/>
              </a:rPr>
              <a:t>ings</a:t>
            </a:r>
          </a:p>
          <a:p>
            <a:pPr algn="l"/>
            <a:endParaRPr lang="en-GB" sz="4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The ‘O’ ring is a simple and versatile type of seal with a wide range of applications for both static and dynamic sealing.</a:t>
            </a:r>
          </a:p>
          <a:p>
            <a:pPr algn="l"/>
            <a:endParaRPr lang="en-GB" sz="2400" b="0" i="0" u="none" strike="noStrike" baseline="0" dirty="0">
              <a:latin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Helvetica" panose="020B0604020202020204" pitchFamily="34" charset="0"/>
              </a:rPr>
              <a:t>An ‘O’ ring seal is a moulded elastomeric ring ‘nipped’ in a cavity in which the seal is located.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C9365-701C-4EB9-9E29-EBCAED59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668" y="3301176"/>
            <a:ext cx="5352586" cy="32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9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1059</Words>
  <Application>Microsoft Office PowerPoint</Application>
  <PresentationFormat>Widescreen</PresentationFormat>
  <Paragraphs>138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Griffiths, Ian</dc:creator>
  <cp:lastModifiedBy>Griffiths, Ian</cp:lastModifiedBy>
  <cp:revision>7</cp:revision>
  <dcterms:created xsi:type="dcterms:W3CDTF">2020-11-19T11:12:14Z</dcterms:created>
  <dcterms:modified xsi:type="dcterms:W3CDTF">2021-01-11T21:17:34Z</dcterms:modified>
</cp:coreProperties>
</file>