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81962-D58B-42BE-8A4C-DB51523C6AF1}" v="142" dt="2021-02-24T12:36:36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ths, Ian" userId="4190e3a3-487d-49e4-a10f-ca39f95e64c1" providerId="ADAL" clId="{19D81962-D58B-42BE-8A4C-DB51523C6AF1}"/>
    <pc:docChg chg="undo custSel modSld modMainMaster">
      <pc:chgData name="Griffiths, Ian" userId="4190e3a3-487d-49e4-a10f-ca39f95e64c1" providerId="ADAL" clId="{19D81962-D58B-42BE-8A4C-DB51523C6AF1}" dt="2021-02-24T12:37:51.145" v="433" actId="2711"/>
      <pc:docMkLst>
        <pc:docMk/>
      </pc:docMkLst>
      <pc:sldChg chg="modSp mod setBg">
        <pc:chgData name="Griffiths, Ian" userId="4190e3a3-487d-49e4-a10f-ca39f95e64c1" providerId="ADAL" clId="{19D81962-D58B-42BE-8A4C-DB51523C6AF1}" dt="2021-02-24T12:37:09.182" v="427" actId="1076"/>
        <pc:sldMkLst>
          <pc:docMk/>
          <pc:sldMk cId="0" sldId="256"/>
        </pc:sldMkLst>
        <pc:spChg chg="mod">
          <ac:chgData name="Griffiths, Ian" userId="4190e3a3-487d-49e4-a10f-ca39f95e64c1" providerId="ADAL" clId="{19D81962-D58B-42BE-8A4C-DB51523C6AF1}" dt="2021-02-24T12:37:00.087" v="424" actId="692"/>
          <ac:spMkLst>
            <pc:docMk/>
            <pc:sldMk cId="0" sldId="256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37:09.182" v="427" actId="1076"/>
          <ac:spMkLst>
            <pc:docMk/>
            <pc:sldMk cId="0" sldId="256"/>
            <ac:spMk id="3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37:06.173" v="426" actId="1076"/>
          <ac:picMkLst>
            <pc:docMk/>
            <pc:sldMk cId="0" sldId="256"/>
            <ac:picMk id="4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37:35.333" v="432" actId="1076"/>
        <pc:sldMkLst>
          <pc:docMk/>
          <pc:sldMk cId="0" sldId="257"/>
        </pc:sldMkLst>
        <pc:spChg chg="mod">
          <ac:chgData name="Griffiths, Ian" userId="4190e3a3-487d-49e4-a10f-ca39f95e64c1" providerId="ADAL" clId="{19D81962-D58B-42BE-8A4C-DB51523C6AF1}" dt="2021-02-24T12:22:17.823" v="272" actId="207"/>
          <ac:spMkLst>
            <pc:docMk/>
            <pc:sldMk cId="0" sldId="257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37:35.333" v="432" actId="1076"/>
          <ac:spMkLst>
            <pc:docMk/>
            <pc:sldMk cId="0" sldId="257"/>
            <ac:spMk id="6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2:22.446" v="274" actId="14100"/>
          <ac:picMkLst>
            <pc:docMk/>
            <pc:sldMk cId="0" sldId="257"/>
            <ac:picMk id="4" creationId="{00000000-0000-0000-0000-000000000000}"/>
          </ac:picMkLst>
        </pc:picChg>
      </pc:sldChg>
      <pc:sldChg chg="addSp delSp modSp mod">
        <pc:chgData name="Griffiths, Ian" userId="4190e3a3-487d-49e4-a10f-ca39f95e64c1" providerId="ADAL" clId="{19D81962-D58B-42BE-8A4C-DB51523C6AF1}" dt="2021-02-24T12:20:57.171" v="251" actId="14100"/>
        <pc:sldMkLst>
          <pc:docMk/>
          <pc:sldMk cId="0" sldId="258"/>
        </pc:sldMkLst>
        <pc:spChg chg="add del mod">
          <ac:chgData name="Griffiths, Ian" userId="4190e3a3-487d-49e4-a10f-ca39f95e64c1" providerId="ADAL" clId="{19D81962-D58B-42BE-8A4C-DB51523C6AF1}" dt="2021-02-24T12:20:53.765" v="249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0:42.473" v="245" actId="14100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Griffiths, Ian" userId="4190e3a3-487d-49e4-a10f-ca39f95e64c1" providerId="ADAL" clId="{19D81962-D58B-42BE-8A4C-DB51523C6AF1}" dt="2021-02-24T11:45:55.641" v="197" actId="478"/>
          <ac:spMkLst>
            <pc:docMk/>
            <pc:sldMk cId="0" sldId="258"/>
            <ac:spMk id="6" creationId="{AC06D254-B5D8-4C6C-8DD2-DD4D284F223D}"/>
          </ac:spMkLst>
        </pc:spChg>
        <pc:picChg chg="mod">
          <ac:chgData name="Griffiths, Ian" userId="4190e3a3-487d-49e4-a10f-ca39f95e64c1" providerId="ADAL" clId="{19D81962-D58B-42BE-8A4C-DB51523C6AF1}" dt="2021-02-24T12:20:57.171" v="251" actId="14100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21:53.098" v="267" actId="1076"/>
        <pc:sldMkLst>
          <pc:docMk/>
          <pc:sldMk cId="0" sldId="259"/>
        </pc:sldMkLst>
        <pc:spChg chg="mod">
          <ac:chgData name="Griffiths, Ian" userId="4190e3a3-487d-49e4-a10f-ca39f95e64c1" providerId="ADAL" clId="{19D81962-D58B-42BE-8A4C-DB51523C6AF1}" dt="2021-02-24T12:21:04.268" v="254" actId="27636"/>
          <ac:spMkLst>
            <pc:docMk/>
            <pc:sldMk cId="0" sldId="259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1:41.445" v="265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1:53.098" v="267" actId="1076"/>
          <ac:spMkLst>
            <pc:docMk/>
            <pc:sldMk cId="0" sldId="259"/>
            <ac:spMk id="4" creationId="{00000000-0000-0000-0000-000000000000}"/>
          </ac:spMkLst>
        </pc:spChg>
      </pc:sldChg>
      <pc:sldChg chg="modSp mod">
        <pc:chgData name="Griffiths, Ian" userId="4190e3a3-487d-49e4-a10f-ca39f95e64c1" providerId="ADAL" clId="{19D81962-D58B-42BE-8A4C-DB51523C6AF1}" dt="2021-02-24T12:22:36.623" v="276" actId="14100"/>
        <pc:sldMkLst>
          <pc:docMk/>
          <pc:sldMk cId="0" sldId="260"/>
        </pc:sldMkLst>
        <pc:spChg chg="mod">
          <ac:chgData name="Griffiths, Ian" userId="4190e3a3-487d-49e4-a10f-ca39f95e64c1" providerId="ADAL" clId="{19D81962-D58B-42BE-8A4C-DB51523C6AF1}" dt="2021-02-24T11:46:52.964" v="214" actId="207"/>
          <ac:spMkLst>
            <pc:docMk/>
            <pc:sldMk cId="0" sldId="260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2:33.269" v="275" actId="1076"/>
          <ac:spMkLst>
            <pc:docMk/>
            <pc:sldMk cId="0" sldId="260"/>
            <ac:spMk id="4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2:36.623" v="276" actId="14100"/>
          <ac:picMkLst>
            <pc:docMk/>
            <pc:sldMk cId="0" sldId="260"/>
            <ac:picMk id="3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22:51.855" v="278" actId="1076"/>
        <pc:sldMkLst>
          <pc:docMk/>
          <pc:sldMk cId="0" sldId="261"/>
        </pc:sldMkLst>
        <pc:spChg chg="mod">
          <ac:chgData name="Griffiths, Ian" userId="4190e3a3-487d-49e4-a10f-ca39f95e64c1" providerId="ADAL" clId="{19D81962-D58B-42BE-8A4C-DB51523C6AF1}" dt="2021-02-24T12:19:34.804" v="227" actId="207"/>
          <ac:spMkLst>
            <pc:docMk/>
            <pc:sldMk cId="0" sldId="261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0:08.168" v="238" actId="1076"/>
          <ac:spMkLst>
            <pc:docMk/>
            <pc:sldMk cId="0" sldId="261"/>
            <ac:spMk id="5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2:51.855" v="278" actId="1076"/>
          <ac:picMkLst>
            <pc:docMk/>
            <pc:sldMk cId="0" sldId="261"/>
            <ac:picMk id="3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23:33.918" v="291" actId="33524"/>
        <pc:sldMkLst>
          <pc:docMk/>
          <pc:sldMk cId="0" sldId="262"/>
        </pc:sldMkLst>
        <pc:spChg chg="mod">
          <ac:chgData name="Griffiths, Ian" userId="4190e3a3-487d-49e4-a10f-ca39f95e64c1" providerId="ADAL" clId="{19D81962-D58B-42BE-8A4C-DB51523C6AF1}" dt="2021-02-24T12:23:03.903" v="283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3:33.918" v="291" actId="33524"/>
          <ac:spMkLst>
            <pc:docMk/>
            <pc:sldMk cId="0" sldId="262"/>
            <ac:spMk id="4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3:14.771" v="288" actId="14100"/>
          <ac:picMkLst>
            <pc:docMk/>
            <pc:sldMk cId="0" sldId="262"/>
            <ac:picMk id="3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25:40.499" v="326" actId="14100"/>
        <pc:sldMkLst>
          <pc:docMk/>
          <pc:sldMk cId="0" sldId="263"/>
        </pc:sldMkLst>
        <pc:spChg chg="mod">
          <ac:chgData name="Griffiths, Ian" userId="4190e3a3-487d-49e4-a10f-ca39f95e64c1" providerId="ADAL" clId="{19D81962-D58B-42BE-8A4C-DB51523C6AF1}" dt="2021-02-24T12:25:40.499" v="326" actId="14100"/>
          <ac:spMkLst>
            <pc:docMk/>
            <pc:sldMk cId="0" sldId="263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4:11.129" v="302" actId="1076"/>
          <ac:spMkLst>
            <pc:docMk/>
            <pc:sldMk cId="0" sldId="263"/>
            <ac:spMk id="4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4:17.481" v="306" actId="1076"/>
          <ac:picMkLst>
            <pc:docMk/>
            <pc:sldMk cId="0" sldId="263"/>
            <ac:picMk id="3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26:11.296" v="333" actId="14100"/>
        <pc:sldMkLst>
          <pc:docMk/>
          <pc:sldMk cId="0" sldId="264"/>
        </pc:sldMkLst>
        <pc:spChg chg="mod">
          <ac:chgData name="Griffiths, Ian" userId="4190e3a3-487d-49e4-a10f-ca39f95e64c1" providerId="ADAL" clId="{19D81962-D58B-42BE-8A4C-DB51523C6AF1}" dt="2021-02-24T12:26:11.296" v="333" actId="14100"/>
          <ac:spMkLst>
            <pc:docMk/>
            <pc:sldMk cId="0" sldId="264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6:04.393" v="332" actId="12"/>
          <ac:spMkLst>
            <pc:docMk/>
            <pc:sldMk cId="0" sldId="264"/>
            <ac:spMk id="4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5:48.310" v="327" actId="1076"/>
          <ac:picMkLst>
            <pc:docMk/>
            <pc:sldMk cId="0" sldId="264"/>
            <ac:picMk id="3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25:00.327" v="321" actId="14100"/>
        <pc:sldMkLst>
          <pc:docMk/>
          <pc:sldMk cId="0" sldId="265"/>
        </pc:sldMkLst>
        <pc:spChg chg="mod">
          <ac:chgData name="Griffiths, Ian" userId="4190e3a3-487d-49e4-a10f-ca39f95e64c1" providerId="ADAL" clId="{19D81962-D58B-42BE-8A4C-DB51523C6AF1}" dt="2021-02-24T12:24:38.465" v="314" actId="207"/>
          <ac:spMkLst>
            <pc:docMk/>
            <pc:sldMk cId="0" sldId="265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4:58.622" v="320" actId="1076"/>
          <ac:spMkLst>
            <pc:docMk/>
            <pc:sldMk cId="0" sldId="265"/>
            <ac:spMk id="3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5:00.327" v="321" actId="14100"/>
          <ac:picMkLst>
            <pc:docMk/>
            <pc:sldMk cId="0" sldId="265"/>
            <ac:picMk id="4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26:50.890" v="350" actId="27636"/>
        <pc:sldMkLst>
          <pc:docMk/>
          <pc:sldMk cId="0" sldId="266"/>
        </pc:sldMkLst>
        <pc:spChg chg="mod">
          <ac:chgData name="Griffiths, Ian" userId="4190e3a3-487d-49e4-a10f-ca39f95e64c1" providerId="ADAL" clId="{19D81962-D58B-42BE-8A4C-DB51523C6AF1}" dt="2021-02-24T12:26:27.943" v="339" actId="207"/>
          <ac:spMkLst>
            <pc:docMk/>
            <pc:sldMk cId="0" sldId="266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6:50.890" v="350" actId="27636"/>
          <ac:spMkLst>
            <pc:docMk/>
            <pc:sldMk cId="0" sldId="266"/>
            <ac:spMk id="4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6:35.191" v="343" actId="1076"/>
          <ac:picMkLst>
            <pc:docMk/>
            <pc:sldMk cId="0" sldId="266"/>
            <ac:picMk id="3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37:51.145" v="433" actId="2711"/>
        <pc:sldMkLst>
          <pc:docMk/>
          <pc:sldMk cId="0" sldId="267"/>
        </pc:sldMkLst>
        <pc:spChg chg="mod">
          <ac:chgData name="Griffiths, Ian" userId="4190e3a3-487d-49e4-a10f-ca39f95e64c1" providerId="ADAL" clId="{19D81962-D58B-42BE-8A4C-DB51523C6AF1}" dt="2021-02-24T12:28:05.514" v="373" actId="207"/>
          <ac:spMkLst>
            <pc:docMk/>
            <pc:sldMk cId="0" sldId="267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37:51.145" v="433" actId="2711"/>
          <ac:spMkLst>
            <pc:docMk/>
            <pc:sldMk cId="0" sldId="267"/>
            <ac:spMk id="4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8:14.527" v="376" actId="14100"/>
          <ac:picMkLst>
            <pc:docMk/>
            <pc:sldMk cId="0" sldId="267"/>
            <ac:picMk id="3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27:49.320" v="367" actId="1076"/>
        <pc:sldMkLst>
          <pc:docMk/>
          <pc:sldMk cId="0" sldId="268"/>
        </pc:sldMkLst>
        <pc:spChg chg="mod">
          <ac:chgData name="Griffiths, Ian" userId="4190e3a3-487d-49e4-a10f-ca39f95e64c1" providerId="ADAL" clId="{19D81962-D58B-42BE-8A4C-DB51523C6AF1}" dt="2021-02-24T12:27:05.982" v="356" actId="207"/>
          <ac:spMkLst>
            <pc:docMk/>
            <pc:sldMk cId="0" sldId="268"/>
            <ac:spMk id="3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27:45.498" v="366" actId="12"/>
          <ac:spMkLst>
            <pc:docMk/>
            <pc:sldMk cId="0" sldId="268"/>
            <ac:spMk id="14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27:49.320" v="367" actId="1076"/>
          <ac:picMkLst>
            <pc:docMk/>
            <pc:sldMk cId="0" sldId="268"/>
            <ac:picMk id="13" creationId="{00000000-0000-0000-0000-000000000000}"/>
          </ac:picMkLst>
        </pc:picChg>
      </pc:sldChg>
      <pc:sldChg chg="modSp mod">
        <pc:chgData name="Griffiths, Ian" userId="4190e3a3-487d-49e4-a10f-ca39f95e64c1" providerId="ADAL" clId="{19D81962-D58B-42BE-8A4C-DB51523C6AF1}" dt="2021-02-24T12:30:21.805" v="405" actId="1076"/>
        <pc:sldMkLst>
          <pc:docMk/>
          <pc:sldMk cId="0" sldId="269"/>
        </pc:sldMkLst>
        <pc:spChg chg="mod">
          <ac:chgData name="Griffiths, Ian" userId="4190e3a3-487d-49e4-a10f-ca39f95e64c1" providerId="ADAL" clId="{19D81962-D58B-42BE-8A4C-DB51523C6AF1}" dt="2021-02-24T12:28:56.398" v="386" actId="207"/>
          <ac:spMkLst>
            <pc:docMk/>
            <pc:sldMk cId="0" sldId="269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30:21.805" v="405" actId="1076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Griffiths, Ian" userId="4190e3a3-487d-49e4-a10f-ca39f95e64c1" providerId="ADAL" clId="{19D81962-D58B-42BE-8A4C-DB51523C6AF1}" dt="2021-02-24T12:30:13.869" v="404" actId="1076"/>
        <pc:sldMkLst>
          <pc:docMk/>
          <pc:sldMk cId="0" sldId="270"/>
        </pc:sldMkLst>
        <pc:spChg chg="mod">
          <ac:chgData name="Griffiths, Ian" userId="4190e3a3-487d-49e4-a10f-ca39f95e64c1" providerId="ADAL" clId="{19D81962-D58B-42BE-8A4C-DB51523C6AF1}" dt="2021-02-24T12:29:34.254" v="396" actId="207"/>
          <ac:spMkLst>
            <pc:docMk/>
            <pc:sldMk cId="0" sldId="270"/>
            <ac:spMk id="2" creationId="{00000000-0000-0000-0000-000000000000}"/>
          </ac:spMkLst>
        </pc:spChg>
        <pc:spChg chg="mod">
          <ac:chgData name="Griffiths, Ian" userId="4190e3a3-487d-49e4-a10f-ca39f95e64c1" providerId="ADAL" clId="{19D81962-D58B-42BE-8A4C-DB51523C6AF1}" dt="2021-02-24T12:30:13.869" v="404" actId="1076"/>
          <ac:spMkLst>
            <pc:docMk/>
            <pc:sldMk cId="0" sldId="270"/>
            <ac:spMk id="3" creationId="{00000000-0000-0000-0000-000000000000}"/>
          </ac:spMkLst>
        </pc:spChg>
      </pc:sldChg>
      <pc:sldChg chg="modSp mod">
        <pc:chgData name="Griffiths, Ian" userId="4190e3a3-487d-49e4-a10f-ca39f95e64c1" providerId="ADAL" clId="{19D81962-D58B-42BE-8A4C-DB51523C6AF1}" dt="2021-02-24T12:30:50.332" v="418" actId="1076"/>
        <pc:sldMkLst>
          <pc:docMk/>
          <pc:sldMk cId="0" sldId="271"/>
        </pc:sldMkLst>
        <pc:spChg chg="mod">
          <ac:chgData name="Griffiths, Ian" userId="4190e3a3-487d-49e4-a10f-ca39f95e64c1" providerId="ADAL" clId="{19D81962-D58B-42BE-8A4C-DB51523C6AF1}" dt="2021-02-24T12:30:42.038" v="412" actId="207"/>
          <ac:spMkLst>
            <pc:docMk/>
            <pc:sldMk cId="0" sldId="271"/>
            <ac:spMk id="2" creationId="{00000000-0000-0000-0000-000000000000}"/>
          </ac:spMkLst>
        </pc:spChg>
        <pc:picChg chg="mod">
          <ac:chgData name="Griffiths, Ian" userId="4190e3a3-487d-49e4-a10f-ca39f95e64c1" providerId="ADAL" clId="{19D81962-D58B-42BE-8A4C-DB51523C6AF1}" dt="2021-02-24T12:30:50.332" v="418" actId="1076"/>
          <ac:picMkLst>
            <pc:docMk/>
            <pc:sldMk cId="0" sldId="271"/>
            <ac:picMk id="4" creationId="{00000000-0000-0000-0000-000000000000}"/>
          </ac:picMkLst>
        </pc:picChg>
      </pc:sldChg>
      <pc:sldMasterChg chg="setBg modSldLayout">
        <pc:chgData name="Griffiths, Ian" userId="4190e3a3-487d-49e4-a10f-ca39f95e64c1" providerId="ADAL" clId="{19D81962-D58B-42BE-8A4C-DB51523C6AF1}" dt="2021-02-24T11:44:10.803" v="168"/>
        <pc:sldMasterMkLst>
          <pc:docMk/>
          <pc:sldMasterMk cId="0" sldId="2147483696"/>
        </pc:sldMasterMkLst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697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698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699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700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701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702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703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704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705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706"/>
          </pc:sldLayoutMkLst>
        </pc:sldLayoutChg>
        <pc:sldLayoutChg chg="setBg">
          <pc:chgData name="Griffiths, Ian" userId="4190e3a3-487d-49e4-a10f-ca39f95e64c1" providerId="ADAL" clId="{19D81962-D58B-42BE-8A4C-DB51523C6AF1}" dt="2021-02-24T11:44:10.803" v="168"/>
          <pc:sldLayoutMkLst>
            <pc:docMk/>
            <pc:sldMasterMk cId="0" sldId="2147483696"/>
            <pc:sldLayoutMk cId="0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BEC5-5A97-41B0-9E85-2E23D75F671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9EFE9-239F-4CF0-B259-D7B115DE3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EFE9-239F-4CF0-B259-D7B115DE3A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EFE9-239F-4CF0-B259-D7B115DE3A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EFE9-239F-4CF0-B259-D7B115DE3A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 careful to remove and store the shims as they are critical to the reassembly.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EFE9-239F-4CF0-B259-D7B115DE3A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35000">
              <a:schemeClr val="bg2">
                <a:tint val="83000"/>
                <a:satMod val="320000"/>
              </a:schemeClr>
            </a:gs>
            <a:gs pos="67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97BA74-E88A-4C0A-AD03-AAE26D1B1FAF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67B3A-06D2-47CD-9964-46DD1E9D946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GB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Mechanical Seal </a:t>
            </a:r>
            <a:br>
              <a:rPr lang="en-GB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</a:rPr>
            </a:br>
            <a:r>
              <a:rPr lang="en-GB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Replacement</a:t>
            </a:r>
            <a:endParaRPr lang="en-US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13" y="2454315"/>
            <a:ext cx="4534794" cy="17526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+mj-lt"/>
              </a:rPr>
              <a:t>Case Study:</a:t>
            </a:r>
          </a:p>
          <a:p>
            <a:pPr algn="l"/>
            <a:endParaRPr lang="en-GB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+mj-lt"/>
              </a:rPr>
              <a:t>4” centrifugal effluent pump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ug 11 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454315"/>
            <a:ext cx="3455807" cy="3172549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906464"/>
          </a:xfrm>
        </p:spPr>
        <p:txBody>
          <a:bodyPr>
            <a:normAutofit/>
          </a:bodyPr>
          <a:lstStyle/>
          <a:p>
            <a:pPr algn="ctr"/>
            <a:r>
              <a:rPr lang="en-GB" sz="4500" dirty="0">
                <a:solidFill>
                  <a:schemeClr val="tx1"/>
                </a:solidFill>
              </a:rPr>
              <a:t>THE SEAL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033994"/>
            <a:ext cx="9144000" cy="1824006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GB" dirty="0">
                <a:latin typeface="+mj-lt"/>
              </a:rPr>
              <a:t>Different face materials depending on manufacturer.</a:t>
            </a:r>
          </a:p>
          <a:p>
            <a:pPr>
              <a:buClrTx/>
            </a:pPr>
            <a:r>
              <a:rPr lang="en-GB" dirty="0">
                <a:latin typeface="+mj-lt"/>
              </a:rPr>
              <a:t>Removal requires access  to the back of the pump body.</a:t>
            </a:r>
          </a:p>
          <a:p>
            <a:pPr>
              <a:buClrTx/>
            </a:pPr>
            <a:r>
              <a:rPr lang="en-GB" dirty="0">
                <a:latin typeface="+mj-lt"/>
              </a:rPr>
              <a:t>When replacing, the seal should be set on sealant or grease to form a watertight seal.</a:t>
            </a:r>
          </a:p>
          <a:p>
            <a:pPr>
              <a:buClrTx/>
            </a:pPr>
            <a:r>
              <a:rPr lang="en-GB" dirty="0">
                <a:latin typeface="+mj-lt"/>
              </a:rPr>
              <a:t>Take care not to damage the face of the seal.</a:t>
            </a:r>
          </a:p>
        </p:txBody>
      </p:sp>
      <p:pic>
        <p:nvPicPr>
          <p:cNvPr id="3" name="Picture 2" descr="aug 11 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620688"/>
            <a:ext cx="6572296" cy="387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0"/>
            <a:ext cx="9144000" cy="68218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SEAL 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000636"/>
            <a:ext cx="9144000" cy="1857364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GB" dirty="0">
                <a:latin typeface="+mj-lt"/>
              </a:rPr>
              <a:t>Care must be taken with the face of the seal as it is very brittle.</a:t>
            </a:r>
          </a:p>
          <a:p>
            <a:pPr>
              <a:buClrTx/>
            </a:pPr>
            <a:r>
              <a:rPr lang="en-GB" dirty="0">
                <a:latin typeface="+mj-lt"/>
              </a:rPr>
              <a:t>Woodruff key to be removed and checked for wear.</a:t>
            </a:r>
          </a:p>
          <a:p>
            <a:pPr>
              <a:buClrTx/>
            </a:pPr>
            <a:r>
              <a:rPr lang="en-GB" dirty="0">
                <a:latin typeface="+mj-lt"/>
              </a:rPr>
              <a:t>When replacing care must be taken to keep square.</a:t>
            </a:r>
          </a:p>
          <a:p>
            <a:pPr>
              <a:buClrTx/>
            </a:pPr>
            <a:r>
              <a:rPr lang="en-GB" dirty="0">
                <a:latin typeface="+mj-lt"/>
              </a:rPr>
              <a:t>This part of the seal should also be fitted with sealant or grease.</a:t>
            </a:r>
          </a:p>
        </p:txBody>
      </p:sp>
      <p:pic>
        <p:nvPicPr>
          <p:cNvPr id="3" name="Picture 2" descr="aug 11 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380" y="980728"/>
            <a:ext cx="8075240" cy="34528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REFITTING THE ROTOR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5888196"/>
            <a:ext cx="9144000" cy="79208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GB" dirty="0">
                <a:latin typeface="+mj-lt"/>
              </a:rPr>
              <a:t>When refitting the rotor a seal must be made on the bolt.</a:t>
            </a:r>
          </a:p>
          <a:p>
            <a:pPr>
              <a:buClrTx/>
              <a:buNone/>
            </a:pPr>
            <a:endParaRPr lang="en-US" dirty="0"/>
          </a:p>
        </p:txBody>
      </p:sp>
      <p:pic>
        <p:nvPicPr>
          <p:cNvPr id="13" name="Picture 12" descr="aug 11 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55615"/>
            <a:ext cx="7920879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299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REASSEMBLY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286388"/>
            <a:ext cx="9144000" cy="1571612"/>
          </a:xfrm>
        </p:spPr>
        <p:txBody>
          <a:bodyPr/>
          <a:lstStyle/>
          <a:p>
            <a:pPr>
              <a:buClrTx/>
            </a:pPr>
            <a:r>
              <a:rPr lang="en-GB" dirty="0">
                <a:latin typeface="+mj-lt"/>
              </a:rPr>
              <a:t>Check the valves.</a:t>
            </a:r>
          </a:p>
          <a:p>
            <a:pPr>
              <a:buClrTx/>
            </a:pPr>
            <a:r>
              <a:rPr lang="en-GB" dirty="0">
                <a:latin typeface="+mj-lt"/>
              </a:rPr>
              <a:t>Clean the body seal faces.</a:t>
            </a:r>
          </a:p>
          <a:p>
            <a:pPr>
              <a:buClrTx/>
            </a:pPr>
            <a:r>
              <a:rPr lang="en-GB" dirty="0">
                <a:latin typeface="+mj-lt"/>
              </a:rPr>
              <a:t>Check the body seal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aug 11 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59621"/>
            <a:ext cx="7992888" cy="39901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02"/>
            <a:ext cx="9143999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LEAK TESTING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35" y="2348880"/>
            <a:ext cx="9143999" cy="3538542"/>
          </a:xfrm>
        </p:spPr>
        <p:txBody>
          <a:bodyPr/>
          <a:lstStyle/>
          <a:p>
            <a:pPr>
              <a:buClrTx/>
            </a:pPr>
            <a:r>
              <a:rPr lang="en-GB" dirty="0">
                <a:latin typeface="+mj-lt"/>
              </a:rPr>
              <a:t>Fill the pump.</a:t>
            </a:r>
          </a:p>
          <a:p>
            <a:pPr>
              <a:buClrTx/>
            </a:pPr>
            <a:r>
              <a:rPr lang="en-GB" dirty="0">
                <a:latin typeface="+mj-lt"/>
              </a:rPr>
              <a:t>Bleed the air</a:t>
            </a:r>
          </a:p>
          <a:p>
            <a:pPr>
              <a:buClrTx/>
            </a:pPr>
            <a:r>
              <a:rPr lang="en-GB" dirty="0">
                <a:latin typeface="+mj-lt"/>
              </a:rPr>
              <a:t>Static test</a:t>
            </a:r>
          </a:p>
          <a:p>
            <a:pPr>
              <a:buClrTx/>
            </a:pPr>
            <a:r>
              <a:rPr lang="en-GB" dirty="0">
                <a:latin typeface="+mj-lt"/>
              </a:rPr>
              <a:t>Run the pump</a:t>
            </a:r>
          </a:p>
          <a:p>
            <a:pPr>
              <a:buClrTx/>
            </a:pPr>
            <a:r>
              <a:rPr lang="en-GB" dirty="0">
                <a:latin typeface="+mj-lt"/>
              </a:rPr>
              <a:t>Final commissioning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3252790"/>
          </a:xfrm>
        </p:spPr>
        <p:txBody>
          <a:bodyPr/>
          <a:lstStyle/>
          <a:p>
            <a:pPr>
              <a:buClrTx/>
            </a:pPr>
            <a:r>
              <a:rPr lang="en-GB" dirty="0">
                <a:latin typeface="+mj-lt"/>
              </a:rPr>
              <a:t>Were possible read the manual first</a:t>
            </a:r>
          </a:p>
          <a:p>
            <a:pPr>
              <a:buClrTx/>
            </a:pPr>
            <a:r>
              <a:rPr lang="en-GB" dirty="0">
                <a:latin typeface="+mj-lt"/>
              </a:rPr>
              <a:t>Always check the new parts before commencement</a:t>
            </a:r>
          </a:p>
          <a:p>
            <a:pPr>
              <a:buClrTx/>
            </a:pPr>
            <a:r>
              <a:rPr lang="en-GB" dirty="0">
                <a:latin typeface="+mj-lt"/>
              </a:rPr>
              <a:t>Keep safe</a:t>
            </a:r>
          </a:p>
          <a:p>
            <a:pPr>
              <a:buClrTx/>
            </a:pPr>
            <a:r>
              <a:rPr lang="en-GB" dirty="0">
                <a:latin typeface="+mj-lt"/>
              </a:rPr>
              <a:t>Keep others safe</a:t>
            </a:r>
          </a:p>
          <a:p>
            <a:pPr>
              <a:buClrTx/>
            </a:pPr>
            <a:r>
              <a:rPr lang="en-GB" dirty="0">
                <a:latin typeface="+mj-lt"/>
              </a:rPr>
              <a:t>Work clean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JOB WELL DONE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ug 11 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1580" y="1412776"/>
            <a:ext cx="7560840" cy="43335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69"/>
            <a:ext cx="9144000" cy="557194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SAFETY FIRST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5585202"/>
            <a:ext cx="9121540" cy="1268760"/>
          </a:xfrm>
        </p:spPr>
        <p:txBody>
          <a:bodyPr>
            <a:noAutofit/>
          </a:bodyPr>
          <a:lstStyle/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Local isolation or remote isolation.</a:t>
            </a: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Different drive sources for the pump  can vary but all can be isolated. </a:t>
            </a:r>
            <a:endParaRPr lang="en-US" sz="2600" dirty="0">
              <a:latin typeface="+mj-lt"/>
            </a:endParaRPr>
          </a:p>
        </p:txBody>
      </p:sp>
      <p:pic>
        <p:nvPicPr>
          <p:cNvPr id="4" name="Picture 3" descr="aug 11 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424936" cy="454371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PPE (PERSONAL PROTECTIVE EQUIPMENT)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49162"/>
          </a:xfrm>
        </p:spPr>
        <p:txBody>
          <a:bodyPr/>
          <a:lstStyle/>
          <a:p>
            <a:pPr>
              <a:buClrTx/>
            </a:pPr>
            <a:r>
              <a:rPr lang="en-GB" dirty="0">
                <a:latin typeface="+mj-lt"/>
              </a:rPr>
              <a:t>Gloves</a:t>
            </a:r>
          </a:p>
          <a:p>
            <a:pPr>
              <a:buClrTx/>
            </a:pPr>
            <a:r>
              <a:rPr lang="en-GB" dirty="0">
                <a:latin typeface="+mj-lt"/>
              </a:rPr>
              <a:t>Goggles</a:t>
            </a:r>
          </a:p>
          <a:p>
            <a:pPr>
              <a:buClrTx/>
            </a:pPr>
            <a:r>
              <a:rPr lang="en-GB" dirty="0">
                <a:latin typeface="+mj-lt"/>
              </a:rPr>
              <a:t>Safety boots</a:t>
            </a:r>
          </a:p>
          <a:p>
            <a:pPr>
              <a:buClrTx/>
            </a:pPr>
            <a:r>
              <a:rPr lang="en-GB" dirty="0">
                <a:latin typeface="+mj-lt"/>
              </a:rPr>
              <a:t>Hi-Vis                        Situation dependant</a:t>
            </a:r>
          </a:p>
          <a:p>
            <a:pPr>
              <a:buClrTx/>
            </a:pPr>
            <a:r>
              <a:rPr lang="en-GB" dirty="0">
                <a:latin typeface="+mj-lt"/>
              </a:rPr>
              <a:t>Ear defenders          </a:t>
            </a:r>
            <a:r>
              <a:rPr lang="en-GB" dirty="0" err="1">
                <a:latin typeface="+mj-lt"/>
              </a:rPr>
              <a:t>ie</a:t>
            </a:r>
            <a:r>
              <a:rPr lang="en-GB" dirty="0">
                <a:latin typeface="+mj-lt"/>
              </a:rPr>
              <a:t>; ships engine room</a:t>
            </a:r>
          </a:p>
          <a:p>
            <a:pPr>
              <a:buClrTx/>
            </a:pPr>
            <a:r>
              <a:rPr lang="en-GB" dirty="0">
                <a:latin typeface="+mj-lt"/>
              </a:rPr>
              <a:t>Hard hat</a:t>
            </a:r>
          </a:p>
          <a:p>
            <a:pPr>
              <a:buClrTx/>
            </a:pPr>
            <a:r>
              <a:rPr lang="en-GB" dirty="0">
                <a:latin typeface="+mj-lt"/>
              </a:rPr>
              <a:t>Cloths peg</a:t>
            </a:r>
          </a:p>
          <a:p>
            <a:pPr>
              <a:buClrTx/>
            </a:pPr>
            <a:endParaRPr lang="en-GB" dirty="0">
              <a:latin typeface="+mj-lt"/>
            </a:endParaRPr>
          </a:p>
        </p:txBody>
      </p:sp>
      <p:sp>
        <p:nvSpPr>
          <p:cNvPr id="4" name="Right Brace 3"/>
          <p:cNvSpPr/>
          <p:nvPr/>
        </p:nvSpPr>
        <p:spPr>
          <a:xfrm flipH="1">
            <a:off x="2627784" y="1916832"/>
            <a:ext cx="45719" cy="2290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761"/>
            <a:ext cx="9144000" cy="59792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CLEANING, FLUSHING THE PUMP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7486"/>
            <a:ext cx="9144000" cy="1770514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sz="2400" dirty="0">
                <a:latin typeface="+mj-lt"/>
              </a:rPr>
              <a:t>Contamination risk from fluids.</a:t>
            </a:r>
          </a:p>
          <a:p>
            <a:pPr>
              <a:buClrTx/>
            </a:pPr>
            <a:r>
              <a:rPr lang="en-GB" sz="2400" dirty="0">
                <a:latin typeface="+mj-lt"/>
              </a:rPr>
              <a:t>Diesel (Dermatitis).</a:t>
            </a:r>
          </a:p>
          <a:p>
            <a:pPr>
              <a:buClrTx/>
            </a:pPr>
            <a:r>
              <a:rPr lang="en-GB" sz="2400" dirty="0">
                <a:latin typeface="+mj-lt"/>
              </a:rPr>
              <a:t>Chemical (Corrosive)</a:t>
            </a:r>
          </a:p>
          <a:p>
            <a:pPr>
              <a:buClrTx/>
            </a:pPr>
            <a:r>
              <a:rPr lang="en-GB" sz="2400" dirty="0">
                <a:latin typeface="+mj-lt"/>
              </a:rPr>
              <a:t>Effluent (Biological)</a:t>
            </a:r>
          </a:p>
          <a:p>
            <a:pPr>
              <a:buClrTx/>
            </a:pPr>
            <a:endParaRPr lang="en-US" sz="2400" dirty="0">
              <a:latin typeface="+mj-lt"/>
            </a:endParaRPr>
          </a:p>
        </p:txBody>
      </p:sp>
      <p:pic>
        <p:nvPicPr>
          <p:cNvPr id="4" name="Picture 3" descr="aug 11 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48" y="764704"/>
            <a:ext cx="8136904" cy="42484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dirty="0">
                <a:solidFill>
                  <a:schemeClr val="tx1"/>
                </a:solidFill>
              </a:rPr>
              <a:t>DISASSEMBLY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42" y="5583512"/>
            <a:ext cx="9144000" cy="1252526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GB" dirty="0">
                <a:latin typeface="+mj-lt"/>
              </a:rPr>
              <a:t>Once open, not all pumps look the same. Different purpose, different type.</a:t>
            </a:r>
          </a:p>
          <a:p>
            <a:pPr>
              <a:buClrTx/>
            </a:pPr>
            <a:r>
              <a:rPr lang="en-GB" dirty="0">
                <a:latin typeface="+mj-lt"/>
              </a:rPr>
              <a:t>Here a stator plate is fitted for maceration effect.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3" name="Picture 2" descr="aug 11 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42" y="980728"/>
            <a:ext cx="7968358" cy="403244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STATOR REMOVAL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819566"/>
            <a:ext cx="9144000" cy="82389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GB" dirty="0">
                <a:latin typeface="+mj-lt"/>
              </a:rPr>
              <a:t>Once the stator plate is  removed the basic function is the same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aug 11 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64" y="836712"/>
            <a:ext cx="836327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ROTOR REMOVAL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GB" dirty="0">
                <a:latin typeface="+mj-lt"/>
              </a:rPr>
              <a:t>Locking the shaft.</a:t>
            </a:r>
          </a:p>
          <a:p>
            <a:pPr>
              <a:buClrTx/>
            </a:pPr>
            <a:r>
              <a:rPr lang="en-GB" dirty="0">
                <a:latin typeface="+mj-lt"/>
              </a:rPr>
              <a:t>Right or left-handed thread?</a:t>
            </a:r>
          </a:p>
          <a:p>
            <a:pPr>
              <a:buClrTx/>
            </a:pPr>
            <a:r>
              <a:rPr lang="en-GB" dirty="0">
                <a:latin typeface="+mj-lt"/>
              </a:rPr>
              <a:t>Parallel or  tapered shaft?</a:t>
            </a:r>
          </a:p>
          <a:p>
            <a:pPr>
              <a:buClrTx/>
            </a:pPr>
            <a:r>
              <a:rPr lang="en-GB" dirty="0">
                <a:latin typeface="+mj-lt"/>
              </a:rPr>
              <a:t>Workshop manual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aug 11 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71547"/>
            <a:ext cx="7920880" cy="36535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ctr"/>
            <a:r>
              <a:rPr lang="en-GB" sz="4500" dirty="0">
                <a:solidFill>
                  <a:schemeClr val="tx1"/>
                </a:solidFill>
              </a:rPr>
              <a:t>SHIMS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466840"/>
          </a:xfrm>
        </p:spPr>
        <p:txBody>
          <a:bodyPr/>
          <a:lstStyle/>
          <a:p>
            <a:pPr>
              <a:buClrTx/>
            </a:pPr>
            <a:r>
              <a:rPr lang="en-GB" dirty="0">
                <a:latin typeface="+mj-lt"/>
              </a:rPr>
              <a:t>Pretention on the seal faces.</a:t>
            </a:r>
          </a:p>
          <a:p>
            <a:pPr>
              <a:buClrTx/>
            </a:pPr>
            <a:r>
              <a:rPr lang="en-GB" dirty="0">
                <a:latin typeface="+mj-lt"/>
              </a:rPr>
              <a:t>Measure.</a:t>
            </a:r>
          </a:p>
          <a:p>
            <a:pPr>
              <a:buClrTx/>
            </a:pPr>
            <a:r>
              <a:rPr lang="en-GB" dirty="0">
                <a:latin typeface="+mj-lt"/>
              </a:rPr>
              <a:t>Refer to manual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aug 11 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21060"/>
            <a:ext cx="8064896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NEW PARTS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43831"/>
            <a:ext cx="9144000" cy="1181088"/>
          </a:xfrm>
        </p:spPr>
        <p:txBody>
          <a:bodyPr/>
          <a:lstStyle/>
          <a:p>
            <a:pPr>
              <a:buClrTx/>
            </a:pPr>
            <a:r>
              <a:rPr lang="en-GB" dirty="0">
                <a:latin typeface="+mj-lt"/>
              </a:rPr>
              <a:t>Check the new seal for damage.</a:t>
            </a:r>
          </a:p>
          <a:p>
            <a:pPr>
              <a:buClrTx/>
            </a:pPr>
            <a:r>
              <a:rPr lang="en-GB" dirty="0">
                <a:latin typeface="+mj-lt"/>
              </a:rPr>
              <a:t>Measure spring length before fitting.</a:t>
            </a:r>
          </a:p>
          <a:p>
            <a:endParaRPr lang="en-US" dirty="0"/>
          </a:p>
        </p:txBody>
      </p:sp>
      <p:pic>
        <p:nvPicPr>
          <p:cNvPr id="4" name="Picture 3" descr="aug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133305"/>
            <a:ext cx="5286412" cy="387987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359</Words>
  <Application>Microsoft Office PowerPoint</Application>
  <PresentationFormat>On-screen Show (4:3)</PresentationFormat>
  <Paragraphs>71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Flow</vt:lpstr>
      <vt:lpstr>Mechanical Seal  Replacement</vt:lpstr>
      <vt:lpstr>SAFETY FIRST</vt:lpstr>
      <vt:lpstr>PPE (PERSONAL PROTECTIVE EQUIPMENT)</vt:lpstr>
      <vt:lpstr>CLEANING, FLUSHING THE PUMP</vt:lpstr>
      <vt:lpstr>DISASSEMBLY</vt:lpstr>
      <vt:lpstr>STATOR REMOVAL</vt:lpstr>
      <vt:lpstr>ROTOR REMOVAL</vt:lpstr>
      <vt:lpstr>SHIMS</vt:lpstr>
      <vt:lpstr>NEW PARTS</vt:lpstr>
      <vt:lpstr>THE SEAL</vt:lpstr>
      <vt:lpstr>THE SEAL FACE</vt:lpstr>
      <vt:lpstr>REFITTING THE ROTOR</vt:lpstr>
      <vt:lpstr>REASSEMBLY</vt:lpstr>
      <vt:lpstr>LEAK TESTING</vt:lpstr>
      <vt:lpstr>CONCLUSION</vt:lpstr>
      <vt:lpstr>JOB WELL DONE</vt:lpstr>
    </vt:vector>
  </TitlesOfParts>
  <Company>ThinApp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seal replacment</dc:title>
  <dc:creator>user</dc:creator>
  <cp:lastModifiedBy>Griffiths, Ian</cp:lastModifiedBy>
  <cp:revision>32</cp:revision>
  <dcterms:created xsi:type="dcterms:W3CDTF">2012-04-12T20:17:42Z</dcterms:created>
  <dcterms:modified xsi:type="dcterms:W3CDTF">2021-02-24T12:38:01Z</dcterms:modified>
</cp:coreProperties>
</file>