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52" r:id="rId3"/>
  </p:sldMasterIdLst>
  <p:notesMasterIdLst>
    <p:notesMasterId r:id="rId32"/>
  </p:notesMasterIdLst>
  <p:handoutMasterIdLst>
    <p:handoutMasterId r:id="rId33"/>
  </p:handoutMasterIdLst>
  <p:sldIdLst>
    <p:sldId id="334" r:id="rId4"/>
    <p:sldId id="357" r:id="rId5"/>
    <p:sldId id="361" r:id="rId6"/>
    <p:sldId id="351" r:id="rId7"/>
    <p:sldId id="363" r:id="rId8"/>
    <p:sldId id="365" r:id="rId9"/>
    <p:sldId id="364" r:id="rId10"/>
    <p:sldId id="366" r:id="rId11"/>
    <p:sldId id="368" r:id="rId12"/>
    <p:sldId id="367" r:id="rId13"/>
    <p:sldId id="370" r:id="rId14"/>
    <p:sldId id="350" r:id="rId15"/>
    <p:sldId id="352" r:id="rId16"/>
    <p:sldId id="353" r:id="rId17"/>
    <p:sldId id="354" r:id="rId18"/>
    <p:sldId id="355" r:id="rId19"/>
    <p:sldId id="371" r:id="rId20"/>
    <p:sldId id="372" r:id="rId21"/>
    <p:sldId id="373" r:id="rId22"/>
    <p:sldId id="374" r:id="rId23"/>
    <p:sldId id="375" r:id="rId24"/>
    <p:sldId id="376" r:id="rId25"/>
    <p:sldId id="378" r:id="rId26"/>
    <p:sldId id="381" r:id="rId27"/>
    <p:sldId id="380" r:id="rId28"/>
    <p:sldId id="379" r:id="rId29"/>
    <p:sldId id="377" r:id="rId30"/>
    <p:sldId id="362" r:id="rId31"/>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99FF33"/>
    <a:srgbClr val="FF9900"/>
    <a:srgbClr val="EAEAEA"/>
    <a:srgbClr val="FFFF00"/>
    <a:srgbClr val="66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53CEF-9168-422A-B90E-2FCF166EF7C1}" v="198" dt="2022-08-30T11:08:36.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3" autoAdjust="0"/>
    <p:restoredTop sz="94660"/>
  </p:normalViewPr>
  <p:slideViewPr>
    <p:cSldViewPr snapToGrid="0">
      <p:cViewPr varScale="1">
        <p:scale>
          <a:sx n="85" d="100"/>
          <a:sy n="85" d="100"/>
        </p:scale>
        <p:origin x="10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Griffiths" userId="4190e3a3-487d-49e4-a10f-ca39f95e64c1" providerId="ADAL" clId="{C0853CEF-9168-422A-B90E-2FCF166EF7C1}"/>
    <pc:docChg chg="modSld">
      <pc:chgData name="Ian Griffiths" userId="4190e3a3-487d-49e4-a10f-ca39f95e64c1" providerId="ADAL" clId="{C0853CEF-9168-422A-B90E-2FCF166EF7C1}" dt="2022-08-30T11:08:36.920" v="197"/>
      <pc:docMkLst>
        <pc:docMk/>
      </pc:docMkLst>
      <pc:sldChg chg="modSp modTransition modAnim">
        <pc:chgData name="Ian Griffiths" userId="4190e3a3-487d-49e4-a10f-ca39f95e64c1" providerId="ADAL" clId="{C0853CEF-9168-422A-B90E-2FCF166EF7C1}" dt="2022-08-30T11:08:36.920" v="197"/>
        <pc:sldMkLst>
          <pc:docMk/>
          <pc:sldMk cId="0" sldId="376"/>
        </pc:sldMkLst>
        <pc:spChg chg="mod">
          <ac:chgData name="Ian Griffiths" userId="4190e3a3-487d-49e4-a10f-ca39f95e64c1" providerId="ADAL" clId="{C0853CEF-9168-422A-B90E-2FCF166EF7C1}" dt="2022-08-30T11:07:59.598" v="195" actId="20577"/>
          <ac:spMkLst>
            <pc:docMk/>
            <pc:sldMk cId="0" sldId="376"/>
            <ac:spMk id="4" creationId="{2AEBA810-C939-4571-8BE0-DEFA6BD1FE1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182FDCFC-89EC-42EF-88A0-EC443109CD7D}"/>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ltLang="en-US"/>
          </a:p>
        </p:txBody>
      </p:sp>
      <p:sp>
        <p:nvSpPr>
          <p:cNvPr id="231427" name="Rectangle 3">
            <a:extLst>
              <a:ext uri="{FF2B5EF4-FFF2-40B4-BE49-F238E27FC236}">
                <a16:creationId xmlns:a16="http://schemas.microsoft.com/office/drawing/2014/main" id="{F4080E9C-FE23-4CBB-9CDB-126AD5A518FF}"/>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en-US"/>
          </a:p>
        </p:txBody>
      </p:sp>
      <p:sp>
        <p:nvSpPr>
          <p:cNvPr id="231428" name="Rectangle 4">
            <a:extLst>
              <a:ext uri="{FF2B5EF4-FFF2-40B4-BE49-F238E27FC236}">
                <a16:creationId xmlns:a16="http://schemas.microsoft.com/office/drawing/2014/main" id="{AB57A06C-B9A0-41E6-8614-9C67F5D1F14E}"/>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ltLang="en-US"/>
          </a:p>
        </p:txBody>
      </p:sp>
      <p:sp>
        <p:nvSpPr>
          <p:cNvPr id="231429" name="Rectangle 5">
            <a:extLst>
              <a:ext uri="{FF2B5EF4-FFF2-40B4-BE49-F238E27FC236}">
                <a16:creationId xmlns:a16="http://schemas.microsoft.com/office/drawing/2014/main" id="{769F2474-F018-41B6-9619-ACB91631C192}"/>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27346B6-6B9F-4D1A-B25A-BB18B869E6B7}"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3C3F561-67FD-4C33-8B72-372540A74184}"/>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ltLang="en-US"/>
          </a:p>
        </p:txBody>
      </p:sp>
      <p:sp>
        <p:nvSpPr>
          <p:cNvPr id="8195" name="Rectangle 3">
            <a:extLst>
              <a:ext uri="{FF2B5EF4-FFF2-40B4-BE49-F238E27FC236}">
                <a16:creationId xmlns:a16="http://schemas.microsoft.com/office/drawing/2014/main" id="{E9FDA9C1-E80A-4CDF-A954-49AAC7C8F27B}"/>
              </a:ext>
            </a:extLst>
          </p:cNvPr>
          <p:cNvSpPr>
            <a:spLocks noGrp="1" noChangeArrowheads="1"/>
          </p:cNvSpPr>
          <p:nvPr>
            <p:ph type="dt"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en-US"/>
          </a:p>
        </p:txBody>
      </p:sp>
      <p:sp>
        <p:nvSpPr>
          <p:cNvPr id="4100" name="Rectangle 4">
            <a:extLst>
              <a:ext uri="{FF2B5EF4-FFF2-40B4-BE49-F238E27FC236}">
                <a16:creationId xmlns:a16="http://schemas.microsoft.com/office/drawing/2014/main" id="{1731F74B-EDB6-46BE-9810-0336ACC4B9A7}"/>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id="{5B5DC8C3-4679-4BDD-8243-6174F07AA73C}"/>
              </a:ext>
            </a:extLst>
          </p:cNvPr>
          <p:cNvSpPr>
            <a:spLocks noGrp="1" noChangeArrowheads="1"/>
          </p:cNvSpPr>
          <p:nvPr>
            <p:ph type="body" sz="quarter" idx="3"/>
          </p:nvPr>
        </p:nvSpPr>
        <p:spPr bwMode="auto">
          <a:xfrm>
            <a:off x="906463" y="4714875"/>
            <a:ext cx="4984750"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8198" name="Rectangle 6">
            <a:extLst>
              <a:ext uri="{FF2B5EF4-FFF2-40B4-BE49-F238E27FC236}">
                <a16:creationId xmlns:a16="http://schemas.microsoft.com/office/drawing/2014/main" id="{55E1B265-801B-4682-88F5-89D365AA9955}"/>
              </a:ext>
            </a:extLst>
          </p:cNvPr>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ltLang="en-US"/>
          </a:p>
        </p:txBody>
      </p:sp>
      <p:sp>
        <p:nvSpPr>
          <p:cNvPr id="8199" name="Rectangle 7">
            <a:extLst>
              <a:ext uri="{FF2B5EF4-FFF2-40B4-BE49-F238E27FC236}">
                <a16:creationId xmlns:a16="http://schemas.microsoft.com/office/drawing/2014/main" id="{794BDCCC-24B6-4E9E-A90C-80766640B1BF}"/>
              </a:ext>
            </a:extLst>
          </p:cNvPr>
          <p:cNvSpPr>
            <a:spLocks noGrp="1" noChangeArrowheads="1"/>
          </p:cNvSpPr>
          <p:nvPr>
            <p:ph type="sldNum" sz="quarter" idx="5"/>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6BCEE32-27C6-430F-8C30-3532827B47F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14BBD981-5CE6-4F07-8EEE-ADB6F555F66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CC5FD57-51C9-4A9F-B694-E7CF9D56A52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C2B9EDD-C69D-4305-813E-85D110DD3837}"/>
              </a:ext>
            </a:extLst>
          </p:cNvPr>
          <p:cNvSpPr>
            <a:spLocks noGrp="1" noChangeArrowheads="1"/>
          </p:cNvSpPr>
          <p:nvPr>
            <p:ph type="sldNum" sz="quarter" idx="12"/>
          </p:nvPr>
        </p:nvSpPr>
        <p:spPr>
          <a:ln/>
        </p:spPr>
        <p:txBody>
          <a:bodyPr/>
          <a:lstStyle>
            <a:lvl1pPr>
              <a:defRPr/>
            </a:lvl1pPr>
          </a:lstStyle>
          <a:p>
            <a:pPr>
              <a:defRPr/>
            </a:pPr>
            <a:fld id="{8BB5EA2C-AAFB-4772-BCD9-3C2313D34882}" type="slidenum">
              <a:rPr lang="en-GB" altLang="en-US"/>
              <a:pPr>
                <a:defRPr/>
              </a:pPr>
              <a:t>‹#›</a:t>
            </a:fld>
            <a:endParaRPr lang="en-GB" altLang="en-US"/>
          </a:p>
        </p:txBody>
      </p:sp>
    </p:spTree>
    <p:extLst>
      <p:ext uri="{BB962C8B-B14F-4D97-AF65-F5344CB8AC3E}">
        <p14:creationId xmlns:p14="http://schemas.microsoft.com/office/powerpoint/2010/main" val="328773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2B451B1-37D3-4787-8F19-036C50133D1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D5203F3-3119-4076-A839-EC576F3C95D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5BAA14B-D413-4436-82CF-8E6AF5347248}"/>
              </a:ext>
            </a:extLst>
          </p:cNvPr>
          <p:cNvSpPr>
            <a:spLocks noGrp="1" noChangeArrowheads="1"/>
          </p:cNvSpPr>
          <p:nvPr>
            <p:ph type="sldNum" sz="quarter" idx="12"/>
          </p:nvPr>
        </p:nvSpPr>
        <p:spPr>
          <a:ln/>
        </p:spPr>
        <p:txBody>
          <a:bodyPr/>
          <a:lstStyle>
            <a:lvl1pPr>
              <a:defRPr/>
            </a:lvl1pPr>
          </a:lstStyle>
          <a:p>
            <a:pPr>
              <a:defRPr/>
            </a:pPr>
            <a:fld id="{9EF3FA4F-2DE3-45AE-AB54-5610A5036993}" type="slidenum">
              <a:rPr lang="en-GB" altLang="en-US"/>
              <a:pPr>
                <a:defRPr/>
              </a:pPr>
              <a:t>‹#›</a:t>
            </a:fld>
            <a:endParaRPr lang="en-GB" altLang="en-US"/>
          </a:p>
        </p:txBody>
      </p:sp>
    </p:spTree>
    <p:extLst>
      <p:ext uri="{BB962C8B-B14F-4D97-AF65-F5344CB8AC3E}">
        <p14:creationId xmlns:p14="http://schemas.microsoft.com/office/powerpoint/2010/main" val="199938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2185CFA-FEC6-4FA2-9DF0-7A6E17B8F1B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AA83501-97F2-4583-8829-AC59752005A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43F01D9-79D7-49D0-AF61-5A95F42A3BD3}"/>
              </a:ext>
            </a:extLst>
          </p:cNvPr>
          <p:cNvSpPr>
            <a:spLocks noGrp="1" noChangeArrowheads="1"/>
          </p:cNvSpPr>
          <p:nvPr>
            <p:ph type="sldNum" sz="quarter" idx="12"/>
          </p:nvPr>
        </p:nvSpPr>
        <p:spPr>
          <a:ln/>
        </p:spPr>
        <p:txBody>
          <a:bodyPr/>
          <a:lstStyle>
            <a:lvl1pPr>
              <a:defRPr/>
            </a:lvl1pPr>
          </a:lstStyle>
          <a:p>
            <a:pPr>
              <a:defRPr/>
            </a:pPr>
            <a:fld id="{40F07627-D7E5-41F0-9A3E-63F3DD7A67E3}" type="slidenum">
              <a:rPr lang="en-GB" altLang="en-US"/>
              <a:pPr>
                <a:defRPr/>
              </a:pPr>
              <a:t>‹#›</a:t>
            </a:fld>
            <a:endParaRPr lang="en-GB" altLang="en-US"/>
          </a:p>
        </p:txBody>
      </p:sp>
    </p:spTree>
    <p:extLst>
      <p:ext uri="{BB962C8B-B14F-4D97-AF65-F5344CB8AC3E}">
        <p14:creationId xmlns:p14="http://schemas.microsoft.com/office/powerpoint/2010/main" val="1075683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F8CE752-1F92-42AB-B60C-BD0BB8E8741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C340FCAD-CE89-47C3-8AA9-98AFDBF2136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4CC2255-B7B1-4E15-BA12-2DA1526D28EE}"/>
              </a:ext>
            </a:extLst>
          </p:cNvPr>
          <p:cNvSpPr>
            <a:spLocks noGrp="1" noChangeArrowheads="1"/>
          </p:cNvSpPr>
          <p:nvPr>
            <p:ph type="sldNum" sz="quarter" idx="12"/>
          </p:nvPr>
        </p:nvSpPr>
        <p:spPr>
          <a:ln/>
        </p:spPr>
        <p:txBody>
          <a:bodyPr/>
          <a:lstStyle>
            <a:lvl1pPr>
              <a:defRPr/>
            </a:lvl1pPr>
          </a:lstStyle>
          <a:p>
            <a:pPr>
              <a:defRPr/>
            </a:pPr>
            <a:fld id="{1E4A3FDE-4CF6-4A8A-B084-9EE5149C7FBB}" type="slidenum">
              <a:rPr lang="en-GB" altLang="en-US"/>
              <a:pPr>
                <a:defRPr/>
              </a:pPr>
              <a:t>‹#›</a:t>
            </a:fld>
            <a:endParaRPr lang="en-GB" altLang="en-US"/>
          </a:p>
        </p:txBody>
      </p:sp>
    </p:spTree>
    <p:extLst>
      <p:ext uri="{BB962C8B-B14F-4D97-AF65-F5344CB8AC3E}">
        <p14:creationId xmlns:p14="http://schemas.microsoft.com/office/powerpoint/2010/main" val="3541487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23166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5988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34355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388" y="1206500"/>
            <a:ext cx="417195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03738" y="1206500"/>
            <a:ext cx="417195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6631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477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74763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DDFD541-B415-4EAE-A9E6-B396CB46A17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6F95CB2-90C9-427C-B363-B1084BC5E54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56D30B9-96A4-4FCC-80ED-A8A623B6313A}"/>
              </a:ext>
            </a:extLst>
          </p:cNvPr>
          <p:cNvSpPr>
            <a:spLocks noGrp="1" noChangeArrowheads="1"/>
          </p:cNvSpPr>
          <p:nvPr>
            <p:ph type="sldNum" sz="quarter" idx="12"/>
          </p:nvPr>
        </p:nvSpPr>
        <p:spPr>
          <a:ln/>
        </p:spPr>
        <p:txBody>
          <a:bodyPr/>
          <a:lstStyle>
            <a:lvl1pPr>
              <a:defRPr/>
            </a:lvl1pPr>
          </a:lstStyle>
          <a:p>
            <a:pPr>
              <a:defRPr/>
            </a:pPr>
            <a:fld id="{31F0AC23-7B82-416E-B747-67FC550F519F}" type="slidenum">
              <a:rPr lang="en-GB" altLang="en-US"/>
              <a:pPr>
                <a:defRPr/>
              </a:pPr>
              <a:t>‹#›</a:t>
            </a:fld>
            <a:endParaRPr lang="en-GB" altLang="en-US"/>
          </a:p>
        </p:txBody>
      </p:sp>
    </p:spTree>
    <p:extLst>
      <p:ext uri="{BB962C8B-B14F-4D97-AF65-F5344CB8AC3E}">
        <p14:creationId xmlns:p14="http://schemas.microsoft.com/office/powerpoint/2010/main" val="1913488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0923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8658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9874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60350"/>
            <a:ext cx="2124075" cy="568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9388" y="260350"/>
            <a:ext cx="6219825" cy="568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7180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8">
            <a:extLst>
              <a:ext uri="{FF2B5EF4-FFF2-40B4-BE49-F238E27FC236}">
                <a16:creationId xmlns:a16="http://schemas.microsoft.com/office/drawing/2014/main" id="{1D234782-99E5-49A5-AEAC-BBDDF8B1CF9B}"/>
              </a:ext>
            </a:extLst>
          </p:cNvPr>
          <p:cNvSpPr>
            <a:spLocks noGrp="1" noChangeArrowheads="1"/>
          </p:cNvSpPr>
          <p:nvPr>
            <p:ph type="sldNum" sz="quarter" idx="10"/>
          </p:nvPr>
        </p:nvSpPr>
        <p:spPr>
          <a:ln/>
        </p:spPr>
        <p:txBody>
          <a:bodyPr/>
          <a:lstStyle>
            <a:lvl1pPr>
              <a:defRPr/>
            </a:lvl1pPr>
          </a:lstStyle>
          <a:p>
            <a:pPr>
              <a:defRPr/>
            </a:pPr>
            <a:fld id="{22F154B2-123D-469C-A7F2-61056A8EC93A}" type="slidenum">
              <a:rPr lang="en-GB" altLang="en-US"/>
              <a:pPr>
                <a:defRPr/>
              </a:pPr>
              <a:t>‹#›</a:t>
            </a:fld>
            <a:endParaRPr lang="en-GB" altLang="en-US"/>
          </a:p>
        </p:txBody>
      </p:sp>
    </p:spTree>
    <p:extLst>
      <p:ext uri="{BB962C8B-B14F-4D97-AF65-F5344CB8AC3E}">
        <p14:creationId xmlns:p14="http://schemas.microsoft.com/office/powerpoint/2010/main" val="3234838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A8EE72EA-9241-4F61-8ABE-335DC91EAB6C}"/>
              </a:ext>
            </a:extLst>
          </p:cNvPr>
          <p:cNvSpPr>
            <a:spLocks noGrp="1" noChangeArrowheads="1"/>
          </p:cNvSpPr>
          <p:nvPr>
            <p:ph type="sldNum" sz="quarter" idx="10"/>
          </p:nvPr>
        </p:nvSpPr>
        <p:spPr>
          <a:ln/>
        </p:spPr>
        <p:txBody>
          <a:bodyPr/>
          <a:lstStyle>
            <a:lvl1pPr>
              <a:defRPr/>
            </a:lvl1pPr>
          </a:lstStyle>
          <a:p>
            <a:pPr>
              <a:defRPr/>
            </a:pPr>
            <a:fld id="{A721ABCB-057D-4E19-A32B-C6590AFACD63}" type="slidenum">
              <a:rPr lang="en-GB" altLang="en-US"/>
              <a:pPr>
                <a:defRPr/>
              </a:pPr>
              <a:t>‹#›</a:t>
            </a:fld>
            <a:endParaRPr lang="en-GB" altLang="en-US"/>
          </a:p>
        </p:txBody>
      </p:sp>
    </p:spTree>
    <p:extLst>
      <p:ext uri="{BB962C8B-B14F-4D97-AF65-F5344CB8AC3E}">
        <p14:creationId xmlns:p14="http://schemas.microsoft.com/office/powerpoint/2010/main" val="1617089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3857BC89-99E8-48E7-8DF0-7583569ED4E8}"/>
              </a:ext>
            </a:extLst>
          </p:cNvPr>
          <p:cNvSpPr>
            <a:spLocks noGrp="1" noChangeArrowheads="1"/>
          </p:cNvSpPr>
          <p:nvPr>
            <p:ph type="sldNum" sz="quarter" idx="10"/>
          </p:nvPr>
        </p:nvSpPr>
        <p:spPr>
          <a:ln/>
        </p:spPr>
        <p:txBody>
          <a:bodyPr/>
          <a:lstStyle>
            <a:lvl1pPr>
              <a:defRPr/>
            </a:lvl1pPr>
          </a:lstStyle>
          <a:p>
            <a:pPr>
              <a:defRPr/>
            </a:pPr>
            <a:fld id="{C9AB7351-B599-4D0F-AD4F-EE6FF9083A43}" type="slidenum">
              <a:rPr lang="en-GB" altLang="en-US"/>
              <a:pPr>
                <a:defRPr/>
              </a:pPr>
              <a:t>‹#›</a:t>
            </a:fld>
            <a:endParaRPr lang="en-GB" altLang="en-US"/>
          </a:p>
        </p:txBody>
      </p:sp>
    </p:spTree>
    <p:extLst>
      <p:ext uri="{BB962C8B-B14F-4D97-AF65-F5344CB8AC3E}">
        <p14:creationId xmlns:p14="http://schemas.microsoft.com/office/powerpoint/2010/main" val="1290276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388" y="1206500"/>
            <a:ext cx="417195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03738" y="1206500"/>
            <a:ext cx="417195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FDFBEC86-BF99-4A93-B568-5167516753DB}"/>
              </a:ext>
            </a:extLst>
          </p:cNvPr>
          <p:cNvSpPr>
            <a:spLocks noGrp="1" noChangeArrowheads="1"/>
          </p:cNvSpPr>
          <p:nvPr>
            <p:ph type="sldNum" sz="quarter" idx="10"/>
          </p:nvPr>
        </p:nvSpPr>
        <p:spPr>
          <a:ln/>
        </p:spPr>
        <p:txBody>
          <a:bodyPr/>
          <a:lstStyle>
            <a:lvl1pPr>
              <a:defRPr/>
            </a:lvl1pPr>
          </a:lstStyle>
          <a:p>
            <a:pPr>
              <a:defRPr/>
            </a:pPr>
            <a:fld id="{358E4BCA-737A-4A61-A125-D53DD8E5EC71}" type="slidenum">
              <a:rPr lang="en-GB" altLang="en-US"/>
              <a:pPr>
                <a:defRPr/>
              </a:pPr>
              <a:t>‹#›</a:t>
            </a:fld>
            <a:endParaRPr lang="en-GB" altLang="en-US"/>
          </a:p>
        </p:txBody>
      </p:sp>
    </p:spTree>
    <p:extLst>
      <p:ext uri="{BB962C8B-B14F-4D97-AF65-F5344CB8AC3E}">
        <p14:creationId xmlns:p14="http://schemas.microsoft.com/office/powerpoint/2010/main" val="677760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829CB95C-B109-4627-82E9-C1195F568203}"/>
              </a:ext>
            </a:extLst>
          </p:cNvPr>
          <p:cNvSpPr>
            <a:spLocks noGrp="1" noChangeArrowheads="1"/>
          </p:cNvSpPr>
          <p:nvPr>
            <p:ph type="sldNum" sz="quarter" idx="10"/>
          </p:nvPr>
        </p:nvSpPr>
        <p:spPr>
          <a:ln/>
        </p:spPr>
        <p:txBody>
          <a:bodyPr/>
          <a:lstStyle>
            <a:lvl1pPr>
              <a:defRPr/>
            </a:lvl1pPr>
          </a:lstStyle>
          <a:p>
            <a:pPr>
              <a:defRPr/>
            </a:pPr>
            <a:fld id="{0F282D55-1242-44DB-AD7A-FABBAD72FD38}" type="slidenum">
              <a:rPr lang="en-GB" altLang="en-US"/>
              <a:pPr>
                <a:defRPr/>
              </a:pPr>
              <a:t>‹#›</a:t>
            </a:fld>
            <a:endParaRPr lang="en-GB" altLang="en-US"/>
          </a:p>
        </p:txBody>
      </p:sp>
    </p:spTree>
    <p:extLst>
      <p:ext uri="{BB962C8B-B14F-4D97-AF65-F5344CB8AC3E}">
        <p14:creationId xmlns:p14="http://schemas.microsoft.com/office/powerpoint/2010/main" val="1806516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6BD757F1-8400-4E80-B8F7-24FDC3CB1F0A}"/>
              </a:ext>
            </a:extLst>
          </p:cNvPr>
          <p:cNvSpPr>
            <a:spLocks noGrp="1" noChangeArrowheads="1"/>
          </p:cNvSpPr>
          <p:nvPr>
            <p:ph type="sldNum" sz="quarter" idx="10"/>
          </p:nvPr>
        </p:nvSpPr>
        <p:spPr>
          <a:ln/>
        </p:spPr>
        <p:txBody>
          <a:bodyPr/>
          <a:lstStyle>
            <a:lvl1pPr>
              <a:defRPr/>
            </a:lvl1pPr>
          </a:lstStyle>
          <a:p>
            <a:pPr>
              <a:defRPr/>
            </a:pPr>
            <a:fld id="{753C556A-69ED-4C9C-9F37-CECF2F2C2B27}" type="slidenum">
              <a:rPr lang="en-GB" altLang="en-US"/>
              <a:pPr>
                <a:defRPr/>
              </a:pPr>
              <a:t>‹#›</a:t>
            </a:fld>
            <a:endParaRPr lang="en-GB" altLang="en-US"/>
          </a:p>
        </p:txBody>
      </p:sp>
    </p:spTree>
    <p:extLst>
      <p:ext uri="{BB962C8B-B14F-4D97-AF65-F5344CB8AC3E}">
        <p14:creationId xmlns:p14="http://schemas.microsoft.com/office/powerpoint/2010/main" val="107595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60A41EF-B72B-4110-9C22-7FE67AE6F26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2453C21-4AF5-4EB5-AEF3-B3A1F08234A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9CFD219-A777-4DC7-90B2-A9BCF598EAF0}"/>
              </a:ext>
            </a:extLst>
          </p:cNvPr>
          <p:cNvSpPr>
            <a:spLocks noGrp="1" noChangeArrowheads="1"/>
          </p:cNvSpPr>
          <p:nvPr>
            <p:ph type="sldNum" sz="quarter" idx="12"/>
          </p:nvPr>
        </p:nvSpPr>
        <p:spPr>
          <a:ln/>
        </p:spPr>
        <p:txBody>
          <a:bodyPr/>
          <a:lstStyle>
            <a:lvl1pPr>
              <a:defRPr/>
            </a:lvl1pPr>
          </a:lstStyle>
          <a:p>
            <a:pPr>
              <a:defRPr/>
            </a:pPr>
            <a:fld id="{7457867E-87F6-46FE-8617-899899124EBA}" type="slidenum">
              <a:rPr lang="en-GB" altLang="en-US"/>
              <a:pPr>
                <a:defRPr/>
              </a:pPr>
              <a:t>‹#›</a:t>
            </a:fld>
            <a:endParaRPr lang="en-GB" altLang="en-US"/>
          </a:p>
        </p:txBody>
      </p:sp>
    </p:spTree>
    <p:extLst>
      <p:ext uri="{BB962C8B-B14F-4D97-AF65-F5344CB8AC3E}">
        <p14:creationId xmlns:p14="http://schemas.microsoft.com/office/powerpoint/2010/main" val="36599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40C08AB-CF47-474F-B254-23703BE07176}"/>
              </a:ext>
            </a:extLst>
          </p:cNvPr>
          <p:cNvSpPr>
            <a:spLocks noGrp="1" noChangeArrowheads="1"/>
          </p:cNvSpPr>
          <p:nvPr>
            <p:ph type="sldNum" sz="quarter" idx="10"/>
          </p:nvPr>
        </p:nvSpPr>
        <p:spPr>
          <a:ln/>
        </p:spPr>
        <p:txBody>
          <a:bodyPr/>
          <a:lstStyle>
            <a:lvl1pPr>
              <a:defRPr/>
            </a:lvl1pPr>
          </a:lstStyle>
          <a:p>
            <a:pPr>
              <a:defRPr/>
            </a:pPr>
            <a:fld id="{98386101-18E5-483D-99E3-FB14F6514830}" type="slidenum">
              <a:rPr lang="en-GB" altLang="en-US"/>
              <a:pPr>
                <a:defRPr/>
              </a:pPr>
              <a:t>‹#›</a:t>
            </a:fld>
            <a:endParaRPr lang="en-GB" altLang="en-US"/>
          </a:p>
        </p:txBody>
      </p:sp>
    </p:spTree>
    <p:extLst>
      <p:ext uri="{BB962C8B-B14F-4D97-AF65-F5344CB8AC3E}">
        <p14:creationId xmlns:p14="http://schemas.microsoft.com/office/powerpoint/2010/main" val="2475598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67301D04-8347-4408-A732-141243600E78}"/>
              </a:ext>
            </a:extLst>
          </p:cNvPr>
          <p:cNvSpPr>
            <a:spLocks noGrp="1" noChangeArrowheads="1"/>
          </p:cNvSpPr>
          <p:nvPr>
            <p:ph type="sldNum" sz="quarter" idx="10"/>
          </p:nvPr>
        </p:nvSpPr>
        <p:spPr>
          <a:ln/>
        </p:spPr>
        <p:txBody>
          <a:bodyPr/>
          <a:lstStyle>
            <a:lvl1pPr>
              <a:defRPr/>
            </a:lvl1pPr>
          </a:lstStyle>
          <a:p>
            <a:pPr>
              <a:defRPr/>
            </a:pPr>
            <a:fld id="{D9BA017D-B6D2-4343-8B97-1B2FF2A241C6}" type="slidenum">
              <a:rPr lang="en-GB" altLang="en-US"/>
              <a:pPr>
                <a:defRPr/>
              </a:pPr>
              <a:t>‹#›</a:t>
            </a:fld>
            <a:endParaRPr lang="en-GB" altLang="en-US"/>
          </a:p>
        </p:txBody>
      </p:sp>
    </p:spTree>
    <p:extLst>
      <p:ext uri="{BB962C8B-B14F-4D97-AF65-F5344CB8AC3E}">
        <p14:creationId xmlns:p14="http://schemas.microsoft.com/office/powerpoint/2010/main" val="1137673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DA22B61-62D2-4309-9B63-15C763668E2B}"/>
              </a:ext>
            </a:extLst>
          </p:cNvPr>
          <p:cNvSpPr>
            <a:spLocks noGrp="1" noChangeArrowheads="1"/>
          </p:cNvSpPr>
          <p:nvPr>
            <p:ph type="sldNum" sz="quarter" idx="10"/>
          </p:nvPr>
        </p:nvSpPr>
        <p:spPr>
          <a:ln/>
        </p:spPr>
        <p:txBody>
          <a:bodyPr/>
          <a:lstStyle>
            <a:lvl1pPr>
              <a:defRPr/>
            </a:lvl1pPr>
          </a:lstStyle>
          <a:p>
            <a:pPr>
              <a:defRPr/>
            </a:pPr>
            <a:fld id="{51063B65-F745-4132-B6B2-AB151C355D7E}" type="slidenum">
              <a:rPr lang="en-GB" altLang="en-US"/>
              <a:pPr>
                <a:defRPr/>
              </a:pPr>
              <a:t>‹#›</a:t>
            </a:fld>
            <a:endParaRPr lang="en-GB" altLang="en-US"/>
          </a:p>
        </p:txBody>
      </p:sp>
    </p:spTree>
    <p:extLst>
      <p:ext uri="{BB962C8B-B14F-4D97-AF65-F5344CB8AC3E}">
        <p14:creationId xmlns:p14="http://schemas.microsoft.com/office/powerpoint/2010/main" val="224752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1E3C9A1-CC10-4F82-A7D9-D75B49416CD4}"/>
              </a:ext>
            </a:extLst>
          </p:cNvPr>
          <p:cNvSpPr>
            <a:spLocks noGrp="1" noChangeArrowheads="1"/>
          </p:cNvSpPr>
          <p:nvPr>
            <p:ph type="sldNum" sz="quarter" idx="10"/>
          </p:nvPr>
        </p:nvSpPr>
        <p:spPr>
          <a:ln/>
        </p:spPr>
        <p:txBody>
          <a:bodyPr/>
          <a:lstStyle>
            <a:lvl1pPr>
              <a:defRPr/>
            </a:lvl1pPr>
          </a:lstStyle>
          <a:p>
            <a:pPr>
              <a:defRPr/>
            </a:pPr>
            <a:fld id="{80E4841C-2E81-4EAA-940D-0061D718DA90}" type="slidenum">
              <a:rPr lang="en-GB" altLang="en-US"/>
              <a:pPr>
                <a:defRPr/>
              </a:pPr>
              <a:t>‹#›</a:t>
            </a:fld>
            <a:endParaRPr lang="en-GB" altLang="en-US"/>
          </a:p>
        </p:txBody>
      </p:sp>
    </p:spTree>
    <p:extLst>
      <p:ext uri="{BB962C8B-B14F-4D97-AF65-F5344CB8AC3E}">
        <p14:creationId xmlns:p14="http://schemas.microsoft.com/office/powerpoint/2010/main" val="3984370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60350"/>
            <a:ext cx="2124075" cy="568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9388" y="260350"/>
            <a:ext cx="6219825" cy="568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501173BD-4D29-47F9-AB06-6CBBBFC2AB88}"/>
              </a:ext>
            </a:extLst>
          </p:cNvPr>
          <p:cNvSpPr>
            <a:spLocks noGrp="1" noChangeArrowheads="1"/>
          </p:cNvSpPr>
          <p:nvPr>
            <p:ph type="sldNum" sz="quarter" idx="10"/>
          </p:nvPr>
        </p:nvSpPr>
        <p:spPr>
          <a:ln/>
        </p:spPr>
        <p:txBody>
          <a:bodyPr/>
          <a:lstStyle>
            <a:lvl1pPr>
              <a:defRPr/>
            </a:lvl1pPr>
          </a:lstStyle>
          <a:p>
            <a:pPr>
              <a:defRPr/>
            </a:pPr>
            <a:fld id="{064CF6D7-D9BD-4386-9403-D0510721AC35}" type="slidenum">
              <a:rPr lang="en-GB" altLang="en-US"/>
              <a:pPr>
                <a:defRPr/>
              </a:pPr>
              <a:t>‹#›</a:t>
            </a:fld>
            <a:endParaRPr lang="en-GB" altLang="en-US"/>
          </a:p>
        </p:txBody>
      </p:sp>
    </p:spTree>
    <p:extLst>
      <p:ext uri="{BB962C8B-B14F-4D97-AF65-F5344CB8AC3E}">
        <p14:creationId xmlns:p14="http://schemas.microsoft.com/office/powerpoint/2010/main" val="290430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8FF35CF-566F-4185-A7F4-7F129445FC1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A0580B4F-DEFE-4200-AA71-CC9AB6EA35B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C1E51EC0-D80D-4274-9A3B-4901B705A2D6}"/>
              </a:ext>
            </a:extLst>
          </p:cNvPr>
          <p:cNvSpPr>
            <a:spLocks noGrp="1" noChangeArrowheads="1"/>
          </p:cNvSpPr>
          <p:nvPr>
            <p:ph type="sldNum" sz="quarter" idx="12"/>
          </p:nvPr>
        </p:nvSpPr>
        <p:spPr>
          <a:ln/>
        </p:spPr>
        <p:txBody>
          <a:bodyPr/>
          <a:lstStyle>
            <a:lvl1pPr>
              <a:defRPr/>
            </a:lvl1pPr>
          </a:lstStyle>
          <a:p>
            <a:pPr>
              <a:defRPr/>
            </a:pPr>
            <a:fld id="{5F09208B-A32A-4351-8E4C-6D3B0F322F4C}" type="slidenum">
              <a:rPr lang="en-GB" altLang="en-US"/>
              <a:pPr>
                <a:defRPr/>
              </a:pPr>
              <a:t>‹#›</a:t>
            </a:fld>
            <a:endParaRPr lang="en-GB" altLang="en-US"/>
          </a:p>
        </p:txBody>
      </p:sp>
    </p:spTree>
    <p:extLst>
      <p:ext uri="{BB962C8B-B14F-4D97-AF65-F5344CB8AC3E}">
        <p14:creationId xmlns:p14="http://schemas.microsoft.com/office/powerpoint/2010/main" val="320833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73FF3F3C-A611-48BB-B16F-2384DF5BC37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7D992394-61EE-4284-A577-12CD8760EDD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245AF0B3-9C84-4E84-8DDC-4A784E956C25}"/>
              </a:ext>
            </a:extLst>
          </p:cNvPr>
          <p:cNvSpPr>
            <a:spLocks noGrp="1" noChangeArrowheads="1"/>
          </p:cNvSpPr>
          <p:nvPr>
            <p:ph type="sldNum" sz="quarter" idx="12"/>
          </p:nvPr>
        </p:nvSpPr>
        <p:spPr>
          <a:ln/>
        </p:spPr>
        <p:txBody>
          <a:bodyPr/>
          <a:lstStyle>
            <a:lvl1pPr>
              <a:defRPr/>
            </a:lvl1pPr>
          </a:lstStyle>
          <a:p>
            <a:pPr>
              <a:defRPr/>
            </a:pPr>
            <a:fld id="{CEE233BF-C981-4F87-A0C6-0CC6D2CBDE8D}" type="slidenum">
              <a:rPr lang="en-GB" altLang="en-US"/>
              <a:pPr>
                <a:defRPr/>
              </a:pPr>
              <a:t>‹#›</a:t>
            </a:fld>
            <a:endParaRPr lang="en-GB" altLang="en-US"/>
          </a:p>
        </p:txBody>
      </p:sp>
    </p:spTree>
    <p:extLst>
      <p:ext uri="{BB962C8B-B14F-4D97-AF65-F5344CB8AC3E}">
        <p14:creationId xmlns:p14="http://schemas.microsoft.com/office/powerpoint/2010/main" val="30886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5DD7BD7-56DB-4A58-8B36-4AC41425EC8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EB274922-16C9-4A65-BB0E-21E1A84B396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371B3A99-67A6-4FBC-883D-FE3770CC1580}"/>
              </a:ext>
            </a:extLst>
          </p:cNvPr>
          <p:cNvSpPr>
            <a:spLocks noGrp="1" noChangeArrowheads="1"/>
          </p:cNvSpPr>
          <p:nvPr>
            <p:ph type="sldNum" sz="quarter" idx="12"/>
          </p:nvPr>
        </p:nvSpPr>
        <p:spPr>
          <a:ln/>
        </p:spPr>
        <p:txBody>
          <a:bodyPr/>
          <a:lstStyle>
            <a:lvl1pPr>
              <a:defRPr/>
            </a:lvl1pPr>
          </a:lstStyle>
          <a:p>
            <a:pPr>
              <a:defRPr/>
            </a:pPr>
            <a:fld id="{71C5DB3A-2AD6-469B-9158-D27160F0A2C9}" type="slidenum">
              <a:rPr lang="en-GB" altLang="en-US"/>
              <a:pPr>
                <a:defRPr/>
              </a:pPr>
              <a:t>‹#›</a:t>
            </a:fld>
            <a:endParaRPr lang="en-GB" altLang="en-US"/>
          </a:p>
        </p:txBody>
      </p:sp>
    </p:spTree>
    <p:extLst>
      <p:ext uri="{BB962C8B-B14F-4D97-AF65-F5344CB8AC3E}">
        <p14:creationId xmlns:p14="http://schemas.microsoft.com/office/powerpoint/2010/main" val="239922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696AA36-62BA-4441-B9BD-A697B6445A6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AEFE67F3-5824-432C-B678-933D87C4C22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A7A4B55A-DAB0-406B-A89D-1D8E056871B4}"/>
              </a:ext>
            </a:extLst>
          </p:cNvPr>
          <p:cNvSpPr>
            <a:spLocks noGrp="1" noChangeArrowheads="1"/>
          </p:cNvSpPr>
          <p:nvPr>
            <p:ph type="sldNum" sz="quarter" idx="12"/>
          </p:nvPr>
        </p:nvSpPr>
        <p:spPr>
          <a:ln/>
        </p:spPr>
        <p:txBody>
          <a:bodyPr/>
          <a:lstStyle>
            <a:lvl1pPr>
              <a:defRPr/>
            </a:lvl1pPr>
          </a:lstStyle>
          <a:p>
            <a:pPr>
              <a:defRPr/>
            </a:pPr>
            <a:fld id="{31DD3D17-D93D-46D4-A9FC-5268684A1EE1}" type="slidenum">
              <a:rPr lang="en-GB" altLang="en-US"/>
              <a:pPr>
                <a:defRPr/>
              </a:pPr>
              <a:t>‹#›</a:t>
            </a:fld>
            <a:endParaRPr lang="en-GB" altLang="en-US"/>
          </a:p>
        </p:txBody>
      </p:sp>
    </p:spTree>
    <p:extLst>
      <p:ext uri="{BB962C8B-B14F-4D97-AF65-F5344CB8AC3E}">
        <p14:creationId xmlns:p14="http://schemas.microsoft.com/office/powerpoint/2010/main" val="62627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E851C9-9760-4D9B-BF7E-4E36458CC2D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E79C91B0-63AA-4B4E-878E-BBEE7736866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E81EEE94-405F-4642-B368-26B270361770}"/>
              </a:ext>
            </a:extLst>
          </p:cNvPr>
          <p:cNvSpPr>
            <a:spLocks noGrp="1" noChangeArrowheads="1"/>
          </p:cNvSpPr>
          <p:nvPr>
            <p:ph type="sldNum" sz="quarter" idx="12"/>
          </p:nvPr>
        </p:nvSpPr>
        <p:spPr>
          <a:ln/>
        </p:spPr>
        <p:txBody>
          <a:bodyPr/>
          <a:lstStyle>
            <a:lvl1pPr>
              <a:defRPr/>
            </a:lvl1pPr>
          </a:lstStyle>
          <a:p>
            <a:pPr>
              <a:defRPr/>
            </a:pPr>
            <a:fld id="{0A425F35-2F61-4A5C-B962-664DE3F8383A}" type="slidenum">
              <a:rPr lang="en-GB" altLang="en-US"/>
              <a:pPr>
                <a:defRPr/>
              </a:pPr>
              <a:t>‹#›</a:t>
            </a:fld>
            <a:endParaRPr lang="en-GB" altLang="en-US"/>
          </a:p>
        </p:txBody>
      </p:sp>
    </p:spTree>
    <p:extLst>
      <p:ext uri="{BB962C8B-B14F-4D97-AF65-F5344CB8AC3E}">
        <p14:creationId xmlns:p14="http://schemas.microsoft.com/office/powerpoint/2010/main" val="390522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0275CC-646E-444A-AED1-5CF857D0F33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C106B51E-59E8-4AC2-8DE6-A6726B99B92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CFE988F5-6BE9-438C-A9CB-709915593F1A}"/>
              </a:ext>
            </a:extLst>
          </p:cNvPr>
          <p:cNvSpPr>
            <a:spLocks noGrp="1" noChangeArrowheads="1"/>
          </p:cNvSpPr>
          <p:nvPr>
            <p:ph type="sldNum" sz="quarter" idx="12"/>
          </p:nvPr>
        </p:nvSpPr>
        <p:spPr>
          <a:ln/>
        </p:spPr>
        <p:txBody>
          <a:bodyPr/>
          <a:lstStyle>
            <a:lvl1pPr>
              <a:defRPr/>
            </a:lvl1pPr>
          </a:lstStyle>
          <a:p>
            <a:pPr>
              <a:defRPr/>
            </a:pPr>
            <a:fld id="{B7E38049-59DC-4042-B8E7-E422FA18A54A}" type="slidenum">
              <a:rPr lang="en-GB" altLang="en-US"/>
              <a:pPr>
                <a:defRPr/>
              </a:pPr>
              <a:t>‹#›</a:t>
            </a:fld>
            <a:endParaRPr lang="en-GB" altLang="en-US"/>
          </a:p>
        </p:txBody>
      </p:sp>
    </p:spTree>
    <p:extLst>
      <p:ext uri="{BB962C8B-B14F-4D97-AF65-F5344CB8AC3E}">
        <p14:creationId xmlns:p14="http://schemas.microsoft.com/office/powerpoint/2010/main" val="309859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5ED5989-34C5-4B1B-8C6F-70C93CD684D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20C6531-FEDB-4709-A546-9D2BBD758E9B}"/>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D86E29DD-2CAA-483E-BA80-EDE6157C39FD}"/>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GB" altLang="en-US"/>
          </a:p>
        </p:txBody>
      </p:sp>
      <p:sp>
        <p:nvSpPr>
          <p:cNvPr id="1029" name="Rectangle 5">
            <a:extLst>
              <a:ext uri="{FF2B5EF4-FFF2-40B4-BE49-F238E27FC236}">
                <a16:creationId xmlns:a16="http://schemas.microsoft.com/office/drawing/2014/main" id="{1D5FFEA8-093B-47BD-98C5-3FCF36510362}"/>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ltLang="en-US"/>
          </a:p>
        </p:txBody>
      </p:sp>
      <p:sp>
        <p:nvSpPr>
          <p:cNvPr id="1030" name="Rectangle 6">
            <a:extLst>
              <a:ext uri="{FF2B5EF4-FFF2-40B4-BE49-F238E27FC236}">
                <a16:creationId xmlns:a16="http://schemas.microsoft.com/office/drawing/2014/main" id="{093DE59C-CD8F-4183-9750-04FC0B750CD5}"/>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2CACB62-2E24-415A-BD31-3274B658B9D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050" name="Picture 2" descr="I:\Logo_AFIKLMEM_2010\AFIKLMEM_Logo_LoRes\2009026E - AFIKLMEM -RVB.gif">
            <a:extLst>
              <a:ext uri="{FF2B5EF4-FFF2-40B4-BE49-F238E27FC236}">
                <a16:creationId xmlns:a16="http://schemas.microsoft.com/office/drawing/2014/main" id="{5DA4DB96-C8B4-4691-8731-60D625BEB38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80175" y="5859463"/>
            <a:ext cx="24320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a:extLst>
              <a:ext uri="{FF2B5EF4-FFF2-40B4-BE49-F238E27FC236}">
                <a16:creationId xmlns:a16="http://schemas.microsoft.com/office/drawing/2014/main" id="{5501E9C6-E01A-4981-AB6D-B541875F451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25" y="6043613"/>
            <a:ext cx="630238"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3">
            <a:extLst>
              <a:ext uri="{FF2B5EF4-FFF2-40B4-BE49-F238E27FC236}">
                <a16:creationId xmlns:a16="http://schemas.microsoft.com/office/drawing/2014/main" id="{3B097B06-20A1-4132-8CE0-5F60706641C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3938" y="476250"/>
            <a:ext cx="5148262"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Rectangle 11">
            <a:extLst>
              <a:ext uri="{FF2B5EF4-FFF2-40B4-BE49-F238E27FC236}">
                <a16:creationId xmlns:a16="http://schemas.microsoft.com/office/drawing/2014/main" id="{6FF397FC-4199-4BE8-8A6C-5F790DDA96A3}"/>
              </a:ext>
            </a:extLst>
          </p:cNvPr>
          <p:cNvSpPr>
            <a:spLocks noGrp="1" noChangeArrowheads="1"/>
          </p:cNvSpPr>
          <p:nvPr>
            <p:ph type="title"/>
          </p:nvPr>
        </p:nvSpPr>
        <p:spPr bwMode="auto">
          <a:xfrm>
            <a:off x="179388" y="260350"/>
            <a:ext cx="5329237"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sp>
        <p:nvSpPr>
          <p:cNvPr id="2054" name="Rectangle 12">
            <a:extLst>
              <a:ext uri="{FF2B5EF4-FFF2-40B4-BE49-F238E27FC236}">
                <a16:creationId xmlns:a16="http://schemas.microsoft.com/office/drawing/2014/main" id="{FA4B85CF-80F1-479B-8A3F-615E7AB76CF9}"/>
              </a:ext>
            </a:extLst>
          </p:cNvPr>
          <p:cNvSpPr>
            <a:spLocks noGrp="1" noChangeArrowheads="1"/>
          </p:cNvSpPr>
          <p:nvPr>
            <p:ph type="body" idx="1"/>
          </p:nvPr>
        </p:nvSpPr>
        <p:spPr bwMode="auto">
          <a:xfrm>
            <a:off x="179388" y="1206500"/>
            <a:ext cx="849630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0" fontAlgn="base" hangingPunct="0">
        <a:spcBef>
          <a:spcPct val="0"/>
        </a:spcBef>
        <a:spcAft>
          <a:spcPct val="0"/>
        </a:spcAft>
        <a:defRPr sz="2400">
          <a:solidFill>
            <a:srgbClr val="003366"/>
          </a:solidFill>
          <a:latin typeface="+mj-lt"/>
          <a:ea typeface="+mj-ea"/>
          <a:cs typeface="+mj-cs"/>
        </a:defRPr>
      </a:lvl1pPr>
      <a:lvl2pPr algn="l" rtl="0" eaLnBrk="0" fontAlgn="base" hangingPunct="0">
        <a:spcBef>
          <a:spcPct val="0"/>
        </a:spcBef>
        <a:spcAft>
          <a:spcPct val="0"/>
        </a:spcAft>
        <a:defRPr sz="2400">
          <a:solidFill>
            <a:srgbClr val="003366"/>
          </a:solidFill>
          <a:latin typeface="Arial" charset="0"/>
        </a:defRPr>
      </a:lvl2pPr>
      <a:lvl3pPr algn="l" rtl="0" eaLnBrk="0" fontAlgn="base" hangingPunct="0">
        <a:spcBef>
          <a:spcPct val="0"/>
        </a:spcBef>
        <a:spcAft>
          <a:spcPct val="0"/>
        </a:spcAft>
        <a:defRPr sz="2400">
          <a:solidFill>
            <a:srgbClr val="003366"/>
          </a:solidFill>
          <a:latin typeface="Arial" charset="0"/>
        </a:defRPr>
      </a:lvl3pPr>
      <a:lvl4pPr algn="l" rtl="0" eaLnBrk="0" fontAlgn="base" hangingPunct="0">
        <a:spcBef>
          <a:spcPct val="0"/>
        </a:spcBef>
        <a:spcAft>
          <a:spcPct val="0"/>
        </a:spcAft>
        <a:defRPr sz="2400">
          <a:solidFill>
            <a:srgbClr val="003366"/>
          </a:solidFill>
          <a:latin typeface="Arial" charset="0"/>
        </a:defRPr>
      </a:lvl4pPr>
      <a:lvl5pPr algn="l" rtl="0" eaLnBrk="0" fontAlgn="base" hangingPunct="0">
        <a:spcBef>
          <a:spcPct val="0"/>
        </a:spcBef>
        <a:spcAft>
          <a:spcPct val="0"/>
        </a:spcAft>
        <a:defRPr sz="2400">
          <a:solidFill>
            <a:srgbClr val="003366"/>
          </a:solidFill>
          <a:latin typeface="Arial" charset="0"/>
        </a:defRPr>
      </a:lvl5pPr>
      <a:lvl6pPr marL="457200" algn="l" rtl="0" fontAlgn="base">
        <a:spcBef>
          <a:spcPct val="0"/>
        </a:spcBef>
        <a:spcAft>
          <a:spcPct val="0"/>
        </a:spcAft>
        <a:defRPr sz="2400">
          <a:solidFill>
            <a:srgbClr val="003366"/>
          </a:solidFill>
          <a:latin typeface="Arial" charset="0"/>
        </a:defRPr>
      </a:lvl6pPr>
      <a:lvl7pPr marL="914400" algn="l" rtl="0" fontAlgn="base">
        <a:spcBef>
          <a:spcPct val="0"/>
        </a:spcBef>
        <a:spcAft>
          <a:spcPct val="0"/>
        </a:spcAft>
        <a:defRPr sz="2400">
          <a:solidFill>
            <a:srgbClr val="003366"/>
          </a:solidFill>
          <a:latin typeface="Arial" charset="0"/>
        </a:defRPr>
      </a:lvl7pPr>
      <a:lvl8pPr marL="1371600" algn="l" rtl="0" fontAlgn="base">
        <a:spcBef>
          <a:spcPct val="0"/>
        </a:spcBef>
        <a:spcAft>
          <a:spcPct val="0"/>
        </a:spcAft>
        <a:defRPr sz="2400">
          <a:solidFill>
            <a:srgbClr val="003366"/>
          </a:solidFill>
          <a:latin typeface="Arial" charset="0"/>
        </a:defRPr>
      </a:lvl8pPr>
      <a:lvl9pPr marL="1828800" algn="l" rtl="0" fontAlgn="base">
        <a:spcBef>
          <a:spcPct val="0"/>
        </a:spcBef>
        <a:spcAft>
          <a:spcPct val="0"/>
        </a:spcAft>
        <a:defRPr sz="2400">
          <a:solidFill>
            <a:srgbClr val="003366"/>
          </a:solidFill>
          <a:latin typeface="Arial" charset="0"/>
        </a:defRPr>
      </a:lvl9pPr>
    </p:titleStyle>
    <p:bodyStyle>
      <a:lvl1pPr marL="342900" indent="-342900" algn="l" rtl="0" eaLnBrk="0" fontAlgn="base" hangingPunct="0">
        <a:spcBef>
          <a:spcPct val="20000"/>
        </a:spcBef>
        <a:spcAft>
          <a:spcPct val="0"/>
        </a:spcAft>
        <a:defRPr>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074" name="Rectangle 11">
            <a:extLst>
              <a:ext uri="{FF2B5EF4-FFF2-40B4-BE49-F238E27FC236}">
                <a16:creationId xmlns:a16="http://schemas.microsoft.com/office/drawing/2014/main" id="{E1DE410E-54B8-4160-A27E-DA93A8F0B81C}"/>
              </a:ext>
            </a:extLst>
          </p:cNvPr>
          <p:cNvSpPr>
            <a:spLocks noGrp="1" noChangeArrowheads="1"/>
          </p:cNvSpPr>
          <p:nvPr>
            <p:ph type="title"/>
          </p:nvPr>
        </p:nvSpPr>
        <p:spPr bwMode="auto">
          <a:xfrm>
            <a:off x="179388" y="260350"/>
            <a:ext cx="5329237"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sp>
        <p:nvSpPr>
          <p:cNvPr id="3075" name="Rectangle 12">
            <a:extLst>
              <a:ext uri="{FF2B5EF4-FFF2-40B4-BE49-F238E27FC236}">
                <a16:creationId xmlns:a16="http://schemas.microsoft.com/office/drawing/2014/main" id="{6925621E-7905-47C3-860F-C58799F6D052}"/>
              </a:ext>
            </a:extLst>
          </p:cNvPr>
          <p:cNvSpPr>
            <a:spLocks noGrp="1" noChangeArrowheads="1"/>
          </p:cNvSpPr>
          <p:nvPr>
            <p:ph type="body" idx="1"/>
          </p:nvPr>
        </p:nvSpPr>
        <p:spPr bwMode="auto">
          <a:xfrm>
            <a:off x="179388" y="1206500"/>
            <a:ext cx="849630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p:txBody>
      </p:sp>
      <p:sp>
        <p:nvSpPr>
          <p:cNvPr id="3076" name="Line 17">
            <a:extLst>
              <a:ext uri="{FF2B5EF4-FFF2-40B4-BE49-F238E27FC236}">
                <a16:creationId xmlns:a16="http://schemas.microsoft.com/office/drawing/2014/main" id="{1A441A71-9F9E-43EB-A368-BD09BB7B8BC3}"/>
              </a:ext>
            </a:extLst>
          </p:cNvPr>
          <p:cNvSpPr>
            <a:spLocks noChangeShapeType="1"/>
          </p:cNvSpPr>
          <p:nvPr/>
        </p:nvSpPr>
        <p:spPr bwMode="auto">
          <a:xfrm>
            <a:off x="179388" y="1125538"/>
            <a:ext cx="8496300"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077" name="Picture 2" descr="I:\Logo_AFIKLMEM_2010\AFIKLMEM_Logo_LoRes\2009026E - AFIKLMEM -RVB.gif">
            <a:extLst>
              <a:ext uri="{FF2B5EF4-FFF2-40B4-BE49-F238E27FC236}">
                <a16:creationId xmlns:a16="http://schemas.microsoft.com/office/drawing/2014/main" id="{EA6CE6DD-5CD5-49FD-B124-B6BA2CE1591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80175" y="6021388"/>
            <a:ext cx="24320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a:extLst>
              <a:ext uri="{FF2B5EF4-FFF2-40B4-BE49-F238E27FC236}">
                <a16:creationId xmlns:a16="http://schemas.microsoft.com/office/drawing/2014/main" id="{53B8DB22-AF8A-43F5-A773-94C7E2840D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25" y="6208713"/>
            <a:ext cx="630238"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8">
            <a:extLst>
              <a:ext uri="{FF2B5EF4-FFF2-40B4-BE49-F238E27FC236}">
                <a16:creationId xmlns:a16="http://schemas.microsoft.com/office/drawing/2014/main" id="{8AC164F0-948D-4520-8617-C2D5484831C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589588" y="288925"/>
            <a:ext cx="30861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224" name="Rectangle 8">
            <a:extLst>
              <a:ext uri="{FF2B5EF4-FFF2-40B4-BE49-F238E27FC236}">
                <a16:creationId xmlns:a16="http://schemas.microsoft.com/office/drawing/2014/main" id="{89C373B8-B10E-4291-AFEB-537D528FA626}"/>
              </a:ext>
            </a:extLst>
          </p:cNvPr>
          <p:cNvSpPr>
            <a:spLocks noGrp="1" noChangeArrowheads="1"/>
          </p:cNvSpPr>
          <p:nvPr>
            <p:ph type="sldNum" sz="quarter" idx="4"/>
          </p:nvPr>
        </p:nvSpPr>
        <p:spPr bwMode="auto">
          <a:xfrm>
            <a:off x="3419475" y="616585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smtClean="0">
                <a:latin typeface="Arial" panose="020B0604020202020204" pitchFamily="34" charset="0"/>
              </a:defRPr>
            </a:lvl1pPr>
          </a:lstStyle>
          <a:p>
            <a:pPr>
              <a:defRPr/>
            </a:pPr>
            <a:fld id="{0886E2C3-4EA8-4187-9DAF-FDF4FFF25BC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2400">
          <a:solidFill>
            <a:srgbClr val="003366"/>
          </a:solidFill>
          <a:latin typeface="+mj-lt"/>
          <a:ea typeface="+mj-ea"/>
          <a:cs typeface="+mj-cs"/>
        </a:defRPr>
      </a:lvl1pPr>
      <a:lvl2pPr algn="l" rtl="0" eaLnBrk="0" fontAlgn="base" hangingPunct="0">
        <a:spcBef>
          <a:spcPct val="0"/>
        </a:spcBef>
        <a:spcAft>
          <a:spcPct val="0"/>
        </a:spcAft>
        <a:defRPr sz="2400">
          <a:solidFill>
            <a:srgbClr val="003366"/>
          </a:solidFill>
          <a:latin typeface="Arial" charset="0"/>
        </a:defRPr>
      </a:lvl2pPr>
      <a:lvl3pPr algn="l" rtl="0" eaLnBrk="0" fontAlgn="base" hangingPunct="0">
        <a:spcBef>
          <a:spcPct val="0"/>
        </a:spcBef>
        <a:spcAft>
          <a:spcPct val="0"/>
        </a:spcAft>
        <a:defRPr sz="2400">
          <a:solidFill>
            <a:srgbClr val="003366"/>
          </a:solidFill>
          <a:latin typeface="Arial" charset="0"/>
        </a:defRPr>
      </a:lvl3pPr>
      <a:lvl4pPr algn="l" rtl="0" eaLnBrk="0" fontAlgn="base" hangingPunct="0">
        <a:spcBef>
          <a:spcPct val="0"/>
        </a:spcBef>
        <a:spcAft>
          <a:spcPct val="0"/>
        </a:spcAft>
        <a:defRPr sz="2400">
          <a:solidFill>
            <a:srgbClr val="003366"/>
          </a:solidFill>
          <a:latin typeface="Arial" charset="0"/>
        </a:defRPr>
      </a:lvl4pPr>
      <a:lvl5pPr algn="l" rtl="0" eaLnBrk="0" fontAlgn="base" hangingPunct="0">
        <a:spcBef>
          <a:spcPct val="0"/>
        </a:spcBef>
        <a:spcAft>
          <a:spcPct val="0"/>
        </a:spcAft>
        <a:defRPr sz="2400">
          <a:solidFill>
            <a:srgbClr val="003366"/>
          </a:solidFill>
          <a:latin typeface="Arial" charset="0"/>
        </a:defRPr>
      </a:lvl5pPr>
      <a:lvl6pPr marL="457200" algn="l" rtl="0" eaLnBrk="0" fontAlgn="base" hangingPunct="0">
        <a:spcBef>
          <a:spcPct val="0"/>
        </a:spcBef>
        <a:spcAft>
          <a:spcPct val="0"/>
        </a:spcAft>
        <a:defRPr sz="2400">
          <a:solidFill>
            <a:srgbClr val="003366"/>
          </a:solidFill>
          <a:latin typeface="Arial" charset="0"/>
        </a:defRPr>
      </a:lvl6pPr>
      <a:lvl7pPr marL="914400" algn="l" rtl="0" eaLnBrk="0" fontAlgn="base" hangingPunct="0">
        <a:spcBef>
          <a:spcPct val="0"/>
        </a:spcBef>
        <a:spcAft>
          <a:spcPct val="0"/>
        </a:spcAft>
        <a:defRPr sz="2400">
          <a:solidFill>
            <a:srgbClr val="003366"/>
          </a:solidFill>
          <a:latin typeface="Arial" charset="0"/>
        </a:defRPr>
      </a:lvl7pPr>
      <a:lvl8pPr marL="1371600" algn="l" rtl="0" eaLnBrk="0" fontAlgn="base" hangingPunct="0">
        <a:spcBef>
          <a:spcPct val="0"/>
        </a:spcBef>
        <a:spcAft>
          <a:spcPct val="0"/>
        </a:spcAft>
        <a:defRPr sz="2400">
          <a:solidFill>
            <a:srgbClr val="003366"/>
          </a:solidFill>
          <a:latin typeface="Arial" charset="0"/>
        </a:defRPr>
      </a:lvl8pPr>
      <a:lvl9pPr marL="1828800" algn="l" rtl="0" eaLnBrk="0" fontAlgn="base" hangingPunct="0">
        <a:spcBef>
          <a:spcPct val="0"/>
        </a:spcBef>
        <a:spcAft>
          <a:spcPct val="0"/>
        </a:spcAft>
        <a:defRPr sz="2400">
          <a:solidFill>
            <a:srgbClr val="003366"/>
          </a:solidFill>
          <a:latin typeface="Arial" charset="0"/>
        </a:defRPr>
      </a:lvl9pPr>
    </p:titleStyle>
    <p:bodyStyle>
      <a:lvl1pPr marL="342900" indent="-342900" algn="l" rtl="0" eaLnBrk="0" fontAlgn="base" hangingPunct="0">
        <a:spcBef>
          <a:spcPct val="20000"/>
        </a:spcBef>
        <a:spcAft>
          <a:spcPct val="0"/>
        </a:spcAft>
        <a:defRPr>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tsubakimoto.com/product/drive-chains/corrosion-resistant/stainless-steel-roller-chain/class3/10/4/2/" TargetMode="External"/><Relationship Id="rId1" Type="http://schemas.openxmlformats.org/officeDocument/2006/relationships/slideLayout" Target="../slideLayouts/slideLayout2.xml"/><Relationship Id="rId4" Type="http://schemas.openxmlformats.org/officeDocument/2006/relationships/image" Target="http://tsubakimoto.com/product/class3/10/4_2.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tsubaki.eu/assets/cushioning.JPG" TargetMode="External"/><Relationship Id="rId1" Type="http://schemas.openxmlformats.org/officeDocument/2006/relationships/slideLayout" Target="../slideLayouts/slideLayout2.xml"/><Relationship Id="rId6" Type="http://schemas.openxmlformats.org/officeDocument/2006/relationships/image" Target="http://tsubaki.eu/assets_c/2008/02/low-noise-thumb-300x231.jpg" TargetMode="External"/><Relationship Id="rId5" Type="http://schemas.openxmlformats.org/officeDocument/2006/relationships/image" Target="../media/image14.jpeg"/><Relationship Id="rId4" Type="http://schemas.openxmlformats.org/officeDocument/2006/relationships/image" Target="http://tsubaki.eu/assets_c/2008/02/cushioning-thumb-323x256.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home.comcast.net/~sl_mille/images/chain2.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cdn.mos.bikeradar.com/images/news/2008/02/12/CYP207.kh_wshop.picl-480-90-480-70.jpg"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tsubaki.eu/images/auto/bush-chain-dia-308x203.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imghost.indiamart.com/data/K/A/MY-1218167/long-pitch-chain_10595961_250x250.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img.tradeindia.com/tradeleads/1/org_1898730.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tsubakimoto.com/product/conveyor-chains/small-pitch-conveyor-chains/general-use/class3/20/2/1/" TargetMode="External"/><Relationship Id="rId1" Type="http://schemas.openxmlformats.org/officeDocument/2006/relationships/slideLayout" Target="../slideLayouts/slideLayout2.xml"/><Relationship Id="rId4" Type="http://schemas.openxmlformats.org/officeDocument/2006/relationships/image" Target="http://tsubakimoto.com/product/class3/20/2_1.jp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498340E-5CB9-41BA-AE5C-2AEB7F0ECAA9}"/>
              </a:ext>
            </a:extLst>
          </p:cNvPr>
          <p:cNvSpPr>
            <a:spLocks noGrp="1" noChangeArrowheads="1"/>
          </p:cNvSpPr>
          <p:nvPr>
            <p:ph type="title"/>
          </p:nvPr>
        </p:nvSpPr>
        <p:spPr>
          <a:xfrm>
            <a:off x="0" y="0"/>
            <a:ext cx="9144000" cy="617538"/>
          </a:xfrm>
        </p:spPr>
        <p:txBody>
          <a:bodyPr/>
          <a:lstStyle/>
          <a:p>
            <a:r>
              <a:rPr lang="en-GB" altLang="en-US" sz="5400">
                <a:solidFill>
                  <a:schemeClr val="tx1"/>
                </a:solidFill>
                <a:latin typeface="Tahoma" panose="020B0604030504040204" pitchFamily="34" charset="0"/>
              </a:rPr>
              <a:t>Chain Drive Transmission</a:t>
            </a:r>
          </a:p>
        </p:txBody>
      </p:sp>
      <p:sp>
        <p:nvSpPr>
          <p:cNvPr id="191491" name="Rectangle 3">
            <a:extLst>
              <a:ext uri="{FF2B5EF4-FFF2-40B4-BE49-F238E27FC236}">
                <a16:creationId xmlns:a16="http://schemas.microsoft.com/office/drawing/2014/main" id="{2122642D-F736-4F3F-83A2-29AE750B597E}"/>
              </a:ext>
            </a:extLst>
          </p:cNvPr>
          <p:cNvSpPr>
            <a:spLocks noGrp="1" noChangeArrowheads="1"/>
          </p:cNvSpPr>
          <p:nvPr>
            <p:ph type="body" idx="1"/>
          </p:nvPr>
        </p:nvSpPr>
        <p:spPr>
          <a:xfrm>
            <a:off x="0" y="2382838"/>
            <a:ext cx="9144000" cy="4629150"/>
          </a:xfrm>
        </p:spPr>
        <p:txBody>
          <a:bodyPr/>
          <a:lstStyle/>
          <a:p>
            <a:r>
              <a:rPr lang="en-GB" altLang="en-US" sz="2400">
                <a:latin typeface="Tahoma" panose="020B0604030504040204" pitchFamily="34" charset="0"/>
              </a:rPr>
              <a:t>Connect two shafts to allow one to drive the other.</a:t>
            </a:r>
          </a:p>
          <a:p>
            <a:endParaRPr lang="en-GB" altLang="en-US" sz="2400">
              <a:latin typeface="Tahoma" panose="020B0604030504040204" pitchFamily="34" charset="0"/>
            </a:endParaRPr>
          </a:p>
          <a:p>
            <a:r>
              <a:rPr lang="en-GB" altLang="en-US" sz="2400">
                <a:latin typeface="Tahoma" panose="020B0604030504040204" pitchFamily="34" charset="0"/>
              </a:rPr>
              <a:t>Change the speed of one shaft compared to another.</a:t>
            </a:r>
          </a:p>
          <a:p>
            <a:endParaRPr lang="en-GB" altLang="en-US" sz="2400">
              <a:latin typeface="Tahoma" panose="020B0604030504040204" pitchFamily="34" charset="0"/>
            </a:endParaRPr>
          </a:p>
          <a:p>
            <a:r>
              <a:rPr lang="en-GB" altLang="en-US" sz="2400">
                <a:latin typeface="Tahoma" panose="020B0604030504040204" pitchFamily="34" charset="0"/>
              </a:rPr>
              <a:t>Change the direction of a shaft relative to another.</a:t>
            </a:r>
          </a:p>
          <a:p>
            <a:endParaRPr lang="en-GB" altLang="en-US" sz="2400">
              <a:latin typeface="Tahoma" panose="020B0604030504040204" pitchFamily="34" charset="0"/>
            </a:endParaRPr>
          </a:p>
          <a:p>
            <a:r>
              <a:rPr lang="en-GB" altLang="en-US" sz="2400">
                <a:latin typeface="Tahoma" panose="020B0604030504040204" pitchFamily="34" charset="0"/>
              </a:rPr>
              <a:t>Convert rotary motion to linear or vice versa.</a:t>
            </a:r>
          </a:p>
          <a:p>
            <a:endParaRPr lang="en-GB" altLang="en-US" sz="2800">
              <a:latin typeface="Tahoma" panose="020B0604030504040204" pitchFamily="34" charset="0"/>
            </a:endParaRPr>
          </a:p>
          <a:p>
            <a:endParaRPr lang="en-GB" altLang="en-US" sz="2800">
              <a:latin typeface="Tahoma" panose="020B0604030504040204" pitchFamily="34" charset="0"/>
            </a:endParaRPr>
          </a:p>
        </p:txBody>
      </p:sp>
      <p:sp>
        <p:nvSpPr>
          <p:cNvPr id="6148" name="Rectangle 4">
            <a:extLst>
              <a:ext uri="{FF2B5EF4-FFF2-40B4-BE49-F238E27FC236}">
                <a16:creationId xmlns:a16="http://schemas.microsoft.com/office/drawing/2014/main" id="{905B5CB6-0E91-4F52-80C7-CB450981505A}"/>
              </a:ext>
            </a:extLst>
          </p:cNvPr>
          <p:cNvSpPr>
            <a:spLocks noChangeArrowheads="1"/>
          </p:cNvSpPr>
          <p:nvPr/>
        </p:nvSpPr>
        <p:spPr bwMode="auto">
          <a:xfrm>
            <a:off x="0" y="1516063"/>
            <a:ext cx="9144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i="1">
                <a:latin typeface="Tahoma" panose="020B0604030504040204" pitchFamily="34" charset="0"/>
                <a:cs typeface="Tahoma" panose="020B0604030504040204" pitchFamily="34" charset="0"/>
              </a:rPr>
              <a:t>Transmissions can be used to</a:t>
            </a:r>
            <a:r>
              <a:rPr lang="en-GB" altLang="en-US" sz="2800">
                <a:latin typeface="Tahoma" panose="020B0604030504040204" pitchFamily="34" charset="0"/>
                <a:cs typeface="Tahom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wipe(left)">
                                      <p:cBhvr>
                                        <p:cTn id="7" dur="500"/>
                                        <p:tgtEl>
                                          <p:spTgt spid="191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1491">
                                            <p:txEl>
                                              <p:pRg st="2" end="2"/>
                                            </p:txEl>
                                          </p:spTgt>
                                        </p:tgtEl>
                                        <p:attrNameLst>
                                          <p:attrName>style.visibility</p:attrName>
                                        </p:attrNameLst>
                                      </p:cBhvr>
                                      <p:to>
                                        <p:strVal val="visible"/>
                                      </p:to>
                                    </p:set>
                                    <p:animEffect transition="in" filter="wipe(left)">
                                      <p:cBhvr>
                                        <p:cTn id="12" dur="500"/>
                                        <p:tgtEl>
                                          <p:spTgt spid="1914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1491">
                                            <p:txEl>
                                              <p:pRg st="4" end="4"/>
                                            </p:txEl>
                                          </p:spTgt>
                                        </p:tgtEl>
                                        <p:attrNameLst>
                                          <p:attrName>style.visibility</p:attrName>
                                        </p:attrNameLst>
                                      </p:cBhvr>
                                      <p:to>
                                        <p:strVal val="visible"/>
                                      </p:to>
                                    </p:set>
                                    <p:animEffect transition="in" filter="wipe(left)">
                                      <p:cBhvr>
                                        <p:cTn id="17" dur="500"/>
                                        <p:tgtEl>
                                          <p:spTgt spid="1914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1491">
                                            <p:txEl>
                                              <p:pRg st="6" end="6"/>
                                            </p:txEl>
                                          </p:spTgt>
                                        </p:tgtEl>
                                        <p:attrNameLst>
                                          <p:attrName>style.visibility</p:attrName>
                                        </p:attrNameLst>
                                      </p:cBhvr>
                                      <p:to>
                                        <p:strVal val="visible"/>
                                      </p:to>
                                    </p:set>
                                    <p:animEffect transition="in" filter="wipe(left)">
                                      <p:cBhvr>
                                        <p:cTn id="22" dur="500"/>
                                        <p:tgtEl>
                                          <p:spTgt spid="191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F2ACF49-5924-4956-A343-0F072320AEAA}"/>
              </a:ext>
            </a:extLst>
          </p:cNvPr>
          <p:cNvSpPr>
            <a:spLocks noGrp="1" noChangeArrowheads="1"/>
          </p:cNvSpPr>
          <p:nvPr>
            <p:ph type="title"/>
          </p:nvPr>
        </p:nvSpPr>
        <p:spPr>
          <a:xfrm>
            <a:off x="0" y="0"/>
            <a:ext cx="9144000" cy="762000"/>
          </a:xfrm>
        </p:spPr>
        <p:txBody>
          <a:bodyPr/>
          <a:lstStyle/>
          <a:p>
            <a:r>
              <a:rPr lang="en-GB" altLang="en-US" sz="4000">
                <a:solidFill>
                  <a:schemeClr val="tx1"/>
                </a:solidFill>
                <a:latin typeface="Tahoma" panose="020B0604030504040204" pitchFamily="34" charset="0"/>
                <a:cs typeface="Tahoma" panose="020B0604030504040204" pitchFamily="34" charset="0"/>
              </a:rPr>
              <a:t>Corrosion Resistant chains</a:t>
            </a:r>
            <a:endParaRPr lang="en-US" altLang="en-US" sz="4000">
              <a:solidFill>
                <a:schemeClr val="tx1"/>
              </a:solidFill>
              <a:latin typeface="Tahoma" panose="020B0604030504040204" pitchFamily="34" charset="0"/>
              <a:cs typeface="Tahoma" panose="020B0604030504040204" pitchFamily="34" charset="0"/>
            </a:endParaRPr>
          </a:p>
        </p:txBody>
      </p:sp>
      <p:sp>
        <p:nvSpPr>
          <p:cNvPr id="15363" name="Content Placeholder 2">
            <a:extLst>
              <a:ext uri="{FF2B5EF4-FFF2-40B4-BE49-F238E27FC236}">
                <a16:creationId xmlns:a16="http://schemas.microsoft.com/office/drawing/2014/main" id="{8F2838FA-D997-4ECC-85EE-399551BA337C}"/>
              </a:ext>
            </a:extLst>
          </p:cNvPr>
          <p:cNvSpPr>
            <a:spLocks noGrp="1" noChangeArrowheads="1"/>
          </p:cNvSpPr>
          <p:nvPr>
            <p:ph idx="1"/>
          </p:nvPr>
        </p:nvSpPr>
        <p:spPr>
          <a:xfrm>
            <a:off x="0" y="1163638"/>
            <a:ext cx="4614863" cy="4114800"/>
          </a:xfrm>
        </p:spPr>
        <p:txBody>
          <a:bodyPr/>
          <a:lstStyle/>
          <a:p>
            <a:r>
              <a:rPr lang="en-GB" altLang="en-US" sz="2400">
                <a:latin typeface="Tahoma" panose="020B0604030504040204" pitchFamily="34" charset="0"/>
                <a:cs typeface="Tahoma" panose="020B0604030504040204" pitchFamily="34" charset="0"/>
              </a:rPr>
              <a:t>Again, of standard construction, these chains are manufactured using corrosion resistant materials such as aluminium or stainless steel. They are ideal for use in the handling of foodstuffs and pharmaceuticals</a:t>
            </a:r>
          </a:p>
          <a:p>
            <a:endParaRPr lang="en-US" altLang="en-US">
              <a:latin typeface="Tahoma" panose="020B0604030504040204" pitchFamily="34" charset="0"/>
              <a:cs typeface="Tahoma" panose="020B0604030504040204" pitchFamily="34" charset="0"/>
            </a:endParaRPr>
          </a:p>
        </p:txBody>
      </p:sp>
      <p:pic>
        <p:nvPicPr>
          <p:cNvPr id="15364" name="Picture 4" descr="http://tsubakimoto.com/product/class3/10/4_2.jpg">
            <a:hlinkClick r:id="rId2"/>
            <a:extLst>
              <a:ext uri="{FF2B5EF4-FFF2-40B4-BE49-F238E27FC236}">
                <a16:creationId xmlns:a16="http://schemas.microsoft.com/office/drawing/2014/main" id="{7DB5CEE3-2037-422F-B221-1DFF64F1A64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816475" y="1163638"/>
            <a:ext cx="40132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73997DD-2485-45CC-949D-F3A2BA6FAE7A}"/>
              </a:ext>
            </a:extLst>
          </p:cNvPr>
          <p:cNvSpPr>
            <a:spLocks noGrp="1" noChangeArrowheads="1"/>
          </p:cNvSpPr>
          <p:nvPr>
            <p:ph type="title"/>
          </p:nvPr>
        </p:nvSpPr>
        <p:spPr>
          <a:xfrm>
            <a:off x="0" y="11113"/>
            <a:ext cx="9144000" cy="673100"/>
          </a:xfrm>
        </p:spPr>
        <p:txBody>
          <a:bodyPr/>
          <a:lstStyle/>
          <a:p>
            <a:r>
              <a:rPr lang="en-GB" altLang="en-US" sz="4000">
                <a:solidFill>
                  <a:schemeClr val="tx1"/>
                </a:solidFill>
                <a:latin typeface="Tahoma" panose="020B0604030504040204" pitchFamily="34" charset="0"/>
                <a:cs typeface="Tahoma" panose="020B0604030504040204" pitchFamily="34" charset="0"/>
              </a:rPr>
              <a:t>Low Noise chains</a:t>
            </a:r>
          </a:p>
        </p:txBody>
      </p:sp>
      <p:sp>
        <p:nvSpPr>
          <p:cNvPr id="16387" name="Content Placeholder 2">
            <a:extLst>
              <a:ext uri="{FF2B5EF4-FFF2-40B4-BE49-F238E27FC236}">
                <a16:creationId xmlns:a16="http://schemas.microsoft.com/office/drawing/2014/main" id="{F0DC7E0A-0153-496E-94ED-5D2CCE94A552}"/>
              </a:ext>
            </a:extLst>
          </p:cNvPr>
          <p:cNvSpPr>
            <a:spLocks noGrp="1" noChangeArrowheads="1"/>
          </p:cNvSpPr>
          <p:nvPr>
            <p:ph idx="1"/>
          </p:nvPr>
        </p:nvSpPr>
        <p:spPr>
          <a:xfrm>
            <a:off x="0" y="1350963"/>
            <a:ext cx="3970338" cy="4543425"/>
          </a:xfrm>
        </p:spPr>
        <p:txBody>
          <a:bodyPr/>
          <a:lstStyle/>
          <a:p>
            <a:r>
              <a:rPr lang="en-GB" altLang="en-US" sz="2400">
                <a:latin typeface="Tahoma" panose="020B0604030504040204" pitchFamily="34" charset="0"/>
                <a:cs typeface="Tahoma" panose="020B0604030504040204" pitchFamily="34" charset="0"/>
              </a:rPr>
              <a:t>These have a spring coil around the bush, as the coil hits the sprocket it deforms and absorbs the force of impact therefore reducing the noise. This type of chain can typically reduce noise by 6-8dB.</a:t>
            </a:r>
          </a:p>
          <a:p>
            <a:endParaRPr lang="en-GB" altLang="en-US"/>
          </a:p>
        </p:txBody>
      </p:sp>
      <p:pic>
        <p:nvPicPr>
          <p:cNvPr id="16388" name="Picture 2" descr="cushioning.JPG">
            <a:hlinkClick r:id="rId2"/>
            <a:extLst>
              <a:ext uri="{FF2B5EF4-FFF2-40B4-BE49-F238E27FC236}">
                <a16:creationId xmlns:a16="http://schemas.microsoft.com/office/drawing/2014/main" id="{D239D372-0E09-4609-9AEE-711AC808F14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60938" y="1350963"/>
            <a:ext cx="392271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ANSI Low Noise Chain">
            <a:extLst>
              <a:ext uri="{FF2B5EF4-FFF2-40B4-BE49-F238E27FC236}">
                <a16:creationId xmlns:a16="http://schemas.microsoft.com/office/drawing/2014/main" id="{3FC80BE8-37FB-4E94-BBE9-D318C8D08959}"/>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t="36574"/>
          <a:stretch>
            <a:fillRect/>
          </a:stretch>
        </p:blipFill>
        <p:spPr bwMode="auto">
          <a:xfrm>
            <a:off x="4986338" y="4697413"/>
            <a:ext cx="3871912"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2B05AC7-33A3-4394-84A9-B359AA0B611A}"/>
              </a:ext>
            </a:extLst>
          </p:cNvPr>
          <p:cNvSpPr>
            <a:spLocks noGrp="1" noChangeArrowheads="1"/>
          </p:cNvSpPr>
          <p:nvPr>
            <p:ph type="title"/>
          </p:nvPr>
        </p:nvSpPr>
        <p:spPr>
          <a:xfrm>
            <a:off x="0" y="0"/>
            <a:ext cx="9144000" cy="609600"/>
          </a:xfrm>
        </p:spPr>
        <p:txBody>
          <a:bodyPr/>
          <a:lstStyle/>
          <a:p>
            <a:r>
              <a:rPr lang="en-GB" altLang="en-US" sz="4000">
                <a:solidFill>
                  <a:schemeClr val="tx1"/>
                </a:solidFill>
                <a:latin typeface="Tahoma" panose="020B0604030504040204" pitchFamily="34" charset="0"/>
              </a:rPr>
              <a:t>Chains and Sprockets</a:t>
            </a:r>
          </a:p>
        </p:txBody>
      </p:sp>
      <p:sp>
        <p:nvSpPr>
          <p:cNvPr id="208899" name="Rectangle 3">
            <a:extLst>
              <a:ext uri="{FF2B5EF4-FFF2-40B4-BE49-F238E27FC236}">
                <a16:creationId xmlns:a16="http://schemas.microsoft.com/office/drawing/2014/main" id="{52D67240-405D-4CF9-B6B9-38FD9D6D9E4B}"/>
              </a:ext>
            </a:extLst>
          </p:cNvPr>
          <p:cNvSpPr>
            <a:spLocks noGrp="1" noChangeArrowheads="1"/>
          </p:cNvSpPr>
          <p:nvPr>
            <p:ph type="body" idx="1"/>
          </p:nvPr>
        </p:nvSpPr>
        <p:spPr>
          <a:xfrm>
            <a:off x="0" y="1317625"/>
            <a:ext cx="8924925" cy="5695950"/>
          </a:xfrm>
        </p:spPr>
        <p:txBody>
          <a:bodyPr/>
          <a:lstStyle/>
          <a:p>
            <a:pPr>
              <a:lnSpc>
                <a:spcPct val="80000"/>
              </a:lnSpc>
            </a:pPr>
            <a:r>
              <a:rPr lang="en-GB" altLang="en-US" sz="2400">
                <a:latin typeface="Tahoma" panose="020B0604030504040204" pitchFamily="34" charset="0"/>
              </a:rPr>
              <a:t>The chain is used to transfer motion from one point, to another remote one.</a:t>
            </a:r>
          </a:p>
          <a:p>
            <a:pPr>
              <a:lnSpc>
                <a:spcPct val="80000"/>
              </a:lnSpc>
            </a:pPr>
            <a:endParaRPr lang="en-GB" altLang="en-US" sz="2400">
              <a:latin typeface="Tahoma" panose="020B0604030504040204" pitchFamily="34" charset="0"/>
            </a:endParaRPr>
          </a:p>
          <a:p>
            <a:pPr>
              <a:lnSpc>
                <a:spcPct val="80000"/>
              </a:lnSpc>
            </a:pPr>
            <a:r>
              <a:rPr lang="en-GB" altLang="en-US" sz="2400">
                <a:latin typeface="Tahoma" panose="020B0604030504040204" pitchFamily="34" charset="0"/>
              </a:rPr>
              <a:t> A typical example would be transferring the input of the pedal to the bike wheel.</a:t>
            </a:r>
          </a:p>
          <a:p>
            <a:pPr>
              <a:lnSpc>
                <a:spcPct val="80000"/>
              </a:lnSpc>
            </a:pPr>
            <a:endParaRPr lang="en-GB" altLang="en-US" sz="2400">
              <a:latin typeface="Tahoma" panose="020B0604030504040204" pitchFamily="34" charset="0"/>
            </a:endParaRPr>
          </a:p>
          <a:p>
            <a:pPr>
              <a:lnSpc>
                <a:spcPct val="80000"/>
              </a:lnSpc>
            </a:pPr>
            <a:r>
              <a:rPr lang="en-GB" altLang="en-US" sz="2400">
                <a:latin typeface="Tahoma" panose="020B0604030504040204" pitchFamily="34" charset="0"/>
              </a:rPr>
              <a:t>Although there are four standard sizes of chain, the type and size used is determined by the manufacturer.</a:t>
            </a:r>
          </a:p>
          <a:p>
            <a:pPr>
              <a:lnSpc>
                <a:spcPct val="80000"/>
              </a:lnSpc>
            </a:pPr>
            <a:endParaRPr lang="en-GB" altLang="en-US" sz="2400">
              <a:latin typeface="Tahoma" panose="020B0604030504040204" pitchFamily="34" charset="0"/>
            </a:endParaRPr>
          </a:p>
          <a:p>
            <a:pPr>
              <a:lnSpc>
                <a:spcPct val="80000"/>
              </a:lnSpc>
            </a:pPr>
            <a:r>
              <a:rPr lang="en-GB" altLang="en-US" sz="2400">
                <a:latin typeface="Tahoma" panose="020B0604030504040204" pitchFamily="34" charset="0"/>
              </a:rPr>
              <a:t>They come complete and proof-loaded to three times the working load ( length and strength checked under tensile loads).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8899">
                                            <p:txEl>
                                              <p:pRg st="2" end="2"/>
                                            </p:txEl>
                                          </p:spTgt>
                                        </p:tgtEl>
                                        <p:attrNameLst>
                                          <p:attrName>style.visibility</p:attrName>
                                        </p:attrNameLst>
                                      </p:cBhvr>
                                      <p:to>
                                        <p:strVal val="visible"/>
                                      </p:to>
                                    </p:set>
                                    <p:animEffect transition="in" filter="wipe(left)">
                                      <p:cBhvr>
                                        <p:cTn id="12" dur="500"/>
                                        <p:tgtEl>
                                          <p:spTgt spid="2088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8899">
                                            <p:txEl>
                                              <p:pRg st="4" end="4"/>
                                            </p:txEl>
                                          </p:spTgt>
                                        </p:tgtEl>
                                        <p:attrNameLst>
                                          <p:attrName>style.visibility</p:attrName>
                                        </p:attrNameLst>
                                      </p:cBhvr>
                                      <p:to>
                                        <p:strVal val="visible"/>
                                      </p:to>
                                    </p:set>
                                    <p:animEffect transition="in" filter="wipe(left)">
                                      <p:cBhvr>
                                        <p:cTn id="17" dur="500"/>
                                        <p:tgtEl>
                                          <p:spTgt spid="20889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8899">
                                            <p:txEl>
                                              <p:pRg st="6" end="6"/>
                                            </p:txEl>
                                          </p:spTgt>
                                        </p:tgtEl>
                                        <p:attrNameLst>
                                          <p:attrName>style.visibility</p:attrName>
                                        </p:attrNameLst>
                                      </p:cBhvr>
                                      <p:to>
                                        <p:strVal val="visible"/>
                                      </p:to>
                                    </p:set>
                                    <p:animEffect transition="in" filter="wipe(left)">
                                      <p:cBhvr>
                                        <p:cTn id="22" dur="500"/>
                                        <p:tgtEl>
                                          <p:spTgt spid="208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ACB2223-F091-497C-A568-127BEA53BD7B}"/>
              </a:ext>
            </a:extLst>
          </p:cNvPr>
          <p:cNvSpPr>
            <a:spLocks noGrp="1" noChangeArrowheads="1"/>
          </p:cNvSpPr>
          <p:nvPr>
            <p:ph type="title"/>
          </p:nvPr>
        </p:nvSpPr>
        <p:spPr>
          <a:xfrm>
            <a:off x="0" y="-3175"/>
            <a:ext cx="9144000" cy="685800"/>
          </a:xfrm>
        </p:spPr>
        <p:txBody>
          <a:bodyPr/>
          <a:lstStyle/>
          <a:p>
            <a:r>
              <a:rPr lang="en-GB" altLang="en-US" sz="4000">
                <a:solidFill>
                  <a:schemeClr val="tx1"/>
                </a:solidFill>
                <a:latin typeface="Tahoma" panose="020B0604030504040204" pitchFamily="34" charset="0"/>
              </a:rPr>
              <a:t>Installation Checks</a:t>
            </a:r>
          </a:p>
        </p:txBody>
      </p:sp>
      <p:sp>
        <p:nvSpPr>
          <p:cNvPr id="210947" name="Rectangle 3">
            <a:extLst>
              <a:ext uri="{FF2B5EF4-FFF2-40B4-BE49-F238E27FC236}">
                <a16:creationId xmlns:a16="http://schemas.microsoft.com/office/drawing/2014/main" id="{239CC666-C9A4-42FE-8E03-A37217CE4093}"/>
              </a:ext>
            </a:extLst>
          </p:cNvPr>
          <p:cNvSpPr>
            <a:spLocks noGrp="1" noChangeArrowheads="1"/>
          </p:cNvSpPr>
          <p:nvPr>
            <p:ph type="body" idx="1"/>
          </p:nvPr>
        </p:nvSpPr>
        <p:spPr>
          <a:xfrm>
            <a:off x="0" y="1617663"/>
            <a:ext cx="9144000" cy="4724400"/>
          </a:xfrm>
        </p:spPr>
        <p:txBody>
          <a:bodyPr/>
          <a:lstStyle/>
          <a:p>
            <a:pPr>
              <a:lnSpc>
                <a:spcPct val="80000"/>
              </a:lnSpc>
            </a:pPr>
            <a:r>
              <a:rPr lang="en-GB" altLang="en-US" sz="2400">
                <a:latin typeface="Tahoma" panose="020B0604030504040204" pitchFamily="34" charset="0"/>
              </a:rPr>
              <a:t>Normally the chains are connected to cables if they need to travel over long distances. </a:t>
            </a:r>
          </a:p>
          <a:p>
            <a:pPr>
              <a:lnSpc>
                <a:spcPct val="80000"/>
              </a:lnSpc>
            </a:pPr>
            <a:endParaRPr lang="en-GB" altLang="en-US" sz="2400">
              <a:latin typeface="Tahoma" panose="020B0604030504040204" pitchFamily="34" charset="0"/>
            </a:endParaRPr>
          </a:p>
          <a:p>
            <a:pPr>
              <a:lnSpc>
                <a:spcPct val="80000"/>
              </a:lnSpc>
            </a:pPr>
            <a:r>
              <a:rPr lang="en-GB" altLang="en-US" sz="2400">
                <a:latin typeface="Tahoma" panose="020B0604030504040204" pitchFamily="34" charset="0"/>
              </a:rPr>
              <a:t>These connections need inspecting for correct assembly (safety holes in the connectors).</a:t>
            </a:r>
          </a:p>
          <a:p>
            <a:pPr>
              <a:lnSpc>
                <a:spcPct val="80000"/>
              </a:lnSpc>
            </a:pPr>
            <a:endParaRPr lang="en-GB" altLang="en-US" sz="2400">
              <a:latin typeface="Tahoma" panose="020B0604030504040204" pitchFamily="34" charset="0"/>
            </a:endParaRPr>
          </a:p>
          <a:p>
            <a:pPr>
              <a:lnSpc>
                <a:spcPct val="80000"/>
              </a:lnSpc>
            </a:pPr>
            <a:r>
              <a:rPr lang="en-GB" altLang="en-US" sz="2400">
                <a:latin typeface="Tahoma" panose="020B0604030504040204" pitchFamily="34" charset="0"/>
              </a:rPr>
              <a:t>The chain should not be twisted as this puts excessive strain onto it.</a:t>
            </a:r>
          </a:p>
          <a:p>
            <a:pPr>
              <a:lnSpc>
                <a:spcPct val="80000"/>
              </a:lnSpc>
            </a:pPr>
            <a:endParaRPr lang="en-GB" altLang="en-US" sz="2400">
              <a:latin typeface="Tahoma" panose="020B0604030504040204" pitchFamily="34" charset="0"/>
            </a:endParaRPr>
          </a:p>
          <a:p>
            <a:pPr>
              <a:lnSpc>
                <a:spcPct val="80000"/>
              </a:lnSpc>
            </a:pPr>
            <a:r>
              <a:rPr lang="en-GB" altLang="en-US" sz="2400">
                <a:latin typeface="Tahoma" panose="020B0604030504040204" pitchFamily="34" charset="0"/>
              </a:rPr>
              <a:t>The alignment of the chain will need checking to ensure it runs straight onto any sprockets.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wipe(left)">
                                      <p:cBhvr>
                                        <p:cTn id="7" dur="500"/>
                                        <p:tgtEl>
                                          <p:spTgt spid="210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47">
                                            <p:txEl>
                                              <p:pRg st="2" end="2"/>
                                            </p:txEl>
                                          </p:spTgt>
                                        </p:tgtEl>
                                        <p:attrNameLst>
                                          <p:attrName>style.visibility</p:attrName>
                                        </p:attrNameLst>
                                      </p:cBhvr>
                                      <p:to>
                                        <p:strVal val="visible"/>
                                      </p:to>
                                    </p:set>
                                    <p:animEffect transition="in" filter="wipe(left)">
                                      <p:cBhvr>
                                        <p:cTn id="12" dur="500"/>
                                        <p:tgtEl>
                                          <p:spTgt spid="210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947">
                                            <p:txEl>
                                              <p:pRg st="4" end="4"/>
                                            </p:txEl>
                                          </p:spTgt>
                                        </p:tgtEl>
                                        <p:attrNameLst>
                                          <p:attrName>style.visibility</p:attrName>
                                        </p:attrNameLst>
                                      </p:cBhvr>
                                      <p:to>
                                        <p:strVal val="visible"/>
                                      </p:to>
                                    </p:set>
                                    <p:animEffect transition="in" filter="wipe(left)">
                                      <p:cBhvr>
                                        <p:cTn id="17" dur="500"/>
                                        <p:tgtEl>
                                          <p:spTgt spid="2109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0947">
                                            <p:txEl>
                                              <p:pRg st="6" end="6"/>
                                            </p:txEl>
                                          </p:spTgt>
                                        </p:tgtEl>
                                        <p:attrNameLst>
                                          <p:attrName>style.visibility</p:attrName>
                                        </p:attrNameLst>
                                      </p:cBhvr>
                                      <p:to>
                                        <p:strVal val="visible"/>
                                      </p:to>
                                    </p:set>
                                    <p:animEffect transition="in" filter="wipe(left)">
                                      <p:cBhvr>
                                        <p:cTn id="22" dur="500"/>
                                        <p:tgtEl>
                                          <p:spTgt spid="2109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9DBC077-9D8F-4668-9E40-1D5DD64555A8}"/>
              </a:ext>
            </a:extLst>
          </p:cNvPr>
          <p:cNvSpPr>
            <a:spLocks noGrp="1" noChangeArrowheads="1"/>
          </p:cNvSpPr>
          <p:nvPr>
            <p:ph type="title"/>
          </p:nvPr>
        </p:nvSpPr>
        <p:spPr>
          <a:xfrm>
            <a:off x="12700" y="0"/>
            <a:ext cx="9144000" cy="614363"/>
          </a:xfrm>
        </p:spPr>
        <p:txBody>
          <a:bodyPr/>
          <a:lstStyle/>
          <a:p>
            <a:r>
              <a:rPr lang="en-GB" altLang="en-US" sz="4000">
                <a:solidFill>
                  <a:schemeClr val="tx1"/>
                </a:solidFill>
                <a:latin typeface="Tahoma" panose="020B0604030504040204" pitchFamily="34" charset="0"/>
              </a:rPr>
              <a:t>Typical arrangements</a:t>
            </a:r>
          </a:p>
        </p:txBody>
      </p:sp>
      <p:sp>
        <p:nvSpPr>
          <p:cNvPr id="211971" name="Rectangle 3">
            <a:extLst>
              <a:ext uri="{FF2B5EF4-FFF2-40B4-BE49-F238E27FC236}">
                <a16:creationId xmlns:a16="http://schemas.microsoft.com/office/drawing/2014/main" id="{ADB002EF-71DB-455C-A158-36EDEA89D5CB}"/>
              </a:ext>
            </a:extLst>
          </p:cNvPr>
          <p:cNvSpPr>
            <a:spLocks noGrp="1" noChangeArrowheads="1"/>
          </p:cNvSpPr>
          <p:nvPr>
            <p:ph type="body" idx="1"/>
          </p:nvPr>
        </p:nvSpPr>
        <p:spPr>
          <a:xfrm>
            <a:off x="12700" y="4633913"/>
            <a:ext cx="9144000" cy="2506662"/>
          </a:xfrm>
        </p:spPr>
        <p:txBody>
          <a:bodyPr/>
          <a:lstStyle/>
          <a:p>
            <a:pPr marL="0" indent="0">
              <a:lnSpc>
                <a:spcPct val="80000"/>
              </a:lnSpc>
              <a:buFontTx/>
              <a:buNone/>
              <a:defRPr/>
            </a:pPr>
            <a:r>
              <a:rPr lang="en-GB" altLang="en-US" sz="2400" dirty="0">
                <a:latin typeface="Tahoma" panose="020B0604030504040204" pitchFamily="34" charset="0"/>
              </a:rPr>
              <a:t>Chains and sprockets are used for a variety of tasks such as:</a:t>
            </a:r>
          </a:p>
          <a:p>
            <a:pPr>
              <a:lnSpc>
                <a:spcPct val="80000"/>
              </a:lnSpc>
              <a:defRPr/>
            </a:pPr>
            <a:endParaRPr lang="en-GB" altLang="en-US" sz="2400" dirty="0">
              <a:latin typeface="Tahoma" panose="020B0604030504040204" pitchFamily="34" charset="0"/>
            </a:endParaRPr>
          </a:p>
          <a:p>
            <a:pPr marL="0" indent="0">
              <a:lnSpc>
                <a:spcPct val="80000"/>
              </a:lnSpc>
              <a:buFontTx/>
              <a:buNone/>
              <a:defRPr/>
            </a:pPr>
            <a:r>
              <a:rPr lang="en-GB" altLang="en-US" sz="2400" dirty="0">
                <a:latin typeface="Tahoma" panose="020B0604030504040204" pitchFamily="34" charset="0"/>
              </a:rPr>
              <a:t>1) Changing a rotary motion into a linear one.</a:t>
            </a:r>
          </a:p>
          <a:p>
            <a:pPr marL="0" indent="0">
              <a:lnSpc>
                <a:spcPct val="80000"/>
              </a:lnSpc>
              <a:buFontTx/>
              <a:buNone/>
              <a:defRPr/>
            </a:pPr>
            <a:r>
              <a:rPr lang="en-GB" altLang="en-US" sz="2400" dirty="0">
                <a:latin typeface="Tahoma" panose="020B0604030504040204" pitchFamily="34" charset="0"/>
              </a:rPr>
              <a:t>2) Changing direction of a cable.	     </a:t>
            </a:r>
          </a:p>
          <a:p>
            <a:pPr marL="0" indent="0">
              <a:lnSpc>
                <a:spcPct val="80000"/>
              </a:lnSpc>
              <a:buFontTx/>
              <a:buNone/>
              <a:defRPr/>
            </a:pPr>
            <a:r>
              <a:rPr lang="en-GB" altLang="en-US" sz="2400" dirty="0">
                <a:latin typeface="Tahoma" panose="020B0604030504040204" pitchFamily="34" charset="0"/>
              </a:rPr>
              <a:t>3) Changing the plane using a bi-planer block.</a:t>
            </a:r>
          </a:p>
        </p:txBody>
      </p:sp>
      <p:sp>
        <p:nvSpPr>
          <p:cNvPr id="19460" name="Oval 4">
            <a:extLst>
              <a:ext uri="{FF2B5EF4-FFF2-40B4-BE49-F238E27FC236}">
                <a16:creationId xmlns:a16="http://schemas.microsoft.com/office/drawing/2014/main" id="{BAB26025-C489-4446-BADB-76562CF39F4B}"/>
              </a:ext>
            </a:extLst>
          </p:cNvPr>
          <p:cNvSpPr>
            <a:spLocks noChangeArrowheads="1"/>
          </p:cNvSpPr>
          <p:nvPr/>
        </p:nvSpPr>
        <p:spPr bwMode="auto">
          <a:xfrm>
            <a:off x="4810125" y="4537075"/>
            <a:ext cx="927100" cy="61595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nvGrpSpPr>
          <p:cNvPr id="18437" name="Group 5">
            <a:extLst>
              <a:ext uri="{FF2B5EF4-FFF2-40B4-BE49-F238E27FC236}">
                <a16:creationId xmlns:a16="http://schemas.microsoft.com/office/drawing/2014/main" id="{D2A66474-5F86-47C7-B103-2062464306B5}"/>
              </a:ext>
            </a:extLst>
          </p:cNvPr>
          <p:cNvGrpSpPr>
            <a:grpSpLocks/>
          </p:cNvGrpSpPr>
          <p:nvPr/>
        </p:nvGrpSpPr>
        <p:grpSpPr bwMode="auto">
          <a:xfrm>
            <a:off x="6124575" y="754063"/>
            <a:ext cx="2773363" cy="3492500"/>
            <a:chOff x="3858" y="475"/>
            <a:chExt cx="1747" cy="2316"/>
          </a:xfrm>
        </p:grpSpPr>
        <p:sp>
          <p:nvSpPr>
            <p:cNvPr id="19658" name="Freeform 6">
              <a:extLst>
                <a:ext uri="{FF2B5EF4-FFF2-40B4-BE49-F238E27FC236}">
                  <a16:creationId xmlns:a16="http://schemas.microsoft.com/office/drawing/2014/main" id="{25FCF118-5221-43F4-BE27-59A68FB8A40D}"/>
                </a:ext>
              </a:extLst>
            </p:cNvPr>
            <p:cNvSpPr>
              <a:spLocks/>
            </p:cNvSpPr>
            <p:nvPr/>
          </p:nvSpPr>
          <p:spPr bwMode="auto">
            <a:xfrm>
              <a:off x="4124" y="1377"/>
              <a:ext cx="96" cy="30"/>
            </a:xfrm>
            <a:custGeom>
              <a:avLst/>
              <a:gdLst>
                <a:gd name="T0" fmla="*/ 5 w 96"/>
                <a:gd name="T1" fmla="*/ 0 h 24"/>
                <a:gd name="T2" fmla="*/ 95 w 96"/>
                <a:gd name="T3" fmla="*/ 0 h 24"/>
                <a:gd name="T4" fmla="*/ 96 w 96"/>
                <a:gd name="T5" fmla="*/ 361 h 24"/>
                <a:gd name="T6" fmla="*/ 0 w 96"/>
                <a:gd name="T7" fmla="*/ 361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59" name="Freeform 7">
              <a:extLst>
                <a:ext uri="{FF2B5EF4-FFF2-40B4-BE49-F238E27FC236}">
                  <a16:creationId xmlns:a16="http://schemas.microsoft.com/office/drawing/2014/main" id="{2DA7CE53-8F76-4797-B410-98AF96992675}"/>
                </a:ext>
              </a:extLst>
            </p:cNvPr>
            <p:cNvSpPr>
              <a:spLocks/>
            </p:cNvSpPr>
            <p:nvPr/>
          </p:nvSpPr>
          <p:spPr bwMode="auto">
            <a:xfrm>
              <a:off x="4122" y="1280"/>
              <a:ext cx="96" cy="29"/>
            </a:xfrm>
            <a:custGeom>
              <a:avLst/>
              <a:gdLst>
                <a:gd name="T0" fmla="*/ 5 w 96"/>
                <a:gd name="T1" fmla="*/ 0 h 24"/>
                <a:gd name="T2" fmla="*/ 95 w 96"/>
                <a:gd name="T3" fmla="*/ 0 h 24"/>
                <a:gd name="T4" fmla="*/ 96 w 96"/>
                <a:gd name="T5" fmla="*/ 236 h 24"/>
                <a:gd name="T6" fmla="*/ 0 w 96"/>
                <a:gd name="T7" fmla="*/ 236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60" name="Freeform 8">
              <a:extLst>
                <a:ext uri="{FF2B5EF4-FFF2-40B4-BE49-F238E27FC236}">
                  <a16:creationId xmlns:a16="http://schemas.microsoft.com/office/drawing/2014/main" id="{31916FBF-E716-4106-A2F6-08A061E9B466}"/>
                </a:ext>
              </a:extLst>
            </p:cNvPr>
            <p:cNvSpPr>
              <a:spLocks/>
            </p:cNvSpPr>
            <p:nvPr/>
          </p:nvSpPr>
          <p:spPr bwMode="auto">
            <a:xfrm>
              <a:off x="4119" y="1260"/>
              <a:ext cx="26" cy="169"/>
            </a:xfrm>
            <a:custGeom>
              <a:avLst/>
              <a:gdLst>
                <a:gd name="T0" fmla="*/ 0 w 26"/>
                <a:gd name="T1" fmla="*/ 0 h 138"/>
                <a:gd name="T2" fmla="*/ 0 w 26"/>
                <a:gd name="T3" fmla="*/ 1575 h 138"/>
                <a:gd name="T4" fmla="*/ 26 w 26"/>
                <a:gd name="T5" fmla="*/ 1575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61" name="Oval 9">
              <a:extLst>
                <a:ext uri="{FF2B5EF4-FFF2-40B4-BE49-F238E27FC236}">
                  <a16:creationId xmlns:a16="http://schemas.microsoft.com/office/drawing/2014/main" id="{D6B34F72-DCD0-4766-A194-F70BEDBCDB92}"/>
                </a:ext>
              </a:extLst>
            </p:cNvPr>
            <p:cNvSpPr>
              <a:spLocks noChangeArrowheads="1"/>
            </p:cNvSpPr>
            <p:nvPr/>
          </p:nvSpPr>
          <p:spPr bwMode="auto">
            <a:xfrm>
              <a:off x="4048" y="1119"/>
              <a:ext cx="250" cy="272"/>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662" name="Oval 10">
              <a:extLst>
                <a:ext uri="{FF2B5EF4-FFF2-40B4-BE49-F238E27FC236}">
                  <a16:creationId xmlns:a16="http://schemas.microsoft.com/office/drawing/2014/main" id="{0F6B0B2B-5895-4D2E-A5A8-BD5186A74329}"/>
                </a:ext>
              </a:extLst>
            </p:cNvPr>
            <p:cNvSpPr>
              <a:spLocks noChangeArrowheads="1"/>
            </p:cNvSpPr>
            <p:nvPr/>
          </p:nvSpPr>
          <p:spPr bwMode="auto">
            <a:xfrm>
              <a:off x="3965" y="1119"/>
              <a:ext cx="500" cy="388"/>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663" name="Line 11">
              <a:extLst>
                <a:ext uri="{FF2B5EF4-FFF2-40B4-BE49-F238E27FC236}">
                  <a16:creationId xmlns:a16="http://schemas.microsoft.com/office/drawing/2014/main" id="{9F6CCC58-57C3-44B4-BB94-9D255A73CD98}"/>
                </a:ext>
              </a:extLst>
            </p:cNvPr>
            <p:cNvSpPr>
              <a:spLocks noChangeShapeType="1"/>
            </p:cNvSpPr>
            <p:nvPr/>
          </p:nvSpPr>
          <p:spPr bwMode="auto">
            <a:xfrm>
              <a:off x="4092" y="1346"/>
              <a:ext cx="1027" cy="58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64" name="Line 12">
              <a:extLst>
                <a:ext uri="{FF2B5EF4-FFF2-40B4-BE49-F238E27FC236}">
                  <a16:creationId xmlns:a16="http://schemas.microsoft.com/office/drawing/2014/main" id="{5DCAFA68-98BE-4BE0-A33D-E81792BDCD2E}"/>
                </a:ext>
              </a:extLst>
            </p:cNvPr>
            <p:cNvSpPr>
              <a:spLocks noChangeShapeType="1"/>
            </p:cNvSpPr>
            <p:nvPr/>
          </p:nvSpPr>
          <p:spPr bwMode="auto">
            <a:xfrm>
              <a:off x="4215" y="1119"/>
              <a:ext cx="1065" cy="304"/>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nvGrpSpPr>
            <p:cNvPr id="19665" name="Group 13">
              <a:extLst>
                <a:ext uri="{FF2B5EF4-FFF2-40B4-BE49-F238E27FC236}">
                  <a16:creationId xmlns:a16="http://schemas.microsoft.com/office/drawing/2014/main" id="{9FF0246F-BDC3-4F01-BCBC-199936899609}"/>
                </a:ext>
              </a:extLst>
            </p:cNvPr>
            <p:cNvGrpSpPr>
              <a:grpSpLocks/>
            </p:cNvGrpSpPr>
            <p:nvPr/>
          </p:nvGrpSpPr>
          <p:grpSpPr bwMode="auto">
            <a:xfrm rot="2197903" flipH="1" flipV="1">
              <a:off x="4166" y="702"/>
              <a:ext cx="61" cy="139"/>
              <a:chOff x="2681" y="780"/>
              <a:chExt cx="61" cy="139"/>
            </a:xfrm>
          </p:grpSpPr>
          <p:sp>
            <p:nvSpPr>
              <p:cNvPr id="19810" name="Freeform 14">
                <a:extLst>
                  <a:ext uri="{FF2B5EF4-FFF2-40B4-BE49-F238E27FC236}">
                    <a16:creationId xmlns:a16="http://schemas.microsoft.com/office/drawing/2014/main" id="{B8103875-1962-4E2A-9FDD-9DC74092EA0B}"/>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811" name="Freeform 15">
                <a:extLst>
                  <a:ext uri="{FF2B5EF4-FFF2-40B4-BE49-F238E27FC236}">
                    <a16:creationId xmlns:a16="http://schemas.microsoft.com/office/drawing/2014/main" id="{069A3E38-AF42-423A-A4DB-CAF12896532A}"/>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812" name="Freeform 16">
                <a:extLst>
                  <a:ext uri="{FF2B5EF4-FFF2-40B4-BE49-F238E27FC236}">
                    <a16:creationId xmlns:a16="http://schemas.microsoft.com/office/drawing/2014/main" id="{B7FBAD93-87B7-4420-AA98-A8C5205D92F6}"/>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66" name="Group 17">
              <a:extLst>
                <a:ext uri="{FF2B5EF4-FFF2-40B4-BE49-F238E27FC236}">
                  <a16:creationId xmlns:a16="http://schemas.microsoft.com/office/drawing/2014/main" id="{CD3B2AA2-9D5A-402B-9B49-BF89FFAD2EE8}"/>
                </a:ext>
              </a:extLst>
            </p:cNvPr>
            <p:cNvGrpSpPr>
              <a:grpSpLocks/>
            </p:cNvGrpSpPr>
            <p:nvPr/>
          </p:nvGrpSpPr>
          <p:grpSpPr bwMode="auto">
            <a:xfrm rot="10784233" flipH="1" flipV="1">
              <a:off x="4130" y="834"/>
              <a:ext cx="61" cy="139"/>
              <a:chOff x="2681" y="780"/>
              <a:chExt cx="61" cy="139"/>
            </a:xfrm>
          </p:grpSpPr>
          <p:sp>
            <p:nvSpPr>
              <p:cNvPr id="19807" name="Freeform 18">
                <a:extLst>
                  <a:ext uri="{FF2B5EF4-FFF2-40B4-BE49-F238E27FC236}">
                    <a16:creationId xmlns:a16="http://schemas.microsoft.com/office/drawing/2014/main" id="{F9306C95-E7D9-420B-B6F2-1219F754DA78}"/>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808" name="Freeform 19">
                <a:extLst>
                  <a:ext uri="{FF2B5EF4-FFF2-40B4-BE49-F238E27FC236}">
                    <a16:creationId xmlns:a16="http://schemas.microsoft.com/office/drawing/2014/main" id="{B3CD51EC-A706-48C4-9359-5D65D4C3E20C}"/>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809" name="Freeform 20">
                <a:extLst>
                  <a:ext uri="{FF2B5EF4-FFF2-40B4-BE49-F238E27FC236}">
                    <a16:creationId xmlns:a16="http://schemas.microsoft.com/office/drawing/2014/main" id="{DEDE709B-ACB1-427F-B34E-46926092C7AE}"/>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67" name="Group 21">
              <a:extLst>
                <a:ext uri="{FF2B5EF4-FFF2-40B4-BE49-F238E27FC236}">
                  <a16:creationId xmlns:a16="http://schemas.microsoft.com/office/drawing/2014/main" id="{44943DF8-1AE9-49DA-9692-157004382A86}"/>
                </a:ext>
              </a:extLst>
            </p:cNvPr>
            <p:cNvGrpSpPr>
              <a:grpSpLocks/>
            </p:cNvGrpSpPr>
            <p:nvPr/>
          </p:nvGrpSpPr>
          <p:grpSpPr bwMode="auto">
            <a:xfrm rot="5647685" flipH="1" flipV="1">
              <a:off x="4681" y="615"/>
              <a:ext cx="82" cy="142"/>
              <a:chOff x="2691" y="775"/>
              <a:chExt cx="82" cy="142"/>
            </a:xfrm>
          </p:grpSpPr>
          <p:grpSp>
            <p:nvGrpSpPr>
              <p:cNvPr id="19799" name="Group 22">
                <a:extLst>
                  <a:ext uri="{FF2B5EF4-FFF2-40B4-BE49-F238E27FC236}">
                    <a16:creationId xmlns:a16="http://schemas.microsoft.com/office/drawing/2014/main" id="{3B024099-C3E1-4354-B132-6D19721BC947}"/>
                  </a:ext>
                </a:extLst>
              </p:cNvPr>
              <p:cNvGrpSpPr>
                <a:grpSpLocks/>
              </p:cNvGrpSpPr>
              <p:nvPr/>
            </p:nvGrpSpPr>
            <p:grpSpPr bwMode="auto">
              <a:xfrm>
                <a:off x="2712" y="775"/>
                <a:ext cx="61" cy="139"/>
                <a:chOff x="2681" y="780"/>
                <a:chExt cx="61" cy="139"/>
              </a:xfrm>
            </p:grpSpPr>
            <p:sp>
              <p:nvSpPr>
                <p:cNvPr id="19804" name="Freeform 23">
                  <a:extLst>
                    <a:ext uri="{FF2B5EF4-FFF2-40B4-BE49-F238E27FC236}">
                      <a16:creationId xmlns:a16="http://schemas.microsoft.com/office/drawing/2014/main" id="{0C3744C5-894D-4A82-BCEB-F55F84250776}"/>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805" name="Freeform 24">
                  <a:extLst>
                    <a:ext uri="{FF2B5EF4-FFF2-40B4-BE49-F238E27FC236}">
                      <a16:creationId xmlns:a16="http://schemas.microsoft.com/office/drawing/2014/main" id="{3BBE9A69-0303-4D1B-B51F-48ED6C417D97}"/>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806" name="Freeform 25">
                  <a:extLst>
                    <a:ext uri="{FF2B5EF4-FFF2-40B4-BE49-F238E27FC236}">
                      <a16:creationId xmlns:a16="http://schemas.microsoft.com/office/drawing/2014/main" id="{FC2A8A90-16C0-492F-BCC2-52A01BFFEE07}"/>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800" name="Group 26">
                <a:extLst>
                  <a:ext uri="{FF2B5EF4-FFF2-40B4-BE49-F238E27FC236}">
                    <a16:creationId xmlns:a16="http://schemas.microsoft.com/office/drawing/2014/main" id="{1D6949EF-5BD3-4947-AC6A-72E68F2E9025}"/>
                  </a:ext>
                </a:extLst>
              </p:cNvPr>
              <p:cNvGrpSpPr>
                <a:grpSpLocks/>
              </p:cNvGrpSpPr>
              <p:nvPr/>
            </p:nvGrpSpPr>
            <p:grpSpPr bwMode="auto">
              <a:xfrm>
                <a:off x="2691" y="778"/>
                <a:ext cx="61" cy="139"/>
                <a:chOff x="2681" y="780"/>
                <a:chExt cx="61" cy="139"/>
              </a:xfrm>
            </p:grpSpPr>
            <p:sp>
              <p:nvSpPr>
                <p:cNvPr id="19801" name="Freeform 27">
                  <a:extLst>
                    <a:ext uri="{FF2B5EF4-FFF2-40B4-BE49-F238E27FC236}">
                      <a16:creationId xmlns:a16="http://schemas.microsoft.com/office/drawing/2014/main" id="{8FC40C34-9880-4C5F-8E1A-43F79508DDAE}"/>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802" name="Freeform 28">
                  <a:extLst>
                    <a:ext uri="{FF2B5EF4-FFF2-40B4-BE49-F238E27FC236}">
                      <a16:creationId xmlns:a16="http://schemas.microsoft.com/office/drawing/2014/main" id="{5C518CCB-46D3-426F-8E16-B18C4F3E99DB}"/>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803" name="Freeform 29">
                  <a:extLst>
                    <a:ext uri="{FF2B5EF4-FFF2-40B4-BE49-F238E27FC236}">
                      <a16:creationId xmlns:a16="http://schemas.microsoft.com/office/drawing/2014/main" id="{E3E1234F-8946-45B8-A06F-A60F6C6D42AC}"/>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668" name="Group 30">
              <a:extLst>
                <a:ext uri="{FF2B5EF4-FFF2-40B4-BE49-F238E27FC236}">
                  <a16:creationId xmlns:a16="http://schemas.microsoft.com/office/drawing/2014/main" id="{25EE64AA-81FD-453D-9D99-23C0AACF94DD}"/>
                </a:ext>
              </a:extLst>
            </p:cNvPr>
            <p:cNvGrpSpPr>
              <a:grpSpLocks/>
            </p:cNvGrpSpPr>
            <p:nvPr/>
          </p:nvGrpSpPr>
          <p:grpSpPr bwMode="auto">
            <a:xfrm rot="5647685" flipH="1" flipV="1">
              <a:off x="4837" y="545"/>
              <a:ext cx="115" cy="315"/>
              <a:chOff x="2332" y="1036"/>
              <a:chExt cx="115" cy="315"/>
            </a:xfrm>
          </p:grpSpPr>
          <p:sp>
            <p:nvSpPr>
              <p:cNvPr id="211999" name="AutoShape 31">
                <a:extLst>
                  <a:ext uri="{FF2B5EF4-FFF2-40B4-BE49-F238E27FC236}">
                    <a16:creationId xmlns:a16="http://schemas.microsoft.com/office/drawing/2014/main" id="{90AF423D-CDEE-4ADF-A769-9B0C8E2CD806}"/>
                  </a:ext>
                </a:extLst>
              </p:cNvPr>
              <p:cNvSpPr>
                <a:spLocks noChangeArrowheads="1"/>
              </p:cNvSpPr>
              <p:nvPr/>
            </p:nvSpPr>
            <p:spPr bwMode="auto">
              <a:xfrm>
                <a:off x="2367" y="1043"/>
                <a:ext cx="64" cy="268"/>
              </a:xfrm>
              <a:prstGeom prst="roundRect">
                <a:avLst>
                  <a:gd name="adj" fmla="val 16667"/>
                </a:avLst>
              </a:prstGeom>
              <a:gradFill rotWithShape="0">
                <a:gsLst>
                  <a:gs pos="0">
                    <a:schemeClr val="folHlink"/>
                  </a:gs>
                  <a:gs pos="100000">
                    <a:schemeClr val="folHlink">
                      <a:gamma/>
                      <a:tint val="43922"/>
                      <a:invGamma/>
                    </a:schemeClr>
                  </a:gs>
                </a:gsLst>
                <a:lin ang="5400000" scaled="1"/>
              </a:gradFill>
              <a:ln w="19050">
                <a:solidFill>
                  <a:schemeClr val="tx1"/>
                </a:solidFill>
                <a:round/>
                <a:headEnd/>
                <a:tailEnd/>
              </a:ln>
              <a:effectLst/>
            </p:spPr>
            <p:txBody>
              <a:bodyPr wrap="none" anchor="ctr"/>
              <a:lstStyle/>
              <a:p>
                <a:pPr algn="ctr">
                  <a:defRPr/>
                </a:pPr>
                <a:endParaRPr lang="en-GB"/>
              </a:p>
            </p:txBody>
          </p:sp>
          <p:sp>
            <p:nvSpPr>
              <p:cNvPr id="212000" name="AutoShape 32">
                <a:extLst>
                  <a:ext uri="{FF2B5EF4-FFF2-40B4-BE49-F238E27FC236}">
                    <a16:creationId xmlns:a16="http://schemas.microsoft.com/office/drawing/2014/main" id="{69F42DF9-094F-4668-B8F5-5FABE3B0C195}"/>
                  </a:ext>
                </a:extLst>
              </p:cNvPr>
              <p:cNvSpPr>
                <a:spLocks noChangeArrowheads="1"/>
              </p:cNvSpPr>
              <p:nvPr/>
            </p:nvSpPr>
            <p:spPr bwMode="auto">
              <a:xfrm>
                <a:off x="2337" y="1292"/>
                <a:ext cx="125" cy="49"/>
              </a:xfrm>
              <a:prstGeom prst="roundRect">
                <a:avLst>
                  <a:gd name="adj" fmla="val 16667"/>
                </a:avLst>
              </a:prstGeom>
              <a:gradFill rotWithShape="0">
                <a:gsLst>
                  <a:gs pos="0">
                    <a:schemeClr val="folHlink"/>
                  </a:gs>
                  <a:gs pos="100000">
                    <a:schemeClr val="folHlink">
                      <a:gamma/>
                      <a:tint val="43922"/>
                      <a:invGamma/>
                    </a:schemeClr>
                  </a:gs>
                </a:gsLst>
                <a:lin ang="5400000" scaled="1"/>
              </a:gradFill>
              <a:ln w="19050">
                <a:solidFill>
                  <a:schemeClr val="tx1"/>
                </a:solidFill>
                <a:round/>
                <a:headEnd/>
                <a:tailEnd/>
              </a:ln>
              <a:effectLst/>
            </p:spPr>
            <p:txBody>
              <a:bodyPr wrap="none" anchor="ctr"/>
              <a:lstStyle/>
              <a:p>
                <a:pPr algn="ctr">
                  <a:defRPr/>
                </a:pPr>
                <a:endParaRPr lang="en-GB"/>
              </a:p>
            </p:txBody>
          </p:sp>
          <p:sp>
            <p:nvSpPr>
              <p:cNvPr id="212001" name="AutoShape 33">
                <a:extLst>
                  <a:ext uri="{FF2B5EF4-FFF2-40B4-BE49-F238E27FC236}">
                    <a16:creationId xmlns:a16="http://schemas.microsoft.com/office/drawing/2014/main" id="{3FBEEDBD-030B-43DC-895F-FF3D06BE4A21}"/>
                  </a:ext>
                </a:extLst>
              </p:cNvPr>
              <p:cNvSpPr>
                <a:spLocks noChangeArrowheads="1"/>
              </p:cNvSpPr>
              <p:nvPr/>
            </p:nvSpPr>
            <p:spPr bwMode="auto">
              <a:xfrm>
                <a:off x="2367" y="1292"/>
                <a:ext cx="64" cy="55"/>
              </a:xfrm>
              <a:prstGeom prst="roundRect">
                <a:avLst>
                  <a:gd name="adj" fmla="val 16667"/>
                </a:avLst>
              </a:prstGeom>
              <a:gradFill rotWithShape="0">
                <a:gsLst>
                  <a:gs pos="0">
                    <a:schemeClr val="folHlink"/>
                  </a:gs>
                  <a:gs pos="100000">
                    <a:schemeClr val="folHlink">
                      <a:gamma/>
                      <a:tint val="43922"/>
                      <a:invGamma/>
                    </a:schemeClr>
                  </a:gs>
                </a:gsLst>
                <a:lin ang="5400000" scaled="1"/>
              </a:gradFill>
              <a:ln w="19050">
                <a:solidFill>
                  <a:schemeClr val="tx1"/>
                </a:solidFill>
                <a:round/>
                <a:headEnd/>
                <a:tailEnd/>
              </a:ln>
              <a:effectLst/>
            </p:spPr>
            <p:txBody>
              <a:bodyPr wrap="none" anchor="ctr"/>
              <a:lstStyle/>
              <a:p>
                <a:pPr algn="ctr">
                  <a:defRPr/>
                </a:pPr>
                <a:endParaRPr lang="en-GB"/>
              </a:p>
            </p:txBody>
          </p:sp>
        </p:grpSp>
        <p:grpSp>
          <p:nvGrpSpPr>
            <p:cNvPr id="19669" name="Group 34">
              <a:extLst>
                <a:ext uri="{FF2B5EF4-FFF2-40B4-BE49-F238E27FC236}">
                  <a16:creationId xmlns:a16="http://schemas.microsoft.com/office/drawing/2014/main" id="{9D2B24DA-F82A-4D26-9E03-32AF197B0A50}"/>
                </a:ext>
              </a:extLst>
            </p:cNvPr>
            <p:cNvGrpSpPr>
              <a:grpSpLocks/>
            </p:cNvGrpSpPr>
            <p:nvPr/>
          </p:nvGrpSpPr>
          <p:grpSpPr bwMode="auto">
            <a:xfrm rot="5647685" flipH="1" flipV="1">
              <a:off x="4695" y="628"/>
              <a:ext cx="61" cy="139"/>
              <a:chOff x="2681" y="780"/>
              <a:chExt cx="61" cy="139"/>
            </a:xfrm>
          </p:grpSpPr>
          <p:sp>
            <p:nvSpPr>
              <p:cNvPr id="19793" name="Freeform 35">
                <a:extLst>
                  <a:ext uri="{FF2B5EF4-FFF2-40B4-BE49-F238E27FC236}">
                    <a16:creationId xmlns:a16="http://schemas.microsoft.com/office/drawing/2014/main" id="{17E3A7DC-5051-43DC-8F5C-6C209B8FC895}"/>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folHlink"/>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94" name="Freeform 36">
                <a:extLst>
                  <a:ext uri="{FF2B5EF4-FFF2-40B4-BE49-F238E27FC236}">
                    <a16:creationId xmlns:a16="http://schemas.microsoft.com/office/drawing/2014/main" id="{CAD7A734-7AFF-4DB6-9C75-C1D960018488}"/>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folHlink"/>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95" name="Freeform 37">
                <a:extLst>
                  <a:ext uri="{FF2B5EF4-FFF2-40B4-BE49-F238E27FC236}">
                    <a16:creationId xmlns:a16="http://schemas.microsoft.com/office/drawing/2014/main" id="{24A3F663-179A-441F-AAF4-330469736C1D}"/>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folHlink"/>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70" name="Group 38">
              <a:extLst>
                <a:ext uri="{FF2B5EF4-FFF2-40B4-BE49-F238E27FC236}">
                  <a16:creationId xmlns:a16="http://schemas.microsoft.com/office/drawing/2014/main" id="{40E48E2E-192E-49FC-98A4-5B859696AB9B}"/>
                </a:ext>
              </a:extLst>
            </p:cNvPr>
            <p:cNvGrpSpPr>
              <a:grpSpLocks/>
            </p:cNvGrpSpPr>
            <p:nvPr/>
          </p:nvGrpSpPr>
          <p:grpSpPr bwMode="auto">
            <a:xfrm rot="10776575" flipH="1" flipV="1">
              <a:off x="4136" y="1111"/>
              <a:ext cx="82" cy="142"/>
              <a:chOff x="2691" y="775"/>
              <a:chExt cx="82" cy="142"/>
            </a:xfrm>
          </p:grpSpPr>
          <p:grpSp>
            <p:nvGrpSpPr>
              <p:cNvPr id="19785" name="Group 39">
                <a:extLst>
                  <a:ext uri="{FF2B5EF4-FFF2-40B4-BE49-F238E27FC236}">
                    <a16:creationId xmlns:a16="http://schemas.microsoft.com/office/drawing/2014/main" id="{402CFB14-DD1A-4091-AE90-0F717F3D8DA1}"/>
                  </a:ext>
                </a:extLst>
              </p:cNvPr>
              <p:cNvGrpSpPr>
                <a:grpSpLocks/>
              </p:cNvGrpSpPr>
              <p:nvPr/>
            </p:nvGrpSpPr>
            <p:grpSpPr bwMode="auto">
              <a:xfrm>
                <a:off x="2712" y="775"/>
                <a:ext cx="61" cy="139"/>
                <a:chOff x="2681" y="780"/>
                <a:chExt cx="61" cy="139"/>
              </a:xfrm>
            </p:grpSpPr>
            <p:sp>
              <p:nvSpPr>
                <p:cNvPr id="19790" name="Freeform 40">
                  <a:extLst>
                    <a:ext uri="{FF2B5EF4-FFF2-40B4-BE49-F238E27FC236}">
                      <a16:creationId xmlns:a16="http://schemas.microsoft.com/office/drawing/2014/main" id="{EC5F472B-4175-4CB8-9FCD-437511BC5517}"/>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91" name="Freeform 41">
                  <a:extLst>
                    <a:ext uri="{FF2B5EF4-FFF2-40B4-BE49-F238E27FC236}">
                      <a16:creationId xmlns:a16="http://schemas.microsoft.com/office/drawing/2014/main" id="{54822DA8-E661-45B1-B06A-6CC3679ED22F}"/>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92" name="Freeform 42">
                  <a:extLst>
                    <a:ext uri="{FF2B5EF4-FFF2-40B4-BE49-F238E27FC236}">
                      <a16:creationId xmlns:a16="http://schemas.microsoft.com/office/drawing/2014/main" id="{3B159528-AF90-4340-8E2C-49436B39766B}"/>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786" name="Group 43">
                <a:extLst>
                  <a:ext uri="{FF2B5EF4-FFF2-40B4-BE49-F238E27FC236}">
                    <a16:creationId xmlns:a16="http://schemas.microsoft.com/office/drawing/2014/main" id="{B14FF63E-C7D3-41FE-8951-D6E6CC765786}"/>
                  </a:ext>
                </a:extLst>
              </p:cNvPr>
              <p:cNvGrpSpPr>
                <a:grpSpLocks/>
              </p:cNvGrpSpPr>
              <p:nvPr/>
            </p:nvGrpSpPr>
            <p:grpSpPr bwMode="auto">
              <a:xfrm>
                <a:off x="2691" y="778"/>
                <a:ext cx="61" cy="139"/>
                <a:chOff x="2681" y="780"/>
                <a:chExt cx="61" cy="139"/>
              </a:xfrm>
            </p:grpSpPr>
            <p:sp>
              <p:nvSpPr>
                <p:cNvPr id="19787" name="Freeform 44">
                  <a:extLst>
                    <a:ext uri="{FF2B5EF4-FFF2-40B4-BE49-F238E27FC236}">
                      <a16:creationId xmlns:a16="http://schemas.microsoft.com/office/drawing/2014/main" id="{49923495-B950-4F36-84F2-D6138B7FC503}"/>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88" name="Freeform 45">
                  <a:extLst>
                    <a:ext uri="{FF2B5EF4-FFF2-40B4-BE49-F238E27FC236}">
                      <a16:creationId xmlns:a16="http://schemas.microsoft.com/office/drawing/2014/main" id="{A679BD8C-9DC0-420F-A207-4D43DA6DB476}"/>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89" name="Freeform 46">
                  <a:extLst>
                    <a:ext uri="{FF2B5EF4-FFF2-40B4-BE49-F238E27FC236}">
                      <a16:creationId xmlns:a16="http://schemas.microsoft.com/office/drawing/2014/main" id="{C3E00FEF-F1E6-4E1F-8C00-74063A2D7B0F}"/>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sp>
          <p:nvSpPr>
            <p:cNvPr id="19671" name="AutoShape 47">
              <a:extLst>
                <a:ext uri="{FF2B5EF4-FFF2-40B4-BE49-F238E27FC236}">
                  <a16:creationId xmlns:a16="http://schemas.microsoft.com/office/drawing/2014/main" id="{BF4EFB85-987A-4BBC-98D8-9D748719D752}"/>
                </a:ext>
              </a:extLst>
            </p:cNvPr>
            <p:cNvSpPr>
              <a:spLocks noChangeArrowheads="1"/>
            </p:cNvSpPr>
            <p:nvPr/>
          </p:nvSpPr>
          <p:spPr bwMode="auto">
            <a:xfrm rot="-5742" flipH="1" flipV="1">
              <a:off x="4305" y="480"/>
              <a:ext cx="118" cy="706"/>
            </a:xfrm>
            <a:prstGeom prst="can">
              <a:avLst>
                <a:gd name="adj" fmla="val 149576"/>
              </a:avLst>
            </a:prstGeom>
            <a:gradFill rotWithShape="0">
              <a:gsLst>
                <a:gs pos="0">
                  <a:srgbClr val="FFFF00"/>
                </a:gs>
                <a:gs pos="100000">
                  <a:srgbClr val="FFCC00"/>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nvGrpSpPr>
            <p:cNvPr id="19672" name="Group 48">
              <a:extLst>
                <a:ext uri="{FF2B5EF4-FFF2-40B4-BE49-F238E27FC236}">
                  <a16:creationId xmlns:a16="http://schemas.microsoft.com/office/drawing/2014/main" id="{FC472924-3C10-4C41-AE75-29FFB674F9B8}"/>
                </a:ext>
              </a:extLst>
            </p:cNvPr>
            <p:cNvGrpSpPr>
              <a:grpSpLocks/>
            </p:cNvGrpSpPr>
            <p:nvPr/>
          </p:nvGrpSpPr>
          <p:grpSpPr bwMode="auto">
            <a:xfrm>
              <a:off x="4239" y="634"/>
              <a:ext cx="418" cy="96"/>
              <a:chOff x="4554" y="608"/>
              <a:chExt cx="418" cy="96"/>
            </a:xfrm>
          </p:grpSpPr>
          <p:grpSp>
            <p:nvGrpSpPr>
              <p:cNvPr id="19758" name="Group 49">
                <a:extLst>
                  <a:ext uri="{FF2B5EF4-FFF2-40B4-BE49-F238E27FC236}">
                    <a16:creationId xmlns:a16="http://schemas.microsoft.com/office/drawing/2014/main" id="{960C30FB-0A39-48C8-869D-C926280BB80C}"/>
                  </a:ext>
                </a:extLst>
              </p:cNvPr>
              <p:cNvGrpSpPr>
                <a:grpSpLocks/>
              </p:cNvGrpSpPr>
              <p:nvPr/>
            </p:nvGrpSpPr>
            <p:grpSpPr bwMode="auto">
              <a:xfrm rot="5647685" flipH="1" flipV="1">
                <a:off x="4860" y="582"/>
                <a:ext cx="82" cy="142"/>
                <a:chOff x="2691" y="775"/>
                <a:chExt cx="82" cy="142"/>
              </a:xfrm>
            </p:grpSpPr>
            <p:grpSp>
              <p:nvGrpSpPr>
                <p:cNvPr id="19777" name="Group 50">
                  <a:extLst>
                    <a:ext uri="{FF2B5EF4-FFF2-40B4-BE49-F238E27FC236}">
                      <a16:creationId xmlns:a16="http://schemas.microsoft.com/office/drawing/2014/main" id="{C9380BF4-0D09-4434-BCC1-C130D0A4A957}"/>
                    </a:ext>
                  </a:extLst>
                </p:cNvPr>
                <p:cNvGrpSpPr>
                  <a:grpSpLocks/>
                </p:cNvGrpSpPr>
                <p:nvPr/>
              </p:nvGrpSpPr>
              <p:grpSpPr bwMode="auto">
                <a:xfrm>
                  <a:off x="2712" y="775"/>
                  <a:ext cx="61" cy="139"/>
                  <a:chOff x="2681" y="780"/>
                  <a:chExt cx="61" cy="139"/>
                </a:xfrm>
              </p:grpSpPr>
              <p:sp>
                <p:nvSpPr>
                  <p:cNvPr id="19782" name="Freeform 51">
                    <a:extLst>
                      <a:ext uri="{FF2B5EF4-FFF2-40B4-BE49-F238E27FC236}">
                        <a16:creationId xmlns:a16="http://schemas.microsoft.com/office/drawing/2014/main" id="{E4D79A99-F18F-4828-AE6B-4AFE8B8AAEAB}"/>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83" name="Freeform 52">
                    <a:extLst>
                      <a:ext uri="{FF2B5EF4-FFF2-40B4-BE49-F238E27FC236}">
                        <a16:creationId xmlns:a16="http://schemas.microsoft.com/office/drawing/2014/main" id="{DD4FB135-95E3-4A9E-AE61-294F3649D749}"/>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84" name="Freeform 53">
                    <a:extLst>
                      <a:ext uri="{FF2B5EF4-FFF2-40B4-BE49-F238E27FC236}">
                        <a16:creationId xmlns:a16="http://schemas.microsoft.com/office/drawing/2014/main" id="{F971F1A8-4A8E-4469-98B7-8259A759FDA5}"/>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778" name="Group 54">
                  <a:extLst>
                    <a:ext uri="{FF2B5EF4-FFF2-40B4-BE49-F238E27FC236}">
                      <a16:creationId xmlns:a16="http://schemas.microsoft.com/office/drawing/2014/main" id="{1508A1DB-1A06-4705-9A53-CC4E5A1BA066}"/>
                    </a:ext>
                  </a:extLst>
                </p:cNvPr>
                <p:cNvGrpSpPr>
                  <a:grpSpLocks/>
                </p:cNvGrpSpPr>
                <p:nvPr/>
              </p:nvGrpSpPr>
              <p:grpSpPr bwMode="auto">
                <a:xfrm>
                  <a:off x="2691" y="778"/>
                  <a:ext cx="61" cy="139"/>
                  <a:chOff x="2681" y="780"/>
                  <a:chExt cx="61" cy="139"/>
                </a:xfrm>
              </p:grpSpPr>
              <p:sp>
                <p:nvSpPr>
                  <p:cNvPr id="19779" name="Freeform 55">
                    <a:extLst>
                      <a:ext uri="{FF2B5EF4-FFF2-40B4-BE49-F238E27FC236}">
                        <a16:creationId xmlns:a16="http://schemas.microsoft.com/office/drawing/2014/main" id="{B4D50537-0CEF-4CBB-AAFD-0499D82599CC}"/>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80" name="Freeform 56">
                    <a:extLst>
                      <a:ext uri="{FF2B5EF4-FFF2-40B4-BE49-F238E27FC236}">
                        <a16:creationId xmlns:a16="http://schemas.microsoft.com/office/drawing/2014/main" id="{71716069-42F2-4157-BDF0-AF682BECB6B3}"/>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81" name="Freeform 57">
                    <a:extLst>
                      <a:ext uri="{FF2B5EF4-FFF2-40B4-BE49-F238E27FC236}">
                        <a16:creationId xmlns:a16="http://schemas.microsoft.com/office/drawing/2014/main" id="{798976A4-BFDD-401E-8FCF-EFB1E833E1F6}"/>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759" name="Group 58">
                <a:extLst>
                  <a:ext uri="{FF2B5EF4-FFF2-40B4-BE49-F238E27FC236}">
                    <a16:creationId xmlns:a16="http://schemas.microsoft.com/office/drawing/2014/main" id="{C7765ADC-108C-4F1A-9F80-0C60E650D9B7}"/>
                  </a:ext>
                </a:extLst>
              </p:cNvPr>
              <p:cNvGrpSpPr>
                <a:grpSpLocks/>
              </p:cNvGrpSpPr>
              <p:nvPr/>
            </p:nvGrpSpPr>
            <p:grpSpPr bwMode="auto">
              <a:xfrm rot="4925636" flipH="1" flipV="1">
                <a:off x="4584" y="592"/>
                <a:ext cx="82" cy="142"/>
                <a:chOff x="2691" y="775"/>
                <a:chExt cx="82" cy="142"/>
              </a:xfrm>
            </p:grpSpPr>
            <p:grpSp>
              <p:nvGrpSpPr>
                <p:cNvPr id="19769" name="Group 59">
                  <a:extLst>
                    <a:ext uri="{FF2B5EF4-FFF2-40B4-BE49-F238E27FC236}">
                      <a16:creationId xmlns:a16="http://schemas.microsoft.com/office/drawing/2014/main" id="{29C1D544-9C6C-48F1-93AB-4C1D88A4E4B2}"/>
                    </a:ext>
                  </a:extLst>
                </p:cNvPr>
                <p:cNvGrpSpPr>
                  <a:grpSpLocks/>
                </p:cNvGrpSpPr>
                <p:nvPr/>
              </p:nvGrpSpPr>
              <p:grpSpPr bwMode="auto">
                <a:xfrm>
                  <a:off x="2712" y="775"/>
                  <a:ext cx="61" cy="139"/>
                  <a:chOff x="2681" y="780"/>
                  <a:chExt cx="61" cy="139"/>
                </a:xfrm>
              </p:grpSpPr>
              <p:sp>
                <p:nvSpPr>
                  <p:cNvPr id="19774" name="Freeform 60">
                    <a:extLst>
                      <a:ext uri="{FF2B5EF4-FFF2-40B4-BE49-F238E27FC236}">
                        <a16:creationId xmlns:a16="http://schemas.microsoft.com/office/drawing/2014/main" id="{24ADCC7F-2934-49CA-A599-F7FFD6E08931}"/>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75" name="Freeform 61">
                    <a:extLst>
                      <a:ext uri="{FF2B5EF4-FFF2-40B4-BE49-F238E27FC236}">
                        <a16:creationId xmlns:a16="http://schemas.microsoft.com/office/drawing/2014/main" id="{71BD38AB-EEDD-4342-9164-761FF540247A}"/>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76" name="Freeform 62">
                    <a:extLst>
                      <a:ext uri="{FF2B5EF4-FFF2-40B4-BE49-F238E27FC236}">
                        <a16:creationId xmlns:a16="http://schemas.microsoft.com/office/drawing/2014/main" id="{052802D1-C1F0-4066-A5C9-A91CF282EBC2}"/>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770" name="Group 63">
                  <a:extLst>
                    <a:ext uri="{FF2B5EF4-FFF2-40B4-BE49-F238E27FC236}">
                      <a16:creationId xmlns:a16="http://schemas.microsoft.com/office/drawing/2014/main" id="{F104036A-D4BA-47E1-AED0-F7CB40AC5321}"/>
                    </a:ext>
                  </a:extLst>
                </p:cNvPr>
                <p:cNvGrpSpPr>
                  <a:grpSpLocks/>
                </p:cNvGrpSpPr>
                <p:nvPr/>
              </p:nvGrpSpPr>
              <p:grpSpPr bwMode="auto">
                <a:xfrm>
                  <a:off x="2691" y="778"/>
                  <a:ext cx="61" cy="139"/>
                  <a:chOff x="2681" y="780"/>
                  <a:chExt cx="61" cy="139"/>
                </a:xfrm>
              </p:grpSpPr>
              <p:sp>
                <p:nvSpPr>
                  <p:cNvPr id="19771" name="Freeform 64">
                    <a:extLst>
                      <a:ext uri="{FF2B5EF4-FFF2-40B4-BE49-F238E27FC236}">
                        <a16:creationId xmlns:a16="http://schemas.microsoft.com/office/drawing/2014/main" id="{30F6E5F5-8151-4A4C-ADB6-BE47044A9B50}"/>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72" name="Freeform 65">
                    <a:extLst>
                      <a:ext uri="{FF2B5EF4-FFF2-40B4-BE49-F238E27FC236}">
                        <a16:creationId xmlns:a16="http://schemas.microsoft.com/office/drawing/2014/main" id="{F6CE54CE-D18A-4A33-96C1-049228CE2E17}"/>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73" name="Freeform 66">
                    <a:extLst>
                      <a:ext uri="{FF2B5EF4-FFF2-40B4-BE49-F238E27FC236}">
                        <a16:creationId xmlns:a16="http://schemas.microsoft.com/office/drawing/2014/main" id="{7903F9FA-2B5E-48A7-9E0A-C6BEF39C32FD}"/>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760" name="Group 67">
                <a:extLst>
                  <a:ext uri="{FF2B5EF4-FFF2-40B4-BE49-F238E27FC236}">
                    <a16:creationId xmlns:a16="http://schemas.microsoft.com/office/drawing/2014/main" id="{C7B6AD10-8BE0-4AB6-A029-ADB9FDE11940}"/>
                  </a:ext>
                </a:extLst>
              </p:cNvPr>
              <p:cNvGrpSpPr>
                <a:grpSpLocks/>
              </p:cNvGrpSpPr>
              <p:nvPr/>
            </p:nvGrpSpPr>
            <p:grpSpPr bwMode="auto">
              <a:xfrm rot="5647685" flipH="1" flipV="1">
                <a:off x="4723" y="578"/>
                <a:ext cx="82" cy="142"/>
                <a:chOff x="2691" y="775"/>
                <a:chExt cx="82" cy="142"/>
              </a:xfrm>
            </p:grpSpPr>
            <p:grpSp>
              <p:nvGrpSpPr>
                <p:cNvPr id="19761" name="Group 68">
                  <a:extLst>
                    <a:ext uri="{FF2B5EF4-FFF2-40B4-BE49-F238E27FC236}">
                      <a16:creationId xmlns:a16="http://schemas.microsoft.com/office/drawing/2014/main" id="{C44DA7BD-45A0-467B-A718-75A857D0852D}"/>
                    </a:ext>
                  </a:extLst>
                </p:cNvPr>
                <p:cNvGrpSpPr>
                  <a:grpSpLocks/>
                </p:cNvGrpSpPr>
                <p:nvPr/>
              </p:nvGrpSpPr>
              <p:grpSpPr bwMode="auto">
                <a:xfrm>
                  <a:off x="2712" y="775"/>
                  <a:ext cx="61" cy="139"/>
                  <a:chOff x="2681" y="780"/>
                  <a:chExt cx="61" cy="139"/>
                </a:xfrm>
              </p:grpSpPr>
              <p:sp>
                <p:nvSpPr>
                  <p:cNvPr id="19766" name="Freeform 69">
                    <a:extLst>
                      <a:ext uri="{FF2B5EF4-FFF2-40B4-BE49-F238E27FC236}">
                        <a16:creationId xmlns:a16="http://schemas.microsoft.com/office/drawing/2014/main" id="{1F9810C2-CACA-4631-A20A-65FC7C9BA58B}"/>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67" name="Freeform 70">
                    <a:extLst>
                      <a:ext uri="{FF2B5EF4-FFF2-40B4-BE49-F238E27FC236}">
                        <a16:creationId xmlns:a16="http://schemas.microsoft.com/office/drawing/2014/main" id="{55E60B7E-CF8D-4452-B6B5-271B78C013F6}"/>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68" name="Freeform 71">
                    <a:extLst>
                      <a:ext uri="{FF2B5EF4-FFF2-40B4-BE49-F238E27FC236}">
                        <a16:creationId xmlns:a16="http://schemas.microsoft.com/office/drawing/2014/main" id="{87545CB9-2C7C-4B25-9306-A0199D804603}"/>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762" name="Group 72">
                  <a:extLst>
                    <a:ext uri="{FF2B5EF4-FFF2-40B4-BE49-F238E27FC236}">
                      <a16:creationId xmlns:a16="http://schemas.microsoft.com/office/drawing/2014/main" id="{B219DE3F-3834-48FB-8C66-E97494DF0A19}"/>
                    </a:ext>
                  </a:extLst>
                </p:cNvPr>
                <p:cNvGrpSpPr>
                  <a:grpSpLocks/>
                </p:cNvGrpSpPr>
                <p:nvPr/>
              </p:nvGrpSpPr>
              <p:grpSpPr bwMode="auto">
                <a:xfrm>
                  <a:off x="2691" y="778"/>
                  <a:ext cx="61" cy="139"/>
                  <a:chOff x="2681" y="780"/>
                  <a:chExt cx="61" cy="139"/>
                </a:xfrm>
              </p:grpSpPr>
              <p:sp>
                <p:nvSpPr>
                  <p:cNvPr id="19763" name="Freeform 73">
                    <a:extLst>
                      <a:ext uri="{FF2B5EF4-FFF2-40B4-BE49-F238E27FC236}">
                        <a16:creationId xmlns:a16="http://schemas.microsoft.com/office/drawing/2014/main" id="{B8808AF1-0B3F-4994-8C25-65653B2469C9}"/>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64" name="Freeform 74">
                    <a:extLst>
                      <a:ext uri="{FF2B5EF4-FFF2-40B4-BE49-F238E27FC236}">
                        <a16:creationId xmlns:a16="http://schemas.microsoft.com/office/drawing/2014/main" id="{5A50CEED-C6DE-4C3C-90AD-10FC6241C064}"/>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65" name="Freeform 75">
                    <a:extLst>
                      <a:ext uri="{FF2B5EF4-FFF2-40B4-BE49-F238E27FC236}">
                        <a16:creationId xmlns:a16="http://schemas.microsoft.com/office/drawing/2014/main" id="{E380CE94-DB0E-4256-8FA8-1E355BEBCB4B}"/>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2"/>
                      </a:gs>
                      <a:gs pos="100000">
                        <a:schemeClr val="bg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sp>
          <p:nvSpPr>
            <p:cNvPr id="19673" name="Freeform 76">
              <a:extLst>
                <a:ext uri="{FF2B5EF4-FFF2-40B4-BE49-F238E27FC236}">
                  <a16:creationId xmlns:a16="http://schemas.microsoft.com/office/drawing/2014/main" id="{EE9117EC-EA37-4070-8F15-6BBD835E8C30}"/>
                </a:ext>
              </a:extLst>
            </p:cNvPr>
            <p:cNvSpPr>
              <a:spLocks/>
            </p:cNvSpPr>
            <p:nvPr/>
          </p:nvSpPr>
          <p:spPr bwMode="auto">
            <a:xfrm rot="174250" flipV="1">
              <a:off x="4178" y="699"/>
              <a:ext cx="408" cy="365"/>
            </a:xfrm>
            <a:custGeom>
              <a:avLst/>
              <a:gdLst>
                <a:gd name="T0" fmla="*/ 129 w 408"/>
                <a:gd name="T1" fmla="*/ 201 h 365"/>
                <a:gd name="T2" fmla="*/ 162 w 408"/>
                <a:gd name="T3" fmla="*/ 242 h 365"/>
                <a:gd name="T4" fmla="*/ 221 w 408"/>
                <a:gd name="T5" fmla="*/ 238 h 365"/>
                <a:gd name="T6" fmla="*/ 246 w 408"/>
                <a:gd name="T7" fmla="*/ 200 h 365"/>
                <a:gd name="T8" fmla="*/ 283 w 408"/>
                <a:gd name="T9" fmla="*/ 64 h 365"/>
                <a:gd name="T10" fmla="*/ 314 w 408"/>
                <a:gd name="T11" fmla="*/ 83 h 365"/>
                <a:gd name="T12" fmla="*/ 328 w 408"/>
                <a:gd name="T13" fmla="*/ 111 h 365"/>
                <a:gd name="T14" fmla="*/ 372 w 408"/>
                <a:gd name="T15" fmla="*/ 105 h 365"/>
                <a:gd name="T16" fmla="*/ 356 w 408"/>
                <a:gd name="T17" fmla="*/ 155 h 365"/>
                <a:gd name="T18" fmla="*/ 387 w 408"/>
                <a:gd name="T19" fmla="*/ 166 h 365"/>
                <a:gd name="T20" fmla="*/ 380 w 408"/>
                <a:gd name="T21" fmla="*/ 188 h 365"/>
                <a:gd name="T22" fmla="*/ 376 w 408"/>
                <a:gd name="T23" fmla="*/ 212 h 365"/>
                <a:gd name="T24" fmla="*/ 405 w 408"/>
                <a:gd name="T25" fmla="*/ 231 h 365"/>
                <a:gd name="T26" fmla="*/ 377 w 408"/>
                <a:gd name="T27" fmla="*/ 255 h 365"/>
                <a:gd name="T28" fmla="*/ 371 w 408"/>
                <a:gd name="T29" fmla="*/ 278 h 365"/>
                <a:gd name="T30" fmla="*/ 390 w 408"/>
                <a:gd name="T31" fmla="*/ 310 h 365"/>
                <a:gd name="T32" fmla="*/ 353 w 408"/>
                <a:gd name="T33" fmla="*/ 315 h 365"/>
                <a:gd name="T34" fmla="*/ 353 w 408"/>
                <a:gd name="T35" fmla="*/ 346 h 365"/>
                <a:gd name="T36" fmla="*/ 331 w 408"/>
                <a:gd name="T37" fmla="*/ 357 h 365"/>
                <a:gd name="T38" fmla="*/ 295 w 408"/>
                <a:gd name="T39" fmla="*/ 352 h 365"/>
                <a:gd name="T40" fmla="*/ 254 w 408"/>
                <a:gd name="T41" fmla="*/ 359 h 365"/>
                <a:gd name="T42" fmla="*/ 219 w 408"/>
                <a:gd name="T43" fmla="*/ 354 h 365"/>
                <a:gd name="T44" fmla="*/ 188 w 408"/>
                <a:gd name="T45" fmla="*/ 365 h 365"/>
                <a:gd name="T46" fmla="*/ 179 w 408"/>
                <a:gd name="T47" fmla="*/ 349 h 365"/>
                <a:gd name="T48" fmla="*/ 155 w 408"/>
                <a:gd name="T49" fmla="*/ 340 h 365"/>
                <a:gd name="T50" fmla="*/ 120 w 408"/>
                <a:gd name="T51" fmla="*/ 334 h 365"/>
                <a:gd name="T52" fmla="*/ 91 w 408"/>
                <a:gd name="T53" fmla="*/ 327 h 365"/>
                <a:gd name="T54" fmla="*/ 66 w 408"/>
                <a:gd name="T55" fmla="*/ 327 h 365"/>
                <a:gd name="T56" fmla="*/ 58 w 408"/>
                <a:gd name="T57" fmla="*/ 293 h 365"/>
                <a:gd name="T58" fmla="*/ 35 w 408"/>
                <a:gd name="T59" fmla="*/ 272 h 365"/>
                <a:gd name="T60" fmla="*/ 17 w 408"/>
                <a:gd name="T61" fmla="*/ 234 h 365"/>
                <a:gd name="T62" fmla="*/ 9 w 408"/>
                <a:gd name="T63" fmla="*/ 209 h 365"/>
                <a:gd name="T64" fmla="*/ 15 w 408"/>
                <a:gd name="T65" fmla="*/ 171 h 365"/>
                <a:gd name="T66" fmla="*/ 8 w 408"/>
                <a:gd name="T67" fmla="*/ 151 h 365"/>
                <a:gd name="T68" fmla="*/ 12 w 408"/>
                <a:gd name="T69" fmla="*/ 129 h 365"/>
                <a:gd name="T70" fmla="*/ 5 w 408"/>
                <a:gd name="T71" fmla="*/ 83 h 365"/>
                <a:gd name="T72" fmla="*/ 36 w 408"/>
                <a:gd name="T73" fmla="*/ 64 h 365"/>
                <a:gd name="T74" fmla="*/ 59 w 408"/>
                <a:gd name="T75" fmla="*/ 51 h 365"/>
                <a:gd name="T76" fmla="*/ 62 w 408"/>
                <a:gd name="T77" fmla="*/ 28 h 365"/>
                <a:gd name="T78" fmla="*/ 95 w 408"/>
                <a:gd name="T79" fmla="*/ 29 h 365"/>
                <a:gd name="T80" fmla="*/ 108 w 408"/>
                <a:gd name="T81" fmla="*/ 0 h 3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8" h="365">
                  <a:moveTo>
                    <a:pt x="132" y="13"/>
                  </a:moveTo>
                  <a:lnTo>
                    <a:pt x="129" y="201"/>
                  </a:lnTo>
                  <a:lnTo>
                    <a:pt x="140" y="235"/>
                  </a:lnTo>
                  <a:lnTo>
                    <a:pt x="162" y="242"/>
                  </a:lnTo>
                  <a:lnTo>
                    <a:pt x="191" y="243"/>
                  </a:lnTo>
                  <a:lnTo>
                    <a:pt x="221" y="238"/>
                  </a:lnTo>
                  <a:lnTo>
                    <a:pt x="233" y="217"/>
                  </a:lnTo>
                  <a:lnTo>
                    <a:pt x="246" y="200"/>
                  </a:lnTo>
                  <a:lnTo>
                    <a:pt x="257" y="25"/>
                  </a:lnTo>
                  <a:lnTo>
                    <a:pt x="283" y="64"/>
                  </a:lnTo>
                  <a:lnTo>
                    <a:pt x="326" y="52"/>
                  </a:lnTo>
                  <a:lnTo>
                    <a:pt x="314" y="83"/>
                  </a:lnTo>
                  <a:lnTo>
                    <a:pt x="319" y="99"/>
                  </a:lnTo>
                  <a:lnTo>
                    <a:pt x="328" y="111"/>
                  </a:lnTo>
                  <a:lnTo>
                    <a:pt x="356" y="107"/>
                  </a:lnTo>
                  <a:lnTo>
                    <a:pt x="372" y="105"/>
                  </a:lnTo>
                  <a:lnTo>
                    <a:pt x="350" y="137"/>
                  </a:lnTo>
                  <a:lnTo>
                    <a:pt x="356" y="155"/>
                  </a:lnTo>
                  <a:lnTo>
                    <a:pt x="368" y="166"/>
                  </a:lnTo>
                  <a:lnTo>
                    <a:pt x="387" y="166"/>
                  </a:lnTo>
                  <a:lnTo>
                    <a:pt x="406" y="169"/>
                  </a:lnTo>
                  <a:lnTo>
                    <a:pt x="380" y="188"/>
                  </a:lnTo>
                  <a:lnTo>
                    <a:pt x="371" y="201"/>
                  </a:lnTo>
                  <a:lnTo>
                    <a:pt x="376" y="212"/>
                  </a:lnTo>
                  <a:lnTo>
                    <a:pt x="387" y="227"/>
                  </a:lnTo>
                  <a:lnTo>
                    <a:pt x="405" y="231"/>
                  </a:lnTo>
                  <a:lnTo>
                    <a:pt x="408" y="244"/>
                  </a:lnTo>
                  <a:lnTo>
                    <a:pt x="377" y="255"/>
                  </a:lnTo>
                  <a:lnTo>
                    <a:pt x="369" y="262"/>
                  </a:lnTo>
                  <a:lnTo>
                    <a:pt x="371" y="278"/>
                  </a:lnTo>
                  <a:lnTo>
                    <a:pt x="384" y="298"/>
                  </a:lnTo>
                  <a:lnTo>
                    <a:pt x="390" y="310"/>
                  </a:lnTo>
                  <a:lnTo>
                    <a:pt x="366" y="313"/>
                  </a:lnTo>
                  <a:lnTo>
                    <a:pt x="353" y="315"/>
                  </a:lnTo>
                  <a:lnTo>
                    <a:pt x="345" y="328"/>
                  </a:lnTo>
                  <a:lnTo>
                    <a:pt x="353" y="346"/>
                  </a:lnTo>
                  <a:lnTo>
                    <a:pt x="347" y="361"/>
                  </a:lnTo>
                  <a:lnTo>
                    <a:pt x="331" y="357"/>
                  </a:lnTo>
                  <a:lnTo>
                    <a:pt x="313" y="350"/>
                  </a:lnTo>
                  <a:lnTo>
                    <a:pt x="295" y="352"/>
                  </a:lnTo>
                  <a:lnTo>
                    <a:pt x="270" y="359"/>
                  </a:lnTo>
                  <a:lnTo>
                    <a:pt x="254" y="359"/>
                  </a:lnTo>
                  <a:lnTo>
                    <a:pt x="237" y="354"/>
                  </a:lnTo>
                  <a:lnTo>
                    <a:pt x="219" y="354"/>
                  </a:lnTo>
                  <a:lnTo>
                    <a:pt x="201" y="360"/>
                  </a:lnTo>
                  <a:lnTo>
                    <a:pt x="188" y="365"/>
                  </a:lnTo>
                  <a:lnTo>
                    <a:pt x="186" y="355"/>
                  </a:lnTo>
                  <a:lnTo>
                    <a:pt x="179" y="349"/>
                  </a:lnTo>
                  <a:lnTo>
                    <a:pt x="168" y="341"/>
                  </a:lnTo>
                  <a:lnTo>
                    <a:pt x="155" y="340"/>
                  </a:lnTo>
                  <a:lnTo>
                    <a:pt x="135" y="340"/>
                  </a:lnTo>
                  <a:lnTo>
                    <a:pt x="120" y="334"/>
                  </a:lnTo>
                  <a:lnTo>
                    <a:pt x="108" y="332"/>
                  </a:lnTo>
                  <a:lnTo>
                    <a:pt x="91" y="327"/>
                  </a:lnTo>
                  <a:lnTo>
                    <a:pt x="76" y="327"/>
                  </a:lnTo>
                  <a:lnTo>
                    <a:pt x="66" y="327"/>
                  </a:lnTo>
                  <a:lnTo>
                    <a:pt x="64" y="299"/>
                  </a:lnTo>
                  <a:lnTo>
                    <a:pt x="58" y="293"/>
                  </a:lnTo>
                  <a:lnTo>
                    <a:pt x="45" y="279"/>
                  </a:lnTo>
                  <a:lnTo>
                    <a:pt x="35" y="272"/>
                  </a:lnTo>
                  <a:lnTo>
                    <a:pt x="29" y="257"/>
                  </a:lnTo>
                  <a:lnTo>
                    <a:pt x="17" y="234"/>
                  </a:lnTo>
                  <a:lnTo>
                    <a:pt x="0" y="222"/>
                  </a:lnTo>
                  <a:lnTo>
                    <a:pt x="9" y="209"/>
                  </a:lnTo>
                  <a:lnTo>
                    <a:pt x="16" y="193"/>
                  </a:lnTo>
                  <a:lnTo>
                    <a:pt x="15" y="171"/>
                  </a:lnTo>
                  <a:lnTo>
                    <a:pt x="11" y="161"/>
                  </a:lnTo>
                  <a:lnTo>
                    <a:pt x="8" y="151"/>
                  </a:lnTo>
                  <a:lnTo>
                    <a:pt x="10" y="142"/>
                  </a:lnTo>
                  <a:lnTo>
                    <a:pt x="12" y="129"/>
                  </a:lnTo>
                  <a:lnTo>
                    <a:pt x="17" y="109"/>
                  </a:lnTo>
                  <a:lnTo>
                    <a:pt x="5" y="83"/>
                  </a:lnTo>
                  <a:lnTo>
                    <a:pt x="14" y="76"/>
                  </a:lnTo>
                  <a:lnTo>
                    <a:pt x="36" y="64"/>
                  </a:lnTo>
                  <a:lnTo>
                    <a:pt x="41" y="54"/>
                  </a:lnTo>
                  <a:lnTo>
                    <a:pt x="59" y="51"/>
                  </a:lnTo>
                  <a:lnTo>
                    <a:pt x="52" y="36"/>
                  </a:lnTo>
                  <a:lnTo>
                    <a:pt x="62" y="28"/>
                  </a:lnTo>
                  <a:lnTo>
                    <a:pt x="83" y="36"/>
                  </a:lnTo>
                  <a:lnTo>
                    <a:pt x="95" y="29"/>
                  </a:lnTo>
                  <a:lnTo>
                    <a:pt x="98" y="3"/>
                  </a:lnTo>
                  <a:lnTo>
                    <a:pt x="108" y="0"/>
                  </a:lnTo>
                  <a:lnTo>
                    <a:pt x="132" y="13"/>
                  </a:lnTo>
                  <a:close/>
                </a:path>
              </a:pathLst>
            </a:custGeom>
            <a:gradFill rotWithShape="0">
              <a:gsLst>
                <a:gs pos="0">
                  <a:srgbClr val="FFFF00"/>
                </a:gs>
                <a:gs pos="100000">
                  <a:srgbClr val="FF9933"/>
                </a:gs>
              </a:gsLst>
              <a:path path="rect">
                <a:fillToRect l="50000" t="50000" r="50000" b="50000"/>
              </a:path>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nvGrpSpPr>
            <p:cNvPr id="19674" name="Group 77">
              <a:extLst>
                <a:ext uri="{FF2B5EF4-FFF2-40B4-BE49-F238E27FC236}">
                  <a16:creationId xmlns:a16="http://schemas.microsoft.com/office/drawing/2014/main" id="{7D0C5F21-FF65-4176-A65F-B8CF67E12F9F}"/>
                </a:ext>
              </a:extLst>
            </p:cNvPr>
            <p:cNvGrpSpPr>
              <a:grpSpLocks/>
            </p:cNvGrpSpPr>
            <p:nvPr/>
          </p:nvGrpSpPr>
          <p:grpSpPr bwMode="auto">
            <a:xfrm rot="21528029" flipV="1">
              <a:off x="4132" y="973"/>
              <a:ext cx="82" cy="142"/>
              <a:chOff x="2691" y="775"/>
              <a:chExt cx="82" cy="142"/>
            </a:xfrm>
          </p:grpSpPr>
          <p:grpSp>
            <p:nvGrpSpPr>
              <p:cNvPr id="19750" name="Group 78">
                <a:extLst>
                  <a:ext uri="{FF2B5EF4-FFF2-40B4-BE49-F238E27FC236}">
                    <a16:creationId xmlns:a16="http://schemas.microsoft.com/office/drawing/2014/main" id="{52C202C6-1158-4CCE-A31B-AA3044AC0921}"/>
                  </a:ext>
                </a:extLst>
              </p:cNvPr>
              <p:cNvGrpSpPr>
                <a:grpSpLocks/>
              </p:cNvGrpSpPr>
              <p:nvPr/>
            </p:nvGrpSpPr>
            <p:grpSpPr bwMode="auto">
              <a:xfrm>
                <a:off x="2712" y="775"/>
                <a:ext cx="61" cy="139"/>
                <a:chOff x="2681" y="780"/>
                <a:chExt cx="61" cy="139"/>
              </a:xfrm>
            </p:grpSpPr>
            <p:sp>
              <p:nvSpPr>
                <p:cNvPr id="19755" name="Freeform 79">
                  <a:extLst>
                    <a:ext uri="{FF2B5EF4-FFF2-40B4-BE49-F238E27FC236}">
                      <a16:creationId xmlns:a16="http://schemas.microsoft.com/office/drawing/2014/main" id="{9C175840-9D89-4CFD-AE11-D4DD4F53A177}"/>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56" name="Freeform 80">
                  <a:extLst>
                    <a:ext uri="{FF2B5EF4-FFF2-40B4-BE49-F238E27FC236}">
                      <a16:creationId xmlns:a16="http://schemas.microsoft.com/office/drawing/2014/main" id="{5E69EEFC-5B04-465D-88A9-0B8EB9155D64}"/>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57" name="Freeform 81">
                  <a:extLst>
                    <a:ext uri="{FF2B5EF4-FFF2-40B4-BE49-F238E27FC236}">
                      <a16:creationId xmlns:a16="http://schemas.microsoft.com/office/drawing/2014/main" id="{BE8B4B6A-79DE-4B9D-A662-347421A38188}"/>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751" name="Group 82">
                <a:extLst>
                  <a:ext uri="{FF2B5EF4-FFF2-40B4-BE49-F238E27FC236}">
                    <a16:creationId xmlns:a16="http://schemas.microsoft.com/office/drawing/2014/main" id="{8A42CD33-A084-4243-85C0-90FFABD85122}"/>
                  </a:ext>
                </a:extLst>
              </p:cNvPr>
              <p:cNvGrpSpPr>
                <a:grpSpLocks/>
              </p:cNvGrpSpPr>
              <p:nvPr/>
            </p:nvGrpSpPr>
            <p:grpSpPr bwMode="auto">
              <a:xfrm>
                <a:off x="2691" y="778"/>
                <a:ext cx="61" cy="139"/>
                <a:chOff x="2681" y="780"/>
                <a:chExt cx="61" cy="139"/>
              </a:xfrm>
            </p:grpSpPr>
            <p:sp>
              <p:nvSpPr>
                <p:cNvPr id="19752" name="Freeform 83">
                  <a:extLst>
                    <a:ext uri="{FF2B5EF4-FFF2-40B4-BE49-F238E27FC236}">
                      <a16:creationId xmlns:a16="http://schemas.microsoft.com/office/drawing/2014/main" id="{CCBAFB3F-48F7-4EE0-AF7A-FA1A720D19DA}"/>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53" name="Freeform 84">
                  <a:extLst>
                    <a:ext uri="{FF2B5EF4-FFF2-40B4-BE49-F238E27FC236}">
                      <a16:creationId xmlns:a16="http://schemas.microsoft.com/office/drawing/2014/main" id="{1EA20EE1-11EF-4740-92C1-71A961CCEB48}"/>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54" name="Freeform 85">
                  <a:extLst>
                    <a:ext uri="{FF2B5EF4-FFF2-40B4-BE49-F238E27FC236}">
                      <a16:creationId xmlns:a16="http://schemas.microsoft.com/office/drawing/2014/main" id="{FD4F3952-D515-411D-AAC5-1311AEFE4106}"/>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sp>
          <p:nvSpPr>
            <p:cNvPr id="19675" name="AutoShape 86">
              <a:extLst>
                <a:ext uri="{FF2B5EF4-FFF2-40B4-BE49-F238E27FC236}">
                  <a16:creationId xmlns:a16="http://schemas.microsoft.com/office/drawing/2014/main" id="{B59CCF54-7902-4FD6-9312-EFC6059B58A0}"/>
                </a:ext>
              </a:extLst>
            </p:cNvPr>
            <p:cNvSpPr>
              <a:spLocks noChangeArrowheads="1"/>
            </p:cNvSpPr>
            <p:nvPr/>
          </p:nvSpPr>
          <p:spPr bwMode="auto">
            <a:xfrm>
              <a:off x="4121" y="1161"/>
              <a:ext cx="112" cy="196"/>
            </a:xfrm>
            <a:prstGeom prst="cube">
              <a:avLst>
                <a:gd name="adj" fmla="val 25000"/>
              </a:avLst>
            </a:prstGeom>
            <a:solidFill>
              <a:srgbClr val="00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nvGrpSpPr>
            <p:cNvPr id="19676" name="Group 87">
              <a:extLst>
                <a:ext uri="{FF2B5EF4-FFF2-40B4-BE49-F238E27FC236}">
                  <a16:creationId xmlns:a16="http://schemas.microsoft.com/office/drawing/2014/main" id="{B50B00F9-034A-45AC-A9F7-570A9CF8745B}"/>
                </a:ext>
              </a:extLst>
            </p:cNvPr>
            <p:cNvGrpSpPr>
              <a:grpSpLocks/>
            </p:cNvGrpSpPr>
            <p:nvPr/>
          </p:nvGrpSpPr>
          <p:grpSpPr bwMode="auto">
            <a:xfrm>
              <a:off x="4132" y="1119"/>
              <a:ext cx="61" cy="139"/>
              <a:chOff x="2681" y="780"/>
              <a:chExt cx="61" cy="139"/>
            </a:xfrm>
          </p:grpSpPr>
          <p:sp>
            <p:nvSpPr>
              <p:cNvPr id="19747" name="Freeform 88">
                <a:extLst>
                  <a:ext uri="{FF2B5EF4-FFF2-40B4-BE49-F238E27FC236}">
                    <a16:creationId xmlns:a16="http://schemas.microsoft.com/office/drawing/2014/main" id="{48BC02A1-1C22-4C32-B0DB-3212AF2E6E0A}"/>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48" name="Freeform 89">
                <a:extLst>
                  <a:ext uri="{FF2B5EF4-FFF2-40B4-BE49-F238E27FC236}">
                    <a16:creationId xmlns:a16="http://schemas.microsoft.com/office/drawing/2014/main" id="{07DD75A4-F512-4EAE-8438-D0C0C4355850}"/>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49" name="Freeform 90">
                <a:extLst>
                  <a:ext uri="{FF2B5EF4-FFF2-40B4-BE49-F238E27FC236}">
                    <a16:creationId xmlns:a16="http://schemas.microsoft.com/office/drawing/2014/main" id="{00690D59-1AA2-4EF9-8195-1029A0BEAEA6}"/>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19677" name="Freeform 91">
              <a:extLst>
                <a:ext uri="{FF2B5EF4-FFF2-40B4-BE49-F238E27FC236}">
                  <a16:creationId xmlns:a16="http://schemas.microsoft.com/office/drawing/2014/main" id="{A59B4BAB-260F-44DB-BD30-801418BE2D2D}"/>
                </a:ext>
              </a:extLst>
            </p:cNvPr>
            <p:cNvSpPr>
              <a:spLocks/>
            </p:cNvSpPr>
            <p:nvPr/>
          </p:nvSpPr>
          <p:spPr bwMode="auto">
            <a:xfrm>
              <a:off x="4220" y="1261"/>
              <a:ext cx="26" cy="169"/>
            </a:xfrm>
            <a:custGeom>
              <a:avLst/>
              <a:gdLst>
                <a:gd name="T0" fmla="*/ 0 w 26"/>
                <a:gd name="T1" fmla="*/ 0 h 138"/>
                <a:gd name="T2" fmla="*/ 0 w 26"/>
                <a:gd name="T3" fmla="*/ 1575 h 138"/>
                <a:gd name="T4" fmla="*/ 26 w 26"/>
                <a:gd name="T5" fmla="*/ 1575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nvGrpSpPr>
            <p:cNvPr id="19678" name="Group 92">
              <a:extLst>
                <a:ext uri="{FF2B5EF4-FFF2-40B4-BE49-F238E27FC236}">
                  <a16:creationId xmlns:a16="http://schemas.microsoft.com/office/drawing/2014/main" id="{D065B060-D55B-457B-BB60-617CB0AA8007}"/>
                </a:ext>
              </a:extLst>
            </p:cNvPr>
            <p:cNvGrpSpPr>
              <a:grpSpLocks/>
            </p:cNvGrpSpPr>
            <p:nvPr/>
          </p:nvGrpSpPr>
          <p:grpSpPr bwMode="auto">
            <a:xfrm>
              <a:off x="3858" y="1429"/>
              <a:ext cx="645" cy="1146"/>
              <a:chOff x="4160" y="1403"/>
              <a:chExt cx="645" cy="1146"/>
            </a:xfrm>
          </p:grpSpPr>
          <p:grpSp>
            <p:nvGrpSpPr>
              <p:cNvPr id="19689" name="Group 93">
                <a:extLst>
                  <a:ext uri="{FF2B5EF4-FFF2-40B4-BE49-F238E27FC236}">
                    <a16:creationId xmlns:a16="http://schemas.microsoft.com/office/drawing/2014/main" id="{5496F0DD-C31A-40D3-950F-011FA6216F52}"/>
                  </a:ext>
                </a:extLst>
              </p:cNvPr>
              <p:cNvGrpSpPr>
                <a:grpSpLocks/>
              </p:cNvGrpSpPr>
              <p:nvPr/>
            </p:nvGrpSpPr>
            <p:grpSpPr bwMode="auto">
              <a:xfrm>
                <a:off x="4421" y="2125"/>
                <a:ext cx="123" cy="139"/>
                <a:chOff x="4431" y="1598"/>
                <a:chExt cx="123" cy="139"/>
              </a:xfrm>
            </p:grpSpPr>
            <p:sp>
              <p:nvSpPr>
                <p:cNvPr id="19743" name="Freeform 94">
                  <a:extLst>
                    <a:ext uri="{FF2B5EF4-FFF2-40B4-BE49-F238E27FC236}">
                      <a16:creationId xmlns:a16="http://schemas.microsoft.com/office/drawing/2014/main" id="{C29CBB87-0611-4407-AD68-DAEF6DFADEB5}"/>
                    </a:ext>
                  </a:extLst>
                </p:cNvPr>
                <p:cNvSpPr>
                  <a:spLocks/>
                </p:cNvSpPr>
                <p:nvPr/>
              </p:nvSpPr>
              <p:spPr bwMode="auto">
                <a:xfrm>
                  <a:off x="4445" y="161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44" name="Freeform 95">
                  <a:extLst>
                    <a:ext uri="{FF2B5EF4-FFF2-40B4-BE49-F238E27FC236}">
                      <a16:creationId xmlns:a16="http://schemas.microsoft.com/office/drawing/2014/main" id="{AADC9D03-859A-46AC-A201-8CF5C164C102}"/>
                    </a:ext>
                  </a:extLst>
                </p:cNvPr>
                <p:cNvSpPr>
                  <a:spLocks/>
                </p:cNvSpPr>
                <p:nvPr/>
              </p:nvSpPr>
              <p:spPr bwMode="auto">
                <a:xfrm>
                  <a:off x="4439" y="169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45" name="Freeform 96">
                  <a:extLst>
                    <a:ext uri="{FF2B5EF4-FFF2-40B4-BE49-F238E27FC236}">
                      <a16:creationId xmlns:a16="http://schemas.microsoft.com/office/drawing/2014/main" id="{CD37C597-D41E-492B-AA67-D4242EF722E1}"/>
                    </a:ext>
                  </a:extLst>
                </p:cNvPr>
                <p:cNvSpPr>
                  <a:spLocks/>
                </p:cNvSpPr>
                <p:nvPr/>
              </p:nvSpPr>
              <p:spPr bwMode="auto">
                <a:xfrm>
                  <a:off x="4431" y="1598"/>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46" name="Freeform 97">
                  <a:extLst>
                    <a:ext uri="{FF2B5EF4-FFF2-40B4-BE49-F238E27FC236}">
                      <a16:creationId xmlns:a16="http://schemas.microsoft.com/office/drawing/2014/main" id="{DCF95F3C-F77E-4731-BCB8-23231FAC8819}"/>
                    </a:ext>
                  </a:extLst>
                </p:cNvPr>
                <p:cNvSpPr>
                  <a:spLocks/>
                </p:cNvSpPr>
                <p:nvPr/>
              </p:nvSpPr>
              <p:spPr bwMode="auto">
                <a:xfrm>
                  <a:off x="4528" y="1599"/>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90" name="Group 98">
                <a:extLst>
                  <a:ext uri="{FF2B5EF4-FFF2-40B4-BE49-F238E27FC236}">
                    <a16:creationId xmlns:a16="http://schemas.microsoft.com/office/drawing/2014/main" id="{272BF6AE-E311-4053-9DE7-104A5C5FD010}"/>
                  </a:ext>
                </a:extLst>
              </p:cNvPr>
              <p:cNvGrpSpPr>
                <a:grpSpLocks/>
              </p:cNvGrpSpPr>
              <p:nvPr/>
            </p:nvGrpSpPr>
            <p:grpSpPr bwMode="auto">
              <a:xfrm>
                <a:off x="4421" y="1987"/>
                <a:ext cx="123" cy="139"/>
                <a:chOff x="4431" y="1598"/>
                <a:chExt cx="123" cy="139"/>
              </a:xfrm>
            </p:grpSpPr>
            <p:sp>
              <p:nvSpPr>
                <p:cNvPr id="19739" name="Freeform 99">
                  <a:extLst>
                    <a:ext uri="{FF2B5EF4-FFF2-40B4-BE49-F238E27FC236}">
                      <a16:creationId xmlns:a16="http://schemas.microsoft.com/office/drawing/2014/main" id="{EE51410B-2BAB-4A0E-8D42-DE33FDE678CF}"/>
                    </a:ext>
                  </a:extLst>
                </p:cNvPr>
                <p:cNvSpPr>
                  <a:spLocks/>
                </p:cNvSpPr>
                <p:nvPr/>
              </p:nvSpPr>
              <p:spPr bwMode="auto">
                <a:xfrm>
                  <a:off x="4445" y="161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40" name="Freeform 100">
                  <a:extLst>
                    <a:ext uri="{FF2B5EF4-FFF2-40B4-BE49-F238E27FC236}">
                      <a16:creationId xmlns:a16="http://schemas.microsoft.com/office/drawing/2014/main" id="{B80D99D2-BE7A-4DBC-B4C5-EEAC3C06D3BF}"/>
                    </a:ext>
                  </a:extLst>
                </p:cNvPr>
                <p:cNvSpPr>
                  <a:spLocks/>
                </p:cNvSpPr>
                <p:nvPr/>
              </p:nvSpPr>
              <p:spPr bwMode="auto">
                <a:xfrm>
                  <a:off x="4439" y="169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41" name="Freeform 101">
                  <a:extLst>
                    <a:ext uri="{FF2B5EF4-FFF2-40B4-BE49-F238E27FC236}">
                      <a16:creationId xmlns:a16="http://schemas.microsoft.com/office/drawing/2014/main" id="{0D36BE8A-7016-41B5-AA84-045C18458FD5}"/>
                    </a:ext>
                  </a:extLst>
                </p:cNvPr>
                <p:cNvSpPr>
                  <a:spLocks/>
                </p:cNvSpPr>
                <p:nvPr/>
              </p:nvSpPr>
              <p:spPr bwMode="auto">
                <a:xfrm>
                  <a:off x="4431" y="1598"/>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42" name="Freeform 102">
                  <a:extLst>
                    <a:ext uri="{FF2B5EF4-FFF2-40B4-BE49-F238E27FC236}">
                      <a16:creationId xmlns:a16="http://schemas.microsoft.com/office/drawing/2014/main" id="{B2F7BEBA-D890-4CA7-99E0-3F790DD767D3}"/>
                    </a:ext>
                  </a:extLst>
                </p:cNvPr>
                <p:cNvSpPr>
                  <a:spLocks/>
                </p:cNvSpPr>
                <p:nvPr/>
              </p:nvSpPr>
              <p:spPr bwMode="auto">
                <a:xfrm>
                  <a:off x="4528" y="1599"/>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91" name="Group 103">
                <a:extLst>
                  <a:ext uri="{FF2B5EF4-FFF2-40B4-BE49-F238E27FC236}">
                    <a16:creationId xmlns:a16="http://schemas.microsoft.com/office/drawing/2014/main" id="{1405CCC6-8FFD-4B78-B3EE-CA3501460BEC}"/>
                  </a:ext>
                </a:extLst>
              </p:cNvPr>
              <p:cNvGrpSpPr>
                <a:grpSpLocks/>
              </p:cNvGrpSpPr>
              <p:nvPr/>
            </p:nvGrpSpPr>
            <p:grpSpPr bwMode="auto">
              <a:xfrm>
                <a:off x="4422" y="1841"/>
                <a:ext cx="123" cy="139"/>
                <a:chOff x="4431" y="1598"/>
                <a:chExt cx="123" cy="139"/>
              </a:xfrm>
            </p:grpSpPr>
            <p:sp>
              <p:nvSpPr>
                <p:cNvPr id="19735" name="Freeform 104">
                  <a:extLst>
                    <a:ext uri="{FF2B5EF4-FFF2-40B4-BE49-F238E27FC236}">
                      <a16:creationId xmlns:a16="http://schemas.microsoft.com/office/drawing/2014/main" id="{8BDD8392-DD9E-4A61-88E3-A743FFEC8997}"/>
                    </a:ext>
                  </a:extLst>
                </p:cNvPr>
                <p:cNvSpPr>
                  <a:spLocks/>
                </p:cNvSpPr>
                <p:nvPr/>
              </p:nvSpPr>
              <p:spPr bwMode="auto">
                <a:xfrm>
                  <a:off x="4445" y="161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36" name="Freeform 105">
                  <a:extLst>
                    <a:ext uri="{FF2B5EF4-FFF2-40B4-BE49-F238E27FC236}">
                      <a16:creationId xmlns:a16="http://schemas.microsoft.com/office/drawing/2014/main" id="{DC9E42B8-5280-4E95-BCB1-9A7267A9FD75}"/>
                    </a:ext>
                  </a:extLst>
                </p:cNvPr>
                <p:cNvSpPr>
                  <a:spLocks/>
                </p:cNvSpPr>
                <p:nvPr/>
              </p:nvSpPr>
              <p:spPr bwMode="auto">
                <a:xfrm>
                  <a:off x="4439" y="169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37" name="Freeform 106">
                  <a:extLst>
                    <a:ext uri="{FF2B5EF4-FFF2-40B4-BE49-F238E27FC236}">
                      <a16:creationId xmlns:a16="http://schemas.microsoft.com/office/drawing/2014/main" id="{5DEAD988-9E8B-45AE-8E8A-168AF98A31ED}"/>
                    </a:ext>
                  </a:extLst>
                </p:cNvPr>
                <p:cNvSpPr>
                  <a:spLocks/>
                </p:cNvSpPr>
                <p:nvPr/>
              </p:nvSpPr>
              <p:spPr bwMode="auto">
                <a:xfrm>
                  <a:off x="4431" y="1598"/>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38" name="Freeform 107">
                  <a:extLst>
                    <a:ext uri="{FF2B5EF4-FFF2-40B4-BE49-F238E27FC236}">
                      <a16:creationId xmlns:a16="http://schemas.microsoft.com/office/drawing/2014/main" id="{C0C006E1-5702-465A-A9B6-B6C2FDF5618C}"/>
                    </a:ext>
                  </a:extLst>
                </p:cNvPr>
                <p:cNvSpPr>
                  <a:spLocks/>
                </p:cNvSpPr>
                <p:nvPr/>
              </p:nvSpPr>
              <p:spPr bwMode="auto">
                <a:xfrm>
                  <a:off x="4528" y="1599"/>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92" name="Group 108">
                <a:extLst>
                  <a:ext uri="{FF2B5EF4-FFF2-40B4-BE49-F238E27FC236}">
                    <a16:creationId xmlns:a16="http://schemas.microsoft.com/office/drawing/2014/main" id="{1D6AFB94-A82F-4566-AB91-D514FCAE4195}"/>
                  </a:ext>
                </a:extLst>
              </p:cNvPr>
              <p:cNvGrpSpPr>
                <a:grpSpLocks/>
              </p:cNvGrpSpPr>
              <p:nvPr/>
            </p:nvGrpSpPr>
            <p:grpSpPr bwMode="auto">
              <a:xfrm>
                <a:off x="4423" y="1702"/>
                <a:ext cx="123" cy="139"/>
                <a:chOff x="4431" y="1598"/>
                <a:chExt cx="123" cy="139"/>
              </a:xfrm>
            </p:grpSpPr>
            <p:sp>
              <p:nvSpPr>
                <p:cNvPr id="19731" name="Freeform 109">
                  <a:extLst>
                    <a:ext uri="{FF2B5EF4-FFF2-40B4-BE49-F238E27FC236}">
                      <a16:creationId xmlns:a16="http://schemas.microsoft.com/office/drawing/2014/main" id="{84F3B40A-7700-48D3-912A-316939060A28}"/>
                    </a:ext>
                  </a:extLst>
                </p:cNvPr>
                <p:cNvSpPr>
                  <a:spLocks/>
                </p:cNvSpPr>
                <p:nvPr/>
              </p:nvSpPr>
              <p:spPr bwMode="auto">
                <a:xfrm>
                  <a:off x="4445" y="161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32" name="Freeform 110">
                  <a:extLst>
                    <a:ext uri="{FF2B5EF4-FFF2-40B4-BE49-F238E27FC236}">
                      <a16:creationId xmlns:a16="http://schemas.microsoft.com/office/drawing/2014/main" id="{516D7592-9EBA-439B-9305-77389C7D3E77}"/>
                    </a:ext>
                  </a:extLst>
                </p:cNvPr>
                <p:cNvSpPr>
                  <a:spLocks/>
                </p:cNvSpPr>
                <p:nvPr/>
              </p:nvSpPr>
              <p:spPr bwMode="auto">
                <a:xfrm>
                  <a:off x="4439" y="169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33" name="Freeform 111">
                  <a:extLst>
                    <a:ext uri="{FF2B5EF4-FFF2-40B4-BE49-F238E27FC236}">
                      <a16:creationId xmlns:a16="http://schemas.microsoft.com/office/drawing/2014/main" id="{E9DB712F-46C4-4B03-9BA2-A108D16E7DC8}"/>
                    </a:ext>
                  </a:extLst>
                </p:cNvPr>
                <p:cNvSpPr>
                  <a:spLocks/>
                </p:cNvSpPr>
                <p:nvPr/>
              </p:nvSpPr>
              <p:spPr bwMode="auto">
                <a:xfrm>
                  <a:off x="4431" y="1598"/>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34" name="Freeform 112">
                  <a:extLst>
                    <a:ext uri="{FF2B5EF4-FFF2-40B4-BE49-F238E27FC236}">
                      <a16:creationId xmlns:a16="http://schemas.microsoft.com/office/drawing/2014/main" id="{0E8F802A-4B96-43EA-9F6F-4018F85F5327}"/>
                    </a:ext>
                  </a:extLst>
                </p:cNvPr>
                <p:cNvSpPr>
                  <a:spLocks/>
                </p:cNvSpPr>
                <p:nvPr/>
              </p:nvSpPr>
              <p:spPr bwMode="auto">
                <a:xfrm>
                  <a:off x="4528" y="1599"/>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93" name="Group 113">
                <a:extLst>
                  <a:ext uri="{FF2B5EF4-FFF2-40B4-BE49-F238E27FC236}">
                    <a16:creationId xmlns:a16="http://schemas.microsoft.com/office/drawing/2014/main" id="{BA6A1B96-2478-47D3-B8B6-6668BCD92863}"/>
                  </a:ext>
                </a:extLst>
              </p:cNvPr>
              <p:cNvGrpSpPr>
                <a:grpSpLocks/>
              </p:cNvGrpSpPr>
              <p:nvPr/>
            </p:nvGrpSpPr>
            <p:grpSpPr bwMode="auto">
              <a:xfrm>
                <a:off x="4423" y="1566"/>
                <a:ext cx="123" cy="139"/>
                <a:chOff x="4431" y="1598"/>
                <a:chExt cx="123" cy="139"/>
              </a:xfrm>
            </p:grpSpPr>
            <p:sp>
              <p:nvSpPr>
                <p:cNvPr id="19727" name="Freeform 114">
                  <a:extLst>
                    <a:ext uri="{FF2B5EF4-FFF2-40B4-BE49-F238E27FC236}">
                      <a16:creationId xmlns:a16="http://schemas.microsoft.com/office/drawing/2014/main" id="{727A667E-5FD0-4E0C-B2E3-EB232AA83C2E}"/>
                    </a:ext>
                  </a:extLst>
                </p:cNvPr>
                <p:cNvSpPr>
                  <a:spLocks/>
                </p:cNvSpPr>
                <p:nvPr/>
              </p:nvSpPr>
              <p:spPr bwMode="auto">
                <a:xfrm>
                  <a:off x="4445" y="161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28" name="Freeform 115">
                  <a:extLst>
                    <a:ext uri="{FF2B5EF4-FFF2-40B4-BE49-F238E27FC236}">
                      <a16:creationId xmlns:a16="http://schemas.microsoft.com/office/drawing/2014/main" id="{B6907248-A085-4B2A-95B1-0ACE75871EE7}"/>
                    </a:ext>
                  </a:extLst>
                </p:cNvPr>
                <p:cNvSpPr>
                  <a:spLocks/>
                </p:cNvSpPr>
                <p:nvPr/>
              </p:nvSpPr>
              <p:spPr bwMode="auto">
                <a:xfrm>
                  <a:off x="4439" y="169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29" name="Freeform 116">
                  <a:extLst>
                    <a:ext uri="{FF2B5EF4-FFF2-40B4-BE49-F238E27FC236}">
                      <a16:creationId xmlns:a16="http://schemas.microsoft.com/office/drawing/2014/main" id="{E3F69EFC-79A2-47C8-A472-1A31D2DA9906}"/>
                    </a:ext>
                  </a:extLst>
                </p:cNvPr>
                <p:cNvSpPr>
                  <a:spLocks/>
                </p:cNvSpPr>
                <p:nvPr/>
              </p:nvSpPr>
              <p:spPr bwMode="auto">
                <a:xfrm>
                  <a:off x="4431" y="1598"/>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30" name="Freeform 117">
                  <a:extLst>
                    <a:ext uri="{FF2B5EF4-FFF2-40B4-BE49-F238E27FC236}">
                      <a16:creationId xmlns:a16="http://schemas.microsoft.com/office/drawing/2014/main" id="{AF384A0D-A949-4B9B-B607-9DF02E25F496}"/>
                    </a:ext>
                  </a:extLst>
                </p:cNvPr>
                <p:cNvSpPr>
                  <a:spLocks/>
                </p:cNvSpPr>
                <p:nvPr/>
              </p:nvSpPr>
              <p:spPr bwMode="auto">
                <a:xfrm>
                  <a:off x="4528" y="1599"/>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94" name="Group 118">
                <a:extLst>
                  <a:ext uri="{FF2B5EF4-FFF2-40B4-BE49-F238E27FC236}">
                    <a16:creationId xmlns:a16="http://schemas.microsoft.com/office/drawing/2014/main" id="{13D1E285-78E6-4A4C-A140-8E43CFC9684F}"/>
                  </a:ext>
                </a:extLst>
              </p:cNvPr>
              <p:cNvGrpSpPr>
                <a:grpSpLocks/>
              </p:cNvGrpSpPr>
              <p:nvPr/>
            </p:nvGrpSpPr>
            <p:grpSpPr bwMode="auto">
              <a:xfrm>
                <a:off x="4423" y="1403"/>
                <a:ext cx="123" cy="164"/>
                <a:chOff x="4431" y="1598"/>
                <a:chExt cx="123" cy="139"/>
              </a:xfrm>
            </p:grpSpPr>
            <p:sp>
              <p:nvSpPr>
                <p:cNvPr id="19723" name="Freeform 119">
                  <a:extLst>
                    <a:ext uri="{FF2B5EF4-FFF2-40B4-BE49-F238E27FC236}">
                      <a16:creationId xmlns:a16="http://schemas.microsoft.com/office/drawing/2014/main" id="{22C99539-2D76-4B2A-92C5-CA8318F49110}"/>
                    </a:ext>
                  </a:extLst>
                </p:cNvPr>
                <p:cNvSpPr>
                  <a:spLocks/>
                </p:cNvSpPr>
                <p:nvPr/>
              </p:nvSpPr>
              <p:spPr bwMode="auto">
                <a:xfrm>
                  <a:off x="4445" y="161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24" name="Freeform 120">
                  <a:extLst>
                    <a:ext uri="{FF2B5EF4-FFF2-40B4-BE49-F238E27FC236}">
                      <a16:creationId xmlns:a16="http://schemas.microsoft.com/office/drawing/2014/main" id="{7A016946-F25F-4BAC-AB25-C8CAC79BAC6C}"/>
                    </a:ext>
                  </a:extLst>
                </p:cNvPr>
                <p:cNvSpPr>
                  <a:spLocks/>
                </p:cNvSpPr>
                <p:nvPr/>
              </p:nvSpPr>
              <p:spPr bwMode="auto">
                <a:xfrm>
                  <a:off x="4439" y="169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25" name="Freeform 121">
                  <a:extLst>
                    <a:ext uri="{FF2B5EF4-FFF2-40B4-BE49-F238E27FC236}">
                      <a16:creationId xmlns:a16="http://schemas.microsoft.com/office/drawing/2014/main" id="{08931A1C-2775-482B-AA57-3670C0DF6863}"/>
                    </a:ext>
                  </a:extLst>
                </p:cNvPr>
                <p:cNvSpPr>
                  <a:spLocks/>
                </p:cNvSpPr>
                <p:nvPr/>
              </p:nvSpPr>
              <p:spPr bwMode="auto">
                <a:xfrm>
                  <a:off x="4431" y="1598"/>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26" name="Freeform 122">
                  <a:extLst>
                    <a:ext uri="{FF2B5EF4-FFF2-40B4-BE49-F238E27FC236}">
                      <a16:creationId xmlns:a16="http://schemas.microsoft.com/office/drawing/2014/main" id="{12465CC3-6A65-40D6-9F2E-F0A4C5A01459}"/>
                    </a:ext>
                  </a:extLst>
                </p:cNvPr>
                <p:cNvSpPr>
                  <a:spLocks/>
                </p:cNvSpPr>
                <p:nvPr/>
              </p:nvSpPr>
              <p:spPr bwMode="auto">
                <a:xfrm>
                  <a:off x="4528" y="1599"/>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bg2"/>
                    </a:gs>
                  </a:gsLst>
                  <a:lin ang="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95" name="Group 123">
                <a:extLst>
                  <a:ext uri="{FF2B5EF4-FFF2-40B4-BE49-F238E27FC236}">
                    <a16:creationId xmlns:a16="http://schemas.microsoft.com/office/drawing/2014/main" id="{7100CF50-CFB2-436B-A9F3-F7DC81EF64DC}"/>
                  </a:ext>
                </a:extLst>
              </p:cNvPr>
              <p:cNvGrpSpPr>
                <a:grpSpLocks/>
              </p:cNvGrpSpPr>
              <p:nvPr/>
            </p:nvGrpSpPr>
            <p:grpSpPr bwMode="auto">
              <a:xfrm>
                <a:off x="4160" y="1644"/>
                <a:ext cx="645" cy="586"/>
                <a:chOff x="4166" y="1742"/>
                <a:chExt cx="645" cy="586"/>
              </a:xfrm>
            </p:grpSpPr>
            <p:sp>
              <p:nvSpPr>
                <p:cNvPr id="19716" name="Rectangle 124">
                  <a:extLst>
                    <a:ext uri="{FF2B5EF4-FFF2-40B4-BE49-F238E27FC236}">
                      <a16:creationId xmlns:a16="http://schemas.microsoft.com/office/drawing/2014/main" id="{D096F35A-2EA0-4697-9889-1F563090D50A}"/>
                    </a:ext>
                  </a:extLst>
                </p:cNvPr>
                <p:cNvSpPr>
                  <a:spLocks noChangeArrowheads="1"/>
                </p:cNvSpPr>
                <p:nvPr/>
              </p:nvSpPr>
              <p:spPr bwMode="auto">
                <a:xfrm>
                  <a:off x="4166" y="1961"/>
                  <a:ext cx="645" cy="124"/>
                </a:xfrm>
                <a:prstGeom prst="rect">
                  <a:avLst/>
                </a:prstGeom>
                <a:gradFill rotWithShape="0">
                  <a:gsLst>
                    <a:gs pos="0">
                      <a:srgbClr val="FFFF00"/>
                    </a:gs>
                    <a:gs pos="100000">
                      <a:srgbClr val="FF9966"/>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717" name="Rectangle 125">
                  <a:extLst>
                    <a:ext uri="{FF2B5EF4-FFF2-40B4-BE49-F238E27FC236}">
                      <a16:creationId xmlns:a16="http://schemas.microsoft.com/office/drawing/2014/main" id="{948B7067-9F12-4225-873C-899A55656CE6}"/>
                    </a:ext>
                  </a:extLst>
                </p:cNvPr>
                <p:cNvSpPr>
                  <a:spLocks noChangeArrowheads="1"/>
                </p:cNvSpPr>
                <p:nvPr/>
              </p:nvSpPr>
              <p:spPr bwMode="auto">
                <a:xfrm>
                  <a:off x="4451" y="1742"/>
                  <a:ext cx="78" cy="586"/>
                </a:xfrm>
                <a:prstGeom prst="rect">
                  <a:avLst/>
                </a:prstGeom>
                <a:gradFill rotWithShape="0">
                  <a:gsLst>
                    <a:gs pos="0">
                      <a:srgbClr val="FFFF00"/>
                    </a:gs>
                    <a:gs pos="100000">
                      <a:srgbClr val="FF9966"/>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718" name="Rectangle 126">
                  <a:extLst>
                    <a:ext uri="{FF2B5EF4-FFF2-40B4-BE49-F238E27FC236}">
                      <a16:creationId xmlns:a16="http://schemas.microsoft.com/office/drawing/2014/main" id="{26B1BD55-6CA2-4184-9941-45CA00CF9FE4}"/>
                    </a:ext>
                  </a:extLst>
                </p:cNvPr>
                <p:cNvSpPr>
                  <a:spLocks noChangeArrowheads="1"/>
                </p:cNvSpPr>
                <p:nvPr/>
              </p:nvSpPr>
              <p:spPr bwMode="auto">
                <a:xfrm>
                  <a:off x="4451" y="1774"/>
                  <a:ext cx="80" cy="47"/>
                </a:xfrm>
                <a:prstGeom prst="rect">
                  <a:avLst/>
                </a:prstGeom>
                <a:gradFill rotWithShape="0">
                  <a:gsLst>
                    <a:gs pos="0">
                      <a:srgbClr val="FFFF00"/>
                    </a:gs>
                    <a:gs pos="100000">
                      <a:srgbClr val="FF9966"/>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719" name="Rectangle 127">
                  <a:extLst>
                    <a:ext uri="{FF2B5EF4-FFF2-40B4-BE49-F238E27FC236}">
                      <a16:creationId xmlns:a16="http://schemas.microsoft.com/office/drawing/2014/main" id="{EE0E146D-F3D0-47E4-93DC-0D48000C675F}"/>
                    </a:ext>
                  </a:extLst>
                </p:cNvPr>
                <p:cNvSpPr>
                  <a:spLocks noChangeArrowheads="1"/>
                </p:cNvSpPr>
                <p:nvPr/>
              </p:nvSpPr>
              <p:spPr bwMode="auto">
                <a:xfrm>
                  <a:off x="4451" y="1893"/>
                  <a:ext cx="80" cy="47"/>
                </a:xfrm>
                <a:prstGeom prst="rect">
                  <a:avLst/>
                </a:prstGeom>
                <a:gradFill rotWithShape="0">
                  <a:gsLst>
                    <a:gs pos="0">
                      <a:srgbClr val="FFFF00"/>
                    </a:gs>
                    <a:gs pos="100000">
                      <a:srgbClr val="FF9966"/>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720" name="Rectangle 128">
                  <a:extLst>
                    <a:ext uri="{FF2B5EF4-FFF2-40B4-BE49-F238E27FC236}">
                      <a16:creationId xmlns:a16="http://schemas.microsoft.com/office/drawing/2014/main" id="{74A99615-02E4-4B29-9F75-99CBE1BC613E}"/>
                    </a:ext>
                  </a:extLst>
                </p:cNvPr>
                <p:cNvSpPr>
                  <a:spLocks noChangeArrowheads="1"/>
                </p:cNvSpPr>
                <p:nvPr/>
              </p:nvSpPr>
              <p:spPr bwMode="auto">
                <a:xfrm>
                  <a:off x="4450" y="2012"/>
                  <a:ext cx="80" cy="47"/>
                </a:xfrm>
                <a:prstGeom prst="rect">
                  <a:avLst/>
                </a:prstGeom>
                <a:gradFill rotWithShape="0">
                  <a:gsLst>
                    <a:gs pos="0">
                      <a:srgbClr val="FFFF00"/>
                    </a:gs>
                    <a:gs pos="100000">
                      <a:srgbClr val="FF9966"/>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721" name="Rectangle 129">
                  <a:extLst>
                    <a:ext uri="{FF2B5EF4-FFF2-40B4-BE49-F238E27FC236}">
                      <a16:creationId xmlns:a16="http://schemas.microsoft.com/office/drawing/2014/main" id="{21B6DFFC-D755-4447-A508-BAF11863C641}"/>
                    </a:ext>
                  </a:extLst>
                </p:cNvPr>
                <p:cNvSpPr>
                  <a:spLocks noChangeArrowheads="1"/>
                </p:cNvSpPr>
                <p:nvPr/>
              </p:nvSpPr>
              <p:spPr bwMode="auto">
                <a:xfrm>
                  <a:off x="4448" y="2126"/>
                  <a:ext cx="80" cy="47"/>
                </a:xfrm>
                <a:prstGeom prst="rect">
                  <a:avLst/>
                </a:prstGeom>
                <a:gradFill rotWithShape="0">
                  <a:gsLst>
                    <a:gs pos="0">
                      <a:srgbClr val="FFFF00"/>
                    </a:gs>
                    <a:gs pos="100000">
                      <a:srgbClr val="FF9966"/>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722" name="Rectangle 130">
                  <a:extLst>
                    <a:ext uri="{FF2B5EF4-FFF2-40B4-BE49-F238E27FC236}">
                      <a16:creationId xmlns:a16="http://schemas.microsoft.com/office/drawing/2014/main" id="{D5F933CD-9140-427D-B23E-376EB92235AA}"/>
                    </a:ext>
                  </a:extLst>
                </p:cNvPr>
                <p:cNvSpPr>
                  <a:spLocks noChangeArrowheads="1"/>
                </p:cNvSpPr>
                <p:nvPr/>
              </p:nvSpPr>
              <p:spPr bwMode="auto">
                <a:xfrm>
                  <a:off x="4449" y="2237"/>
                  <a:ext cx="80" cy="47"/>
                </a:xfrm>
                <a:prstGeom prst="rect">
                  <a:avLst/>
                </a:prstGeom>
                <a:gradFill rotWithShape="0">
                  <a:gsLst>
                    <a:gs pos="0">
                      <a:srgbClr val="FFFF00"/>
                    </a:gs>
                    <a:gs pos="100000">
                      <a:srgbClr val="FF9966"/>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19696" name="Group 131">
                <a:extLst>
                  <a:ext uri="{FF2B5EF4-FFF2-40B4-BE49-F238E27FC236}">
                    <a16:creationId xmlns:a16="http://schemas.microsoft.com/office/drawing/2014/main" id="{3253C8C5-5453-425D-8AE4-1846C560BF26}"/>
                  </a:ext>
                </a:extLst>
              </p:cNvPr>
              <p:cNvGrpSpPr>
                <a:grpSpLocks/>
              </p:cNvGrpSpPr>
              <p:nvPr/>
            </p:nvGrpSpPr>
            <p:grpSpPr bwMode="auto">
              <a:xfrm>
                <a:off x="4423" y="2264"/>
                <a:ext cx="123" cy="74"/>
                <a:chOff x="4431" y="1598"/>
                <a:chExt cx="123" cy="139"/>
              </a:xfrm>
            </p:grpSpPr>
            <p:sp>
              <p:nvSpPr>
                <p:cNvPr id="19712" name="Freeform 132">
                  <a:extLst>
                    <a:ext uri="{FF2B5EF4-FFF2-40B4-BE49-F238E27FC236}">
                      <a16:creationId xmlns:a16="http://schemas.microsoft.com/office/drawing/2014/main" id="{24D53223-D0D3-4D64-865F-7C03909ADD3D}"/>
                    </a:ext>
                  </a:extLst>
                </p:cNvPr>
                <p:cNvSpPr>
                  <a:spLocks/>
                </p:cNvSpPr>
                <p:nvPr/>
              </p:nvSpPr>
              <p:spPr bwMode="auto">
                <a:xfrm>
                  <a:off x="4445" y="161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13" name="Freeform 133">
                  <a:extLst>
                    <a:ext uri="{FF2B5EF4-FFF2-40B4-BE49-F238E27FC236}">
                      <a16:creationId xmlns:a16="http://schemas.microsoft.com/office/drawing/2014/main" id="{B77C9131-D9C6-4B13-B0A9-6E99B01835AD}"/>
                    </a:ext>
                  </a:extLst>
                </p:cNvPr>
                <p:cNvSpPr>
                  <a:spLocks/>
                </p:cNvSpPr>
                <p:nvPr/>
              </p:nvSpPr>
              <p:spPr bwMode="auto">
                <a:xfrm>
                  <a:off x="4439" y="169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14" name="Freeform 134">
                  <a:extLst>
                    <a:ext uri="{FF2B5EF4-FFF2-40B4-BE49-F238E27FC236}">
                      <a16:creationId xmlns:a16="http://schemas.microsoft.com/office/drawing/2014/main" id="{D92F77DA-C833-45D9-8CB5-1DEBB43FBE1D}"/>
                    </a:ext>
                  </a:extLst>
                </p:cNvPr>
                <p:cNvSpPr>
                  <a:spLocks/>
                </p:cNvSpPr>
                <p:nvPr/>
              </p:nvSpPr>
              <p:spPr bwMode="auto">
                <a:xfrm>
                  <a:off x="4431" y="1598"/>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15" name="Freeform 135">
                  <a:extLst>
                    <a:ext uri="{FF2B5EF4-FFF2-40B4-BE49-F238E27FC236}">
                      <a16:creationId xmlns:a16="http://schemas.microsoft.com/office/drawing/2014/main" id="{8BAB4FC9-6D5F-45FD-8F1B-A247F5DCB3A2}"/>
                    </a:ext>
                  </a:extLst>
                </p:cNvPr>
                <p:cNvSpPr>
                  <a:spLocks/>
                </p:cNvSpPr>
                <p:nvPr/>
              </p:nvSpPr>
              <p:spPr bwMode="auto">
                <a:xfrm>
                  <a:off x="4528" y="1599"/>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97" name="Group 136">
                <a:extLst>
                  <a:ext uri="{FF2B5EF4-FFF2-40B4-BE49-F238E27FC236}">
                    <a16:creationId xmlns:a16="http://schemas.microsoft.com/office/drawing/2014/main" id="{70714E84-3C3B-46C9-8872-755C58CE6B42}"/>
                  </a:ext>
                </a:extLst>
              </p:cNvPr>
              <p:cNvGrpSpPr>
                <a:grpSpLocks/>
              </p:cNvGrpSpPr>
              <p:nvPr/>
            </p:nvGrpSpPr>
            <p:grpSpPr bwMode="auto">
              <a:xfrm>
                <a:off x="4423" y="2338"/>
                <a:ext cx="123" cy="74"/>
                <a:chOff x="4431" y="1598"/>
                <a:chExt cx="123" cy="139"/>
              </a:xfrm>
            </p:grpSpPr>
            <p:sp>
              <p:nvSpPr>
                <p:cNvPr id="19708" name="Freeform 137">
                  <a:extLst>
                    <a:ext uri="{FF2B5EF4-FFF2-40B4-BE49-F238E27FC236}">
                      <a16:creationId xmlns:a16="http://schemas.microsoft.com/office/drawing/2014/main" id="{DE4F17C5-894E-40FF-9D37-A8C42ABB6D09}"/>
                    </a:ext>
                  </a:extLst>
                </p:cNvPr>
                <p:cNvSpPr>
                  <a:spLocks/>
                </p:cNvSpPr>
                <p:nvPr/>
              </p:nvSpPr>
              <p:spPr bwMode="auto">
                <a:xfrm>
                  <a:off x="4445" y="161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09" name="Freeform 138">
                  <a:extLst>
                    <a:ext uri="{FF2B5EF4-FFF2-40B4-BE49-F238E27FC236}">
                      <a16:creationId xmlns:a16="http://schemas.microsoft.com/office/drawing/2014/main" id="{8A2FC637-9A94-4912-80B0-37DC9B9343BC}"/>
                    </a:ext>
                  </a:extLst>
                </p:cNvPr>
                <p:cNvSpPr>
                  <a:spLocks/>
                </p:cNvSpPr>
                <p:nvPr/>
              </p:nvSpPr>
              <p:spPr bwMode="auto">
                <a:xfrm>
                  <a:off x="4439" y="169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10" name="Freeform 139">
                  <a:extLst>
                    <a:ext uri="{FF2B5EF4-FFF2-40B4-BE49-F238E27FC236}">
                      <a16:creationId xmlns:a16="http://schemas.microsoft.com/office/drawing/2014/main" id="{76987121-21EE-4029-A475-F1262DE74BEA}"/>
                    </a:ext>
                  </a:extLst>
                </p:cNvPr>
                <p:cNvSpPr>
                  <a:spLocks/>
                </p:cNvSpPr>
                <p:nvPr/>
              </p:nvSpPr>
              <p:spPr bwMode="auto">
                <a:xfrm>
                  <a:off x="4431" y="1598"/>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11" name="Freeform 140">
                  <a:extLst>
                    <a:ext uri="{FF2B5EF4-FFF2-40B4-BE49-F238E27FC236}">
                      <a16:creationId xmlns:a16="http://schemas.microsoft.com/office/drawing/2014/main" id="{B099212E-FFED-47F7-9637-43E4F52136BE}"/>
                    </a:ext>
                  </a:extLst>
                </p:cNvPr>
                <p:cNvSpPr>
                  <a:spLocks/>
                </p:cNvSpPr>
                <p:nvPr/>
              </p:nvSpPr>
              <p:spPr bwMode="auto">
                <a:xfrm>
                  <a:off x="4528" y="1599"/>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98" name="Group 141">
                <a:extLst>
                  <a:ext uri="{FF2B5EF4-FFF2-40B4-BE49-F238E27FC236}">
                    <a16:creationId xmlns:a16="http://schemas.microsoft.com/office/drawing/2014/main" id="{5DF41BA5-F5AD-4799-808F-96739488AD32}"/>
                  </a:ext>
                </a:extLst>
              </p:cNvPr>
              <p:cNvGrpSpPr>
                <a:grpSpLocks/>
              </p:cNvGrpSpPr>
              <p:nvPr/>
            </p:nvGrpSpPr>
            <p:grpSpPr bwMode="auto">
              <a:xfrm>
                <a:off x="4423" y="2411"/>
                <a:ext cx="123" cy="74"/>
                <a:chOff x="4431" y="1598"/>
                <a:chExt cx="123" cy="139"/>
              </a:xfrm>
            </p:grpSpPr>
            <p:sp>
              <p:nvSpPr>
                <p:cNvPr id="19704" name="Freeform 142">
                  <a:extLst>
                    <a:ext uri="{FF2B5EF4-FFF2-40B4-BE49-F238E27FC236}">
                      <a16:creationId xmlns:a16="http://schemas.microsoft.com/office/drawing/2014/main" id="{4667A170-41A8-465F-92CC-BA77078CF2FA}"/>
                    </a:ext>
                  </a:extLst>
                </p:cNvPr>
                <p:cNvSpPr>
                  <a:spLocks/>
                </p:cNvSpPr>
                <p:nvPr/>
              </p:nvSpPr>
              <p:spPr bwMode="auto">
                <a:xfrm>
                  <a:off x="4445" y="161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05" name="Freeform 143">
                  <a:extLst>
                    <a:ext uri="{FF2B5EF4-FFF2-40B4-BE49-F238E27FC236}">
                      <a16:creationId xmlns:a16="http://schemas.microsoft.com/office/drawing/2014/main" id="{3237C8B9-18BD-411F-95EC-74FCB7AE0AAF}"/>
                    </a:ext>
                  </a:extLst>
                </p:cNvPr>
                <p:cNvSpPr>
                  <a:spLocks/>
                </p:cNvSpPr>
                <p:nvPr/>
              </p:nvSpPr>
              <p:spPr bwMode="auto">
                <a:xfrm>
                  <a:off x="4439" y="169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06" name="Freeform 144">
                  <a:extLst>
                    <a:ext uri="{FF2B5EF4-FFF2-40B4-BE49-F238E27FC236}">
                      <a16:creationId xmlns:a16="http://schemas.microsoft.com/office/drawing/2014/main" id="{2F4C1419-AFA2-473E-97EF-055C54A068BD}"/>
                    </a:ext>
                  </a:extLst>
                </p:cNvPr>
                <p:cNvSpPr>
                  <a:spLocks/>
                </p:cNvSpPr>
                <p:nvPr/>
              </p:nvSpPr>
              <p:spPr bwMode="auto">
                <a:xfrm>
                  <a:off x="4431" y="1598"/>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07" name="Freeform 145">
                  <a:extLst>
                    <a:ext uri="{FF2B5EF4-FFF2-40B4-BE49-F238E27FC236}">
                      <a16:creationId xmlns:a16="http://schemas.microsoft.com/office/drawing/2014/main" id="{289C9A40-EA9B-4FBB-9E93-AD657CF2859D}"/>
                    </a:ext>
                  </a:extLst>
                </p:cNvPr>
                <p:cNvSpPr>
                  <a:spLocks/>
                </p:cNvSpPr>
                <p:nvPr/>
              </p:nvSpPr>
              <p:spPr bwMode="auto">
                <a:xfrm>
                  <a:off x="4528" y="1599"/>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99" name="Group 146">
                <a:extLst>
                  <a:ext uri="{FF2B5EF4-FFF2-40B4-BE49-F238E27FC236}">
                    <a16:creationId xmlns:a16="http://schemas.microsoft.com/office/drawing/2014/main" id="{C14C9875-9FEB-4E91-89CD-E55C19CC3AD7}"/>
                  </a:ext>
                </a:extLst>
              </p:cNvPr>
              <p:cNvGrpSpPr>
                <a:grpSpLocks/>
              </p:cNvGrpSpPr>
              <p:nvPr/>
            </p:nvGrpSpPr>
            <p:grpSpPr bwMode="auto">
              <a:xfrm>
                <a:off x="4423" y="2475"/>
                <a:ext cx="123" cy="74"/>
                <a:chOff x="4431" y="1598"/>
                <a:chExt cx="123" cy="139"/>
              </a:xfrm>
            </p:grpSpPr>
            <p:sp>
              <p:nvSpPr>
                <p:cNvPr id="19700" name="Freeform 147">
                  <a:extLst>
                    <a:ext uri="{FF2B5EF4-FFF2-40B4-BE49-F238E27FC236}">
                      <a16:creationId xmlns:a16="http://schemas.microsoft.com/office/drawing/2014/main" id="{104BFA93-A95E-4879-90AC-1D356103DE28}"/>
                    </a:ext>
                  </a:extLst>
                </p:cNvPr>
                <p:cNvSpPr>
                  <a:spLocks/>
                </p:cNvSpPr>
                <p:nvPr/>
              </p:nvSpPr>
              <p:spPr bwMode="auto">
                <a:xfrm>
                  <a:off x="4445" y="161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01" name="Freeform 148">
                  <a:extLst>
                    <a:ext uri="{FF2B5EF4-FFF2-40B4-BE49-F238E27FC236}">
                      <a16:creationId xmlns:a16="http://schemas.microsoft.com/office/drawing/2014/main" id="{A7E83249-8E1E-4598-B932-6B68143CA8F7}"/>
                    </a:ext>
                  </a:extLst>
                </p:cNvPr>
                <p:cNvSpPr>
                  <a:spLocks/>
                </p:cNvSpPr>
                <p:nvPr/>
              </p:nvSpPr>
              <p:spPr bwMode="auto">
                <a:xfrm>
                  <a:off x="4439" y="1694"/>
                  <a:ext cx="96" cy="24"/>
                </a:xfrm>
                <a:custGeom>
                  <a:avLst/>
                  <a:gdLst>
                    <a:gd name="T0" fmla="*/ 5 w 96"/>
                    <a:gd name="T1" fmla="*/ 0 h 24"/>
                    <a:gd name="T2" fmla="*/ 95 w 96"/>
                    <a:gd name="T3" fmla="*/ 0 h 24"/>
                    <a:gd name="T4" fmla="*/ 96 w 96"/>
                    <a:gd name="T5" fmla="*/ 24 h 24"/>
                    <a:gd name="T6" fmla="*/ 0 w 96"/>
                    <a:gd name="T7" fmla="*/ 24 h 24"/>
                    <a:gd name="T8" fmla="*/ 5 w 9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
                      <a:moveTo>
                        <a:pt x="5" y="0"/>
                      </a:moveTo>
                      <a:lnTo>
                        <a:pt x="95" y="0"/>
                      </a:lnTo>
                      <a:lnTo>
                        <a:pt x="96" y="24"/>
                      </a:lnTo>
                      <a:lnTo>
                        <a:pt x="0" y="24"/>
                      </a:lnTo>
                      <a:lnTo>
                        <a:pt x="5"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02" name="Freeform 149">
                  <a:extLst>
                    <a:ext uri="{FF2B5EF4-FFF2-40B4-BE49-F238E27FC236}">
                      <a16:creationId xmlns:a16="http://schemas.microsoft.com/office/drawing/2014/main" id="{9F99C35B-ED4C-4A3A-A2F2-293611613E75}"/>
                    </a:ext>
                  </a:extLst>
                </p:cNvPr>
                <p:cNvSpPr>
                  <a:spLocks/>
                </p:cNvSpPr>
                <p:nvPr/>
              </p:nvSpPr>
              <p:spPr bwMode="auto">
                <a:xfrm>
                  <a:off x="4431" y="1598"/>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703" name="Freeform 150">
                  <a:extLst>
                    <a:ext uri="{FF2B5EF4-FFF2-40B4-BE49-F238E27FC236}">
                      <a16:creationId xmlns:a16="http://schemas.microsoft.com/office/drawing/2014/main" id="{7C64D2BA-3EBD-4517-B6A0-2D386677AC6C}"/>
                    </a:ext>
                  </a:extLst>
                </p:cNvPr>
                <p:cNvSpPr>
                  <a:spLocks/>
                </p:cNvSpPr>
                <p:nvPr/>
              </p:nvSpPr>
              <p:spPr bwMode="auto">
                <a:xfrm>
                  <a:off x="4528" y="1599"/>
                  <a:ext cx="26" cy="138"/>
                </a:xfrm>
                <a:custGeom>
                  <a:avLst/>
                  <a:gdLst>
                    <a:gd name="T0" fmla="*/ 0 w 26"/>
                    <a:gd name="T1" fmla="*/ 0 h 138"/>
                    <a:gd name="T2" fmla="*/ 0 w 26"/>
                    <a:gd name="T3" fmla="*/ 138 h 138"/>
                    <a:gd name="T4" fmla="*/ 26 w 26"/>
                    <a:gd name="T5" fmla="*/ 138 h 138"/>
                    <a:gd name="T6" fmla="*/ 26 w 26"/>
                    <a:gd name="T7" fmla="*/ 1 h 138"/>
                    <a:gd name="T8" fmla="*/ 0 w 26"/>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8">
                      <a:moveTo>
                        <a:pt x="0" y="0"/>
                      </a:moveTo>
                      <a:lnTo>
                        <a:pt x="0" y="138"/>
                      </a:lnTo>
                      <a:lnTo>
                        <a:pt x="26" y="138"/>
                      </a:lnTo>
                      <a:lnTo>
                        <a:pt x="26" y="1"/>
                      </a:lnTo>
                      <a:lnTo>
                        <a:pt x="0" y="0"/>
                      </a:lnTo>
                      <a:close/>
                    </a:path>
                  </a:pathLst>
                </a:custGeom>
                <a:gradFill rotWithShape="0">
                  <a:gsLst>
                    <a:gs pos="0">
                      <a:schemeClr val="bg1"/>
                    </a:gs>
                    <a:gs pos="100000">
                      <a:schemeClr val="tx1"/>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sp>
          <p:nvSpPr>
            <p:cNvPr id="19679" name="AutoShape 151">
              <a:extLst>
                <a:ext uri="{FF2B5EF4-FFF2-40B4-BE49-F238E27FC236}">
                  <a16:creationId xmlns:a16="http://schemas.microsoft.com/office/drawing/2014/main" id="{F824247F-5E5F-450E-9A69-4B808577E7AD}"/>
                </a:ext>
              </a:extLst>
            </p:cNvPr>
            <p:cNvSpPr>
              <a:spLocks noChangeArrowheads="1"/>
            </p:cNvSpPr>
            <p:nvPr/>
          </p:nvSpPr>
          <p:spPr bwMode="auto">
            <a:xfrm rot="-5400000">
              <a:off x="4820" y="150"/>
              <a:ext cx="82" cy="732"/>
            </a:xfrm>
            <a:prstGeom prst="upArrow">
              <a:avLst>
                <a:gd name="adj1" fmla="val 50000"/>
                <a:gd name="adj2" fmla="val 223171"/>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680" name="AutoShape 152">
              <a:extLst>
                <a:ext uri="{FF2B5EF4-FFF2-40B4-BE49-F238E27FC236}">
                  <a16:creationId xmlns:a16="http://schemas.microsoft.com/office/drawing/2014/main" id="{42F8B046-BF4C-4E88-B7AF-3F4A83537F94}"/>
                </a:ext>
              </a:extLst>
            </p:cNvPr>
            <p:cNvSpPr>
              <a:spLocks noChangeArrowheads="1"/>
            </p:cNvSpPr>
            <p:nvPr/>
          </p:nvSpPr>
          <p:spPr bwMode="auto">
            <a:xfrm flipV="1">
              <a:off x="3916" y="1005"/>
              <a:ext cx="82" cy="732"/>
            </a:xfrm>
            <a:prstGeom prst="upArrow">
              <a:avLst>
                <a:gd name="adj1" fmla="val 50000"/>
                <a:gd name="adj2" fmla="val 223171"/>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681" name="Freeform 153">
              <a:extLst>
                <a:ext uri="{FF2B5EF4-FFF2-40B4-BE49-F238E27FC236}">
                  <a16:creationId xmlns:a16="http://schemas.microsoft.com/office/drawing/2014/main" id="{7F36B458-B33F-410C-AC80-8D023362E85C}"/>
                </a:ext>
              </a:extLst>
            </p:cNvPr>
            <p:cNvSpPr>
              <a:spLocks/>
            </p:cNvSpPr>
            <p:nvPr/>
          </p:nvSpPr>
          <p:spPr bwMode="auto">
            <a:xfrm>
              <a:off x="4118" y="2573"/>
              <a:ext cx="122" cy="218"/>
            </a:xfrm>
            <a:custGeom>
              <a:avLst/>
              <a:gdLst>
                <a:gd name="T0" fmla="*/ 0 w 122"/>
                <a:gd name="T1" fmla="*/ 0 h 515"/>
                <a:gd name="T2" fmla="*/ 39 w 122"/>
                <a:gd name="T3" fmla="*/ 0 h 515"/>
                <a:gd name="T4" fmla="*/ 46 w 122"/>
                <a:gd name="T5" fmla="*/ 0 h 515"/>
                <a:gd name="T6" fmla="*/ 75 w 122"/>
                <a:gd name="T7" fmla="*/ 0 h 515"/>
                <a:gd name="T8" fmla="*/ 88 w 122"/>
                <a:gd name="T9" fmla="*/ 0 h 515"/>
                <a:gd name="T10" fmla="*/ 122 w 122"/>
                <a:gd name="T11" fmla="*/ 0 h 515"/>
                <a:gd name="T12" fmla="*/ 63 w 122"/>
                <a:gd name="T13" fmla="*/ 0 h 515"/>
                <a:gd name="T14" fmla="*/ 0 w 122"/>
                <a:gd name="T15" fmla="*/ 0 h 5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515">
                  <a:moveTo>
                    <a:pt x="0" y="382"/>
                  </a:moveTo>
                  <a:lnTo>
                    <a:pt x="39" y="386"/>
                  </a:lnTo>
                  <a:lnTo>
                    <a:pt x="46" y="0"/>
                  </a:lnTo>
                  <a:lnTo>
                    <a:pt x="75" y="0"/>
                  </a:lnTo>
                  <a:lnTo>
                    <a:pt x="88" y="383"/>
                  </a:lnTo>
                  <a:lnTo>
                    <a:pt x="122" y="383"/>
                  </a:lnTo>
                  <a:lnTo>
                    <a:pt x="63" y="515"/>
                  </a:lnTo>
                  <a:lnTo>
                    <a:pt x="0" y="382"/>
                  </a:lnTo>
                  <a:close/>
                </a:path>
              </a:pathLst>
            </a:custGeom>
            <a:solidFill>
              <a:srgbClr val="FF0000"/>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nvGrpSpPr>
            <p:cNvPr id="19682" name="Group 154">
              <a:extLst>
                <a:ext uri="{FF2B5EF4-FFF2-40B4-BE49-F238E27FC236}">
                  <a16:creationId xmlns:a16="http://schemas.microsoft.com/office/drawing/2014/main" id="{156C0B3A-F51D-4AB7-B2E8-721F3E07F78E}"/>
                </a:ext>
              </a:extLst>
            </p:cNvPr>
            <p:cNvGrpSpPr>
              <a:grpSpLocks/>
            </p:cNvGrpSpPr>
            <p:nvPr/>
          </p:nvGrpSpPr>
          <p:grpSpPr bwMode="auto">
            <a:xfrm>
              <a:off x="4949" y="1429"/>
              <a:ext cx="584" cy="544"/>
              <a:chOff x="4872" y="1880"/>
              <a:chExt cx="584" cy="544"/>
            </a:xfrm>
          </p:grpSpPr>
          <p:sp>
            <p:nvSpPr>
              <p:cNvPr id="19684" name="Oval 155">
                <a:extLst>
                  <a:ext uri="{FF2B5EF4-FFF2-40B4-BE49-F238E27FC236}">
                    <a16:creationId xmlns:a16="http://schemas.microsoft.com/office/drawing/2014/main" id="{B24146BA-8176-4C1D-BFE5-E7314B83F29C}"/>
                  </a:ext>
                </a:extLst>
              </p:cNvPr>
              <p:cNvSpPr>
                <a:spLocks noChangeArrowheads="1"/>
              </p:cNvSpPr>
              <p:nvPr/>
            </p:nvSpPr>
            <p:spPr bwMode="auto">
              <a:xfrm>
                <a:off x="4872" y="1880"/>
                <a:ext cx="584" cy="544"/>
              </a:xfrm>
              <a:prstGeom prst="ellipse">
                <a:avLst/>
              </a:prstGeom>
              <a:solidFill>
                <a:schemeClr val="folHlink">
                  <a:alpha val="50195"/>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685" name="AutoShape 156">
                <a:extLst>
                  <a:ext uri="{FF2B5EF4-FFF2-40B4-BE49-F238E27FC236}">
                    <a16:creationId xmlns:a16="http://schemas.microsoft.com/office/drawing/2014/main" id="{50E26B27-853B-4F4C-9713-FDBEFFB7CA14}"/>
                  </a:ext>
                </a:extLst>
              </p:cNvPr>
              <p:cNvSpPr>
                <a:spLocks noChangeArrowheads="1"/>
              </p:cNvSpPr>
              <p:nvPr/>
            </p:nvSpPr>
            <p:spPr bwMode="auto">
              <a:xfrm>
                <a:off x="5081" y="1919"/>
                <a:ext cx="83" cy="172"/>
              </a:xfrm>
              <a:prstGeom prst="cube">
                <a:avLst>
                  <a:gd name="adj" fmla="val 25000"/>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686" name="AutoShape 157">
                <a:extLst>
                  <a:ext uri="{FF2B5EF4-FFF2-40B4-BE49-F238E27FC236}">
                    <a16:creationId xmlns:a16="http://schemas.microsoft.com/office/drawing/2014/main" id="{C366C9A6-0A5E-4469-843C-9764DADF1518}"/>
                  </a:ext>
                </a:extLst>
              </p:cNvPr>
              <p:cNvSpPr>
                <a:spLocks noChangeArrowheads="1"/>
              </p:cNvSpPr>
              <p:nvPr/>
            </p:nvSpPr>
            <p:spPr bwMode="auto">
              <a:xfrm>
                <a:off x="5039" y="1919"/>
                <a:ext cx="208" cy="466"/>
              </a:xfrm>
              <a:prstGeom prst="cube">
                <a:avLst>
                  <a:gd name="adj" fmla="val 312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687" name="Oval 158">
                <a:extLst>
                  <a:ext uri="{FF2B5EF4-FFF2-40B4-BE49-F238E27FC236}">
                    <a16:creationId xmlns:a16="http://schemas.microsoft.com/office/drawing/2014/main" id="{427484A2-8ADD-4F6F-9585-3A8F3D47280B}"/>
                  </a:ext>
                </a:extLst>
              </p:cNvPr>
              <p:cNvSpPr>
                <a:spLocks noChangeArrowheads="1"/>
              </p:cNvSpPr>
              <p:nvPr/>
            </p:nvSpPr>
            <p:spPr bwMode="auto">
              <a:xfrm>
                <a:off x="5081" y="2017"/>
                <a:ext cx="62" cy="74"/>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688" name="Oval 159">
                <a:extLst>
                  <a:ext uri="{FF2B5EF4-FFF2-40B4-BE49-F238E27FC236}">
                    <a16:creationId xmlns:a16="http://schemas.microsoft.com/office/drawing/2014/main" id="{6AF2AD0C-EE15-4847-AE56-28A3860B92F4}"/>
                  </a:ext>
                </a:extLst>
              </p:cNvPr>
              <p:cNvSpPr>
                <a:spLocks noChangeArrowheads="1"/>
              </p:cNvSpPr>
              <p:nvPr/>
            </p:nvSpPr>
            <p:spPr bwMode="auto">
              <a:xfrm>
                <a:off x="5205" y="2189"/>
                <a:ext cx="21" cy="9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212128" name="Text Box 160">
              <a:extLst>
                <a:ext uri="{FF2B5EF4-FFF2-40B4-BE49-F238E27FC236}">
                  <a16:creationId xmlns:a16="http://schemas.microsoft.com/office/drawing/2014/main" id="{A5FEA6B7-9268-4172-AB5C-89B8818FCA8D}"/>
                </a:ext>
              </a:extLst>
            </p:cNvPr>
            <p:cNvSpPr txBox="1">
              <a:spLocks noChangeArrowheads="1"/>
            </p:cNvSpPr>
            <p:nvPr/>
          </p:nvSpPr>
          <p:spPr bwMode="auto">
            <a:xfrm>
              <a:off x="4860" y="1997"/>
              <a:ext cx="745" cy="516"/>
            </a:xfrm>
            <a:prstGeom prst="rect">
              <a:avLst/>
            </a:prstGeom>
            <a:noFill/>
            <a:ln>
              <a:noFill/>
            </a:ln>
            <a:effectLst/>
          </p:spPr>
          <p:txBody>
            <a:bodyPr wrap="none" anchor="ctr">
              <a:spAutoFit/>
            </a:bodyPr>
            <a:lstStyle/>
            <a:p>
              <a:pPr algn="ctr">
                <a:spcBef>
                  <a:spcPct val="25000"/>
                </a:spcBef>
                <a:defRPr/>
              </a:pPr>
              <a:r>
                <a:rPr lang="en-GB" altLang="en-US" sz="2000">
                  <a:effectLst>
                    <a:outerShdw blurRad="38100" dist="38100" dir="2700000" algn="tl">
                      <a:srgbClr val="000000"/>
                    </a:outerShdw>
                  </a:effectLst>
                  <a:latin typeface="Tahoma" pitchFamily="34" charset="0"/>
                </a:rPr>
                <a:t>Bi-planer</a:t>
              </a:r>
            </a:p>
            <a:p>
              <a:pPr algn="ctr">
                <a:spcBef>
                  <a:spcPct val="25000"/>
                </a:spcBef>
                <a:defRPr/>
              </a:pPr>
              <a:r>
                <a:rPr lang="en-GB" altLang="en-US" sz="2000">
                  <a:effectLst>
                    <a:outerShdw blurRad="38100" dist="38100" dir="2700000" algn="tl">
                      <a:srgbClr val="000000"/>
                    </a:outerShdw>
                  </a:effectLst>
                  <a:latin typeface="Tahoma" pitchFamily="34" charset="0"/>
                </a:rPr>
                <a:t>Block</a:t>
              </a:r>
            </a:p>
          </p:txBody>
        </p:sp>
      </p:grpSp>
      <p:grpSp>
        <p:nvGrpSpPr>
          <p:cNvPr id="18438" name="Group 161">
            <a:extLst>
              <a:ext uri="{FF2B5EF4-FFF2-40B4-BE49-F238E27FC236}">
                <a16:creationId xmlns:a16="http://schemas.microsoft.com/office/drawing/2014/main" id="{672BBC04-1C81-4284-BFF2-2FFECB37B18E}"/>
              </a:ext>
            </a:extLst>
          </p:cNvPr>
          <p:cNvGrpSpPr>
            <a:grpSpLocks/>
          </p:cNvGrpSpPr>
          <p:nvPr/>
        </p:nvGrpSpPr>
        <p:grpSpPr bwMode="auto">
          <a:xfrm>
            <a:off x="476250" y="1020763"/>
            <a:ext cx="2316163" cy="2911475"/>
            <a:chOff x="300" y="643"/>
            <a:chExt cx="1459" cy="1834"/>
          </a:xfrm>
        </p:grpSpPr>
        <p:grpSp>
          <p:nvGrpSpPr>
            <p:cNvPr id="19561" name="Group 162">
              <a:extLst>
                <a:ext uri="{FF2B5EF4-FFF2-40B4-BE49-F238E27FC236}">
                  <a16:creationId xmlns:a16="http://schemas.microsoft.com/office/drawing/2014/main" id="{401167AE-D6FB-4AC8-A2A0-DDACA04B1C33}"/>
                </a:ext>
              </a:extLst>
            </p:cNvPr>
            <p:cNvGrpSpPr>
              <a:grpSpLocks/>
            </p:cNvGrpSpPr>
            <p:nvPr/>
          </p:nvGrpSpPr>
          <p:grpSpPr bwMode="auto">
            <a:xfrm>
              <a:off x="300" y="898"/>
              <a:ext cx="1459" cy="1579"/>
              <a:chOff x="238" y="564"/>
              <a:chExt cx="1459" cy="1579"/>
            </a:xfrm>
          </p:grpSpPr>
          <p:grpSp>
            <p:nvGrpSpPr>
              <p:cNvPr id="19563" name="Group 163">
                <a:extLst>
                  <a:ext uri="{FF2B5EF4-FFF2-40B4-BE49-F238E27FC236}">
                    <a16:creationId xmlns:a16="http://schemas.microsoft.com/office/drawing/2014/main" id="{C6FC5230-F809-49AC-8346-4DF1880E69D8}"/>
                  </a:ext>
                </a:extLst>
              </p:cNvPr>
              <p:cNvGrpSpPr>
                <a:grpSpLocks/>
              </p:cNvGrpSpPr>
              <p:nvPr/>
            </p:nvGrpSpPr>
            <p:grpSpPr bwMode="auto">
              <a:xfrm>
                <a:off x="353" y="564"/>
                <a:ext cx="1315" cy="1566"/>
                <a:chOff x="353" y="564"/>
                <a:chExt cx="1315" cy="1566"/>
              </a:xfrm>
            </p:grpSpPr>
            <p:sp>
              <p:nvSpPr>
                <p:cNvPr id="19566" name="AutoShape 164">
                  <a:extLst>
                    <a:ext uri="{FF2B5EF4-FFF2-40B4-BE49-F238E27FC236}">
                      <a16:creationId xmlns:a16="http://schemas.microsoft.com/office/drawing/2014/main" id="{14FE9051-2336-4FB3-94C3-F0E19ADBDA49}"/>
                    </a:ext>
                  </a:extLst>
                </p:cNvPr>
                <p:cNvSpPr>
                  <a:spLocks noChangeArrowheads="1"/>
                </p:cNvSpPr>
                <p:nvPr/>
              </p:nvSpPr>
              <p:spPr bwMode="auto">
                <a:xfrm rot="-124083" flipH="1" flipV="1">
                  <a:off x="602" y="564"/>
                  <a:ext cx="169" cy="930"/>
                </a:xfrm>
                <a:prstGeom prst="can">
                  <a:avLst>
                    <a:gd name="adj" fmla="val 137574"/>
                  </a:avLst>
                </a:prstGeom>
                <a:gradFill rotWithShape="0">
                  <a:gsLst>
                    <a:gs pos="0">
                      <a:srgbClr val="FFCC00"/>
                    </a:gs>
                    <a:gs pos="100000">
                      <a:srgbClr val="FFFF00"/>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nvGrpSpPr>
                <p:cNvPr id="19567" name="Group 165">
                  <a:extLst>
                    <a:ext uri="{FF2B5EF4-FFF2-40B4-BE49-F238E27FC236}">
                      <a16:creationId xmlns:a16="http://schemas.microsoft.com/office/drawing/2014/main" id="{3C8014F7-89F8-44FF-8551-DEAA9C5C74FE}"/>
                    </a:ext>
                  </a:extLst>
                </p:cNvPr>
                <p:cNvGrpSpPr>
                  <a:grpSpLocks/>
                </p:cNvGrpSpPr>
                <p:nvPr/>
              </p:nvGrpSpPr>
              <p:grpSpPr bwMode="auto">
                <a:xfrm>
                  <a:off x="399" y="759"/>
                  <a:ext cx="1269" cy="287"/>
                  <a:chOff x="399" y="759"/>
                  <a:chExt cx="1269" cy="287"/>
                </a:xfrm>
              </p:grpSpPr>
              <p:grpSp>
                <p:nvGrpSpPr>
                  <p:cNvPr id="19610" name="Group 166">
                    <a:extLst>
                      <a:ext uri="{FF2B5EF4-FFF2-40B4-BE49-F238E27FC236}">
                        <a16:creationId xmlns:a16="http://schemas.microsoft.com/office/drawing/2014/main" id="{D2F21D53-4052-4FF3-A222-E9C3E6DEDB68}"/>
                      </a:ext>
                    </a:extLst>
                  </p:cNvPr>
                  <p:cNvGrpSpPr>
                    <a:grpSpLocks/>
                  </p:cNvGrpSpPr>
                  <p:nvPr/>
                </p:nvGrpSpPr>
                <p:grpSpPr bwMode="auto">
                  <a:xfrm rot="2079562" flipH="1" flipV="1">
                    <a:off x="399" y="863"/>
                    <a:ext cx="87" cy="183"/>
                    <a:chOff x="2681" y="780"/>
                    <a:chExt cx="61" cy="139"/>
                  </a:xfrm>
                </p:grpSpPr>
                <p:sp>
                  <p:nvSpPr>
                    <p:cNvPr id="19655" name="Freeform 167">
                      <a:extLst>
                        <a:ext uri="{FF2B5EF4-FFF2-40B4-BE49-F238E27FC236}">
                          <a16:creationId xmlns:a16="http://schemas.microsoft.com/office/drawing/2014/main" id="{B0E66014-A656-4F59-B8CF-731F4ECE407F}"/>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56" name="Freeform 168">
                      <a:extLst>
                        <a:ext uri="{FF2B5EF4-FFF2-40B4-BE49-F238E27FC236}">
                          <a16:creationId xmlns:a16="http://schemas.microsoft.com/office/drawing/2014/main" id="{299DDEAC-CE0F-48F4-85A3-4D9FAD06D86D}"/>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57" name="Freeform 169">
                      <a:extLst>
                        <a:ext uri="{FF2B5EF4-FFF2-40B4-BE49-F238E27FC236}">
                          <a16:creationId xmlns:a16="http://schemas.microsoft.com/office/drawing/2014/main" id="{01BB73DC-1EE9-4BF0-9ABC-394140BD6556}"/>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11" name="Group 170">
                    <a:extLst>
                      <a:ext uri="{FF2B5EF4-FFF2-40B4-BE49-F238E27FC236}">
                        <a16:creationId xmlns:a16="http://schemas.microsoft.com/office/drawing/2014/main" id="{6A0EBED0-AAD0-4346-B1B8-675A499ED666}"/>
                      </a:ext>
                    </a:extLst>
                  </p:cNvPr>
                  <p:cNvGrpSpPr>
                    <a:grpSpLocks/>
                  </p:cNvGrpSpPr>
                  <p:nvPr/>
                </p:nvGrpSpPr>
                <p:grpSpPr bwMode="auto">
                  <a:xfrm rot="5529344" flipH="1" flipV="1">
                    <a:off x="943" y="715"/>
                    <a:ext cx="108" cy="204"/>
                    <a:chOff x="2691" y="775"/>
                    <a:chExt cx="82" cy="142"/>
                  </a:xfrm>
                </p:grpSpPr>
                <p:grpSp>
                  <p:nvGrpSpPr>
                    <p:cNvPr id="19647" name="Group 171">
                      <a:extLst>
                        <a:ext uri="{FF2B5EF4-FFF2-40B4-BE49-F238E27FC236}">
                          <a16:creationId xmlns:a16="http://schemas.microsoft.com/office/drawing/2014/main" id="{40549B93-2136-42C3-9297-5AD3DACBA1C9}"/>
                        </a:ext>
                      </a:extLst>
                    </p:cNvPr>
                    <p:cNvGrpSpPr>
                      <a:grpSpLocks/>
                    </p:cNvGrpSpPr>
                    <p:nvPr/>
                  </p:nvGrpSpPr>
                  <p:grpSpPr bwMode="auto">
                    <a:xfrm>
                      <a:off x="2712" y="775"/>
                      <a:ext cx="61" cy="139"/>
                      <a:chOff x="2681" y="780"/>
                      <a:chExt cx="61" cy="139"/>
                    </a:xfrm>
                  </p:grpSpPr>
                  <p:sp>
                    <p:nvSpPr>
                      <p:cNvPr id="19652" name="Freeform 172">
                        <a:extLst>
                          <a:ext uri="{FF2B5EF4-FFF2-40B4-BE49-F238E27FC236}">
                            <a16:creationId xmlns:a16="http://schemas.microsoft.com/office/drawing/2014/main" id="{2439AF68-1471-46E5-983A-DA2917AF710E}"/>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53" name="Freeform 173">
                        <a:extLst>
                          <a:ext uri="{FF2B5EF4-FFF2-40B4-BE49-F238E27FC236}">
                            <a16:creationId xmlns:a16="http://schemas.microsoft.com/office/drawing/2014/main" id="{E1002196-58C0-4068-8C7A-9BDB976D7CF7}"/>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54" name="Freeform 174">
                        <a:extLst>
                          <a:ext uri="{FF2B5EF4-FFF2-40B4-BE49-F238E27FC236}">
                            <a16:creationId xmlns:a16="http://schemas.microsoft.com/office/drawing/2014/main" id="{87BB7CC8-E6B5-4FF0-A2C4-9F1D29023409}"/>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48" name="Group 175">
                      <a:extLst>
                        <a:ext uri="{FF2B5EF4-FFF2-40B4-BE49-F238E27FC236}">
                          <a16:creationId xmlns:a16="http://schemas.microsoft.com/office/drawing/2014/main" id="{416A49CE-75AF-4152-A7FA-7BFF718FF35E}"/>
                        </a:ext>
                      </a:extLst>
                    </p:cNvPr>
                    <p:cNvGrpSpPr>
                      <a:grpSpLocks/>
                    </p:cNvGrpSpPr>
                    <p:nvPr/>
                  </p:nvGrpSpPr>
                  <p:grpSpPr bwMode="auto">
                    <a:xfrm>
                      <a:off x="2691" y="778"/>
                      <a:ext cx="61" cy="139"/>
                      <a:chOff x="2681" y="780"/>
                      <a:chExt cx="61" cy="139"/>
                    </a:xfrm>
                  </p:grpSpPr>
                  <p:sp>
                    <p:nvSpPr>
                      <p:cNvPr id="19649" name="Freeform 176">
                        <a:extLst>
                          <a:ext uri="{FF2B5EF4-FFF2-40B4-BE49-F238E27FC236}">
                            <a16:creationId xmlns:a16="http://schemas.microsoft.com/office/drawing/2014/main" id="{9500EEA3-266C-4C34-90A5-A44AA9E75DDF}"/>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50" name="Freeform 177">
                        <a:extLst>
                          <a:ext uri="{FF2B5EF4-FFF2-40B4-BE49-F238E27FC236}">
                            <a16:creationId xmlns:a16="http://schemas.microsoft.com/office/drawing/2014/main" id="{43FA3A31-2423-40E4-83FC-12DB21403D29}"/>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51" name="Freeform 178">
                        <a:extLst>
                          <a:ext uri="{FF2B5EF4-FFF2-40B4-BE49-F238E27FC236}">
                            <a16:creationId xmlns:a16="http://schemas.microsoft.com/office/drawing/2014/main" id="{7CB88D60-8AB7-4679-8769-FA4C11797EAE}"/>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612" name="Group 179">
                    <a:extLst>
                      <a:ext uri="{FF2B5EF4-FFF2-40B4-BE49-F238E27FC236}">
                        <a16:creationId xmlns:a16="http://schemas.microsoft.com/office/drawing/2014/main" id="{C9A364CD-B666-4C87-A195-0E4A50E0BF3A}"/>
                      </a:ext>
                    </a:extLst>
                  </p:cNvPr>
                  <p:cNvGrpSpPr>
                    <a:grpSpLocks/>
                  </p:cNvGrpSpPr>
                  <p:nvPr/>
                </p:nvGrpSpPr>
                <p:grpSpPr bwMode="auto">
                  <a:xfrm rot="5529344" flipH="1" flipV="1">
                    <a:off x="1138" y="718"/>
                    <a:ext cx="108" cy="204"/>
                    <a:chOff x="2691" y="775"/>
                    <a:chExt cx="82" cy="142"/>
                  </a:xfrm>
                </p:grpSpPr>
                <p:grpSp>
                  <p:nvGrpSpPr>
                    <p:cNvPr id="19639" name="Group 180">
                      <a:extLst>
                        <a:ext uri="{FF2B5EF4-FFF2-40B4-BE49-F238E27FC236}">
                          <a16:creationId xmlns:a16="http://schemas.microsoft.com/office/drawing/2014/main" id="{6276FAC5-BB03-413E-84C3-51CD37B817E6}"/>
                        </a:ext>
                      </a:extLst>
                    </p:cNvPr>
                    <p:cNvGrpSpPr>
                      <a:grpSpLocks/>
                    </p:cNvGrpSpPr>
                    <p:nvPr/>
                  </p:nvGrpSpPr>
                  <p:grpSpPr bwMode="auto">
                    <a:xfrm>
                      <a:off x="2712" y="775"/>
                      <a:ext cx="61" cy="139"/>
                      <a:chOff x="2681" y="780"/>
                      <a:chExt cx="61" cy="139"/>
                    </a:xfrm>
                  </p:grpSpPr>
                  <p:sp>
                    <p:nvSpPr>
                      <p:cNvPr id="19644" name="Freeform 181">
                        <a:extLst>
                          <a:ext uri="{FF2B5EF4-FFF2-40B4-BE49-F238E27FC236}">
                            <a16:creationId xmlns:a16="http://schemas.microsoft.com/office/drawing/2014/main" id="{1CB0818E-06C8-4849-BD4A-BACD3B6F4D87}"/>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45" name="Freeform 182">
                        <a:extLst>
                          <a:ext uri="{FF2B5EF4-FFF2-40B4-BE49-F238E27FC236}">
                            <a16:creationId xmlns:a16="http://schemas.microsoft.com/office/drawing/2014/main" id="{1DC07B0A-1930-4BAD-8720-FC8DBEFAD70B}"/>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46" name="Freeform 183">
                        <a:extLst>
                          <a:ext uri="{FF2B5EF4-FFF2-40B4-BE49-F238E27FC236}">
                            <a16:creationId xmlns:a16="http://schemas.microsoft.com/office/drawing/2014/main" id="{D80571A3-8EB6-4E20-8F91-89F0AD04C837}"/>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40" name="Group 184">
                      <a:extLst>
                        <a:ext uri="{FF2B5EF4-FFF2-40B4-BE49-F238E27FC236}">
                          <a16:creationId xmlns:a16="http://schemas.microsoft.com/office/drawing/2014/main" id="{29F90C31-65DD-4234-B4BD-249C4AF9E70C}"/>
                        </a:ext>
                      </a:extLst>
                    </p:cNvPr>
                    <p:cNvGrpSpPr>
                      <a:grpSpLocks/>
                    </p:cNvGrpSpPr>
                    <p:nvPr/>
                  </p:nvGrpSpPr>
                  <p:grpSpPr bwMode="auto">
                    <a:xfrm>
                      <a:off x="2691" y="778"/>
                      <a:ext cx="61" cy="139"/>
                      <a:chOff x="2681" y="780"/>
                      <a:chExt cx="61" cy="139"/>
                    </a:xfrm>
                  </p:grpSpPr>
                  <p:sp>
                    <p:nvSpPr>
                      <p:cNvPr id="19641" name="Freeform 185">
                        <a:extLst>
                          <a:ext uri="{FF2B5EF4-FFF2-40B4-BE49-F238E27FC236}">
                            <a16:creationId xmlns:a16="http://schemas.microsoft.com/office/drawing/2014/main" id="{A95AF760-7B97-4030-B45D-F0E2D7701B99}"/>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42" name="Freeform 186">
                        <a:extLst>
                          <a:ext uri="{FF2B5EF4-FFF2-40B4-BE49-F238E27FC236}">
                            <a16:creationId xmlns:a16="http://schemas.microsoft.com/office/drawing/2014/main" id="{4091AC50-2654-4D13-BAD4-A14641417684}"/>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43" name="Freeform 187">
                        <a:extLst>
                          <a:ext uri="{FF2B5EF4-FFF2-40B4-BE49-F238E27FC236}">
                            <a16:creationId xmlns:a16="http://schemas.microsoft.com/office/drawing/2014/main" id="{C31E810A-A575-44EF-87E1-14F9EFB53F59}"/>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613" name="Group 188">
                    <a:extLst>
                      <a:ext uri="{FF2B5EF4-FFF2-40B4-BE49-F238E27FC236}">
                        <a16:creationId xmlns:a16="http://schemas.microsoft.com/office/drawing/2014/main" id="{E5492036-9B76-4C19-8752-CB6FFB55582A}"/>
                      </a:ext>
                    </a:extLst>
                  </p:cNvPr>
                  <p:cNvGrpSpPr>
                    <a:grpSpLocks/>
                  </p:cNvGrpSpPr>
                  <p:nvPr/>
                </p:nvGrpSpPr>
                <p:grpSpPr bwMode="auto">
                  <a:xfrm rot="5529344" flipH="1" flipV="1">
                    <a:off x="1366" y="608"/>
                    <a:ext cx="151" cy="453"/>
                    <a:chOff x="2332" y="1036"/>
                    <a:chExt cx="115" cy="315"/>
                  </a:xfrm>
                </p:grpSpPr>
                <p:sp>
                  <p:nvSpPr>
                    <p:cNvPr id="19636" name="AutoShape 189">
                      <a:extLst>
                        <a:ext uri="{FF2B5EF4-FFF2-40B4-BE49-F238E27FC236}">
                          <a16:creationId xmlns:a16="http://schemas.microsoft.com/office/drawing/2014/main" id="{23C88D4A-34E8-4FE4-9785-E4A4F3DEE9A7}"/>
                        </a:ext>
                      </a:extLst>
                    </p:cNvPr>
                    <p:cNvSpPr>
                      <a:spLocks noChangeArrowheads="1"/>
                    </p:cNvSpPr>
                    <p:nvPr/>
                  </p:nvSpPr>
                  <p:spPr bwMode="auto">
                    <a:xfrm>
                      <a:off x="2359" y="1036"/>
                      <a:ext cx="61" cy="268"/>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637" name="AutoShape 190">
                      <a:extLst>
                        <a:ext uri="{FF2B5EF4-FFF2-40B4-BE49-F238E27FC236}">
                          <a16:creationId xmlns:a16="http://schemas.microsoft.com/office/drawing/2014/main" id="{A6FC5374-4362-4DB4-B20F-6A191F0C0D81}"/>
                        </a:ext>
                      </a:extLst>
                    </p:cNvPr>
                    <p:cNvSpPr>
                      <a:spLocks noChangeArrowheads="1"/>
                    </p:cNvSpPr>
                    <p:nvPr/>
                  </p:nvSpPr>
                  <p:spPr bwMode="auto">
                    <a:xfrm>
                      <a:off x="2332" y="1300"/>
                      <a:ext cx="115" cy="49"/>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638" name="AutoShape 191">
                      <a:extLst>
                        <a:ext uri="{FF2B5EF4-FFF2-40B4-BE49-F238E27FC236}">
                          <a16:creationId xmlns:a16="http://schemas.microsoft.com/office/drawing/2014/main" id="{72537888-EE20-4E7A-BD0C-2BC7D49DE46C}"/>
                        </a:ext>
                      </a:extLst>
                    </p:cNvPr>
                    <p:cNvSpPr>
                      <a:spLocks noChangeArrowheads="1"/>
                    </p:cNvSpPr>
                    <p:nvPr/>
                  </p:nvSpPr>
                  <p:spPr bwMode="auto">
                    <a:xfrm>
                      <a:off x="2363" y="1296"/>
                      <a:ext cx="56" cy="55"/>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19614" name="Group 192">
                    <a:extLst>
                      <a:ext uri="{FF2B5EF4-FFF2-40B4-BE49-F238E27FC236}">
                        <a16:creationId xmlns:a16="http://schemas.microsoft.com/office/drawing/2014/main" id="{AE12F6B8-9DB3-4564-B526-77357318C121}"/>
                      </a:ext>
                    </a:extLst>
                  </p:cNvPr>
                  <p:cNvGrpSpPr>
                    <a:grpSpLocks/>
                  </p:cNvGrpSpPr>
                  <p:nvPr/>
                </p:nvGrpSpPr>
                <p:grpSpPr bwMode="auto">
                  <a:xfrm rot="5529344" flipH="1" flipV="1">
                    <a:off x="1158" y="735"/>
                    <a:ext cx="81" cy="200"/>
                    <a:chOff x="2681" y="780"/>
                    <a:chExt cx="61" cy="139"/>
                  </a:xfrm>
                </p:grpSpPr>
                <p:sp>
                  <p:nvSpPr>
                    <p:cNvPr id="19633" name="Freeform 193">
                      <a:extLst>
                        <a:ext uri="{FF2B5EF4-FFF2-40B4-BE49-F238E27FC236}">
                          <a16:creationId xmlns:a16="http://schemas.microsoft.com/office/drawing/2014/main" id="{47576AC1-22F0-48DE-BE82-FD57FFFB0B2B}"/>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34" name="Freeform 194">
                      <a:extLst>
                        <a:ext uri="{FF2B5EF4-FFF2-40B4-BE49-F238E27FC236}">
                          <a16:creationId xmlns:a16="http://schemas.microsoft.com/office/drawing/2014/main" id="{30CE9A45-BAC4-45F9-BD39-DD03A81AB1D6}"/>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35" name="Freeform 195">
                      <a:extLst>
                        <a:ext uri="{FF2B5EF4-FFF2-40B4-BE49-F238E27FC236}">
                          <a16:creationId xmlns:a16="http://schemas.microsoft.com/office/drawing/2014/main" id="{B38F0ECD-1C7B-410E-91F3-53A8F43DE90C}"/>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15" name="Group 196">
                    <a:extLst>
                      <a:ext uri="{FF2B5EF4-FFF2-40B4-BE49-F238E27FC236}">
                        <a16:creationId xmlns:a16="http://schemas.microsoft.com/office/drawing/2014/main" id="{B4D1E843-7C3D-4C0D-93B6-A9FAF04AC4E7}"/>
                      </a:ext>
                    </a:extLst>
                  </p:cNvPr>
                  <p:cNvGrpSpPr>
                    <a:grpSpLocks/>
                  </p:cNvGrpSpPr>
                  <p:nvPr/>
                </p:nvGrpSpPr>
                <p:grpSpPr bwMode="auto">
                  <a:xfrm rot="4807295" flipH="1" flipV="1">
                    <a:off x="548" y="740"/>
                    <a:ext cx="108" cy="204"/>
                    <a:chOff x="2691" y="775"/>
                    <a:chExt cx="82" cy="142"/>
                  </a:xfrm>
                </p:grpSpPr>
                <p:grpSp>
                  <p:nvGrpSpPr>
                    <p:cNvPr id="19625" name="Group 197">
                      <a:extLst>
                        <a:ext uri="{FF2B5EF4-FFF2-40B4-BE49-F238E27FC236}">
                          <a16:creationId xmlns:a16="http://schemas.microsoft.com/office/drawing/2014/main" id="{E38E9ECA-372B-4987-B1C6-AE9A1BFF19F0}"/>
                        </a:ext>
                      </a:extLst>
                    </p:cNvPr>
                    <p:cNvGrpSpPr>
                      <a:grpSpLocks/>
                    </p:cNvGrpSpPr>
                    <p:nvPr/>
                  </p:nvGrpSpPr>
                  <p:grpSpPr bwMode="auto">
                    <a:xfrm>
                      <a:off x="2712" y="775"/>
                      <a:ext cx="61" cy="139"/>
                      <a:chOff x="2681" y="780"/>
                      <a:chExt cx="61" cy="139"/>
                    </a:xfrm>
                  </p:grpSpPr>
                  <p:sp>
                    <p:nvSpPr>
                      <p:cNvPr id="19630" name="Freeform 198">
                        <a:extLst>
                          <a:ext uri="{FF2B5EF4-FFF2-40B4-BE49-F238E27FC236}">
                            <a16:creationId xmlns:a16="http://schemas.microsoft.com/office/drawing/2014/main" id="{CEA8F968-251E-4771-B2E0-A8A51BE0AA04}"/>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31" name="Freeform 199">
                        <a:extLst>
                          <a:ext uri="{FF2B5EF4-FFF2-40B4-BE49-F238E27FC236}">
                            <a16:creationId xmlns:a16="http://schemas.microsoft.com/office/drawing/2014/main" id="{CA206F70-CB4C-46E4-91C1-B0B9467C2BFC}"/>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32" name="Freeform 200">
                        <a:extLst>
                          <a:ext uri="{FF2B5EF4-FFF2-40B4-BE49-F238E27FC236}">
                            <a16:creationId xmlns:a16="http://schemas.microsoft.com/office/drawing/2014/main" id="{C214B342-65C1-4670-91D7-A6403BA24356}"/>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26" name="Group 201">
                      <a:extLst>
                        <a:ext uri="{FF2B5EF4-FFF2-40B4-BE49-F238E27FC236}">
                          <a16:creationId xmlns:a16="http://schemas.microsoft.com/office/drawing/2014/main" id="{7C7EF253-2088-4866-8C56-B68E60F09933}"/>
                        </a:ext>
                      </a:extLst>
                    </p:cNvPr>
                    <p:cNvGrpSpPr>
                      <a:grpSpLocks/>
                    </p:cNvGrpSpPr>
                    <p:nvPr/>
                  </p:nvGrpSpPr>
                  <p:grpSpPr bwMode="auto">
                    <a:xfrm>
                      <a:off x="2691" y="778"/>
                      <a:ext cx="61" cy="139"/>
                      <a:chOff x="2681" y="780"/>
                      <a:chExt cx="61" cy="139"/>
                    </a:xfrm>
                  </p:grpSpPr>
                  <p:sp>
                    <p:nvSpPr>
                      <p:cNvPr id="19627" name="Freeform 202">
                        <a:extLst>
                          <a:ext uri="{FF2B5EF4-FFF2-40B4-BE49-F238E27FC236}">
                            <a16:creationId xmlns:a16="http://schemas.microsoft.com/office/drawing/2014/main" id="{EB1B4EFA-6A10-4B18-B1D8-FC780C7E7CCD}"/>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28" name="Freeform 203">
                        <a:extLst>
                          <a:ext uri="{FF2B5EF4-FFF2-40B4-BE49-F238E27FC236}">
                            <a16:creationId xmlns:a16="http://schemas.microsoft.com/office/drawing/2014/main" id="{4D8C0C68-F6FA-49AF-A06E-7BAA3091A779}"/>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29" name="Freeform 204">
                        <a:extLst>
                          <a:ext uri="{FF2B5EF4-FFF2-40B4-BE49-F238E27FC236}">
                            <a16:creationId xmlns:a16="http://schemas.microsoft.com/office/drawing/2014/main" id="{9BAEF2F2-6995-4E2B-8158-8D42D0908DE5}"/>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616" name="Group 205">
                    <a:extLst>
                      <a:ext uri="{FF2B5EF4-FFF2-40B4-BE49-F238E27FC236}">
                        <a16:creationId xmlns:a16="http://schemas.microsoft.com/office/drawing/2014/main" id="{B0023BF4-3885-46D0-83C6-6B1105ED59B1}"/>
                      </a:ext>
                    </a:extLst>
                  </p:cNvPr>
                  <p:cNvGrpSpPr>
                    <a:grpSpLocks/>
                  </p:cNvGrpSpPr>
                  <p:nvPr/>
                </p:nvGrpSpPr>
                <p:grpSpPr bwMode="auto">
                  <a:xfrm rot="5529344" flipH="1" flipV="1">
                    <a:off x="746" y="716"/>
                    <a:ext cx="108" cy="204"/>
                    <a:chOff x="2691" y="775"/>
                    <a:chExt cx="82" cy="142"/>
                  </a:xfrm>
                </p:grpSpPr>
                <p:grpSp>
                  <p:nvGrpSpPr>
                    <p:cNvPr id="19617" name="Group 206">
                      <a:extLst>
                        <a:ext uri="{FF2B5EF4-FFF2-40B4-BE49-F238E27FC236}">
                          <a16:creationId xmlns:a16="http://schemas.microsoft.com/office/drawing/2014/main" id="{3AC999A6-3D65-45B1-901E-1CD5608F1109}"/>
                        </a:ext>
                      </a:extLst>
                    </p:cNvPr>
                    <p:cNvGrpSpPr>
                      <a:grpSpLocks/>
                    </p:cNvGrpSpPr>
                    <p:nvPr/>
                  </p:nvGrpSpPr>
                  <p:grpSpPr bwMode="auto">
                    <a:xfrm>
                      <a:off x="2712" y="775"/>
                      <a:ext cx="61" cy="139"/>
                      <a:chOff x="2681" y="780"/>
                      <a:chExt cx="61" cy="139"/>
                    </a:xfrm>
                  </p:grpSpPr>
                  <p:sp>
                    <p:nvSpPr>
                      <p:cNvPr id="19622" name="Freeform 207">
                        <a:extLst>
                          <a:ext uri="{FF2B5EF4-FFF2-40B4-BE49-F238E27FC236}">
                            <a16:creationId xmlns:a16="http://schemas.microsoft.com/office/drawing/2014/main" id="{AB9565CA-529A-4E08-A7E1-503E8BDF4172}"/>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23" name="Freeform 208">
                        <a:extLst>
                          <a:ext uri="{FF2B5EF4-FFF2-40B4-BE49-F238E27FC236}">
                            <a16:creationId xmlns:a16="http://schemas.microsoft.com/office/drawing/2014/main" id="{E8E32DE1-754C-4DC6-9D5A-54A4C60EB511}"/>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24" name="Freeform 209">
                        <a:extLst>
                          <a:ext uri="{FF2B5EF4-FFF2-40B4-BE49-F238E27FC236}">
                            <a16:creationId xmlns:a16="http://schemas.microsoft.com/office/drawing/2014/main" id="{1A87C650-A02D-4B9D-9168-6B8EFF3BC369}"/>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18" name="Group 210">
                      <a:extLst>
                        <a:ext uri="{FF2B5EF4-FFF2-40B4-BE49-F238E27FC236}">
                          <a16:creationId xmlns:a16="http://schemas.microsoft.com/office/drawing/2014/main" id="{6126F9CA-5C4A-469B-84CD-C8B6D3836693}"/>
                        </a:ext>
                      </a:extLst>
                    </p:cNvPr>
                    <p:cNvGrpSpPr>
                      <a:grpSpLocks/>
                    </p:cNvGrpSpPr>
                    <p:nvPr/>
                  </p:nvGrpSpPr>
                  <p:grpSpPr bwMode="auto">
                    <a:xfrm>
                      <a:off x="2691" y="778"/>
                      <a:ext cx="61" cy="139"/>
                      <a:chOff x="2681" y="780"/>
                      <a:chExt cx="61" cy="139"/>
                    </a:xfrm>
                  </p:grpSpPr>
                  <p:sp>
                    <p:nvSpPr>
                      <p:cNvPr id="19619" name="Freeform 211">
                        <a:extLst>
                          <a:ext uri="{FF2B5EF4-FFF2-40B4-BE49-F238E27FC236}">
                            <a16:creationId xmlns:a16="http://schemas.microsoft.com/office/drawing/2014/main" id="{5231DFC0-CE69-47E9-BBAC-39108C76B0C9}"/>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20" name="Freeform 212">
                        <a:extLst>
                          <a:ext uri="{FF2B5EF4-FFF2-40B4-BE49-F238E27FC236}">
                            <a16:creationId xmlns:a16="http://schemas.microsoft.com/office/drawing/2014/main" id="{9CC842B1-B060-4DD7-9C93-016BAA1DFF4C}"/>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21" name="Freeform 213">
                        <a:extLst>
                          <a:ext uri="{FF2B5EF4-FFF2-40B4-BE49-F238E27FC236}">
                            <a16:creationId xmlns:a16="http://schemas.microsoft.com/office/drawing/2014/main" id="{4D98D079-EC0C-4D95-9E0E-E9FF1EDADED4}"/>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sp>
              <p:nvSpPr>
                <p:cNvPr id="19568" name="Freeform 214">
                  <a:extLst>
                    <a:ext uri="{FF2B5EF4-FFF2-40B4-BE49-F238E27FC236}">
                      <a16:creationId xmlns:a16="http://schemas.microsoft.com/office/drawing/2014/main" id="{DF68B72F-F706-48EE-B662-42D36A86B080}"/>
                    </a:ext>
                  </a:extLst>
                </p:cNvPr>
                <p:cNvSpPr>
                  <a:spLocks/>
                </p:cNvSpPr>
                <p:nvPr/>
              </p:nvSpPr>
              <p:spPr bwMode="auto">
                <a:xfrm rot="55909" flipV="1">
                  <a:off x="421" y="852"/>
                  <a:ext cx="586" cy="481"/>
                </a:xfrm>
                <a:custGeom>
                  <a:avLst/>
                  <a:gdLst>
                    <a:gd name="T0" fmla="*/ 9948 w 408"/>
                    <a:gd name="T1" fmla="*/ 5515 h 365"/>
                    <a:gd name="T2" fmla="*/ 12511 w 408"/>
                    <a:gd name="T3" fmla="*/ 6630 h 365"/>
                    <a:gd name="T4" fmla="*/ 17018 w 408"/>
                    <a:gd name="T5" fmla="*/ 6553 h 365"/>
                    <a:gd name="T6" fmla="*/ 18936 w 408"/>
                    <a:gd name="T7" fmla="*/ 5502 h 365"/>
                    <a:gd name="T8" fmla="*/ 21768 w 408"/>
                    <a:gd name="T9" fmla="*/ 1745 h 365"/>
                    <a:gd name="T10" fmla="*/ 24210 w 408"/>
                    <a:gd name="T11" fmla="*/ 2275 h 365"/>
                    <a:gd name="T12" fmla="*/ 25270 w 408"/>
                    <a:gd name="T13" fmla="*/ 3031 h 365"/>
                    <a:gd name="T14" fmla="*/ 28674 w 408"/>
                    <a:gd name="T15" fmla="*/ 2868 h 365"/>
                    <a:gd name="T16" fmla="*/ 27429 w 408"/>
                    <a:gd name="T17" fmla="*/ 4241 h 365"/>
                    <a:gd name="T18" fmla="*/ 29856 w 408"/>
                    <a:gd name="T19" fmla="*/ 4566 h 365"/>
                    <a:gd name="T20" fmla="*/ 29278 w 408"/>
                    <a:gd name="T21" fmla="*/ 5170 h 365"/>
                    <a:gd name="T22" fmla="*/ 28990 w 408"/>
                    <a:gd name="T23" fmla="*/ 5815 h 365"/>
                    <a:gd name="T24" fmla="*/ 31245 w 408"/>
                    <a:gd name="T25" fmla="*/ 6328 h 365"/>
                    <a:gd name="T26" fmla="*/ 29018 w 408"/>
                    <a:gd name="T27" fmla="*/ 7005 h 365"/>
                    <a:gd name="T28" fmla="*/ 28611 w 408"/>
                    <a:gd name="T29" fmla="*/ 7613 h 365"/>
                    <a:gd name="T30" fmla="*/ 30050 w 408"/>
                    <a:gd name="T31" fmla="*/ 8509 h 365"/>
                    <a:gd name="T32" fmla="*/ 27197 w 408"/>
                    <a:gd name="T33" fmla="*/ 8641 h 365"/>
                    <a:gd name="T34" fmla="*/ 27197 w 408"/>
                    <a:gd name="T35" fmla="*/ 9492 h 365"/>
                    <a:gd name="T36" fmla="*/ 25495 w 408"/>
                    <a:gd name="T37" fmla="*/ 9777 h 365"/>
                    <a:gd name="T38" fmla="*/ 22756 w 408"/>
                    <a:gd name="T39" fmla="*/ 9644 h 365"/>
                    <a:gd name="T40" fmla="*/ 19598 w 408"/>
                    <a:gd name="T41" fmla="*/ 9841 h 365"/>
                    <a:gd name="T42" fmla="*/ 16882 w 408"/>
                    <a:gd name="T43" fmla="*/ 9706 h 365"/>
                    <a:gd name="T44" fmla="*/ 14486 w 408"/>
                    <a:gd name="T45" fmla="*/ 10005 h 365"/>
                    <a:gd name="T46" fmla="*/ 13784 w 408"/>
                    <a:gd name="T47" fmla="*/ 9578 h 365"/>
                    <a:gd name="T48" fmla="*/ 11967 w 408"/>
                    <a:gd name="T49" fmla="*/ 9326 h 365"/>
                    <a:gd name="T50" fmla="*/ 9244 w 408"/>
                    <a:gd name="T51" fmla="*/ 9164 h 365"/>
                    <a:gd name="T52" fmla="*/ 7022 w 408"/>
                    <a:gd name="T53" fmla="*/ 8978 h 365"/>
                    <a:gd name="T54" fmla="*/ 5069 w 408"/>
                    <a:gd name="T55" fmla="*/ 8978 h 365"/>
                    <a:gd name="T56" fmla="*/ 4450 w 408"/>
                    <a:gd name="T57" fmla="*/ 8039 h 365"/>
                    <a:gd name="T58" fmla="*/ 2690 w 408"/>
                    <a:gd name="T59" fmla="*/ 7465 h 365"/>
                    <a:gd name="T60" fmla="*/ 1271 w 408"/>
                    <a:gd name="T61" fmla="*/ 6411 h 365"/>
                    <a:gd name="T62" fmla="*/ 701 w 408"/>
                    <a:gd name="T63" fmla="*/ 5719 h 365"/>
                    <a:gd name="T64" fmla="*/ 1191 w 408"/>
                    <a:gd name="T65" fmla="*/ 4687 h 365"/>
                    <a:gd name="T66" fmla="*/ 602 w 408"/>
                    <a:gd name="T67" fmla="*/ 4141 h 365"/>
                    <a:gd name="T68" fmla="*/ 885 w 408"/>
                    <a:gd name="T69" fmla="*/ 3541 h 365"/>
                    <a:gd name="T70" fmla="*/ 368 w 408"/>
                    <a:gd name="T71" fmla="*/ 2275 h 365"/>
                    <a:gd name="T72" fmla="*/ 2812 w 408"/>
                    <a:gd name="T73" fmla="*/ 1745 h 365"/>
                    <a:gd name="T74" fmla="*/ 4549 w 408"/>
                    <a:gd name="T75" fmla="*/ 1397 h 365"/>
                    <a:gd name="T76" fmla="*/ 4776 w 408"/>
                    <a:gd name="T77" fmla="*/ 778 h 365"/>
                    <a:gd name="T78" fmla="*/ 7280 w 408"/>
                    <a:gd name="T79" fmla="*/ 797 h 365"/>
                    <a:gd name="T80" fmla="*/ 8332 w 408"/>
                    <a:gd name="T81" fmla="*/ 0 h 3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8" h="365">
                      <a:moveTo>
                        <a:pt x="132" y="13"/>
                      </a:moveTo>
                      <a:lnTo>
                        <a:pt x="129" y="201"/>
                      </a:lnTo>
                      <a:lnTo>
                        <a:pt x="140" y="235"/>
                      </a:lnTo>
                      <a:lnTo>
                        <a:pt x="162" y="242"/>
                      </a:lnTo>
                      <a:lnTo>
                        <a:pt x="191" y="243"/>
                      </a:lnTo>
                      <a:lnTo>
                        <a:pt x="221" y="238"/>
                      </a:lnTo>
                      <a:lnTo>
                        <a:pt x="233" y="217"/>
                      </a:lnTo>
                      <a:lnTo>
                        <a:pt x="246" y="200"/>
                      </a:lnTo>
                      <a:lnTo>
                        <a:pt x="257" y="25"/>
                      </a:lnTo>
                      <a:lnTo>
                        <a:pt x="283" y="64"/>
                      </a:lnTo>
                      <a:lnTo>
                        <a:pt x="326" y="52"/>
                      </a:lnTo>
                      <a:lnTo>
                        <a:pt x="314" y="83"/>
                      </a:lnTo>
                      <a:lnTo>
                        <a:pt x="319" y="99"/>
                      </a:lnTo>
                      <a:lnTo>
                        <a:pt x="328" y="111"/>
                      </a:lnTo>
                      <a:lnTo>
                        <a:pt x="356" y="107"/>
                      </a:lnTo>
                      <a:lnTo>
                        <a:pt x="372" y="105"/>
                      </a:lnTo>
                      <a:lnTo>
                        <a:pt x="350" y="137"/>
                      </a:lnTo>
                      <a:lnTo>
                        <a:pt x="356" y="155"/>
                      </a:lnTo>
                      <a:lnTo>
                        <a:pt x="368" y="166"/>
                      </a:lnTo>
                      <a:lnTo>
                        <a:pt x="387" y="166"/>
                      </a:lnTo>
                      <a:lnTo>
                        <a:pt x="406" y="169"/>
                      </a:lnTo>
                      <a:lnTo>
                        <a:pt x="380" y="188"/>
                      </a:lnTo>
                      <a:lnTo>
                        <a:pt x="371" y="201"/>
                      </a:lnTo>
                      <a:lnTo>
                        <a:pt x="376" y="212"/>
                      </a:lnTo>
                      <a:lnTo>
                        <a:pt x="387" y="227"/>
                      </a:lnTo>
                      <a:lnTo>
                        <a:pt x="405" y="231"/>
                      </a:lnTo>
                      <a:lnTo>
                        <a:pt x="408" y="244"/>
                      </a:lnTo>
                      <a:lnTo>
                        <a:pt x="377" y="255"/>
                      </a:lnTo>
                      <a:lnTo>
                        <a:pt x="369" y="262"/>
                      </a:lnTo>
                      <a:lnTo>
                        <a:pt x="371" y="278"/>
                      </a:lnTo>
                      <a:lnTo>
                        <a:pt x="384" y="298"/>
                      </a:lnTo>
                      <a:lnTo>
                        <a:pt x="390" y="310"/>
                      </a:lnTo>
                      <a:lnTo>
                        <a:pt x="366" y="313"/>
                      </a:lnTo>
                      <a:lnTo>
                        <a:pt x="353" y="315"/>
                      </a:lnTo>
                      <a:lnTo>
                        <a:pt x="345" y="328"/>
                      </a:lnTo>
                      <a:lnTo>
                        <a:pt x="353" y="346"/>
                      </a:lnTo>
                      <a:lnTo>
                        <a:pt x="347" y="361"/>
                      </a:lnTo>
                      <a:lnTo>
                        <a:pt x="331" y="357"/>
                      </a:lnTo>
                      <a:lnTo>
                        <a:pt x="313" y="350"/>
                      </a:lnTo>
                      <a:lnTo>
                        <a:pt x="295" y="352"/>
                      </a:lnTo>
                      <a:lnTo>
                        <a:pt x="270" y="359"/>
                      </a:lnTo>
                      <a:lnTo>
                        <a:pt x="254" y="359"/>
                      </a:lnTo>
                      <a:lnTo>
                        <a:pt x="237" y="354"/>
                      </a:lnTo>
                      <a:lnTo>
                        <a:pt x="219" y="354"/>
                      </a:lnTo>
                      <a:lnTo>
                        <a:pt x="201" y="360"/>
                      </a:lnTo>
                      <a:lnTo>
                        <a:pt x="188" y="365"/>
                      </a:lnTo>
                      <a:lnTo>
                        <a:pt x="186" y="355"/>
                      </a:lnTo>
                      <a:lnTo>
                        <a:pt x="179" y="349"/>
                      </a:lnTo>
                      <a:lnTo>
                        <a:pt x="168" y="341"/>
                      </a:lnTo>
                      <a:lnTo>
                        <a:pt x="155" y="340"/>
                      </a:lnTo>
                      <a:lnTo>
                        <a:pt x="135" y="340"/>
                      </a:lnTo>
                      <a:lnTo>
                        <a:pt x="120" y="334"/>
                      </a:lnTo>
                      <a:lnTo>
                        <a:pt x="108" y="332"/>
                      </a:lnTo>
                      <a:lnTo>
                        <a:pt x="91" y="327"/>
                      </a:lnTo>
                      <a:lnTo>
                        <a:pt x="76" y="327"/>
                      </a:lnTo>
                      <a:lnTo>
                        <a:pt x="66" y="327"/>
                      </a:lnTo>
                      <a:lnTo>
                        <a:pt x="64" y="299"/>
                      </a:lnTo>
                      <a:lnTo>
                        <a:pt x="58" y="293"/>
                      </a:lnTo>
                      <a:lnTo>
                        <a:pt x="45" y="279"/>
                      </a:lnTo>
                      <a:lnTo>
                        <a:pt x="35" y="272"/>
                      </a:lnTo>
                      <a:lnTo>
                        <a:pt x="29" y="257"/>
                      </a:lnTo>
                      <a:lnTo>
                        <a:pt x="17" y="234"/>
                      </a:lnTo>
                      <a:lnTo>
                        <a:pt x="0" y="222"/>
                      </a:lnTo>
                      <a:lnTo>
                        <a:pt x="9" y="209"/>
                      </a:lnTo>
                      <a:lnTo>
                        <a:pt x="16" y="193"/>
                      </a:lnTo>
                      <a:lnTo>
                        <a:pt x="15" y="171"/>
                      </a:lnTo>
                      <a:lnTo>
                        <a:pt x="11" y="161"/>
                      </a:lnTo>
                      <a:lnTo>
                        <a:pt x="8" y="151"/>
                      </a:lnTo>
                      <a:lnTo>
                        <a:pt x="10" y="142"/>
                      </a:lnTo>
                      <a:lnTo>
                        <a:pt x="12" y="129"/>
                      </a:lnTo>
                      <a:lnTo>
                        <a:pt x="17" y="109"/>
                      </a:lnTo>
                      <a:lnTo>
                        <a:pt x="5" y="83"/>
                      </a:lnTo>
                      <a:lnTo>
                        <a:pt x="14" y="76"/>
                      </a:lnTo>
                      <a:lnTo>
                        <a:pt x="36" y="64"/>
                      </a:lnTo>
                      <a:lnTo>
                        <a:pt x="41" y="54"/>
                      </a:lnTo>
                      <a:lnTo>
                        <a:pt x="59" y="51"/>
                      </a:lnTo>
                      <a:lnTo>
                        <a:pt x="52" y="36"/>
                      </a:lnTo>
                      <a:lnTo>
                        <a:pt x="62" y="28"/>
                      </a:lnTo>
                      <a:lnTo>
                        <a:pt x="83" y="36"/>
                      </a:lnTo>
                      <a:lnTo>
                        <a:pt x="95" y="29"/>
                      </a:lnTo>
                      <a:lnTo>
                        <a:pt x="98" y="3"/>
                      </a:lnTo>
                      <a:lnTo>
                        <a:pt x="108" y="0"/>
                      </a:lnTo>
                      <a:lnTo>
                        <a:pt x="132" y="13"/>
                      </a:lnTo>
                      <a:close/>
                    </a:path>
                  </a:pathLst>
                </a:custGeom>
                <a:gradFill rotWithShape="0">
                  <a:gsLst>
                    <a:gs pos="0">
                      <a:srgbClr val="FFFF00"/>
                    </a:gs>
                    <a:gs pos="100000">
                      <a:srgbClr val="FF9933"/>
                    </a:gs>
                  </a:gsLst>
                  <a:path path="rect">
                    <a:fillToRect l="50000" t="50000" r="50000" b="50000"/>
                  </a:path>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nvGrpSpPr>
                <p:cNvPr id="19569" name="Group 215">
                  <a:extLst>
                    <a:ext uri="{FF2B5EF4-FFF2-40B4-BE49-F238E27FC236}">
                      <a16:creationId xmlns:a16="http://schemas.microsoft.com/office/drawing/2014/main" id="{F569B515-D375-4D93-B0E1-2338F8B8CE62}"/>
                    </a:ext>
                  </a:extLst>
                </p:cNvPr>
                <p:cNvGrpSpPr>
                  <a:grpSpLocks/>
                </p:cNvGrpSpPr>
                <p:nvPr/>
              </p:nvGrpSpPr>
              <p:grpSpPr bwMode="auto">
                <a:xfrm>
                  <a:off x="353" y="1039"/>
                  <a:ext cx="165" cy="1091"/>
                  <a:chOff x="353" y="1039"/>
                  <a:chExt cx="165" cy="1091"/>
                </a:xfrm>
              </p:grpSpPr>
              <p:grpSp>
                <p:nvGrpSpPr>
                  <p:cNvPr id="19570" name="Group 216">
                    <a:extLst>
                      <a:ext uri="{FF2B5EF4-FFF2-40B4-BE49-F238E27FC236}">
                        <a16:creationId xmlns:a16="http://schemas.microsoft.com/office/drawing/2014/main" id="{1361A89F-0307-4E48-8485-94C1ED8747E2}"/>
                      </a:ext>
                    </a:extLst>
                  </p:cNvPr>
                  <p:cNvGrpSpPr>
                    <a:grpSpLocks/>
                  </p:cNvGrpSpPr>
                  <p:nvPr/>
                </p:nvGrpSpPr>
                <p:grpSpPr bwMode="auto">
                  <a:xfrm rot="10665892" flipH="1" flipV="1">
                    <a:off x="354" y="1039"/>
                    <a:ext cx="88" cy="184"/>
                    <a:chOff x="2681" y="780"/>
                    <a:chExt cx="61" cy="139"/>
                  </a:xfrm>
                </p:grpSpPr>
                <p:sp>
                  <p:nvSpPr>
                    <p:cNvPr id="19607" name="Freeform 217">
                      <a:extLst>
                        <a:ext uri="{FF2B5EF4-FFF2-40B4-BE49-F238E27FC236}">
                          <a16:creationId xmlns:a16="http://schemas.microsoft.com/office/drawing/2014/main" id="{0CE9C07B-03D7-4082-B1CE-2AAA73C45CBD}"/>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08" name="Freeform 218">
                      <a:extLst>
                        <a:ext uri="{FF2B5EF4-FFF2-40B4-BE49-F238E27FC236}">
                          <a16:creationId xmlns:a16="http://schemas.microsoft.com/office/drawing/2014/main" id="{D5199FDE-5A45-4072-8ACC-074B8436C947}"/>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09" name="Freeform 219">
                      <a:extLst>
                        <a:ext uri="{FF2B5EF4-FFF2-40B4-BE49-F238E27FC236}">
                          <a16:creationId xmlns:a16="http://schemas.microsoft.com/office/drawing/2014/main" id="{4DEAD311-3C5F-4FE8-AF4C-D8144786959F}"/>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571" name="Group 220">
                    <a:extLst>
                      <a:ext uri="{FF2B5EF4-FFF2-40B4-BE49-F238E27FC236}">
                        <a16:creationId xmlns:a16="http://schemas.microsoft.com/office/drawing/2014/main" id="{456EDFBD-823D-4578-A3A1-6AF19D138514}"/>
                      </a:ext>
                    </a:extLst>
                  </p:cNvPr>
                  <p:cNvGrpSpPr>
                    <a:grpSpLocks/>
                  </p:cNvGrpSpPr>
                  <p:nvPr/>
                </p:nvGrpSpPr>
                <p:grpSpPr bwMode="auto">
                  <a:xfrm rot="5184800" flipV="1">
                    <a:off x="73" y="1684"/>
                    <a:ext cx="726" cy="165"/>
                    <a:chOff x="1078" y="1416"/>
                    <a:chExt cx="551" cy="115"/>
                  </a:xfrm>
                </p:grpSpPr>
                <p:grpSp>
                  <p:nvGrpSpPr>
                    <p:cNvPr id="19581" name="Group 221">
                      <a:extLst>
                        <a:ext uri="{FF2B5EF4-FFF2-40B4-BE49-F238E27FC236}">
                          <a16:creationId xmlns:a16="http://schemas.microsoft.com/office/drawing/2014/main" id="{067BDA4A-D641-4A1F-8833-400E1E02A363}"/>
                        </a:ext>
                      </a:extLst>
                    </p:cNvPr>
                    <p:cNvGrpSpPr>
                      <a:grpSpLocks/>
                    </p:cNvGrpSpPr>
                    <p:nvPr/>
                  </p:nvGrpSpPr>
                  <p:grpSpPr bwMode="auto">
                    <a:xfrm rot="16126566" flipH="1">
                      <a:off x="1108" y="1415"/>
                      <a:ext cx="82" cy="142"/>
                      <a:chOff x="2691" y="775"/>
                      <a:chExt cx="82" cy="142"/>
                    </a:xfrm>
                  </p:grpSpPr>
                  <p:grpSp>
                    <p:nvGrpSpPr>
                      <p:cNvPr id="19599" name="Group 222">
                        <a:extLst>
                          <a:ext uri="{FF2B5EF4-FFF2-40B4-BE49-F238E27FC236}">
                            <a16:creationId xmlns:a16="http://schemas.microsoft.com/office/drawing/2014/main" id="{B13E88DA-05F4-49D7-8A62-39E22E9968B5}"/>
                          </a:ext>
                        </a:extLst>
                      </p:cNvPr>
                      <p:cNvGrpSpPr>
                        <a:grpSpLocks/>
                      </p:cNvGrpSpPr>
                      <p:nvPr/>
                    </p:nvGrpSpPr>
                    <p:grpSpPr bwMode="auto">
                      <a:xfrm>
                        <a:off x="2712" y="775"/>
                        <a:ext cx="61" cy="139"/>
                        <a:chOff x="2681" y="780"/>
                        <a:chExt cx="61" cy="139"/>
                      </a:xfrm>
                    </p:grpSpPr>
                    <p:sp>
                      <p:nvSpPr>
                        <p:cNvPr id="19604" name="Freeform 223">
                          <a:extLst>
                            <a:ext uri="{FF2B5EF4-FFF2-40B4-BE49-F238E27FC236}">
                              <a16:creationId xmlns:a16="http://schemas.microsoft.com/office/drawing/2014/main" id="{233DD82C-4FCA-48AD-B9D1-0A9CE4BAA937}"/>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05" name="Freeform 224">
                          <a:extLst>
                            <a:ext uri="{FF2B5EF4-FFF2-40B4-BE49-F238E27FC236}">
                              <a16:creationId xmlns:a16="http://schemas.microsoft.com/office/drawing/2014/main" id="{DDE89876-169D-4661-93B6-3269A4B35139}"/>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06" name="Freeform 225">
                          <a:extLst>
                            <a:ext uri="{FF2B5EF4-FFF2-40B4-BE49-F238E27FC236}">
                              <a16:creationId xmlns:a16="http://schemas.microsoft.com/office/drawing/2014/main" id="{484CE633-A998-4E44-907D-D48316864EFB}"/>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600" name="Group 226">
                        <a:extLst>
                          <a:ext uri="{FF2B5EF4-FFF2-40B4-BE49-F238E27FC236}">
                            <a16:creationId xmlns:a16="http://schemas.microsoft.com/office/drawing/2014/main" id="{AD8DAE38-C069-4DE8-80A0-38B461ABF633}"/>
                          </a:ext>
                        </a:extLst>
                      </p:cNvPr>
                      <p:cNvGrpSpPr>
                        <a:grpSpLocks/>
                      </p:cNvGrpSpPr>
                      <p:nvPr/>
                    </p:nvGrpSpPr>
                    <p:grpSpPr bwMode="auto">
                      <a:xfrm>
                        <a:off x="2691" y="778"/>
                        <a:ext cx="61" cy="139"/>
                        <a:chOff x="2681" y="780"/>
                        <a:chExt cx="61" cy="139"/>
                      </a:xfrm>
                    </p:grpSpPr>
                    <p:sp>
                      <p:nvSpPr>
                        <p:cNvPr id="19601" name="Freeform 227">
                          <a:extLst>
                            <a:ext uri="{FF2B5EF4-FFF2-40B4-BE49-F238E27FC236}">
                              <a16:creationId xmlns:a16="http://schemas.microsoft.com/office/drawing/2014/main" id="{70AC1EB9-2A93-4F8F-AB5D-94420071CB24}"/>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02" name="Freeform 228">
                          <a:extLst>
                            <a:ext uri="{FF2B5EF4-FFF2-40B4-BE49-F238E27FC236}">
                              <a16:creationId xmlns:a16="http://schemas.microsoft.com/office/drawing/2014/main" id="{9751EA50-F716-40D4-8747-866A813642AF}"/>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603" name="Freeform 229">
                          <a:extLst>
                            <a:ext uri="{FF2B5EF4-FFF2-40B4-BE49-F238E27FC236}">
                              <a16:creationId xmlns:a16="http://schemas.microsoft.com/office/drawing/2014/main" id="{78128384-0474-4F69-91EB-AA2A307D4469}"/>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582" name="Group 230">
                      <a:extLst>
                        <a:ext uri="{FF2B5EF4-FFF2-40B4-BE49-F238E27FC236}">
                          <a16:creationId xmlns:a16="http://schemas.microsoft.com/office/drawing/2014/main" id="{77EB45F0-383F-4BB5-8D68-AB3477F34C33}"/>
                        </a:ext>
                      </a:extLst>
                    </p:cNvPr>
                    <p:cNvGrpSpPr>
                      <a:grpSpLocks/>
                    </p:cNvGrpSpPr>
                    <p:nvPr/>
                  </p:nvGrpSpPr>
                  <p:grpSpPr bwMode="auto">
                    <a:xfrm rot="16126566" flipH="1">
                      <a:off x="1246" y="1412"/>
                      <a:ext cx="82" cy="142"/>
                      <a:chOff x="2691" y="775"/>
                      <a:chExt cx="82" cy="142"/>
                    </a:xfrm>
                  </p:grpSpPr>
                  <p:grpSp>
                    <p:nvGrpSpPr>
                      <p:cNvPr id="19591" name="Group 231">
                        <a:extLst>
                          <a:ext uri="{FF2B5EF4-FFF2-40B4-BE49-F238E27FC236}">
                            <a16:creationId xmlns:a16="http://schemas.microsoft.com/office/drawing/2014/main" id="{3CC7EE3E-0C54-40CA-A6A9-09A74531552A}"/>
                          </a:ext>
                        </a:extLst>
                      </p:cNvPr>
                      <p:cNvGrpSpPr>
                        <a:grpSpLocks/>
                      </p:cNvGrpSpPr>
                      <p:nvPr/>
                    </p:nvGrpSpPr>
                    <p:grpSpPr bwMode="auto">
                      <a:xfrm>
                        <a:off x="2712" y="775"/>
                        <a:ext cx="61" cy="139"/>
                        <a:chOff x="2681" y="780"/>
                        <a:chExt cx="61" cy="139"/>
                      </a:xfrm>
                    </p:grpSpPr>
                    <p:sp>
                      <p:nvSpPr>
                        <p:cNvPr id="19596" name="Freeform 232">
                          <a:extLst>
                            <a:ext uri="{FF2B5EF4-FFF2-40B4-BE49-F238E27FC236}">
                              <a16:creationId xmlns:a16="http://schemas.microsoft.com/office/drawing/2014/main" id="{75A55FD8-4B32-474A-9D41-B57092E91682}"/>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97" name="Freeform 233">
                          <a:extLst>
                            <a:ext uri="{FF2B5EF4-FFF2-40B4-BE49-F238E27FC236}">
                              <a16:creationId xmlns:a16="http://schemas.microsoft.com/office/drawing/2014/main" id="{1332C1DE-3508-4F86-83EE-F6A14F0D4E83}"/>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98" name="Freeform 234">
                          <a:extLst>
                            <a:ext uri="{FF2B5EF4-FFF2-40B4-BE49-F238E27FC236}">
                              <a16:creationId xmlns:a16="http://schemas.microsoft.com/office/drawing/2014/main" id="{051869C0-EF30-4B9B-B7E9-B8F15195DBA2}"/>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592" name="Group 235">
                        <a:extLst>
                          <a:ext uri="{FF2B5EF4-FFF2-40B4-BE49-F238E27FC236}">
                            <a16:creationId xmlns:a16="http://schemas.microsoft.com/office/drawing/2014/main" id="{FEDAE3DB-397A-41B7-8071-5A7831C23AFC}"/>
                          </a:ext>
                        </a:extLst>
                      </p:cNvPr>
                      <p:cNvGrpSpPr>
                        <a:grpSpLocks/>
                      </p:cNvGrpSpPr>
                      <p:nvPr/>
                    </p:nvGrpSpPr>
                    <p:grpSpPr bwMode="auto">
                      <a:xfrm>
                        <a:off x="2691" y="778"/>
                        <a:ext cx="61" cy="139"/>
                        <a:chOff x="2681" y="780"/>
                        <a:chExt cx="61" cy="139"/>
                      </a:xfrm>
                    </p:grpSpPr>
                    <p:sp>
                      <p:nvSpPr>
                        <p:cNvPr id="19593" name="Freeform 236">
                          <a:extLst>
                            <a:ext uri="{FF2B5EF4-FFF2-40B4-BE49-F238E27FC236}">
                              <a16:creationId xmlns:a16="http://schemas.microsoft.com/office/drawing/2014/main" id="{E9F09C74-38FC-4780-8CB2-95602EDAB258}"/>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94" name="Freeform 237">
                          <a:extLst>
                            <a:ext uri="{FF2B5EF4-FFF2-40B4-BE49-F238E27FC236}">
                              <a16:creationId xmlns:a16="http://schemas.microsoft.com/office/drawing/2014/main" id="{98AF6EF1-18D0-4987-BFBE-BDEA46ED8193}"/>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95" name="Freeform 238">
                          <a:extLst>
                            <a:ext uri="{FF2B5EF4-FFF2-40B4-BE49-F238E27FC236}">
                              <a16:creationId xmlns:a16="http://schemas.microsoft.com/office/drawing/2014/main" id="{37D7755B-D684-4599-8A73-F4C0167582A8}"/>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583" name="Group 239">
                      <a:extLst>
                        <a:ext uri="{FF2B5EF4-FFF2-40B4-BE49-F238E27FC236}">
                          <a16:creationId xmlns:a16="http://schemas.microsoft.com/office/drawing/2014/main" id="{2FC14448-305D-4439-875E-500416A6430A}"/>
                        </a:ext>
                      </a:extLst>
                    </p:cNvPr>
                    <p:cNvGrpSpPr>
                      <a:grpSpLocks/>
                    </p:cNvGrpSpPr>
                    <p:nvPr/>
                  </p:nvGrpSpPr>
                  <p:grpSpPr bwMode="auto">
                    <a:xfrm rot="16126566" flipH="1">
                      <a:off x="1414" y="1316"/>
                      <a:ext cx="115" cy="315"/>
                      <a:chOff x="2332" y="1036"/>
                      <a:chExt cx="115" cy="315"/>
                    </a:xfrm>
                  </p:grpSpPr>
                  <p:sp>
                    <p:nvSpPr>
                      <p:cNvPr id="19588" name="AutoShape 240">
                        <a:extLst>
                          <a:ext uri="{FF2B5EF4-FFF2-40B4-BE49-F238E27FC236}">
                            <a16:creationId xmlns:a16="http://schemas.microsoft.com/office/drawing/2014/main" id="{3C0B8254-884A-47EC-B739-BAD18A7D9691}"/>
                          </a:ext>
                        </a:extLst>
                      </p:cNvPr>
                      <p:cNvSpPr>
                        <a:spLocks noChangeArrowheads="1"/>
                      </p:cNvSpPr>
                      <p:nvPr/>
                    </p:nvSpPr>
                    <p:spPr bwMode="auto">
                      <a:xfrm>
                        <a:off x="2359" y="1036"/>
                        <a:ext cx="61" cy="268"/>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589" name="AutoShape 241">
                        <a:extLst>
                          <a:ext uri="{FF2B5EF4-FFF2-40B4-BE49-F238E27FC236}">
                            <a16:creationId xmlns:a16="http://schemas.microsoft.com/office/drawing/2014/main" id="{22300092-3ED3-4B2A-A36B-CE7AEFBCA13F}"/>
                          </a:ext>
                        </a:extLst>
                      </p:cNvPr>
                      <p:cNvSpPr>
                        <a:spLocks noChangeArrowheads="1"/>
                      </p:cNvSpPr>
                      <p:nvPr/>
                    </p:nvSpPr>
                    <p:spPr bwMode="auto">
                      <a:xfrm>
                        <a:off x="2332" y="1300"/>
                        <a:ext cx="115" cy="49"/>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590" name="AutoShape 242">
                        <a:extLst>
                          <a:ext uri="{FF2B5EF4-FFF2-40B4-BE49-F238E27FC236}">
                            <a16:creationId xmlns:a16="http://schemas.microsoft.com/office/drawing/2014/main" id="{EA41ACA6-98CA-479C-A95C-A234EB297B60}"/>
                          </a:ext>
                        </a:extLst>
                      </p:cNvPr>
                      <p:cNvSpPr>
                        <a:spLocks noChangeArrowheads="1"/>
                      </p:cNvSpPr>
                      <p:nvPr/>
                    </p:nvSpPr>
                    <p:spPr bwMode="auto">
                      <a:xfrm>
                        <a:off x="2363" y="1296"/>
                        <a:ext cx="56" cy="55"/>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19584" name="Group 243">
                      <a:extLst>
                        <a:ext uri="{FF2B5EF4-FFF2-40B4-BE49-F238E27FC236}">
                          <a16:creationId xmlns:a16="http://schemas.microsoft.com/office/drawing/2014/main" id="{6483FCC4-D0CB-4556-9466-5252AF1629DC}"/>
                        </a:ext>
                      </a:extLst>
                    </p:cNvPr>
                    <p:cNvGrpSpPr>
                      <a:grpSpLocks/>
                    </p:cNvGrpSpPr>
                    <p:nvPr/>
                  </p:nvGrpSpPr>
                  <p:grpSpPr bwMode="auto">
                    <a:xfrm rot="16126566" flipH="1">
                      <a:off x="1259" y="1402"/>
                      <a:ext cx="61" cy="139"/>
                      <a:chOff x="2681" y="780"/>
                      <a:chExt cx="61" cy="139"/>
                    </a:xfrm>
                  </p:grpSpPr>
                  <p:sp>
                    <p:nvSpPr>
                      <p:cNvPr id="19585" name="Freeform 244">
                        <a:extLst>
                          <a:ext uri="{FF2B5EF4-FFF2-40B4-BE49-F238E27FC236}">
                            <a16:creationId xmlns:a16="http://schemas.microsoft.com/office/drawing/2014/main" id="{09E24081-3132-456B-82E8-0538F7FC470D}"/>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86" name="Freeform 245">
                        <a:extLst>
                          <a:ext uri="{FF2B5EF4-FFF2-40B4-BE49-F238E27FC236}">
                            <a16:creationId xmlns:a16="http://schemas.microsoft.com/office/drawing/2014/main" id="{4995C735-E89D-4A6D-896F-6B7A25C04C10}"/>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87" name="Freeform 246">
                        <a:extLst>
                          <a:ext uri="{FF2B5EF4-FFF2-40B4-BE49-F238E27FC236}">
                            <a16:creationId xmlns:a16="http://schemas.microsoft.com/office/drawing/2014/main" id="{FEDFE311-213F-4DC7-AE66-18FFD2B63A23}"/>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572" name="Group 247">
                    <a:extLst>
                      <a:ext uri="{FF2B5EF4-FFF2-40B4-BE49-F238E27FC236}">
                        <a16:creationId xmlns:a16="http://schemas.microsoft.com/office/drawing/2014/main" id="{A2D3AB3E-D9EE-4938-8F18-159D27113819}"/>
                      </a:ext>
                    </a:extLst>
                  </p:cNvPr>
                  <p:cNvGrpSpPr>
                    <a:grpSpLocks/>
                  </p:cNvGrpSpPr>
                  <p:nvPr/>
                </p:nvGrpSpPr>
                <p:grpSpPr bwMode="auto">
                  <a:xfrm rot="21409687" flipV="1">
                    <a:off x="364" y="1221"/>
                    <a:ext cx="118" cy="187"/>
                    <a:chOff x="2691" y="775"/>
                    <a:chExt cx="82" cy="142"/>
                  </a:xfrm>
                </p:grpSpPr>
                <p:grpSp>
                  <p:nvGrpSpPr>
                    <p:cNvPr id="19573" name="Group 248">
                      <a:extLst>
                        <a:ext uri="{FF2B5EF4-FFF2-40B4-BE49-F238E27FC236}">
                          <a16:creationId xmlns:a16="http://schemas.microsoft.com/office/drawing/2014/main" id="{EEF2BFF7-DDDD-46A7-9958-E97844398487}"/>
                        </a:ext>
                      </a:extLst>
                    </p:cNvPr>
                    <p:cNvGrpSpPr>
                      <a:grpSpLocks/>
                    </p:cNvGrpSpPr>
                    <p:nvPr/>
                  </p:nvGrpSpPr>
                  <p:grpSpPr bwMode="auto">
                    <a:xfrm>
                      <a:off x="2712" y="775"/>
                      <a:ext cx="61" cy="139"/>
                      <a:chOff x="2681" y="780"/>
                      <a:chExt cx="61" cy="139"/>
                    </a:xfrm>
                  </p:grpSpPr>
                  <p:sp>
                    <p:nvSpPr>
                      <p:cNvPr id="19578" name="Freeform 249">
                        <a:extLst>
                          <a:ext uri="{FF2B5EF4-FFF2-40B4-BE49-F238E27FC236}">
                            <a16:creationId xmlns:a16="http://schemas.microsoft.com/office/drawing/2014/main" id="{6CB257BA-B557-4035-8824-378EFD42A0A9}"/>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79" name="Freeform 250">
                        <a:extLst>
                          <a:ext uri="{FF2B5EF4-FFF2-40B4-BE49-F238E27FC236}">
                            <a16:creationId xmlns:a16="http://schemas.microsoft.com/office/drawing/2014/main" id="{D70C6567-0899-415A-BD42-224AAFFF400F}"/>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80" name="Freeform 251">
                        <a:extLst>
                          <a:ext uri="{FF2B5EF4-FFF2-40B4-BE49-F238E27FC236}">
                            <a16:creationId xmlns:a16="http://schemas.microsoft.com/office/drawing/2014/main" id="{100A0B61-0FF7-4D26-A4A2-82824152BE90}"/>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574" name="Group 252">
                      <a:extLst>
                        <a:ext uri="{FF2B5EF4-FFF2-40B4-BE49-F238E27FC236}">
                          <a16:creationId xmlns:a16="http://schemas.microsoft.com/office/drawing/2014/main" id="{7BA46603-40C6-4405-B836-81DCBA33AE98}"/>
                        </a:ext>
                      </a:extLst>
                    </p:cNvPr>
                    <p:cNvGrpSpPr>
                      <a:grpSpLocks/>
                    </p:cNvGrpSpPr>
                    <p:nvPr/>
                  </p:nvGrpSpPr>
                  <p:grpSpPr bwMode="auto">
                    <a:xfrm>
                      <a:off x="2691" y="778"/>
                      <a:ext cx="61" cy="139"/>
                      <a:chOff x="2681" y="780"/>
                      <a:chExt cx="61" cy="139"/>
                    </a:xfrm>
                  </p:grpSpPr>
                  <p:sp>
                    <p:nvSpPr>
                      <p:cNvPr id="19575" name="Freeform 253">
                        <a:extLst>
                          <a:ext uri="{FF2B5EF4-FFF2-40B4-BE49-F238E27FC236}">
                            <a16:creationId xmlns:a16="http://schemas.microsoft.com/office/drawing/2014/main" id="{608F255C-F394-4790-89E7-29748F4C7DFC}"/>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76" name="Freeform 254">
                        <a:extLst>
                          <a:ext uri="{FF2B5EF4-FFF2-40B4-BE49-F238E27FC236}">
                            <a16:creationId xmlns:a16="http://schemas.microsoft.com/office/drawing/2014/main" id="{1485762A-5033-4CC1-A27A-D8E66CA38970}"/>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77" name="Freeform 255">
                        <a:extLst>
                          <a:ext uri="{FF2B5EF4-FFF2-40B4-BE49-F238E27FC236}">
                            <a16:creationId xmlns:a16="http://schemas.microsoft.com/office/drawing/2014/main" id="{859FA46C-ECDE-487F-8E6C-D38BEAACA3EE}"/>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grpSp>
          <p:sp>
            <p:nvSpPr>
              <p:cNvPr id="19564" name="AutoShape 256">
                <a:extLst>
                  <a:ext uri="{FF2B5EF4-FFF2-40B4-BE49-F238E27FC236}">
                    <a16:creationId xmlns:a16="http://schemas.microsoft.com/office/drawing/2014/main" id="{7E5F931D-1A99-41FB-9459-8EA2025BE4FA}"/>
                  </a:ext>
                </a:extLst>
              </p:cNvPr>
              <p:cNvSpPr>
                <a:spLocks noChangeArrowheads="1"/>
              </p:cNvSpPr>
              <p:nvPr/>
            </p:nvSpPr>
            <p:spPr bwMode="auto">
              <a:xfrm rot="-5400000">
                <a:off x="1290" y="304"/>
                <a:ext cx="82" cy="732"/>
              </a:xfrm>
              <a:prstGeom prst="upArrow">
                <a:avLst>
                  <a:gd name="adj1" fmla="val 50000"/>
                  <a:gd name="adj2" fmla="val 223171"/>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565" name="AutoShape 257">
                <a:extLst>
                  <a:ext uri="{FF2B5EF4-FFF2-40B4-BE49-F238E27FC236}">
                    <a16:creationId xmlns:a16="http://schemas.microsoft.com/office/drawing/2014/main" id="{BD60DDF0-2151-49A4-903B-650CBA27CE7B}"/>
                  </a:ext>
                </a:extLst>
              </p:cNvPr>
              <p:cNvSpPr>
                <a:spLocks noChangeArrowheads="1"/>
              </p:cNvSpPr>
              <p:nvPr/>
            </p:nvSpPr>
            <p:spPr bwMode="auto">
              <a:xfrm flipV="1">
                <a:off x="238" y="1411"/>
                <a:ext cx="82" cy="732"/>
              </a:xfrm>
              <a:prstGeom prst="upArrow">
                <a:avLst>
                  <a:gd name="adj1" fmla="val 50000"/>
                  <a:gd name="adj2" fmla="val 223171"/>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sp>
          <p:nvSpPr>
            <p:cNvPr id="212226" name="Text Box 258">
              <a:extLst>
                <a:ext uri="{FF2B5EF4-FFF2-40B4-BE49-F238E27FC236}">
                  <a16:creationId xmlns:a16="http://schemas.microsoft.com/office/drawing/2014/main" id="{16CDF6FE-903F-4BC9-9484-AAF1060249BF}"/>
                </a:ext>
              </a:extLst>
            </p:cNvPr>
            <p:cNvSpPr txBox="1">
              <a:spLocks noChangeArrowheads="1"/>
            </p:cNvSpPr>
            <p:nvPr/>
          </p:nvSpPr>
          <p:spPr bwMode="auto">
            <a:xfrm>
              <a:off x="810" y="643"/>
              <a:ext cx="396" cy="288"/>
            </a:xfrm>
            <a:prstGeom prst="rect">
              <a:avLst/>
            </a:prstGeom>
            <a:noFill/>
            <a:ln>
              <a:noFill/>
            </a:ln>
            <a:effectLst/>
          </p:spPr>
          <p:txBody>
            <a:bodyPr wrap="none" anchor="ctr">
              <a:spAutoFit/>
            </a:bodyPr>
            <a:lstStyle/>
            <a:p>
              <a:pPr algn="ctr">
                <a:spcBef>
                  <a:spcPct val="50000"/>
                </a:spcBef>
                <a:defRPr/>
              </a:pPr>
              <a:r>
                <a:rPr lang="en-GB" altLang="en-US">
                  <a:effectLst>
                    <a:outerShdw blurRad="38100" dist="38100" dir="2700000" algn="tl">
                      <a:srgbClr val="000000"/>
                    </a:outerShdw>
                  </a:effectLst>
                  <a:latin typeface="Tahoma" pitchFamily="34" charset="0"/>
                </a:rPr>
                <a:t>90</a:t>
              </a:r>
              <a:r>
                <a:rPr lang="en-GB" altLang="en-US" baseline="30000">
                  <a:effectLst>
                    <a:outerShdw blurRad="38100" dist="38100" dir="2700000" algn="tl">
                      <a:srgbClr val="000000"/>
                    </a:outerShdw>
                  </a:effectLst>
                  <a:latin typeface="Tahoma" pitchFamily="34" charset="0"/>
                </a:rPr>
                <a:t>0</a:t>
              </a:r>
              <a:endParaRPr lang="en-GB" altLang="en-US">
                <a:effectLst>
                  <a:outerShdw blurRad="38100" dist="38100" dir="2700000" algn="tl">
                    <a:srgbClr val="000000"/>
                  </a:outerShdw>
                </a:effectLst>
                <a:latin typeface="Tahoma" pitchFamily="34" charset="0"/>
              </a:endParaRPr>
            </a:p>
          </p:txBody>
        </p:sp>
      </p:grpSp>
      <p:grpSp>
        <p:nvGrpSpPr>
          <p:cNvPr id="18439" name="Group 259">
            <a:extLst>
              <a:ext uri="{FF2B5EF4-FFF2-40B4-BE49-F238E27FC236}">
                <a16:creationId xmlns:a16="http://schemas.microsoft.com/office/drawing/2014/main" id="{D8B0F1DA-272C-48E3-A637-525DD7B2B6BA}"/>
              </a:ext>
            </a:extLst>
          </p:cNvPr>
          <p:cNvGrpSpPr>
            <a:grpSpLocks/>
          </p:cNvGrpSpPr>
          <p:nvPr/>
        </p:nvGrpSpPr>
        <p:grpSpPr bwMode="auto">
          <a:xfrm>
            <a:off x="3416300" y="981075"/>
            <a:ext cx="1917700" cy="3013075"/>
            <a:chOff x="2152" y="618"/>
            <a:chExt cx="1208" cy="1898"/>
          </a:xfrm>
        </p:grpSpPr>
        <p:grpSp>
          <p:nvGrpSpPr>
            <p:cNvPr id="19464" name="Group 260">
              <a:extLst>
                <a:ext uri="{FF2B5EF4-FFF2-40B4-BE49-F238E27FC236}">
                  <a16:creationId xmlns:a16="http://schemas.microsoft.com/office/drawing/2014/main" id="{455EC6B7-2DF8-4A02-ABA8-8D62DF97C192}"/>
                </a:ext>
              </a:extLst>
            </p:cNvPr>
            <p:cNvGrpSpPr>
              <a:grpSpLocks/>
            </p:cNvGrpSpPr>
            <p:nvPr/>
          </p:nvGrpSpPr>
          <p:grpSpPr bwMode="auto">
            <a:xfrm>
              <a:off x="2152" y="956"/>
              <a:ext cx="1208" cy="1560"/>
              <a:chOff x="1852" y="774"/>
              <a:chExt cx="1208" cy="1560"/>
            </a:xfrm>
          </p:grpSpPr>
          <p:grpSp>
            <p:nvGrpSpPr>
              <p:cNvPr id="19466" name="Group 261">
                <a:extLst>
                  <a:ext uri="{FF2B5EF4-FFF2-40B4-BE49-F238E27FC236}">
                    <a16:creationId xmlns:a16="http://schemas.microsoft.com/office/drawing/2014/main" id="{2B23DBEF-2A26-403D-A3C2-C1739CBD8979}"/>
                  </a:ext>
                </a:extLst>
              </p:cNvPr>
              <p:cNvGrpSpPr>
                <a:grpSpLocks/>
              </p:cNvGrpSpPr>
              <p:nvPr/>
            </p:nvGrpSpPr>
            <p:grpSpPr bwMode="auto">
              <a:xfrm>
                <a:off x="2038" y="774"/>
                <a:ext cx="910" cy="1312"/>
                <a:chOff x="2038" y="774"/>
                <a:chExt cx="910" cy="1312"/>
              </a:xfrm>
            </p:grpSpPr>
            <p:grpSp>
              <p:nvGrpSpPr>
                <p:cNvPr id="19470" name="Group 262">
                  <a:extLst>
                    <a:ext uri="{FF2B5EF4-FFF2-40B4-BE49-F238E27FC236}">
                      <a16:creationId xmlns:a16="http://schemas.microsoft.com/office/drawing/2014/main" id="{5268CAE6-E8E8-44DC-9899-DF5D8E319C6B}"/>
                    </a:ext>
                  </a:extLst>
                </p:cNvPr>
                <p:cNvGrpSpPr>
                  <a:grpSpLocks/>
                </p:cNvGrpSpPr>
                <p:nvPr/>
              </p:nvGrpSpPr>
              <p:grpSpPr bwMode="auto">
                <a:xfrm>
                  <a:off x="2140" y="1012"/>
                  <a:ext cx="78" cy="204"/>
                  <a:chOff x="2681" y="780"/>
                  <a:chExt cx="61" cy="139"/>
                </a:xfrm>
              </p:grpSpPr>
              <p:sp>
                <p:nvSpPr>
                  <p:cNvPr id="19558" name="Freeform 263">
                    <a:extLst>
                      <a:ext uri="{FF2B5EF4-FFF2-40B4-BE49-F238E27FC236}">
                        <a16:creationId xmlns:a16="http://schemas.microsoft.com/office/drawing/2014/main" id="{70CE7ECA-531E-4440-B1A3-0D236712F869}"/>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rgbClr val="FFFF00"/>
                      </a:gs>
                      <a:gs pos="100000">
                        <a:srgbClr val="FF9933"/>
                      </a:gs>
                    </a:gsLst>
                    <a:path path="rect">
                      <a:fillToRect l="50000" t="50000" r="50000" b="50000"/>
                    </a:path>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59" name="Freeform 264">
                    <a:extLst>
                      <a:ext uri="{FF2B5EF4-FFF2-40B4-BE49-F238E27FC236}">
                        <a16:creationId xmlns:a16="http://schemas.microsoft.com/office/drawing/2014/main" id="{20BBB43B-FE02-4C58-BCC8-69B2DD0C2C9B}"/>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solidFill>
                    <a:srgbClr val="800000"/>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60" name="Freeform 265">
                    <a:extLst>
                      <a:ext uri="{FF2B5EF4-FFF2-40B4-BE49-F238E27FC236}">
                        <a16:creationId xmlns:a16="http://schemas.microsoft.com/office/drawing/2014/main" id="{90825E7B-AC07-4A5A-B5E4-42980224FBE7}"/>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solidFill>
                    <a:srgbClr val="800000"/>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471" name="Group 266">
                  <a:extLst>
                    <a:ext uri="{FF2B5EF4-FFF2-40B4-BE49-F238E27FC236}">
                      <a16:creationId xmlns:a16="http://schemas.microsoft.com/office/drawing/2014/main" id="{F3D25AFA-A997-47D5-8310-E8F2678839FF}"/>
                    </a:ext>
                  </a:extLst>
                </p:cNvPr>
                <p:cNvGrpSpPr>
                  <a:grpSpLocks/>
                </p:cNvGrpSpPr>
                <p:nvPr/>
              </p:nvGrpSpPr>
              <p:grpSpPr bwMode="auto">
                <a:xfrm>
                  <a:off x="2189" y="774"/>
                  <a:ext cx="459" cy="257"/>
                  <a:chOff x="2189" y="774"/>
                  <a:chExt cx="459" cy="257"/>
                </a:xfrm>
              </p:grpSpPr>
              <p:grpSp>
                <p:nvGrpSpPr>
                  <p:cNvPr id="19546" name="Group 267">
                    <a:extLst>
                      <a:ext uri="{FF2B5EF4-FFF2-40B4-BE49-F238E27FC236}">
                        <a16:creationId xmlns:a16="http://schemas.microsoft.com/office/drawing/2014/main" id="{19877D73-16A9-4150-B70F-6CB55DCB6BD3}"/>
                      </a:ext>
                    </a:extLst>
                  </p:cNvPr>
                  <p:cNvGrpSpPr>
                    <a:grpSpLocks/>
                  </p:cNvGrpSpPr>
                  <p:nvPr/>
                </p:nvGrpSpPr>
                <p:grpSpPr bwMode="auto">
                  <a:xfrm rot="2028084">
                    <a:off x="2189" y="828"/>
                    <a:ext cx="78" cy="203"/>
                    <a:chOff x="2681" y="780"/>
                    <a:chExt cx="61" cy="139"/>
                  </a:xfrm>
                </p:grpSpPr>
                <p:sp>
                  <p:nvSpPr>
                    <p:cNvPr id="19555" name="Freeform 268">
                      <a:extLst>
                        <a:ext uri="{FF2B5EF4-FFF2-40B4-BE49-F238E27FC236}">
                          <a16:creationId xmlns:a16="http://schemas.microsoft.com/office/drawing/2014/main" id="{9D020F0B-F376-47C2-8A36-45977C97987E}"/>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56" name="Freeform 269">
                      <a:extLst>
                        <a:ext uri="{FF2B5EF4-FFF2-40B4-BE49-F238E27FC236}">
                          <a16:creationId xmlns:a16="http://schemas.microsoft.com/office/drawing/2014/main" id="{C4AFC0C2-6272-42A4-89CC-C4EE958E5020}"/>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57" name="Freeform 270">
                      <a:extLst>
                        <a:ext uri="{FF2B5EF4-FFF2-40B4-BE49-F238E27FC236}">
                          <a16:creationId xmlns:a16="http://schemas.microsoft.com/office/drawing/2014/main" id="{FEBC79AF-5256-4BFB-8A1A-C918FEAA506A}"/>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547" name="Group 271">
                    <a:extLst>
                      <a:ext uri="{FF2B5EF4-FFF2-40B4-BE49-F238E27FC236}">
                        <a16:creationId xmlns:a16="http://schemas.microsoft.com/office/drawing/2014/main" id="{2B48FA18-5CF0-4499-98A9-01FE985B165C}"/>
                      </a:ext>
                    </a:extLst>
                  </p:cNvPr>
                  <p:cNvGrpSpPr>
                    <a:grpSpLocks/>
                  </p:cNvGrpSpPr>
                  <p:nvPr/>
                </p:nvGrpSpPr>
                <p:grpSpPr bwMode="auto">
                  <a:xfrm rot="-3449783">
                    <a:off x="2514" y="754"/>
                    <a:ext cx="89" cy="179"/>
                    <a:chOff x="2681" y="780"/>
                    <a:chExt cx="61" cy="139"/>
                  </a:xfrm>
                </p:grpSpPr>
                <p:sp>
                  <p:nvSpPr>
                    <p:cNvPr id="19552" name="Freeform 272">
                      <a:extLst>
                        <a:ext uri="{FF2B5EF4-FFF2-40B4-BE49-F238E27FC236}">
                          <a16:creationId xmlns:a16="http://schemas.microsoft.com/office/drawing/2014/main" id="{4D5008E9-5428-49EB-8D6C-37D847BAA785}"/>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53" name="Freeform 273">
                      <a:extLst>
                        <a:ext uri="{FF2B5EF4-FFF2-40B4-BE49-F238E27FC236}">
                          <a16:creationId xmlns:a16="http://schemas.microsoft.com/office/drawing/2014/main" id="{F6AF4AD2-317F-4697-9B62-7773E7FB2C95}"/>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54" name="Freeform 274">
                      <a:extLst>
                        <a:ext uri="{FF2B5EF4-FFF2-40B4-BE49-F238E27FC236}">
                          <a16:creationId xmlns:a16="http://schemas.microsoft.com/office/drawing/2014/main" id="{87837C7B-B11F-4380-ABB8-DF2BD5F275D4}"/>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548" name="Group 275">
                    <a:extLst>
                      <a:ext uri="{FF2B5EF4-FFF2-40B4-BE49-F238E27FC236}">
                        <a16:creationId xmlns:a16="http://schemas.microsoft.com/office/drawing/2014/main" id="{7D2559AE-9B6A-4B5F-BEB6-F1F875566D66}"/>
                      </a:ext>
                    </a:extLst>
                  </p:cNvPr>
                  <p:cNvGrpSpPr>
                    <a:grpSpLocks/>
                  </p:cNvGrpSpPr>
                  <p:nvPr/>
                </p:nvGrpSpPr>
                <p:grpSpPr bwMode="auto">
                  <a:xfrm rot="4635190">
                    <a:off x="2333" y="729"/>
                    <a:ext cx="89" cy="179"/>
                    <a:chOff x="2681" y="780"/>
                    <a:chExt cx="61" cy="139"/>
                  </a:xfrm>
                </p:grpSpPr>
                <p:sp>
                  <p:nvSpPr>
                    <p:cNvPr id="19549" name="Freeform 276">
                      <a:extLst>
                        <a:ext uri="{FF2B5EF4-FFF2-40B4-BE49-F238E27FC236}">
                          <a16:creationId xmlns:a16="http://schemas.microsoft.com/office/drawing/2014/main" id="{A83CBB30-EC18-482D-9F6A-3C8408E4F57E}"/>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50" name="Freeform 277">
                      <a:extLst>
                        <a:ext uri="{FF2B5EF4-FFF2-40B4-BE49-F238E27FC236}">
                          <a16:creationId xmlns:a16="http://schemas.microsoft.com/office/drawing/2014/main" id="{E2012D4A-0731-4DE6-AB38-7B2A21D4500F}"/>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51" name="Freeform 278">
                      <a:extLst>
                        <a:ext uri="{FF2B5EF4-FFF2-40B4-BE49-F238E27FC236}">
                          <a16:creationId xmlns:a16="http://schemas.microsoft.com/office/drawing/2014/main" id="{CDBA8B8D-FDDE-4496-80F6-3D612BC0FC50}"/>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472" name="Group 279">
                  <a:extLst>
                    <a:ext uri="{FF2B5EF4-FFF2-40B4-BE49-F238E27FC236}">
                      <a16:creationId xmlns:a16="http://schemas.microsoft.com/office/drawing/2014/main" id="{EDB48E38-350A-4A39-A03E-8545A8823AB7}"/>
                    </a:ext>
                  </a:extLst>
                </p:cNvPr>
                <p:cNvGrpSpPr>
                  <a:grpSpLocks/>
                </p:cNvGrpSpPr>
                <p:nvPr/>
              </p:nvGrpSpPr>
              <p:grpSpPr bwMode="auto">
                <a:xfrm>
                  <a:off x="2136" y="1208"/>
                  <a:ext cx="106" cy="208"/>
                  <a:chOff x="2691" y="775"/>
                  <a:chExt cx="82" cy="142"/>
                </a:xfrm>
              </p:grpSpPr>
              <p:grpSp>
                <p:nvGrpSpPr>
                  <p:cNvPr id="19538" name="Group 280">
                    <a:extLst>
                      <a:ext uri="{FF2B5EF4-FFF2-40B4-BE49-F238E27FC236}">
                        <a16:creationId xmlns:a16="http://schemas.microsoft.com/office/drawing/2014/main" id="{F4465B61-C695-423A-A10E-35CB4C98CCB6}"/>
                      </a:ext>
                    </a:extLst>
                  </p:cNvPr>
                  <p:cNvGrpSpPr>
                    <a:grpSpLocks/>
                  </p:cNvGrpSpPr>
                  <p:nvPr/>
                </p:nvGrpSpPr>
                <p:grpSpPr bwMode="auto">
                  <a:xfrm>
                    <a:off x="2712" y="775"/>
                    <a:ext cx="61" cy="139"/>
                    <a:chOff x="2681" y="780"/>
                    <a:chExt cx="61" cy="139"/>
                  </a:xfrm>
                </p:grpSpPr>
                <p:sp>
                  <p:nvSpPr>
                    <p:cNvPr id="19543" name="Freeform 281">
                      <a:extLst>
                        <a:ext uri="{FF2B5EF4-FFF2-40B4-BE49-F238E27FC236}">
                          <a16:creationId xmlns:a16="http://schemas.microsoft.com/office/drawing/2014/main" id="{A1D5F692-3BC3-451D-B9A6-52E878AA18E4}"/>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44" name="Freeform 282">
                      <a:extLst>
                        <a:ext uri="{FF2B5EF4-FFF2-40B4-BE49-F238E27FC236}">
                          <a16:creationId xmlns:a16="http://schemas.microsoft.com/office/drawing/2014/main" id="{28ADC3F9-9B60-4CAC-A995-802A9C2E0078}"/>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45" name="Freeform 283">
                      <a:extLst>
                        <a:ext uri="{FF2B5EF4-FFF2-40B4-BE49-F238E27FC236}">
                          <a16:creationId xmlns:a16="http://schemas.microsoft.com/office/drawing/2014/main" id="{C5AD9AF6-E486-43F0-9665-8E0F842CA272}"/>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539" name="Group 284">
                    <a:extLst>
                      <a:ext uri="{FF2B5EF4-FFF2-40B4-BE49-F238E27FC236}">
                        <a16:creationId xmlns:a16="http://schemas.microsoft.com/office/drawing/2014/main" id="{F7534A70-E43C-48D2-AE70-CD1AAA483F00}"/>
                      </a:ext>
                    </a:extLst>
                  </p:cNvPr>
                  <p:cNvGrpSpPr>
                    <a:grpSpLocks/>
                  </p:cNvGrpSpPr>
                  <p:nvPr/>
                </p:nvGrpSpPr>
                <p:grpSpPr bwMode="auto">
                  <a:xfrm>
                    <a:off x="2691" y="778"/>
                    <a:ext cx="61" cy="139"/>
                    <a:chOff x="2681" y="780"/>
                    <a:chExt cx="61" cy="139"/>
                  </a:xfrm>
                </p:grpSpPr>
                <p:sp>
                  <p:nvSpPr>
                    <p:cNvPr id="19540" name="Freeform 285">
                      <a:extLst>
                        <a:ext uri="{FF2B5EF4-FFF2-40B4-BE49-F238E27FC236}">
                          <a16:creationId xmlns:a16="http://schemas.microsoft.com/office/drawing/2014/main" id="{E13357A7-CFDC-4262-A396-3C93799C305B}"/>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41" name="Freeform 286">
                      <a:extLst>
                        <a:ext uri="{FF2B5EF4-FFF2-40B4-BE49-F238E27FC236}">
                          <a16:creationId xmlns:a16="http://schemas.microsoft.com/office/drawing/2014/main" id="{A81206A2-6825-410E-8E89-1A076E664C2F}"/>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42" name="Freeform 287">
                      <a:extLst>
                        <a:ext uri="{FF2B5EF4-FFF2-40B4-BE49-F238E27FC236}">
                          <a16:creationId xmlns:a16="http://schemas.microsoft.com/office/drawing/2014/main" id="{F58E365D-D0D5-45BE-B4EB-A40B4CF74A71}"/>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473" name="Group 288">
                  <a:extLst>
                    <a:ext uri="{FF2B5EF4-FFF2-40B4-BE49-F238E27FC236}">
                      <a16:creationId xmlns:a16="http://schemas.microsoft.com/office/drawing/2014/main" id="{3F60C54E-E409-4BD8-A982-485F47855E1B}"/>
                    </a:ext>
                  </a:extLst>
                </p:cNvPr>
                <p:cNvGrpSpPr>
                  <a:grpSpLocks/>
                </p:cNvGrpSpPr>
                <p:nvPr/>
              </p:nvGrpSpPr>
              <p:grpSpPr bwMode="auto">
                <a:xfrm>
                  <a:off x="2109" y="1299"/>
                  <a:ext cx="677" cy="787"/>
                  <a:chOff x="2109" y="1299"/>
                  <a:chExt cx="677" cy="787"/>
                </a:xfrm>
              </p:grpSpPr>
              <p:grpSp>
                <p:nvGrpSpPr>
                  <p:cNvPr id="19495" name="Group 289">
                    <a:extLst>
                      <a:ext uri="{FF2B5EF4-FFF2-40B4-BE49-F238E27FC236}">
                        <a16:creationId xmlns:a16="http://schemas.microsoft.com/office/drawing/2014/main" id="{61CF01F7-6F54-44F4-984A-84C85B5E7733}"/>
                      </a:ext>
                    </a:extLst>
                  </p:cNvPr>
                  <p:cNvGrpSpPr>
                    <a:grpSpLocks/>
                  </p:cNvGrpSpPr>
                  <p:nvPr/>
                </p:nvGrpSpPr>
                <p:grpSpPr bwMode="auto">
                  <a:xfrm>
                    <a:off x="2136" y="1410"/>
                    <a:ext cx="106" cy="208"/>
                    <a:chOff x="2691" y="775"/>
                    <a:chExt cx="82" cy="142"/>
                  </a:xfrm>
                </p:grpSpPr>
                <p:grpSp>
                  <p:nvGrpSpPr>
                    <p:cNvPr id="19530" name="Group 290">
                      <a:extLst>
                        <a:ext uri="{FF2B5EF4-FFF2-40B4-BE49-F238E27FC236}">
                          <a16:creationId xmlns:a16="http://schemas.microsoft.com/office/drawing/2014/main" id="{9118B249-806B-46FC-8D28-B9BC48E9283F}"/>
                        </a:ext>
                      </a:extLst>
                    </p:cNvPr>
                    <p:cNvGrpSpPr>
                      <a:grpSpLocks/>
                    </p:cNvGrpSpPr>
                    <p:nvPr/>
                  </p:nvGrpSpPr>
                  <p:grpSpPr bwMode="auto">
                    <a:xfrm>
                      <a:off x="2712" y="775"/>
                      <a:ext cx="61" cy="139"/>
                      <a:chOff x="2681" y="780"/>
                      <a:chExt cx="61" cy="139"/>
                    </a:xfrm>
                  </p:grpSpPr>
                  <p:sp>
                    <p:nvSpPr>
                      <p:cNvPr id="19535" name="Freeform 291">
                        <a:extLst>
                          <a:ext uri="{FF2B5EF4-FFF2-40B4-BE49-F238E27FC236}">
                            <a16:creationId xmlns:a16="http://schemas.microsoft.com/office/drawing/2014/main" id="{0EA238CE-D43B-4EC1-AACC-6DC478920D18}"/>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36" name="Freeform 292">
                        <a:extLst>
                          <a:ext uri="{FF2B5EF4-FFF2-40B4-BE49-F238E27FC236}">
                            <a16:creationId xmlns:a16="http://schemas.microsoft.com/office/drawing/2014/main" id="{3E88CC3E-2B11-4836-BE7F-7167FF53A6CC}"/>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37" name="Freeform 293">
                        <a:extLst>
                          <a:ext uri="{FF2B5EF4-FFF2-40B4-BE49-F238E27FC236}">
                            <a16:creationId xmlns:a16="http://schemas.microsoft.com/office/drawing/2014/main" id="{B1BF70DE-CEE5-4A74-9F11-857E008FDCD9}"/>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531" name="Group 294">
                      <a:extLst>
                        <a:ext uri="{FF2B5EF4-FFF2-40B4-BE49-F238E27FC236}">
                          <a16:creationId xmlns:a16="http://schemas.microsoft.com/office/drawing/2014/main" id="{9A3FC08B-D286-4FD5-A789-7B01C1BF7AE5}"/>
                        </a:ext>
                      </a:extLst>
                    </p:cNvPr>
                    <p:cNvGrpSpPr>
                      <a:grpSpLocks/>
                    </p:cNvGrpSpPr>
                    <p:nvPr/>
                  </p:nvGrpSpPr>
                  <p:grpSpPr bwMode="auto">
                    <a:xfrm>
                      <a:off x="2691" y="778"/>
                      <a:ext cx="61" cy="139"/>
                      <a:chOff x="2681" y="780"/>
                      <a:chExt cx="61" cy="139"/>
                    </a:xfrm>
                  </p:grpSpPr>
                  <p:sp>
                    <p:nvSpPr>
                      <p:cNvPr id="19532" name="Freeform 295">
                        <a:extLst>
                          <a:ext uri="{FF2B5EF4-FFF2-40B4-BE49-F238E27FC236}">
                            <a16:creationId xmlns:a16="http://schemas.microsoft.com/office/drawing/2014/main" id="{E099B552-DD7A-4B99-A087-184A9B8578E7}"/>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33" name="Freeform 296">
                        <a:extLst>
                          <a:ext uri="{FF2B5EF4-FFF2-40B4-BE49-F238E27FC236}">
                            <a16:creationId xmlns:a16="http://schemas.microsoft.com/office/drawing/2014/main" id="{2765DEE3-09BC-4D2E-A6CE-D9BC21406D9A}"/>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34" name="Freeform 297">
                        <a:extLst>
                          <a:ext uri="{FF2B5EF4-FFF2-40B4-BE49-F238E27FC236}">
                            <a16:creationId xmlns:a16="http://schemas.microsoft.com/office/drawing/2014/main" id="{B0DFB329-C5AC-4E53-8FBF-356F1DEBCA6B}"/>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496" name="Group 298">
                    <a:extLst>
                      <a:ext uri="{FF2B5EF4-FFF2-40B4-BE49-F238E27FC236}">
                        <a16:creationId xmlns:a16="http://schemas.microsoft.com/office/drawing/2014/main" id="{DE69E78F-2CCB-4812-9211-4C683FB61D6A}"/>
                      </a:ext>
                    </a:extLst>
                  </p:cNvPr>
                  <p:cNvGrpSpPr>
                    <a:grpSpLocks/>
                  </p:cNvGrpSpPr>
                  <p:nvPr/>
                </p:nvGrpSpPr>
                <p:grpSpPr bwMode="auto">
                  <a:xfrm>
                    <a:off x="2658" y="1299"/>
                    <a:ext cx="106" cy="208"/>
                    <a:chOff x="2691" y="775"/>
                    <a:chExt cx="82" cy="142"/>
                  </a:xfrm>
                </p:grpSpPr>
                <p:grpSp>
                  <p:nvGrpSpPr>
                    <p:cNvPr id="19522" name="Group 299">
                      <a:extLst>
                        <a:ext uri="{FF2B5EF4-FFF2-40B4-BE49-F238E27FC236}">
                          <a16:creationId xmlns:a16="http://schemas.microsoft.com/office/drawing/2014/main" id="{18DDE072-ED8E-40AE-943F-67AB33E370CE}"/>
                        </a:ext>
                      </a:extLst>
                    </p:cNvPr>
                    <p:cNvGrpSpPr>
                      <a:grpSpLocks/>
                    </p:cNvGrpSpPr>
                    <p:nvPr/>
                  </p:nvGrpSpPr>
                  <p:grpSpPr bwMode="auto">
                    <a:xfrm>
                      <a:off x="2712" y="775"/>
                      <a:ext cx="61" cy="139"/>
                      <a:chOff x="2681" y="780"/>
                      <a:chExt cx="61" cy="139"/>
                    </a:xfrm>
                  </p:grpSpPr>
                  <p:sp>
                    <p:nvSpPr>
                      <p:cNvPr id="19527" name="Freeform 300">
                        <a:extLst>
                          <a:ext uri="{FF2B5EF4-FFF2-40B4-BE49-F238E27FC236}">
                            <a16:creationId xmlns:a16="http://schemas.microsoft.com/office/drawing/2014/main" id="{18E360A1-AAFB-4B6B-AEF6-95212B521A26}"/>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28" name="Freeform 301">
                        <a:extLst>
                          <a:ext uri="{FF2B5EF4-FFF2-40B4-BE49-F238E27FC236}">
                            <a16:creationId xmlns:a16="http://schemas.microsoft.com/office/drawing/2014/main" id="{C8408178-EAF7-49C1-BCAA-EAAADFFAFD93}"/>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29" name="Freeform 302">
                        <a:extLst>
                          <a:ext uri="{FF2B5EF4-FFF2-40B4-BE49-F238E27FC236}">
                            <a16:creationId xmlns:a16="http://schemas.microsoft.com/office/drawing/2014/main" id="{3E12D3A1-7F8B-4224-8AA3-14B452DC808D}"/>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523" name="Group 303">
                      <a:extLst>
                        <a:ext uri="{FF2B5EF4-FFF2-40B4-BE49-F238E27FC236}">
                          <a16:creationId xmlns:a16="http://schemas.microsoft.com/office/drawing/2014/main" id="{C91FDED8-74CF-4A87-AF19-04C27F9D0A12}"/>
                        </a:ext>
                      </a:extLst>
                    </p:cNvPr>
                    <p:cNvGrpSpPr>
                      <a:grpSpLocks/>
                    </p:cNvGrpSpPr>
                    <p:nvPr/>
                  </p:nvGrpSpPr>
                  <p:grpSpPr bwMode="auto">
                    <a:xfrm>
                      <a:off x="2691" y="778"/>
                      <a:ext cx="61" cy="139"/>
                      <a:chOff x="2681" y="780"/>
                      <a:chExt cx="61" cy="139"/>
                    </a:xfrm>
                  </p:grpSpPr>
                  <p:sp>
                    <p:nvSpPr>
                      <p:cNvPr id="19524" name="Freeform 304">
                        <a:extLst>
                          <a:ext uri="{FF2B5EF4-FFF2-40B4-BE49-F238E27FC236}">
                            <a16:creationId xmlns:a16="http://schemas.microsoft.com/office/drawing/2014/main" id="{3D00E22E-82D2-4BAB-8BC3-25F0160361F7}"/>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25" name="Freeform 305">
                        <a:extLst>
                          <a:ext uri="{FF2B5EF4-FFF2-40B4-BE49-F238E27FC236}">
                            <a16:creationId xmlns:a16="http://schemas.microsoft.com/office/drawing/2014/main" id="{70A48914-9C9A-4780-96B0-D0639B0100A5}"/>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26" name="Freeform 306">
                        <a:extLst>
                          <a:ext uri="{FF2B5EF4-FFF2-40B4-BE49-F238E27FC236}">
                            <a16:creationId xmlns:a16="http://schemas.microsoft.com/office/drawing/2014/main" id="{7FC6FF79-C1A8-4919-82DB-B7247A3F6911}"/>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497" name="Group 307">
                    <a:extLst>
                      <a:ext uri="{FF2B5EF4-FFF2-40B4-BE49-F238E27FC236}">
                        <a16:creationId xmlns:a16="http://schemas.microsoft.com/office/drawing/2014/main" id="{D70A898E-01D5-4F21-B259-28D53278C64E}"/>
                      </a:ext>
                    </a:extLst>
                  </p:cNvPr>
                  <p:cNvGrpSpPr>
                    <a:grpSpLocks/>
                  </p:cNvGrpSpPr>
                  <p:nvPr/>
                </p:nvGrpSpPr>
                <p:grpSpPr bwMode="auto">
                  <a:xfrm>
                    <a:off x="2662" y="1498"/>
                    <a:ext cx="106" cy="208"/>
                    <a:chOff x="2691" y="775"/>
                    <a:chExt cx="82" cy="142"/>
                  </a:xfrm>
                </p:grpSpPr>
                <p:grpSp>
                  <p:nvGrpSpPr>
                    <p:cNvPr id="19514" name="Group 308">
                      <a:extLst>
                        <a:ext uri="{FF2B5EF4-FFF2-40B4-BE49-F238E27FC236}">
                          <a16:creationId xmlns:a16="http://schemas.microsoft.com/office/drawing/2014/main" id="{6F643729-0E94-4D49-BFDE-C0AE579FFA45}"/>
                        </a:ext>
                      </a:extLst>
                    </p:cNvPr>
                    <p:cNvGrpSpPr>
                      <a:grpSpLocks/>
                    </p:cNvGrpSpPr>
                    <p:nvPr/>
                  </p:nvGrpSpPr>
                  <p:grpSpPr bwMode="auto">
                    <a:xfrm>
                      <a:off x="2712" y="775"/>
                      <a:ext cx="61" cy="139"/>
                      <a:chOff x="2681" y="780"/>
                      <a:chExt cx="61" cy="139"/>
                    </a:xfrm>
                  </p:grpSpPr>
                  <p:sp>
                    <p:nvSpPr>
                      <p:cNvPr id="19519" name="Freeform 309">
                        <a:extLst>
                          <a:ext uri="{FF2B5EF4-FFF2-40B4-BE49-F238E27FC236}">
                            <a16:creationId xmlns:a16="http://schemas.microsoft.com/office/drawing/2014/main" id="{1F8660D0-3BFE-4196-A24F-6C5EDD96BC44}"/>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20" name="Freeform 310">
                        <a:extLst>
                          <a:ext uri="{FF2B5EF4-FFF2-40B4-BE49-F238E27FC236}">
                            <a16:creationId xmlns:a16="http://schemas.microsoft.com/office/drawing/2014/main" id="{4E756B66-2361-4950-8DFD-9EF5570EB52A}"/>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21" name="Freeform 311">
                        <a:extLst>
                          <a:ext uri="{FF2B5EF4-FFF2-40B4-BE49-F238E27FC236}">
                            <a16:creationId xmlns:a16="http://schemas.microsoft.com/office/drawing/2014/main" id="{CD40A8E4-8A22-4D35-8C16-288C3D4FFDBD}"/>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515" name="Group 312">
                      <a:extLst>
                        <a:ext uri="{FF2B5EF4-FFF2-40B4-BE49-F238E27FC236}">
                          <a16:creationId xmlns:a16="http://schemas.microsoft.com/office/drawing/2014/main" id="{C2E83FA6-5613-4A9E-8863-C3626CE89DC8}"/>
                        </a:ext>
                      </a:extLst>
                    </p:cNvPr>
                    <p:cNvGrpSpPr>
                      <a:grpSpLocks/>
                    </p:cNvGrpSpPr>
                    <p:nvPr/>
                  </p:nvGrpSpPr>
                  <p:grpSpPr bwMode="auto">
                    <a:xfrm>
                      <a:off x="2691" y="778"/>
                      <a:ext cx="61" cy="139"/>
                      <a:chOff x="2681" y="780"/>
                      <a:chExt cx="61" cy="139"/>
                    </a:xfrm>
                  </p:grpSpPr>
                  <p:sp>
                    <p:nvSpPr>
                      <p:cNvPr id="19516" name="Freeform 313">
                        <a:extLst>
                          <a:ext uri="{FF2B5EF4-FFF2-40B4-BE49-F238E27FC236}">
                            <a16:creationId xmlns:a16="http://schemas.microsoft.com/office/drawing/2014/main" id="{6C05D417-1365-4029-B0ED-8856697E7E91}"/>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17" name="Freeform 314">
                        <a:extLst>
                          <a:ext uri="{FF2B5EF4-FFF2-40B4-BE49-F238E27FC236}">
                            <a16:creationId xmlns:a16="http://schemas.microsoft.com/office/drawing/2014/main" id="{9C2018E9-0FDE-4EB2-AD81-369F5388028B}"/>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18" name="Freeform 315">
                        <a:extLst>
                          <a:ext uri="{FF2B5EF4-FFF2-40B4-BE49-F238E27FC236}">
                            <a16:creationId xmlns:a16="http://schemas.microsoft.com/office/drawing/2014/main" id="{90FBE5A1-D653-46CE-86D0-97F53041A7B2}"/>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498" name="Group 316">
                    <a:extLst>
                      <a:ext uri="{FF2B5EF4-FFF2-40B4-BE49-F238E27FC236}">
                        <a16:creationId xmlns:a16="http://schemas.microsoft.com/office/drawing/2014/main" id="{C139F7CE-22F5-41CD-AA03-CC689BC8FD42}"/>
                      </a:ext>
                    </a:extLst>
                  </p:cNvPr>
                  <p:cNvGrpSpPr>
                    <a:grpSpLocks/>
                  </p:cNvGrpSpPr>
                  <p:nvPr/>
                </p:nvGrpSpPr>
                <p:grpSpPr bwMode="auto">
                  <a:xfrm>
                    <a:off x="2109" y="1554"/>
                    <a:ext cx="148" cy="460"/>
                    <a:chOff x="2332" y="1036"/>
                    <a:chExt cx="115" cy="315"/>
                  </a:xfrm>
                </p:grpSpPr>
                <p:sp>
                  <p:nvSpPr>
                    <p:cNvPr id="19511" name="AutoShape 317">
                      <a:extLst>
                        <a:ext uri="{FF2B5EF4-FFF2-40B4-BE49-F238E27FC236}">
                          <a16:creationId xmlns:a16="http://schemas.microsoft.com/office/drawing/2014/main" id="{B4492C15-9C37-4CE2-A5BE-7E8A2A91838C}"/>
                        </a:ext>
                      </a:extLst>
                    </p:cNvPr>
                    <p:cNvSpPr>
                      <a:spLocks noChangeArrowheads="1"/>
                    </p:cNvSpPr>
                    <p:nvPr/>
                  </p:nvSpPr>
                  <p:spPr bwMode="auto">
                    <a:xfrm>
                      <a:off x="2359" y="1036"/>
                      <a:ext cx="61" cy="268"/>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512" name="AutoShape 318">
                      <a:extLst>
                        <a:ext uri="{FF2B5EF4-FFF2-40B4-BE49-F238E27FC236}">
                          <a16:creationId xmlns:a16="http://schemas.microsoft.com/office/drawing/2014/main" id="{4BABA62C-B70B-405B-9BF2-37C937611582}"/>
                        </a:ext>
                      </a:extLst>
                    </p:cNvPr>
                    <p:cNvSpPr>
                      <a:spLocks noChangeArrowheads="1"/>
                    </p:cNvSpPr>
                    <p:nvPr/>
                  </p:nvSpPr>
                  <p:spPr bwMode="auto">
                    <a:xfrm>
                      <a:off x="2332" y="1300"/>
                      <a:ext cx="115" cy="49"/>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513" name="AutoShape 319">
                      <a:extLst>
                        <a:ext uri="{FF2B5EF4-FFF2-40B4-BE49-F238E27FC236}">
                          <a16:creationId xmlns:a16="http://schemas.microsoft.com/office/drawing/2014/main" id="{A08498CF-E7DC-45EC-A210-E37813B8AC94}"/>
                        </a:ext>
                      </a:extLst>
                    </p:cNvPr>
                    <p:cNvSpPr>
                      <a:spLocks noChangeArrowheads="1"/>
                    </p:cNvSpPr>
                    <p:nvPr/>
                  </p:nvSpPr>
                  <p:spPr bwMode="auto">
                    <a:xfrm>
                      <a:off x="2363" y="1296"/>
                      <a:ext cx="56" cy="55"/>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19499" name="Group 320">
                    <a:extLst>
                      <a:ext uri="{FF2B5EF4-FFF2-40B4-BE49-F238E27FC236}">
                        <a16:creationId xmlns:a16="http://schemas.microsoft.com/office/drawing/2014/main" id="{911F3CA8-141F-4795-AC3B-529A793EFD88}"/>
                      </a:ext>
                    </a:extLst>
                  </p:cNvPr>
                  <p:cNvGrpSpPr>
                    <a:grpSpLocks/>
                  </p:cNvGrpSpPr>
                  <p:nvPr/>
                </p:nvGrpSpPr>
                <p:grpSpPr bwMode="auto">
                  <a:xfrm>
                    <a:off x="2637" y="1625"/>
                    <a:ext cx="149" cy="461"/>
                    <a:chOff x="2332" y="1036"/>
                    <a:chExt cx="115" cy="315"/>
                  </a:xfrm>
                </p:grpSpPr>
                <p:sp>
                  <p:nvSpPr>
                    <p:cNvPr id="19508" name="AutoShape 321">
                      <a:extLst>
                        <a:ext uri="{FF2B5EF4-FFF2-40B4-BE49-F238E27FC236}">
                          <a16:creationId xmlns:a16="http://schemas.microsoft.com/office/drawing/2014/main" id="{5C6CB8E4-6360-4058-98A4-58A104A7D774}"/>
                        </a:ext>
                      </a:extLst>
                    </p:cNvPr>
                    <p:cNvSpPr>
                      <a:spLocks noChangeArrowheads="1"/>
                    </p:cNvSpPr>
                    <p:nvPr/>
                  </p:nvSpPr>
                  <p:spPr bwMode="auto">
                    <a:xfrm>
                      <a:off x="2359" y="1036"/>
                      <a:ext cx="61" cy="268"/>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509" name="AutoShape 322">
                      <a:extLst>
                        <a:ext uri="{FF2B5EF4-FFF2-40B4-BE49-F238E27FC236}">
                          <a16:creationId xmlns:a16="http://schemas.microsoft.com/office/drawing/2014/main" id="{3BE20E15-FBC4-48F1-B253-A65F0263E1D3}"/>
                        </a:ext>
                      </a:extLst>
                    </p:cNvPr>
                    <p:cNvSpPr>
                      <a:spLocks noChangeArrowheads="1"/>
                    </p:cNvSpPr>
                    <p:nvPr/>
                  </p:nvSpPr>
                  <p:spPr bwMode="auto">
                    <a:xfrm>
                      <a:off x="2332" y="1300"/>
                      <a:ext cx="115" cy="49"/>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510" name="AutoShape 323">
                      <a:extLst>
                        <a:ext uri="{FF2B5EF4-FFF2-40B4-BE49-F238E27FC236}">
                          <a16:creationId xmlns:a16="http://schemas.microsoft.com/office/drawing/2014/main" id="{BCF9EE8E-E5C6-49D6-AD38-5F8E4F4C5FEF}"/>
                        </a:ext>
                      </a:extLst>
                    </p:cNvPr>
                    <p:cNvSpPr>
                      <a:spLocks noChangeArrowheads="1"/>
                    </p:cNvSpPr>
                    <p:nvPr/>
                  </p:nvSpPr>
                  <p:spPr bwMode="auto">
                    <a:xfrm>
                      <a:off x="2363" y="1296"/>
                      <a:ext cx="56" cy="55"/>
                    </a:xfrm>
                    <a:prstGeom prst="roundRect">
                      <a:avLst>
                        <a:gd name="adj" fmla="val 16667"/>
                      </a:avLst>
                    </a:prstGeom>
                    <a:gradFill rotWithShape="0">
                      <a:gsLst>
                        <a:gs pos="0">
                          <a:schemeClr val="bg1"/>
                        </a:gs>
                        <a:gs pos="100000">
                          <a:schemeClr val="bg2"/>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grpSp>
                <p:nvGrpSpPr>
                  <p:cNvPr id="19500" name="Group 324">
                    <a:extLst>
                      <a:ext uri="{FF2B5EF4-FFF2-40B4-BE49-F238E27FC236}">
                        <a16:creationId xmlns:a16="http://schemas.microsoft.com/office/drawing/2014/main" id="{3324AD65-A80E-46BD-AA0E-8915C94271E5}"/>
                      </a:ext>
                    </a:extLst>
                  </p:cNvPr>
                  <p:cNvGrpSpPr>
                    <a:grpSpLocks/>
                  </p:cNvGrpSpPr>
                  <p:nvPr/>
                </p:nvGrpSpPr>
                <p:grpSpPr bwMode="auto">
                  <a:xfrm>
                    <a:off x="2663" y="1507"/>
                    <a:ext cx="79" cy="203"/>
                    <a:chOff x="2681" y="780"/>
                    <a:chExt cx="61" cy="139"/>
                  </a:xfrm>
                </p:grpSpPr>
                <p:sp>
                  <p:nvSpPr>
                    <p:cNvPr id="19505" name="Freeform 325">
                      <a:extLst>
                        <a:ext uri="{FF2B5EF4-FFF2-40B4-BE49-F238E27FC236}">
                          <a16:creationId xmlns:a16="http://schemas.microsoft.com/office/drawing/2014/main" id="{4E4D009A-52F2-40AF-8CF7-EE9F84AE624E}"/>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06" name="Freeform 326">
                      <a:extLst>
                        <a:ext uri="{FF2B5EF4-FFF2-40B4-BE49-F238E27FC236}">
                          <a16:creationId xmlns:a16="http://schemas.microsoft.com/office/drawing/2014/main" id="{01486DE8-0D93-4771-92AD-2B7D3D5A0850}"/>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07" name="Freeform 327">
                      <a:extLst>
                        <a:ext uri="{FF2B5EF4-FFF2-40B4-BE49-F238E27FC236}">
                          <a16:creationId xmlns:a16="http://schemas.microsoft.com/office/drawing/2014/main" id="{6424A92B-7AAA-43D3-988A-06A711A78AB5}"/>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501" name="Group 328">
                    <a:extLst>
                      <a:ext uri="{FF2B5EF4-FFF2-40B4-BE49-F238E27FC236}">
                        <a16:creationId xmlns:a16="http://schemas.microsoft.com/office/drawing/2014/main" id="{E84E851B-FFD2-4BD0-8B69-F82C1B3229AF}"/>
                      </a:ext>
                    </a:extLst>
                  </p:cNvPr>
                  <p:cNvGrpSpPr>
                    <a:grpSpLocks/>
                  </p:cNvGrpSpPr>
                  <p:nvPr/>
                </p:nvGrpSpPr>
                <p:grpSpPr bwMode="auto">
                  <a:xfrm>
                    <a:off x="2136" y="1416"/>
                    <a:ext cx="79" cy="203"/>
                    <a:chOff x="2681" y="780"/>
                    <a:chExt cx="61" cy="139"/>
                  </a:xfrm>
                </p:grpSpPr>
                <p:sp>
                  <p:nvSpPr>
                    <p:cNvPr id="19502" name="Freeform 329">
                      <a:extLst>
                        <a:ext uri="{FF2B5EF4-FFF2-40B4-BE49-F238E27FC236}">
                          <a16:creationId xmlns:a16="http://schemas.microsoft.com/office/drawing/2014/main" id="{7B9346CC-AA25-413A-988B-E0311280A385}"/>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03" name="Freeform 330">
                      <a:extLst>
                        <a:ext uri="{FF2B5EF4-FFF2-40B4-BE49-F238E27FC236}">
                          <a16:creationId xmlns:a16="http://schemas.microsoft.com/office/drawing/2014/main" id="{D7E065B2-3A92-455A-808A-F12A385E559B}"/>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504" name="Freeform 331">
                      <a:extLst>
                        <a:ext uri="{FF2B5EF4-FFF2-40B4-BE49-F238E27FC236}">
                          <a16:creationId xmlns:a16="http://schemas.microsoft.com/office/drawing/2014/main" id="{B3718FCA-2727-46EE-B518-18AB60484088}"/>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sp>
              <p:nvSpPr>
                <p:cNvPr id="19474" name="AutoShape 332">
                  <a:extLst>
                    <a:ext uri="{FF2B5EF4-FFF2-40B4-BE49-F238E27FC236}">
                      <a16:creationId xmlns:a16="http://schemas.microsoft.com/office/drawing/2014/main" id="{1A115287-7632-44A8-BFAE-A8D526491987}"/>
                    </a:ext>
                  </a:extLst>
                </p:cNvPr>
                <p:cNvSpPr>
                  <a:spLocks noChangeArrowheads="1"/>
                </p:cNvSpPr>
                <p:nvPr/>
              </p:nvSpPr>
              <p:spPr bwMode="auto">
                <a:xfrm rot="-5653428">
                  <a:off x="2406" y="640"/>
                  <a:ext cx="173" cy="910"/>
                </a:xfrm>
                <a:prstGeom prst="can">
                  <a:avLst>
                    <a:gd name="adj" fmla="val 131503"/>
                  </a:avLst>
                </a:prstGeom>
                <a:gradFill rotWithShape="0">
                  <a:gsLst>
                    <a:gs pos="0">
                      <a:srgbClr val="FFFF00"/>
                    </a:gs>
                    <a:gs pos="100000">
                      <a:srgbClr val="FFCC00"/>
                    </a:gs>
                  </a:gsLst>
                  <a:lin ang="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grpSp>
              <p:nvGrpSpPr>
                <p:cNvPr id="19475" name="Group 333">
                  <a:extLst>
                    <a:ext uri="{FF2B5EF4-FFF2-40B4-BE49-F238E27FC236}">
                      <a16:creationId xmlns:a16="http://schemas.microsoft.com/office/drawing/2014/main" id="{5A580AC0-483F-442B-B97B-334B55BFCAE3}"/>
                    </a:ext>
                  </a:extLst>
                </p:cNvPr>
                <p:cNvGrpSpPr>
                  <a:grpSpLocks/>
                </p:cNvGrpSpPr>
                <p:nvPr/>
              </p:nvGrpSpPr>
              <p:grpSpPr bwMode="auto">
                <a:xfrm>
                  <a:off x="2619" y="897"/>
                  <a:ext cx="137" cy="409"/>
                  <a:chOff x="2619" y="897"/>
                  <a:chExt cx="137" cy="409"/>
                </a:xfrm>
              </p:grpSpPr>
              <p:grpSp>
                <p:nvGrpSpPr>
                  <p:cNvPr id="19477" name="Group 334">
                    <a:extLst>
                      <a:ext uri="{FF2B5EF4-FFF2-40B4-BE49-F238E27FC236}">
                        <a16:creationId xmlns:a16="http://schemas.microsoft.com/office/drawing/2014/main" id="{226DEA26-A277-46E9-ADC1-043889F0C882}"/>
                      </a:ext>
                    </a:extLst>
                  </p:cNvPr>
                  <p:cNvGrpSpPr>
                    <a:grpSpLocks/>
                  </p:cNvGrpSpPr>
                  <p:nvPr/>
                </p:nvGrpSpPr>
                <p:grpSpPr bwMode="auto">
                  <a:xfrm rot="-722049">
                    <a:off x="2619" y="897"/>
                    <a:ext cx="106" cy="208"/>
                    <a:chOff x="2691" y="775"/>
                    <a:chExt cx="82" cy="142"/>
                  </a:xfrm>
                </p:grpSpPr>
                <p:grpSp>
                  <p:nvGrpSpPr>
                    <p:cNvPr id="19487" name="Group 335">
                      <a:extLst>
                        <a:ext uri="{FF2B5EF4-FFF2-40B4-BE49-F238E27FC236}">
                          <a16:creationId xmlns:a16="http://schemas.microsoft.com/office/drawing/2014/main" id="{EAD71B70-841B-4177-B7BC-B00FAC2A9306}"/>
                        </a:ext>
                      </a:extLst>
                    </p:cNvPr>
                    <p:cNvGrpSpPr>
                      <a:grpSpLocks/>
                    </p:cNvGrpSpPr>
                    <p:nvPr/>
                  </p:nvGrpSpPr>
                  <p:grpSpPr bwMode="auto">
                    <a:xfrm>
                      <a:off x="2712" y="775"/>
                      <a:ext cx="61" cy="139"/>
                      <a:chOff x="2681" y="780"/>
                      <a:chExt cx="61" cy="139"/>
                    </a:xfrm>
                  </p:grpSpPr>
                  <p:sp>
                    <p:nvSpPr>
                      <p:cNvPr id="19492" name="Freeform 336">
                        <a:extLst>
                          <a:ext uri="{FF2B5EF4-FFF2-40B4-BE49-F238E27FC236}">
                            <a16:creationId xmlns:a16="http://schemas.microsoft.com/office/drawing/2014/main" id="{9D05E2B6-4A7D-4BA9-A1C7-E3BC879F94C9}"/>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93" name="Freeform 337">
                        <a:extLst>
                          <a:ext uri="{FF2B5EF4-FFF2-40B4-BE49-F238E27FC236}">
                            <a16:creationId xmlns:a16="http://schemas.microsoft.com/office/drawing/2014/main" id="{2119362C-5900-475B-8A06-89837CF5F2D9}"/>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94" name="Freeform 338">
                        <a:extLst>
                          <a:ext uri="{FF2B5EF4-FFF2-40B4-BE49-F238E27FC236}">
                            <a16:creationId xmlns:a16="http://schemas.microsoft.com/office/drawing/2014/main" id="{03DB4628-4ECF-4A10-8002-98FFFD588BF8}"/>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488" name="Group 339">
                      <a:extLst>
                        <a:ext uri="{FF2B5EF4-FFF2-40B4-BE49-F238E27FC236}">
                          <a16:creationId xmlns:a16="http://schemas.microsoft.com/office/drawing/2014/main" id="{06CECD21-334F-49EE-B4D6-BAB51069C86B}"/>
                        </a:ext>
                      </a:extLst>
                    </p:cNvPr>
                    <p:cNvGrpSpPr>
                      <a:grpSpLocks/>
                    </p:cNvGrpSpPr>
                    <p:nvPr/>
                  </p:nvGrpSpPr>
                  <p:grpSpPr bwMode="auto">
                    <a:xfrm>
                      <a:off x="2691" y="778"/>
                      <a:ext cx="61" cy="139"/>
                      <a:chOff x="2681" y="780"/>
                      <a:chExt cx="61" cy="139"/>
                    </a:xfrm>
                  </p:grpSpPr>
                  <p:sp>
                    <p:nvSpPr>
                      <p:cNvPr id="19489" name="Freeform 340">
                        <a:extLst>
                          <a:ext uri="{FF2B5EF4-FFF2-40B4-BE49-F238E27FC236}">
                            <a16:creationId xmlns:a16="http://schemas.microsoft.com/office/drawing/2014/main" id="{B8AE183B-1944-4314-8D10-96BF72429A39}"/>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90" name="Freeform 341">
                        <a:extLst>
                          <a:ext uri="{FF2B5EF4-FFF2-40B4-BE49-F238E27FC236}">
                            <a16:creationId xmlns:a16="http://schemas.microsoft.com/office/drawing/2014/main" id="{2F5936A8-BB61-48A1-BB05-BCCF9B801E12}"/>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91" name="Freeform 342">
                        <a:extLst>
                          <a:ext uri="{FF2B5EF4-FFF2-40B4-BE49-F238E27FC236}">
                            <a16:creationId xmlns:a16="http://schemas.microsoft.com/office/drawing/2014/main" id="{E74593F6-AB8F-4491-A128-1CF97FBDD3E9}"/>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nvGrpSpPr>
                  <p:cNvPr id="19478" name="Group 343">
                    <a:extLst>
                      <a:ext uri="{FF2B5EF4-FFF2-40B4-BE49-F238E27FC236}">
                        <a16:creationId xmlns:a16="http://schemas.microsoft.com/office/drawing/2014/main" id="{D33D46BC-CE33-42CC-B62E-A6C2F29FD732}"/>
                      </a:ext>
                    </a:extLst>
                  </p:cNvPr>
                  <p:cNvGrpSpPr>
                    <a:grpSpLocks/>
                  </p:cNvGrpSpPr>
                  <p:nvPr/>
                </p:nvGrpSpPr>
                <p:grpSpPr bwMode="auto">
                  <a:xfrm>
                    <a:off x="2650" y="1099"/>
                    <a:ext cx="106" cy="207"/>
                    <a:chOff x="2691" y="775"/>
                    <a:chExt cx="82" cy="142"/>
                  </a:xfrm>
                </p:grpSpPr>
                <p:grpSp>
                  <p:nvGrpSpPr>
                    <p:cNvPr id="19479" name="Group 344">
                      <a:extLst>
                        <a:ext uri="{FF2B5EF4-FFF2-40B4-BE49-F238E27FC236}">
                          <a16:creationId xmlns:a16="http://schemas.microsoft.com/office/drawing/2014/main" id="{FEEEB967-5C4B-4804-B75E-5CB1B546AB9B}"/>
                        </a:ext>
                      </a:extLst>
                    </p:cNvPr>
                    <p:cNvGrpSpPr>
                      <a:grpSpLocks/>
                    </p:cNvGrpSpPr>
                    <p:nvPr/>
                  </p:nvGrpSpPr>
                  <p:grpSpPr bwMode="auto">
                    <a:xfrm>
                      <a:off x="2712" y="775"/>
                      <a:ext cx="61" cy="139"/>
                      <a:chOff x="2681" y="780"/>
                      <a:chExt cx="61" cy="139"/>
                    </a:xfrm>
                  </p:grpSpPr>
                  <p:sp>
                    <p:nvSpPr>
                      <p:cNvPr id="19484" name="Freeform 345">
                        <a:extLst>
                          <a:ext uri="{FF2B5EF4-FFF2-40B4-BE49-F238E27FC236}">
                            <a16:creationId xmlns:a16="http://schemas.microsoft.com/office/drawing/2014/main" id="{79C4F258-2F31-4DF6-A96E-5952B0820B38}"/>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85" name="Freeform 346">
                        <a:extLst>
                          <a:ext uri="{FF2B5EF4-FFF2-40B4-BE49-F238E27FC236}">
                            <a16:creationId xmlns:a16="http://schemas.microsoft.com/office/drawing/2014/main" id="{67256833-C83F-471F-9659-17D74AFAAF91}"/>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86" name="Freeform 347">
                        <a:extLst>
                          <a:ext uri="{FF2B5EF4-FFF2-40B4-BE49-F238E27FC236}">
                            <a16:creationId xmlns:a16="http://schemas.microsoft.com/office/drawing/2014/main" id="{4FE44428-CB0E-4D43-AA87-BE7E2BCDC75B}"/>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19480" name="Group 348">
                      <a:extLst>
                        <a:ext uri="{FF2B5EF4-FFF2-40B4-BE49-F238E27FC236}">
                          <a16:creationId xmlns:a16="http://schemas.microsoft.com/office/drawing/2014/main" id="{0719FDC8-5EC1-4C5C-A13D-6DC960E3AC8B}"/>
                        </a:ext>
                      </a:extLst>
                    </p:cNvPr>
                    <p:cNvGrpSpPr>
                      <a:grpSpLocks/>
                    </p:cNvGrpSpPr>
                    <p:nvPr/>
                  </p:nvGrpSpPr>
                  <p:grpSpPr bwMode="auto">
                    <a:xfrm>
                      <a:off x="2691" y="778"/>
                      <a:ext cx="61" cy="139"/>
                      <a:chOff x="2681" y="780"/>
                      <a:chExt cx="61" cy="139"/>
                    </a:xfrm>
                  </p:grpSpPr>
                  <p:sp>
                    <p:nvSpPr>
                      <p:cNvPr id="19481" name="Freeform 349">
                        <a:extLst>
                          <a:ext uri="{FF2B5EF4-FFF2-40B4-BE49-F238E27FC236}">
                            <a16:creationId xmlns:a16="http://schemas.microsoft.com/office/drawing/2014/main" id="{59164579-D05A-46EA-9A56-8D321A225C07}"/>
                          </a:ext>
                        </a:extLst>
                      </p:cNvPr>
                      <p:cNvSpPr>
                        <a:spLocks/>
                      </p:cNvSpPr>
                      <p:nvPr/>
                    </p:nvSpPr>
                    <p:spPr bwMode="auto">
                      <a:xfrm>
                        <a:off x="2681" y="780"/>
                        <a:ext cx="61" cy="139"/>
                      </a:xfrm>
                      <a:custGeom>
                        <a:avLst/>
                        <a:gdLst>
                          <a:gd name="T0" fmla="*/ 3 w 61"/>
                          <a:gd name="T1" fmla="*/ 44 h 139"/>
                          <a:gd name="T2" fmla="*/ 2 w 61"/>
                          <a:gd name="T3" fmla="*/ 28 h 139"/>
                          <a:gd name="T4" fmla="*/ 14 w 61"/>
                          <a:gd name="T5" fmla="*/ 4 h 139"/>
                          <a:gd name="T6" fmla="*/ 45 w 61"/>
                          <a:gd name="T7" fmla="*/ 4 h 139"/>
                          <a:gd name="T8" fmla="*/ 59 w 61"/>
                          <a:gd name="T9" fmla="*/ 19 h 139"/>
                          <a:gd name="T10" fmla="*/ 59 w 61"/>
                          <a:gd name="T11" fmla="*/ 46 h 139"/>
                          <a:gd name="T12" fmla="*/ 54 w 61"/>
                          <a:gd name="T13" fmla="*/ 58 h 139"/>
                          <a:gd name="T14" fmla="*/ 53 w 61"/>
                          <a:gd name="T15" fmla="*/ 77 h 139"/>
                          <a:gd name="T16" fmla="*/ 57 w 61"/>
                          <a:gd name="T17" fmla="*/ 94 h 139"/>
                          <a:gd name="T18" fmla="*/ 61 w 61"/>
                          <a:gd name="T19" fmla="*/ 110 h 139"/>
                          <a:gd name="T20" fmla="*/ 57 w 61"/>
                          <a:gd name="T21" fmla="*/ 125 h 139"/>
                          <a:gd name="T22" fmla="*/ 43 w 61"/>
                          <a:gd name="T23" fmla="*/ 136 h 139"/>
                          <a:gd name="T24" fmla="*/ 25 w 61"/>
                          <a:gd name="T25" fmla="*/ 138 h 139"/>
                          <a:gd name="T26" fmla="*/ 13 w 61"/>
                          <a:gd name="T27" fmla="*/ 132 h 139"/>
                          <a:gd name="T28" fmla="*/ 6 w 61"/>
                          <a:gd name="T29" fmla="*/ 124 h 139"/>
                          <a:gd name="T30" fmla="*/ 2 w 61"/>
                          <a:gd name="T31" fmla="*/ 101 h 139"/>
                          <a:gd name="T32" fmla="*/ 7 w 61"/>
                          <a:gd name="T33" fmla="*/ 85 h 139"/>
                          <a:gd name="T34" fmla="*/ 7 w 61"/>
                          <a:gd name="T35" fmla="*/ 61 h 139"/>
                          <a:gd name="T36" fmla="*/ 3 w 61"/>
                          <a:gd name="T37" fmla="*/ 44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39">
                            <a:moveTo>
                              <a:pt x="3" y="44"/>
                            </a:moveTo>
                            <a:cubicBezTo>
                              <a:pt x="2" y="39"/>
                              <a:pt x="0" y="35"/>
                              <a:pt x="2" y="28"/>
                            </a:cubicBezTo>
                            <a:cubicBezTo>
                              <a:pt x="4" y="21"/>
                              <a:pt x="7" y="8"/>
                              <a:pt x="14" y="4"/>
                            </a:cubicBezTo>
                            <a:cubicBezTo>
                              <a:pt x="21" y="0"/>
                              <a:pt x="38" y="2"/>
                              <a:pt x="45" y="4"/>
                            </a:cubicBezTo>
                            <a:cubicBezTo>
                              <a:pt x="52" y="6"/>
                              <a:pt x="57" y="12"/>
                              <a:pt x="59" y="19"/>
                            </a:cubicBezTo>
                            <a:cubicBezTo>
                              <a:pt x="61" y="26"/>
                              <a:pt x="60" y="40"/>
                              <a:pt x="59" y="46"/>
                            </a:cubicBezTo>
                            <a:cubicBezTo>
                              <a:pt x="58" y="52"/>
                              <a:pt x="55" y="53"/>
                              <a:pt x="54" y="58"/>
                            </a:cubicBezTo>
                            <a:cubicBezTo>
                              <a:pt x="53" y="63"/>
                              <a:pt x="53" y="71"/>
                              <a:pt x="53" y="77"/>
                            </a:cubicBezTo>
                            <a:cubicBezTo>
                              <a:pt x="53" y="83"/>
                              <a:pt x="56" y="89"/>
                              <a:pt x="57" y="94"/>
                            </a:cubicBezTo>
                            <a:cubicBezTo>
                              <a:pt x="58" y="99"/>
                              <a:pt x="61" y="105"/>
                              <a:pt x="61" y="110"/>
                            </a:cubicBezTo>
                            <a:cubicBezTo>
                              <a:pt x="61" y="115"/>
                              <a:pt x="60" y="121"/>
                              <a:pt x="57" y="125"/>
                            </a:cubicBezTo>
                            <a:cubicBezTo>
                              <a:pt x="54" y="129"/>
                              <a:pt x="48" y="134"/>
                              <a:pt x="43" y="136"/>
                            </a:cubicBezTo>
                            <a:cubicBezTo>
                              <a:pt x="38" y="138"/>
                              <a:pt x="30" y="139"/>
                              <a:pt x="25" y="138"/>
                            </a:cubicBezTo>
                            <a:cubicBezTo>
                              <a:pt x="20" y="137"/>
                              <a:pt x="16" y="134"/>
                              <a:pt x="13" y="132"/>
                            </a:cubicBezTo>
                            <a:cubicBezTo>
                              <a:pt x="10" y="130"/>
                              <a:pt x="8" y="129"/>
                              <a:pt x="6" y="124"/>
                            </a:cubicBezTo>
                            <a:cubicBezTo>
                              <a:pt x="4" y="119"/>
                              <a:pt x="2" y="107"/>
                              <a:pt x="2" y="101"/>
                            </a:cubicBezTo>
                            <a:cubicBezTo>
                              <a:pt x="2" y="95"/>
                              <a:pt x="6" y="92"/>
                              <a:pt x="7" y="85"/>
                            </a:cubicBezTo>
                            <a:cubicBezTo>
                              <a:pt x="8" y="78"/>
                              <a:pt x="8" y="68"/>
                              <a:pt x="7" y="61"/>
                            </a:cubicBezTo>
                            <a:cubicBezTo>
                              <a:pt x="6" y="54"/>
                              <a:pt x="4" y="48"/>
                              <a:pt x="3" y="44"/>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82" name="Freeform 350">
                        <a:extLst>
                          <a:ext uri="{FF2B5EF4-FFF2-40B4-BE49-F238E27FC236}">
                            <a16:creationId xmlns:a16="http://schemas.microsoft.com/office/drawing/2014/main" id="{2E01FE89-0C28-4572-94B5-6374C419221F}"/>
                          </a:ext>
                        </a:extLst>
                      </p:cNvPr>
                      <p:cNvSpPr>
                        <a:spLocks/>
                      </p:cNvSpPr>
                      <p:nvPr/>
                    </p:nvSpPr>
                    <p:spPr bwMode="auto">
                      <a:xfrm>
                        <a:off x="2704" y="802"/>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8 h 14"/>
                          <a:gd name="T12" fmla="*/ 3 w 15"/>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1"/>
                              <a:pt x="1" y="10"/>
                            </a:cubicBezTo>
                            <a:cubicBezTo>
                              <a:pt x="0" y="9"/>
                              <a:pt x="3" y="9"/>
                              <a:pt x="3" y="8"/>
                            </a:cubicBezTo>
                            <a:cubicBezTo>
                              <a:pt x="3" y="7"/>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83" name="Freeform 351">
                        <a:extLst>
                          <a:ext uri="{FF2B5EF4-FFF2-40B4-BE49-F238E27FC236}">
                            <a16:creationId xmlns:a16="http://schemas.microsoft.com/office/drawing/2014/main" id="{6152F14D-C4F3-4A80-969A-BD87AEB5FBF9}"/>
                          </a:ext>
                        </a:extLst>
                      </p:cNvPr>
                      <p:cNvSpPr>
                        <a:spLocks/>
                      </p:cNvSpPr>
                      <p:nvPr/>
                    </p:nvSpPr>
                    <p:spPr bwMode="auto">
                      <a:xfrm>
                        <a:off x="2705" y="881"/>
                        <a:ext cx="15" cy="14"/>
                      </a:xfrm>
                      <a:custGeom>
                        <a:avLst/>
                        <a:gdLst>
                          <a:gd name="T0" fmla="*/ 3 w 15"/>
                          <a:gd name="T1" fmla="*/ 1 h 14"/>
                          <a:gd name="T2" fmla="*/ 13 w 15"/>
                          <a:gd name="T3" fmla="*/ 2 h 14"/>
                          <a:gd name="T4" fmla="*/ 14 w 15"/>
                          <a:gd name="T5" fmla="*/ 10 h 14"/>
                          <a:gd name="T6" fmla="*/ 8 w 15"/>
                          <a:gd name="T7" fmla="*/ 14 h 14"/>
                          <a:gd name="T8" fmla="*/ 1 w 15"/>
                          <a:gd name="T9" fmla="*/ 10 h 14"/>
                          <a:gd name="T10" fmla="*/ 3 w 15"/>
                          <a:gd name="T11" fmla="*/ 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3" y="1"/>
                            </a:moveTo>
                            <a:cubicBezTo>
                              <a:pt x="5" y="0"/>
                              <a:pt x="11" y="1"/>
                              <a:pt x="13" y="2"/>
                            </a:cubicBezTo>
                            <a:cubicBezTo>
                              <a:pt x="15" y="3"/>
                              <a:pt x="15" y="8"/>
                              <a:pt x="14" y="10"/>
                            </a:cubicBezTo>
                            <a:cubicBezTo>
                              <a:pt x="13" y="12"/>
                              <a:pt x="10" y="14"/>
                              <a:pt x="8" y="14"/>
                            </a:cubicBezTo>
                            <a:cubicBezTo>
                              <a:pt x="6" y="14"/>
                              <a:pt x="2" y="12"/>
                              <a:pt x="1" y="10"/>
                            </a:cubicBezTo>
                            <a:cubicBezTo>
                              <a:pt x="0" y="8"/>
                              <a:pt x="1" y="2"/>
                              <a:pt x="3" y="1"/>
                            </a:cubicBezTo>
                            <a:close/>
                          </a:path>
                        </a:pathLst>
                      </a:custGeom>
                      <a:gradFill rotWithShape="0">
                        <a:gsLst>
                          <a:gs pos="0">
                            <a:schemeClr val="bg1"/>
                          </a:gs>
                          <a:gs pos="100000">
                            <a:schemeClr val="bg2"/>
                          </a:gs>
                        </a:gsLst>
                        <a:lin ang="5400000" scaled="1"/>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grpSp>
            <p:sp>
              <p:nvSpPr>
                <p:cNvPr id="19476" name="Freeform 352">
                  <a:extLst>
                    <a:ext uri="{FF2B5EF4-FFF2-40B4-BE49-F238E27FC236}">
                      <a16:creationId xmlns:a16="http://schemas.microsoft.com/office/drawing/2014/main" id="{E5B15ACC-275C-4CB1-A512-D714DC8E4908}"/>
                    </a:ext>
                  </a:extLst>
                </p:cNvPr>
                <p:cNvSpPr>
                  <a:spLocks/>
                </p:cNvSpPr>
                <p:nvPr/>
              </p:nvSpPr>
              <p:spPr bwMode="auto">
                <a:xfrm>
                  <a:off x="2209" y="830"/>
                  <a:ext cx="455" cy="595"/>
                </a:xfrm>
                <a:custGeom>
                  <a:avLst/>
                  <a:gdLst>
                    <a:gd name="T0" fmla="*/ 3949 w 353"/>
                    <a:gd name="T1" fmla="*/ 12290 h 407"/>
                    <a:gd name="T2" fmla="*/ 4826 w 353"/>
                    <a:gd name="T3" fmla="*/ 15343 h 407"/>
                    <a:gd name="T4" fmla="*/ 4779 w 353"/>
                    <a:gd name="T5" fmla="*/ 21005 h 407"/>
                    <a:gd name="T6" fmla="*/ 3985 w 353"/>
                    <a:gd name="T7" fmla="*/ 23449 h 407"/>
                    <a:gd name="T8" fmla="*/ 1143 w 353"/>
                    <a:gd name="T9" fmla="*/ 27224 h 407"/>
                    <a:gd name="T10" fmla="*/ 1536 w 353"/>
                    <a:gd name="T11" fmla="*/ 30181 h 407"/>
                    <a:gd name="T12" fmla="*/ 2141 w 353"/>
                    <a:gd name="T13" fmla="*/ 31444 h 407"/>
                    <a:gd name="T14" fmla="*/ 2043 w 353"/>
                    <a:gd name="T15" fmla="*/ 35678 h 407"/>
                    <a:gd name="T16" fmla="*/ 3092 w 353"/>
                    <a:gd name="T17" fmla="*/ 34009 h 407"/>
                    <a:gd name="T18" fmla="*/ 3328 w 353"/>
                    <a:gd name="T19" fmla="*/ 36981 h 407"/>
                    <a:gd name="T20" fmla="*/ 3779 w 353"/>
                    <a:gd name="T21" fmla="*/ 36269 h 407"/>
                    <a:gd name="T22" fmla="*/ 4290 w 353"/>
                    <a:gd name="T23" fmla="*/ 35848 h 407"/>
                    <a:gd name="T24" fmla="*/ 4727 w 353"/>
                    <a:gd name="T25" fmla="*/ 38574 h 407"/>
                    <a:gd name="T26" fmla="*/ 5193 w 353"/>
                    <a:gd name="T27" fmla="*/ 35848 h 407"/>
                    <a:gd name="T28" fmla="*/ 5686 w 353"/>
                    <a:gd name="T29" fmla="*/ 35260 h 407"/>
                    <a:gd name="T30" fmla="*/ 6346 w 353"/>
                    <a:gd name="T31" fmla="*/ 36981 h 407"/>
                    <a:gd name="T32" fmla="*/ 6456 w 353"/>
                    <a:gd name="T33" fmla="*/ 33425 h 407"/>
                    <a:gd name="T34" fmla="*/ 7114 w 353"/>
                    <a:gd name="T35" fmla="*/ 33406 h 407"/>
                    <a:gd name="T36" fmla="*/ 7329 w 353"/>
                    <a:gd name="T37" fmla="*/ 31297 h 407"/>
                    <a:gd name="T38" fmla="*/ 7194 w 353"/>
                    <a:gd name="T39" fmla="*/ 27813 h 407"/>
                    <a:gd name="T40" fmla="*/ 7347 w 353"/>
                    <a:gd name="T41" fmla="*/ 23943 h 407"/>
                    <a:gd name="T42" fmla="*/ 7218 w 353"/>
                    <a:gd name="T43" fmla="*/ 20598 h 407"/>
                    <a:gd name="T44" fmla="*/ 7411 w 353"/>
                    <a:gd name="T45" fmla="*/ 17609 h 407"/>
                    <a:gd name="T46" fmla="*/ 7078 w 353"/>
                    <a:gd name="T47" fmla="*/ 16773 h 407"/>
                    <a:gd name="T48" fmla="*/ 6871 w 353"/>
                    <a:gd name="T49" fmla="*/ 14483 h 407"/>
                    <a:gd name="T50" fmla="*/ 6757 w 353"/>
                    <a:gd name="T51" fmla="*/ 11151 h 407"/>
                    <a:gd name="T52" fmla="*/ 6566 w 353"/>
                    <a:gd name="T53" fmla="*/ 8473 h 407"/>
                    <a:gd name="T54" fmla="*/ 6566 w 353"/>
                    <a:gd name="T55" fmla="*/ 6089 h 407"/>
                    <a:gd name="T56" fmla="*/ 5835 w 353"/>
                    <a:gd name="T57" fmla="*/ 5343 h 407"/>
                    <a:gd name="T58" fmla="*/ 5401 w 353"/>
                    <a:gd name="T59" fmla="*/ 3253 h 407"/>
                    <a:gd name="T60" fmla="*/ 4595 w 353"/>
                    <a:gd name="T61" fmla="*/ 1643 h 407"/>
                    <a:gd name="T62" fmla="*/ 4067 w 353"/>
                    <a:gd name="T63" fmla="*/ 861 h 407"/>
                    <a:gd name="T64" fmla="*/ 3270 w 353"/>
                    <a:gd name="T65" fmla="*/ 1522 h 407"/>
                    <a:gd name="T66" fmla="*/ 2760 w 353"/>
                    <a:gd name="T67" fmla="*/ 2007 h 407"/>
                    <a:gd name="T68" fmla="*/ 2275 w 353"/>
                    <a:gd name="T69" fmla="*/ 2691 h 407"/>
                    <a:gd name="T70" fmla="*/ 1536 w 353"/>
                    <a:gd name="T71" fmla="*/ 3359 h 407"/>
                    <a:gd name="T72" fmla="*/ 1289 w 353"/>
                    <a:gd name="T73" fmla="*/ 6270 h 407"/>
                    <a:gd name="T74" fmla="*/ 887 w 353"/>
                    <a:gd name="T75" fmla="*/ 7628 h 407"/>
                    <a:gd name="T76" fmla="*/ 556 w 353"/>
                    <a:gd name="T77" fmla="*/ 9323 h 407"/>
                    <a:gd name="T78" fmla="*/ 269 w 353"/>
                    <a:gd name="T79" fmla="*/ 11957 h 4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3" h="407">
                      <a:moveTo>
                        <a:pt x="0" y="136"/>
                      </a:moveTo>
                      <a:lnTo>
                        <a:pt x="188" y="129"/>
                      </a:lnTo>
                      <a:lnTo>
                        <a:pt x="222" y="140"/>
                      </a:lnTo>
                      <a:lnTo>
                        <a:pt x="230" y="161"/>
                      </a:lnTo>
                      <a:lnTo>
                        <a:pt x="231" y="190"/>
                      </a:lnTo>
                      <a:lnTo>
                        <a:pt x="227" y="220"/>
                      </a:lnTo>
                      <a:lnTo>
                        <a:pt x="206" y="233"/>
                      </a:lnTo>
                      <a:lnTo>
                        <a:pt x="189" y="246"/>
                      </a:lnTo>
                      <a:lnTo>
                        <a:pt x="15" y="261"/>
                      </a:lnTo>
                      <a:lnTo>
                        <a:pt x="54" y="286"/>
                      </a:lnTo>
                      <a:lnTo>
                        <a:pt x="43" y="329"/>
                      </a:lnTo>
                      <a:lnTo>
                        <a:pt x="74" y="317"/>
                      </a:lnTo>
                      <a:lnTo>
                        <a:pt x="90" y="321"/>
                      </a:lnTo>
                      <a:lnTo>
                        <a:pt x="102" y="330"/>
                      </a:lnTo>
                      <a:lnTo>
                        <a:pt x="99" y="358"/>
                      </a:lnTo>
                      <a:lnTo>
                        <a:pt x="97" y="374"/>
                      </a:lnTo>
                      <a:lnTo>
                        <a:pt x="129" y="352"/>
                      </a:lnTo>
                      <a:lnTo>
                        <a:pt x="147" y="357"/>
                      </a:lnTo>
                      <a:lnTo>
                        <a:pt x="158" y="369"/>
                      </a:lnTo>
                      <a:lnTo>
                        <a:pt x="158" y="388"/>
                      </a:lnTo>
                      <a:lnTo>
                        <a:pt x="162" y="407"/>
                      </a:lnTo>
                      <a:lnTo>
                        <a:pt x="180" y="380"/>
                      </a:lnTo>
                      <a:lnTo>
                        <a:pt x="193" y="371"/>
                      </a:lnTo>
                      <a:lnTo>
                        <a:pt x="204" y="376"/>
                      </a:lnTo>
                      <a:lnTo>
                        <a:pt x="219" y="387"/>
                      </a:lnTo>
                      <a:lnTo>
                        <a:pt x="224" y="405"/>
                      </a:lnTo>
                      <a:lnTo>
                        <a:pt x="237" y="407"/>
                      </a:lnTo>
                      <a:lnTo>
                        <a:pt x="247" y="376"/>
                      </a:lnTo>
                      <a:lnTo>
                        <a:pt x="254" y="368"/>
                      </a:lnTo>
                      <a:lnTo>
                        <a:pt x="270" y="370"/>
                      </a:lnTo>
                      <a:lnTo>
                        <a:pt x="290" y="382"/>
                      </a:lnTo>
                      <a:lnTo>
                        <a:pt x="302" y="388"/>
                      </a:lnTo>
                      <a:lnTo>
                        <a:pt x="305" y="364"/>
                      </a:lnTo>
                      <a:lnTo>
                        <a:pt x="307" y="351"/>
                      </a:lnTo>
                      <a:lnTo>
                        <a:pt x="319" y="342"/>
                      </a:lnTo>
                      <a:lnTo>
                        <a:pt x="338" y="350"/>
                      </a:lnTo>
                      <a:lnTo>
                        <a:pt x="353" y="344"/>
                      </a:lnTo>
                      <a:lnTo>
                        <a:pt x="348" y="328"/>
                      </a:lnTo>
                      <a:lnTo>
                        <a:pt x="341" y="310"/>
                      </a:lnTo>
                      <a:lnTo>
                        <a:pt x="342" y="292"/>
                      </a:lnTo>
                      <a:lnTo>
                        <a:pt x="349" y="267"/>
                      </a:lnTo>
                      <a:lnTo>
                        <a:pt x="349" y="251"/>
                      </a:lnTo>
                      <a:lnTo>
                        <a:pt x="343" y="234"/>
                      </a:lnTo>
                      <a:lnTo>
                        <a:pt x="343" y="216"/>
                      </a:lnTo>
                      <a:lnTo>
                        <a:pt x="348" y="198"/>
                      </a:lnTo>
                      <a:lnTo>
                        <a:pt x="353" y="185"/>
                      </a:lnTo>
                      <a:lnTo>
                        <a:pt x="343" y="183"/>
                      </a:lnTo>
                      <a:lnTo>
                        <a:pt x="337" y="176"/>
                      </a:lnTo>
                      <a:lnTo>
                        <a:pt x="329" y="165"/>
                      </a:lnTo>
                      <a:lnTo>
                        <a:pt x="327" y="152"/>
                      </a:lnTo>
                      <a:lnTo>
                        <a:pt x="327" y="132"/>
                      </a:lnTo>
                      <a:lnTo>
                        <a:pt x="321" y="117"/>
                      </a:lnTo>
                      <a:lnTo>
                        <a:pt x="318" y="105"/>
                      </a:lnTo>
                      <a:lnTo>
                        <a:pt x="313" y="89"/>
                      </a:lnTo>
                      <a:lnTo>
                        <a:pt x="313" y="74"/>
                      </a:lnTo>
                      <a:lnTo>
                        <a:pt x="313" y="64"/>
                      </a:lnTo>
                      <a:lnTo>
                        <a:pt x="284" y="62"/>
                      </a:lnTo>
                      <a:lnTo>
                        <a:pt x="278" y="56"/>
                      </a:lnTo>
                      <a:lnTo>
                        <a:pt x="264" y="44"/>
                      </a:lnTo>
                      <a:lnTo>
                        <a:pt x="257" y="34"/>
                      </a:lnTo>
                      <a:lnTo>
                        <a:pt x="242" y="28"/>
                      </a:lnTo>
                      <a:lnTo>
                        <a:pt x="219" y="17"/>
                      </a:lnTo>
                      <a:lnTo>
                        <a:pt x="206" y="0"/>
                      </a:lnTo>
                      <a:lnTo>
                        <a:pt x="193" y="9"/>
                      </a:lnTo>
                      <a:lnTo>
                        <a:pt x="177" y="16"/>
                      </a:lnTo>
                      <a:lnTo>
                        <a:pt x="155" y="16"/>
                      </a:lnTo>
                      <a:lnTo>
                        <a:pt x="143" y="15"/>
                      </a:lnTo>
                      <a:lnTo>
                        <a:pt x="131" y="21"/>
                      </a:lnTo>
                      <a:lnTo>
                        <a:pt x="119" y="27"/>
                      </a:lnTo>
                      <a:lnTo>
                        <a:pt x="109" y="28"/>
                      </a:lnTo>
                      <a:lnTo>
                        <a:pt x="91" y="30"/>
                      </a:lnTo>
                      <a:lnTo>
                        <a:pt x="74" y="35"/>
                      </a:lnTo>
                      <a:lnTo>
                        <a:pt x="67" y="51"/>
                      </a:lnTo>
                      <a:lnTo>
                        <a:pt x="61" y="66"/>
                      </a:lnTo>
                      <a:lnTo>
                        <a:pt x="54" y="74"/>
                      </a:lnTo>
                      <a:lnTo>
                        <a:pt x="42" y="80"/>
                      </a:lnTo>
                      <a:lnTo>
                        <a:pt x="31" y="86"/>
                      </a:lnTo>
                      <a:lnTo>
                        <a:pt x="26" y="98"/>
                      </a:lnTo>
                      <a:lnTo>
                        <a:pt x="21" y="111"/>
                      </a:lnTo>
                      <a:lnTo>
                        <a:pt x="13" y="125"/>
                      </a:lnTo>
                      <a:lnTo>
                        <a:pt x="0" y="136"/>
                      </a:lnTo>
                      <a:close/>
                    </a:path>
                  </a:pathLst>
                </a:custGeom>
                <a:gradFill rotWithShape="0">
                  <a:gsLst>
                    <a:gs pos="0">
                      <a:srgbClr val="FFFF00"/>
                    </a:gs>
                    <a:gs pos="100000">
                      <a:srgbClr val="FF9933"/>
                    </a:gs>
                  </a:gsLst>
                  <a:path path="rect">
                    <a:fillToRect l="50000" t="50000" r="50000" b="50000"/>
                  </a:path>
                </a:gra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19467" name="AutoShape 353">
                <a:extLst>
                  <a:ext uri="{FF2B5EF4-FFF2-40B4-BE49-F238E27FC236}">
                    <a16:creationId xmlns:a16="http://schemas.microsoft.com/office/drawing/2014/main" id="{63018C94-EA99-4E22-A748-7906430313A6}"/>
                  </a:ext>
                </a:extLst>
              </p:cNvPr>
              <p:cNvSpPr>
                <a:spLocks noChangeArrowheads="1"/>
              </p:cNvSpPr>
              <p:nvPr/>
            </p:nvSpPr>
            <p:spPr bwMode="auto">
              <a:xfrm>
                <a:off x="2836" y="1316"/>
                <a:ext cx="82" cy="732"/>
              </a:xfrm>
              <a:prstGeom prst="upArrow">
                <a:avLst>
                  <a:gd name="adj1" fmla="val 50000"/>
                  <a:gd name="adj2" fmla="val 223171"/>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9468" name="AutoShape 354">
                <a:extLst>
                  <a:ext uri="{FF2B5EF4-FFF2-40B4-BE49-F238E27FC236}">
                    <a16:creationId xmlns:a16="http://schemas.microsoft.com/office/drawing/2014/main" id="{6599889D-4224-410C-A123-A99851066918}"/>
                  </a:ext>
                </a:extLst>
              </p:cNvPr>
              <p:cNvSpPr>
                <a:spLocks noChangeArrowheads="1"/>
              </p:cNvSpPr>
              <p:nvPr/>
            </p:nvSpPr>
            <p:spPr bwMode="auto">
              <a:xfrm flipV="1">
                <a:off x="1970" y="1331"/>
                <a:ext cx="82" cy="732"/>
              </a:xfrm>
              <a:prstGeom prst="upArrow">
                <a:avLst>
                  <a:gd name="adj1" fmla="val 50000"/>
                  <a:gd name="adj2" fmla="val 223171"/>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212323" name="Text Box 355">
                <a:extLst>
                  <a:ext uri="{FF2B5EF4-FFF2-40B4-BE49-F238E27FC236}">
                    <a16:creationId xmlns:a16="http://schemas.microsoft.com/office/drawing/2014/main" id="{BD8DD3AE-33D2-4E05-AE31-E3D5EBD35EF9}"/>
                  </a:ext>
                </a:extLst>
              </p:cNvPr>
              <p:cNvSpPr txBox="1">
                <a:spLocks noChangeArrowheads="1"/>
              </p:cNvSpPr>
              <p:nvPr/>
            </p:nvSpPr>
            <p:spPr bwMode="auto">
              <a:xfrm>
                <a:off x="1852" y="2084"/>
                <a:ext cx="1208" cy="250"/>
              </a:xfrm>
              <a:prstGeom prst="rect">
                <a:avLst/>
              </a:prstGeom>
              <a:noFill/>
              <a:ln>
                <a:noFill/>
              </a:ln>
              <a:effectLst/>
            </p:spPr>
            <p:txBody>
              <a:bodyPr wrap="none" anchor="ctr">
                <a:spAutoFit/>
              </a:bodyPr>
              <a:lstStyle/>
              <a:p>
                <a:pPr algn="ctr">
                  <a:spcBef>
                    <a:spcPct val="50000"/>
                  </a:spcBef>
                  <a:defRPr/>
                </a:pPr>
                <a:r>
                  <a:rPr lang="en-GB" altLang="en-US" sz="2000">
                    <a:effectLst>
                      <a:outerShdw blurRad="38100" dist="38100" dir="2700000" algn="tl">
                        <a:srgbClr val="000000"/>
                      </a:outerShdw>
                    </a:effectLst>
                    <a:latin typeface="Tahoma" pitchFamily="34" charset="0"/>
                  </a:rPr>
                  <a:t>End-connectors</a:t>
                </a:r>
              </a:p>
            </p:txBody>
          </p:sp>
        </p:grpSp>
        <p:sp>
          <p:nvSpPr>
            <p:cNvPr id="212324" name="Text Box 356">
              <a:extLst>
                <a:ext uri="{FF2B5EF4-FFF2-40B4-BE49-F238E27FC236}">
                  <a16:creationId xmlns:a16="http://schemas.microsoft.com/office/drawing/2014/main" id="{35E85431-92A1-4EF4-8084-A1B55B9DEBAB}"/>
                </a:ext>
              </a:extLst>
            </p:cNvPr>
            <p:cNvSpPr txBox="1">
              <a:spLocks noChangeArrowheads="1"/>
            </p:cNvSpPr>
            <p:nvPr/>
          </p:nvSpPr>
          <p:spPr bwMode="auto">
            <a:xfrm>
              <a:off x="2783" y="618"/>
              <a:ext cx="501" cy="288"/>
            </a:xfrm>
            <a:prstGeom prst="rect">
              <a:avLst/>
            </a:prstGeom>
            <a:noFill/>
            <a:ln>
              <a:noFill/>
            </a:ln>
            <a:effectLst/>
          </p:spPr>
          <p:txBody>
            <a:bodyPr wrap="none" anchor="ctr">
              <a:spAutoFit/>
            </a:bodyPr>
            <a:lstStyle/>
            <a:p>
              <a:pPr algn="ctr">
                <a:spcBef>
                  <a:spcPct val="50000"/>
                </a:spcBef>
                <a:defRPr/>
              </a:pPr>
              <a:r>
                <a:rPr lang="en-GB" altLang="en-US" dirty="0">
                  <a:effectLst>
                    <a:outerShdw blurRad="38100" dist="38100" dir="2700000" algn="tl">
                      <a:srgbClr val="000000"/>
                    </a:outerShdw>
                  </a:effectLst>
                  <a:latin typeface="Tahoma" pitchFamily="34" charset="0"/>
                </a:rPr>
                <a:t>180</a:t>
              </a:r>
              <a:r>
                <a:rPr lang="en-GB" altLang="en-US" baseline="30000" dirty="0">
                  <a:effectLst>
                    <a:outerShdw blurRad="38100" dist="38100" dir="2700000" algn="tl">
                      <a:srgbClr val="000000"/>
                    </a:outerShdw>
                  </a:effectLst>
                  <a:latin typeface="Tahoma" pitchFamily="34" charset="0"/>
                </a:rPr>
                <a:t>0</a:t>
              </a:r>
              <a:endParaRPr lang="en-GB" altLang="en-US" dirty="0">
                <a:effectLst>
                  <a:outerShdw blurRad="38100" dist="38100" dir="2700000" algn="tl">
                    <a:srgbClr val="000000"/>
                  </a:outerShdw>
                </a:effectLst>
                <a:latin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wipe(left)">
                                      <p:cBhvr>
                                        <p:cTn id="7" dur="500"/>
                                        <p:tgtEl>
                                          <p:spTgt spid="211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fade">
                                      <p:cBhvr>
                                        <p:cTn id="12" dur="500"/>
                                        <p:tgtEl>
                                          <p:spTgt spid="1843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1971">
                                            <p:txEl>
                                              <p:pRg st="2" end="2"/>
                                            </p:txEl>
                                          </p:spTgt>
                                        </p:tgtEl>
                                        <p:attrNameLst>
                                          <p:attrName>style.visibility</p:attrName>
                                        </p:attrNameLst>
                                      </p:cBhvr>
                                      <p:to>
                                        <p:strVal val="visible"/>
                                      </p:to>
                                    </p:set>
                                    <p:animEffect transition="in" filter="wipe(left)">
                                      <p:cBhvr>
                                        <p:cTn id="15" dur="500"/>
                                        <p:tgtEl>
                                          <p:spTgt spid="21197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8439"/>
                                        </p:tgtEl>
                                        <p:attrNameLst>
                                          <p:attrName>style.visibility</p:attrName>
                                        </p:attrNameLst>
                                      </p:cBhvr>
                                      <p:to>
                                        <p:strVal val="visible"/>
                                      </p:to>
                                    </p:set>
                                    <p:animEffect transition="in" filter="fade">
                                      <p:cBhvr>
                                        <p:cTn id="20" dur="500"/>
                                        <p:tgtEl>
                                          <p:spTgt spid="184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1971">
                                            <p:txEl>
                                              <p:pRg st="3" end="3"/>
                                            </p:txEl>
                                          </p:spTgt>
                                        </p:tgtEl>
                                        <p:attrNameLst>
                                          <p:attrName>style.visibility</p:attrName>
                                        </p:attrNameLst>
                                      </p:cBhvr>
                                      <p:to>
                                        <p:strVal val="visible"/>
                                      </p:to>
                                    </p:set>
                                    <p:animEffect transition="in" filter="wipe(left)">
                                      <p:cBhvr>
                                        <p:cTn id="23" dur="500"/>
                                        <p:tgtEl>
                                          <p:spTgt spid="21197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1971">
                                            <p:txEl>
                                              <p:pRg st="4" end="4"/>
                                            </p:txEl>
                                          </p:spTgt>
                                        </p:tgtEl>
                                        <p:attrNameLst>
                                          <p:attrName>style.visibility</p:attrName>
                                        </p:attrNameLst>
                                      </p:cBhvr>
                                      <p:to>
                                        <p:strVal val="visible"/>
                                      </p:to>
                                    </p:set>
                                    <p:animEffect transition="in" filter="wipe(left)">
                                      <p:cBhvr>
                                        <p:cTn id="28" dur="500"/>
                                        <p:tgtEl>
                                          <p:spTgt spid="211971">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437"/>
                                        </p:tgtEl>
                                        <p:attrNameLst>
                                          <p:attrName>style.visibility</p:attrName>
                                        </p:attrNameLst>
                                      </p:cBhvr>
                                      <p:to>
                                        <p:strVal val="visible"/>
                                      </p:to>
                                    </p:set>
                                    <p:animEffect transition="in" filter="fade">
                                      <p:cBhvr>
                                        <p:cTn id="31"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D175613-99CF-4D89-BA6C-EB5A1F0AF40D}"/>
              </a:ext>
            </a:extLst>
          </p:cNvPr>
          <p:cNvSpPr>
            <a:spLocks noGrp="1" noChangeArrowheads="1"/>
          </p:cNvSpPr>
          <p:nvPr>
            <p:ph type="title"/>
          </p:nvPr>
        </p:nvSpPr>
        <p:spPr>
          <a:xfrm>
            <a:off x="0" y="0"/>
            <a:ext cx="9144000" cy="1076325"/>
          </a:xfrm>
        </p:spPr>
        <p:txBody>
          <a:bodyPr/>
          <a:lstStyle/>
          <a:p>
            <a:r>
              <a:rPr lang="en-GB" altLang="en-US" sz="4000">
                <a:solidFill>
                  <a:schemeClr val="tx1"/>
                </a:solidFill>
                <a:latin typeface="Tahoma" panose="020B0604030504040204" pitchFamily="34" charset="0"/>
              </a:rPr>
              <a:t>Maintenance and Inspection of Chains</a:t>
            </a:r>
          </a:p>
        </p:txBody>
      </p:sp>
      <p:sp>
        <p:nvSpPr>
          <p:cNvPr id="212995" name="Rectangle 3">
            <a:extLst>
              <a:ext uri="{FF2B5EF4-FFF2-40B4-BE49-F238E27FC236}">
                <a16:creationId xmlns:a16="http://schemas.microsoft.com/office/drawing/2014/main" id="{AC52A933-F5B9-412D-AA20-209DF6537C68}"/>
              </a:ext>
            </a:extLst>
          </p:cNvPr>
          <p:cNvSpPr>
            <a:spLocks noGrp="1" noChangeArrowheads="1"/>
          </p:cNvSpPr>
          <p:nvPr>
            <p:ph type="body" idx="1"/>
          </p:nvPr>
        </p:nvSpPr>
        <p:spPr>
          <a:xfrm>
            <a:off x="0" y="1557338"/>
            <a:ext cx="9144000" cy="4073525"/>
          </a:xfrm>
        </p:spPr>
        <p:txBody>
          <a:bodyPr/>
          <a:lstStyle/>
          <a:p>
            <a:r>
              <a:rPr lang="en-GB" altLang="en-US" sz="2400">
                <a:latin typeface="Tahoma" panose="020B0604030504040204" pitchFamily="34" charset="0"/>
                <a:cs typeface="Tahoma" panose="020B0604030504040204" pitchFamily="34" charset="0"/>
              </a:rPr>
              <a:t>Chains are subjected to periodic checks laid down in the AMM (Aircraft Maintenance Modification) handbook.</a:t>
            </a:r>
          </a:p>
          <a:p>
            <a:endParaRPr lang="en-GB" altLang="en-US" sz="2400">
              <a:latin typeface="Tahoma" panose="020B0604030504040204" pitchFamily="34" charset="0"/>
              <a:cs typeface="Tahoma" panose="020B0604030504040204" pitchFamily="34" charset="0"/>
            </a:endParaRPr>
          </a:p>
          <a:p>
            <a:r>
              <a:rPr lang="en-GB" altLang="en-US" sz="2400">
                <a:latin typeface="Tahoma" panose="020B0604030504040204" pitchFamily="34" charset="0"/>
                <a:cs typeface="Tahoma" panose="020B0604030504040204" pitchFamily="34" charset="0"/>
              </a:rPr>
              <a:t>They are inspected for nicks, wear, lubrication, cleanliness and corrosion.</a:t>
            </a:r>
          </a:p>
          <a:p>
            <a:endParaRPr lang="en-GB" altLang="en-US" sz="2400">
              <a:latin typeface="Tahoma" panose="020B0604030504040204" pitchFamily="34" charset="0"/>
              <a:cs typeface="Tahoma" panose="020B0604030504040204" pitchFamily="34" charset="0"/>
            </a:endParaRPr>
          </a:p>
          <a:p>
            <a:r>
              <a:rPr lang="en-GB" altLang="en-US" sz="2400">
                <a:latin typeface="Tahoma" panose="020B0604030504040204" pitchFamily="34" charset="0"/>
                <a:cs typeface="Tahoma" panose="020B0604030504040204" pitchFamily="34" charset="0"/>
              </a:rPr>
              <a:t>Wear is confirmed by trying to lift the chain off the pulley and checking for looseness of the links.</a:t>
            </a:r>
          </a:p>
          <a:p>
            <a:endParaRPr lang="en-GB" altLang="en-US" sz="2400">
              <a:latin typeface="Tahoma" panose="020B0604030504040204" pitchFamily="34" charset="0"/>
              <a:cs typeface="Tahoma" panose="020B0604030504040204" pitchFamily="34" charset="0"/>
            </a:endParaRPr>
          </a:p>
          <a:p>
            <a:endParaRPr lang="en-GB" altLang="en-US" sz="240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left)">
                                      <p:cBhvr>
                                        <p:cTn id="7" dur="500"/>
                                        <p:tgtEl>
                                          <p:spTgt spid="212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2995">
                                            <p:txEl>
                                              <p:pRg st="2" end="2"/>
                                            </p:txEl>
                                          </p:spTgt>
                                        </p:tgtEl>
                                        <p:attrNameLst>
                                          <p:attrName>style.visibility</p:attrName>
                                        </p:attrNameLst>
                                      </p:cBhvr>
                                      <p:to>
                                        <p:strVal val="visible"/>
                                      </p:to>
                                    </p:set>
                                    <p:animEffect transition="in" filter="wipe(left)">
                                      <p:cBhvr>
                                        <p:cTn id="12" dur="500"/>
                                        <p:tgtEl>
                                          <p:spTgt spid="2129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2995">
                                            <p:txEl>
                                              <p:pRg st="4" end="4"/>
                                            </p:txEl>
                                          </p:spTgt>
                                        </p:tgtEl>
                                        <p:attrNameLst>
                                          <p:attrName>style.visibility</p:attrName>
                                        </p:attrNameLst>
                                      </p:cBhvr>
                                      <p:to>
                                        <p:strVal val="visible"/>
                                      </p:to>
                                    </p:set>
                                    <p:animEffect transition="in" filter="wipe(left)">
                                      <p:cBhvr>
                                        <p:cTn id="17" dur="500"/>
                                        <p:tgtEl>
                                          <p:spTgt spid="212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FC8C6C8-0A71-4574-B6A3-A11D5D9B7BD8}"/>
              </a:ext>
            </a:extLst>
          </p:cNvPr>
          <p:cNvSpPr>
            <a:spLocks noGrp="1" noChangeArrowheads="1"/>
          </p:cNvSpPr>
          <p:nvPr>
            <p:ph type="title"/>
          </p:nvPr>
        </p:nvSpPr>
        <p:spPr>
          <a:xfrm>
            <a:off x="0" y="0"/>
            <a:ext cx="9144000" cy="1066800"/>
          </a:xfrm>
        </p:spPr>
        <p:txBody>
          <a:bodyPr/>
          <a:lstStyle/>
          <a:p>
            <a:r>
              <a:rPr lang="en-GB" altLang="en-US" sz="4000">
                <a:solidFill>
                  <a:schemeClr val="tx1"/>
                </a:solidFill>
                <a:latin typeface="Tahoma" panose="020B0604030504040204" pitchFamily="34" charset="0"/>
              </a:rPr>
              <a:t>Maintenance and Inspection of Chains</a:t>
            </a:r>
          </a:p>
        </p:txBody>
      </p:sp>
      <p:sp>
        <p:nvSpPr>
          <p:cNvPr id="214019" name="Rectangle 3">
            <a:extLst>
              <a:ext uri="{FF2B5EF4-FFF2-40B4-BE49-F238E27FC236}">
                <a16:creationId xmlns:a16="http://schemas.microsoft.com/office/drawing/2014/main" id="{7EA02BF8-C933-424C-9021-11E2C54587E0}"/>
              </a:ext>
            </a:extLst>
          </p:cNvPr>
          <p:cNvSpPr>
            <a:spLocks noGrp="1" noChangeArrowheads="1"/>
          </p:cNvSpPr>
          <p:nvPr>
            <p:ph type="body" idx="1"/>
          </p:nvPr>
        </p:nvSpPr>
        <p:spPr>
          <a:xfrm>
            <a:off x="0" y="1474788"/>
            <a:ext cx="9144000" cy="4926012"/>
          </a:xfrm>
        </p:spPr>
        <p:txBody>
          <a:bodyPr/>
          <a:lstStyle/>
          <a:p>
            <a:r>
              <a:rPr lang="en-GB" altLang="en-US" sz="2400">
                <a:latin typeface="Tahoma" panose="020B0604030504040204" pitchFamily="34" charset="0"/>
              </a:rPr>
              <a:t>A chain can be checked for stretching, by removing it and applying a set tensile load. </a:t>
            </a:r>
          </a:p>
          <a:p>
            <a:endParaRPr lang="en-GB" altLang="en-US" sz="2400">
              <a:latin typeface="Tahoma" panose="020B0604030504040204" pitchFamily="34" charset="0"/>
            </a:endParaRPr>
          </a:p>
          <a:p>
            <a:r>
              <a:rPr lang="en-GB" altLang="en-US" sz="2400">
                <a:latin typeface="Tahoma" panose="020B0604030504040204" pitchFamily="34" charset="0"/>
              </a:rPr>
              <a:t>If its length is 2% or more longer than when it was fitted, it is replaced in many industries.</a:t>
            </a:r>
          </a:p>
          <a:p>
            <a:endParaRPr lang="en-GB" altLang="en-US" sz="2400">
              <a:latin typeface="Tahoma" panose="020B0604030504040204" pitchFamily="34" charset="0"/>
            </a:endParaRPr>
          </a:p>
          <a:p>
            <a:r>
              <a:rPr lang="en-GB" altLang="en-US" sz="2400">
                <a:latin typeface="Tahoma" panose="020B0604030504040204" pitchFamily="34" charset="0"/>
              </a:rPr>
              <a:t>One of the most common tasks carried out is checking the tension of the chain…care must be taken not to twist the end fittings when re-tightening the lock nuts.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4019">
                                            <p:txEl>
                                              <p:pRg st="2" end="2"/>
                                            </p:txEl>
                                          </p:spTgt>
                                        </p:tgtEl>
                                        <p:attrNameLst>
                                          <p:attrName>style.visibility</p:attrName>
                                        </p:attrNameLst>
                                      </p:cBhvr>
                                      <p:to>
                                        <p:strVal val="visible"/>
                                      </p:to>
                                    </p:set>
                                    <p:animEffect transition="in" filter="wipe(left)">
                                      <p:cBhvr>
                                        <p:cTn id="12" dur="500"/>
                                        <p:tgtEl>
                                          <p:spTgt spid="2140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4019">
                                            <p:txEl>
                                              <p:pRg st="4" end="4"/>
                                            </p:txEl>
                                          </p:spTgt>
                                        </p:tgtEl>
                                        <p:attrNameLst>
                                          <p:attrName>style.visibility</p:attrName>
                                        </p:attrNameLst>
                                      </p:cBhvr>
                                      <p:to>
                                        <p:strVal val="visible"/>
                                      </p:to>
                                    </p:set>
                                    <p:animEffect transition="in" filter="wipe(left)">
                                      <p:cBhvr>
                                        <p:cTn id="17" dur="500"/>
                                        <p:tgtEl>
                                          <p:spTgt spid="214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6016366-23CE-49C5-8E6F-DB90F100854C}"/>
              </a:ext>
            </a:extLst>
          </p:cNvPr>
          <p:cNvSpPr>
            <a:spLocks noGrp="1" noChangeArrowheads="1"/>
          </p:cNvSpPr>
          <p:nvPr>
            <p:ph type="title"/>
          </p:nvPr>
        </p:nvSpPr>
        <p:spPr>
          <a:xfrm>
            <a:off x="0" y="0"/>
            <a:ext cx="9144000" cy="1169988"/>
          </a:xfrm>
        </p:spPr>
        <p:txBody>
          <a:bodyPr/>
          <a:lstStyle/>
          <a:p>
            <a:r>
              <a:rPr lang="en-GB" altLang="en-US" sz="4000">
                <a:solidFill>
                  <a:schemeClr val="tx1"/>
                </a:solidFill>
                <a:latin typeface="Tahoma" panose="020B0604030504040204" pitchFamily="34" charset="0"/>
              </a:rPr>
              <a:t>Maintenance and Inspection of Chains</a:t>
            </a:r>
            <a:endParaRPr lang="en-GB" altLang="en-US" sz="4000">
              <a:solidFill>
                <a:schemeClr val="tx1"/>
              </a:solidFill>
            </a:endParaRPr>
          </a:p>
        </p:txBody>
      </p:sp>
      <p:sp>
        <p:nvSpPr>
          <p:cNvPr id="21507" name="Content Placeholder 2">
            <a:extLst>
              <a:ext uri="{FF2B5EF4-FFF2-40B4-BE49-F238E27FC236}">
                <a16:creationId xmlns:a16="http://schemas.microsoft.com/office/drawing/2014/main" id="{DB2CB39D-7EFD-4E2D-92A7-A80B9D66655B}"/>
              </a:ext>
            </a:extLst>
          </p:cNvPr>
          <p:cNvSpPr>
            <a:spLocks noGrp="1" noChangeArrowheads="1"/>
          </p:cNvSpPr>
          <p:nvPr>
            <p:ph idx="1"/>
          </p:nvPr>
        </p:nvSpPr>
        <p:spPr>
          <a:xfrm>
            <a:off x="0" y="1273175"/>
            <a:ext cx="9144000" cy="2227263"/>
          </a:xfrm>
        </p:spPr>
        <p:txBody>
          <a:bodyPr/>
          <a:lstStyle/>
          <a:p>
            <a:r>
              <a:rPr lang="en-GB" altLang="en-US" sz="2400">
                <a:latin typeface="Tahoma" panose="020B0604030504040204" pitchFamily="34" charset="0"/>
                <a:cs typeface="Tahoma" panose="020B0604030504040204" pitchFamily="34" charset="0"/>
              </a:rPr>
              <a:t>Whilst the chain is on the sprocket, gently lift the chain in the middle point of engagement (obviously do this whilst the drive is stationary!).</a:t>
            </a:r>
          </a:p>
          <a:p>
            <a:endParaRPr lang="en-GB" altLang="en-US" sz="2400">
              <a:latin typeface="Tahoma" panose="020B0604030504040204" pitchFamily="34" charset="0"/>
              <a:cs typeface="Tahoma" panose="020B0604030504040204" pitchFamily="34" charset="0"/>
            </a:endParaRPr>
          </a:p>
        </p:txBody>
      </p:sp>
      <p:pic>
        <p:nvPicPr>
          <p:cNvPr id="22532" name="Picture 2" descr="http://home.comcast.net/~sl_mille/images/chain2.jpg">
            <a:extLst>
              <a:ext uri="{FF2B5EF4-FFF2-40B4-BE49-F238E27FC236}">
                <a16:creationId xmlns:a16="http://schemas.microsoft.com/office/drawing/2014/main" id="{6B264D4E-E9E0-4FCF-86A8-E7B3CB6F0BA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00525" y="3603625"/>
            <a:ext cx="450532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3">
            <a:extLst>
              <a:ext uri="{FF2B5EF4-FFF2-40B4-BE49-F238E27FC236}">
                <a16:creationId xmlns:a16="http://schemas.microsoft.com/office/drawing/2014/main" id="{3C61B20C-8BD9-4271-9DEC-A248042AF0AF}"/>
              </a:ext>
            </a:extLst>
          </p:cNvPr>
          <p:cNvSpPr>
            <a:spLocks noChangeArrowheads="1"/>
          </p:cNvSpPr>
          <p:nvPr/>
        </p:nvSpPr>
        <p:spPr bwMode="auto">
          <a:xfrm>
            <a:off x="0" y="27162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400">
                <a:latin typeface="Tahoma" panose="020B0604030504040204" pitchFamily="34" charset="0"/>
                <a:cs typeface="Tahoma" panose="020B0604030504040204" pitchFamily="34" charset="0"/>
              </a:rPr>
              <a:t>If there is anything more than a minimal amount of movement then the chain is possibly too worn.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fade">
                                      <p:cBhvr>
                                        <p:cTn id="1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CFAF20F6-615D-4A2B-B740-864EF27FA244}"/>
              </a:ext>
            </a:extLst>
          </p:cNvPr>
          <p:cNvSpPr>
            <a:spLocks noGrp="1" noChangeArrowheads="1"/>
          </p:cNvSpPr>
          <p:nvPr>
            <p:ph idx="1"/>
          </p:nvPr>
        </p:nvSpPr>
        <p:spPr>
          <a:xfrm>
            <a:off x="0" y="1243013"/>
            <a:ext cx="9144000" cy="1400175"/>
          </a:xfrm>
        </p:spPr>
        <p:txBody>
          <a:bodyPr/>
          <a:lstStyle/>
          <a:p>
            <a:r>
              <a:rPr lang="en-GB" altLang="en-US" sz="2400">
                <a:latin typeface="Tahoma" panose="020B0604030504040204" pitchFamily="34" charset="0"/>
                <a:cs typeface="Tahoma" panose="020B0604030504040204" pitchFamily="34" charset="0"/>
              </a:rPr>
              <a:t>Compare the compressed and stretched lengths of chain. The difference between the lengths indicates the amount of wear.</a:t>
            </a:r>
          </a:p>
          <a:p>
            <a:endParaRPr lang="en-GB" altLang="en-US" sz="2400">
              <a:latin typeface="Tahoma" panose="020B0604030504040204" pitchFamily="34" charset="0"/>
              <a:cs typeface="Tahoma" panose="020B0604030504040204" pitchFamily="34" charset="0"/>
            </a:endParaRPr>
          </a:p>
        </p:txBody>
      </p:sp>
      <p:pic>
        <p:nvPicPr>
          <p:cNvPr id="23555" name="Picture 2" descr="scan0244">
            <a:extLst>
              <a:ext uri="{FF2B5EF4-FFF2-40B4-BE49-F238E27FC236}">
                <a16:creationId xmlns:a16="http://schemas.microsoft.com/office/drawing/2014/main" id="{5741131C-5F92-41F9-AD45-3124A87B2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563" y="2498725"/>
            <a:ext cx="38544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a:extLst>
              <a:ext uri="{FF2B5EF4-FFF2-40B4-BE49-F238E27FC236}">
                <a16:creationId xmlns:a16="http://schemas.microsoft.com/office/drawing/2014/main" id="{716F3D5E-643F-406C-979F-2DC031D5315F}"/>
              </a:ext>
            </a:extLst>
          </p:cNvPr>
          <p:cNvSpPr>
            <a:spLocks noGrp="1" noChangeArrowheads="1"/>
          </p:cNvSpPr>
          <p:nvPr>
            <p:ph type="title"/>
          </p:nvPr>
        </p:nvSpPr>
        <p:spPr>
          <a:xfrm>
            <a:off x="0" y="0"/>
            <a:ext cx="9144000" cy="1143000"/>
          </a:xfrm>
        </p:spPr>
        <p:txBody>
          <a:bodyPr/>
          <a:lstStyle/>
          <a:p>
            <a:r>
              <a:rPr lang="en-GB" altLang="en-US" sz="4000">
                <a:solidFill>
                  <a:schemeClr val="tx1"/>
                </a:solidFill>
                <a:latin typeface="Tahoma" panose="020B0604030504040204" pitchFamily="34" charset="0"/>
              </a:rPr>
              <a:t>Maintenance and Inspection of Chains</a:t>
            </a:r>
            <a:endParaRPr lang="en-GB" altLang="en-US" sz="4000">
              <a:solidFill>
                <a:schemeClr val="tx1"/>
              </a:solidFill>
            </a:endParaRPr>
          </a:p>
        </p:txBody>
      </p:sp>
      <p:sp>
        <p:nvSpPr>
          <p:cNvPr id="22533" name="Rectangle 3">
            <a:extLst>
              <a:ext uri="{FF2B5EF4-FFF2-40B4-BE49-F238E27FC236}">
                <a16:creationId xmlns:a16="http://schemas.microsoft.com/office/drawing/2014/main" id="{6F454174-DC05-48D7-B2C0-2E4CA4A4DEF1}"/>
              </a:ext>
            </a:extLst>
          </p:cNvPr>
          <p:cNvSpPr>
            <a:spLocks noChangeArrowheads="1"/>
          </p:cNvSpPr>
          <p:nvPr/>
        </p:nvSpPr>
        <p:spPr bwMode="auto">
          <a:xfrm>
            <a:off x="0" y="2498725"/>
            <a:ext cx="4572000" cy="3048000"/>
          </a:xfrm>
          <a:prstGeom prst="rect">
            <a:avLst/>
          </a:prstGeom>
          <a:noFill/>
          <a:ln>
            <a:noFill/>
          </a:ln>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defRPr/>
            </a:pPr>
            <a:r>
              <a:rPr lang="en-GB" altLang="en-US" sz="2400" dirty="0">
                <a:latin typeface="Tahoma" panose="020B0604030504040204" pitchFamily="34" charset="0"/>
                <a:ea typeface="Tahoma" panose="020B0604030504040204" pitchFamily="34" charset="0"/>
                <a:cs typeface="Tahoma" panose="020B0604030504040204" pitchFamily="34" charset="0"/>
              </a:rPr>
              <a:t>Compare the stretched-out chain to a new one.</a:t>
            </a:r>
          </a:p>
          <a:p>
            <a:pPr marL="0" indent="0">
              <a:spcBef>
                <a:spcPct val="0"/>
              </a:spcBef>
              <a:buFontTx/>
              <a:buNone/>
              <a:defRPr/>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defRPr/>
            </a:pPr>
            <a:r>
              <a:rPr lang="en-GB" altLang="en-US" sz="2400" dirty="0">
                <a:latin typeface="Tahoma" panose="020B0604030504040204" pitchFamily="34" charset="0"/>
                <a:ea typeface="Tahoma" panose="020B0604030504040204" pitchFamily="34" charset="0"/>
                <a:cs typeface="Tahoma" panose="020B0604030504040204" pitchFamily="34" charset="0"/>
              </a:rPr>
              <a:t>Bend the chain on it’s side, a large amount of bend will indicate excessive wear. (This test is only suitable for simplex chains).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3">
                                            <p:txEl>
                                              <p:pRg st="0" end="0"/>
                                            </p:txEl>
                                          </p:spTgt>
                                        </p:tgtEl>
                                        <p:attrNameLst>
                                          <p:attrName>style.visibility</p:attrName>
                                        </p:attrNameLst>
                                      </p:cBhvr>
                                      <p:to>
                                        <p:strVal val="visible"/>
                                      </p:to>
                                    </p:set>
                                    <p:animEffect transition="in" filter="fade">
                                      <p:cBhvr>
                                        <p:cTn id="12" dur="500"/>
                                        <p:tgtEl>
                                          <p:spTgt spid="2253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fade">
                                      <p:cBhvr>
                                        <p:cTn id="17" dur="500"/>
                                        <p:tgtEl>
                                          <p:spTgt spid="22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97A3BA1B-4647-4790-BEBF-A94F941BDFD1}"/>
              </a:ext>
            </a:extLst>
          </p:cNvPr>
          <p:cNvSpPr>
            <a:spLocks noGrp="1"/>
          </p:cNvSpPr>
          <p:nvPr>
            <p:ph idx="1"/>
          </p:nvPr>
        </p:nvSpPr>
        <p:spPr>
          <a:xfrm>
            <a:off x="0" y="1277938"/>
            <a:ext cx="5845175" cy="5085792"/>
          </a:xfrm>
        </p:spPr>
        <p:txBody>
          <a:bodyPr/>
          <a:lstStyle/>
          <a:p>
            <a:pPr>
              <a:defRPr/>
            </a:pPr>
            <a:r>
              <a:rPr lang="en-GB" altLang="en-US" sz="2400" dirty="0">
                <a:latin typeface="Tahoma" panose="020B0604030504040204" pitchFamily="34" charset="0"/>
                <a:ea typeface="Tahoma" panose="020B0604030504040204" pitchFamily="34" charset="0"/>
                <a:cs typeface="Tahoma" panose="020B0604030504040204" pitchFamily="34" charset="0"/>
              </a:rPr>
              <a:t>Without the experience of knowing when a chain is worn the only way to truly establish if it needs replacing is to measure it. </a:t>
            </a:r>
          </a:p>
          <a:p>
            <a:pPr>
              <a:defRPr/>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marL="0" indent="0">
              <a:buFontTx/>
              <a:buNone/>
              <a:defRPr/>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marL="0" indent="0">
              <a:buFontTx/>
              <a:buNone/>
              <a:defRPr/>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a:defRPr/>
            </a:pPr>
            <a:r>
              <a:rPr lang="en-GB" altLang="en-US" sz="2400" dirty="0">
                <a:latin typeface="Tahoma" panose="020B0604030504040204" pitchFamily="34" charset="0"/>
                <a:ea typeface="Tahoma" panose="020B0604030504040204" pitchFamily="34" charset="0"/>
                <a:cs typeface="Tahoma" panose="020B0604030504040204" pitchFamily="34" charset="0"/>
              </a:rPr>
              <a:t>There are various chain measuring devices available on the market. These devices are simply compared to the chain in situ and will immediately indicate if a chain is worn or not.</a:t>
            </a:r>
          </a:p>
          <a:p>
            <a:pPr>
              <a:defRPr/>
            </a:pPr>
            <a:endParaRPr lang="en-GB" altLang="en-US" dirty="0"/>
          </a:p>
        </p:txBody>
      </p:sp>
      <p:pic>
        <p:nvPicPr>
          <p:cNvPr id="23555" name="Picture 2" descr="http://cdn.mos.bikeradar.com/images/news/2008/02/12/CYP207.kh_wshop.picl-480-90-480-70.jpg">
            <a:extLst>
              <a:ext uri="{FF2B5EF4-FFF2-40B4-BE49-F238E27FC236}">
                <a16:creationId xmlns:a16="http://schemas.microsoft.com/office/drawing/2014/main" id="{2B0D84B2-4009-4525-8D1F-D8293DFBF69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76950" y="1277938"/>
            <a:ext cx="28194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a:extLst>
              <a:ext uri="{FF2B5EF4-FFF2-40B4-BE49-F238E27FC236}">
                <a16:creationId xmlns:a16="http://schemas.microsoft.com/office/drawing/2014/main" id="{C6FE1032-5B03-4BEB-88AF-C957B842DAA1}"/>
              </a:ext>
            </a:extLst>
          </p:cNvPr>
          <p:cNvSpPr>
            <a:spLocks noGrp="1" noChangeArrowheads="1"/>
          </p:cNvSpPr>
          <p:nvPr>
            <p:ph type="title"/>
          </p:nvPr>
        </p:nvSpPr>
        <p:spPr>
          <a:xfrm>
            <a:off x="0" y="0"/>
            <a:ext cx="9144000" cy="1143000"/>
          </a:xfrm>
        </p:spPr>
        <p:txBody>
          <a:bodyPr/>
          <a:lstStyle/>
          <a:p>
            <a:r>
              <a:rPr lang="en-GB" altLang="en-US" sz="4000">
                <a:solidFill>
                  <a:schemeClr val="tx1"/>
                </a:solidFill>
                <a:latin typeface="Tahoma" panose="020B0604030504040204" pitchFamily="34" charset="0"/>
              </a:rPr>
              <a:t>Maintenance and Inspection of Chains</a:t>
            </a:r>
            <a:endParaRPr lang="en-GB" altLang="en-US" sz="4000">
              <a:solidFill>
                <a:schemeClr val="tx1"/>
              </a:solidFill>
            </a:endParaRPr>
          </a:p>
        </p:txBody>
      </p:sp>
      <p:pic>
        <p:nvPicPr>
          <p:cNvPr id="23557" name="Picture 6" descr="https://encrypted-tbn1.gstatic.com/shopping?q=tbn:ANd9GcRqTVzM72-n5m1wxd8NMBHb6zhMSCV5ltvCxXJhDstePe3vLzArNVrpIocva4qZAQF3l5r3vId2&amp;usqp=CAY">
            <a:extLst>
              <a:ext uri="{FF2B5EF4-FFF2-40B4-BE49-F238E27FC236}">
                <a16:creationId xmlns:a16="http://schemas.microsoft.com/office/drawing/2014/main" id="{C533BBE1-557B-4DD9-BE0D-977B4DFC70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950" y="4095750"/>
            <a:ext cx="28194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fade">
                                      <p:cBhvr>
                                        <p:cTn id="10" dur="500"/>
                                        <p:tgtEl>
                                          <p:spTgt spid="235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3554">
                                            <p:txEl>
                                              <p:pRg st="4" end="4"/>
                                            </p:txEl>
                                          </p:spTgt>
                                        </p:tgtEl>
                                        <p:attrNameLst>
                                          <p:attrName>style.visibility</p:attrName>
                                        </p:attrNameLst>
                                      </p:cBhvr>
                                      <p:to>
                                        <p:strVal val="visible"/>
                                      </p:to>
                                    </p:set>
                                    <p:animEffect transition="in" filter="fade">
                                      <p:cBhvr>
                                        <p:cTn id="15" dur="500"/>
                                        <p:tgtEl>
                                          <p:spTgt spid="2355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557"/>
                                        </p:tgtEl>
                                        <p:attrNameLst>
                                          <p:attrName>style.visibility</p:attrName>
                                        </p:attrNameLst>
                                      </p:cBhvr>
                                      <p:to>
                                        <p:strVal val="visible"/>
                                      </p:to>
                                    </p:set>
                                    <p:animEffect transition="in" filter="fade">
                                      <p:cBhvr>
                                        <p:cTn id="18"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65578A7-8434-4834-A3C0-0688C7A8863E}"/>
              </a:ext>
            </a:extLst>
          </p:cNvPr>
          <p:cNvSpPr>
            <a:spLocks noGrp="1" noChangeArrowheads="1"/>
          </p:cNvSpPr>
          <p:nvPr>
            <p:ph type="title"/>
          </p:nvPr>
        </p:nvSpPr>
        <p:spPr>
          <a:xfrm>
            <a:off x="0" y="0"/>
            <a:ext cx="9144000" cy="1143000"/>
          </a:xfrm>
          <a:extLst>
            <a:ext uri="{91240B29-F687-4F45-9708-019B960494DF}">
              <a14:hiddenLine xmlns:a14="http://schemas.microsoft.com/office/drawing/2010/main" w="9525">
                <a:solidFill>
                  <a:srgbClr val="FFFF00"/>
                </a:solidFill>
                <a:miter lim="800000"/>
                <a:headEnd/>
                <a:tailEnd/>
              </a14:hiddenLine>
            </a:ext>
          </a:extLst>
        </p:spPr>
        <p:txBody>
          <a:bodyPr/>
          <a:lstStyle/>
          <a:p>
            <a:r>
              <a:rPr lang="en-GB" altLang="en-US" sz="4000">
                <a:solidFill>
                  <a:schemeClr val="tx1"/>
                </a:solidFill>
                <a:latin typeface="Tahoma" panose="020B0604030504040204" pitchFamily="34" charset="0"/>
              </a:rPr>
              <a:t>Where does the power come from?</a:t>
            </a:r>
          </a:p>
        </p:txBody>
      </p:sp>
      <p:sp>
        <p:nvSpPr>
          <p:cNvPr id="216067" name="Rectangle 3">
            <a:extLst>
              <a:ext uri="{FF2B5EF4-FFF2-40B4-BE49-F238E27FC236}">
                <a16:creationId xmlns:a16="http://schemas.microsoft.com/office/drawing/2014/main" id="{2B93A265-5E38-4FE9-9E22-833AC5B8AF0D}"/>
              </a:ext>
            </a:extLst>
          </p:cNvPr>
          <p:cNvSpPr>
            <a:spLocks noGrp="1" noChangeArrowheads="1"/>
          </p:cNvSpPr>
          <p:nvPr>
            <p:ph type="body" idx="1"/>
          </p:nvPr>
        </p:nvSpPr>
        <p:spPr>
          <a:xfrm>
            <a:off x="0" y="1546225"/>
            <a:ext cx="9144000" cy="4549775"/>
          </a:xfrm>
        </p:spPr>
        <p:txBody>
          <a:bodyPr/>
          <a:lstStyle/>
          <a:p>
            <a:r>
              <a:rPr lang="en-GB" altLang="en-US" sz="2400">
                <a:latin typeface="Tahoma" panose="020B0604030504040204" pitchFamily="34" charset="0"/>
              </a:rPr>
              <a:t>Muscle and (where possible) assisted power.</a:t>
            </a:r>
          </a:p>
          <a:p>
            <a:endParaRPr lang="en-GB" altLang="en-US" sz="2400">
              <a:latin typeface="Tahoma" panose="020B0604030504040204" pitchFamily="34" charset="0"/>
            </a:endParaRPr>
          </a:p>
          <a:p>
            <a:r>
              <a:rPr lang="en-GB" altLang="en-US" sz="2400">
                <a:latin typeface="Tahoma" panose="020B0604030504040204" pitchFamily="34" charset="0"/>
              </a:rPr>
              <a:t>Hydraulic, pneumatic and electrical power.</a:t>
            </a:r>
          </a:p>
          <a:p>
            <a:endParaRPr lang="en-GB" altLang="en-US" sz="2400">
              <a:latin typeface="Tahoma" panose="020B0604030504040204" pitchFamily="34" charset="0"/>
            </a:endParaRPr>
          </a:p>
          <a:p>
            <a:r>
              <a:rPr lang="en-GB" altLang="en-US" sz="2400">
                <a:latin typeface="Tahoma" panose="020B0604030504040204" pitchFamily="34" charset="0"/>
              </a:rPr>
              <a:t>External and internal combustion engines.</a:t>
            </a:r>
          </a:p>
          <a:p>
            <a:endParaRPr lang="en-GB" altLang="en-US" sz="2400">
              <a:latin typeface="Tahoma" panose="020B0604030504040204" pitchFamily="34" charset="0"/>
            </a:endParaRPr>
          </a:p>
          <a:p>
            <a:r>
              <a:rPr lang="en-GB" altLang="en-US" sz="2400">
                <a:latin typeface="Tahoma" panose="020B0604030504040204" pitchFamily="34" charset="0"/>
              </a:rPr>
              <a:t>This power is moved by devices such as Belts,Gears and Chains and Sprockets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wipe(left)">
                                      <p:cBhvr>
                                        <p:cTn id="7" dur="500"/>
                                        <p:tgtEl>
                                          <p:spTgt spid="216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6067">
                                            <p:txEl>
                                              <p:pRg st="2" end="2"/>
                                            </p:txEl>
                                          </p:spTgt>
                                        </p:tgtEl>
                                        <p:attrNameLst>
                                          <p:attrName>style.visibility</p:attrName>
                                        </p:attrNameLst>
                                      </p:cBhvr>
                                      <p:to>
                                        <p:strVal val="visible"/>
                                      </p:to>
                                    </p:set>
                                    <p:animEffect transition="in" filter="wipe(left)">
                                      <p:cBhvr>
                                        <p:cTn id="12" dur="500"/>
                                        <p:tgtEl>
                                          <p:spTgt spid="2160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6067">
                                            <p:txEl>
                                              <p:pRg st="4" end="4"/>
                                            </p:txEl>
                                          </p:spTgt>
                                        </p:tgtEl>
                                        <p:attrNameLst>
                                          <p:attrName>style.visibility</p:attrName>
                                        </p:attrNameLst>
                                      </p:cBhvr>
                                      <p:to>
                                        <p:strVal val="visible"/>
                                      </p:to>
                                    </p:set>
                                    <p:animEffect transition="in" filter="wipe(left)">
                                      <p:cBhvr>
                                        <p:cTn id="17" dur="500"/>
                                        <p:tgtEl>
                                          <p:spTgt spid="21606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6067">
                                            <p:txEl>
                                              <p:pRg st="6" end="6"/>
                                            </p:txEl>
                                          </p:spTgt>
                                        </p:tgtEl>
                                        <p:attrNameLst>
                                          <p:attrName>style.visibility</p:attrName>
                                        </p:attrNameLst>
                                      </p:cBhvr>
                                      <p:to>
                                        <p:strVal val="visible"/>
                                      </p:to>
                                    </p:set>
                                    <p:animEffect transition="in" filter="wipe(left)">
                                      <p:cBhvr>
                                        <p:cTn id="22" dur="500"/>
                                        <p:tgtEl>
                                          <p:spTgt spid="216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878FCEB-790B-486C-A351-1FD060A3F216}"/>
              </a:ext>
            </a:extLst>
          </p:cNvPr>
          <p:cNvSpPr>
            <a:spLocks noGrp="1" noChangeArrowheads="1"/>
          </p:cNvSpPr>
          <p:nvPr>
            <p:ph type="title"/>
          </p:nvPr>
        </p:nvSpPr>
        <p:spPr>
          <a:xfrm>
            <a:off x="0" y="0"/>
            <a:ext cx="9144000" cy="528638"/>
          </a:xfrm>
        </p:spPr>
        <p:txBody>
          <a:bodyPr/>
          <a:lstStyle/>
          <a:p>
            <a:r>
              <a:rPr lang="en-GB" altLang="en-US" sz="4000">
                <a:solidFill>
                  <a:schemeClr val="tx1"/>
                </a:solidFill>
                <a:latin typeface="Tahoma" panose="020B0604030504040204" pitchFamily="34" charset="0"/>
                <a:cs typeface="Tahoma" panose="020B0604030504040204" pitchFamily="34" charset="0"/>
              </a:rPr>
              <a:t>Chain tension</a:t>
            </a:r>
          </a:p>
        </p:txBody>
      </p:sp>
      <p:pic>
        <p:nvPicPr>
          <p:cNvPr id="25603" name="Picture 2" descr="scan0224">
            <a:extLst>
              <a:ext uri="{FF2B5EF4-FFF2-40B4-BE49-F238E27FC236}">
                <a16:creationId xmlns:a16="http://schemas.microsoft.com/office/drawing/2014/main" id="{00D465BA-46B4-419B-851E-80942EB20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313" y="2319081"/>
            <a:ext cx="6351373"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a:extLst>
              <a:ext uri="{FF2B5EF4-FFF2-40B4-BE49-F238E27FC236}">
                <a16:creationId xmlns:a16="http://schemas.microsoft.com/office/drawing/2014/main" id="{2E89901D-FEB4-49DC-840F-3B395726CA62}"/>
              </a:ext>
            </a:extLst>
          </p:cNvPr>
          <p:cNvSpPr>
            <a:spLocks noChangeArrowheads="1"/>
          </p:cNvSpPr>
          <p:nvPr/>
        </p:nvSpPr>
        <p:spPr bwMode="auto">
          <a:xfrm>
            <a:off x="0" y="9366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400">
                <a:latin typeface="Tahoma" panose="020B0604030504040204" pitchFamily="34" charset="0"/>
                <a:cs typeface="Tahoma" panose="020B0604030504040204" pitchFamily="34" charset="0"/>
              </a:rPr>
              <a:t>The chain should be adjusted regularly so that with one strand tight the slack strand can be moved a distance' A' at mid point - see diagram below. </a:t>
            </a:r>
          </a:p>
        </p:txBody>
      </p:sp>
      <p:sp>
        <p:nvSpPr>
          <p:cNvPr id="25605" name="Rectangle 4">
            <a:extLst>
              <a:ext uri="{FF2B5EF4-FFF2-40B4-BE49-F238E27FC236}">
                <a16:creationId xmlns:a16="http://schemas.microsoft.com/office/drawing/2014/main" id="{59A245A8-B595-40FF-AB64-A87DDEF4919E}"/>
              </a:ext>
            </a:extLst>
          </p:cNvPr>
          <p:cNvSpPr>
            <a:spLocks noChangeArrowheads="1"/>
          </p:cNvSpPr>
          <p:nvPr/>
        </p:nvSpPr>
        <p:spPr bwMode="auto">
          <a:xfrm>
            <a:off x="0" y="49688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a:latin typeface="Tahoma" panose="020B0604030504040204" pitchFamily="34" charset="0"/>
                <a:cs typeface="Tahoma" panose="020B0604030504040204" pitchFamily="34" charset="0"/>
              </a:rPr>
              <a:t>Total movement A (mm) = </a:t>
            </a:r>
            <a:r>
              <a:rPr lang="en-GB" altLang="en-US" sz="2400" u="sng">
                <a:latin typeface="Tahoma" panose="020B0604030504040204" pitchFamily="34" charset="0"/>
                <a:cs typeface="Tahoma" panose="020B0604030504040204" pitchFamily="34" charset="0"/>
              </a:rPr>
              <a:t>Horizontal centre distance (mm)</a:t>
            </a:r>
            <a:endParaRPr lang="en-GB" altLang="en-US" sz="2400">
              <a:latin typeface="Tahoma" panose="020B0604030504040204" pitchFamily="34" charset="0"/>
              <a:cs typeface="Tahoma" panose="020B0604030504040204" pitchFamily="34" charset="0"/>
            </a:endParaRPr>
          </a:p>
          <a:p>
            <a:pPr algn="ctr">
              <a:spcBef>
                <a:spcPct val="0"/>
              </a:spcBef>
              <a:buFontTx/>
              <a:buNone/>
            </a:pPr>
            <a:r>
              <a:rPr lang="en-GB" altLang="en-US" sz="2400">
                <a:latin typeface="Tahoma" panose="020B0604030504040204" pitchFamily="34" charset="0"/>
                <a:cs typeface="Tahoma" panose="020B0604030504040204" pitchFamily="34" charset="0"/>
              </a:rPr>
              <a:t>		K</a:t>
            </a:r>
          </a:p>
        </p:txBody>
      </p:sp>
      <p:sp>
        <p:nvSpPr>
          <p:cNvPr id="25606" name="Rectangle 5">
            <a:extLst>
              <a:ext uri="{FF2B5EF4-FFF2-40B4-BE49-F238E27FC236}">
                <a16:creationId xmlns:a16="http://schemas.microsoft.com/office/drawing/2014/main" id="{66AAF224-24C2-4C70-A565-4167588FEF5E}"/>
              </a:ext>
            </a:extLst>
          </p:cNvPr>
          <p:cNvSpPr>
            <a:spLocks noChangeArrowheads="1"/>
          </p:cNvSpPr>
          <p:nvPr/>
        </p:nvSpPr>
        <p:spPr bwMode="auto">
          <a:xfrm>
            <a:off x="0" y="59213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a:latin typeface="Tahoma" panose="020B0604030504040204" pitchFamily="34" charset="0"/>
                <a:cs typeface="Tahoma" panose="020B0604030504040204" pitchFamily="34" charset="0"/>
              </a:rPr>
              <a:t>Where K	=25 for smooth drives</a:t>
            </a:r>
          </a:p>
          <a:p>
            <a:pPr>
              <a:spcBef>
                <a:spcPct val="0"/>
              </a:spcBef>
              <a:buFontTx/>
              <a:buNone/>
            </a:pPr>
            <a:r>
              <a:rPr lang="en-GB" altLang="en-US" sz="2400">
                <a:latin typeface="Tahoma" panose="020B0604030504040204" pitchFamily="34" charset="0"/>
                <a:cs typeface="Tahoma" panose="020B0604030504040204" pitchFamily="34" charset="0"/>
              </a:rPr>
              <a:t>		=50 for shock drives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6CAD8C5-6F87-4D08-9EF2-B8BBAC30ADEB}"/>
              </a:ext>
            </a:extLst>
          </p:cNvPr>
          <p:cNvSpPr>
            <a:spLocks noGrp="1" noChangeArrowheads="1"/>
          </p:cNvSpPr>
          <p:nvPr>
            <p:ph type="title"/>
          </p:nvPr>
        </p:nvSpPr>
        <p:spPr>
          <a:xfrm>
            <a:off x="0" y="0"/>
            <a:ext cx="9144000" cy="2014538"/>
          </a:xfrm>
        </p:spPr>
        <p:txBody>
          <a:bodyPr/>
          <a:lstStyle/>
          <a:p>
            <a:pPr algn="l"/>
            <a:r>
              <a:rPr lang="en-GB" altLang="en-US" sz="2400">
                <a:solidFill>
                  <a:schemeClr val="tx1"/>
                </a:solidFill>
                <a:latin typeface="Tahoma" panose="020B0604030504040204" pitchFamily="34" charset="0"/>
                <a:cs typeface="Tahoma" panose="020B0604030504040204" pitchFamily="34" charset="0"/>
              </a:rPr>
              <a:t>Calculate:</a:t>
            </a:r>
            <a:br>
              <a:rPr lang="en-GB" altLang="en-US" sz="2400">
                <a:solidFill>
                  <a:schemeClr val="tx1"/>
                </a:solidFill>
                <a:latin typeface="Tahoma" panose="020B0604030504040204" pitchFamily="34" charset="0"/>
                <a:cs typeface="Tahoma" panose="020B0604030504040204" pitchFamily="34" charset="0"/>
              </a:rPr>
            </a:br>
            <a:br>
              <a:rPr lang="en-GB" altLang="en-US" sz="2400">
                <a:solidFill>
                  <a:schemeClr val="tx1"/>
                </a:solidFill>
                <a:latin typeface="Tahoma" panose="020B0604030504040204" pitchFamily="34" charset="0"/>
                <a:cs typeface="Tahoma" panose="020B0604030504040204" pitchFamily="34" charset="0"/>
              </a:rPr>
            </a:br>
            <a:r>
              <a:rPr lang="en-GB" altLang="en-US" sz="2400">
                <a:solidFill>
                  <a:schemeClr val="tx1"/>
                </a:solidFill>
                <a:latin typeface="Tahoma" panose="020B0604030504040204" pitchFamily="34" charset="0"/>
                <a:cs typeface="Tahoma" panose="020B0604030504040204" pitchFamily="34" charset="0"/>
              </a:rPr>
              <a:t>The total movement of a smooth drive chain when the centre of the shafts (Horizontal centre distance ) is 850mm.</a:t>
            </a:r>
          </a:p>
        </p:txBody>
      </p:sp>
      <p:pic>
        <p:nvPicPr>
          <p:cNvPr id="26627" name="Picture 2" descr="scan0224">
            <a:extLst>
              <a:ext uri="{FF2B5EF4-FFF2-40B4-BE49-F238E27FC236}">
                <a16:creationId xmlns:a16="http://schemas.microsoft.com/office/drawing/2014/main" id="{C401FFC1-A150-4975-8293-4ABA9390E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589" y="2101850"/>
            <a:ext cx="6116596"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a:extLst>
              <a:ext uri="{FF2B5EF4-FFF2-40B4-BE49-F238E27FC236}">
                <a16:creationId xmlns:a16="http://schemas.microsoft.com/office/drawing/2014/main" id="{20648B6D-96F7-4B5D-916F-7478B9A13AAE}"/>
              </a:ext>
            </a:extLst>
          </p:cNvPr>
          <p:cNvSpPr>
            <a:spLocks noChangeArrowheads="1"/>
          </p:cNvSpPr>
          <p:nvPr/>
        </p:nvSpPr>
        <p:spPr bwMode="auto">
          <a:xfrm>
            <a:off x="0" y="475615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400">
                <a:latin typeface="Tahoma" panose="020B0604030504040204" pitchFamily="34" charset="0"/>
                <a:cs typeface="Tahoma" panose="020B0604030504040204" pitchFamily="34" charset="0"/>
              </a:rPr>
              <a:t>Total movement A (mm) = </a:t>
            </a:r>
            <a:r>
              <a:rPr lang="en-GB" altLang="en-US" sz="2400" u="sng">
                <a:latin typeface="Tahoma" panose="020B0604030504040204" pitchFamily="34" charset="0"/>
                <a:cs typeface="Tahoma" panose="020B0604030504040204" pitchFamily="34" charset="0"/>
              </a:rPr>
              <a:t>Horizontal centre distance (mm)</a:t>
            </a:r>
            <a:endParaRPr lang="en-GB" altLang="en-US" sz="2400">
              <a:latin typeface="Tahoma" panose="020B0604030504040204" pitchFamily="34" charset="0"/>
              <a:cs typeface="Tahoma" panose="020B0604030504040204" pitchFamily="34" charset="0"/>
            </a:endParaRPr>
          </a:p>
          <a:p>
            <a:pPr algn="ctr">
              <a:spcBef>
                <a:spcPct val="0"/>
              </a:spcBef>
              <a:buFontTx/>
              <a:buNone/>
            </a:pPr>
            <a:r>
              <a:rPr lang="en-GB" altLang="en-US" sz="2400">
                <a:latin typeface="Tahoma" panose="020B0604030504040204" pitchFamily="34" charset="0"/>
                <a:cs typeface="Tahoma" panose="020B0604030504040204" pitchFamily="34" charset="0"/>
              </a:rPr>
              <a:t>				K</a:t>
            </a:r>
          </a:p>
        </p:txBody>
      </p:sp>
      <p:sp>
        <p:nvSpPr>
          <p:cNvPr id="7" name="Rectangle 6">
            <a:extLst>
              <a:ext uri="{FF2B5EF4-FFF2-40B4-BE49-F238E27FC236}">
                <a16:creationId xmlns:a16="http://schemas.microsoft.com/office/drawing/2014/main" id="{CCE12D6F-18A3-4E7E-AC9A-28993B840F5B}"/>
              </a:ext>
            </a:extLst>
          </p:cNvPr>
          <p:cNvSpPr>
            <a:spLocks noChangeArrowheads="1"/>
          </p:cNvSpPr>
          <p:nvPr/>
        </p:nvSpPr>
        <p:spPr bwMode="auto">
          <a:xfrm>
            <a:off x="0" y="5849938"/>
            <a:ext cx="6502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400" dirty="0">
                <a:latin typeface="Tahoma" panose="020B0604030504040204" pitchFamily="34" charset="0"/>
                <a:cs typeface="Tahoma" panose="020B0604030504040204" pitchFamily="34" charset="0"/>
              </a:rPr>
              <a:t>Total movement =  </a:t>
            </a:r>
            <a:r>
              <a:rPr lang="en-GB" altLang="en-US" sz="2400" u="sng" dirty="0">
                <a:latin typeface="Tahoma" panose="020B0604030504040204" pitchFamily="34" charset="0"/>
                <a:cs typeface="Tahoma" panose="020B0604030504040204" pitchFamily="34" charset="0"/>
              </a:rPr>
              <a:t>850 mm</a:t>
            </a:r>
            <a:r>
              <a:rPr lang="en-GB" altLang="en-US" sz="2400" dirty="0">
                <a:latin typeface="Tahoma" panose="020B0604030504040204" pitchFamily="34" charset="0"/>
                <a:cs typeface="Tahoma" panose="020B0604030504040204" pitchFamily="34" charset="0"/>
              </a:rPr>
              <a:t>  </a:t>
            </a:r>
          </a:p>
          <a:p>
            <a:pPr algn="ctr">
              <a:spcBef>
                <a:spcPct val="0"/>
              </a:spcBef>
              <a:buFontTx/>
              <a:buNone/>
            </a:pPr>
            <a:r>
              <a:rPr lang="en-GB" altLang="en-US" sz="2400" dirty="0">
                <a:latin typeface="Tahoma" panose="020B0604030504040204" pitchFamily="34" charset="0"/>
                <a:cs typeface="Tahoma" panose="020B0604030504040204" pitchFamily="34" charset="0"/>
              </a:rPr>
              <a:t>		        25</a:t>
            </a:r>
          </a:p>
        </p:txBody>
      </p:sp>
      <p:sp>
        <p:nvSpPr>
          <p:cNvPr id="9" name="Rectangle 8">
            <a:extLst>
              <a:ext uri="{FF2B5EF4-FFF2-40B4-BE49-F238E27FC236}">
                <a16:creationId xmlns:a16="http://schemas.microsoft.com/office/drawing/2014/main" id="{AEB2056E-E199-43DD-974F-9085ADCE0333}"/>
              </a:ext>
            </a:extLst>
          </p:cNvPr>
          <p:cNvSpPr>
            <a:spLocks noChangeArrowheads="1"/>
          </p:cNvSpPr>
          <p:nvPr/>
        </p:nvSpPr>
        <p:spPr bwMode="auto">
          <a:xfrm>
            <a:off x="5353736" y="5849937"/>
            <a:ext cx="1363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400"/>
              <a:t>=  </a:t>
            </a:r>
            <a:r>
              <a:rPr lang="en-GB" altLang="en-US" sz="2400">
                <a:latin typeface="Tahoma" panose="020B0604030504040204" pitchFamily="34" charset="0"/>
                <a:cs typeface="Tahoma" panose="020B0604030504040204" pitchFamily="34" charset="0"/>
              </a:rPr>
              <a:t>34mm</a:t>
            </a:r>
            <a:endParaRPr lang="en-GB" altLang="en-US" sz="2400" u="sng">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EBA810-C939-4571-8BE0-DEFA6BD1FE18}"/>
              </a:ext>
            </a:extLst>
          </p:cNvPr>
          <p:cNvSpPr txBox="1">
            <a:spLocks/>
          </p:cNvSpPr>
          <p:nvPr/>
        </p:nvSpPr>
        <p:spPr bwMode="auto">
          <a:xfrm>
            <a:off x="0" y="0"/>
            <a:ext cx="9144000" cy="6646863"/>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defRPr/>
            </a:pPr>
            <a:endParaRPr lang="en-GB" sz="2400" b="1"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defRPr/>
            </a:pPr>
            <a:endParaRPr lang="en-GB" sz="2400" b="1"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defRPr/>
            </a:pPr>
            <a:r>
              <a:rPr lang="en-GB" sz="2400" b="1" kern="0" dirty="0">
                <a:solidFill>
                  <a:schemeClr val="tx1"/>
                </a:solidFill>
                <a:latin typeface="Tahoma" panose="020B0604030504040204" pitchFamily="34" charset="0"/>
                <a:ea typeface="Tahoma" panose="020B0604030504040204" pitchFamily="34" charset="0"/>
                <a:cs typeface="Tahoma" panose="020B0604030504040204" pitchFamily="34" charset="0"/>
              </a:rPr>
              <a:t>To work out :</a:t>
            </a:r>
          </a:p>
          <a:p>
            <a:pPr algn="l">
              <a:defRPr/>
            </a:pPr>
            <a:r>
              <a:rPr lang="en-GB" sz="2400" b="1" kern="0" dirty="0">
                <a:solidFill>
                  <a:schemeClr val="tx1"/>
                </a:solidFill>
                <a:latin typeface="Tahoma" panose="020B0604030504040204" pitchFamily="34" charset="0"/>
                <a:ea typeface="Tahoma" panose="020B0604030504040204" pitchFamily="34" charset="0"/>
                <a:cs typeface="Tahoma" panose="020B0604030504040204" pitchFamily="34" charset="0"/>
              </a:rPr>
              <a:t>Speed of driven gear in RPM = Speed of driver (RPM) x Number of teeth on driver/ Number of teeth on driven </a:t>
            </a:r>
          </a:p>
          <a:p>
            <a:pPr algn="l">
              <a:defRPr/>
            </a:pPr>
            <a:endParaRPr lang="en-GB" sz="2400" b="1"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defRPr/>
            </a:pPr>
            <a:r>
              <a:rPr lang="en-GB" sz="2400" b="1" kern="0" dirty="0">
                <a:solidFill>
                  <a:schemeClr val="tx1"/>
                </a:solidFill>
                <a:latin typeface="Tahoma" panose="020B0604030504040204" pitchFamily="34" charset="0"/>
                <a:ea typeface="Tahoma" panose="020B0604030504040204" pitchFamily="34" charset="0"/>
                <a:cs typeface="Tahoma" panose="020B0604030504040204" pitchFamily="34" charset="0"/>
              </a:rPr>
              <a:t>Calculate:</a:t>
            </a:r>
          </a:p>
          <a:p>
            <a:pPr algn="l">
              <a:defRPr/>
            </a:pPr>
            <a:br>
              <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rPr>
              <a:t>The ratio when the:</a:t>
            </a:r>
          </a:p>
          <a:p>
            <a:pPr algn="l">
              <a:defRPr/>
            </a:pPr>
            <a:r>
              <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rPr>
              <a:t>Driver sprocket is 20 tooth</a:t>
            </a:r>
          </a:p>
          <a:p>
            <a:pPr algn="l">
              <a:defRPr/>
            </a:pPr>
            <a:r>
              <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rPr>
              <a:t>Driven sprocket is 38 tooth</a:t>
            </a:r>
          </a:p>
          <a:p>
            <a:pPr algn="l">
              <a:defRPr/>
            </a:pPr>
            <a:endPar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defRPr/>
            </a:pPr>
            <a:r>
              <a:rPr lang="en-GB" sz="2400" kern="0" dirty="0">
                <a:solidFill>
                  <a:srgbClr val="FF0000"/>
                </a:solidFill>
                <a:latin typeface="Tahoma" panose="020B0604030504040204" pitchFamily="34" charset="0"/>
                <a:ea typeface="Tahoma" panose="020B0604030504040204" pitchFamily="34" charset="0"/>
                <a:cs typeface="Tahoma" panose="020B0604030504040204" pitchFamily="34" charset="0"/>
              </a:rPr>
              <a:t>Answer = Ratio 20/38= 10/19</a:t>
            </a:r>
          </a:p>
          <a:p>
            <a:pPr algn="l">
              <a:defRPr/>
            </a:pPr>
            <a:endPar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defRPr/>
            </a:pPr>
            <a:r>
              <a:rPr lang="en-GB" sz="2400" b="1" kern="0" dirty="0">
                <a:solidFill>
                  <a:schemeClr val="tx1"/>
                </a:solidFill>
                <a:latin typeface="Tahoma" panose="020B0604030504040204" pitchFamily="34" charset="0"/>
                <a:ea typeface="Tahoma" panose="020B0604030504040204" pitchFamily="34" charset="0"/>
                <a:cs typeface="Tahoma" panose="020B0604030504040204" pitchFamily="34" charset="0"/>
              </a:rPr>
              <a:t>Calculate:</a:t>
            </a:r>
          </a:p>
          <a:p>
            <a:pPr algn="l">
              <a:defRPr/>
            </a:pPr>
            <a:endPar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defRPr/>
            </a:pPr>
            <a:r>
              <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rPr>
              <a:t>The speed of the driven shaft when the:</a:t>
            </a:r>
          </a:p>
          <a:p>
            <a:pPr algn="l">
              <a:defRPr/>
            </a:pPr>
            <a:r>
              <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rPr>
              <a:t>Motor is running at 800 rpm</a:t>
            </a:r>
          </a:p>
          <a:p>
            <a:pPr algn="l">
              <a:defRPr/>
            </a:pPr>
            <a:r>
              <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l">
              <a:defRPr/>
            </a:pPr>
            <a:r>
              <a:rPr lang="en-GB" sz="2400" kern="0" dirty="0">
                <a:solidFill>
                  <a:srgbClr val="FF0000"/>
                </a:solidFill>
                <a:latin typeface="Tahoma" panose="020B0604030504040204" pitchFamily="34" charset="0"/>
                <a:ea typeface="Tahoma" panose="020B0604030504040204" pitchFamily="34" charset="0"/>
                <a:cs typeface="Tahoma" panose="020B0604030504040204" pitchFamily="34" charset="0"/>
              </a:rPr>
              <a:t>Answer =10/19 x 800 = 416rpm</a:t>
            </a:r>
          </a:p>
          <a:p>
            <a:pPr algn="l">
              <a:defRPr/>
            </a:pPr>
            <a:endPar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defRPr/>
            </a:pPr>
            <a:r>
              <a:rPr lang="en-GB" sz="2400" kern="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500"/>
                                        <p:tgtEl>
                                          <p:spTgt spid="4">
                                            <p:txEl>
                                              <p:pRg st="10" end="1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6" end="16"/>
                                            </p:txEl>
                                          </p:spTgt>
                                        </p:tgtEl>
                                        <p:attrNameLst>
                                          <p:attrName>style.visibility</p:attrName>
                                        </p:attrNameLst>
                                      </p:cBhvr>
                                      <p:to>
                                        <p:strVal val="visible"/>
                                      </p:to>
                                    </p:set>
                                    <p:animEffect transition="in" filter="fade">
                                      <p:cBhvr>
                                        <p:cTn id="12" dur="500"/>
                                        <p:tgtEl>
                                          <p:spTgt spid="4">
                                            <p:txEl>
                                              <p:pRg st="16" end="1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7" end="17"/>
                                            </p:txEl>
                                          </p:spTgt>
                                        </p:tgtEl>
                                        <p:attrNameLst>
                                          <p:attrName>style.visibility</p:attrName>
                                        </p:attrNameLst>
                                      </p:cBhvr>
                                      <p:to>
                                        <p:strVal val="visible"/>
                                      </p:to>
                                    </p:set>
                                    <p:animEffect transition="in" filter="fade">
                                      <p:cBhvr>
                                        <p:cTn id="17"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C0E9A2B-4A09-4BA6-BA6A-D979D0C80351}"/>
              </a:ext>
            </a:extLst>
          </p:cNvPr>
          <p:cNvSpPr>
            <a:spLocks noGrp="1" noChangeArrowheads="1"/>
          </p:cNvSpPr>
          <p:nvPr>
            <p:ph type="title"/>
          </p:nvPr>
        </p:nvSpPr>
        <p:spPr>
          <a:xfrm>
            <a:off x="0" y="0"/>
            <a:ext cx="9144000" cy="762000"/>
          </a:xfrm>
        </p:spPr>
        <p:txBody>
          <a:bodyPr/>
          <a:lstStyle/>
          <a:p>
            <a:r>
              <a:rPr lang="en-GB" altLang="en-US" sz="4000">
                <a:solidFill>
                  <a:schemeClr val="tx1"/>
                </a:solidFill>
                <a:latin typeface="Tahoma" panose="020B0604030504040204" pitchFamily="34" charset="0"/>
                <a:cs typeface="Tahoma" panose="020B0604030504040204" pitchFamily="34" charset="0"/>
              </a:rPr>
              <a:t>Manual lubrication</a:t>
            </a:r>
          </a:p>
        </p:txBody>
      </p:sp>
      <p:sp>
        <p:nvSpPr>
          <p:cNvPr id="28675" name="Content Placeholder 2">
            <a:extLst>
              <a:ext uri="{FF2B5EF4-FFF2-40B4-BE49-F238E27FC236}">
                <a16:creationId xmlns:a16="http://schemas.microsoft.com/office/drawing/2014/main" id="{6A119382-E2F4-4443-A815-5E562E9C7241}"/>
              </a:ext>
            </a:extLst>
          </p:cNvPr>
          <p:cNvSpPr>
            <a:spLocks noGrp="1" noChangeArrowheads="1"/>
          </p:cNvSpPr>
          <p:nvPr>
            <p:ph idx="1"/>
          </p:nvPr>
        </p:nvSpPr>
        <p:spPr>
          <a:xfrm>
            <a:off x="0" y="1981200"/>
            <a:ext cx="4806950" cy="4114800"/>
          </a:xfrm>
        </p:spPr>
        <p:txBody>
          <a:bodyPr/>
          <a:lstStyle/>
          <a:p>
            <a:r>
              <a:rPr lang="en-GB" altLang="en-US" sz="2400">
                <a:latin typeface="Tahoma" panose="020B0604030504040204" pitchFamily="34" charset="0"/>
                <a:cs typeface="Tahoma" panose="020B0604030504040204" pitchFamily="34" charset="0"/>
              </a:rPr>
              <a:t>Oil is applied periodically with a brush or oil can, preferably once every 8 hours of operation. Volume and frequency should be sufficient to just keep the chain wet with oil and allow penetration of lubricant into the chain joints. </a:t>
            </a:r>
          </a:p>
          <a:p>
            <a:endParaRPr lang="en-GB" altLang="en-US"/>
          </a:p>
        </p:txBody>
      </p:sp>
      <p:pic>
        <p:nvPicPr>
          <p:cNvPr id="28676" name="Picture 2" descr="scan0001">
            <a:extLst>
              <a:ext uri="{FF2B5EF4-FFF2-40B4-BE49-F238E27FC236}">
                <a16:creationId xmlns:a16="http://schemas.microsoft.com/office/drawing/2014/main" id="{86DE0906-62A6-4255-B88B-18024D8B9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981200"/>
            <a:ext cx="35020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6D942DD-0B0B-424F-A797-C1146FF759CE}"/>
              </a:ext>
            </a:extLst>
          </p:cNvPr>
          <p:cNvSpPr>
            <a:spLocks noGrp="1" noChangeArrowheads="1"/>
          </p:cNvSpPr>
          <p:nvPr>
            <p:ph type="title"/>
          </p:nvPr>
        </p:nvSpPr>
        <p:spPr>
          <a:xfrm>
            <a:off x="0" y="0"/>
            <a:ext cx="9144000" cy="531813"/>
          </a:xfrm>
        </p:spPr>
        <p:txBody>
          <a:bodyPr/>
          <a:lstStyle/>
          <a:p>
            <a:r>
              <a:rPr lang="en-GB" altLang="en-US" sz="4000">
                <a:solidFill>
                  <a:schemeClr val="tx1"/>
                </a:solidFill>
                <a:latin typeface="Tahoma" panose="020B0604030504040204" pitchFamily="34" charset="0"/>
                <a:cs typeface="Tahoma" panose="020B0604030504040204" pitchFamily="34" charset="0"/>
              </a:rPr>
              <a:t>Drip lubrication </a:t>
            </a:r>
          </a:p>
        </p:txBody>
      </p:sp>
      <p:sp>
        <p:nvSpPr>
          <p:cNvPr id="29699" name="Content Placeholder 2">
            <a:extLst>
              <a:ext uri="{FF2B5EF4-FFF2-40B4-BE49-F238E27FC236}">
                <a16:creationId xmlns:a16="http://schemas.microsoft.com/office/drawing/2014/main" id="{095EED1F-B054-4129-8D00-EB409BD29D8E}"/>
              </a:ext>
            </a:extLst>
          </p:cNvPr>
          <p:cNvSpPr>
            <a:spLocks noGrp="1" noChangeArrowheads="1"/>
          </p:cNvSpPr>
          <p:nvPr>
            <p:ph idx="1"/>
          </p:nvPr>
        </p:nvSpPr>
        <p:spPr>
          <a:xfrm>
            <a:off x="0" y="1371600"/>
            <a:ext cx="4732338" cy="4114800"/>
          </a:xfrm>
        </p:spPr>
        <p:txBody>
          <a:bodyPr/>
          <a:lstStyle/>
          <a:p>
            <a:r>
              <a:rPr lang="en-GB" altLang="en-US" sz="2400">
                <a:latin typeface="Tahoma" panose="020B0604030504040204" pitchFamily="34" charset="0"/>
                <a:cs typeface="Tahoma" panose="020B0604030504040204" pitchFamily="34" charset="0"/>
              </a:rPr>
              <a:t>Oil drips are directed between the link plate edges from a drip lubricator. Volume and frequency should be sufficient to allow penetration of lubricant into the chain joints. </a:t>
            </a:r>
          </a:p>
          <a:p>
            <a:endParaRPr lang="en-GB" altLang="en-US" sz="2400"/>
          </a:p>
        </p:txBody>
      </p:sp>
      <p:pic>
        <p:nvPicPr>
          <p:cNvPr id="29700" name="Picture 2" descr="scan0002">
            <a:extLst>
              <a:ext uri="{FF2B5EF4-FFF2-40B4-BE49-F238E27FC236}">
                <a16:creationId xmlns:a16="http://schemas.microsoft.com/office/drawing/2014/main" id="{6A606B10-E028-4BE7-8C23-36077A4EC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650" y="1403350"/>
            <a:ext cx="3221038"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7585118-703A-4BE1-B8CC-7D143D3C4AC6}"/>
              </a:ext>
            </a:extLst>
          </p:cNvPr>
          <p:cNvSpPr>
            <a:spLocks noGrp="1" noChangeArrowheads="1"/>
          </p:cNvSpPr>
          <p:nvPr>
            <p:ph type="title"/>
          </p:nvPr>
        </p:nvSpPr>
        <p:spPr>
          <a:xfrm>
            <a:off x="0" y="0"/>
            <a:ext cx="9144000" cy="482600"/>
          </a:xfrm>
        </p:spPr>
        <p:txBody>
          <a:bodyPr/>
          <a:lstStyle/>
          <a:p>
            <a:r>
              <a:rPr lang="en-GB" altLang="en-US" sz="4000">
                <a:solidFill>
                  <a:schemeClr val="tx1"/>
                </a:solidFill>
                <a:latin typeface="Tahoma" panose="020B0604030504040204" pitchFamily="34" charset="0"/>
                <a:cs typeface="Tahoma" panose="020B0604030504040204" pitchFamily="34" charset="0"/>
              </a:rPr>
              <a:t>Bath or Disc Lubrication </a:t>
            </a:r>
          </a:p>
        </p:txBody>
      </p:sp>
      <p:sp>
        <p:nvSpPr>
          <p:cNvPr id="30723" name="Content Placeholder 2">
            <a:extLst>
              <a:ext uri="{FF2B5EF4-FFF2-40B4-BE49-F238E27FC236}">
                <a16:creationId xmlns:a16="http://schemas.microsoft.com/office/drawing/2014/main" id="{B94A7A56-5BB4-4F62-AB14-EC2D6E8B7974}"/>
              </a:ext>
            </a:extLst>
          </p:cNvPr>
          <p:cNvSpPr>
            <a:spLocks noGrp="1" noChangeArrowheads="1"/>
          </p:cNvSpPr>
          <p:nvPr>
            <p:ph idx="1"/>
          </p:nvPr>
        </p:nvSpPr>
        <p:spPr>
          <a:xfrm>
            <a:off x="0" y="1279525"/>
            <a:ext cx="3843338" cy="4114800"/>
          </a:xfrm>
        </p:spPr>
        <p:txBody>
          <a:bodyPr/>
          <a:lstStyle/>
          <a:p>
            <a:r>
              <a:rPr lang="en-GB" altLang="en-US" sz="2400">
                <a:latin typeface="Tahoma" panose="020B0604030504040204" pitchFamily="34" charset="0"/>
                <a:cs typeface="Tahoma" panose="020B0604030504040204" pitchFamily="34" charset="0"/>
              </a:rPr>
              <a:t>With oil bath lubrication the lower strand of chain runs through a sump of oil in the drive housing. The oil level should cover the chain at its lowest point whilst operating. </a:t>
            </a:r>
          </a:p>
          <a:p>
            <a:endParaRPr lang="en-GB" altLang="en-US" sz="2400">
              <a:latin typeface="Tahoma" panose="020B0604030504040204" pitchFamily="34" charset="0"/>
              <a:cs typeface="Tahoma" panose="020B0604030504040204" pitchFamily="34" charset="0"/>
            </a:endParaRPr>
          </a:p>
        </p:txBody>
      </p:sp>
      <p:pic>
        <p:nvPicPr>
          <p:cNvPr id="30724" name="Picture 2" descr="scan0230">
            <a:extLst>
              <a:ext uri="{FF2B5EF4-FFF2-40B4-BE49-F238E27FC236}">
                <a16:creationId xmlns:a16="http://schemas.microsoft.com/office/drawing/2014/main" id="{DD682D4A-D00B-4927-9EA2-D25E2E0A3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788" y="1279525"/>
            <a:ext cx="481171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89180C3-E16B-4A33-BACE-84CA54D9F25B}"/>
              </a:ext>
            </a:extLst>
          </p:cNvPr>
          <p:cNvSpPr>
            <a:spLocks noGrp="1" noChangeArrowheads="1"/>
          </p:cNvSpPr>
          <p:nvPr>
            <p:ph type="title"/>
          </p:nvPr>
        </p:nvSpPr>
        <p:spPr>
          <a:xfrm>
            <a:off x="0" y="0"/>
            <a:ext cx="9144000" cy="531813"/>
          </a:xfrm>
        </p:spPr>
        <p:txBody>
          <a:bodyPr/>
          <a:lstStyle/>
          <a:p>
            <a:r>
              <a:rPr lang="en-GB" altLang="en-US" sz="4000">
                <a:solidFill>
                  <a:schemeClr val="tx1"/>
                </a:solidFill>
              </a:rPr>
              <a:t>Oil stream lubrication </a:t>
            </a:r>
          </a:p>
        </p:txBody>
      </p:sp>
      <p:sp>
        <p:nvSpPr>
          <p:cNvPr id="30723" name="Content Placeholder 2">
            <a:extLst>
              <a:ext uri="{FF2B5EF4-FFF2-40B4-BE49-F238E27FC236}">
                <a16:creationId xmlns:a16="http://schemas.microsoft.com/office/drawing/2014/main" id="{A20FE9DA-313D-4D7D-A24C-B34CB1C23F69}"/>
              </a:ext>
            </a:extLst>
          </p:cNvPr>
          <p:cNvSpPr>
            <a:spLocks noGrp="1" noChangeArrowheads="1"/>
          </p:cNvSpPr>
          <p:nvPr>
            <p:ph idx="1"/>
          </p:nvPr>
        </p:nvSpPr>
        <p:spPr>
          <a:xfrm>
            <a:off x="0" y="835025"/>
            <a:ext cx="9144000" cy="1936750"/>
          </a:xfrm>
        </p:spPr>
        <p:txBody>
          <a:bodyPr/>
          <a:lstStyle/>
          <a:p>
            <a:r>
              <a:rPr lang="en-GB" altLang="en-US" sz="2400">
                <a:latin typeface="Tahoma" panose="020B0604030504040204" pitchFamily="34" charset="0"/>
                <a:cs typeface="Tahoma" panose="020B0604030504040204" pitchFamily="34" charset="0"/>
              </a:rPr>
              <a:t>A continuous supply of oil from a circulating pump or central lubricating system is directed onto the chain. </a:t>
            </a:r>
          </a:p>
          <a:p>
            <a:r>
              <a:rPr lang="en-GB" altLang="en-US" sz="2400">
                <a:latin typeface="Tahoma" panose="020B0604030504040204" pitchFamily="34" charset="0"/>
                <a:cs typeface="Tahoma" panose="020B0604030504040204" pitchFamily="34" charset="0"/>
              </a:rPr>
              <a:t>It is important to ensure that the spray pipe holes, from which the oil emerges, are in line with the chain plate edges. </a:t>
            </a:r>
            <a:endParaRPr lang="en-GB" altLang="en-US">
              <a:latin typeface="Tahoma" panose="020B0604030504040204" pitchFamily="34" charset="0"/>
              <a:cs typeface="Tahoma" panose="020B0604030504040204" pitchFamily="34" charset="0"/>
            </a:endParaRPr>
          </a:p>
        </p:txBody>
      </p:sp>
      <p:pic>
        <p:nvPicPr>
          <p:cNvPr id="31748" name="Picture 2" descr="scan0231">
            <a:extLst>
              <a:ext uri="{FF2B5EF4-FFF2-40B4-BE49-F238E27FC236}">
                <a16:creationId xmlns:a16="http://schemas.microsoft.com/office/drawing/2014/main" id="{5FBC0992-54E0-479D-9D9E-84AD0E816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3076575"/>
            <a:ext cx="3646488"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3">
            <a:extLst>
              <a:ext uri="{FF2B5EF4-FFF2-40B4-BE49-F238E27FC236}">
                <a16:creationId xmlns:a16="http://schemas.microsoft.com/office/drawing/2014/main" id="{827B5431-32A6-4D37-A83D-DBCD5F70A90B}"/>
              </a:ext>
            </a:extLst>
          </p:cNvPr>
          <p:cNvSpPr>
            <a:spLocks noChangeArrowheads="1"/>
          </p:cNvSpPr>
          <p:nvPr/>
        </p:nvSpPr>
        <p:spPr bwMode="auto">
          <a:xfrm>
            <a:off x="0" y="3076575"/>
            <a:ext cx="50879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400">
                <a:latin typeface="Tahoma" panose="020B0604030504040204" pitchFamily="34" charset="0"/>
                <a:cs typeface="Tahoma" panose="020B0604030504040204" pitchFamily="34" charset="0"/>
              </a:rPr>
              <a:t>The spray pipe should be positioned so that the oil is delivered onto the chain just before it engages with the drive wheel. This ensures that the lubricant is forced centrifugally through the chain and assists in cushioning roller impact on the wheel teeth.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fade">
                                      <p:cBhvr>
                                        <p:cTn id="1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E503BEE-CB94-4CE4-B1D8-630B275AE24C}"/>
              </a:ext>
            </a:extLst>
          </p:cNvPr>
          <p:cNvSpPr>
            <a:spLocks noGrp="1" noChangeArrowheads="1"/>
          </p:cNvSpPr>
          <p:nvPr>
            <p:ph type="title"/>
          </p:nvPr>
        </p:nvSpPr>
        <p:spPr>
          <a:xfrm>
            <a:off x="0" y="0"/>
            <a:ext cx="9144000" cy="1181100"/>
          </a:xfrm>
        </p:spPr>
        <p:txBody>
          <a:bodyPr/>
          <a:lstStyle/>
          <a:p>
            <a:r>
              <a:rPr lang="en-GB" altLang="en-US" sz="4000">
                <a:solidFill>
                  <a:schemeClr val="tx1"/>
                </a:solidFill>
                <a:latin typeface="Tahoma" panose="020B0604030504040204" pitchFamily="34" charset="0"/>
                <a:cs typeface="Tahoma" panose="020B0604030504040204" pitchFamily="34" charset="0"/>
              </a:rPr>
              <a:t>The main cause of chain wear and failure is?</a:t>
            </a:r>
          </a:p>
        </p:txBody>
      </p:sp>
      <p:sp>
        <p:nvSpPr>
          <p:cNvPr id="3" name="Content Placeholder 2">
            <a:extLst>
              <a:ext uri="{FF2B5EF4-FFF2-40B4-BE49-F238E27FC236}">
                <a16:creationId xmlns:a16="http://schemas.microsoft.com/office/drawing/2014/main" id="{176FFCB1-AF09-4D5F-8BA5-D37913457661}"/>
              </a:ext>
            </a:extLst>
          </p:cNvPr>
          <p:cNvSpPr>
            <a:spLocks noGrp="1" noChangeArrowheads="1"/>
          </p:cNvSpPr>
          <p:nvPr>
            <p:ph idx="1"/>
          </p:nvPr>
        </p:nvSpPr>
        <p:spPr>
          <a:xfrm>
            <a:off x="0" y="5508625"/>
            <a:ext cx="9144000" cy="1052513"/>
          </a:xfrm>
        </p:spPr>
        <p:txBody>
          <a:bodyPr/>
          <a:lstStyle/>
          <a:p>
            <a:pPr marL="0" indent="0" algn="ctr">
              <a:buFontTx/>
              <a:buNone/>
            </a:pPr>
            <a:r>
              <a:rPr lang="en-GB" altLang="en-US" sz="4000">
                <a:latin typeface="Tahoma" panose="020B0604030504040204" pitchFamily="34" charset="0"/>
                <a:cs typeface="Tahoma" panose="020B0604030504040204" pitchFamily="34" charset="0"/>
              </a:rPr>
              <a:t>Lack of lubrication</a:t>
            </a:r>
          </a:p>
        </p:txBody>
      </p:sp>
      <p:pic>
        <p:nvPicPr>
          <p:cNvPr id="81922" name="Picture 2" descr="http://s1.cdn.autoevolution.com/images/news/how-to-take-care-of-your-bike-s-chain-part-1-69738_6.jpg">
            <a:extLst>
              <a:ext uri="{FF2B5EF4-FFF2-40B4-BE49-F238E27FC236}">
                <a16:creationId xmlns:a16="http://schemas.microsoft.com/office/drawing/2014/main" id="{C5F0853A-6819-499D-9D4B-C62871EB3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360" t="1842" r="13164" b="3682"/>
          <a:stretch>
            <a:fillRect/>
          </a:stretch>
        </p:blipFill>
        <p:spPr bwMode="auto">
          <a:xfrm>
            <a:off x="4945063" y="1592263"/>
            <a:ext cx="36576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descr="http://i284.photobucket.com/albums/ll1/scifi999/WornChain.jpg">
            <a:extLst>
              <a:ext uri="{FF2B5EF4-FFF2-40B4-BE49-F238E27FC236}">
                <a16:creationId xmlns:a16="http://schemas.microsoft.com/office/drawing/2014/main" id="{918CB539-2016-43F6-B784-8059D1863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424" r="21553"/>
          <a:stretch>
            <a:fillRect/>
          </a:stretch>
        </p:blipFill>
        <p:spPr bwMode="auto">
          <a:xfrm>
            <a:off x="652463" y="1604963"/>
            <a:ext cx="290195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22"/>
                                        </p:tgtEl>
                                        <p:attrNameLst>
                                          <p:attrName>style.visibility</p:attrName>
                                        </p:attrNameLst>
                                      </p:cBhvr>
                                      <p:to>
                                        <p:strVal val="visible"/>
                                      </p:to>
                                    </p:set>
                                    <p:animEffect transition="in" filter="fade">
                                      <p:cBhvr>
                                        <p:cTn id="12" dur="500"/>
                                        <p:tgtEl>
                                          <p:spTgt spid="819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34FADF20-2847-444F-B23E-AAF2205D69FF}"/>
              </a:ext>
            </a:extLst>
          </p:cNvPr>
          <p:cNvSpPr>
            <a:spLocks noGrp="1" noChangeArrowheads="1"/>
          </p:cNvSpPr>
          <p:nvPr>
            <p:ph idx="1"/>
          </p:nvPr>
        </p:nvSpPr>
        <p:spPr/>
        <p:txBody>
          <a:bodyPr/>
          <a:lstStyle/>
          <a:p>
            <a:pPr marL="0" indent="0" algn="ctr">
              <a:buFontTx/>
              <a:buNone/>
            </a:pPr>
            <a:r>
              <a:rPr lang="en-GB" altLang="en-US" sz="15000"/>
              <a:t>?</a:t>
            </a:r>
          </a:p>
        </p:txBody>
      </p:sp>
      <p:sp>
        <p:nvSpPr>
          <p:cNvPr id="6" name="Rectangle 2">
            <a:extLst>
              <a:ext uri="{FF2B5EF4-FFF2-40B4-BE49-F238E27FC236}">
                <a16:creationId xmlns:a16="http://schemas.microsoft.com/office/drawing/2014/main" id="{9B074554-5C0F-4DBB-99AD-4E6535190EC4}"/>
              </a:ext>
            </a:extLst>
          </p:cNvPr>
          <p:cNvSpPr txBox="1">
            <a:spLocks noChangeArrowheads="1"/>
          </p:cNvSpPr>
          <p:nvPr/>
        </p:nvSpPr>
        <p:spPr bwMode="auto">
          <a:xfrm>
            <a:off x="465138" y="720725"/>
            <a:ext cx="7772400" cy="1150938"/>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defRPr/>
            </a:pPr>
            <a:r>
              <a:rPr lang="en-GB" altLang="en-US" sz="6000" b="1" kern="0" dirty="0">
                <a:latin typeface="Tahoma" pitchFamily="34" charset="0"/>
              </a:rPr>
              <a:t>Any Questions</a:t>
            </a:r>
            <a:endParaRPr lang="en-US" altLang="en-US" sz="4000" b="1" kern="0"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7853BE6-D957-4CEF-A5F3-B29F2B88F8E8}"/>
              </a:ext>
            </a:extLst>
          </p:cNvPr>
          <p:cNvSpPr>
            <a:spLocks noGrp="1" noChangeArrowheads="1"/>
          </p:cNvSpPr>
          <p:nvPr>
            <p:ph type="ctrTitle"/>
          </p:nvPr>
        </p:nvSpPr>
        <p:spPr>
          <a:xfrm>
            <a:off x="0" y="0"/>
            <a:ext cx="9144000" cy="655638"/>
          </a:xfrm>
        </p:spPr>
        <p:txBody>
          <a:bodyPr/>
          <a:lstStyle/>
          <a:p>
            <a:r>
              <a:rPr lang="en-GB" altLang="en-US" sz="4000">
                <a:solidFill>
                  <a:schemeClr val="tx1"/>
                </a:solidFill>
                <a:latin typeface="Tahoma" panose="020B0604030504040204" pitchFamily="34" charset="0"/>
              </a:rPr>
              <a:t>Roller Chains &amp; Sprockets</a:t>
            </a:r>
          </a:p>
        </p:txBody>
      </p:sp>
      <p:pic>
        <p:nvPicPr>
          <p:cNvPr id="8195" name="Picture 6" descr="Bike Chain Trio (gif 4.6 MB)">
            <a:extLst>
              <a:ext uri="{FF2B5EF4-FFF2-40B4-BE49-F238E27FC236}">
                <a16:creationId xmlns:a16="http://schemas.microsoft.com/office/drawing/2014/main" id="{FCA3ED3D-E5AA-4797-B328-A401A3A16B7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304925"/>
            <a:ext cx="7170738"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31" descr="Design%20and%20components%20image">
            <a:extLst>
              <a:ext uri="{FF2B5EF4-FFF2-40B4-BE49-F238E27FC236}">
                <a16:creationId xmlns:a16="http://schemas.microsoft.com/office/drawing/2014/main" id="{E968F528-BD0A-4503-9958-998A6961F9C5}"/>
              </a:ext>
            </a:extLst>
          </p:cNvPr>
          <p:cNvPicPr>
            <a:picLocks noChangeAspect="1" noChangeArrowheads="1"/>
          </p:cNvPicPr>
          <p:nvPr/>
        </p:nvPicPr>
        <p:blipFill>
          <a:blip r:embed="rId2">
            <a:lum bright="-16000"/>
            <a:extLst>
              <a:ext uri="{28A0092B-C50C-407E-A947-70E740481C1C}">
                <a14:useLocalDpi xmlns:a14="http://schemas.microsoft.com/office/drawing/2010/main" val="0"/>
              </a:ext>
            </a:extLst>
          </a:blip>
          <a:srcRect/>
          <a:stretch>
            <a:fillRect/>
          </a:stretch>
        </p:blipFill>
        <p:spPr bwMode="auto">
          <a:xfrm>
            <a:off x="1068388" y="1155700"/>
            <a:ext cx="4735512"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0437AED5-3122-4936-BD87-39E233FAD2C6}"/>
              </a:ext>
            </a:extLst>
          </p:cNvPr>
          <p:cNvSpPr>
            <a:spLocks noGrp="1" noChangeArrowheads="1"/>
          </p:cNvSpPr>
          <p:nvPr>
            <p:ph type="title"/>
          </p:nvPr>
        </p:nvSpPr>
        <p:spPr>
          <a:xfrm>
            <a:off x="0" y="15875"/>
            <a:ext cx="9144000" cy="609600"/>
          </a:xfrm>
        </p:spPr>
        <p:txBody>
          <a:bodyPr/>
          <a:lstStyle/>
          <a:p>
            <a:r>
              <a:rPr lang="en-GB" altLang="en-US" sz="4000">
                <a:solidFill>
                  <a:schemeClr val="tx1"/>
                </a:solidFill>
                <a:latin typeface="Tahoma" panose="020B0604030504040204" pitchFamily="34" charset="0"/>
              </a:rPr>
              <a:t>Typical Terminology</a:t>
            </a:r>
          </a:p>
        </p:txBody>
      </p:sp>
      <p:sp>
        <p:nvSpPr>
          <p:cNvPr id="209923" name="Rectangle 3">
            <a:extLst>
              <a:ext uri="{FF2B5EF4-FFF2-40B4-BE49-F238E27FC236}">
                <a16:creationId xmlns:a16="http://schemas.microsoft.com/office/drawing/2014/main" id="{12EB2949-3988-4695-862D-1A33E70A0BE3}"/>
              </a:ext>
            </a:extLst>
          </p:cNvPr>
          <p:cNvSpPr>
            <a:spLocks noGrp="1" noChangeArrowheads="1"/>
          </p:cNvSpPr>
          <p:nvPr>
            <p:ph type="body" idx="1"/>
          </p:nvPr>
        </p:nvSpPr>
        <p:spPr>
          <a:xfrm>
            <a:off x="0" y="5649913"/>
            <a:ext cx="9144000" cy="1196975"/>
          </a:xfrm>
        </p:spPr>
        <p:txBody>
          <a:bodyPr/>
          <a:lstStyle/>
          <a:p>
            <a:pPr>
              <a:lnSpc>
                <a:spcPct val="90000"/>
              </a:lnSpc>
            </a:pPr>
            <a:r>
              <a:rPr lang="en-GB" altLang="en-US" sz="2400">
                <a:latin typeface="Tahoma" panose="020B0604030504040204" pitchFamily="34" charset="0"/>
              </a:rPr>
              <a:t>Chains consist of simple rollers made up of inner and outer plates, rollers, bearing pins and bushes.</a:t>
            </a:r>
          </a:p>
          <a:p>
            <a:pPr>
              <a:lnSpc>
                <a:spcPct val="90000"/>
              </a:lnSpc>
            </a:pPr>
            <a:r>
              <a:rPr lang="en-GB" altLang="en-US" sz="2400">
                <a:latin typeface="Tahoma" panose="020B0604030504040204" pitchFamily="34" charset="0"/>
              </a:rPr>
              <a:t>They are identified by part numbers laid down in the IPC.</a:t>
            </a:r>
          </a:p>
          <a:p>
            <a:pPr>
              <a:lnSpc>
                <a:spcPct val="90000"/>
              </a:lnSpc>
            </a:pPr>
            <a:endParaRPr lang="en-GB" altLang="en-US" sz="2400">
              <a:latin typeface="Tahoma" panose="020B0604030504040204" pitchFamily="34" charset="0"/>
            </a:endParaRPr>
          </a:p>
        </p:txBody>
      </p:sp>
      <p:sp>
        <p:nvSpPr>
          <p:cNvPr id="9221" name="Rectangle 57">
            <a:extLst>
              <a:ext uri="{FF2B5EF4-FFF2-40B4-BE49-F238E27FC236}">
                <a16:creationId xmlns:a16="http://schemas.microsoft.com/office/drawing/2014/main" id="{2D731C50-5ECD-41BA-BEB4-C8DB3AC2BEC6}"/>
              </a:ext>
            </a:extLst>
          </p:cNvPr>
          <p:cNvSpPr>
            <a:spLocks noChangeArrowheads="1"/>
          </p:cNvSpPr>
          <p:nvPr/>
        </p:nvSpPr>
        <p:spPr bwMode="auto">
          <a:xfrm>
            <a:off x="1981200" y="812800"/>
            <a:ext cx="51530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209979" name="Rectangle 59">
            <a:extLst>
              <a:ext uri="{FF2B5EF4-FFF2-40B4-BE49-F238E27FC236}">
                <a16:creationId xmlns:a16="http://schemas.microsoft.com/office/drawing/2014/main" id="{5072A614-5D0E-481C-89BD-F30F3FABE8A3}"/>
              </a:ext>
            </a:extLst>
          </p:cNvPr>
          <p:cNvSpPr>
            <a:spLocks noChangeArrowheads="1"/>
          </p:cNvSpPr>
          <p:nvPr/>
        </p:nvSpPr>
        <p:spPr bwMode="auto">
          <a:xfrm>
            <a:off x="3014663" y="714375"/>
            <a:ext cx="3270250" cy="369888"/>
          </a:xfrm>
          <a:prstGeom prst="rect">
            <a:avLst/>
          </a:prstGeom>
          <a:noFill/>
          <a:ln>
            <a:noFill/>
          </a:ln>
        </p:spPr>
        <p:txBody>
          <a:bodyPr wrap="none" lIns="0" tIns="0" rIns="0" bIns="0">
            <a:spAutoFit/>
          </a:bodyPr>
          <a:lstStyle/>
          <a:p>
            <a:pPr algn="ctr">
              <a:spcBef>
                <a:spcPct val="50000"/>
              </a:spcBef>
              <a:defRPr/>
            </a:pPr>
            <a:r>
              <a:rPr lang="en-GB" altLang="en-US" dirty="0">
                <a:latin typeface="Tahoma" pitchFamily="34" charset="0"/>
              </a:rPr>
              <a:t>Chain Linkage Assembly</a:t>
            </a:r>
            <a:endParaRPr lang="en-GB" altLang="en-US" dirty="0">
              <a:effectLst>
                <a:outerShdw blurRad="38100" dist="38100" dir="2700000" algn="tl">
                  <a:srgbClr val="000000"/>
                </a:outerShdw>
              </a:effectLst>
            </a:endParaRPr>
          </a:p>
        </p:txBody>
      </p:sp>
      <p:sp>
        <p:nvSpPr>
          <p:cNvPr id="9223" name="Rectangle 72">
            <a:extLst>
              <a:ext uri="{FF2B5EF4-FFF2-40B4-BE49-F238E27FC236}">
                <a16:creationId xmlns:a16="http://schemas.microsoft.com/office/drawing/2014/main" id="{0BE0B964-64A7-413B-97FA-022109E227C1}"/>
              </a:ext>
            </a:extLst>
          </p:cNvPr>
          <p:cNvSpPr>
            <a:spLocks noChangeArrowheads="1"/>
          </p:cNvSpPr>
          <p:nvPr/>
        </p:nvSpPr>
        <p:spPr bwMode="auto">
          <a:xfrm>
            <a:off x="0" y="2792413"/>
            <a:ext cx="88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en-US" sz="2400">
                <a:latin typeface="Tahoma" panose="020B0604030504040204" pitchFamily="34" charset="0"/>
              </a:rPr>
              <a:t>Roller</a:t>
            </a:r>
          </a:p>
        </p:txBody>
      </p:sp>
      <p:sp>
        <p:nvSpPr>
          <p:cNvPr id="9224" name="Rectangle 93">
            <a:extLst>
              <a:ext uri="{FF2B5EF4-FFF2-40B4-BE49-F238E27FC236}">
                <a16:creationId xmlns:a16="http://schemas.microsoft.com/office/drawing/2014/main" id="{51BD346B-2FBE-49F6-A3A1-8B43361C68D0}"/>
              </a:ext>
            </a:extLst>
          </p:cNvPr>
          <p:cNvSpPr>
            <a:spLocks noChangeArrowheads="1"/>
          </p:cNvSpPr>
          <p:nvPr/>
        </p:nvSpPr>
        <p:spPr bwMode="auto">
          <a:xfrm>
            <a:off x="603250" y="757238"/>
            <a:ext cx="6381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9225" name="Rectangle 95">
            <a:extLst>
              <a:ext uri="{FF2B5EF4-FFF2-40B4-BE49-F238E27FC236}">
                <a16:creationId xmlns:a16="http://schemas.microsoft.com/office/drawing/2014/main" id="{B6AE0D26-0FCB-48B6-BF9C-72D492AE03BC}"/>
              </a:ext>
            </a:extLst>
          </p:cNvPr>
          <p:cNvSpPr>
            <a:spLocks noChangeArrowheads="1"/>
          </p:cNvSpPr>
          <p:nvPr/>
        </p:nvSpPr>
        <p:spPr bwMode="auto">
          <a:xfrm>
            <a:off x="0" y="1530350"/>
            <a:ext cx="968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en-US" sz="2400">
                <a:latin typeface="Tahoma" panose="020B0604030504040204" pitchFamily="34" charset="0"/>
              </a:rPr>
              <a:t>Pins</a:t>
            </a:r>
          </a:p>
        </p:txBody>
      </p:sp>
      <p:sp>
        <p:nvSpPr>
          <p:cNvPr id="9226" name="Rectangle 102">
            <a:extLst>
              <a:ext uri="{FF2B5EF4-FFF2-40B4-BE49-F238E27FC236}">
                <a16:creationId xmlns:a16="http://schemas.microsoft.com/office/drawing/2014/main" id="{79A63A2B-C76E-4363-BF6C-8E988BE252BA}"/>
              </a:ext>
            </a:extLst>
          </p:cNvPr>
          <p:cNvSpPr>
            <a:spLocks noChangeArrowheads="1"/>
          </p:cNvSpPr>
          <p:nvPr/>
        </p:nvSpPr>
        <p:spPr bwMode="auto">
          <a:xfrm>
            <a:off x="5903913" y="1225550"/>
            <a:ext cx="31416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n-US" sz="2400">
                <a:latin typeface="Tahoma" panose="020B0604030504040204" pitchFamily="34" charset="0"/>
              </a:rPr>
              <a:t>A bush assembly is fitted inside of each of the rollers to allow for articulation</a:t>
            </a:r>
          </a:p>
        </p:txBody>
      </p:sp>
      <p:sp>
        <p:nvSpPr>
          <p:cNvPr id="9227" name="Line 130">
            <a:extLst>
              <a:ext uri="{FF2B5EF4-FFF2-40B4-BE49-F238E27FC236}">
                <a16:creationId xmlns:a16="http://schemas.microsoft.com/office/drawing/2014/main" id="{DA668922-C941-44BC-B0EF-C7CEC9166064}"/>
              </a:ext>
            </a:extLst>
          </p:cNvPr>
          <p:cNvSpPr>
            <a:spLocks noChangeShapeType="1"/>
          </p:cNvSpPr>
          <p:nvPr/>
        </p:nvSpPr>
        <p:spPr bwMode="auto">
          <a:xfrm flipH="1">
            <a:off x="4716463" y="2058988"/>
            <a:ext cx="985837" cy="3778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8" name="Rectangle 132">
            <a:extLst>
              <a:ext uri="{FF2B5EF4-FFF2-40B4-BE49-F238E27FC236}">
                <a16:creationId xmlns:a16="http://schemas.microsoft.com/office/drawing/2014/main" id="{EB79924F-8A7B-4F55-AA9B-DFF2E5342E2A}"/>
              </a:ext>
            </a:extLst>
          </p:cNvPr>
          <p:cNvSpPr>
            <a:spLocks noChangeArrowheads="1"/>
          </p:cNvSpPr>
          <p:nvPr/>
        </p:nvSpPr>
        <p:spPr bwMode="auto">
          <a:xfrm>
            <a:off x="6469063" y="3109913"/>
            <a:ext cx="1693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en-US" sz="2400">
                <a:latin typeface="Tahoma" panose="020B0604030504040204" pitchFamily="34" charset="0"/>
              </a:rPr>
              <a:t>Inner Link</a:t>
            </a:r>
          </a:p>
        </p:txBody>
      </p:sp>
      <p:sp>
        <p:nvSpPr>
          <p:cNvPr id="9229" name="Rectangle 133">
            <a:extLst>
              <a:ext uri="{FF2B5EF4-FFF2-40B4-BE49-F238E27FC236}">
                <a16:creationId xmlns:a16="http://schemas.microsoft.com/office/drawing/2014/main" id="{FB50C38A-1F05-4F7D-A604-44D8862605D7}"/>
              </a:ext>
            </a:extLst>
          </p:cNvPr>
          <p:cNvSpPr>
            <a:spLocks noChangeArrowheads="1"/>
          </p:cNvSpPr>
          <p:nvPr/>
        </p:nvSpPr>
        <p:spPr bwMode="auto">
          <a:xfrm>
            <a:off x="6657975" y="4168775"/>
            <a:ext cx="183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en-US" sz="2400">
                <a:latin typeface="Tahoma" panose="020B0604030504040204" pitchFamily="34" charset="0"/>
              </a:rPr>
              <a:t>Outer Link</a:t>
            </a:r>
          </a:p>
        </p:txBody>
      </p:sp>
      <p:sp>
        <p:nvSpPr>
          <p:cNvPr id="9230" name="Line 134">
            <a:extLst>
              <a:ext uri="{FF2B5EF4-FFF2-40B4-BE49-F238E27FC236}">
                <a16:creationId xmlns:a16="http://schemas.microsoft.com/office/drawing/2014/main" id="{CCB702FE-0547-416B-8E29-2DF93FBC7D4F}"/>
              </a:ext>
            </a:extLst>
          </p:cNvPr>
          <p:cNvSpPr>
            <a:spLocks noChangeShapeType="1"/>
          </p:cNvSpPr>
          <p:nvPr/>
        </p:nvSpPr>
        <p:spPr bwMode="auto">
          <a:xfrm>
            <a:off x="609600" y="1960563"/>
            <a:ext cx="1131888" cy="231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1" name="Line 135">
            <a:extLst>
              <a:ext uri="{FF2B5EF4-FFF2-40B4-BE49-F238E27FC236}">
                <a16:creationId xmlns:a16="http://schemas.microsoft.com/office/drawing/2014/main" id="{B2949E91-FE90-4777-AB80-7028169AD2C6}"/>
              </a:ext>
            </a:extLst>
          </p:cNvPr>
          <p:cNvSpPr>
            <a:spLocks noChangeShapeType="1"/>
          </p:cNvSpPr>
          <p:nvPr/>
        </p:nvSpPr>
        <p:spPr bwMode="auto">
          <a:xfrm>
            <a:off x="581025" y="3208338"/>
            <a:ext cx="942975" cy="1587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2" name="Line 136">
            <a:extLst>
              <a:ext uri="{FF2B5EF4-FFF2-40B4-BE49-F238E27FC236}">
                <a16:creationId xmlns:a16="http://schemas.microsoft.com/office/drawing/2014/main" id="{80AADA1D-617F-4CEE-9155-26730C978DB7}"/>
              </a:ext>
            </a:extLst>
          </p:cNvPr>
          <p:cNvSpPr>
            <a:spLocks noChangeShapeType="1"/>
          </p:cNvSpPr>
          <p:nvPr/>
        </p:nvSpPr>
        <p:spPr bwMode="auto">
          <a:xfrm flipH="1">
            <a:off x="5632450" y="3294063"/>
            <a:ext cx="827088" cy="2762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3" name="Line 137">
            <a:extLst>
              <a:ext uri="{FF2B5EF4-FFF2-40B4-BE49-F238E27FC236}">
                <a16:creationId xmlns:a16="http://schemas.microsoft.com/office/drawing/2014/main" id="{A8D20112-1481-4454-B029-D72DE32454BE}"/>
              </a:ext>
            </a:extLst>
          </p:cNvPr>
          <p:cNvSpPr>
            <a:spLocks noChangeShapeType="1"/>
          </p:cNvSpPr>
          <p:nvPr/>
        </p:nvSpPr>
        <p:spPr bwMode="auto">
          <a:xfrm flipH="1">
            <a:off x="5326063" y="4310063"/>
            <a:ext cx="1393825" cy="873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35F4D9-3C3A-4431-B632-D668DBC453C9}"/>
              </a:ext>
            </a:extLst>
          </p:cNvPr>
          <p:cNvSpPr>
            <a:spLocks noGrp="1" noChangeArrowheads="1"/>
          </p:cNvSpPr>
          <p:nvPr>
            <p:ph type="title"/>
          </p:nvPr>
        </p:nvSpPr>
        <p:spPr>
          <a:xfrm>
            <a:off x="0" y="11113"/>
            <a:ext cx="9144000" cy="646112"/>
          </a:xfrm>
        </p:spPr>
        <p:txBody>
          <a:bodyPr/>
          <a:lstStyle/>
          <a:p>
            <a:r>
              <a:rPr lang="en-GB" altLang="en-US" sz="4000">
                <a:solidFill>
                  <a:schemeClr val="tx1"/>
                </a:solidFill>
                <a:latin typeface="Arial" panose="020B0604020202020204" pitchFamily="34" charset="0"/>
                <a:ea typeface="Times New Roman" panose="02020603050405020304" pitchFamily="18" charset="0"/>
                <a:cs typeface="Arial" panose="020B0604020202020204" pitchFamily="34" charset="0"/>
              </a:rPr>
              <a:t>Chain size</a:t>
            </a:r>
            <a:endParaRPr lang="en-GB" altLang="en-US" sz="4000">
              <a:solidFill>
                <a:schemeClr val="tx1"/>
              </a:solidFill>
              <a:ea typeface="Times New Roman" panose="02020603050405020304" pitchFamily="18"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E2C8F9E4-F255-4065-BE6B-0983DF5AA473}"/>
              </a:ext>
            </a:extLst>
          </p:cNvPr>
          <p:cNvGraphicFramePr>
            <a:graphicFrameLocks noGrp="1"/>
          </p:cNvGraphicFramePr>
          <p:nvPr>
            <p:ph idx="1"/>
          </p:nvPr>
        </p:nvGraphicFramePr>
        <p:xfrm>
          <a:off x="1082675" y="4559300"/>
          <a:ext cx="6978650" cy="2195514"/>
        </p:xfrm>
        <a:graphic>
          <a:graphicData uri="http://schemas.openxmlformats.org/drawingml/2006/table">
            <a:tbl>
              <a:tblPr firstRow="1" firstCol="1" lastRow="1" lastCol="1" bandRow="1" bandCol="1">
                <a:tableStyleId>{5C22544A-7EE6-4342-B048-85BDC9FD1C3A}</a:tableStyleId>
              </a:tblPr>
              <a:tblGrid>
                <a:gridCol w="3489325">
                  <a:extLst>
                    <a:ext uri="{9D8B030D-6E8A-4147-A177-3AD203B41FA5}">
                      <a16:colId xmlns:a16="http://schemas.microsoft.com/office/drawing/2014/main" val="20000"/>
                    </a:ext>
                  </a:extLst>
                </a:gridCol>
                <a:gridCol w="3489325">
                  <a:extLst>
                    <a:ext uri="{9D8B030D-6E8A-4147-A177-3AD203B41FA5}">
                      <a16:colId xmlns:a16="http://schemas.microsoft.com/office/drawing/2014/main" val="20001"/>
                    </a:ext>
                  </a:extLst>
                </a:gridCol>
              </a:tblGrid>
              <a:tr h="365919">
                <a:tc>
                  <a:txBody>
                    <a:bodyPr/>
                    <a:lstStyle/>
                    <a:p>
                      <a:pPr algn="ctr">
                        <a:spcAft>
                          <a:spcPts val="0"/>
                        </a:spcAft>
                      </a:pPr>
                      <a:r>
                        <a:rPr lang="en-GB"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Imperial size</a:t>
                      </a:r>
                    </a:p>
                  </a:txBody>
                  <a:tcPr marL="68583" marR="68583" marT="0" marB="0">
                    <a:solidFill>
                      <a:schemeClr val="accent6">
                        <a:lumMod val="40000"/>
                        <a:lumOff val="60000"/>
                      </a:schemeClr>
                    </a:solidFill>
                  </a:tcPr>
                </a:tc>
                <a:tc>
                  <a:txBody>
                    <a:bodyPr/>
                    <a:lstStyle/>
                    <a:p>
                      <a:pPr algn="ctr">
                        <a:spcAft>
                          <a:spcPts val="0"/>
                        </a:spcAft>
                      </a:pPr>
                      <a:r>
                        <a:rPr lang="en-GB" sz="2400">
                          <a:solidFill>
                            <a:schemeClr val="tx1"/>
                          </a:solidFill>
                          <a:effectLst/>
                          <a:latin typeface="Tahoma" panose="020B0604030504040204" pitchFamily="34" charset="0"/>
                          <a:ea typeface="Tahoma" panose="020B0604030504040204" pitchFamily="34" charset="0"/>
                          <a:cs typeface="Tahoma" panose="020B0604030504040204" pitchFamily="34" charset="0"/>
                        </a:rPr>
                        <a:t>Metric size</a:t>
                      </a:r>
                    </a:p>
                  </a:txBody>
                  <a:tcPr marL="68583" marR="68583" marT="0" marB="0">
                    <a:solidFill>
                      <a:schemeClr val="accent6">
                        <a:lumMod val="40000"/>
                        <a:lumOff val="60000"/>
                      </a:schemeClr>
                    </a:solidFill>
                  </a:tcPr>
                </a:tc>
                <a:extLst>
                  <a:ext uri="{0D108BD9-81ED-4DB2-BD59-A6C34878D82A}">
                    <a16:rowId xmlns:a16="http://schemas.microsoft.com/office/drawing/2014/main" val="10000"/>
                  </a:ext>
                </a:extLst>
              </a:tr>
              <a:tr h="365919">
                <a:tc>
                  <a:txBody>
                    <a:bodyPr/>
                    <a:lstStyle/>
                    <a:p>
                      <a:pPr algn="ctr">
                        <a:spcAft>
                          <a:spcPts val="0"/>
                        </a:spcAft>
                      </a:pPr>
                      <a:r>
                        <a:rPr lang="en-GB" sz="2400">
                          <a:solidFill>
                            <a:schemeClr val="tx1"/>
                          </a:solidFill>
                          <a:effectLst/>
                          <a:latin typeface="Tahoma" panose="020B0604030504040204" pitchFamily="34" charset="0"/>
                          <a:ea typeface="Tahoma" panose="020B0604030504040204" pitchFamily="34" charset="0"/>
                          <a:cs typeface="Tahoma" panose="020B0604030504040204" pitchFamily="34" charset="0"/>
                        </a:rPr>
                        <a:t>3/8”</a:t>
                      </a:r>
                    </a:p>
                  </a:txBody>
                  <a:tcPr marL="68583" marR="68583" marT="0" marB="0">
                    <a:solidFill>
                      <a:schemeClr val="accent6">
                        <a:lumMod val="40000"/>
                        <a:lumOff val="60000"/>
                      </a:schemeClr>
                    </a:solidFill>
                  </a:tcPr>
                </a:tc>
                <a:tc>
                  <a:txBody>
                    <a:bodyPr/>
                    <a:lstStyle/>
                    <a:p>
                      <a:pPr algn="ctr">
                        <a:spcAft>
                          <a:spcPts val="0"/>
                        </a:spcAft>
                      </a:pPr>
                      <a:r>
                        <a:rPr lang="en-GB"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9.5 mm</a:t>
                      </a:r>
                    </a:p>
                  </a:txBody>
                  <a:tcPr marL="68583" marR="68583" marT="0" marB="0">
                    <a:solidFill>
                      <a:schemeClr val="accent6">
                        <a:lumMod val="40000"/>
                        <a:lumOff val="60000"/>
                      </a:schemeClr>
                    </a:solidFill>
                  </a:tcPr>
                </a:tc>
                <a:extLst>
                  <a:ext uri="{0D108BD9-81ED-4DB2-BD59-A6C34878D82A}">
                    <a16:rowId xmlns:a16="http://schemas.microsoft.com/office/drawing/2014/main" val="10001"/>
                  </a:ext>
                </a:extLst>
              </a:tr>
              <a:tr h="365919">
                <a:tc>
                  <a:txBody>
                    <a:bodyPr/>
                    <a:lstStyle/>
                    <a:p>
                      <a:pPr algn="ctr">
                        <a:spcAft>
                          <a:spcPts val="0"/>
                        </a:spcAft>
                      </a:pPr>
                      <a:r>
                        <a:rPr lang="en-GB" sz="2400">
                          <a:solidFill>
                            <a:schemeClr val="tx1"/>
                          </a:solidFill>
                          <a:effectLst/>
                          <a:latin typeface="Tahoma" panose="020B0604030504040204" pitchFamily="34" charset="0"/>
                          <a:ea typeface="Tahoma" panose="020B0604030504040204" pitchFamily="34" charset="0"/>
                          <a:cs typeface="Tahoma" panose="020B0604030504040204" pitchFamily="34" charset="0"/>
                        </a:rPr>
                        <a:t>½”</a:t>
                      </a:r>
                    </a:p>
                  </a:txBody>
                  <a:tcPr marL="68583" marR="68583" marT="0" marB="0">
                    <a:solidFill>
                      <a:schemeClr val="accent6">
                        <a:lumMod val="40000"/>
                        <a:lumOff val="60000"/>
                      </a:schemeClr>
                    </a:solidFill>
                  </a:tcPr>
                </a:tc>
                <a:tc>
                  <a:txBody>
                    <a:bodyPr/>
                    <a:lstStyle/>
                    <a:p>
                      <a:pPr algn="ctr">
                        <a:spcAft>
                          <a:spcPts val="0"/>
                        </a:spcAft>
                      </a:pPr>
                      <a:r>
                        <a:rPr lang="en-GB"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12.7 mm</a:t>
                      </a:r>
                    </a:p>
                  </a:txBody>
                  <a:tcPr marL="68583" marR="68583" marT="0" marB="0">
                    <a:solidFill>
                      <a:schemeClr val="accent6">
                        <a:lumMod val="40000"/>
                        <a:lumOff val="60000"/>
                      </a:schemeClr>
                    </a:solidFill>
                  </a:tcPr>
                </a:tc>
                <a:extLst>
                  <a:ext uri="{0D108BD9-81ED-4DB2-BD59-A6C34878D82A}">
                    <a16:rowId xmlns:a16="http://schemas.microsoft.com/office/drawing/2014/main" val="10002"/>
                  </a:ext>
                </a:extLst>
              </a:tr>
              <a:tr h="365919">
                <a:tc>
                  <a:txBody>
                    <a:bodyPr/>
                    <a:lstStyle/>
                    <a:p>
                      <a:pPr algn="ctr">
                        <a:spcAft>
                          <a:spcPts val="0"/>
                        </a:spcAft>
                      </a:pPr>
                      <a:r>
                        <a:rPr lang="en-GB" sz="2400">
                          <a:solidFill>
                            <a:schemeClr val="tx1"/>
                          </a:solidFill>
                          <a:effectLst/>
                          <a:latin typeface="Tahoma" panose="020B0604030504040204" pitchFamily="34" charset="0"/>
                          <a:ea typeface="Tahoma" panose="020B0604030504040204" pitchFamily="34" charset="0"/>
                          <a:cs typeface="Tahoma" panose="020B0604030504040204" pitchFamily="34" charset="0"/>
                        </a:rPr>
                        <a:t>5/8”</a:t>
                      </a:r>
                    </a:p>
                  </a:txBody>
                  <a:tcPr marL="68583" marR="68583" marT="0" marB="0">
                    <a:solidFill>
                      <a:schemeClr val="accent6">
                        <a:lumMod val="40000"/>
                        <a:lumOff val="60000"/>
                      </a:schemeClr>
                    </a:solidFill>
                  </a:tcPr>
                </a:tc>
                <a:tc>
                  <a:txBody>
                    <a:bodyPr/>
                    <a:lstStyle/>
                    <a:p>
                      <a:pPr algn="ctr">
                        <a:spcAft>
                          <a:spcPts val="0"/>
                        </a:spcAft>
                      </a:pPr>
                      <a:r>
                        <a:rPr lang="en-GB" sz="2400">
                          <a:solidFill>
                            <a:schemeClr val="tx1"/>
                          </a:solidFill>
                          <a:effectLst/>
                          <a:latin typeface="Tahoma" panose="020B0604030504040204" pitchFamily="34" charset="0"/>
                          <a:ea typeface="Tahoma" panose="020B0604030504040204" pitchFamily="34" charset="0"/>
                          <a:cs typeface="Tahoma" panose="020B0604030504040204" pitchFamily="34" charset="0"/>
                        </a:rPr>
                        <a:t>15.9 mm</a:t>
                      </a:r>
                    </a:p>
                  </a:txBody>
                  <a:tcPr marL="68583" marR="68583" marT="0" marB="0">
                    <a:solidFill>
                      <a:schemeClr val="accent6">
                        <a:lumMod val="40000"/>
                        <a:lumOff val="60000"/>
                      </a:schemeClr>
                    </a:solidFill>
                  </a:tcPr>
                </a:tc>
                <a:extLst>
                  <a:ext uri="{0D108BD9-81ED-4DB2-BD59-A6C34878D82A}">
                    <a16:rowId xmlns:a16="http://schemas.microsoft.com/office/drawing/2014/main" val="10003"/>
                  </a:ext>
                </a:extLst>
              </a:tr>
              <a:tr h="365919">
                <a:tc>
                  <a:txBody>
                    <a:bodyPr/>
                    <a:lstStyle/>
                    <a:p>
                      <a:pPr algn="ctr">
                        <a:spcAft>
                          <a:spcPts val="0"/>
                        </a:spcAft>
                      </a:pPr>
                      <a:r>
                        <a:rPr lang="en-GB" sz="2400">
                          <a:solidFill>
                            <a:schemeClr val="tx1"/>
                          </a:solidFill>
                          <a:effectLst/>
                          <a:latin typeface="Tahoma" panose="020B0604030504040204" pitchFamily="34" charset="0"/>
                          <a:ea typeface="Tahoma" panose="020B0604030504040204" pitchFamily="34" charset="0"/>
                          <a:cs typeface="Tahoma" panose="020B0604030504040204" pitchFamily="34" charset="0"/>
                        </a:rPr>
                        <a:t>¾”</a:t>
                      </a:r>
                    </a:p>
                  </a:txBody>
                  <a:tcPr marL="68583" marR="68583" marT="0" marB="0">
                    <a:solidFill>
                      <a:schemeClr val="accent6">
                        <a:lumMod val="40000"/>
                        <a:lumOff val="60000"/>
                      </a:schemeClr>
                    </a:solidFill>
                  </a:tcPr>
                </a:tc>
                <a:tc>
                  <a:txBody>
                    <a:bodyPr/>
                    <a:lstStyle/>
                    <a:p>
                      <a:pPr algn="ctr">
                        <a:spcAft>
                          <a:spcPts val="0"/>
                        </a:spcAft>
                      </a:pPr>
                      <a:r>
                        <a:rPr lang="en-GB" sz="2400">
                          <a:solidFill>
                            <a:schemeClr val="tx1"/>
                          </a:solidFill>
                          <a:effectLst/>
                          <a:latin typeface="Tahoma" panose="020B0604030504040204" pitchFamily="34" charset="0"/>
                          <a:ea typeface="Tahoma" panose="020B0604030504040204" pitchFamily="34" charset="0"/>
                          <a:cs typeface="Tahoma" panose="020B0604030504040204" pitchFamily="34" charset="0"/>
                        </a:rPr>
                        <a:t>19.0 mm</a:t>
                      </a:r>
                    </a:p>
                  </a:txBody>
                  <a:tcPr marL="68583" marR="68583" marT="0" marB="0">
                    <a:solidFill>
                      <a:schemeClr val="accent6">
                        <a:lumMod val="40000"/>
                        <a:lumOff val="60000"/>
                      </a:schemeClr>
                    </a:solidFill>
                  </a:tcPr>
                </a:tc>
                <a:extLst>
                  <a:ext uri="{0D108BD9-81ED-4DB2-BD59-A6C34878D82A}">
                    <a16:rowId xmlns:a16="http://schemas.microsoft.com/office/drawing/2014/main" val="10004"/>
                  </a:ext>
                </a:extLst>
              </a:tr>
              <a:tr h="365919">
                <a:tc>
                  <a:txBody>
                    <a:bodyPr/>
                    <a:lstStyle/>
                    <a:p>
                      <a:pPr algn="ctr">
                        <a:spcAft>
                          <a:spcPts val="0"/>
                        </a:spcAft>
                      </a:pPr>
                      <a:r>
                        <a:rPr lang="en-GB"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p>
                  </a:txBody>
                  <a:tcPr marL="68583" marR="68583" marT="0" marB="0">
                    <a:solidFill>
                      <a:schemeClr val="accent6">
                        <a:lumMod val="40000"/>
                        <a:lumOff val="60000"/>
                      </a:schemeClr>
                    </a:solidFill>
                  </a:tcPr>
                </a:tc>
                <a:tc>
                  <a:txBody>
                    <a:bodyPr/>
                    <a:lstStyle/>
                    <a:p>
                      <a:pPr algn="ctr">
                        <a:spcAft>
                          <a:spcPts val="0"/>
                        </a:spcAft>
                      </a:pPr>
                      <a:r>
                        <a:rPr lang="en-GB"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25.4 mm</a:t>
                      </a:r>
                    </a:p>
                  </a:txBody>
                  <a:tcPr marL="68583" marR="68583" marT="0" marB="0">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10266" name="Rectangle 1">
            <a:extLst>
              <a:ext uri="{FF2B5EF4-FFF2-40B4-BE49-F238E27FC236}">
                <a16:creationId xmlns:a16="http://schemas.microsoft.com/office/drawing/2014/main" id="{F8E166F7-BDC3-4A35-B604-12C7B12B911B}"/>
              </a:ext>
            </a:extLst>
          </p:cNvPr>
          <p:cNvSpPr>
            <a:spLocks noChangeArrowheads="1"/>
          </p:cNvSpPr>
          <p:nvPr/>
        </p:nvSpPr>
        <p:spPr bwMode="auto">
          <a:xfrm>
            <a:off x="0" y="831850"/>
            <a:ext cx="9144000" cy="2740025"/>
          </a:xfrm>
          <a:prstGeom prst="rect">
            <a:avLst/>
          </a:prstGeom>
          <a:noFill/>
          <a:ln>
            <a:noFill/>
          </a:ln>
          <a:effec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defRPr/>
            </a:pPr>
            <a:r>
              <a:rPr lang="en-GB" altLang="en-US" sz="2400" dirty="0">
                <a:latin typeface="Tahoma" panose="020B0604030504040204" pitchFamily="34" charset="0"/>
                <a:ea typeface="Tahoma" panose="020B0604030504040204" pitchFamily="34" charset="0"/>
                <a:cs typeface="Tahoma" panose="020B0604030504040204" pitchFamily="34" charset="0"/>
              </a:rPr>
              <a:t>Chains are measured by the size of the ‘pitch’, this is simply the distance from the centre of one pin to the next.</a:t>
            </a:r>
          </a:p>
          <a:p>
            <a:pPr>
              <a:spcBef>
                <a:spcPct val="0"/>
              </a:spcBef>
              <a:buFontTx/>
              <a:buNone/>
              <a:defRPr/>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defRPr/>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defRPr/>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spcBef>
                <a:spcPct val="0"/>
              </a:spcBef>
              <a:defRPr/>
            </a:pPr>
            <a:r>
              <a:rPr lang="en-GB" altLang="en-US" sz="2400" dirty="0">
                <a:latin typeface="Tahoma" panose="020B0604030504040204" pitchFamily="34" charset="0"/>
                <a:ea typeface="Tahoma" panose="020B0604030504040204" pitchFamily="34" charset="0"/>
                <a:cs typeface="Tahoma" panose="020B0604030504040204" pitchFamily="34" charset="0"/>
              </a:rPr>
              <a:t>Common pitch sizes:</a:t>
            </a:r>
          </a:p>
          <a:p>
            <a:pPr>
              <a:spcBef>
                <a:spcPct val="0"/>
              </a:spcBef>
              <a:buFontTx/>
              <a:buNone/>
              <a:defRPr/>
            </a:pPr>
            <a:endParaRPr lang="en-GB" alt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0267" name="Picture 2" descr="Pitch of bicycle chain is 1/2 the length of a link">
            <a:extLst>
              <a:ext uri="{FF2B5EF4-FFF2-40B4-BE49-F238E27FC236}">
                <a16:creationId xmlns:a16="http://schemas.microsoft.com/office/drawing/2014/main" id="{146F331A-C35A-4C84-9779-5A95E3E75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62163"/>
            <a:ext cx="422592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3B22333-A95C-4697-A3F7-4DBC3882EF38}"/>
              </a:ext>
            </a:extLst>
          </p:cNvPr>
          <p:cNvSpPr>
            <a:spLocks noGrp="1" noChangeArrowheads="1"/>
          </p:cNvSpPr>
          <p:nvPr>
            <p:ph type="title"/>
          </p:nvPr>
        </p:nvSpPr>
        <p:spPr>
          <a:xfrm>
            <a:off x="0" y="0"/>
            <a:ext cx="9144000" cy="733425"/>
          </a:xfrm>
        </p:spPr>
        <p:txBody>
          <a:bodyPr/>
          <a:lstStyle/>
          <a:p>
            <a:r>
              <a:rPr lang="en-GB" altLang="en-US" sz="4000">
                <a:solidFill>
                  <a:schemeClr val="tx1"/>
                </a:solidFill>
                <a:latin typeface="Tahoma" panose="020B0604030504040204" pitchFamily="34" charset="0"/>
                <a:cs typeface="Tahoma" panose="020B0604030504040204" pitchFamily="34" charset="0"/>
              </a:rPr>
              <a:t>Bush chains</a:t>
            </a:r>
          </a:p>
        </p:txBody>
      </p:sp>
      <p:sp>
        <p:nvSpPr>
          <p:cNvPr id="3" name="Content Placeholder 2">
            <a:extLst>
              <a:ext uri="{FF2B5EF4-FFF2-40B4-BE49-F238E27FC236}">
                <a16:creationId xmlns:a16="http://schemas.microsoft.com/office/drawing/2014/main" id="{7FFFC97A-A52F-4619-A18E-A22193667C30}"/>
              </a:ext>
            </a:extLst>
          </p:cNvPr>
          <p:cNvSpPr>
            <a:spLocks noGrp="1"/>
          </p:cNvSpPr>
          <p:nvPr>
            <p:ph idx="1"/>
          </p:nvPr>
        </p:nvSpPr>
        <p:spPr>
          <a:xfrm>
            <a:off x="0" y="1670050"/>
            <a:ext cx="3781425" cy="2973388"/>
          </a:xfrm>
        </p:spPr>
        <p:txBody>
          <a:bodyPr/>
          <a:lstStyle/>
          <a:p>
            <a:pPr>
              <a:defRPr/>
            </a:pPr>
            <a:r>
              <a:rPr lang="en-GB" sz="2400" dirty="0">
                <a:latin typeface="Tahoma" panose="020B0604030504040204" pitchFamily="34" charset="0"/>
                <a:ea typeface="Tahoma" panose="020B0604030504040204" pitchFamily="34" charset="0"/>
                <a:cs typeface="Tahoma" panose="020B0604030504040204" pitchFamily="34" charset="0"/>
              </a:rPr>
              <a:t>Bush chains are like a standard chains, but they have had the rollers omitted. They have good wear and strength properties in high load applications</a:t>
            </a:r>
          </a:p>
          <a:p>
            <a:pPr marL="0" indent="0">
              <a:buFontTx/>
              <a:buNone/>
              <a:defRPr/>
            </a:pPr>
            <a:endParaRPr lang="en-GB" dirty="0"/>
          </a:p>
        </p:txBody>
      </p:sp>
      <p:pic>
        <p:nvPicPr>
          <p:cNvPr id="11268" name="Picture 2" descr="bush chain">
            <a:extLst>
              <a:ext uri="{FF2B5EF4-FFF2-40B4-BE49-F238E27FC236}">
                <a16:creationId xmlns:a16="http://schemas.microsoft.com/office/drawing/2014/main" id="{0F3F8187-86A5-4768-8630-DD0397686D5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65588" y="1670050"/>
            <a:ext cx="4672012"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478808D-EBDB-4E14-AF9A-D31C5B637533}"/>
              </a:ext>
            </a:extLst>
          </p:cNvPr>
          <p:cNvSpPr>
            <a:spLocks noGrp="1" noChangeArrowheads="1"/>
          </p:cNvSpPr>
          <p:nvPr>
            <p:ph type="title"/>
          </p:nvPr>
        </p:nvSpPr>
        <p:spPr>
          <a:xfrm>
            <a:off x="0" y="0"/>
            <a:ext cx="9144000" cy="668338"/>
          </a:xfrm>
        </p:spPr>
        <p:txBody>
          <a:bodyPr/>
          <a:lstStyle/>
          <a:p>
            <a:r>
              <a:rPr lang="en-GB" altLang="en-US" sz="4000">
                <a:solidFill>
                  <a:schemeClr val="tx1"/>
                </a:solidFill>
                <a:latin typeface="Tahoma" panose="020B0604030504040204" pitchFamily="34" charset="0"/>
                <a:cs typeface="Tahoma" panose="020B0604030504040204" pitchFamily="34" charset="0"/>
              </a:rPr>
              <a:t>Extended Pitch chains</a:t>
            </a:r>
          </a:p>
        </p:txBody>
      </p:sp>
      <p:sp>
        <p:nvSpPr>
          <p:cNvPr id="12291" name="Content Placeholder 2">
            <a:extLst>
              <a:ext uri="{FF2B5EF4-FFF2-40B4-BE49-F238E27FC236}">
                <a16:creationId xmlns:a16="http://schemas.microsoft.com/office/drawing/2014/main" id="{14CF3E24-6E40-448C-8210-8E98625B126F}"/>
              </a:ext>
            </a:extLst>
          </p:cNvPr>
          <p:cNvSpPr>
            <a:spLocks noGrp="1" noChangeArrowheads="1"/>
          </p:cNvSpPr>
          <p:nvPr>
            <p:ph idx="1"/>
          </p:nvPr>
        </p:nvSpPr>
        <p:spPr>
          <a:xfrm>
            <a:off x="0" y="1663700"/>
            <a:ext cx="4513263" cy="4787900"/>
          </a:xfrm>
        </p:spPr>
        <p:txBody>
          <a:bodyPr/>
          <a:lstStyle/>
          <a:p>
            <a:r>
              <a:rPr lang="en-GB" altLang="en-US" sz="2400">
                <a:latin typeface="Tahoma" panose="020B0604030504040204" pitchFamily="34" charset="0"/>
                <a:cs typeface="Tahoma" panose="020B0604030504040204" pitchFamily="34" charset="0"/>
              </a:rPr>
              <a:t>These have bearing pins, bushes and rollers but unlike a standard chain the length of the plates is twice the pitch. They are used in less onerous applications of speed and load, where the centre distance between sprockets is great and there is a need to keep weight and cost to a minimum. </a:t>
            </a:r>
          </a:p>
        </p:txBody>
      </p:sp>
      <p:pic>
        <p:nvPicPr>
          <p:cNvPr id="12292" name="Picture 2" descr="http://imghost.indiamart.com/data/K/A/MY-1218167/long-pitch-chain_10595961_250x250.jpg">
            <a:extLst>
              <a:ext uri="{FF2B5EF4-FFF2-40B4-BE49-F238E27FC236}">
                <a16:creationId xmlns:a16="http://schemas.microsoft.com/office/drawing/2014/main" id="{BD8C6DDD-137C-403A-8FB3-574D31AD284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92650" y="1663700"/>
            <a:ext cx="4024313"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54FD556-EBE2-4A7C-9623-C5726C08CAFF}"/>
              </a:ext>
            </a:extLst>
          </p:cNvPr>
          <p:cNvSpPr>
            <a:spLocks noGrp="1" noChangeArrowheads="1"/>
          </p:cNvSpPr>
          <p:nvPr>
            <p:ph type="title"/>
          </p:nvPr>
        </p:nvSpPr>
        <p:spPr>
          <a:xfrm>
            <a:off x="0" y="0"/>
            <a:ext cx="9144000" cy="660400"/>
          </a:xfrm>
        </p:spPr>
        <p:txBody>
          <a:bodyPr/>
          <a:lstStyle/>
          <a:p>
            <a:r>
              <a:rPr lang="en-GB" altLang="en-US" sz="4000">
                <a:solidFill>
                  <a:schemeClr val="tx1"/>
                </a:solidFill>
                <a:latin typeface="Tahoma" panose="020B0604030504040204" pitchFamily="34" charset="0"/>
                <a:cs typeface="Tahoma" panose="020B0604030504040204" pitchFamily="34" charset="0"/>
              </a:rPr>
              <a:t>Cranked Link chains</a:t>
            </a:r>
          </a:p>
        </p:txBody>
      </p:sp>
      <p:sp>
        <p:nvSpPr>
          <p:cNvPr id="13315" name="Content Placeholder 2">
            <a:extLst>
              <a:ext uri="{FF2B5EF4-FFF2-40B4-BE49-F238E27FC236}">
                <a16:creationId xmlns:a16="http://schemas.microsoft.com/office/drawing/2014/main" id="{4EEE9774-C11B-4383-B2AF-D461FDD5F0C0}"/>
              </a:ext>
            </a:extLst>
          </p:cNvPr>
          <p:cNvSpPr>
            <a:spLocks noGrp="1" noChangeArrowheads="1"/>
          </p:cNvSpPr>
          <p:nvPr>
            <p:ph idx="1"/>
          </p:nvPr>
        </p:nvSpPr>
        <p:spPr>
          <a:xfrm>
            <a:off x="0" y="1738313"/>
            <a:ext cx="3990975" cy="4216400"/>
          </a:xfrm>
        </p:spPr>
        <p:txBody>
          <a:bodyPr/>
          <a:lstStyle/>
          <a:p>
            <a:r>
              <a:rPr lang="en-GB" altLang="en-US" sz="2800"/>
              <a:t>These are heavy duty chains designed to run at low speeds under a great load. They are often used on exposed drives open to the elements.</a:t>
            </a:r>
          </a:p>
          <a:p>
            <a:endParaRPr lang="en-GB" altLang="en-US"/>
          </a:p>
        </p:txBody>
      </p:sp>
      <p:pic>
        <p:nvPicPr>
          <p:cNvPr id="13316" name="Picture 2" descr="http://img.tradeindia.com/tradeleads/1/org_1898730.jpg">
            <a:extLst>
              <a:ext uri="{FF2B5EF4-FFF2-40B4-BE49-F238E27FC236}">
                <a16:creationId xmlns:a16="http://schemas.microsoft.com/office/drawing/2014/main" id="{16097665-C6C2-4847-8F8C-14F1ABB1F1F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79900" y="1738313"/>
            <a:ext cx="4457700"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B7E46F9-C476-4396-8180-39700552DE3D}"/>
              </a:ext>
            </a:extLst>
          </p:cNvPr>
          <p:cNvSpPr>
            <a:spLocks noGrp="1" noChangeArrowheads="1"/>
          </p:cNvSpPr>
          <p:nvPr>
            <p:ph type="title"/>
          </p:nvPr>
        </p:nvSpPr>
        <p:spPr>
          <a:xfrm>
            <a:off x="0" y="0"/>
            <a:ext cx="9144000" cy="666750"/>
          </a:xfrm>
        </p:spPr>
        <p:txBody>
          <a:bodyPr/>
          <a:lstStyle/>
          <a:p>
            <a:r>
              <a:rPr lang="en-GB" altLang="en-US" sz="4000">
                <a:solidFill>
                  <a:schemeClr val="tx1"/>
                </a:solidFill>
                <a:latin typeface="Tahoma" panose="020B0604030504040204" pitchFamily="34" charset="0"/>
                <a:cs typeface="Tahoma" panose="020B0604030504040204" pitchFamily="34" charset="0"/>
              </a:rPr>
              <a:t>Conveyor chains</a:t>
            </a:r>
            <a:endParaRPr lang="en-US" altLang="en-US" sz="4000">
              <a:solidFill>
                <a:schemeClr val="tx1"/>
              </a:solidFill>
              <a:latin typeface="Tahoma" panose="020B0604030504040204" pitchFamily="34" charset="0"/>
              <a:cs typeface="Tahoma" panose="020B0604030504040204" pitchFamily="34" charset="0"/>
            </a:endParaRPr>
          </a:p>
        </p:txBody>
      </p:sp>
      <p:sp>
        <p:nvSpPr>
          <p:cNvPr id="14339" name="Content Placeholder 2">
            <a:extLst>
              <a:ext uri="{FF2B5EF4-FFF2-40B4-BE49-F238E27FC236}">
                <a16:creationId xmlns:a16="http://schemas.microsoft.com/office/drawing/2014/main" id="{9FCFA6F0-5BD2-4210-8E34-2D26AB3F0E2B}"/>
              </a:ext>
            </a:extLst>
          </p:cNvPr>
          <p:cNvSpPr>
            <a:spLocks noGrp="1" noChangeArrowheads="1"/>
          </p:cNvSpPr>
          <p:nvPr>
            <p:ph idx="1"/>
          </p:nvPr>
        </p:nvSpPr>
        <p:spPr>
          <a:xfrm>
            <a:off x="0" y="1520825"/>
            <a:ext cx="4402138" cy="4448175"/>
          </a:xfrm>
        </p:spPr>
        <p:txBody>
          <a:bodyPr/>
          <a:lstStyle/>
          <a:p>
            <a:r>
              <a:rPr lang="en-GB" altLang="en-US" sz="2400">
                <a:latin typeface="Tahoma" panose="020B0604030504040204" pitchFamily="34" charset="0"/>
                <a:cs typeface="Tahoma" panose="020B0604030504040204" pitchFamily="34" charset="0"/>
              </a:rPr>
              <a:t>These come in a wide range of sizes and designs, both as standard and extended pitch. They have a tab which can be attached as necessary to the conveyor system.</a:t>
            </a:r>
          </a:p>
          <a:p>
            <a:endParaRPr lang="en-US" altLang="en-US" sz="2400">
              <a:latin typeface="Tahoma" panose="020B0604030504040204" pitchFamily="34" charset="0"/>
              <a:cs typeface="Tahoma" panose="020B0604030504040204" pitchFamily="34" charset="0"/>
            </a:endParaRPr>
          </a:p>
        </p:txBody>
      </p:sp>
      <p:pic>
        <p:nvPicPr>
          <p:cNvPr id="14340" name="Picture 4" descr="http://tsubakimoto.com/product/class3/20/2_1.jpg">
            <a:hlinkClick r:id="rId2"/>
            <a:extLst>
              <a:ext uri="{FF2B5EF4-FFF2-40B4-BE49-F238E27FC236}">
                <a16:creationId xmlns:a16="http://schemas.microsoft.com/office/drawing/2014/main" id="{97E5894B-9FEE-46DA-A539-768E49FF6C3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40300" y="1666875"/>
            <a:ext cx="3719513"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ATI">
  <a:themeElements>
    <a:clrScheme name="3_AT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AT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AT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AT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AT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AT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AT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AT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AT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AT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AT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AT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AT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AT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ATI">
  <a:themeElements>
    <a:clrScheme name="4_AT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AT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AT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AT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AT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AT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AT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AT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AT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AT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AT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AT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AT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AT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8712</TotalTime>
  <Words>1368</Words>
  <Application>Microsoft Office PowerPoint</Application>
  <PresentationFormat>On-screen Show (4:3)</PresentationFormat>
  <Paragraphs>156</Paragraphs>
  <Slides>28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28</vt:i4>
      </vt:variant>
    </vt:vector>
  </HeadingPairs>
  <TitlesOfParts>
    <vt:vector size="34" baseType="lpstr">
      <vt:lpstr>Arial</vt:lpstr>
      <vt:lpstr>Tahoma</vt:lpstr>
      <vt:lpstr>Times New Roman</vt:lpstr>
      <vt:lpstr>Default Design</vt:lpstr>
      <vt:lpstr>3_ATI</vt:lpstr>
      <vt:lpstr>4_ATI</vt:lpstr>
      <vt:lpstr>Chain Drive Transmission</vt:lpstr>
      <vt:lpstr>Where does the power come from?</vt:lpstr>
      <vt:lpstr>Roller Chains &amp; Sprockets</vt:lpstr>
      <vt:lpstr>Typical Terminology</vt:lpstr>
      <vt:lpstr>Chain size</vt:lpstr>
      <vt:lpstr>Bush chains</vt:lpstr>
      <vt:lpstr>Extended Pitch chains</vt:lpstr>
      <vt:lpstr>Cranked Link chains</vt:lpstr>
      <vt:lpstr>Conveyor chains</vt:lpstr>
      <vt:lpstr>Corrosion Resistant chains</vt:lpstr>
      <vt:lpstr>Low Noise chains</vt:lpstr>
      <vt:lpstr>Chains and Sprockets</vt:lpstr>
      <vt:lpstr>Installation Checks</vt:lpstr>
      <vt:lpstr>Typical arrangements</vt:lpstr>
      <vt:lpstr>Maintenance and Inspection of Chains</vt:lpstr>
      <vt:lpstr>Maintenance and Inspection of Chains</vt:lpstr>
      <vt:lpstr>Maintenance and Inspection of Chains</vt:lpstr>
      <vt:lpstr>Maintenance and Inspection of Chains</vt:lpstr>
      <vt:lpstr>Maintenance and Inspection of Chains</vt:lpstr>
      <vt:lpstr>Chain tension</vt:lpstr>
      <vt:lpstr>Calculate:  The total movement of a smooth drive chain when the centre of the shafts (Horizontal centre distance ) is 850mm.</vt:lpstr>
      <vt:lpstr>PowerPoint Presentation</vt:lpstr>
      <vt:lpstr>Manual lubrication</vt:lpstr>
      <vt:lpstr>Drip lubrication </vt:lpstr>
      <vt:lpstr>Bath or Disc Lubrication </vt:lpstr>
      <vt:lpstr>Oil stream lubrication </vt:lpstr>
      <vt:lpstr>The main cause of chain wear and failure is?</vt:lpstr>
      <vt:lpstr>PowerPoint Presentation</vt:lpstr>
    </vt:vector>
  </TitlesOfParts>
  <Company>KLMuk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KLMuk Engineering Ltd</dc:creator>
  <cp:lastModifiedBy>Ian Griffiths</cp:lastModifiedBy>
  <cp:revision>243</cp:revision>
  <dcterms:created xsi:type="dcterms:W3CDTF">2002-01-18T11:57:54Z</dcterms:created>
  <dcterms:modified xsi:type="dcterms:W3CDTF">2022-08-30T11:08:38Z</dcterms:modified>
</cp:coreProperties>
</file>