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61" r:id="rId7"/>
    <p:sldId id="258" r:id="rId8"/>
    <p:sldId id="268" r:id="rId9"/>
    <p:sldId id="270" r:id="rId10"/>
    <p:sldId id="269" r:id="rId11"/>
    <p:sldId id="271" r:id="rId12"/>
    <p:sldId id="272" r:id="rId13"/>
    <p:sldId id="273" r:id="rId14"/>
    <p:sldId id="274" r:id="rId15"/>
    <p:sldId id="275" r:id="rId16"/>
    <p:sldId id="276" r:id="rId17"/>
    <p:sldId id="277" r:id="rId18"/>
    <p:sldId id="278" r:id="rId19"/>
    <p:sldId id="279" r:id="rId20"/>
    <p:sldId id="280" r:id="rId21"/>
    <p:sldId id="282" r:id="rId22"/>
    <p:sldId id="2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CFC"/>
    <a:srgbClr val="FDC600"/>
    <a:srgbClr val="FFFFFF"/>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C6C63-E63E-CDDC-8156-A08E8D90496C}" v="204" dt="2021-09-17T14:33:30.683"/>
    <p1510:client id="{654D8472-0448-4F9E-8659-E5AAE248FBB7}" v="229" dt="2021-09-07T11:43:23.1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8" autoAdjust="0"/>
    <p:restoredTop sz="86385" autoAdjust="0"/>
  </p:normalViewPr>
  <p:slideViewPr>
    <p:cSldViewPr snapToGrid="0">
      <p:cViewPr varScale="1">
        <p:scale>
          <a:sx n="81" d="100"/>
          <a:sy n="81" d="100"/>
        </p:scale>
        <p:origin x="108" y="3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w Dafydd" userId="S::a.dafydd@colegcymraeg.ac.uk::15da7ded-5d00-4a5b-8337-d5698612b883" providerId="AD" clId="Web-{82A2146D-C9D6-43DE-E624-511C2588B211}"/>
    <pc:docChg chg="modSld">
      <pc:chgData name="Alaw Dafydd" userId="S::a.dafydd@colegcymraeg.ac.uk::15da7ded-5d00-4a5b-8337-d5698612b883" providerId="AD" clId="Web-{82A2146D-C9D6-43DE-E624-511C2588B211}" dt="2021-09-03T14:31:38.883" v="26" actId="20577"/>
      <pc:docMkLst>
        <pc:docMk/>
      </pc:docMkLst>
      <pc:sldChg chg="modSp">
        <pc:chgData name="Alaw Dafydd" userId="S::a.dafydd@colegcymraeg.ac.uk::15da7ded-5d00-4a5b-8337-d5698612b883" providerId="AD" clId="Web-{82A2146D-C9D6-43DE-E624-511C2588B211}" dt="2021-09-03T14:31:38.883" v="26" actId="20577"/>
        <pc:sldMkLst>
          <pc:docMk/>
          <pc:sldMk cId="1147427792" sldId="259"/>
        </pc:sldMkLst>
        <pc:spChg chg="mod">
          <ac:chgData name="Alaw Dafydd" userId="S::a.dafydd@colegcymraeg.ac.uk::15da7ded-5d00-4a5b-8337-d5698612b883" providerId="AD" clId="Web-{82A2146D-C9D6-43DE-E624-511C2588B211}" dt="2021-09-03T14:31:32.711" v="17" actId="20577"/>
          <ac:spMkLst>
            <pc:docMk/>
            <pc:sldMk cId="1147427792" sldId="259"/>
            <ac:spMk id="2" creationId="{BBA1ACB4-815E-4F42-ABAD-957D183ED397}"/>
          </ac:spMkLst>
        </pc:spChg>
        <pc:spChg chg="mod">
          <ac:chgData name="Alaw Dafydd" userId="S::a.dafydd@colegcymraeg.ac.uk::15da7ded-5d00-4a5b-8337-d5698612b883" providerId="AD" clId="Web-{82A2146D-C9D6-43DE-E624-511C2588B211}" dt="2021-09-03T14:31:38.883" v="26" actId="20577"/>
          <ac:spMkLst>
            <pc:docMk/>
            <pc:sldMk cId="1147427792" sldId="259"/>
            <ac:spMk id="3" creationId="{26D70605-6424-4E74-B040-8D3035CA620E}"/>
          </ac:spMkLst>
        </pc:spChg>
      </pc:sldChg>
    </pc:docChg>
  </pc:docChgLst>
  <pc:docChgLst>
    <pc:chgData name="Alaw Dafydd" userId="S::a.dafydd@colegcymraeg.ac.uk::15da7ded-5d00-4a5b-8337-d5698612b883" providerId="AD" clId="Web-{161BA70D-58C6-0C74-277C-549300D88C9B}"/>
    <pc:docChg chg="addSld delSld modSld sldOrd">
      <pc:chgData name="Alaw Dafydd" userId="S::a.dafydd@colegcymraeg.ac.uk::15da7ded-5d00-4a5b-8337-d5698612b883" providerId="AD" clId="Web-{161BA70D-58C6-0C74-277C-549300D88C9B}" dt="2021-08-10T16:05:17.251" v="398" actId="14100"/>
      <pc:docMkLst>
        <pc:docMk/>
      </pc:docMkLst>
      <pc:sldChg chg="modSp">
        <pc:chgData name="Alaw Dafydd" userId="S::a.dafydd@colegcymraeg.ac.uk::15da7ded-5d00-4a5b-8337-d5698612b883" providerId="AD" clId="Web-{161BA70D-58C6-0C74-277C-549300D88C9B}" dt="2021-08-10T15:20:10.760" v="15" actId="1076"/>
        <pc:sldMkLst>
          <pc:docMk/>
          <pc:sldMk cId="3582633598" sldId="257"/>
        </pc:sldMkLst>
        <pc:spChg chg="mod">
          <ac:chgData name="Alaw Dafydd" userId="S::a.dafydd@colegcymraeg.ac.uk::15da7ded-5d00-4a5b-8337-d5698612b883" providerId="AD" clId="Web-{161BA70D-58C6-0C74-277C-549300D88C9B}" dt="2021-08-10T15:20:05.884" v="14" actId="1076"/>
          <ac:spMkLst>
            <pc:docMk/>
            <pc:sldMk cId="3582633598" sldId="257"/>
            <ac:spMk id="12" creationId="{13BD21DA-7E3B-4D0D-82A2-CA80C77C8C85}"/>
          </ac:spMkLst>
        </pc:spChg>
        <pc:spChg chg="mod">
          <ac:chgData name="Alaw Dafydd" userId="S::a.dafydd@colegcymraeg.ac.uk::15da7ded-5d00-4a5b-8337-d5698612b883" providerId="AD" clId="Web-{161BA70D-58C6-0C74-277C-549300D88C9B}" dt="2021-08-10T15:20:10.760" v="15" actId="1076"/>
          <ac:spMkLst>
            <pc:docMk/>
            <pc:sldMk cId="3582633598" sldId="257"/>
            <ac:spMk id="14" creationId="{E4AF3721-2D50-4990-B707-7AE25D69ECF1}"/>
          </ac:spMkLst>
        </pc:spChg>
      </pc:sldChg>
      <pc:sldChg chg="addSp delSp modSp">
        <pc:chgData name="Alaw Dafydd" userId="S::a.dafydd@colegcymraeg.ac.uk::15da7ded-5d00-4a5b-8337-d5698612b883" providerId="AD" clId="Web-{161BA70D-58C6-0C74-277C-549300D88C9B}" dt="2021-08-10T15:26:35.129" v="91" actId="20577"/>
        <pc:sldMkLst>
          <pc:docMk/>
          <pc:sldMk cId="1712326041" sldId="258"/>
        </pc:sldMkLst>
        <pc:spChg chg="del">
          <ac:chgData name="Alaw Dafydd" userId="S::a.dafydd@colegcymraeg.ac.uk::15da7ded-5d00-4a5b-8337-d5698612b883" providerId="AD" clId="Web-{161BA70D-58C6-0C74-277C-549300D88C9B}" dt="2021-08-10T15:24:55.470" v="50"/>
          <ac:spMkLst>
            <pc:docMk/>
            <pc:sldMk cId="1712326041" sldId="258"/>
            <ac:spMk id="3" creationId="{BA2D1FE4-474D-4854-8A7F-D89278B88228}"/>
          </ac:spMkLst>
        </pc:spChg>
        <pc:spChg chg="del">
          <ac:chgData name="Alaw Dafydd" userId="S::a.dafydd@colegcymraeg.ac.uk::15da7ded-5d00-4a5b-8337-d5698612b883" providerId="AD" clId="Web-{161BA70D-58C6-0C74-277C-549300D88C9B}" dt="2021-08-10T15:25:04.017" v="55"/>
          <ac:spMkLst>
            <pc:docMk/>
            <pc:sldMk cId="1712326041" sldId="258"/>
            <ac:spMk id="4" creationId="{D895EE3B-2A66-4CA5-8448-3F1A603D8152}"/>
          </ac:spMkLst>
        </pc:spChg>
        <pc:spChg chg="add mod">
          <ac:chgData name="Alaw Dafydd" userId="S::a.dafydd@colegcymraeg.ac.uk::15da7ded-5d00-4a5b-8337-d5698612b883" providerId="AD" clId="Web-{161BA70D-58C6-0C74-277C-549300D88C9B}" dt="2021-08-10T15:26:35.129" v="91" actId="20577"/>
          <ac:spMkLst>
            <pc:docMk/>
            <pc:sldMk cId="1712326041" sldId="258"/>
            <ac:spMk id="5" creationId="{49FEA11E-6B67-40DC-8E6C-580D31E3C820}"/>
          </ac:spMkLst>
        </pc:spChg>
        <pc:spChg chg="add mod">
          <ac:chgData name="Alaw Dafydd" userId="S::a.dafydd@colegcymraeg.ac.uk::15da7ded-5d00-4a5b-8337-d5698612b883" providerId="AD" clId="Web-{161BA70D-58C6-0C74-277C-549300D88C9B}" dt="2021-08-10T15:26:31.957" v="88" actId="20577"/>
          <ac:spMkLst>
            <pc:docMk/>
            <pc:sldMk cId="1712326041" sldId="258"/>
            <ac:spMk id="7" creationId="{20887544-1ED1-4E8F-8A7E-A5605F9585E2}"/>
          </ac:spMkLst>
        </pc:spChg>
        <pc:spChg chg="mod">
          <ac:chgData name="Alaw Dafydd" userId="S::a.dafydd@colegcymraeg.ac.uk::15da7ded-5d00-4a5b-8337-d5698612b883" providerId="AD" clId="Web-{161BA70D-58C6-0C74-277C-549300D88C9B}" dt="2021-08-10T15:26:00.362" v="69" actId="14100"/>
          <ac:spMkLst>
            <pc:docMk/>
            <pc:sldMk cId="1712326041" sldId="258"/>
            <ac:spMk id="13" creationId="{137384BC-F8BC-4A00-9F59-F6B5E428F779}"/>
          </ac:spMkLst>
        </pc:spChg>
        <pc:spChg chg="mod">
          <ac:chgData name="Alaw Dafydd" userId="S::a.dafydd@colegcymraeg.ac.uk::15da7ded-5d00-4a5b-8337-d5698612b883" providerId="AD" clId="Web-{161BA70D-58C6-0C74-277C-549300D88C9B}" dt="2021-08-10T15:25:57.378" v="68" actId="14100"/>
          <ac:spMkLst>
            <pc:docMk/>
            <pc:sldMk cId="1712326041" sldId="258"/>
            <ac:spMk id="14" creationId="{4D174E7D-2C7D-483A-8E1F-D34F50F1C8EA}"/>
          </ac:spMkLst>
        </pc:spChg>
      </pc:sldChg>
      <pc:sldChg chg="modSp">
        <pc:chgData name="Alaw Dafydd" userId="S::a.dafydd@colegcymraeg.ac.uk::15da7ded-5d00-4a5b-8337-d5698612b883" providerId="AD" clId="Web-{161BA70D-58C6-0C74-277C-549300D88C9B}" dt="2021-08-10T15:21:06.699" v="27" actId="20577"/>
        <pc:sldMkLst>
          <pc:docMk/>
          <pc:sldMk cId="1147427792" sldId="259"/>
        </pc:sldMkLst>
        <pc:spChg chg="mod">
          <ac:chgData name="Alaw Dafydd" userId="S::a.dafydd@colegcymraeg.ac.uk::15da7ded-5d00-4a5b-8337-d5698612b883" providerId="AD" clId="Web-{161BA70D-58C6-0C74-277C-549300D88C9B}" dt="2021-08-10T15:20:42.917" v="22" actId="20577"/>
          <ac:spMkLst>
            <pc:docMk/>
            <pc:sldMk cId="1147427792" sldId="259"/>
            <ac:spMk id="2" creationId="{BBA1ACB4-815E-4F42-ABAD-957D183ED397}"/>
          </ac:spMkLst>
        </pc:spChg>
        <pc:spChg chg="mod">
          <ac:chgData name="Alaw Dafydd" userId="S::a.dafydd@colegcymraeg.ac.uk::15da7ded-5d00-4a5b-8337-d5698612b883" providerId="AD" clId="Web-{161BA70D-58C6-0C74-277C-549300D88C9B}" dt="2021-08-10T15:21:06.699" v="27" actId="20577"/>
          <ac:spMkLst>
            <pc:docMk/>
            <pc:sldMk cId="1147427792" sldId="259"/>
            <ac:spMk id="3" creationId="{26D70605-6424-4E74-B040-8D3035CA620E}"/>
          </ac:spMkLst>
        </pc:spChg>
      </pc:sldChg>
      <pc:sldChg chg="modSp">
        <pc:chgData name="Alaw Dafydd" userId="S::a.dafydd@colegcymraeg.ac.uk::15da7ded-5d00-4a5b-8337-d5698612b883" providerId="AD" clId="Web-{161BA70D-58C6-0C74-277C-549300D88C9B}" dt="2021-08-10T15:24:46.282" v="49" actId="20577"/>
        <pc:sldMkLst>
          <pc:docMk/>
          <pc:sldMk cId="1409683221" sldId="261"/>
        </pc:sldMkLst>
        <pc:spChg chg="mod">
          <ac:chgData name="Alaw Dafydd" userId="S::a.dafydd@colegcymraeg.ac.uk::15da7ded-5d00-4a5b-8337-d5698612b883" providerId="AD" clId="Web-{161BA70D-58C6-0C74-277C-549300D88C9B}" dt="2021-08-10T15:24:06.609" v="45" actId="20577"/>
          <ac:spMkLst>
            <pc:docMk/>
            <pc:sldMk cId="1409683221" sldId="261"/>
            <ac:spMk id="2" creationId="{FB5A6561-173D-4212-833A-DF265470CDB3}"/>
          </ac:spMkLst>
        </pc:spChg>
        <pc:spChg chg="mod">
          <ac:chgData name="Alaw Dafydd" userId="S::a.dafydd@colegcymraeg.ac.uk::15da7ded-5d00-4a5b-8337-d5698612b883" providerId="AD" clId="Web-{161BA70D-58C6-0C74-277C-549300D88C9B}" dt="2021-08-10T15:24:46.282" v="49" actId="20577"/>
          <ac:spMkLst>
            <pc:docMk/>
            <pc:sldMk cId="1409683221" sldId="261"/>
            <ac:spMk id="3" creationId="{367BF856-7B0B-497A-A277-1884158FA987}"/>
          </ac:spMkLst>
        </pc:spChg>
      </pc:sldChg>
      <pc:sldChg chg="del">
        <pc:chgData name="Alaw Dafydd" userId="S::a.dafydd@colegcymraeg.ac.uk::15da7ded-5d00-4a5b-8337-d5698612b883" providerId="AD" clId="Web-{161BA70D-58C6-0C74-277C-549300D88C9B}" dt="2021-08-10T15:21:45.387" v="33"/>
        <pc:sldMkLst>
          <pc:docMk/>
          <pc:sldMk cId="3692147998" sldId="263"/>
        </pc:sldMkLst>
      </pc:sldChg>
      <pc:sldChg chg="addSp delSp modSp">
        <pc:chgData name="Alaw Dafydd" userId="S::a.dafydd@colegcymraeg.ac.uk::15da7ded-5d00-4a5b-8337-d5698612b883" providerId="AD" clId="Web-{161BA70D-58C6-0C74-277C-549300D88C9B}" dt="2021-08-10T15:49:32.617" v="301"/>
        <pc:sldMkLst>
          <pc:docMk/>
          <pc:sldMk cId="3446978613" sldId="266"/>
        </pc:sldMkLst>
        <pc:spChg chg="mod">
          <ac:chgData name="Alaw Dafydd" userId="S::a.dafydd@colegcymraeg.ac.uk::15da7ded-5d00-4a5b-8337-d5698612b883" providerId="AD" clId="Web-{161BA70D-58C6-0C74-277C-549300D88C9B}" dt="2021-08-10T15:28:13.366" v="104" actId="20577"/>
          <ac:spMkLst>
            <pc:docMk/>
            <pc:sldMk cId="3446978613" sldId="266"/>
            <ac:spMk id="2" creationId="{89DF8240-41E4-4493-B04A-8BDAE1C5DA7F}"/>
          </ac:spMkLst>
        </pc:spChg>
        <pc:spChg chg="del">
          <ac:chgData name="Alaw Dafydd" userId="S::a.dafydd@colegcymraeg.ac.uk::15da7ded-5d00-4a5b-8337-d5698612b883" providerId="AD" clId="Web-{161BA70D-58C6-0C74-277C-549300D88C9B}" dt="2021-08-10T15:33:41.312" v="137"/>
          <ac:spMkLst>
            <pc:docMk/>
            <pc:sldMk cId="3446978613" sldId="266"/>
            <ac:spMk id="3" creationId="{E80EA300-A63F-43E3-8452-DF348F43AF40}"/>
          </ac:spMkLst>
        </pc:spChg>
        <pc:spChg chg="mod">
          <ac:chgData name="Alaw Dafydd" userId="S::a.dafydd@colegcymraeg.ac.uk::15da7ded-5d00-4a5b-8337-d5698612b883" providerId="AD" clId="Web-{161BA70D-58C6-0C74-277C-549300D88C9B}" dt="2021-08-10T15:28:38.820" v="106" actId="20577"/>
          <ac:spMkLst>
            <pc:docMk/>
            <pc:sldMk cId="3446978613" sldId="266"/>
            <ac:spMk id="4" creationId="{81ED92FB-0B48-4D52-A748-E1BEF252458D}"/>
          </ac:spMkLst>
        </pc:spChg>
        <pc:spChg chg="add mod">
          <ac:chgData name="Alaw Dafydd" userId="S::a.dafydd@colegcymraeg.ac.uk::15da7ded-5d00-4a5b-8337-d5698612b883" providerId="AD" clId="Web-{161BA70D-58C6-0C74-277C-549300D88C9B}" dt="2021-08-10T15:39:02.414" v="190" actId="20577"/>
          <ac:spMkLst>
            <pc:docMk/>
            <pc:sldMk cId="3446978613" sldId="266"/>
            <ac:spMk id="5" creationId="{448F8D40-1E2F-461B-BF94-85BE896A372E}"/>
          </ac:spMkLst>
        </pc:spChg>
        <pc:spChg chg="add mod">
          <ac:chgData name="Alaw Dafydd" userId="S::a.dafydd@colegcymraeg.ac.uk::15da7ded-5d00-4a5b-8337-d5698612b883" providerId="AD" clId="Web-{161BA70D-58C6-0C74-277C-549300D88C9B}" dt="2021-08-10T15:39:44.024" v="202" actId="20577"/>
          <ac:spMkLst>
            <pc:docMk/>
            <pc:sldMk cId="3446978613" sldId="266"/>
            <ac:spMk id="6" creationId="{31DD00CD-F571-43C8-9F59-8A6BAC5E3A5D}"/>
          </ac:spMkLst>
        </pc:spChg>
        <pc:spChg chg="add del mod">
          <ac:chgData name="Alaw Dafydd" userId="S::a.dafydd@colegcymraeg.ac.uk::15da7ded-5d00-4a5b-8337-d5698612b883" providerId="AD" clId="Web-{161BA70D-58C6-0C74-277C-549300D88C9B}" dt="2021-08-10T15:36:34.300" v="157"/>
          <ac:spMkLst>
            <pc:docMk/>
            <pc:sldMk cId="3446978613" sldId="266"/>
            <ac:spMk id="8" creationId="{D175DB99-0145-48D5-9C1D-C246EE793F23}"/>
          </ac:spMkLst>
        </pc:spChg>
        <pc:spChg chg="add mod">
          <ac:chgData name="Alaw Dafydd" userId="S::a.dafydd@colegcymraeg.ac.uk::15da7ded-5d00-4a5b-8337-d5698612b883" providerId="AD" clId="Web-{161BA70D-58C6-0C74-277C-549300D88C9B}" dt="2021-08-10T15:39:38.665" v="200" actId="14100"/>
          <ac:spMkLst>
            <pc:docMk/>
            <pc:sldMk cId="3446978613" sldId="266"/>
            <ac:spMk id="9" creationId="{A767444F-E793-4911-875D-5723C5D8AC0E}"/>
          </ac:spMkLst>
        </pc:spChg>
        <pc:spChg chg="add mod">
          <ac:chgData name="Alaw Dafydd" userId="S::a.dafydd@colegcymraeg.ac.uk::15da7ded-5d00-4a5b-8337-d5698612b883" providerId="AD" clId="Web-{161BA70D-58C6-0C74-277C-549300D88C9B}" dt="2021-08-10T15:41:58.668" v="230" actId="1076"/>
          <ac:spMkLst>
            <pc:docMk/>
            <pc:sldMk cId="3446978613" sldId="266"/>
            <ac:spMk id="10" creationId="{DACB893B-7A8F-4F26-AD24-3E68E1B76367}"/>
          </ac:spMkLst>
        </pc:spChg>
        <pc:spChg chg="add mod">
          <ac:chgData name="Alaw Dafydd" userId="S::a.dafydd@colegcymraeg.ac.uk::15da7ded-5d00-4a5b-8337-d5698612b883" providerId="AD" clId="Web-{161BA70D-58C6-0C74-277C-549300D88C9B}" dt="2021-08-10T15:46:11.909" v="264" actId="1076"/>
          <ac:spMkLst>
            <pc:docMk/>
            <pc:sldMk cId="3446978613" sldId="266"/>
            <ac:spMk id="11" creationId="{AB79FE2A-6482-4060-97D5-95D63BFEB50B}"/>
          </ac:spMkLst>
        </pc:spChg>
        <pc:spChg chg="add mod">
          <ac:chgData name="Alaw Dafydd" userId="S::a.dafydd@colegcymraeg.ac.uk::15da7ded-5d00-4a5b-8337-d5698612b883" providerId="AD" clId="Web-{161BA70D-58C6-0C74-277C-549300D88C9B}" dt="2021-08-10T15:46:43.582" v="270" actId="1076"/>
          <ac:spMkLst>
            <pc:docMk/>
            <pc:sldMk cId="3446978613" sldId="266"/>
            <ac:spMk id="12" creationId="{3358AB8F-C2BF-4E8A-A9EA-AC1A46B6CD7C}"/>
          </ac:spMkLst>
        </pc:spChg>
        <pc:spChg chg="add del mod ord">
          <ac:chgData name="Alaw Dafydd" userId="S::a.dafydd@colegcymraeg.ac.uk::15da7ded-5d00-4a5b-8337-d5698612b883" providerId="AD" clId="Web-{161BA70D-58C6-0C74-277C-549300D88C9B}" dt="2021-08-10T15:49:01.148" v="289"/>
          <ac:spMkLst>
            <pc:docMk/>
            <pc:sldMk cId="3446978613" sldId="266"/>
            <ac:spMk id="13" creationId="{2E37FAB7-DF62-45F9-9109-B1B272D44E42}"/>
          </ac:spMkLst>
        </pc:spChg>
        <pc:picChg chg="add mod ord">
          <ac:chgData name="Alaw Dafydd" userId="S::a.dafydd@colegcymraeg.ac.uk::15da7ded-5d00-4a5b-8337-d5698612b883" providerId="AD" clId="Web-{161BA70D-58C6-0C74-277C-549300D88C9B}" dt="2021-08-10T15:42:03.809" v="231" actId="1076"/>
          <ac:picMkLst>
            <pc:docMk/>
            <pc:sldMk cId="3446978613" sldId="266"/>
            <ac:picMk id="7" creationId="{075C4223-B863-4DCC-996E-7A73B628969C}"/>
          </ac:picMkLst>
        </pc:picChg>
        <pc:picChg chg="add del mod">
          <ac:chgData name="Alaw Dafydd" userId="S::a.dafydd@colegcymraeg.ac.uk::15da7ded-5d00-4a5b-8337-d5698612b883" providerId="AD" clId="Web-{161BA70D-58C6-0C74-277C-549300D88C9B}" dt="2021-08-10T15:49:05.351" v="291"/>
          <ac:picMkLst>
            <pc:docMk/>
            <pc:sldMk cId="3446978613" sldId="266"/>
            <ac:picMk id="14" creationId="{E11FF81B-9E10-4DF4-BEF5-B4876B6C58BB}"/>
          </ac:picMkLst>
        </pc:picChg>
        <pc:picChg chg="add del mod">
          <ac:chgData name="Alaw Dafydd" userId="S::a.dafydd@colegcymraeg.ac.uk::15da7ded-5d00-4a5b-8337-d5698612b883" providerId="AD" clId="Web-{161BA70D-58C6-0C74-277C-549300D88C9B}" dt="2021-08-10T15:49:32.617" v="301"/>
          <ac:picMkLst>
            <pc:docMk/>
            <pc:sldMk cId="3446978613" sldId="266"/>
            <ac:picMk id="15" creationId="{0B7AC06A-1CAF-4495-88ED-C6DC09A16C8C}"/>
          </ac:picMkLst>
        </pc:picChg>
      </pc:sldChg>
      <pc:sldChg chg="addSp delSp modSp del ord">
        <pc:chgData name="Alaw Dafydd" userId="S::a.dafydd@colegcymraeg.ac.uk::15da7ded-5d00-4a5b-8337-d5698612b883" providerId="AD" clId="Web-{161BA70D-58C6-0C74-277C-549300D88C9B}" dt="2021-08-10T15:54:52.016" v="316"/>
        <pc:sldMkLst>
          <pc:docMk/>
          <pc:sldMk cId="2444399771" sldId="267"/>
        </pc:sldMkLst>
        <pc:spChg chg="add del mod">
          <ac:chgData name="Alaw Dafydd" userId="S::a.dafydd@colegcymraeg.ac.uk::15da7ded-5d00-4a5b-8337-d5698612b883" providerId="AD" clId="Web-{161BA70D-58C6-0C74-277C-549300D88C9B}" dt="2021-08-10T15:54:48.532" v="315" actId="14100"/>
          <ac:spMkLst>
            <pc:docMk/>
            <pc:sldMk cId="2444399771" sldId="267"/>
            <ac:spMk id="2" creationId="{A243DDE7-D3FC-4D8D-B6A2-E6DA519DFEA9}"/>
          </ac:spMkLst>
        </pc:spChg>
        <pc:spChg chg="del mod">
          <ac:chgData name="Alaw Dafydd" userId="S::a.dafydd@colegcymraeg.ac.uk::15da7ded-5d00-4a5b-8337-d5698612b883" providerId="AD" clId="Web-{161BA70D-58C6-0C74-277C-549300D88C9B}" dt="2021-08-10T15:49:09.070" v="292"/>
          <ac:spMkLst>
            <pc:docMk/>
            <pc:sldMk cId="2444399771" sldId="267"/>
            <ac:spMk id="3" creationId="{958DBA29-9BC4-4C57-9585-611A1A9B4E98}"/>
          </ac:spMkLst>
        </pc:spChg>
        <pc:spChg chg="mod">
          <ac:chgData name="Alaw Dafydd" userId="S::a.dafydd@colegcymraeg.ac.uk::15da7ded-5d00-4a5b-8337-d5698612b883" providerId="AD" clId="Web-{161BA70D-58C6-0C74-277C-549300D88C9B}" dt="2021-08-10T15:45:24.252" v="261" actId="20577"/>
          <ac:spMkLst>
            <pc:docMk/>
            <pc:sldMk cId="2444399771" sldId="267"/>
            <ac:spMk id="4" creationId="{B783471E-0720-4D25-B505-9D34B324ED80}"/>
          </ac:spMkLst>
        </pc:spChg>
        <pc:spChg chg="add del mod">
          <ac:chgData name="Alaw Dafydd" userId="S::a.dafydd@colegcymraeg.ac.uk::15da7ded-5d00-4a5b-8337-d5698612b883" providerId="AD" clId="Web-{161BA70D-58C6-0C74-277C-549300D88C9B}" dt="2021-08-10T15:47:15.786" v="274"/>
          <ac:spMkLst>
            <pc:docMk/>
            <pc:sldMk cId="2444399771" sldId="267"/>
            <ac:spMk id="6" creationId="{1A2DDE55-713A-4505-A887-E38CC7AFC55B}"/>
          </ac:spMkLst>
        </pc:spChg>
        <pc:spChg chg="add del mod">
          <ac:chgData name="Alaw Dafydd" userId="S::a.dafydd@colegcymraeg.ac.uk::15da7ded-5d00-4a5b-8337-d5698612b883" providerId="AD" clId="Web-{161BA70D-58C6-0C74-277C-549300D88C9B}" dt="2021-08-10T15:47:53.427" v="278"/>
          <ac:spMkLst>
            <pc:docMk/>
            <pc:sldMk cId="2444399771" sldId="267"/>
            <ac:spMk id="7" creationId="{B581DCA1-F8F6-4873-83C0-B12573874C5A}"/>
          </ac:spMkLst>
        </pc:spChg>
        <pc:spChg chg="add del mod">
          <ac:chgData name="Alaw Dafydd" userId="S::a.dafydd@colegcymraeg.ac.uk::15da7ded-5d00-4a5b-8337-d5698612b883" providerId="AD" clId="Web-{161BA70D-58C6-0C74-277C-549300D88C9B}" dt="2021-08-10T15:48:25.866" v="284"/>
          <ac:spMkLst>
            <pc:docMk/>
            <pc:sldMk cId="2444399771" sldId="267"/>
            <ac:spMk id="8" creationId="{787D1FA9-8558-46FE-8D0E-4B5FB4A30B1D}"/>
          </ac:spMkLst>
        </pc:spChg>
        <pc:spChg chg="add del mod">
          <ac:chgData name="Alaw Dafydd" userId="S::a.dafydd@colegcymraeg.ac.uk::15da7ded-5d00-4a5b-8337-d5698612b883" providerId="AD" clId="Web-{161BA70D-58C6-0C74-277C-549300D88C9B}" dt="2021-08-10T15:49:35.180" v="302"/>
          <ac:spMkLst>
            <pc:docMk/>
            <pc:sldMk cId="2444399771" sldId="267"/>
            <ac:spMk id="11" creationId="{CDC01E97-3FB8-424D-8F6F-5380494F02D4}"/>
          </ac:spMkLst>
        </pc:spChg>
        <pc:spChg chg="add mod">
          <ac:chgData name="Alaw Dafydd" userId="S::a.dafydd@colegcymraeg.ac.uk::15da7ded-5d00-4a5b-8337-d5698612b883" providerId="AD" clId="Web-{161BA70D-58C6-0C74-277C-549300D88C9B}" dt="2021-08-10T15:50:23.822" v="307"/>
          <ac:spMkLst>
            <pc:docMk/>
            <pc:sldMk cId="2444399771" sldId="267"/>
            <ac:spMk id="13" creationId="{CC91AD0D-CF88-48BB-B623-9E93C10FA6F1}"/>
          </ac:spMkLst>
        </pc:spChg>
        <pc:picChg chg="add del mod ord">
          <ac:chgData name="Alaw Dafydd" userId="S::a.dafydd@colegcymraeg.ac.uk::15da7ded-5d00-4a5b-8337-d5698612b883" providerId="AD" clId="Web-{161BA70D-58C6-0C74-277C-549300D88C9B}" dt="2021-08-10T15:50:23.822" v="307"/>
          <ac:picMkLst>
            <pc:docMk/>
            <pc:sldMk cId="2444399771" sldId="267"/>
            <ac:picMk id="9" creationId="{65365C43-22FD-4532-9429-8CADB75D5178}"/>
          </ac:picMkLst>
        </pc:picChg>
      </pc:sldChg>
      <pc:sldChg chg="modSp new">
        <pc:chgData name="Alaw Dafydd" userId="S::a.dafydd@colegcymraeg.ac.uk::15da7ded-5d00-4a5b-8337-d5698612b883" providerId="AD" clId="Web-{161BA70D-58C6-0C74-277C-549300D88C9B}" dt="2021-08-10T15:27:32.740" v="99" actId="20577"/>
        <pc:sldMkLst>
          <pc:docMk/>
          <pc:sldMk cId="764522755" sldId="268"/>
        </pc:sldMkLst>
        <pc:spChg chg="mod">
          <ac:chgData name="Alaw Dafydd" userId="S::a.dafydd@colegcymraeg.ac.uk::15da7ded-5d00-4a5b-8337-d5698612b883" providerId="AD" clId="Web-{161BA70D-58C6-0C74-277C-549300D88C9B}" dt="2021-08-10T15:27:24.724" v="95" actId="20577"/>
          <ac:spMkLst>
            <pc:docMk/>
            <pc:sldMk cId="764522755" sldId="268"/>
            <ac:spMk id="2" creationId="{4DBD1F6F-09AF-4413-9650-DAB56483FEBA}"/>
          </ac:spMkLst>
        </pc:spChg>
        <pc:spChg chg="mod">
          <ac:chgData name="Alaw Dafydd" userId="S::a.dafydd@colegcymraeg.ac.uk::15da7ded-5d00-4a5b-8337-d5698612b883" providerId="AD" clId="Web-{161BA70D-58C6-0C74-277C-549300D88C9B}" dt="2021-08-10T15:27:32.740" v="99" actId="20577"/>
          <ac:spMkLst>
            <pc:docMk/>
            <pc:sldMk cId="764522755" sldId="268"/>
            <ac:spMk id="3" creationId="{3F65659F-0077-4B2C-81D4-7D9DBDA23111}"/>
          </ac:spMkLst>
        </pc:spChg>
      </pc:sldChg>
      <pc:sldChg chg="modSp new ord">
        <pc:chgData name="Alaw Dafydd" userId="S::a.dafydd@colegcymraeg.ac.uk::15da7ded-5d00-4a5b-8337-d5698612b883" providerId="AD" clId="Web-{161BA70D-58C6-0C74-277C-549300D88C9B}" dt="2021-08-10T15:54:20.078" v="313" actId="20577"/>
        <pc:sldMkLst>
          <pc:docMk/>
          <pc:sldMk cId="4031723951" sldId="269"/>
        </pc:sldMkLst>
        <pc:spChg chg="mod">
          <ac:chgData name="Alaw Dafydd" userId="S::a.dafydd@colegcymraeg.ac.uk::15da7ded-5d00-4a5b-8337-d5698612b883" providerId="AD" clId="Web-{161BA70D-58C6-0C74-277C-549300D88C9B}" dt="2021-08-10T15:54:14.734" v="310" actId="20577"/>
          <ac:spMkLst>
            <pc:docMk/>
            <pc:sldMk cId="4031723951" sldId="269"/>
            <ac:spMk id="2" creationId="{286B55BF-DB23-49F4-A917-0785C7DE5F7E}"/>
          </ac:spMkLst>
        </pc:spChg>
        <pc:spChg chg="mod">
          <ac:chgData name="Alaw Dafydd" userId="S::a.dafydd@colegcymraeg.ac.uk::15da7ded-5d00-4a5b-8337-d5698612b883" providerId="AD" clId="Web-{161BA70D-58C6-0C74-277C-549300D88C9B}" dt="2021-08-10T15:54:20.078" v="313" actId="20577"/>
          <ac:spMkLst>
            <pc:docMk/>
            <pc:sldMk cId="4031723951" sldId="269"/>
            <ac:spMk id="3" creationId="{E86980A1-3AF4-4D52-AE1D-F39ED029A366}"/>
          </ac:spMkLst>
        </pc:spChg>
      </pc:sldChg>
      <pc:sldChg chg="addSp delSp modSp new">
        <pc:chgData name="Alaw Dafydd" userId="S::a.dafydd@colegcymraeg.ac.uk::15da7ded-5d00-4a5b-8337-d5698612b883" providerId="AD" clId="Web-{161BA70D-58C6-0C74-277C-549300D88C9B}" dt="2021-08-10T16:02:06.965" v="380"/>
        <pc:sldMkLst>
          <pc:docMk/>
          <pc:sldMk cId="3510073971" sldId="270"/>
        </pc:sldMkLst>
        <pc:spChg chg="mod">
          <ac:chgData name="Alaw Dafydd" userId="S::a.dafydd@colegcymraeg.ac.uk::15da7ded-5d00-4a5b-8337-d5698612b883" providerId="AD" clId="Web-{161BA70D-58C6-0C74-277C-549300D88C9B}" dt="2021-08-10T15:55:38.533" v="327" actId="14100"/>
          <ac:spMkLst>
            <pc:docMk/>
            <pc:sldMk cId="3510073971" sldId="270"/>
            <ac:spMk id="2" creationId="{B16DCF75-FF60-4CAB-A980-4B1595560CBE}"/>
          </ac:spMkLst>
        </pc:spChg>
        <pc:spChg chg="del">
          <ac:chgData name="Alaw Dafydd" userId="S::a.dafydd@colegcymraeg.ac.uk::15da7ded-5d00-4a5b-8337-d5698612b883" providerId="AD" clId="Web-{161BA70D-58C6-0C74-277C-549300D88C9B}" dt="2021-08-10T15:56:17.440" v="337"/>
          <ac:spMkLst>
            <pc:docMk/>
            <pc:sldMk cId="3510073971" sldId="270"/>
            <ac:spMk id="3" creationId="{0BEF1920-247C-4911-9DFB-F16A22309A5A}"/>
          </ac:spMkLst>
        </pc:spChg>
        <pc:spChg chg="mod">
          <ac:chgData name="Alaw Dafydd" userId="S::a.dafydd@colegcymraeg.ac.uk::15da7ded-5d00-4a5b-8337-d5698612b883" providerId="AD" clId="Web-{161BA70D-58C6-0C74-277C-549300D88C9B}" dt="2021-08-10T15:56:58.597" v="346" actId="14100"/>
          <ac:spMkLst>
            <pc:docMk/>
            <pc:sldMk cId="3510073971" sldId="270"/>
            <ac:spMk id="4" creationId="{E8440C4C-935F-4DB4-8D06-FA74E25DBF25}"/>
          </ac:spMkLst>
        </pc:spChg>
        <pc:spChg chg="add mod">
          <ac:chgData name="Alaw Dafydd" userId="S::a.dafydd@colegcymraeg.ac.uk::15da7ded-5d00-4a5b-8337-d5698612b883" providerId="AD" clId="Web-{161BA70D-58C6-0C74-277C-549300D88C9B}" dt="2021-08-10T15:55:41.158" v="328" actId="1076"/>
          <ac:spMkLst>
            <pc:docMk/>
            <pc:sldMk cId="3510073971" sldId="270"/>
            <ac:spMk id="5" creationId="{89C8EFFD-79C2-4B23-9EAE-AA9FD008672D}"/>
          </ac:spMkLst>
        </pc:spChg>
        <pc:spChg chg="add mod">
          <ac:chgData name="Alaw Dafydd" userId="S::a.dafydd@colegcymraeg.ac.uk::15da7ded-5d00-4a5b-8337-d5698612b883" providerId="AD" clId="Web-{161BA70D-58C6-0C74-277C-549300D88C9B}" dt="2021-08-10T15:57:50.849" v="359" actId="1076"/>
          <ac:spMkLst>
            <pc:docMk/>
            <pc:sldMk cId="3510073971" sldId="270"/>
            <ac:spMk id="6" creationId="{DDDEFEFD-8C0E-47FF-B389-8537B3C7F7BF}"/>
          </ac:spMkLst>
        </pc:spChg>
        <pc:spChg chg="add mod">
          <ac:chgData name="Alaw Dafydd" userId="S::a.dafydd@colegcymraeg.ac.uk::15da7ded-5d00-4a5b-8337-d5698612b883" providerId="AD" clId="Web-{161BA70D-58C6-0C74-277C-549300D88C9B}" dt="2021-08-10T15:57:24.567" v="352" actId="20577"/>
          <ac:spMkLst>
            <pc:docMk/>
            <pc:sldMk cId="3510073971" sldId="270"/>
            <ac:spMk id="9" creationId="{79B6D28F-2C8D-44FE-B726-A0A572969FC5}"/>
          </ac:spMkLst>
        </pc:spChg>
        <pc:spChg chg="add mod">
          <ac:chgData name="Alaw Dafydd" userId="S::a.dafydd@colegcymraeg.ac.uk::15da7ded-5d00-4a5b-8337-d5698612b883" providerId="AD" clId="Web-{161BA70D-58C6-0C74-277C-549300D88C9B}" dt="2021-08-10T15:57:57.599" v="360" actId="20577"/>
          <ac:spMkLst>
            <pc:docMk/>
            <pc:sldMk cId="3510073971" sldId="270"/>
            <ac:spMk id="10" creationId="{B4A84431-D470-4583-8DFF-7055A7B823A0}"/>
          </ac:spMkLst>
        </pc:spChg>
        <pc:spChg chg="add del mod">
          <ac:chgData name="Alaw Dafydd" userId="S::a.dafydd@colegcymraeg.ac.uk::15da7ded-5d00-4a5b-8337-d5698612b883" providerId="AD" clId="Web-{161BA70D-58C6-0C74-277C-549300D88C9B}" dt="2021-08-10T16:01:32.901" v="373"/>
          <ac:spMkLst>
            <pc:docMk/>
            <pc:sldMk cId="3510073971" sldId="270"/>
            <ac:spMk id="11" creationId="{F8E2E7EC-AFE2-499A-A19A-307826C1B78F}"/>
          </ac:spMkLst>
        </pc:spChg>
        <pc:spChg chg="add del mod">
          <ac:chgData name="Alaw Dafydd" userId="S::a.dafydd@colegcymraeg.ac.uk::15da7ded-5d00-4a5b-8337-d5698612b883" providerId="AD" clId="Web-{161BA70D-58C6-0C74-277C-549300D88C9B}" dt="2021-08-10T16:01:54.324" v="378"/>
          <ac:spMkLst>
            <pc:docMk/>
            <pc:sldMk cId="3510073971" sldId="270"/>
            <ac:spMk id="12" creationId="{41936360-B74A-4B19-9E43-7AD2B0DBC9C4}"/>
          </ac:spMkLst>
        </pc:spChg>
        <pc:spChg chg="add del">
          <ac:chgData name="Alaw Dafydd" userId="S::a.dafydd@colegcymraeg.ac.uk::15da7ded-5d00-4a5b-8337-d5698612b883" providerId="AD" clId="Web-{161BA70D-58C6-0C74-277C-549300D88C9B}" dt="2021-08-10T16:02:06.965" v="380"/>
          <ac:spMkLst>
            <pc:docMk/>
            <pc:sldMk cId="3510073971" sldId="270"/>
            <ac:spMk id="13" creationId="{CDD94D28-0ECE-4C65-9DCB-9DF0ACD9EFFF}"/>
          </ac:spMkLst>
        </pc:spChg>
        <pc:picChg chg="add mod">
          <ac:chgData name="Alaw Dafydd" userId="S::a.dafydd@colegcymraeg.ac.uk::15da7ded-5d00-4a5b-8337-d5698612b883" providerId="AD" clId="Web-{161BA70D-58C6-0C74-277C-549300D88C9B}" dt="2021-08-10T15:56:19.206" v="338" actId="1076"/>
          <ac:picMkLst>
            <pc:docMk/>
            <pc:sldMk cId="3510073971" sldId="270"/>
            <ac:picMk id="8" creationId="{8CF890AD-669B-4579-9844-03EA5DFD3F7A}"/>
          </ac:picMkLst>
        </pc:picChg>
      </pc:sldChg>
      <pc:sldChg chg="addSp delSp modSp new">
        <pc:chgData name="Alaw Dafydd" userId="S::a.dafydd@colegcymraeg.ac.uk::15da7ded-5d00-4a5b-8337-d5698612b883" providerId="AD" clId="Web-{161BA70D-58C6-0C74-277C-549300D88C9B}" dt="2021-08-10T16:05:17.251" v="398" actId="14100"/>
        <pc:sldMkLst>
          <pc:docMk/>
          <pc:sldMk cId="2608029190" sldId="271"/>
        </pc:sldMkLst>
        <pc:spChg chg="mod">
          <ac:chgData name="Alaw Dafydd" userId="S::a.dafydd@colegcymraeg.ac.uk::15da7ded-5d00-4a5b-8337-d5698612b883" providerId="AD" clId="Web-{161BA70D-58C6-0C74-277C-549300D88C9B}" dt="2021-08-10T16:03:43.108" v="389" actId="20577"/>
          <ac:spMkLst>
            <pc:docMk/>
            <pc:sldMk cId="2608029190" sldId="271"/>
            <ac:spMk id="2" creationId="{52F473AC-CF50-4854-A771-3883D041670D}"/>
          </ac:spMkLst>
        </pc:spChg>
        <pc:spChg chg="del">
          <ac:chgData name="Alaw Dafydd" userId="S::a.dafydd@colegcymraeg.ac.uk::15da7ded-5d00-4a5b-8337-d5698612b883" providerId="AD" clId="Web-{161BA70D-58C6-0C74-277C-549300D88C9B}" dt="2021-08-10T16:04:31.843" v="390"/>
          <ac:spMkLst>
            <pc:docMk/>
            <pc:sldMk cId="2608029190" sldId="271"/>
            <ac:spMk id="3" creationId="{DF5162CA-B0E6-44AE-9F54-DC288C25CD30}"/>
          </ac:spMkLst>
        </pc:spChg>
        <pc:spChg chg="mod">
          <ac:chgData name="Alaw Dafydd" userId="S::a.dafydd@colegcymraeg.ac.uk::15da7ded-5d00-4a5b-8337-d5698612b883" providerId="AD" clId="Web-{161BA70D-58C6-0C74-277C-549300D88C9B}" dt="2021-08-10T16:05:17.251" v="398" actId="14100"/>
          <ac:spMkLst>
            <pc:docMk/>
            <pc:sldMk cId="2608029190" sldId="271"/>
            <ac:spMk id="4" creationId="{3E4E9392-BF76-42C9-8213-153F81CCB25D}"/>
          </ac:spMkLst>
        </pc:spChg>
        <pc:picChg chg="add mod ord">
          <ac:chgData name="Alaw Dafydd" userId="S::a.dafydd@colegcymraeg.ac.uk::15da7ded-5d00-4a5b-8337-d5698612b883" providerId="AD" clId="Web-{161BA70D-58C6-0C74-277C-549300D88C9B}" dt="2021-08-10T16:04:46.281" v="394" actId="1076"/>
          <ac:picMkLst>
            <pc:docMk/>
            <pc:sldMk cId="2608029190" sldId="271"/>
            <ac:picMk id="5" creationId="{1CA10A30-AF49-49C5-915F-93E6F0B8562B}"/>
          </ac:picMkLst>
        </pc:picChg>
      </pc:sldChg>
    </pc:docChg>
  </pc:docChgLst>
  <pc:docChgLst>
    <pc:chgData name="Joanna Evans" userId="S::j.evans@colegcymraeg.ac.uk::978f3c2b-3fc4-4733-858d-7ac620daeefb" providerId="AD" clId="Web-{18502333-A63A-D070-9E6A-C59D0C6B1086}"/>
    <pc:docChg chg="modSld">
      <pc:chgData name="Joanna Evans" userId="S::j.evans@colegcymraeg.ac.uk::978f3c2b-3fc4-4733-858d-7ac620daeefb" providerId="AD" clId="Web-{18502333-A63A-D070-9E6A-C59D0C6B1086}" dt="2021-09-02T11:31:13.947" v="7" actId="20577"/>
      <pc:docMkLst>
        <pc:docMk/>
      </pc:docMkLst>
      <pc:sldChg chg="modSp">
        <pc:chgData name="Joanna Evans" userId="S::j.evans@colegcymraeg.ac.uk::978f3c2b-3fc4-4733-858d-7ac620daeefb" providerId="AD" clId="Web-{18502333-A63A-D070-9E6A-C59D0C6B1086}" dt="2021-09-02T11:31:13.947" v="7" actId="20577"/>
        <pc:sldMkLst>
          <pc:docMk/>
          <pc:sldMk cId="1915231532" sldId="277"/>
        </pc:sldMkLst>
        <pc:spChg chg="mod">
          <ac:chgData name="Joanna Evans" userId="S::j.evans@colegcymraeg.ac.uk::978f3c2b-3fc4-4733-858d-7ac620daeefb" providerId="AD" clId="Web-{18502333-A63A-D070-9E6A-C59D0C6B1086}" dt="2021-09-02T11:31:13.947" v="7" actId="20577"/>
          <ac:spMkLst>
            <pc:docMk/>
            <pc:sldMk cId="1915231532" sldId="277"/>
            <ac:spMk id="2" creationId="{BA1F2E27-F653-4D29-9BFC-6A906699D05A}"/>
          </ac:spMkLst>
        </pc:spChg>
        <pc:spChg chg="mod">
          <ac:chgData name="Joanna Evans" userId="S::j.evans@colegcymraeg.ac.uk::978f3c2b-3fc4-4733-858d-7ac620daeefb" providerId="AD" clId="Web-{18502333-A63A-D070-9E6A-C59D0C6B1086}" dt="2021-09-02T11:31:11.525" v="6" actId="20577"/>
          <ac:spMkLst>
            <pc:docMk/>
            <pc:sldMk cId="1915231532" sldId="277"/>
            <ac:spMk id="3" creationId="{D74507DE-7FAE-47C1-AFBA-021B027D0526}"/>
          </ac:spMkLst>
        </pc:spChg>
      </pc:sldChg>
    </pc:docChg>
  </pc:docChgLst>
  <pc:docChgLst>
    <pc:chgData name="Alaw Dafydd" userId="S::a.dafydd@colegcymraeg.ac.uk::15da7ded-5d00-4a5b-8337-d5698612b883" providerId="AD" clId="Web-{AC85BB85-727B-0A8A-F966-195D2C216327}"/>
    <pc:docChg chg="addSld delSld modSld sldOrd">
      <pc:chgData name="Alaw Dafydd" userId="S::a.dafydd@colegcymraeg.ac.uk::15da7ded-5d00-4a5b-8337-d5698612b883" providerId="AD" clId="Web-{AC85BB85-727B-0A8A-F966-195D2C216327}" dt="2021-08-13T08:27:55.660" v="171" actId="20577"/>
      <pc:docMkLst>
        <pc:docMk/>
      </pc:docMkLst>
      <pc:sldChg chg="modSp">
        <pc:chgData name="Alaw Dafydd" userId="S::a.dafydd@colegcymraeg.ac.uk::15da7ded-5d00-4a5b-8337-d5698612b883" providerId="AD" clId="Web-{AC85BB85-727B-0A8A-F966-195D2C216327}" dt="2021-08-13T08:20:49.806" v="125" actId="20577"/>
        <pc:sldMkLst>
          <pc:docMk/>
          <pc:sldMk cId="1409683221" sldId="261"/>
        </pc:sldMkLst>
        <pc:spChg chg="mod">
          <ac:chgData name="Alaw Dafydd" userId="S::a.dafydd@colegcymraeg.ac.uk::15da7ded-5d00-4a5b-8337-d5698612b883" providerId="AD" clId="Web-{AC85BB85-727B-0A8A-F966-195D2C216327}" dt="2021-08-13T08:20:47.337" v="124" actId="20577"/>
          <ac:spMkLst>
            <pc:docMk/>
            <pc:sldMk cId="1409683221" sldId="261"/>
            <ac:spMk id="2" creationId="{FB5A6561-173D-4212-833A-DF265470CDB3}"/>
          </ac:spMkLst>
        </pc:spChg>
        <pc:spChg chg="mod">
          <ac:chgData name="Alaw Dafydd" userId="S::a.dafydd@colegcymraeg.ac.uk::15da7ded-5d00-4a5b-8337-d5698612b883" providerId="AD" clId="Web-{AC85BB85-727B-0A8A-F966-195D2C216327}" dt="2021-08-13T08:20:49.806" v="125" actId="20577"/>
          <ac:spMkLst>
            <pc:docMk/>
            <pc:sldMk cId="1409683221" sldId="261"/>
            <ac:spMk id="3" creationId="{367BF856-7B0B-497A-A277-1884158FA987}"/>
          </ac:spMkLst>
        </pc:spChg>
      </pc:sldChg>
      <pc:sldChg chg="del">
        <pc:chgData name="Alaw Dafydd" userId="S::a.dafydd@colegcymraeg.ac.uk::15da7ded-5d00-4a5b-8337-d5698612b883" providerId="AD" clId="Web-{AC85BB85-727B-0A8A-F966-195D2C216327}" dt="2021-08-13T08:18:36.079" v="111"/>
        <pc:sldMkLst>
          <pc:docMk/>
          <pc:sldMk cId="1417793877" sldId="264"/>
        </pc:sldMkLst>
      </pc:sldChg>
      <pc:sldChg chg="del">
        <pc:chgData name="Alaw Dafydd" userId="S::a.dafydd@colegcymraeg.ac.uk::15da7ded-5d00-4a5b-8337-d5698612b883" providerId="AD" clId="Web-{AC85BB85-727B-0A8A-F966-195D2C216327}" dt="2021-08-13T08:21:51.466" v="126"/>
        <pc:sldMkLst>
          <pc:docMk/>
          <pc:sldMk cId="3446978613" sldId="266"/>
        </pc:sldMkLst>
      </pc:sldChg>
      <pc:sldChg chg="modSp">
        <pc:chgData name="Alaw Dafydd" userId="S::a.dafydd@colegcymraeg.ac.uk::15da7ded-5d00-4a5b-8337-d5698612b883" providerId="AD" clId="Web-{AC85BB85-727B-0A8A-F966-195D2C216327}" dt="2021-08-13T08:23:49.379" v="131" actId="14100"/>
        <pc:sldMkLst>
          <pc:docMk/>
          <pc:sldMk cId="4033334751" sldId="272"/>
        </pc:sldMkLst>
        <pc:spChg chg="mod">
          <ac:chgData name="Alaw Dafydd" userId="S::a.dafydd@colegcymraeg.ac.uk::15da7ded-5d00-4a5b-8337-d5698612b883" providerId="AD" clId="Web-{AC85BB85-727B-0A8A-F966-195D2C216327}" dt="2021-08-13T08:23:49.379" v="131" actId="14100"/>
          <ac:spMkLst>
            <pc:docMk/>
            <pc:sldMk cId="4033334751" sldId="272"/>
            <ac:spMk id="2" creationId="{AC0A6C06-D251-4504-8ABD-CFF0FC2524A9}"/>
          </ac:spMkLst>
        </pc:spChg>
      </pc:sldChg>
      <pc:sldChg chg="modSp">
        <pc:chgData name="Alaw Dafydd" userId="S::a.dafydd@colegcymraeg.ac.uk::15da7ded-5d00-4a5b-8337-d5698612b883" providerId="AD" clId="Web-{AC85BB85-727B-0A8A-F966-195D2C216327}" dt="2021-08-13T08:27:14.111" v="167" actId="20577"/>
        <pc:sldMkLst>
          <pc:docMk/>
          <pc:sldMk cId="2477184562" sldId="274"/>
        </pc:sldMkLst>
        <pc:spChg chg="mod">
          <ac:chgData name="Alaw Dafydd" userId="S::a.dafydd@colegcymraeg.ac.uk::15da7ded-5d00-4a5b-8337-d5698612b883" providerId="AD" clId="Web-{AC85BB85-727B-0A8A-F966-195D2C216327}" dt="2021-08-13T08:27:10.517" v="166" actId="20577"/>
          <ac:spMkLst>
            <pc:docMk/>
            <pc:sldMk cId="2477184562" sldId="274"/>
            <ac:spMk id="2" creationId="{A6788090-1DE2-4385-81D5-05CBFF68A1F6}"/>
          </ac:spMkLst>
        </pc:spChg>
        <pc:spChg chg="mod">
          <ac:chgData name="Alaw Dafydd" userId="S::a.dafydd@colegcymraeg.ac.uk::15da7ded-5d00-4a5b-8337-d5698612b883" providerId="AD" clId="Web-{AC85BB85-727B-0A8A-F966-195D2C216327}" dt="2021-08-13T08:27:14.111" v="167" actId="20577"/>
          <ac:spMkLst>
            <pc:docMk/>
            <pc:sldMk cId="2477184562" sldId="274"/>
            <ac:spMk id="3" creationId="{C2F1E4CF-C0D2-42F7-82AA-362BB1567315}"/>
          </ac:spMkLst>
        </pc:spChg>
      </pc:sldChg>
      <pc:sldChg chg="modSp">
        <pc:chgData name="Alaw Dafydd" userId="S::a.dafydd@colegcymraeg.ac.uk::15da7ded-5d00-4a5b-8337-d5698612b883" providerId="AD" clId="Web-{AC85BB85-727B-0A8A-F966-195D2C216327}" dt="2021-08-13T08:27:55.660" v="171" actId="20577"/>
        <pc:sldMkLst>
          <pc:docMk/>
          <pc:sldMk cId="1287725523" sldId="275"/>
        </pc:sldMkLst>
        <pc:spChg chg="mod">
          <ac:chgData name="Alaw Dafydd" userId="S::a.dafydd@colegcymraeg.ac.uk::15da7ded-5d00-4a5b-8337-d5698612b883" providerId="AD" clId="Web-{AC85BB85-727B-0A8A-F966-195D2C216327}" dt="2021-08-13T08:27:55.660" v="171" actId="20577"/>
          <ac:spMkLst>
            <pc:docMk/>
            <pc:sldMk cId="1287725523" sldId="275"/>
            <ac:spMk id="3" creationId="{78B43F9A-A3D3-43D4-937C-D7622750401E}"/>
          </ac:spMkLst>
        </pc:spChg>
      </pc:sldChg>
      <pc:sldChg chg="addSp delSp modSp new">
        <pc:chgData name="Alaw Dafydd" userId="S::a.dafydd@colegcymraeg.ac.uk::15da7ded-5d00-4a5b-8337-d5698612b883" providerId="AD" clId="Web-{AC85BB85-727B-0A8A-F966-195D2C216327}" dt="2021-08-13T08:08:48.668" v="16" actId="1076"/>
        <pc:sldMkLst>
          <pc:docMk/>
          <pc:sldMk cId="1745310647" sldId="276"/>
        </pc:sldMkLst>
        <pc:spChg chg="mod">
          <ac:chgData name="Alaw Dafydd" userId="S::a.dafydd@colegcymraeg.ac.uk::15da7ded-5d00-4a5b-8337-d5698612b883" providerId="AD" clId="Web-{AC85BB85-727B-0A8A-F966-195D2C216327}" dt="2021-08-13T08:06:37.988" v="7" actId="20577"/>
          <ac:spMkLst>
            <pc:docMk/>
            <pc:sldMk cId="1745310647" sldId="276"/>
            <ac:spMk id="2" creationId="{28CAD02A-8598-48FB-AD5D-167398B2653F}"/>
          </ac:spMkLst>
        </pc:spChg>
        <pc:spChg chg="del">
          <ac:chgData name="Alaw Dafydd" userId="S::a.dafydd@colegcymraeg.ac.uk::15da7ded-5d00-4a5b-8337-d5698612b883" providerId="AD" clId="Web-{AC85BB85-727B-0A8A-F966-195D2C216327}" dt="2021-08-13T08:08:37.355" v="13"/>
          <ac:spMkLst>
            <pc:docMk/>
            <pc:sldMk cId="1745310647" sldId="276"/>
            <ac:spMk id="3" creationId="{11874805-7097-458E-BF2F-A2042020B2C8}"/>
          </ac:spMkLst>
        </pc:spChg>
        <pc:spChg chg="mod">
          <ac:chgData name="Alaw Dafydd" userId="S::a.dafydd@colegcymraeg.ac.uk::15da7ded-5d00-4a5b-8337-d5698612b883" providerId="AD" clId="Web-{AC85BB85-727B-0A8A-F966-195D2C216327}" dt="2021-08-13T08:06:49.239" v="12" actId="14100"/>
          <ac:spMkLst>
            <pc:docMk/>
            <pc:sldMk cId="1745310647" sldId="276"/>
            <ac:spMk id="4" creationId="{E2E6354F-054B-4E72-B131-6C7BE1EC3E99}"/>
          </ac:spMkLst>
        </pc:spChg>
        <pc:picChg chg="add mod ord">
          <ac:chgData name="Alaw Dafydd" userId="S::a.dafydd@colegcymraeg.ac.uk::15da7ded-5d00-4a5b-8337-d5698612b883" providerId="AD" clId="Web-{AC85BB85-727B-0A8A-F966-195D2C216327}" dt="2021-08-13T08:08:48.668" v="16" actId="1076"/>
          <ac:picMkLst>
            <pc:docMk/>
            <pc:sldMk cId="1745310647" sldId="276"/>
            <ac:picMk id="5" creationId="{515688FF-1D9F-41AE-AEAC-7E26DEFD9379}"/>
          </ac:picMkLst>
        </pc:picChg>
      </pc:sldChg>
      <pc:sldChg chg="modSp new">
        <pc:chgData name="Alaw Dafydd" userId="S::a.dafydd@colegcymraeg.ac.uk::15da7ded-5d00-4a5b-8337-d5698612b883" providerId="AD" clId="Web-{AC85BB85-727B-0A8A-F966-195D2C216327}" dt="2021-08-13T08:10:30.690" v="26" actId="20577"/>
        <pc:sldMkLst>
          <pc:docMk/>
          <pc:sldMk cId="1915231532" sldId="277"/>
        </pc:sldMkLst>
        <pc:spChg chg="mod">
          <ac:chgData name="Alaw Dafydd" userId="S::a.dafydd@colegcymraeg.ac.uk::15da7ded-5d00-4a5b-8337-d5698612b883" providerId="AD" clId="Web-{AC85BB85-727B-0A8A-F966-195D2C216327}" dt="2021-08-13T08:10:25.549" v="24" actId="20577"/>
          <ac:spMkLst>
            <pc:docMk/>
            <pc:sldMk cId="1915231532" sldId="277"/>
            <ac:spMk id="2" creationId="{BA1F2E27-F653-4D29-9BFC-6A906699D05A}"/>
          </ac:spMkLst>
        </pc:spChg>
        <pc:spChg chg="mod">
          <ac:chgData name="Alaw Dafydd" userId="S::a.dafydd@colegcymraeg.ac.uk::15da7ded-5d00-4a5b-8337-d5698612b883" providerId="AD" clId="Web-{AC85BB85-727B-0A8A-F966-195D2C216327}" dt="2021-08-13T08:10:30.690" v="26" actId="20577"/>
          <ac:spMkLst>
            <pc:docMk/>
            <pc:sldMk cId="1915231532" sldId="277"/>
            <ac:spMk id="3" creationId="{D74507DE-7FAE-47C1-AFBA-021B027D0526}"/>
          </ac:spMkLst>
        </pc:spChg>
      </pc:sldChg>
      <pc:sldChg chg="addSp modSp new">
        <pc:chgData name="Alaw Dafydd" userId="S::a.dafydd@colegcymraeg.ac.uk::15da7ded-5d00-4a5b-8337-d5698612b883" providerId="AD" clId="Web-{AC85BB85-727B-0A8A-F966-195D2C216327}" dt="2021-08-13T08:12:20.150" v="40" actId="20577"/>
        <pc:sldMkLst>
          <pc:docMk/>
          <pc:sldMk cId="1369023781" sldId="278"/>
        </pc:sldMkLst>
        <pc:spChg chg="mod">
          <ac:chgData name="Alaw Dafydd" userId="S::a.dafydd@colegcymraeg.ac.uk::15da7ded-5d00-4a5b-8337-d5698612b883" providerId="AD" clId="Web-{AC85BB85-727B-0A8A-F966-195D2C216327}" dt="2021-08-13T08:10:59.676" v="29" actId="20577"/>
          <ac:spMkLst>
            <pc:docMk/>
            <pc:sldMk cId="1369023781" sldId="278"/>
            <ac:spMk id="2" creationId="{C487D4E4-C9FC-4D3C-9B54-54E33F8ED2A1}"/>
          </ac:spMkLst>
        </pc:spChg>
        <pc:spChg chg="mod">
          <ac:chgData name="Alaw Dafydd" userId="S::a.dafydd@colegcymraeg.ac.uk::15da7ded-5d00-4a5b-8337-d5698612b883" providerId="AD" clId="Web-{AC85BB85-727B-0A8A-F966-195D2C216327}" dt="2021-08-13T08:11:49.132" v="37" actId="20577"/>
          <ac:spMkLst>
            <pc:docMk/>
            <pc:sldMk cId="1369023781" sldId="278"/>
            <ac:spMk id="3" creationId="{571BA3A1-D409-4717-95B6-96BE0453A75F}"/>
          </ac:spMkLst>
        </pc:spChg>
        <pc:spChg chg="mod">
          <ac:chgData name="Alaw Dafydd" userId="S::a.dafydd@colegcymraeg.ac.uk::15da7ded-5d00-4a5b-8337-d5698612b883" providerId="AD" clId="Web-{AC85BB85-727B-0A8A-F966-195D2C216327}" dt="2021-08-13T08:12:20.150" v="40" actId="20577"/>
          <ac:spMkLst>
            <pc:docMk/>
            <pc:sldMk cId="1369023781" sldId="278"/>
            <ac:spMk id="4" creationId="{A6BEDF43-2950-4F14-A2F4-A38C989C9948}"/>
          </ac:spMkLst>
        </pc:spChg>
        <pc:spChg chg="add mod">
          <ac:chgData name="Alaw Dafydd" userId="S::a.dafydd@colegcymraeg.ac.uk::15da7ded-5d00-4a5b-8337-d5698612b883" providerId="AD" clId="Web-{AC85BB85-727B-0A8A-F966-195D2C216327}" dt="2021-08-13T08:11:26.537" v="34" actId="20577"/>
          <ac:spMkLst>
            <pc:docMk/>
            <pc:sldMk cId="1369023781" sldId="278"/>
            <ac:spMk id="6" creationId="{611A0DD8-EF5D-421E-9F6B-2AEC69981178}"/>
          </ac:spMkLst>
        </pc:spChg>
      </pc:sldChg>
      <pc:sldChg chg="modSp new">
        <pc:chgData name="Alaw Dafydd" userId="S::a.dafydd@colegcymraeg.ac.uk::15da7ded-5d00-4a5b-8337-d5698612b883" providerId="AD" clId="Web-{AC85BB85-727B-0A8A-F966-195D2C216327}" dt="2021-08-13T08:12:59.730" v="57" actId="20577"/>
        <pc:sldMkLst>
          <pc:docMk/>
          <pc:sldMk cId="3340383254" sldId="279"/>
        </pc:sldMkLst>
        <pc:spChg chg="mod">
          <ac:chgData name="Alaw Dafydd" userId="S::a.dafydd@colegcymraeg.ac.uk::15da7ded-5d00-4a5b-8337-d5698612b883" providerId="AD" clId="Web-{AC85BB85-727B-0A8A-F966-195D2C216327}" dt="2021-08-13T08:12:40.542" v="48" actId="20577"/>
          <ac:spMkLst>
            <pc:docMk/>
            <pc:sldMk cId="3340383254" sldId="279"/>
            <ac:spMk id="2" creationId="{5E2B8B30-C1EA-49B9-8832-A2C5769006D0}"/>
          </ac:spMkLst>
        </pc:spChg>
        <pc:spChg chg="mod">
          <ac:chgData name="Alaw Dafydd" userId="S::a.dafydd@colegcymraeg.ac.uk::15da7ded-5d00-4a5b-8337-d5698612b883" providerId="AD" clId="Web-{AC85BB85-727B-0A8A-F966-195D2C216327}" dt="2021-08-13T08:12:59.730" v="57" actId="20577"/>
          <ac:spMkLst>
            <pc:docMk/>
            <pc:sldMk cId="3340383254" sldId="279"/>
            <ac:spMk id="3" creationId="{437A595E-DAF0-48D9-B525-959626007CCD}"/>
          </ac:spMkLst>
        </pc:spChg>
      </pc:sldChg>
      <pc:sldChg chg="addSp delSp modSp new">
        <pc:chgData name="Alaw Dafydd" userId="S::a.dafydd@colegcymraeg.ac.uk::15da7ded-5d00-4a5b-8337-d5698612b883" providerId="AD" clId="Web-{AC85BB85-727B-0A8A-F966-195D2C216327}" dt="2021-08-13T08:25:27.088" v="149" actId="20577"/>
        <pc:sldMkLst>
          <pc:docMk/>
          <pc:sldMk cId="1753799396" sldId="280"/>
        </pc:sldMkLst>
        <pc:spChg chg="mod">
          <ac:chgData name="Alaw Dafydd" userId="S::a.dafydd@colegcymraeg.ac.uk::15da7ded-5d00-4a5b-8337-d5698612b883" providerId="AD" clId="Web-{AC85BB85-727B-0A8A-F966-195D2C216327}" dt="2021-08-13T08:15:57.757" v="88" actId="14100"/>
          <ac:spMkLst>
            <pc:docMk/>
            <pc:sldMk cId="1753799396" sldId="280"/>
            <ac:spMk id="2" creationId="{E502B45E-208C-4CCA-AC03-3001E9F0A6ED}"/>
          </ac:spMkLst>
        </pc:spChg>
        <pc:spChg chg="del">
          <ac:chgData name="Alaw Dafydd" userId="S::a.dafydd@colegcymraeg.ac.uk::15da7ded-5d00-4a5b-8337-d5698612b883" providerId="AD" clId="Web-{AC85BB85-727B-0A8A-F966-195D2C216327}" dt="2021-08-13T08:14:49.362" v="75"/>
          <ac:spMkLst>
            <pc:docMk/>
            <pc:sldMk cId="1753799396" sldId="280"/>
            <ac:spMk id="3" creationId="{55F6FF3D-40E3-4564-9731-403EAC6136ED}"/>
          </ac:spMkLst>
        </pc:spChg>
        <pc:spChg chg="mod">
          <ac:chgData name="Alaw Dafydd" userId="S::a.dafydd@colegcymraeg.ac.uk::15da7ded-5d00-4a5b-8337-d5698612b883" providerId="AD" clId="Web-{AC85BB85-727B-0A8A-F966-195D2C216327}" dt="2021-08-13T08:13:30.404" v="66" actId="20577"/>
          <ac:spMkLst>
            <pc:docMk/>
            <pc:sldMk cId="1753799396" sldId="280"/>
            <ac:spMk id="4" creationId="{A8B4A78A-101B-4144-9A97-CFAD43588550}"/>
          </ac:spMkLst>
        </pc:spChg>
        <pc:spChg chg="add mod">
          <ac:chgData name="Alaw Dafydd" userId="S::a.dafydd@colegcymraeg.ac.uk::15da7ded-5d00-4a5b-8337-d5698612b883" providerId="AD" clId="Web-{AC85BB85-727B-0A8A-F966-195D2C216327}" dt="2021-08-13T08:25:27.088" v="149" actId="20577"/>
          <ac:spMkLst>
            <pc:docMk/>
            <pc:sldMk cId="1753799396" sldId="280"/>
            <ac:spMk id="6" creationId="{0065391C-6A3A-4F4A-96F4-8073F523AEE4}"/>
          </ac:spMkLst>
        </pc:spChg>
        <pc:spChg chg="add mod">
          <ac:chgData name="Alaw Dafydd" userId="S::a.dafydd@colegcymraeg.ac.uk::15da7ded-5d00-4a5b-8337-d5698612b883" providerId="AD" clId="Web-{AC85BB85-727B-0A8A-F966-195D2C216327}" dt="2021-08-13T08:16:57.026" v="107" actId="1076"/>
          <ac:spMkLst>
            <pc:docMk/>
            <pc:sldMk cId="1753799396" sldId="280"/>
            <ac:spMk id="7" creationId="{E0DA5B19-AA10-48DC-BB83-BD6BE0202024}"/>
          </ac:spMkLst>
        </pc:spChg>
        <pc:picChg chg="add mod ord">
          <ac:chgData name="Alaw Dafydd" userId="S::a.dafydd@colegcymraeg.ac.uk::15da7ded-5d00-4a5b-8337-d5698612b883" providerId="AD" clId="Web-{AC85BB85-727B-0A8A-F966-195D2C216327}" dt="2021-08-13T08:15:02.144" v="78" actId="1076"/>
          <ac:picMkLst>
            <pc:docMk/>
            <pc:sldMk cId="1753799396" sldId="280"/>
            <ac:picMk id="5" creationId="{C79D4130-E71A-477E-819D-FD220150A93F}"/>
          </ac:picMkLst>
        </pc:picChg>
      </pc:sldChg>
      <pc:sldChg chg="modSp add ord replId">
        <pc:chgData name="Alaw Dafydd" userId="S::a.dafydd@colegcymraeg.ac.uk::15da7ded-5d00-4a5b-8337-d5698612b883" providerId="AD" clId="Web-{AC85BB85-727B-0A8A-F966-195D2C216327}" dt="2021-08-13T08:26:02.512" v="156" actId="20577"/>
        <pc:sldMkLst>
          <pc:docMk/>
          <pc:sldMk cId="3322266897" sldId="281"/>
        </pc:sldMkLst>
        <pc:spChg chg="mod">
          <ac:chgData name="Alaw Dafydd" userId="S::a.dafydd@colegcymraeg.ac.uk::15da7ded-5d00-4a5b-8337-d5698612b883" providerId="AD" clId="Web-{AC85BB85-727B-0A8A-F966-195D2C216327}" dt="2021-08-13T08:26:02.512" v="156" actId="20577"/>
          <ac:spMkLst>
            <pc:docMk/>
            <pc:sldMk cId="3322266897" sldId="281"/>
            <ac:spMk id="3" creationId="{367BF856-7B0B-497A-A277-1884158FA987}"/>
          </ac:spMkLst>
        </pc:spChg>
        <pc:spChg chg="mod">
          <ac:chgData name="Alaw Dafydd" userId="S::a.dafydd@colegcymraeg.ac.uk::15da7ded-5d00-4a5b-8337-d5698612b883" providerId="AD" clId="Web-{AC85BB85-727B-0A8A-F966-195D2C216327}" dt="2021-08-13T08:19:16.597" v="113" actId="20577"/>
          <ac:spMkLst>
            <pc:docMk/>
            <pc:sldMk cId="3322266897" sldId="281"/>
            <ac:spMk id="4" creationId="{091E7A8C-CD35-42F7-B883-493437B9CC2A}"/>
          </ac:spMkLst>
        </pc:spChg>
        <pc:spChg chg="mod">
          <ac:chgData name="Alaw Dafydd" userId="S::a.dafydd@colegcymraeg.ac.uk::15da7ded-5d00-4a5b-8337-d5698612b883" providerId="AD" clId="Web-{AC85BB85-727B-0A8A-F966-195D2C216327}" dt="2021-08-13T08:19:29.192" v="118" actId="20577"/>
          <ac:spMkLst>
            <pc:docMk/>
            <pc:sldMk cId="3322266897" sldId="281"/>
            <ac:spMk id="5" creationId="{45407DA9-D923-4609-B170-8706B801077B}"/>
          </ac:spMkLst>
        </pc:spChg>
      </pc:sldChg>
    </pc:docChg>
  </pc:docChgLst>
  <pc:docChgLst>
    <pc:chgData name="Alaw Dafydd" userId="S::a.dafydd@colegcymraeg.ac.uk::15da7ded-5d00-4a5b-8337-d5698612b883" providerId="AD" clId="Web-{1B8C6C63-E63E-CDDC-8156-A08E8D90496C}"/>
    <pc:docChg chg="addSld delSld modSld">
      <pc:chgData name="Alaw Dafydd" userId="S::a.dafydd@colegcymraeg.ac.uk::15da7ded-5d00-4a5b-8337-d5698612b883" providerId="AD" clId="Web-{1B8C6C63-E63E-CDDC-8156-A08E8D90496C}" dt="2021-09-17T14:33:29.620" v="110" actId="20577"/>
      <pc:docMkLst>
        <pc:docMk/>
      </pc:docMkLst>
      <pc:sldChg chg="modSp">
        <pc:chgData name="Alaw Dafydd" userId="S::a.dafydd@colegcymraeg.ac.uk::15da7ded-5d00-4a5b-8337-d5698612b883" providerId="AD" clId="Web-{1B8C6C63-E63E-CDDC-8156-A08E8D90496C}" dt="2021-09-17T14:27:04.002" v="0" actId="20577"/>
        <pc:sldMkLst>
          <pc:docMk/>
          <pc:sldMk cId="3582633598" sldId="257"/>
        </pc:sldMkLst>
        <pc:spChg chg="mod">
          <ac:chgData name="Alaw Dafydd" userId="S::a.dafydd@colegcymraeg.ac.uk::15da7ded-5d00-4a5b-8337-d5698612b883" providerId="AD" clId="Web-{1B8C6C63-E63E-CDDC-8156-A08E8D90496C}" dt="2021-09-17T14:27:04.002" v="0" actId="20577"/>
          <ac:spMkLst>
            <pc:docMk/>
            <pc:sldMk cId="3582633598" sldId="257"/>
            <ac:spMk id="14" creationId="{E4AF3721-2D50-4990-B707-7AE25D69ECF1}"/>
          </ac:spMkLst>
        </pc:spChg>
      </pc:sldChg>
      <pc:sldChg chg="modSp">
        <pc:chgData name="Alaw Dafydd" userId="S::a.dafydd@colegcymraeg.ac.uk::15da7ded-5d00-4a5b-8337-d5698612b883" providerId="AD" clId="Web-{1B8C6C63-E63E-CDDC-8156-A08E8D90496C}" dt="2021-09-17T14:29:25.786" v="44" actId="1076"/>
        <pc:sldMkLst>
          <pc:docMk/>
          <pc:sldMk cId="1712326041" sldId="258"/>
        </pc:sldMkLst>
        <pc:spChg chg="mod">
          <ac:chgData name="Alaw Dafydd" userId="S::a.dafydd@colegcymraeg.ac.uk::15da7ded-5d00-4a5b-8337-d5698612b883" providerId="AD" clId="Web-{1B8C6C63-E63E-CDDC-8156-A08E8D90496C}" dt="2021-09-17T14:27:38.346" v="2" actId="20577"/>
          <ac:spMkLst>
            <pc:docMk/>
            <pc:sldMk cId="1712326041" sldId="258"/>
            <ac:spMk id="5" creationId="{49FEA11E-6B67-40DC-8E6C-580D31E3C820}"/>
          </ac:spMkLst>
        </pc:spChg>
        <pc:spChg chg="mod">
          <ac:chgData name="Alaw Dafydd" userId="S::a.dafydd@colegcymraeg.ac.uk::15da7ded-5d00-4a5b-8337-d5698612b883" providerId="AD" clId="Web-{1B8C6C63-E63E-CDDC-8156-A08E8D90496C}" dt="2021-09-17T14:27:45.518" v="5" actId="20577"/>
          <ac:spMkLst>
            <pc:docMk/>
            <pc:sldMk cId="1712326041" sldId="258"/>
            <ac:spMk id="7" creationId="{20887544-1ED1-4E8F-8A7E-A5605F9585E2}"/>
          </ac:spMkLst>
        </pc:spChg>
        <pc:spChg chg="mod">
          <ac:chgData name="Alaw Dafydd" userId="S::a.dafydd@colegcymraeg.ac.uk::15da7ded-5d00-4a5b-8337-d5698612b883" providerId="AD" clId="Web-{1B8C6C63-E63E-CDDC-8156-A08E8D90496C}" dt="2021-09-17T14:29:25.786" v="44" actId="1076"/>
          <ac:spMkLst>
            <pc:docMk/>
            <pc:sldMk cId="1712326041" sldId="258"/>
            <ac:spMk id="13" creationId="{137384BC-F8BC-4A00-9F59-F6B5E428F779}"/>
          </ac:spMkLst>
        </pc:spChg>
        <pc:spChg chg="mod">
          <ac:chgData name="Alaw Dafydd" userId="S::a.dafydd@colegcymraeg.ac.uk::15da7ded-5d00-4a5b-8337-d5698612b883" providerId="AD" clId="Web-{1B8C6C63-E63E-CDDC-8156-A08E8D90496C}" dt="2021-09-17T14:29:20.724" v="43" actId="1076"/>
          <ac:spMkLst>
            <pc:docMk/>
            <pc:sldMk cId="1712326041" sldId="258"/>
            <ac:spMk id="14" creationId="{4D174E7D-2C7D-483A-8E1F-D34F50F1C8EA}"/>
          </ac:spMkLst>
        </pc:spChg>
      </pc:sldChg>
      <pc:sldChg chg="modSp">
        <pc:chgData name="Alaw Dafydd" userId="S::a.dafydd@colegcymraeg.ac.uk::15da7ded-5d00-4a5b-8337-d5698612b883" providerId="AD" clId="Web-{1B8C6C63-E63E-CDDC-8156-A08E8D90496C}" dt="2021-09-17T14:33:17.229" v="108" actId="20577"/>
        <pc:sldMkLst>
          <pc:docMk/>
          <pc:sldMk cId="3510073971" sldId="270"/>
        </pc:sldMkLst>
        <pc:spChg chg="mod">
          <ac:chgData name="Alaw Dafydd" userId="S::a.dafydd@colegcymraeg.ac.uk::15da7ded-5d00-4a5b-8337-d5698612b883" providerId="AD" clId="Web-{1B8C6C63-E63E-CDDC-8156-A08E8D90496C}" dt="2021-09-17T14:33:13.792" v="107" actId="20577"/>
          <ac:spMkLst>
            <pc:docMk/>
            <pc:sldMk cId="3510073971" sldId="270"/>
            <ac:spMk id="2" creationId="{B16DCF75-FF60-4CAB-A980-4B1595560CBE}"/>
          </ac:spMkLst>
        </pc:spChg>
        <pc:spChg chg="mod">
          <ac:chgData name="Alaw Dafydd" userId="S::a.dafydd@colegcymraeg.ac.uk::15da7ded-5d00-4a5b-8337-d5698612b883" providerId="AD" clId="Web-{1B8C6C63-E63E-CDDC-8156-A08E8D90496C}" dt="2021-09-17T14:33:17.229" v="108" actId="20577"/>
          <ac:spMkLst>
            <pc:docMk/>
            <pc:sldMk cId="3510073971" sldId="270"/>
            <ac:spMk id="4" creationId="{E8440C4C-935F-4DB4-8D06-FA74E25DBF25}"/>
          </ac:spMkLst>
        </pc:spChg>
      </pc:sldChg>
      <pc:sldChg chg="modSp">
        <pc:chgData name="Alaw Dafydd" userId="S::a.dafydd@colegcymraeg.ac.uk::15da7ded-5d00-4a5b-8337-d5698612b883" providerId="AD" clId="Web-{1B8C6C63-E63E-CDDC-8156-A08E8D90496C}" dt="2021-09-17T14:33:29.620" v="110" actId="20577"/>
        <pc:sldMkLst>
          <pc:docMk/>
          <pc:sldMk cId="4033334751" sldId="272"/>
        </pc:sldMkLst>
        <pc:spChg chg="mod">
          <ac:chgData name="Alaw Dafydd" userId="S::a.dafydd@colegcymraeg.ac.uk::15da7ded-5d00-4a5b-8337-d5698612b883" providerId="AD" clId="Web-{1B8C6C63-E63E-CDDC-8156-A08E8D90496C}" dt="2021-09-17T14:33:25.964" v="109" actId="20577"/>
          <ac:spMkLst>
            <pc:docMk/>
            <pc:sldMk cId="4033334751" sldId="272"/>
            <ac:spMk id="2" creationId="{AC0A6C06-D251-4504-8ABD-CFF0FC2524A9}"/>
          </ac:spMkLst>
        </pc:spChg>
        <pc:spChg chg="mod">
          <ac:chgData name="Alaw Dafydd" userId="S::a.dafydd@colegcymraeg.ac.uk::15da7ded-5d00-4a5b-8337-d5698612b883" providerId="AD" clId="Web-{1B8C6C63-E63E-CDDC-8156-A08E8D90496C}" dt="2021-09-17T14:33:29.620" v="110" actId="20577"/>
          <ac:spMkLst>
            <pc:docMk/>
            <pc:sldMk cId="4033334751" sldId="272"/>
            <ac:spMk id="3" creationId="{01F3701A-9A1C-4C12-BCB1-16345966D055}"/>
          </ac:spMkLst>
        </pc:spChg>
      </pc:sldChg>
      <pc:sldChg chg="modSp">
        <pc:chgData name="Alaw Dafydd" userId="S::a.dafydd@colegcymraeg.ac.uk::15da7ded-5d00-4a5b-8337-d5698612b883" providerId="AD" clId="Web-{1B8C6C63-E63E-CDDC-8156-A08E8D90496C}" dt="2021-09-17T14:29:49.803" v="56" actId="20577"/>
        <pc:sldMkLst>
          <pc:docMk/>
          <pc:sldMk cId="3078064793" sldId="273"/>
        </pc:sldMkLst>
        <pc:spChg chg="mod">
          <ac:chgData name="Alaw Dafydd" userId="S::a.dafydd@colegcymraeg.ac.uk::15da7ded-5d00-4a5b-8337-d5698612b883" providerId="AD" clId="Web-{1B8C6C63-E63E-CDDC-8156-A08E8D90496C}" dt="2021-09-17T14:29:49.803" v="56" actId="20577"/>
          <ac:spMkLst>
            <pc:docMk/>
            <pc:sldMk cId="3078064793" sldId="273"/>
            <ac:spMk id="4" creationId="{E80E8EF3-F3FF-4545-B85B-68F47C20AD3A}"/>
          </ac:spMkLst>
        </pc:spChg>
        <pc:spChg chg="mod">
          <ac:chgData name="Alaw Dafydd" userId="S::a.dafydd@colegcymraeg.ac.uk::15da7ded-5d00-4a5b-8337-d5698612b883" providerId="AD" clId="Web-{1B8C6C63-E63E-CDDC-8156-A08E8D90496C}" dt="2021-09-17T14:29:40.396" v="45" actId="1076"/>
          <ac:spMkLst>
            <pc:docMk/>
            <pc:sldMk cId="3078064793" sldId="273"/>
            <ac:spMk id="6" creationId="{7427191F-68FF-4A08-98D9-AA0FCC970378}"/>
          </ac:spMkLst>
        </pc:spChg>
      </pc:sldChg>
      <pc:sldChg chg="modSp">
        <pc:chgData name="Alaw Dafydd" userId="S::a.dafydd@colegcymraeg.ac.uk::15da7ded-5d00-4a5b-8337-d5698612b883" providerId="AD" clId="Web-{1B8C6C63-E63E-CDDC-8156-A08E8D90496C}" dt="2021-09-17T14:30:53.398" v="81" actId="20577"/>
        <pc:sldMkLst>
          <pc:docMk/>
          <pc:sldMk cId="1915231532" sldId="277"/>
        </pc:sldMkLst>
        <pc:spChg chg="mod">
          <ac:chgData name="Alaw Dafydd" userId="S::a.dafydd@colegcymraeg.ac.uk::15da7ded-5d00-4a5b-8337-d5698612b883" providerId="AD" clId="Web-{1B8C6C63-E63E-CDDC-8156-A08E8D90496C}" dt="2021-09-17T14:30:53.398" v="81" actId="20577"/>
          <ac:spMkLst>
            <pc:docMk/>
            <pc:sldMk cId="1915231532" sldId="277"/>
            <ac:spMk id="3" creationId="{D74507DE-7FAE-47C1-AFBA-021B027D0526}"/>
          </ac:spMkLst>
        </pc:spChg>
      </pc:sldChg>
      <pc:sldChg chg="modSp">
        <pc:chgData name="Alaw Dafydd" userId="S::a.dafydd@colegcymraeg.ac.uk::15da7ded-5d00-4a5b-8337-d5698612b883" providerId="AD" clId="Web-{1B8C6C63-E63E-CDDC-8156-A08E8D90496C}" dt="2021-09-17T14:30:21.897" v="67" actId="20577"/>
        <pc:sldMkLst>
          <pc:docMk/>
          <pc:sldMk cId="1369023781" sldId="278"/>
        </pc:sldMkLst>
        <pc:spChg chg="mod">
          <ac:chgData name="Alaw Dafydd" userId="S::a.dafydd@colegcymraeg.ac.uk::15da7ded-5d00-4a5b-8337-d5698612b883" providerId="AD" clId="Web-{1B8C6C63-E63E-CDDC-8156-A08E8D90496C}" dt="2021-09-17T14:30:04.740" v="63" actId="20577"/>
          <ac:spMkLst>
            <pc:docMk/>
            <pc:sldMk cId="1369023781" sldId="278"/>
            <ac:spMk id="3" creationId="{571BA3A1-D409-4717-95B6-96BE0453A75F}"/>
          </ac:spMkLst>
        </pc:spChg>
        <pc:spChg chg="mod">
          <ac:chgData name="Alaw Dafydd" userId="S::a.dafydd@colegcymraeg.ac.uk::15da7ded-5d00-4a5b-8337-d5698612b883" providerId="AD" clId="Web-{1B8C6C63-E63E-CDDC-8156-A08E8D90496C}" dt="2021-09-17T14:30:21.897" v="67" actId="20577"/>
          <ac:spMkLst>
            <pc:docMk/>
            <pc:sldMk cId="1369023781" sldId="278"/>
            <ac:spMk id="4" creationId="{A6BEDF43-2950-4F14-A2F4-A38C989C9948}"/>
          </ac:spMkLst>
        </pc:spChg>
      </pc:sldChg>
      <pc:sldChg chg="modSp del">
        <pc:chgData name="Alaw Dafydd" userId="S::a.dafydd@colegcymraeg.ac.uk::15da7ded-5d00-4a5b-8337-d5698612b883" providerId="AD" clId="Web-{1B8C6C63-E63E-CDDC-8156-A08E8D90496C}" dt="2021-09-17T14:32:55.963" v="106"/>
        <pc:sldMkLst>
          <pc:docMk/>
          <pc:sldMk cId="3322266897" sldId="281"/>
        </pc:sldMkLst>
        <pc:spChg chg="mod">
          <ac:chgData name="Alaw Dafydd" userId="S::a.dafydd@colegcymraeg.ac.uk::15da7ded-5d00-4a5b-8337-d5698612b883" providerId="AD" clId="Web-{1B8C6C63-E63E-CDDC-8156-A08E8D90496C}" dt="2021-09-17T14:32:14.431" v="93" actId="20577"/>
          <ac:spMkLst>
            <pc:docMk/>
            <pc:sldMk cId="3322266897" sldId="281"/>
            <ac:spMk id="2" creationId="{FB5A6561-173D-4212-833A-DF265470CDB3}"/>
          </ac:spMkLst>
        </pc:spChg>
        <pc:spChg chg="mod">
          <ac:chgData name="Alaw Dafydd" userId="S::a.dafydd@colegcymraeg.ac.uk::15da7ded-5d00-4a5b-8337-d5698612b883" providerId="AD" clId="Web-{1B8C6C63-E63E-CDDC-8156-A08E8D90496C}" dt="2021-09-17T14:32:46.885" v="103" actId="20577"/>
          <ac:spMkLst>
            <pc:docMk/>
            <pc:sldMk cId="3322266897" sldId="281"/>
            <ac:spMk id="3" creationId="{367BF856-7B0B-497A-A277-1884158FA987}"/>
          </ac:spMkLst>
        </pc:spChg>
      </pc:sldChg>
      <pc:sldChg chg="modSp">
        <pc:chgData name="Alaw Dafydd" userId="S::a.dafydd@colegcymraeg.ac.uk::15da7ded-5d00-4a5b-8337-d5698612b883" providerId="AD" clId="Web-{1B8C6C63-E63E-CDDC-8156-A08E8D90496C}" dt="2021-09-17T14:31:22.461" v="87" actId="20577"/>
        <pc:sldMkLst>
          <pc:docMk/>
          <pc:sldMk cId="1519842774" sldId="282"/>
        </pc:sldMkLst>
        <pc:spChg chg="mod">
          <ac:chgData name="Alaw Dafydd" userId="S::a.dafydd@colegcymraeg.ac.uk::15da7ded-5d00-4a5b-8337-d5698612b883" providerId="AD" clId="Web-{1B8C6C63-E63E-CDDC-8156-A08E8D90496C}" dt="2021-09-17T14:31:16.039" v="86" actId="20577"/>
          <ac:spMkLst>
            <pc:docMk/>
            <pc:sldMk cId="1519842774" sldId="282"/>
            <ac:spMk id="2" creationId="{164F4B62-11AA-4F5A-A59C-2D7FFEC7EF97}"/>
          </ac:spMkLst>
        </pc:spChg>
        <pc:spChg chg="mod">
          <ac:chgData name="Alaw Dafydd" userId="S::a.dafydd@colegcymraeg.ac.uk::15da7ded-5d00-4a5b-8337-d5698612b883" providerId="AD" clId="Web-{1B8C6C63-E63E-CDDC-8156-A08E8D90496C}" dt="2021-09-17T14:31:22.461" v="87" actId="20577"/>
          <ac:spMkLst>
            <pc:docMk/>
            <pc:sldMk cId="1519842774" sldId="282"/>
            <ac:spMk id="3" creationId="{A8E547E5-1FB2-4927-9BA0-6425860325D7}"/>
          </ac:spMkLst>
        </pc:spChg>
      </pc:sldChg>
      <pc:sldChg chg="addSp modSp new">
        <pc:chgData name="Alaw Dafydd" userId="S::a.dafydd@colegcymraeg.ac.uk::15da7ded-5d00-4a5b-8337-d5698612b883" providerId="AD" clId="Web-{1B8C6C63-E63E-CDDC-8156-A08E8D90496C}" dt="2021-09-17T14:32:51.229" v="105" actId="20577"/>
        <pc:sldMkLst>
          <pc:docMk/>
          <pc:sldMk cId="3311292899" sldId="283"/>
        </pc:sldMkLst>
        <pc:spChg chg="mod">
          <ac:chgData name="Alaw Dafydd" userId="S::a.dafydd@colegcymraeg.ac.uk::15da7ded-5d00-4a5b-8337-d5698612b883" providerId="AD" clId="Web-{1B8C6C63-E63E-CDDC-8156-A08E8D90496C}" dt="2021-09-17T14:32:15.744" v="95" actId="20577"/>
          <ac:spMkLst>
            <pc:docMk/>
            <pc:sldMk cId="3311292899" sldId="283"/>
            <ac:spMk id="2" creationId="{BDACA9A2-17E3-4C33-940D-FB1B11469520}"/>
          </ac:spMkLst>
        </pc:spChg>
        <pc:spChg chg="mod">
          <ac:chgData name="Alaw Dafydd" userId="S::a.dafydd@colegcymraeg.ac.uk::15da7ded-5d00-4a5b-8337-d5698612b883" providerId="AD" clId="Web-{1B8C6C63-E63E-CDDC-8156-A08E8D90496C}" dt="2021-09-17T14:32:51.229" v="105" actId="20577"/>
          <ac:spMkLst>
            <pc:docMk/>
            <pc:sldMk cId="3311292899" sldId="283"/>
            <ac:spMk id="3" creationId="{A129AB4E-4434-4166-80D4-60929ADDB43E}"/>
          </ac:spMkLst>
        </pc:spChg>
        <pc:spChg chg="add mod">
          <ac:chgData name="Alaw Dafydd" userId="S::a.dafydd@colegcymraeg.ac.uk::15da7ded-5d00-4a5b-8337-d5698612b883" providerId="AD" clId="Web-{1B8C6C63-E63E-CDDC-8156-A08E8D90496C}" dt="2021-09-17T14:32:05.962" v="91" actId="1076"/>
          <ac:spMkLst>
            <pc:docMk/>
            <pc:sldMk cId="3311292899" sldId="283"/>
            <ac:spMk id="5" creationId="{5A5DE54C-6469-4A7D-839A-61F39B36C423}"/>
          </ac:spMkLst>
        </pc:spChg>
        <pc:spChg chg="add mod">
          <ac:chgData name="Alaw Dafydd" userId="S::a.dafydd@colegcymraeg.ac.uk::15da7ded-5d00-4a5b-8337-d5698612b883" providerId="AD" clId="Web-{1B8C6C63-E63E-CDDC-8156-A08E8D90496C}" dt="2021-09-17T14:32:36.228" v="101" actId="1076"/>
          <ac:spMkLst>
            <pc:docMk/>
            <pc:sldMk cId="3311292899" sldId="283"/>
            <ac:spMk id="7" creationId="{A721BDDF-684E-40BA-8798-D59758395583}"/>
          </ac:spMkLst>
        </pc:spChg>
      </pc:sldChg>
    </pc:docChg>
  </pc:docChgLst>
  <pc:docChgLst>
    <pc:chgData name="Alaw Dafydd" userId="S::a.dafydd@colegcymraeg.ac.uk::15da7ded-5d00-4a5b-8337-d5698612b883" providerId="AD" clId="Web-{CA3DFA48-0FBE-FC64-2EE2-10B7960A8BC0}"/>
    <pc:docChg chg="addSld delSld modSld">
      <pc:chgData name="Alaw Dafydd" userId="S::a.dafydd@colegcymraeg.ac.uk::15da7ded-5d00-4a5b-8337-d5698612b883" providerId="AD" clId="Web-{CA3DFA48-0FBE-FC64-2EE2-10B7960A8BC0}" dt="2021-08-11T09:36:26.985" v="77" actId="20577"/>
      <pc:docMkLst>
        <pc:docMk/>
      </pc:docMkLst>
      <pc:sldChg chg="modSp new">
        <pc:chgData name="Alaw Dafydd" userId="S::a.dafydd@colegcymraeg.ac.uk::15da7ded-5d00-4a5b-8337-d5698612b883" providerId="AD" clId="Web-{CA3DFA48-0FBE-FC64-2EE2-10B7960A8BC0}" dt="2021-08-11T09:30:22.928" v="15" actId="20577"/>
        <pc:sldMkLst>
          <pc:docMk/>
          <pc:sldMk cId="4033334751" sldId="272"/>
        </pc:sldMkLst>
        <pc:spChg chg="mod">
          <ac:chgData name="Alaw Dafydd" userId="S::a.dafydd@colegcymraeg.ac.uk::15da7ded-5d00-4a5b-8337-d5698612b883" providerId="AD" clId="Web-{CA3DFA48-0FBE-FC64-2EE2-10B7960A8BC0}" dt="2021-08-11T09:30:02.302" v="10" actId="20577"/>
          <ac:spMkLst>
            <pc:docMk/>
            <pc:sldMk cId="4033334751" sldId="272"/>
            <ac:spMk id="2" creationId="{AC0A6C06-D251-4504-8ABD-CFF0FC2524A9}"/>
          </ac:spMkLst>
        </pc:spChg>
        <pc:spChg chg="mod">
          <ac:chgData name="Alaw Dafydd" userId="S::a.dafydd@colegcymraeg.ac.uk::15da7ded-5d00-4a5b-8337-d5698612b883" providerId="AD" clId="Web-{CA3DFA48-0FBE-FC64-2EE2-10B7960A8BC0}" dt="2021-08-11T09:30:22.928" v="15" actId="20577"/>
          <ac:spMkLst>
            <pc:docMk/>
            <pc:sldMk cId="4033334751" sldId="272"/>
            <ac:spMk id="3" creationId="{01F3701A-9A1C-4C12-BCB1-16345966D055}"/>
          </ac:spMkLst>
        </pc:spChg>
      </pc:sldChg>
      <pc:sldChg chg="addSp modSp new">
        <pc:chgData name="Alaw Dafydd" userId="S::a.dafydd@colegcymraeg.ac.uk::15da7ded-5d00-4a5b-8337-d5698612b883" providerId="AD" clId="Web-{CA3DFA48-0FBE-FC64-2EE2-10B7960A8BC0}" dt="2021-08-11T09:32:03.071" v="34" actId="20577"/>
        <pc:sldMkLst>
          <pc:docMk/>
          <pc:sldMk cId="3078064793" sldId="273"/>
        </pc:sldMkLst>
        <pc:spChg chg="mod">
          <ac:chgData name="Alaw Dafydd" userId="S::a.dafydd@colegcymraeg.ac.uk::15da7ded-5d00-4a5b-8337-d5698612b883" providerId="AD" clId="Web-{CA3DFA48-0FBE-FC64-2EE2-10B7960A8BC0}" dt="2021-08-11T09:30:37.881" v="18" actId="20577"/>
          <ac:spMkLst>
            <pc:docMk/>
            <pc:sldMk cId="3078064793" sldId="273"/>
            <ac:spMk id="2" creationId="{36939C61-8F18-4BC1-BDD2-FCF176CB6F93}"/>
          </ac:spMkLst>
        </pc:spChg>
        <pc:spChg chg="mod">
          <ac:chgData name="Alaw Dafydd" userId="S::a.dafydd@colegcymraeg.ac.uk::15da7ded-5d00-4a5b-8337-d5698612b883" providerId="AD" clId="Web-{CA3DFA48-0FBE-FC64-2EE2-10B7960A8BC0}" dt="2021-08-11T09:31:49.930" v="27" actId="20577"/>
          <ac:spMkLst>
            <pc:docMk/>
            <pc:sldMk cId="3078064793" sldId="273"/>
            <ac:spMk id="3" creationId="{8FC7A97D-3D30-49D2-8DFD-80393D10C5D7}"/>
          </ac:spMkLst>
        </pc:spChg>
        <pc:spChg chg="mod">
          <ac:chgData name="Alaw Dafydd" userId="S::a.dafydd@colegcymraeg.ac.uk::15da7ded-5d00-4a5b-8337-d5698612b883" providerId="AD" clId="Web-{CA3DFA48-0FBE-FC64-2EE2-10B7960A8BC0}" dt="2021-08-11T09:32:03.071" v="34" actId="20577"/>
          <ac:spMkLst>
            <pc:docMk/>
            <pc:sldMk cId="3078064793" sldId="273"/>
            <ac:spMk id="4" creationId="{E80E8EF3-F3FF-4545-B85B-68F47C20AD3A}"/>
          </ac:spMkLst>
        </pc:spChg>
        <pc:spChg chg="add mod">
          <ac:chgData name="Alaw Dafydd" userId="S::a.dafydd@colegcymraeg.ac.uk::15da7ded-5d00-4a5b-8337-d5698612b883" providerId="AD" clId="Web-{CA3DFA48-0FBE-FC64-2EE2-10B7960A8BC0}" dt="2021-08-11T09:31:18.898" v="23" actId="20577"/>
          <ac:spMkLst>
            <pc:docMk/>
            <pc:sldMk cId="3078064793" sldId="273"/>
            <ac:spMk id="6" creationId="{7427191F-68FF-4A08-98D9-AA0FCC970378}"/>
          </ac:spMkLst>
        </pc:spChg>
      </pc:sldChg>
      <pc:sldChg chg="modSp new">
        <pc:chgData name="Alaw Dafydd" userId="S::a.dafydd@colegcymraeg.ac.uk::15da7ded-5d00-4a5b-8337-d5698612b883" providerId="AD" clId="Web-{CA3DFA48-0FBE-FC64-2EE2-10B7960A8BC0}" dt="2021-08-11T09:35:12.108" v="64" actId="20577"/>
        <pc:sldMkLst>
          <pc:docMk/>
          <pc:sldMk cId="2477184562" sldId="274"/>
        </pc:sldMkLst>
        <pc:spChg chg="mod">
          <ac:chgData name="Alaw Dafydd" userId="S::a.dafydd@colegcymraeg.ac.uk::15da7ded-5d00-4a5b-8337-d5698612b883" providerId="AD" clId="Web-{CA3DFA48-0FBE-FC64-2EE2-10B7960A8BC0}" dt="2021-08-11T09:33:56.324" v="59" actId="20577"/>
          <ac:spMkLst>
            <pc:docMk/>
            <pc:sldMk cId="2477184562" sldId="274"/>
            <ac:spMk id="2" creationId="{A6788090-1DE2-4385-81D5-05CBFF68A1F6}"/>
          </ac:spMkLst>
        </pc:spChg>
        <pc:spChg chg="mod">
          <ac:chgData name="Alaw Dafydd" userId="S::a.dafydd@colegcymraeg.ac.uk::15da7ded-5d00-4a5b-8337-d5698612b883" providerId="AD" clId="Web-{CA3DFA48-0FBE-FC64-2EE2-10B7960A8BC0}" dt="2021-08-11T09:35:12.108" v="64" actId="20577"/>
          <ac:spMkLst>
            <pc:docMk/>
            <pc:sldMk cId="2477184562" sldId="274"/>
            <ac:spMk id="3" creationId="{C2F1E4CF-C0D2-42F7-82AA-362BB1567315}"/>
          </ac:spMkLst>
        </pc:spChg>
        <pc:spChg chg="mod">
          <ac:chgData name="Alaw Dafydd" userId="S::a.dafydd@colegcymraeg.ac.uk::15da7ded-5d00-4a5b-8337-d5698612b883" providerId="AD" clId="Web-{CA3DFA48-0FBE-FC64-2EE2-10B7960A8BC0}" dt="2021-08-11T09:33:05.292" v="39" actId="20577"/>
          <ac:spMkLst>
            <pc:docMk/>
            <pc:sldMk cId="2477184562" sldId="274"/>
            <ac:spMk id="4" creationId="{BC4B68B9-E971-41EA-A34D-2F25DFBD26D3}"/>
          </ac:spMkLst>
        </pc:spChg>
        <pc:spChg chg="mod">
          <ac:chgData name="Alaw Dafydd" userId="S::a.dafydd@colegcymraeg.ac.uk::15da7ded-5d00-4a5b-8337-d5698612b883" providerId="AD" clId="Web-{CA3DFA48-0FBE-FC64-2EE2-10B7960A8BC0}" dt="2021-08-11T09:33:15.308" v="41" actId="20577"/>
          <ac:spMkLst>
            <pc:docMk/>
            <pc:sldMk cId="2477184562" sldId="274"/>
            <ac:spMk id="5" creationId="{4CE7E0AB-E6F7-4D37-860B-583D09A74770}"/>
          </ac:spMkLst>
        </pc:spChg>
      </pc:sldChg>
      <pc:sldChg chg="new del">
        <pc:chgData name="Alaw Dafydd" userId="S::a.dafydd@colegcymraeg.ac.uk::15da7ded-5d00-4a5b-8337-d5698612b883" providerId="AD" clId="Web-{CA3DFA48-0FBE-FC64-2EE2-10B7960A8BC0}" dt="2021-08-11T09:32:33.103" v="36"/>
        <pc:sldMkLst>
          <pc:docMk/>
          <pc:sldMk cId="3194936389" sldId="274"/>
        </pc:sldMkLst>
      </pc:sldChg>
      <pc:sldChg chg="modSp new">
        <pc:chgData name="Alaw Dafydd" userId="S::a.dafydd@colegcymraeg.ac.uk::15da7ded-5d00-4a5b-8337-d5698612b883" providerId="AD" clId="Web-{CA3DFA48-0FBE-FC64-2EE2-10B7960A8BC0}" dt="2021-08-11T09:36:26.985" v="77" actId="20577"/>
        <pc:sldMkLst>
          <pc:docMk/>
          <pc:sldMk cId="1287725523" sldId="275"/>
        </pc:sldMkLst>
        <pc:spChg chg="mod">
          <ac:chgData name="Alaw Dafydd" userId="S::a.dafydd@colegcymraeg.ac.uk::15da7ded-5d00-4a5b-8337-d5698612b883" providerId="AD" clId="Web-{CA3DFA48-0FBE-FC64-2EE2-10B7960A8BC0}" dt="2021-08-11T09:35:24.499" v="67" actId="20577"/>
          <ac:spMkLst>
            <pc:docMk/>
            <pc:sldMk cId="1287725523" sldId="275"/>
            <ac:spMk id="2" creationId="{2610F701-FC30-4CD8-B307-640FE10A7D7A}"/>
          </ac:spMkLst>
        </pc:spChg>
        <pc:spChg chg="mod">
          <ac:chgData name="Alaw Dafydd" userId="S::a.dafydd@colegcymraeg.ac.uk::15da7ded-5d00-4a5b-8337-d5698612b883" providerId="AD" clId="Web-{CA3DFA48-0FBE-FC64-2EE2-10B7960A8BC0}" dt="2021-08-11T09:36:26.985" v="77" actId="20577"/>
          <ac:spMkLst>
            <pc:docMk/>
            <pc:sldMk cId="1287725523" sldId="275"/>
            <ac:spMk id="3" creationId="{78B43F9A-A3D3-43D4-937C-D7622750401E}"/>
          </ac:spMkLst>
        </pc:spChg>
      </pc:sldChg>
    </pc:docChg>
  </pc:docChgLst>
  <pc:docChgLst>
    <pc:chgData name="Alaw Dafydd" userId="S::a.dafydd@colegcymraeg.ac.uk::15da7ded-5d00-4a5b-8337-d5698612b883" providerId="AD" clId="Web-{7E06328D-5E8E-DC01-DBCE-DC9526F2F97B}"/>
    <pc:docChg chg="addSld delSld modSld">
      <pc:chgData name="Alaw Dafydd" userId="S::a.dafydd@colegcymraeg.ac.uk::15da7ded-5d00-4a5b-8337-d5698612b883" providerId="AD" clId="Web-{7E06328D-5E8E-DC01-DBCE-DC9526F2F97B}" dt="2021-09-01T14:06:11.820" v="40" actId="20577"/>
      <pc:docMkLst>
        <pc:docMk/>
      </pc:docMkLst>
      <pc:sldChg chg="modSp">
        <pc:chgData name="Alaw Dafydd" userId="S::a.dafydd@colegcymraeg.ac.uk::15da7ded-5d00-4a5b-8337-d5698612b883" providerId="AD" clId="Web-{7E06328D-5E8E-DC01-DBCE-DC9526F2F97B}" dt="2021-09-01T13:30:58.554" v="2" actId="20577"/>
        <pc:sldMkLst>
          <pc:docMk/>
          <pc:sldMk cId="1915231532" sldId="277"/>
        </pc:sldMkLst>
        <pc:spChg chg="mod">
          <ac:chgData name="Alaw Dafydd" userId="S::a.dafydd@colegcymraeg.ac.uk::15da7ded-5d00-4a5b-8337-d5698612b883" providerId="AD" clId="Web-{7E06328D-5E8E-DC01-DBCE-DC9526F2F97B}" dt="2021-09-01T13:30:58.492" v="1" actId="20577"/>
          <ac:spMkLst>
            <pc:docMk/>
            <pc:sldMk cId="1915231532" sldId="277"/>
            <ac:spMk id="2" creationId="{BA1F2E27-F653-4D29-9BFC-6A906699D05A}"/>
          </ac:spMkLst>
        </pc:spChg>
        <pc:spChg chg="mod">
          <ac:chgData name="Alaw Dafydd" userId="S::a.dafydd@colegcymraeg.ac.uk::15da7ded-5d00-4a5b-8337-d5698612b883" providerId="AD" clId="Web-{7E06328D-5E8E-DC01-DBCE-DC9526F2F97B}" dt="2021-09-01T13:30:58.554" v="2" actId="20577"/>
          <ac:spMkLst>
            <pc:docMk/>
            <pc:sldMk cId="1915231532" sldId="277"/>
            <ac:spMk id="3" creationId="{D74507DE-7FAE-47C1-AFBA-021B027D0526}"/>
          </ac:spMkLst>
        </pc:spChg>
      </pc:sldChg>
      <pc:sldChg chg="addSp delSp modSp new">
        <pc:chgData name="Alaw Dafydd" userId="S::a.dafydd@colegcymraeg.ac.uk::15da7ded-5d00-4a5b-8337-d5698612b883" providerId="AD" clId="Web-{7E06328D-5E8E-DC01-DBCE-DC9526F2F97B}" dt="2021-09-01T14:06:11.820" v="40" actId="20577"/>
        <pc:sldMkLst>
          <pc:docMk/>
          <pc:sldMk cId="1519842774" sldId="282"/>
        </pc:sldMkLst>
        <pc:spChg chg="add del mod">
          <ac:chgData name="Alaw Dafydd" userId="S::a.dafydd@colegcymraeg.ac.uk::15da7ded-5d00-4a5b-8337-d5698612b883" providerId="AD" clId="Web-{7E06328D-5E8E-DC01-DBCE-DC9526F2F97B}" dt="2021-09-01T14:06:11.820" v="40" actId="20577"/>
          <ac:spMkLst>
            <pc:docMk/>
            <pc:sldMk cId="1519842774" sldId="282"/>
            <ac:spMk id="2" creationId="{164F4B62-11AA-4F5A-A59C-2D7FFEC7EF97}"/>
          </ac:spMkLst>
        </pc:spChg>
        <pc:spChg chg="mod">
          <ac:chgData name="Alaw Dafydd" userId="S::a.dafydd@colegcymraeg.ac.uk::15da7ded-5d00-4a5b-8337-d5698612b883" providerId="AD" clId="Web-{7E06328D-5E8E-DC01-DBCE-DC9526F2F97B}" dt="2021-09-01T14:03:23.230" v="24" actId="20577"/>
          <ac:spMkLst>
            <pc:docMk/>
            <pc:sldMk cId="1519842774" sldId="282"/>
            <ac:spMk id="3" creationId="{A8E547E5-1FB2-4927-9BA0-6425860325D7}"/>
          </ac:spMkLst>
        </pc:spChg>
        <pc:graphicFrameChg chg="add del mod ord modGraphic">
          <ac:chgData name="Alaw Dafydd" userId="S::a.dafydd@colegcymraeg.ac.uk::15da7ded-5d00-4a5b-8337-d5698612b883" providerId="AD" clId="Web-{7E06328D-5E8E-DC01-DBCE-DC9526F2F97B}" dt="2021-09-01T14:01:50.849" v="11"/>
          <ac:graphicFrameMkLst>
            <pc:docMk/>
            <pc:sldMk cId="1519842774" sldId="282"/>
            <ac:graphicFrameMk id="4" creationId="{1F3AD766-0AAF-425C-83A2-841FD9D6B86B}"/>
          </ac:graphicFrameMkLst>
        </pc:graphicFrameChg>
      </pc:sldChg>
      <pc:sldChg chg="new del">
        <pc:chgData name="Alaw Dafydd" userId="S::a.dafydd@colegcymraeg.ac.uk::15da7ded-5d00-4a5b-8337-d5698612b883" providerId="AD" clId="Web-{7E06328D-5E8E-DC01-DBCE-DC9526F2F97B}" dt="2021-09-01T13:53:06.531" v="4"/>
        <pc:sldMkLst>
          <pc:docMk/>
          <pc:sldMk cId="3905074609" sldId="282"/>
        </pc:sldMkLst>
      </pc:sldChg>
    </pc:docChg>
  </pc:docChgLst>
  <pc:docChgLst>
    <pc:chgData name="Joanna Evans" userId="978f3c2b-3fc4-4733-858d-7ac620daeefb" providerId="ADAL" clId="{654D8472-0448-4F9E-8659-E5AAE248FBB7}"/>
    <pc:docChg chg="undo addSld delSld modSld">
      <pc:chgData name="Joanna Evans" userId="978f3c2b-3fc4-4733-858d-7ac620daeefb" providerId="ADAL" clId="{654D8472-0448-4F9E-8659-E5AAE248FBB7}" dt="2021-09-07T12:54:12.296" v="234" actId="962"/>
      <pc:docMkLst>
        <pc:docMk/>
      </pc:docMkLst>
      <pc:sldChg chg="addSp delSp modSp mod">
        <pc:chgData name="Joanna Evans" userId="978f3c2b-3fc4-4733-858d-7ac620daeefb" providerId="ADAL" clId="{654D8472-0448-4F9E-8659-E5AAE248FBB7}" dt="2021-09-07T12:54:12.296" v="234" actId="962"/>
        <pc:sldMkLst>
          <pc:docMk/>
          <pc:sldMk cId="3582633598" sldId="257"/>
        </pc:sldMkLst>
        <pc:spChg chg="mod">
          <ac:chgData name="Joanna Evans" userId="978f3c2b-3fc4-4733-858d-7ac620daeefb" providerId="ADAL" clId="{654D8472-0448-4F9E-8659-E5AAE248FBB7}" dt="2021-09-07T12:54:11.551" v="233" actId="962"/>
          <ac:spMkLst>
            <pc:docMk/>
            <pc:sldMk cId="3582633598" sldId="257"/>
            <ac:spMk id="3" creationId="{1AE7E0CD-AB64-42C2-B3E2-BEB4D84C686B}"/>
          </ac:spMkLst>
        </pc:spChg>
        <pc:spChg chg="add del mod">
          <ac:chgData name="Joanna Evans" userId="978f3c2b-3fc4-4733-858d-7ac620daeefb" providerId="ADAL" clId="{654D8472-0448-4F9E-8659-E5AAE248FBB7}" dt="2021-09-07T11:14:15.891" v="39"/>
          <ac:spMkLst>
            <pc:docMk/>
            <pc:sldMk cId="3582633598" sldId="257"/>
            <ac:spMk id="4" creationId="{5EB260C8-CD8F-45AF-81F5-1488D9BEB389}"/>
          </ac:spMkLst>
        </pc:spChg>
        <pc:spChg chg="add del mod">
          <ac:chgData name="Joanna Evans" userId="978f3c2b-3fc4-4733-858d-7ac620daeefb" providerId="ADAL" clId="{654D8472-0448-4F9E-8659-E5AAE248FBB7}" dt="2021-09-07T11:14:15.891" v="39"/>
          <ac:spMkLst>
            <pc:docMk/>
            <pc:sldMk cId="3582633598" sldId="257"/>
            <ac:spMk id="6" creationId="{1B72A938-298C-487B-97EE-F6978CB1CE41}"/>
          </ac:spMkLst>
        </pc:spChg>
        <pc:spChg chg="add mod">
          <ac:chgData name="Joanna Evans" userId="978f3c2b-3fc4-4733-858d-7ac620daeefb" providerId="ADAL" clId="{654D8472-0448-4F9E-8659-E5AAE248FBB7}" dt="2021-09-07T12:54:07.964" v="231" actId="962"/>
          <ac:spMkLst>
            <pc:docMk/>
            <pc:sldMk cId="3582633598" sldId="257"/>
            <ac:spMk id="7" creationId="{F532360C-C64C-4078-8498-6C6DE07514A0}"/>
          </ac:spMkLst>
        </pc:spChg>
        <pc:picChg chg="mod">
          <ac:chgData name="Joanna Evans" userId="978f3c2b-3fc4-4733-858d-7ac620daeefb" providerId="ADAL" clId="{654D8472-0448-4F9E-8659-E5AAE248FBB7}" dt="2021-09-07T12:54:12.296" v="234" actId="962"/>
          <ac:picMkLst>
            <pc:docMk/>
            <pc:sldMk cId="3582633598" sldId="257"/>
            <ac:picMk id="2" creationId="{BCBF6111-98EF-4AA6-B862-0BE9963945B1}"/>
          </ac:picMkLst>
        </pc:picChg>
        <pc:picChg chg="mod">
          <ac:chgData name="Joanna Evans" userId="978f3c2b-3fc4-4733-858d-7ac620daeefb" providerId="ADAL" clId="{654D8472-0448-4F9E-8659-E5AAE248FBB7}" dt="2021-09-07T12:54:09.709" v="232" actId="962"/>
          <ac:picMkLst>
            <pc:docMk/>
            <pc:sldMk cId="3582633598" sldId="257"/>
            <ac:picMk id="5" creationId="{52DEE5F2-2422-4150-8C35-D882A999E01A}"/>
          </ac:picMkLst>
        </pc:picChg>
      </pc:sldChg>
      <pc:sldChg chg="addSp modSp mod">
        <pc:chgData name="Joanna Evans" userId="978f3c2b-3fc4-4733-858d-7ac620daeefb" providerId="ADAL" clId="{654D8472-0448-4F9E-8659-E5AAE248FBB7}" dt="2021-09-07T11:37:26.702" v="119" actId="255"/>
        <pc:sldMkLst>
          <pc:docMk/>
          <pc:sldMk cId="1712326041" sldId="258"/>
        </pc:sldMkLst>
        <pc:spChg chg="add mod">
          <ac:chgData name="Joanna Evans" userId="978f3c2b-3fc4-4733-858d-7ac620daeefb" providerId="ADAL" clId="{654D8472-0448-4F9E-8659-E5AAE248FBB7}" dt="2021-09-07T11:37:26.702" v="119" actId="255"/>
          <ac:spMkLst>
            <pc:docMk/>
            <pc:sldMk cId="1712326041" sldId="258"/>
            <ac:spMk id="2" creationId="{0DA6ABD3-41B6-43B8-A2D4-DE0498A89064}"/>
          </ac:spMkLst>
        </pc:spChg>
      </pc:sldChg>
      <pc:sldChg chg="addSp delSp modSp add del mod">
        <pc:chgData name="Joanna Evans" userId="978f3c2b-3fc4-4733-858d-7ac620daeefb" providerId="ADAL" clId="{654D8472-0448-4F9E-8659-E5AAE248FBB7}" dt="2021-09-07T11:37:00.370" v="94" actId="20577"/>
        <pc:sldMkLst>
          <pc:docMk/>
          <pc:sldMk cId="1147427792" sldId="259"/>
        </pc:sldMkLst>
        <pc:spChg chg="add del mod">
          <ac:chgData name="Joanna Evans" userId="978f3c2b-3fc4-4733-858d-7ac620daeefb" providerId="ADAL" clId="{654D8472-0448-4F9E-8659-E5AAE248FBB7}" dt="2021-09-07T11:14:21.210" v="40" actId="20577"/>
          <ac:spMkLst>
            <pc:docMk/>
            <pc:sldMk cId="1147427792" sldId="259"/>
            <ac:spMk id="4" creationId="{D268B006-F2B0-4301-9A00-6E8C6725C5A1}"/>
          </ac:spMkLst>
        </pc:spChg>
        <pc:spChg chg="add mod">
          <ac:chgData name="Joanna Evans" userId="978f3c2b-3fc4-4733-858d-7ac620daeefb" providerId="ADAL" clId="{654D8472-0448-4F9E-8659-E5AAE248FBB7}" dt="2021-09-07T11:37:00.370" v="94" actId="20577"/>
          <ac:spMkLst>
            <pc:docMk/>
            <pc:sldMk cId="1147427792" sldId="259"/>
            <ac:spMk id="5" creationId="{61FC7A79-1CDE-45BE-91ED-2AA71CD8C2C2}"/>
          </ac:spMkLst>
        </pc:spChg>
      </pc:sldChg>
      <pc:sldChg chg="addSp modSp mod">
        <pc:chgData name="Joanna Evans" userId="978f3c2b-3fc4-4733-858d-7ac620daeefb" providerId="ADAL" clId="{654D8472-0448-4F9E-8659-E5AAE248FBB7}" dt="2021-09-07T11:39:25.829" v="158" actId="20577"/>
        <pc:sldMkLst>
          <pc:docMk/>
          <pc:sldMk cId="764522755" sldId="268"/>
        </pc:sldMkLst>
        <pc:spChg chg="add mod">
          <ac:chgData name="Joanna Evans" userId="978f3c2b-3fc4-4733-858d-7ac620daeefb" providerId="ADAL" clId="{654D8472-0448-4F9E-8659-E5AAE248FBB7}" dt="2021-09-07T11:39:25.829" v="158" actId="20577"/>
          <ac:spMkLst>
            <pc:docMk/>
            <pc:sldMk cId="764522755" sldId="268"/>
            <ac:spMk id="4" creationId="{4ABF719B-DFB9-4166-8E44-861E8E470C7C}"/>
          </ac:spMkLst>
        </pc:spChg>
      </pc:sldChg>
      <pc:sldChg chg="addSp modSp mod">
        <pc:chgData name="Joanna Evans" userId="978f3c2b-3fc4-4733-858d-7ac620daeefb" providerId="ADAL" clId="{654D8472-0448-4F9E-8659-E5AAE248FBB7}" dt="2021-09-07T11:40:17.066" v="209" actId="255"/>
        <pc:sldMkLst>
          <pc:docMk/>
          <pc:sldMk cId="4031723951" sldId="269"/>
        </pc:sldMkLst>
        <pc:spChg chg="add mod">
          <ac:chgData name="Joanna Evans" userId="978f3c2b-3fc4-4733-858d-7ac620daeefb" providerId="ADAL" clId="{654D8472-0448-4F9E-8659-E5AAE248FBB7}" dt="2021-09-07T11:40:17.066" v="209" actId="255"/>
          <ac:spMkLst>
            <pc:docMk/>
            <pc:sldMk cId="4031723951" sldId="269"/>
            <ac:spMk id="4" creationId="{EBB5248A-D0D0-434F-BC4C-AA091F235EAC}"/>
          </ac:spMkLst>
        </pc:spChg>
      </pc:sldChg>
      <pc:sldChg chg="addSp modSp mod">
        <pc:chgData name="Joanna Evans" userId="978f3c2b-3fc4-4733-858d-7ac620daeefb" providerId="ADAL" clId="{654D8472-0448-4F9E-8659-E5AAE248FBB7}" dt="2021-09-07T11:43:23.142" v="230" actId="255"/>
        <pc:sldMkLst>
          <pc:docMk/>
          <pc:sldMk cId="4033334751" sldId="272"/>
        </pc:sldMkLst>
        <pc:spChg chg="add mod">
          <ac:chgData name="Joanna Evans" userId="978f3c2b-3fc4-4733-858d-7ac620daeefb" providerId="ADAL" clId="{654D8472-0448-4F9E-8659-E5AAE248FBB7}" dt="2021-09-07T11:43:23.142" v="230" actId="255"/>
          <ac:spMkLst>
            <pc:docMk/>
            <pc:sldMk cId="4033334751" sldId="272"/>
            <ac:spMk id="4" creationId="{A68C5F7D-4C51-4596-96D7-268ACD70972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67766-0B60-4589-8F0D-02E2E95967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9F6F50-5F24-46BA-997B-5393AAAF4E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6742F2-AC38-4101-97A6-E94B5595A01C}"/>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BA9F1E15-FA9E-43CD-9F42-5E411DB71E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08E35-2398-4092-8EAA-E275FF36E24A}"/>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518649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 testu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7A9838C-7F02-4977-AD10-99E496CCAA86}"/>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206753"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731286"/>
            <a:ext cx="5441830" cy="1101366"/>
          </a:xfrm>
        </p:spPr>
        <p:txBody>
          <a:bodyPr anchor="t">
            <a:normAutofit/>
          </a:bodyPr>
          <a:lstStyle>
            <a:lvl1pPr>
              <a:defRPr sz="6600" b="1">
                <a:solidFill>
                  <a:schemeClr val="bg2">
                    <a:lumMod val="25000"/>
                  </a:schemeClr>
                </a:solidFill>
                <a:latin typeface="Tenorite" panose="00000500000000000000" pitchFamily="2" charset="0"/>
              </a:defRPr>
            </a:lvl1pPr>
          </a:lstStyle>
          <a:p>
            <a:r>
              <a:rPr lang="cy-GB"/>
              <a:t>ADRAN </a:t>
            </a:r>
            <a:endParaRPr lang="en-GB"/>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90769"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2941983"/>
            <a:ext cx="5441829" cy="2126974"/>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2941983"/>
            <a:ext cx="5325061" cy="1868556"/>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pic>
        <p:nvPicPr>
          <p:cNvPr id="15" name="Picture 14" descr="Background pattern&#10;&#10;Description automatically generated">
            <a:extLst>
              <a:ext uri="{FF2B5EF4-FFF2-40B4-BE49-F238E27FC236}">
                <a16:creationId xmlns:a16="http://schemas.microsoft.com/office/drawing/2014/main" id="{0D701E72-F464-4821-B999-411EAB495C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44" y="6120153"/>
            <a:ext cx="1520634" cy="658334"/>
          </a:xfrm>
          <a:prstGeom prst="rect">
            <a:avLst/>
          </a:prstGeom>
        </p:spPr>
      </p:pic>
    </p:spTree>
    <p:extLst>
      <p:ext uri="{BB962C8B-B14F-4D97-AF65-F5344CB8AC3E}">
        <p14:creationId xmlns:p14="http://schemas.microsoft.com/office/powerpoint/2010/main" val="228962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2 testun">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D2580D7-EF54-44CD-993F-5A70F5F424EE}"/>
              </a:ext>
            </a:extLst>
          </p:cNvPr>
          <p:cNvSpPr/>
          <p:nvPr userDrawn="1"/>
        </p:nvSpPr>
        <p:spPr>
          <a:xfrm>
            <a:off x="0" y="0"/>
            <a:ext cx="12180807"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394252" y="1043609"/>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82989" y="1043608"/>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516835" y="1671652"/>
            <a:ext cx="5202476" cy="3397305"/>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526695" y="1671654"/>
            <a:ext cx="5148470" cy="3397304"/>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18" name="Rectangle 17">
            <a:extLst>
              <a:ext uri="{FF2B5EF4-FFF2-40B4-BE49-F238E27FC236}">
                <a16:creationId xmlns:a16="http://schemas.microsoft.com/office/drawing/2014/main" id="{836AFAAA-C704-4CF6-8AD4-D3CFEAE53EDC}"/>
              </a:ext>
            </a:extLst>
          </p:cNvPr>
          <p:cNvSpPr/>
          <p:nvPr userDrawn="1"/>
        </p:nvSpPr>
        <p:spPr>
          <a:xfrm>
            <a:off x="2502690"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c</a:t>
            </a:r>
            <a:endParaRPr lang="en-GB"/>
          </a:p>
        </p:txBody>
      </p:sp>
      <p:sp>
        <p:nvSpPr>
          <p:cNvPr id="8" name="Rectangle 7">
            <a:extLst>
              <a:ext uri="{FF2B5EF4-FFF2-40B4-BE49-F238E27FC236}">
                <a16:creationId xmlns:a16="http://schemas.microsoft.com/office/drawing/2014/main" id="{D5C10B4B-80A9-49C4-AE9A-F1BBD8E4B004}"/>
              </a:ext>
            </a:extLst>
          </p:cNvPr>
          <p:cNvSpPr/>
          <p:nvPr userDrawn="1"/>
        </p:nvSpPr>
        <p:spPr>
          <a:xfrm>
            <a:off x="2502690" y="894522"/>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D716065F-DB29-431B-96D5-7566F63C5BD0}"/>
              </a:ext>
            </a:extLst>
          </p:cNvPr>
          <p:cNvSpPr/>
          <p:nvPr userDrawn="1"/>
        </p:nvSpPr>
        <p:spPr>
          <a:xfrm>
            <a:off x="8931968" y="1006808"/>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A98B712-F0F2-448E-B93B-9B21C97DD822}"/>
              </a:ext>
            </a:extLst>
          </p:cNvPr>
          <p:cNvSpPr/>
          <p:nvPr userDrawn="1"/>
        </p:nvSpPr>
        <p:spPr>
          <a:xfrm>
            <a:off x="8931968"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57CD204-5A47-471E-A0A5-AA4BFEBF1CCF}"/>
              </a:ext>
            </a:extLst>
          </p:cNvPr>
          <p:cNvSpPr/>
          <p:nvPr userDrawn="1"/>
        </p:nvSpPr>
        <p:spPr>
          <a:xfrm>
            <a:off x="-2" y="6619459"/>
            <a:ext cx="12180806"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81E4798C-8D4A-4C9B-8B88-84F49D1B0BAE}"/>
              </a:ext>
            </a:extLst>
          </p:cNvPr>
          <p:cNvSpPr/>
          <p:nvPr userDrawn="1"/>
        </p:nvSpPr>
        <p:spPr>
          <a:xfrm>
            <a:off x="0" y="6548948"/>
            <a:ext cx="12180806"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592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2 testun">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6A5B44A-882E-4190-A92D-2DBE2D4B16B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98406" y="-2"/>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1560214" y="2052433"/>
            <a:ext cx="9071570" cy="4485640"/>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37933"/>
            <a:ext cx="5441830" cy="1101366"/>
          </a:xfrm>
          <a:ln>
            <a:noFill/>
          </a:ln>
        </p:spPr>
        <p:txBody>
          <a:bodyPr anchor="t">
            <a:normAutofit/>
          </a:bodyPr>
          <a:lstStyle>
            <a:lvl1pPr>
              <a:defRPr sz="3600" b="1">
                <a:solidFill>
                  <a:schemeClr val="bg2">
                    <a:lumMod val="25000"/>
                  </a:schemeClr>
                </a:solidFill>
                <a:latin typeface="Tenorite" panose="00000500000000000000" pitchFamily="2" charset="0"/>
              </a:defRPr>
            </a:lvl1pPr>
          </a:lstStyle>
          <a:p>
            <a:r>
              <a:rPr lang="cy-GB"/>
              <a:t>Testun </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1746096" y="2385393"/>
            <a:ext cx="8699805" cy="3819719"/>
          </a:xfrm>
        </p:spPr>
        <p:txBody>
          <a:bodyPr>
            <a:normAutofit/>
          </a:bodyPr>
          <a:lstStyle>
            <a:lvl1pPr marL="0" indent="0">
              <a:buNone/>
              <a:defRPr sz="3200">
                <a:latin typeface="Tenorite" panose="00000500000000000000" pitchFamily="2" charset="0"/>
              </a:defRPr>
            </a:lvl1pPr>
          </a:lstStyle>
          <a:p>
            <a:pPr lvl="0"/>
            <a:endParaRPr lang="en-GB"/>
          </a:p>
        </p:txBody>
      </p:sp>
      <p:sp>
        <p:nvSpPr>
          <p:cNvPr id="4" name="Dalfan Testun 3">
            <a:extLst>
              <a:ext uri="{FF2B5EF4-FFF2-40B4-BE49-F238E27FC236}">
                <a16:creationId xmlns:a16="http://schemas.microsoft.com/office/drawing/2014/main" id="{877BB6C4-2B7E-46F6-8C4C-DC8F9B162D4C}"/>
              </a:ext>
            </a:extLst>
          </p:cNvPr>
          <p:cNvSpPr>
            <a:spLocks noGrp="1"/>
          </p:cNvSpPr>
          <p:nvPr>
            <p:ph type="body" sz="quarter" idx="10" hasCustomPrompt="1"/>
          </p:nvPr>
        </p:nvSpPr>
        <p:spPr>
          <a:xfrm>
            <a:off x="6262688" y="137933"/>
            <a:ext cx="5651500" cy="1101905"/>
          </a:xfrm>
        </p:spPr>
        <p:txBody>
          <a:bodyPr>
            <a:normAutofit/>
          </a:bodyPr>
          <a:lstStyle>
            <a:lvl1pPr marL="0" indent="0">
              <a:buNone/>
              <a:defRPr sz="36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cy-GB"/>
              <a:t>Testun</a:t>
            </a:r>
          </a:p>
        </p:txBody>
      </p:sp>
    </p:spTree>
    <p:extLst>
      <p:ext uri="{BB962C8B-B14F-4D97-AF65-F5344CB8AC3E}">
        <p14:creationId xmlns:p14="http://schemas.microsoft.com/office/powerpoint/2010/main" val="2440178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B00823C-50B3-47AA-B7A7-D90D1008F6C0}"/>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13">
            <a:extLst>
              <a:ext uri="{FF2B5EF4-FFF2-40B4-BE49-F238E27FC236}">
                <a16:creationId xmlns:a16="http://schemas.microsoft.com/office/drawing/2014/main" id="{F4AD65BF-A8F6-44FE-96BA-9005C1D9FB96}"/>
              </a:ext>
            </a:extLst>
          </p:cNvPr>
          <p:cNvGrpSpPr/>
          <p:nvPr userDrawn="1"/>
        </p:nvGrpSpPr>
        <p:grpSpPr>
          <a:xfrm>
            <a:off x="-1256" y="5408762"/>
            <a:ext cx="12193256" cy="1449237"/>
            <a:chOff x="-1256" y="6311343"/>
            <a:chExt cx="12193256" cy="546656"/>
          </a:xfrm>
        </p:grpSpPr>
        <p:sp>
          <p:nvSpPr>
            <p:cNvPr id="7" name="Rectangle 7">
              <a:extLst>
                <a:ext uri="{FF2B5EF4-FFF2-40B4-BE49-F238E27FC236}">
                  <a16:creationId xmlns:a16="http://schemas.microsoft.com/office/drawing/2014/main" id="{5745A0E8-4DD7-4A82-A7C7-339930EA9896}"/>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9">
              <a:extLst>
                <a:ext uri="{FF2B5EF4-FFF2-40B4-BE49-F238E27FC236}">
                  <a16:creationId xmlns:a16="http://schemas.microsoft.com/office/drawing/2014/main" id="{3C05D730-6391-4D7B-AA1B-81509D2507FB}"/>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AD28E2B-3064-40E6-8600-0EE4EEA11DB7}"/>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3" name="Llun 12">
            <a:extLst>
              <a:ext uri="{FF2B5EF4-FFF2-40B4-BE49-F238E27FC236}">
                <a16:creationId xmlns:a16="http://schemas.microsoft.com/office/drawing/2014/main" id="{A9CD3540-71BA-427D-865D-F458A1BF63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045" y="4805653"/>
            <a:ext cx="2668299" cy="1155196"/>
          </a:xfrm>
          <a:prstGeom prst="rect">
            <a:avLst/>
          </a:prstGeom>
        </p:spPr>
      </p:pic>
    </p:spTree>
    <p:extLst>
      <p:ext uri="{BB962C8B-B14F-4D97-AF65-F5344CB8AC3E}">
        <p14:creationId xmlns:p14="http://schemas.microsoft.com/office/powerpoint/2010/main" val="80180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6613-D7EA-4561-B339-FA6349199B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8EBA27-FE44-424B-A394-44751957B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5E3137-30A9-400F-B704-5AE4B737BC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016855-73B7-41CC-8069-78690F7F58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3A0A02-6CB2-4536-B7DE-93FC0F322E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20B848-301E-4DC1-9926-59210A7F6DA3}"/>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8" name="Footer Placeholder 7">
            <a:extLst>
              <a:ext uri="{FF2B5EF4-FFF2-40B4-BE49-F238E27FC236}">
                <a16:creationId xmlns:a16="http://schemas.microsoft.com/office/drawing/2014/main" id="{B2DFC032-AE7F-4D95-BAA5-F7146E4F52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039E75-338F-4335-B9F0-A513F7633232}"/>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490007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989B-8127-414C-8B95-2A6A6D6160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74C833-3878-4853-B234-BC74FE10D945}"/>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4" name="Footer Placeholder 3">
            <a:extLst>
              <a:ext uri="{FF2B5EF4-FFF2-40B4-BE49-F238E27FC236}">
                <a16:creationId xmlns:a16="http://schemas.microsoft.com/office/drawing/2014/main" id="{8A262FE5-BB60-4BAF-8160-3B879EFDA8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A85E97-47A0-4492-8E46-841A1969A385}"/>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290425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8A90-124B-49F2-B42F-BA228ACBB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41A21-F5DE-4D98-8FB2-55DC56E79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AFDE15-3516-4526-B767-C39F92208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77AC60-E2FC-47E5-B321-A1AB259332C7}"/>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6" name="Footer Placeholder 5">
            <a:extLst>
              <a:ext uri="{FF2B5EF4-FFF2-40B4-BE49-F238E27FC236}">
                <a16:creationId xmlns:a16="http://schemas.microsoft.com/office/drawing/2014/main" id="{D9B27DB6-3499-45EA-BF90-0EFEC6139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E6CE8D-614B-4674-B7DE-674A58C4AA98}"/>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650728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911A-8D12-44CD-8E55-BF626CA5D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DC5DDB-C79E-4782-B465-673E3C956D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EC2F93-4C56-4495-A99C-758E1A1F0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CF824-7AA9-4B2B-A7E9-566ADC32EABA}"/>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6" name="Footer Placeholder 5">
            <a:extLst>
              <a:ext uri="{FF2B5EF4-FFF2-40B4-BE49-F238E27FC236}">
                <a16:creationId xmlns:a16="http://schemas.microsoft.com/office/drawing/2014/main" id="{C2C66B5C-9360-4E9F-8A35-62890391A1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6EECFC-CA3F-4616-B35D-6CA4D40C85C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749978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33FC6-5509-4946-8EB8-EE2B6901E5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2F1822-5F76-405E-91C6-6E899B311F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DAE37-40F9-4A4E-9376-B104BD6F98B6}"/>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456EF953-817C-48EA-A523-F7D6188EA9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D7EFC7-6BA3-4D0C-AD3E-453D3019180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124712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5FC74-FA9E-4E36-94CF-486AB4F32C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9ED5FD-F9C6-4169-AD82-D13E15CB24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9D99E6-4584-456E-8C37-4867A0E0DC0D}"/>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D851F3FF-0EE3-45E6-844A-0C930D69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637416-CD8E-4A49-BDF2-8C85A589033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93345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9C9B-A104-4B64-9604-D230F24D59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2BE460-509F-4A37-8F61-79B823BEAE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2949E7-6538-49D9-982A-A5108A2DBBA3}"/>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2296F58C-12A4-4AB9-BDBD-8EA7374DF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2C46DC-A51F-42F5-91A0-374EB2BD9D1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48901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44A6-A676-4115-AADC-E16B5A5E49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F03024-C50A-4EFF-87EF-EC6BAD40F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627ED7-95B2-46FD-A344-080B3EE0B5A0}"/>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39EED204-1674-436F-AAA6-9275178D4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B0D7C-CC28-401B-B8AB-8C304046E03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53662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B6B1E1-40FD-477F-B51B-CDA764A5C7E8}"/>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a:extLst>
              <a:ext uri="{FF2B5EF4-FFF2-40B4-BE49-F238E27FC236}">
                <a16:creationId xmlns:a16="http://schemas.microsoft.com/office/drawing/2014/main" id="{FC95E675-6F69-43DD-8B5C-78F83B7F1000}"/>
              </a:ext>
            </a:extLst>
          </p:cNvPr>
          <p:cNvGrpSpPr/>
          <p:nvPr userDrawn="1"/>
        </p:nvGrpSpPr>
        <p:grpSpPr>
          <a:xfrm>
            <a:off x="-1256" y="6311343"/>
            <a:ext cx="12193256" cy="546656"/>
            <a:chOff x="-1256" y="6311343"/>
            <a:chExt cx="12193256" cy="546656"/>
          </a:xfrm>
        </p:grpSpPr>
        <p:sp>
          <p:nvSpPr>
            <p:cNvPr id="8" name="Rectangle 7">
              <a:extLst>
                <a:ext uri="{FF2B5EF4-FFF2-40B4-BE49-F238E27FC236}">
                  <a16:creationId xmlns:a16="http://schemas.microsoft.com/office/drawing/2014/main" id="{03CA2C3D-6DF9-4808-9654-BFA36C7E6687}"/>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694AF4F8-A0ED-49F6-8B00-E2DD4C586FB6}"/>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32830CCA-5A3C-4ABF-90EF-F8B40D6032D9}"/>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0065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7197-3E63-40F1-A1E2-02EE4B2674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327676-16A9-4151-8364-04CE8643334A}"/>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6" name="Footer Placeholder 5">
            <a:extLst>
              <a:ext uri="{FF2B5EF4-FFF2-40B4-BE49-F238E27FC236}">
                <a16:creationId xmlns:a16="http://schemas.microsoft.com/office/drawing/2014/main" id="{95F9F27E-BD0D-4BB9-A3BC-C494FFD0CA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E8DFA4-060A-418D-88E6-0875D78C5456}"/>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8485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eitl, 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77F8E1-1467-483D-93D8-50310188FB3B}"/>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1AB5AF63-CB29-43CE-BE19-15AA883EF10F}"/>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9731F38-5C4D-4D1B-A723-23258AA732DC}"/>
              </a:ext>
            </a:extLst>
          </p:cNvPr>
          <p:cNvSpPr/>
          <p:nvPr userDrawn="1"/>
        </p:nvSpPr>
        <p:spPr>
          <a:xfrm>
            <a:off x="6363552" y="270235"/>
            <a:ext cx="5560898" cy="6200139"/>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900C0ED1-0CB8-4CE8-9C3D-47BD4F991ABD}"/>
              </a:ext>
            </a:extLst>
          </p:cNvPr>
          <p:cNvSpPr/>
          <p:nvPr userDrawn="1"/>
        </p:nvSpPr>
        <p:spPr>
          <a:xfrm>
            <a:off x="267551" y="270235"/>
            <a:ext cx="5560900" cy="6200139"/>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FC07197-3E63-40F1-A1E2-02EE4B267414}"/>
              </a:ext>
            </a:extLst>
          </p:cNvPr>
          <p:cNvSpPr>
            <a:spLocks noGrp="1"/>
          </p:cNvSpPr>
          <p:nvPr>
            <p:ph type="title" hasCustomPrompt="1"/>
          </p:nvPr>
        </p:nvSpPr>
        <p:spPr>
          <a:xfrm>
            <a:off x="277483" y="270235"/>
            <a:ext cx="5441830" cy="110136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1535413"/>
            <a:ext cx="5441829" cy="4641550"/>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22992" y="1535412"/>
            <a:ext cx="5441830" cy="46415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9" name="Text Placeholder 8">
            <a:extLst>
              <a:ext uri="{FF2B5EF4-FFF2-40B4-BE49-F238E27FC236}">
                <a16:creationId xmlns:a16="http://schemas.microsoft.com/office/drawing/2014/main" id="{F8BCFAB7-9CDB-4604-B9D3-D58B90F1C990}"/>
              </a:ext>
            </a:extLst>
          </p:cNvPr>
          <p:cNvSpPr>
            <a:spLocks noGrp="1"/>
          </p:cNvSpPr>
          <p:nvPr>
            <p:ph type="body" sz="quarter" idx="10" hasCustomPrompt="1"/>
          </p:nvPr>
        </p:nvSpPr>
        <p:spPr>
          <a:xfrm>
            <a:off x="6442870" y="270236"/>
            <a:ext cx="5441830" cy="1101366"/>
          </a:xfrm>
        </p:spPr>
        <p:txBody>
          <a:bodyPr>
            <a:normAutofit/>
          </a:bodyPr>
          <a:lstStyle>
            <a:lvl1pPr marL="0" indent="0">
              <a:buNone/>
              <a:defRPr sz="32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Title English</a:t>
            </a:r>
          </a:p>
        </p:txBody>
      </p:sp>
    </p:spTree>
    <p:extLst>
      <p:ext uri="{BB962C8B-B14F-4D97-AF65-F5344CB8AC3E}">
        <p14:creationId xmlns:p14="http://schemas.microsoft.com/office/powerpoint/2010/main" val="291208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estu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970B61-9802-440C-8230-71A65FD0D84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F002B890-C67F-41B1-A4F9-89B10CDD84BD}"/>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C0C48F85-70CD-4DBF-A188-2F881B035EE1}"/>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4663FFB0-7DF9-4636-BED3-FC1D3197991B}"/>
              </a:ext>
            </a:extLst>
          </p:cNvPr>
          <p:cNvSpPr/>
          <p:nvPr userDrawn="1"/>
        </p:nvSpPr>
        <p:spPr>
          <a:xfrm>
            <a:off x="267551" y="407504"/>
            <a:ext cx="5560900"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4313" y="508958"/>
            <a:ext cx="5334998"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508958"/>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213633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2 testu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FA192A-C23C-4A33-AB6D-D861F46AE902}"/>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ABA4C4A-A45E-4A0B-A0C1-592D91C61909}"/>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1" y="407504"/>
            <a:ext cx="5560900" cy="6062870"/>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0498" y="774613"/>
            <a:ext cx="5335001"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6501" y="782493"/>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112847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98A9281-606F-477C-A086-A822EF24225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2FA192A-C23C-4A33-AB6D-D861F46AE902}"/>
              </a:ext>
            </a:extLst>
          </p:cNvPr>
          <p:cNvSpPr/>
          <p:nvPr userDrawn="1"/>
        </p:nvSpPr>
        <p:spPr>
          <a:xfrm>
            <a:off x="6104686" y="-1879"/>
            <a:ext cx="6096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996184"/>
            <a:ext cx="5560898" cy="5653095"/>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0" y="996185"/>
            <a:ext cx="5560900" cy="5653094"/>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30897" y="1152937"/>
            <a:ext cx="5335001" cy="5396949"/>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94352" y="1152937"/>
            <a:ext cx="5335000" cy="53969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8" name="Title 1">
            <a:extLst>
              <a:ext uri="{FF2B5EF4-FFF2-40B4-BE49-F238E27FC236}">
                <a16:creationId xmlns:a16="http://schemas.microsoft.com/office/drawing/2014/main" id="{F5225E2E-BA93-4A32-A505-7FB0E489E21D}"/>
              </a:ext>
            </a:extLst>
          </p:cNvPr>
          <p:cNvSpPr>
            <a:spLocks noGrp="1"/>
          </p:cNvSpPr>
          <p:nvPr>
            <p:ph type="title" hasCustomPrompt="1"/>
          </p:nvPr>
        </p:nvSpPr>
        <p:spPr>
          <a:xfrm>
            <a:off x="352247" y="51571"/>
            <a:ext cx="5441830" cy="102185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br>
              <a:rPr lang="en-US"/>
            </a:br>
            <a:endParaRPr lang="en-GB"/>
          </a:p>
        </p:txBody>
      </p:sp>
      <p:sp>
        <p:nvSpPr>
          <p:cNvPr id="15" name="Text Placeholder 14">
            <a:extLst>
              <a:ext uri="{FF2B5EF4-FFF2-40B4-BE49-F238E27FC236}">
                <a16:creationId xmlns:a16="http://schemas.microsoft.com/office/drawing/2014/main" id="{EFE5AFE6-70F5-4128-98D0-FEF9D3764897}"/>
              </a:ext>
            </a:extLst>
          </p:cNvPr>
          <p:cNvSpPr>
            <a:spLocks noGrp="1"/>
          </p:cNvSpPr>
          <p:nvPr>
            <p:ph type="body" sz="quarter" idx="10" hasCustomPrompt="1"/>
          </p:nvPr>
        </p:nvSpPr>
        <p:spPr>
          <a:xfrm>
            <a:off x="6484240" y="50244"/>
            <a:ext cx="5345112" cy="1003300"/>
          </a:xfrm>
        </p:spPr>
        <p:txBody>
          <a:bodyPr>
            <a:normAutofit/>
          </a:bodyPr>
          <a:lstStyle>
            <a:lvl1pPr marL="0" indent="0">
              <a:buNone/>
              <a:defRPr sz="3200" b="1">
                <a:solidFill>
                  <a:schemeClr val="bg2">
                    <a:lumMod val="25000"/>
                  </a:schemeClr>
                </a:solidFill>
                <a:latin typeface="Tenorite" panose="00000500000000000000" pitchFamily="2" charset="0"/>
              </a:defRPr>
            </a:lvl1pPr>
          </a:lstStyle>
          <a:p>
            <a:pPr lvl="0"/>
            <a:r>
              <a:rPr lang="en-US"/>
              <a:t>Title </a:t>
            </a:r>
            <a:r>
              <a:rPr lang="en-US" err="1"/>
              <a:t>Saesneg</a:t>
            </a:r>
            <a:endParaRPr lang="en-US"/>
          </a:p>
        </p:txBody>
      </p:sp>
    </p:spTree>
    <p:extLst>
      <p:ext uri="{BB962C8B-B14F-4D97-AF65-F5344CB8AC3E}">
        <p14:creationId xmlns:p14="http://schemas.microsoft.com/office/powerpoint/2010/main" val="346415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FE2D7-63AF-47B9-BF44-497A7B831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636B5E-8C6F-498C-95E4-5D7638D08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C0156E-F574-4531-B384-3E92E13682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5FF23D50-21EF-4BE6-95DF-E705AFC9B2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EC1830-EED9-46F2-A100-0D8F389A36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292B3-ED06-4F95-A944-71DB7A675F3F}" type="slidenum">
              <a:rPr lang="en-GB" smtClean="0"/>
              <a:t>‹#›</a:t>
            </a:fld>
            <a:endParaRPr lang="en-GB"/>
          </a:p>
        </p:txBody>
      </p:sp>
    </p:spTree>
    <p:extLst>
      <p:ext uri="{BB962C8B-B14F-4D97-AF65-F5344CB8AC3E}">
        <p14:creationId xmlns:p14="http://schemas.microsoft.com/office/powerpoint/2010/main" val="254368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52" r:id="rId5"/>
    <p:sldLayoutId id="2147483660" r:id="rId6"/>
    <p:sldLayoutId id="2147483661" r:id="rId7"/>
    <p:sldLayoutId id="2147483663" r:id="rId8"/>
    <p:sldLayoutId id="2147483665" r:id="rId9"/>
    <p:sldLayoutId id="2147483662" r:id="rId10"/>
    <p:sldLayoutId id="2147483666" r:id="rId11"/>
    <p:sldLayoutId id="2147483664" r:id="rId12"/>
    <p:sldLayoutId id="2147483655" r:id="rId13"/>
    <p:sldLayoutId id="2147483653" r:id="rId14"/>
    <p:sldLayoutId id="2147483654" r:id="rId15"/>
    <p:sldLayoutId id="2147483656" r:id="rId16"/>
    <p:sldLayoutId id="2147483657" r:id="rId17"/>
    <p:sldLayoutId id="2147483658" r:id="rId18"/>
    <p:sldLayoutId id="2147483659"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3-3/_multi-lang/unit03/01-types-of-teamworking.html?lang" TargetMode="External"/><Relationship Id="rId2" Type="http://schemas.openxmlformats.org/officeDocument/2006/relationships/hyperlink" Target="http://resource.download.wjec.co.uk.s3-eu-west-1.amazonaws.com/vtc/2018-19/hsc18-19_3-3/_multi-lang/unit03/01-types-of-teamworking.html?lang=Cy"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video" Target="https://www.youtube.com/embed/VydAMt4agos?feature=oembe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3/_multi-lang/unit02/01-principles-of-partnership-importance-of-multi-agency-working.html?lang=Cy"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video" Target="https://www.youtube.com/embed/sd0Y7AObLRo?feature=oembe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3/_multi-lang/unit03/01-types-of-teamworking.html?lang=Cy"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video" Target="https://www.youtube.com/embed/pxjqtM0Cd9o?feature=oembed"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ZUdkTVR2p0c"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video" Target="https://www.youtube.com/embed/OD1PY3WAIXc?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AE7E0CD-AB64-42C2-B3E2-BEB4D84C686B}"/>
              </a:ext>
              <a:ext uri="{C183D7F6-B498-43B3-948B-1728B52AA6E4}">
                <adec:decorative xmlns:adec="http://schemas.microsoft.com/office/drawing/2017/decorative" val="1"/>
              </a:ext>
            </a:extLst>
          </p:cNvPr>
          <p:cNvSpPr/>
          <p:nvPr/>
        </p:nvSpPr>
        <p:spPr>
          <a:xfrm>
            <a:off x="6307736" y="556591"/>
            <a:ext cx="4770783" cy="50788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Graphic 1">
            <a:extLst>
              <a:ext uri="{FF2B5EF4-FFF2-40B4-BE49-F238E27FC236}">
                <a16:creationId xmlns:a16="http://schemas.microsoft.com/office/drawing/2014/main" id="{BCBF6111-98EF-4AA6-B862-0BE9963945B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84589" y="646043"/>
            <a:ext cx="4376104" cy="4376104"/>
          </a:xfrm>
          <a:prstGeom prst="rect">
            <a:avLst/>
          </a:prstGeom>
        </p:spPr>
      </p:pic>
      <p:sp>
        <p:nvSpPr>
          <p:cNvPr id="12" name="Subtitle 7">
            <a:extLst>
              <a:ext uri="{FF2B5EF4-FFF2-40B4-BE49-F238E27FC236}">
                <a16:creationId xmlns:a16="http://schemas.microsoft.com/office/drawing/2014/main" id="{13BD21DA-7E3B-4D0D-82A2-CA80C77C8C85}"/>
              </a:ext>
            </a:extLst>
          </p:cNvPr>
          <p:cNvSpPr txBox="1">
            <a:spLocks/>
          </p:cNvSpPr>
          <p:nvPr/>
        </p:nvSpPr>
        <p:spPr>
          <a:xfrm>
            <a:off x="716984" y="356315"/>
            <a:ext cx="4839832" cy="125106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ts val="600"/>
              </a:spcAft>
              <a:buNone/>
            </a:pPr>
            <a:r>
              <a:rPr lang="en-US" sz="4000" b="1" kern="1200" dirty="0">
                <a:latin typeface="Tenorite"/>
                <a:ea typeface="+mj-ea"/>
                <a:cs typeface="+mj-cs"/>
              </a:rPr>
              <a:t>UNED </a:t>
            </a:r>
            <a:r>
              <a:rPr lang="en-US" sz="4000" b="1" dirty="0">
                <a:latin typeface="Tenorite"/>
                <a:ea typeface="+mj-ea"/>
                <a:cs typeface="+mj-cs"/>
              </a:rPr>
              <a:t>003</a:t>
            </a:r>
            <a:endParaRPr lang="en-US" sz="4000" b="1" kern="1200" dirty="0">
              <a:solidFill>
                <a:schemeClr val="tx1"/>
              </a:solidFill>
              <a:latin typeface="Tenorite" panose="020B0604020202020204" pitchFamily="2" charset="0"/>
              <a:ea typeface="+mj-ea"/>
              <a:cs typeface="+mj-cs"/>
            </a:endParaRPr>
          </a:p>
          <a:p>
            <a:pPr marL="0" indent="0">
              <a:spcBef>
                <a:spcPct val="0"/>
              </a:spcBef>
              <a:spcAft>
                <a:spcPts val="600"/>
              </a:spcAft>
              <a:buNone/>
            </a:pPr>
            <a:r>
              <a:rPr lang="en-US" sz="4000" dirty="0" err="1">
                <a:ea typeface="+mn-lt"/>
                <a:cs typeface="+mn-lt"/>
              </a:rPr>
              <a:t>Ymarfer</a:t>
            </a:r>
            <a:r>
              <a:rPr lang="en-US" sz="4000" dirty="0">
                <a:ea typeface="+mn-lt"/>
                <a:cs typeface="+mn-lt"/>
              </a:rPr>
              <a:t> </a:t>
            </a:r>
            <a:r>
              <a:rPr lang="en-US" sz="4000" dirty="0" err="1">
                <a:ea typeface="+mn-lt"/>
                <a:cs typeface="+mn-lt"/>
              </a:rPr>
              <a:t>Proffesiynol</a:t>
            </a:r>
            <a:r>
              <a:rPr lang="en-US" sz="4000" dirty="0">
                <a:ea typeface="+mn-lt"/>
                <a:cs typeface="+mn-lt"/>
              </a:rPr>
              <a:t> </a:t>
            </a:r>
            <a:r>
              <a:rPr lang="en-US" sz="4000" dirty="0" err="1">
                <a:ea typeface="+mn-lt"/>
                <a:cs typeface="+mn-lt"/>
              </a:rPr>
              <a:t>fel</a:t>
            </a:r>
            <a:r>
              <a:rPr lang="en-US" sz="4000" dirty="0">
                <a:ea typeface="+mn-lt"/>
                <a:cs typeface="+mn-lt"/>
              </a:rPr>
              <a:t> </a:t>
            </a:r>
            <a:r>
              <a:rPr lang="en-US" sz="4000" dirty="0" err="1">
                <a:ea typeface="+mn-lt"/>
                <a:cs typeface="+mn-lt"/>
              </a:rPr>
              <a:t>Gweithiwr</a:t>
            </a:r>
            <a:r>
              <a:rPr lang="en-US" sz="4000" dirty="0">
                <a:ea typeface="+mn-lt"/>
                <a:cs typeface="+mn-lt"/>
              </a:rPr>
              <a:t> </a:t>
            </a:r>
            <a:r>
              <a:rPr lang="en-US" sz="4000" dirty="0" err="1">
                <a:ea typeface="+mn-lt"/>
                <a:cs typeface="+mn-lt"/>
              </a:rPr>
              <a:t>Blynyddoedd</a:t>
            </a:r>
            <a:r>
              <a:rPr lang="en-US" sz="4000" dirty="0">
                <a:ea typeface="+mn-lt"/>
                <a:cs typeface="+mn-lt"/>
              </a:rPr>
              <a:t> </a:t>
            </a:r>
            <a:r>
              <a:rPr lang="en-US" sz="4000" dirty="0" err="1">
                <a:ea typeface="+mn-lt"/>
                <a:cs typeface="+mn-lt"/>
              </a:rPr>
              <a:t>Cynnar</a:t>
            </a:r>
            <a:r>
              <a:rPr lang="en-US" sz="4000" dirty="0">
                <a:ea typeface="+mn-lt"/>
                <a:cs typeface="+mn-lt"/>
              </a:rPr>
              <a:t> a </a:t>
            </a:r>
            <a:r>
              <a:rPr lang="en-US" sz="4000" dirty="0" err="1">
                <a:ea typeface="+mn-lt"/>
                <a:cs typeface="+mn-lt"/>
              </a:rPr>
              <a:t>Gofal</a:t>
            </a:r>
            <a:r>
              <a:rPr lang="en-US" sz="4000" dirty="0">
                <a:ea typeface="+mn-lt"/>
                <a:cs typeface="+mn-lt"/>
              </a:rPr>
              <a:t> Plant </a:t>
            </a:r>
            <a:endParaRPr lang="en-US" dirty="0">
              <a:ea typeface="+mj-ea"/>
              <a:cs typeface="+mj-cs"/>
            </a:endParaRPr>
          </a:p>
          <a:p>
            <a:pPr marL="0" indent="0">
              <a:spcBef>
                <a:spcPct val="0"/>
              </a:spcBef>
              <a:spcAft>
                <a:spcPts val="600"/>
              </a:spcAft>
              <a:buNone/>
            </a:pPr>
            <a:br>
              <a:rPr lang="en-US" sz="4000" b="1" kern="1200" dirty="0">
                <a:solidFill>
                  <a:schemeClr val="tx1"/>
                </a:solidFill>
                <a:latin typeface="+mj-lt"/>
                <a:ea typeface="+mj-ea"/>
                <a:cs typeface="+mj-cs"/>
              </a:rPr>
            </a:br>
            <a:endParaRPr lang="en-US" sz="4000" b="1" kern="1200" dirty="0">
              <a:solidFill>
                <a:schemeClr val="tx1"/>
              </a:solidFill>
              <a:latin typeface="+mj-lt"/>
              <a:ea typeface="+mj-ea"/>
              <a:cs typeface="+mj-cs"/>
            </a:endParaRPr>
          </a:p>
        </p:txBody>
      </p:sp>
      <p:sp>
        <p:nvSpPr>
          <p:cNvPr id="14" name="TextBox 13">
            <a:extLst>
              <a:ext uri="{FF2B5EF4-FFF2-40B4-BE49-F238E27FC236}">
                <a16:creationId xmlns:a16="http://schemas.microsoft.com/office/drawing/2014/main" id="{E4AF3721-2D50-4990-B707-7AE25D69ECF1}"/>
              </a:ext>
            </a:extLst>
          </p:cNvPr>
          <p:cNvSpPr txBox="1"/>
          <p:nvPr/>
        </p:nvSpPr>
        <p:spPr>
          <a:xfrm>
            <a:off x="667503" y="2708901"/>
            <a:ext cx="6096000" cy="3170099"/>
          </a:xfrm>
          <a:prstGeom prst="rect">
            <a:avLst/>
          </a:prstGeom>
          <a:noFill/>
        </p:spPr>
        <p:txBody>
          <a:bodyPr wrap="square" lIns="91440" tIns="45720" rIns="91440" bIns="45720" anchor="t">
            <a:spAutoFit/>
          </a:bodyPr>
          <a:lstStyle/>
          <a:p>
            <a:endParaRPr lang="en-US" sz="4000" kern="1200" dirty="0">
              <a:solidFill>
                <a:schemeClr val="accent1">
                  <a:lumMod val="75000"/>
                </a:schemeClr>
              </a:solidFill>
              <a:latin typeface="Tenorite" panose="00000500000000000000" pitchFamily="2" charset="0"/>
              <a:ea typeface="+mj-ea"/>
              <a:cs typeface="+mj-cs"/>
            </a:endParaRPr>
          </a:p>
          <a:p>
            <a:r>
              <a:rPr lang="en-US" sz="4000" b="1" dirty="0">
                <a:solidFill>
                  <a:schemeClr val="accent1">
                    <a:lumMod val="75000"/>
                  </a:schemeClr>
                </a:solidFill>
                <a:latin typeface="Tenorite"/>
                <a:ea typeface="+mj-ea"/>
                <a:cs typeface="+mj-cs"/>
              </a:rPr>
              <a:t>UNIT 003</a:t>
            </a:r>
            <a:endParaRPr lang="en-US" sz="4000" b="1" dirty="0">
              <a:solidFill>
                <a:schemeClr val="accent1">
                  <a:lumMod val="75000"/>
                </a:schemeClr>
              </a:solidFill>
              <a:latin typeface="Tenorite" panose="00000500000000000000" pitchFamily="2" charset="0"/>
              <a:ea typeface="+mj-ea"/>
              <a:cs typeface="+mj-cs"/>
            </a:endParaRPr>
          </a:p>
          <a:p>
            <a:r>
              <a:rPr lang="en-GB" sz="4000" dirty="0">
                <a:solidFill>
                  <a:schemeClr val="accent1">
                    <a:lumMod val="75000"/>
                  </a:schemeClr>
                </a:solidFill>
                <a:ea typeface="+mn-lt"/>
                <a:cs typeface="+mn-lt"/>
              </a:rPr>
              <a:t>Professional Practice as an Early Years and Childcare Worker</a:t>
            </a:r>
            <a:r>
              <a:rPr lang="en-GB" sz="4000" dirty="0">
                <a:solidFill>
                  <a:schemeClr val="accent5">
                    <a:lumMod val="75000"/>
                  </a:schemeClr>
                </a:solidFill>
                <a:ea typeface="+mn-lt"/>
                <a:cs typeface="+mn-lt"/>
              </a:rPr>
              <a:t> </a:t>
            </a:r>
            <a:endParaRPr lang="en-GB" dirty="0">
              <a:solidFill>
                <a:schemeClr val="accent5">
                  <a:lumMod val="75000"/>
                </a:schemeClr>
              </a:solidFill>
            </a:endParaRPr>
          </a:p>
        </p:txBody>
      </p:sp>
      <p:pic>
        <p:nvPicPr>
          <p:cNvPr id="5" name="Picture 4">
            <a:extLst>
              <a:ext uri="{FF2B5EF4-FFF2-40B4-BE49-F238E27FC236}">
                <a16:creationId xmlns:a16="http://schemas.microsoft.com/office/drawing/2014/main" id="{52DEE5F2-2422-4150-8C35-D882A999E01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15" y="5794516"/>
            <a:ext cx="1898816" cy="822061"/>
          </a:xfrm>
          <a:prstGeom prst="rect">
            <a:avLst/>
          </a:prstGeom>
        </p:spPr>
      </p:pic>
      <p:sp>
        <p:nvSpPr>
          <p:cNvPr id="7" name="Title 6">
            <a:extLst>
              <a:ext uri="{FF2B5EF4-FFF2-40B4-BE49-F238E27FC236}">
                <a16:creationId xmlns:a16="http://schemas.microsoft.com/office/drawing/2014/main" id="{F532360C-C64C-4078-8498-6C6DE07514A0}"/>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Uned 003 ymarfer proffesiynol</a:t>
            </a:r>
          </a:p>
        </p:txBody>
      </p:sp>
    </p:spTree>
    <p:extLst>
      <p:ext uri="{BB962C8B-B14F-4D97-AF65-F5344CB8AC3E}">
        <p14:creationId xmlns:p14="http://schemas.microsoft.com/office/powerpoint/2010/main" val="358263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39C61-8F18-4BC1-BDD2-FCF176CB6F93}"/>
              </a:ext>
            </a:extLst>
          </p:cNvPr>
          <p:cNvSpPr>
            <a:spLocks noGrp="1"/>
          </p:cNvSpPr>
          <p:nvPr>
            <p:ph type="title"/>
          </p:nvPr>
        </p:nvSpPr>
        <p:spPr/>
        <p:txBody>
          <a:bodyPr/>
          <a:lstStyle/>
          <a:p>
            <a:r>
              <a:rPr lang="en-US">
                <a:latin typeface="Tenorite"/>
              </a:rPr>
              <a:t>ADRAN 2</a:t>
            </a:r>
            <a:r>
              <a:rPr lang="en-US" b="0">
                <a:latin typeface="Tenorite"/>
              </a:rPr>
              <a:t> </a:t>
            </a:r>
            <a:endParaRPr lang="en-US"/>
          </a:p>
        </p:txBody>
      </p:sp>
      <p:sp>
        <p:nvSpPr>
          <p:cNvPr id="3" name="Content Placeholder 2">
            <a:extLst>
              <a:ext uri="{FF2B5EF4-FFF2-40B4-BE49-F238E27FC236}">
                <a16:creationId xmlns:a16="http://schemas.microsoft.com/office/drawing/2014/main" id="{8FC7A97D-3D30-49D2-8DFD-80393D10C5D7}"/>
              </a:ext>
            </a:extLst>
          </p:cNvPr>
          <p:cNvSpPr>
            <a:spLocks noGrp="1"/>
          </p:cNvSpPr>
          <p:nvPr>
            <p:ph sz="half" idx="1"/>
          </p:nvPr>
        </p:nvSpPr>
        <p:spPr/>
        <p:txBody>
          <a:bodyPr vert="horz" lIns="91440" tIns="45720" rIns="91440" bIns="45720" rtlCol="0" anchor="t">
            <a:normAutofit/>
          </a:bodyPr>
          <a:lstStyle/>
          <a:p>
            <a:r>
              <a:rPr lang="en-US" b="1" err="1">
                <a:latin typeface="Tenorite"/>
              </a:rPr>
              <a:t>Meini</a:t>
            </a:r>
            <a:r>
              <a:rPr lang="en-US" b="1">
                <a:latin typeface="Tenorite"/>
              </a:rPr>
              <a:t> </a:t>
            </a:r>
            <a:r>
              <a:rPr lang="en-US" b="1" err="1">
                <a:latin typeface="Tenorite"/>
              </a:rPr>
              <a:t>Prawf</a:t>
            </a:r>
            <a:r>
              <a:rPr lang="en-US" b="1">
                <a:latin typeface="Tenorite"/>
              </a:rPr>
              <a:t> 3.2</a:t>
            </a:r>
            <a:r>
              <a:rPr lang="en-US">
                <a:latin typeface="Tenorite"/>
              </a:rPr>
              <a:t> </a:t>
            </a:r>
            <a:endParaRPr lang="en-US"/>
          </a:p>
          <a:p>
            <a:r>
              <a:rPr lang="en-US" b="1">
                <a:latin typeface="Tenorite"/>
              </a:rPr>
              <a:t> </a:t>
            </a:r>
            <a:r>
              <a:rPr lang="en-GB" i="1" err="1">
                <a:latin typeface="Tenorite"/>
              </a:rPr>
              <a:t>yr</a:t>
            </a:r>
            <a:r>
              <a:rPr lang="en-GB" i="1">
                <a:latin typeface="Tenorite"/>
              </a:rPr>
              <a:t> </a:t>
            </a:r>
            <a:r>
              <a:rPr lang="en-GB" i="1" err="1">
                <a:latin typeface="Tenorite"/>
              </a:rPr>
              <a:t>egwyddorion</a:t>
            </a:r>
            <a:r>
              <a:rPr lang="en-GB" i="1">
                <a:latin typeface="Tenorite"/>
              </a:rPr>
              <a:t> </a:t>
            </a:r>
            <a:r>
              <a:rPr lang="en-GB" i="1" err="1">
                <a:latin typeface="Tenorite"/>
              </a:rPr>
              <a:t>craidd</a:t>
            </a:r>
            <a:r>
              <a:rPr lang="en-GB" i="1">
                <a:latin typeface="Tenorite"/>
              </a:rPr>
              <a:t> </a:t>
            </a:r>
            <a:r>
              <a:rPr lang="en-GB" i="1" err="1">
                <a:latin typeface="Tenorite"/>
              </a:rPr>
              <a:t>sy'n</a:t>
            </a:r>
            <a:r>
              <a:rPr lang="en-GB" i="1">
                <a:latin typeface="Tenorite"/>
              </a:rPr>
              <a:t> sail </a:t>
            </a:r>
            <a:r>
              <a:rPr lang="en-GB" i="1" err="1">
                <a:latin typeface="Tenorite"/>
              </a:rPr>
              <a:t>i</a:t>
            </a:r>
            <a:r>
              <a:rPr lang="en-GB" i="1">
                <a:latin typeface="Tenorite"/>
              </a:rPr>
              <a:t> </a:t>
            </a:r>
            <a:r>
              <a:rPr lang="en-GB" i="1" err="1">
                <a:latin typeface="Tenorite"/>
              </a:rPr>
              <a:t>waith</a:t>
            </a:r>
            <a:r>
              <a:rPr lang="en-GB" i="1">
                <a:latin typeface="Tenorite"/>
              </a:rPr>
              <a:t> </a:t>
            </a:r>
            <a:r>
              <a:rPr lang="en-GB" i="1" err="1">
                <a:latin typeface="Tenorite"/>
              </a:rPr>
              <a:t>tîm</a:t>
            </a:r>
            <a:r>
              <a:rPr lang="en-GB" i="1">
                <a:latin typeface="Tenorite"/>
              </a:rPr>
              <a:t> </a:t>
            </a:r>
            <a:r>
              <a:rPr lang="en-GB" i="1" err="1">
                <a:latin typeface="Tenorite"/>
              </a:rPr>
              <a:t>effeithiol</a:t>
            </a:r>
            <a:r>
              <a:rPr lang="en-GB" i="1">
                <a:latin typeface="Tenorite"/>
              </a:rPr>
              <a:t> </a:t>
            </a:r>
            <a:r>
              <a:rPr lang="en-US" i="1">
                <a:latin typeface="Tenorite"/>
              </a:rPr>
              <a:t> </a:t>
            </a:r>
            <a:r>
              <a:rPr lang="en-US">
                <a:latin typeface="Tenorite"/>
              </a:rPr>
              <a:t> </a:t>
            </a:r>
            <a:endParaRPr lang="en-US"/>
          </a:p>
        </p:txBody>
      </p:sp>
      <p:sp>
        <p:nvSpPr>
          <p:cNvPr id="4" name="Content Placeholder 3">
            <a:extLst>
              <a:ext uri="{FF2B5EF4-FFF2-40B4-BE49-F238E27FC236}">
                <a16:creationId xmlns:a16="http://schemas.microsoft.com/office/drawing/2014/main" id="{E80E8EF3-F3FF-4545-B85B-68F47C20AD3A}"/>
              </a:ext>
            </a:extLst>
          </p:cNvPr>
          <p:cNvSpPr>
            <a:spLocks noGrp="1"/>
          </p:cNvSpPr>
          <p:nvPr>
            <p:ph sz="half" idx="2"/>
          </p:nvPr>
        </p:nvSpPr>
        <p:spPr/>
        <p:txBody>
          <a:bodyPr vert="horz" lIns="91440" tIns="45720" rIns="91440" bIns="45720" rtlCol="0" anchor="t">
            <a:normAutofit lnSpcReduction="10000"/>
          </a:bodyPr>
          <a:lstStyle/>
          <a:p>
            <a:r>
              <a:rPr lang="en-GB" b="1" dirty="0">
                <a:latin typeface="Tenorite"/>
              </a:rPr>
              <a:t>Assessment Criteria 3.2</a:t>
            </a:r>
            <a:r>
              <a:rPr lang="en-US" dirty="0">
                <a:latin typeface="Tenorite"/>
              </a:rPr>
              <a:t> </a:t>
            </a:r>
            <a:endParaRPr lang="en-US" dirty="0"/>
          </a:p>
          <a:p>
            <a:r>
              <a:rPr lang="en-GB" i="1" dirty="0">
                <a:latin typeface="Tenorite"/>
              </a:rPr>
              <a:t>the core principles underpinning effective teamwork</a:t>
            </a:r>
            <a:r>
              <a:rPr lang="en-US" dirty="0">
                <a:latin typeface="Tenorite"/>
              </a:rPr>
              <a:t> </a:t>
            </a:r>
            <a:endParaRPr lang="en-US" dirty="0"/>
          </a:p>
        </p:txBody>
      </p:sp>
      <p:sp>
        <p:nvSpPr>
          <p:cNvPr id="6" name="Title 1">
            <a:extLst>
              <a:ext uri="{FF2B5EF4-FFF2-40B4-BE49-F238E27FC236}">
                <a16:creationId xmlns:a16="http://schemas.microsoft.com/office/drawing/2014/main" id="{7427191F-68FF-4A08-98D9-AA0FCC970378}"/>
              </a:ext>
            </a:extLst>
          </p:cNvPr>
          <p:cNvSpPr txBox="1">
            <a:spLocks/>
          </p:cNvSpPr>
          <p:nvPr/>
        </p:nvSpPr>
        <p:spPr>
          <a:xfrm>
            <a:off x="6470519" y="1734708"/>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a:solidFill>
                  <a:schemeClr val="accent1">
                    <a:lumMod val="75000"/>
                  </a:schemeClr>
                </a:solidFill>
                <a:latin typeface="Tenorite"/>
              </a:rPr>
              <a:t>SECTION 2</a:t>
            </a:r>
            <a:r>
              <a:rPr lang="en-US" b="0">
                <a:latin typeface="Tenorite"/>
              </a:rPr>
              <a:t> </a:t>
            </a:r>
            <a:endParaRPr lang="en-US"/>
          </a:p>
        </p:txBody>
      </p:sp>
    </p:spTree>
    <p:extLst>
      <p:ext uri="{BB962C8B-B14F-4D97-AF65-F5344CB8AC3E}">
        <p14:creationId xmlns:p14="http://schemas.microsoft.com/office/powerpoint/2010/main" val="3078064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788090-1DE2-4385-81D5-05CBFF68A1F6}"/>
              </a:ext>
            </a:extLst>
          </p:cNvPr>
          <p:cNvSpPr>
            <a:spLocks noGrp="1"/>
          </p:cNvSpPr>
          <p:nvPr>
            <p:ph sz="half" idx="1"/>
          </p:nvPr>
        </p:nvSpPr>
        <p:spPr/>
        <p:txBody>
          <a:bodyPr vert="horz" lIns="91440" tIns="45720" rIns="91440" bIns="45720" rtlCol="0" anchor="t">
            <a:normAutofit fontScale="77500" lnSpcReduction="20000"/>
          </a:bodyPr>
          <a:lstStyle/>
          <a:p>
            <a:r>
              <a:rPr lang="en-US">
                <a:latin typeface="Tenorite"/>
              </a:rPr>
              <a:t>Mae </a:t>
            </a:r>
            <a:r>
              <a:rPr lang="en-US" err="1">
                <a:latin typeface="Tenorite"/>
              </a:rPr>
              <a:t>nifer</a:t>
            </a:r>
            <a:r>
              <a:rPr lang="en-US">
                <a:latin typeface="Tenorite"/>
              </a:rPr>
              <a:t> o </a:t>
            </a:r>
            <a:r>
              <a:rPr lang="en-US" err="1">
                <a:latin typeface="Tenorite"/>
              </a:rPr>
              <a:t>egwyddorion</a:t>
            </a:r>
            <a:r>
              <a:rPr lang="en-US">
                <a:latin typeface="Tenorite"/>
              </a:rPr>
              <a:t> </a:t>
            </a:r>
            <a:r>
              <a:rPr lang="en-US" err="1">
                <a:latin typeface="Tenorite"/>
              </a:rPr>
              <a:t>i’w</a:t>
            </a:r>
            <a:r>
              <a:rPr lang="en-US">
                <a:latin typeface="Tenorite"/>
              </a:rPr>
              <a:t> </a:t>
            </a:r>
            <a:r>
              <a:rPr lang="en-US" err="1">
                <a:latin typeface="Tenorite"/>
              </a:rPr>
              <a:t>hystyried</a:t>
            </a:r>
            <a:r>
              <a:rPr lang="en-US">
                <a:latin typeface="Tenorite"/>
              </a:rPr>
              <a:t> </a:t>
            </a:r>
            <a:r>
              <a:rPr lang="en-US" err="1">
                <a:latin typeface="Tenorite"/>
              </a:rPr>
              <a:t>wrth</a:t>
            </a:r>
            <a:r>
              <a:rPr lang="en-US">
                <a:latin typeface="Tenorite"/>
              </a:rPr>
              <a:t> </a:t>
            </a:r>
            <a:r>
              <a:rPr lang="en-US" err="1">
                <a:latin typeface="Tenorite"/>
              </a:rPr>
              <a:t>weithio</a:t>
            </a:r>
            <a:r>
              <a:rPr lang="en-US">
                <a:latin typeface="Tenorite"/>
              </a:rPr>
              <a:t> </a:t>
            </a:r>
            <a:r>
              <a:rPr lang="en-US" err="1">
                <a:latin typeface="Tenorite"/>
              </a:rPr>
              <a:t>fel</a:t>
            </a:r>
            <a:r>
              <a:rPr lang="en-US">
                <a:latin typeface="Tenorite"/>
              </a:rPr>
              <a:t> </a:t>
            </a:r>
            <a:r>
              <a:rPr lang="en-US" err="1">
                <a:latin typeface="Tenorite"/>
              </a:rPr>
              <a:t>rhan</a:t>
            </a:r>
            <a:r>
              <a:rPr lang="en-US">
                <a:latin typeface="Tenorite"/>
              </a:rPr>
              <a:t> o </a:t>
            </a:r>
            <a:r>
              <a:rPr lang="en-US" err="1">
                <a:latin typeface="Tenorite"/>
              </a:rPr>
              <a:t>dîm</a:t>
            </a:r>
            <a:r>
              <a:rPr lang="en-US">
                <a:latin typeface="Tenorite"/>
              </a:rPr>
              <a:t>: </a:t>
            </a:r>
            <a:endParaRPr lang="en-US"/>
          </a:p>
          <a:p>
            <a:pPr marL="457200" indent="-457200">
              <a:buChar char="•"/>
            </a:pPr>
            <a:r>
              <a:rPr lang="en-GB" err="1">
                <a:latin typeface="Tenorite"/>
              </a:rPr>
              <a:t>cydweithio</a:t>
            </a:r>
            <a:r>
              <a:rPr lang="en-GB">
                <a:latin typeface="Tenorite"/>
              </a:rPr>
              <a:t> </a:t>
            </a:r>
            <a:r>
              <a:rPr lang="en-GB" err="1">
                <a:latin typeface="Tenorite"/>
              </a:rPr>
              <a:t>gyda</a:t>
            </a:r>
            <a:r>
              <a:rPr lang="en-GB">
                <a:latin typeface="Tenorite"/>
              </a:rPr>
              <a:t> </a:t>
            </a:r>
            <a:r>
              <a:rPr lang="en-GB" err="1">
                <a:latin typeface="Tenorite"/>
              </a:rPr>
              <a:t>grŵp</a:t>
            </a:r>
            <a:r>
              <a:rPr lang="en-GB">
                <a:latin typeface="Tenorite"/>
              </a:rPr>
              <a:t> o </a:t>
            </a:r>
            <a:r>
              <a:rPr lang="en-GB" err="1">
                <a:latin typeface="Tenorite"/>
              </a:rPr>
              <a:t>bobl</a:t>
            </a:r>
            <a:r>
              <a:rPr lang="en-GB">
                <a:latin typeface="Tenorite"/>
              </a:rPr>
              <a:t> er </a:t>
            </a:r>
            <a:r>
              <a:rPr lang="en-GB" err="1">
                <a:latin typeface="Tenorite"/>
              </a:rPr>
              <a:t>mwyn</a:t>
            </a:r>
            <a:r>
              <a:rPr lang="en-GB">
                <a:latin typeface="Tenorite"/>
              </a:rPr>
              <a:t> </a:t>
            </a:r>
            <a:r>
              <a:rPr lang="en-GB" err="1">
                <a:latin typeface="Tenorite"/>
              </a:rPr>
              <a:t>cyflawni</a:t>
            </a:r>
            <a:r>
              <a:rPr lang="en-GB">
                <a:latin typeface="Tenorite"/>
              </a:rPr>
              <a:t> nod</a:t>
            </a:r>
            <a:endParaRPr lang="en-US"/>
          </a:p>
          <a:p>
            <a:pPr marL="285750" indent="-285750">
              <a:buChar char="•"/>
            </a:pPr>
            <a:r>
              <a:rPr lang="en-GB">
                <a:latin typeface="Tenorite"/>
              </a:rPr>
              <a:t>nod neu </a:t>
            </a:r>
            <a:r>
              <a:rPr lang="en-GB" err="1">
                <a:latin typeface="Tenorite"/>
              </a:rPr>
              <a:t>amcan</a:t>
            </a:r>
            <a:r>
              <a:rPr lang="en-GB">
                <a:latin typeface="Tenorite"/>
              </a:rPr>
              <a:t> </a:t>
            </a:r>
            <a:r>
              <a:rPr lang="en-GB" err="1">
                <a:latin typeface="Tenorite"/>
              </a:rPr>
              <a:t>cyffredin</a:t>
            </a:r>
            <a:r>
              <a:rPr lang="en-US">
                <a:latin typeface="Tenorite"/>
              </a:rPr>
              <a:t> </a:t>
            </a:r>
            <a:endParaRPr lang="en-US"/>
          </a:p>
          <a:p>
            <a:pPr marL="285750" indent="-285750">
              <a:buChar char="•"/>
            </a:pPr>
            <a:r>
              <a:rPr lang="en-GB" err="1">
                <a:latin typeface="Tenorite"/>
              </a:rPr>
              <a:t>pobl</a:t>
            </a:r>
            <a:r>
              <a:rPr lang="en-GB">
                <a:latin typeface="Tenorite"/>
              </a:rPr>
              <a:t> </a:t>
            </a:r>
            <a:r>
              <a:rPr lang="en-GB" err="1">
                <a:latin typeface="Tenorite"/>
              </a:rPr>
              <a:t>yn</a:t>
            </a:r>
            <a:r>
              <a:rPr lang="en-GB">
                <a:latin typeface="Tenorite"/>
              </a:rPr>
              <a:t> </a:t>
            </a:r>
            <a:r>
              <a:rPr lang="en-GB" err="1">
                <a:latin typeface="Tenorite"/>
              </a:rPr>
              <a:t>cydweithio</a:t>
            </a:r>
            <a:r>
              <a:rPr lang="en-US">
                <a:latin typeface="Tenorite"/>
              </a:rPr>
              <a:t> </a:t>
            </a:r>
            <a:endParaRPr lang="en-US"/>
          </a:p>
          <a:p>
            <a:pPr marL="285750" indent="-285750">
              <a:buChar char="•"/>
            </a:pPr>
            <a:r>
              <a:rPr lang="en-GB" err="1">
                <a:latin typeface="Tenorite"/>
              </a:rPr>
              <a:t>parchu</a:t>
            </a:r>
            <a:r>
              <a:rPr lang="en-GB">
                <a:latin typeface="Tenorite"/>
              </a:rPr>
              <a:t> </a:t>
            </a:r>
            <a:r>
              <a:rPr lang="en-GB" err="1">
                <a:latin typeface="Tenorite"/>
              </a:rPr>
              <a:t>cydweithwyr</a:t>
            </a:r>
            <a:r>
              <a:rPr lang="en-US">
                <a:latin typeface="Tenorite"/>
              </a:rPr>
              <a:t> </a:t>
            </a:r>
            <a:endParaRPr lang="en-US"/>
          </a:p>
          <a:p>
            <a:pPr marL="285750" indent="-285750">
              <a:buChar char="•"/>
            </a:pPr>
            <a:r>
              <a:rPr lang="en-GB" err="1">
                <a:latin typeface="Tenorite"/>
              </a:rPr>
              <a:t>defnyddio</a:t>
            </a:r>
            <a:r>
              <a:rPr lang="en-GB">
                <a:latin typeface="Tenorite"/>
              </a:rPr>
              <a:t> </a:t>
            </a:r>
            <a:r>
              <a:rPr lang="en-GB" err="1">
                <a:latin typeface="Tenorite"/>
              </a:rPr>
              <a:t>sgiliau</a:t>
            </a:r>
            <a:r>
              <a:rPr lang="en-GB">
                <a:latin typeface="Tenorite"/>
              </a:rPr>
              <a:t> </a:t>
            </a:r>
            <a:r>
              <a:rPr lang="en-GB" err="1">
                <a:latin typeface="Tenorite"/>
              </a:rPr>
              <a:t>unigol</a:t>
            </a:r>
            <a:r>
              <a:rPr lang="en-US">
                <a:latin typeface="Tenorite"/>
              </a:rPr>
              <a:t> </a:t>
            </a:r>
            <a:endParaRPr lang="en-US"/>
          </a:p>
          <a:p>
            <a:pPr marL="285750" indent="-285750">
              <a:buChar char="•"/>
            </a:pPr>
            <a:r>
              <a:rPr lang="en-GB" err="1">
                <a:latin typeface="Tenorite"/>
              </a:rPr>
              <a:t>cefnogol</a:t>
            </a:r>
            <a:r>
              <a:rPr lang="en-US">
                <a:latin typeface="Tenorite"/>
              </a:rPr>
              <a:t> </a:t>
            </a:r>
            <a:endParaRPr lang="en-US"/>
          </a:p>
          <a:p>
            <a:pPr marL="285750" indent="-285750">
              <a:buChar char="•"/>
            </a:pPr>
            <a:r>
              <a:rPr lang="en-GB" err="1">
                <a:latin typeface="Tenorite"/>
              </a:rPr>
              <a:t>cydweithio</a:t>
            </a:r>
            <a:r>
              <a:rPr lang="en-GB">
                <a:latin typeface="Tenorite"/>
              </a:rPr>
              <a:t> </a:t>
            </a:r>
            <a:r>
              <a:rPr lang="en-GB" err="1">
                <a:latin typeface="Tenorite"/>
              </a:rPr>
              <a:t>i</a:t>
            </a:r>
            <a:r>
              <a:rPr lang="en-GB">
                <a:latin typeface="Tenorite"/>
              </a:rPr>
              <a:t> </a:t>
            </a:r>
            <a:r>
              <a:rPr lang="en-GB" err="1">
                <a:latin typeface="Tenorite"/>
              </a:rPr>
              <a:t>ddatrys</a:t>
            </a:r>
            <a:r>
              <a:rPr lang="en-GB">
                <a:latin typeface="Tenorite"/>
              </a:rPr>
              <a:t> </a:t>
            </a:r>
            <a:r>
              <a:rPr lang="en-GB" err="1">
                <a:latin typeface="Tenorite"/>
              </a:rPr>
              <a:t>problemau</a:t>
            </a:r>
            <a:r>
              <a:rPr lang="en-US">
                <a:latin typeface="Tenorite"/>
              </a:rPr>
              <a:t> </a:t>
            </a:r>
            <a:endParaRPr lang="en-US"/>
          </a:p>
          <a:p>
            <a:pPr marL="285750" indent="-285750">
              <a:buChar char="•"/>
            </a:pPr>
            <a:r>
              <a:rPr lang="en-GB" err="1">
                <a:latin typeface="Tenorite"/>
              </a:rPr>
              <a:t>rhannu</a:t>
            </a:r>
            <a:r>
              <a:rPr lang="en-GB">
                <a:latin typeface="Tenorite"/>
              </a:rPr>
              <a:t> </a:t>
            </a:r>
            <a:r>
              <a:rPr lang="en-GB" err="1">
                <a:latin typeface="Tenorite"/>
              </a:rPr>
              <a:t>gwybodaeth</a:t>
            </a:r>
            <a:r>
              <a:rPr lang="en-GB">
                <a:latin typeface="Tenorite"/>
              </a:rPr>
              <a:t> </a:t>
            </a:r>
            <a:r>
              <a:rPr lang="en-GB" err="1">
                <a:latin typeface="Tenorite"/>
              </a:rPr>
              <a:t>bwysig</a:t>
            </a:r>
            <a:r>
              <a:rPr lang="en-GB">
                <a:latin typeface="Tenorite"/>
              </a:rPr>
              <a:t> a </a:t>
            </a:r>
            <a:r>
              <a:rPr lang="en-GB" err="1">
                <a:latin typeface="Tenorite"/>
              </a:rPr>
              <a:t>pherthnasol</a:t>
            </a:r>
            <a:r>
              <a:rPr lang="en-GB">
                <a:latin typeface="Tenorite"/>
              </a:rPr>
              <a:t> ag </a:t>
            </a:r>
            <a:r>
              <a:rPr lang="en-GB" err="1">
                <a:latin typeface="Tenorite"/>
              </a:rPr>
              <a:t>aelodau</a:t>
            </a:r>
            <a:r>
              <a:rPr lang="en-GB">
                <a:latin typeface="Tenorite"/>
              </a:rPr>
              <a:t> </a:t>
            </a:r>
            <a:r>
              <a:rPr lang="en-GB" err="1">
                <a:latin typeface="Tenorite"/>
              </a:rPr>
              <a:t>eraill</a:t>
            </a:r>
            <a:r>
              <a:rPr lang="en-GB">
                <a:latin typeface="Tenorite"/>
              </a:rPr>
              <a:t> </a:t>
            </a:r>
            <a:r>
              <a:rPr lang="en-GB" err="1">
                <a:latin typeface="Tenorite"/>
              </a:rPr>
              <a:t>yn</a:t>
            </a:r>
            <a:r>
              <a:rPr lang="en-GB">
                <a:latin typeface="Tenorite"/>
              </a:rPr>
              <a:t> y </a:t>
            </a:r>
            <a:r>
              <a:rPr lang="en-GB" err="1">
                <a:latin typeface="Tenorite"/>
              </a:rPr>
              <a:t>tîm</a:t>
            </a:r>
            <a:r>
              <a:rPr lang="en-US">
                <a:latin typeface="Tenorite"/>
              </a:rPr>
              <a:t> </a:t>
            </a:r>
            <a:endParaRPr lang="en-US"/>
          </a:p>
          <a:p>
            <a:pPr marL="285750" indent="-285750">
              <a:buChar char="•"/>
            </a:pPr>
            <a:r>
              <a:rPr lang="en-GB" err="1">
                <a:latin typeface="Tenorite"/>
              </a:rPr>
              <a:t>gwybod</a:t>
            </a:r>
            <a:r>
              <a:rPr lang="en-GB">
                <a:latin typeface="Tenorite"/>
              </a:rPr>
              <a:t> pan </a:t>
            </a:r>
            <a:r>
              <a:rPr lang="en-GB" err="1">
                <a:latin typeface="Tenorite"/>
              </a:rPr>
              <a:t>fo</a:t>
            </a:r>
            <a:r>
              <a:rPr lang="en-GB">
                <a:latin typeface="Tenorite"/>
              </a:rPr>
              <a:t> </a:t>
            </a:r>
            <a:r>
              <a:rPr lang="en-GB" err="1">
                <a:latin typeface="Tenorite"/>
              </a:rPr>
              <a:t>cydweithwyr</a:t>
            </a:r>
            <a:r>
              <a:rPr lang="en-GB">
                <a:latin typeface="Tenorite"/>
              </a:rPr>
              <a:t> </a:t>
            </a:r>
            <a:r>
              <a:rPr lang="en-GB" err="1">
                <a:latin typeface="Tenorite"/>
              </a:rPr>
              <a:t>angen</a:t>
            </a:r>
            <a:r>
              <a:rPr lang="en-GB">
                <a:latin typeface="Tenorite"/>
              </a:rPr>
              <a:t> help a </a:t>
            </a:r>
            <a:r>
              <a:rPr lang="en-GB" err="1">
                <a:latin typeface="Tenorite"/>
              </a:rPr>
              <a:t>chynnig</a:t>
            </a:r>
            <a:r>
              <a:rPr lang="en-GB">
                <a:latin typeface="Tenorite"/>
              </a:rPr>
              <a:t> </a:t>
            </a:r>
            <a:r>
              <a:rPr lang="en-GB" err="1">
                <a:latin typeface="Tenorite"/>
              </a:rPr>
              <a:t>cymorth</a:t>
            </a:r>
            <a:r>
              <a:rPr lang="en-US">
                <a:latin typeface="Tenorite"/>
              </a:rPr>
              <a:t> </a:t>
            </a:r>
            <a:endParaRPr lang="en-US"/>
          </a:p>
          <a:p>
            <a:pPr marL="285750" indent="-285750">
              <a:buChar char="•"/>
            </a:pPr>
            <a:r>
              <a:rPr lang="en-GB" err="1">
                <a:latin typeface="Tenorite"/>
              </a:rPr>
              <a:t>pawb</a:t>
            </a:r>
            <a:r>
              <a:rPr lang="en-GB">
                <a:latin typeface="Tenorite"/>
              </a:rPr>
              <a:t> </a:t>
            </a:r>
            <a:r>
              <a:rPr lang="en-GB" err="1">
                <a:latin typeface="Tenorite"/>
              </a:rPr>
              <a:t>yn</a:t>
            </a:r>
            <a:r>
              <a:rPr lang="en-GB">
                <a:latin typeface="Tenorite"/>
              </a:rPr>
              <a:t> </a:t>
            </a:r>
            <a:r>
              <a:rPr lang="en-GB" err="1">
                <a:latin typeface="Tenorite"/>
              </a:rPr>
              <a:t>cyfrannu’n</a:t>
            </a:r>
            <a:r>
              <a:rPr lang="en-GB">
                <a:latin typeface="Tenorite"/>
              </a:rPr>
              <a:t> </a:t>
            </a:r>
            <a:r>
              <a:rPr lang="en-GB" err="1">
                <a:latin typeface="Tenorite"/>
              </a:rPr>
              <a:t>deg</a:t>
            </a:r>
            <a:r>
              <a:rPr lang="en-GB">
                <a:latin typeface="Tenorite"/>
              </a:rPr>
              <a:t> </a:t>
            </a:r>
            <a:r>
              <a:rPr lang="en-GB" err="1">
                <a:latin typeface="Tenorite"/>
              </a:rPr>
              <a:t>i</a:t>
            </a:r>
            <a:r>
              <a:rPr lang="en-GB">
                <a:latin typeface="Tenorite"/>
              </a:rPr>
              <a:t> </a:t>
            </a:r>
            <a:r>
              <a:rPr lang="en-GB" err="1">
                <a:latin typeface="Tenorite"/>
              </a:rPr>
              <a:t>waith</a:t>
            </a:r>
            <a:r>
              <a:rPr lang="en-GB">
                <a:latin typeface="Tenorite"/>
              </a:rPr>
              <a:t> y </a:t>
            </a:r>
            <a:r>
              <a:rPr lang="en-GB" err="1">
                <a:latin typeface="Tenorite"/>
              </a:rPr>
              <a:t>tîm</a:t>
            </a:r>
            <a:r>
              <a:rPr lang="en-GB">
                <a:latin typeface="Tenorite"/>
              </a:rPr>
              <a:t>.</a:t>
            </a:r>
            <a:r>
              <a:rPr lang="en-US">
                <a:latin typeface="Tenorite"/>
              </a:rPr>
              <a:t> </a:t>
            </a:r>
            <a:endParaRPr lang="en-US"/>
          </a:p>
          <a:p>
            <a:endParaRPr lang="en-US">
              <a:latin typeface="Tenorite"/>
            </a:endParaRPr>
          </a:p>
        </p:txBody>
      </p:sp>
      <p:sp>
        <p:nvSpPr>
          <p:cNvPr id="3" name="Content Placeholder 2">
            <a:extLst>
              <a:ext uri="{FF2B5EF4-FFF2-40B4-BE49-F238E27FC236}">
                <a16:creationId xmlns:a16="http://schemas.microsoft.com/office/drawing/2014/main" id="{C2F1E4CF-C0D2-42F7-82AA-362BB1567315}"/>
              </a:ext>
            </a:extLst>
          </p:cNvPr>
          <p:cNvSpPr>
            <a:spLocks noGrp="1"/>
          </p:cNvSpPr>
          <p:nvPr>
            <p:ph sz="half" idx="2"/>
          </p:nvPr>
        </p:nvSpPr>
        <p:spPr/>
        <p:txBody>
          <a:bodyPr vert="horz" lIns="91440" tIns="45720" rIns="91440" bIns="45720" rtlCol="0" anchor="t">
            <a:normAutofit fontScale="77500" lnSpcReduction="20000"/>
          </a:bodyPr>
          <a:lstStyle/>
          <a:p>
            <a:r>
              <a:rPr lang="en-GB">
                <a:latin typeface="Tenorite"/>
              </a:rPr>
              <a:t>There are many principles to consider when working as part of a team:</a:t>
            </a:r>
            <a:r>
              <a:rPr lang="en-US">
                <a:latin typeface="Tenorite"/>
              </a:rPr>
              <a:t> </a:t>
            </a:r>
            <a:endParaRPr lang="en-US"/>
          </a:p>
          <a:p>
            <a:pPr marL="457200" indent="-457200">
              <a:buChar char="•"/>
            </a:pPr>
            <a:r>
              <a:rPr lang="en-GB">
                <a:latin typeface="Tenorite"/>
              </a:rPr>
              <a:t>working together with a group of people in order to achieve a goal</a:t>
            </a:r>
            <a:r>
              <a:rPr lang="en-US">
                <a:latin typeface="Tenorite"/>
              </a:rPr>
              <a:t> </a:t>
            </a:r>
            <a:endParaRPr lang="en-US"/>
          </a:p>
          <a:p>
            <a:pPr marL="285750" indent="-285750">
              <a:buChar char="•"/>
            </a:pPr>
            <a:r>
              <a:rPr lang="en-GB">
                <a:latin typeface="Tenorite"/>
              </a:rPr>
              <a:t>common goal or objective</a:t>
            </a:r>
            <a:r>
              <a:rPr lang="en-US">
                <a:latin typeface="Tenorite"/>
              </a:rPr>
              <a:t> </a:t>
            </a:r>
            <a:endParaRPr lang="en-US"/>
          </a:p>
          <a:p>
            <a:pPr marL="285750" indent="-285750">
              <a:buChar char="•"/>
            </a:pPr>
            <a:r>
              <a:rPr lang="en-GB">
                <a:latin typeface="Tenorite"/>
              </a:rPr>
              <a:t>people working together</a:t>
            </a:r>
            <a:r>
              <a:rPr lang="en-US">
                <a:latin typeface="Tenorite"/>
              </a:rPr>
              <a:t> </a:t>
            </a:r>
            <a:endParaRPr lang="en-US"/>
          </a:p>
          <a:p>
            <a:pPr marL="285750" indent="-285750">
              <a:buChar char="•"/>
            </a:pPr>
            <a:r>
              <a:rPr lang="en-GB">
                <a:latin typeface="Tenorite"/>
              </a:rPr>
              <a:t>respecting colleagues</a:t>
            </a:r>
            <a:r>
              <a:rPr lang="en-US">
                <a:latin typeface="Tenorite"/>
              </a:rPr>
              <a:t> </a:t>
            </a:r>
            <a:endParaRPr lang="en-US"/>
          </a:p>
          <a:p>
            <a:pPr marL="285750" indent="-285750">
              <a:buChar char="•"/>
            </a:pPr>
            <a:r>
              <a:rPr lang="en-GB">
                <a:latin typeface="Tenorite"/>
              </a:rPr>
              <a:t>using individual skills</a:t>
            </a:r>
            <a:r>
              <a:rPr lang="en-US">
                <a:latin typeface="Tenorite"/>
              </a:rPr>
              <a:t> </a:t>
            </a:r>
            <a:endParaRPr lang="en-US"/>
          </a:p>
          <a:p>
            <a:pPr marL="285750" indent="-285750">
              <a:buChar char="•"/>
            </a:pPr>
            <a:r>
              <a:rPr lang="en-GB">
                <a:latin typeface="Tenorite"/>
              </a:rPr>
              <a:t>supportive</a:t>
            </a:r>
            <a:r>
              <a:rPr lang="en-US">
                <a:latin typeface="Tenorite"/>
              </a:rPr>
              <a:t> </a:t>
            </a:r>
            <a:endParaRPr lang="en-US"/>
          </a:p>
          <a:p>
            <a:pPr marL="285750" indent="-285750">
              <a:buChar char="•"/>
            </a:pPr>
            <a:r>
              <a:rPr lang="en-GB">
                <a:latin typeface="Tenorite"/>
              </a:rPr>
              <a:t>working together to solve problems</a:t>
            </a:r>
            <a:r>
              <a:rPr lang="en-US">
                <a:latin typeface="Tenorite"/>
              </a:rPr>
              <a:t> </a:t>
            </a:r>
            <a:endParaRPr lang="en-US"/>
          </a:p>
          <a:p>
            <a:pPr marL="285750" indent="-285750">
              <a:buChar char="•"/>
            </a:pPr>
            <a:r>
              <a:rPr lang="en-GB">
                <a:latin typeface="Tenorite"/>
              </a:rPr>
              <a:t>sharing important and relevant information with other members of the team</a:t>
            </a:r>
            <a:r>
              <a:rPr lang="en-US">
                <a:latin typeface="Tenorite"/>
              </a:rPr>
              <a:t> </a:t>
            </a:r>
            <a:endParaRPr lang="en-US"/>
          </a:p>
          <a:p>
            <a:pPr marL="285750" indent="-285750">
              <a:buChar char="•"/>
            </a:pPr>
            <a:r>
              <a:rPr lang="en-GB">
                <a:latin typeface="Tenorite"/>
              </a:rPr>
              <a:t>knowing when colleagues need help and offering support</a:t>
            </a:r>
            <a:r>
              <a:rPr lang="en-US">
                <a:latin typeface="Tenorite"/>
              </a:rPr>
              <a:t> </a:t>
            </a:r>
            <a:endParaRPr lang="en-US"/>
          </a:p>
          <a:p>
            <a:pPr marL="285750" indent="-285750">
              <a:buChar char="•"/>
            </a:pPr>
            <a:r>
              <a:rPr lang="en-GB">
                <a:latin typeface="Tenorite"/>
              </a:rPr>
              <a:t>everybody contributing fairly to the work of the team.</a:t>
            </a:r>
            <a:r>
              <a:rPr lang="en-US">
                <a:latin typeface="Tenorite"/>
              </a:rPr>
              <a:t> </a:t>
            </a:r>
            <a:endParaRPr lang="en-US"/>
          </a:p>
          <a:p>
            <a:endParaRPr lang="en-US"/>
          </a:p>
        </p:txBody>
      </p:sp>
      <p:sp>
        <p:nvSpPr>
          <p:cNvPr id="4" name="Title 3">
            <a:extLst>
              <a:ext uri="{FF2B5EF4-FFF2-40B4-BE49-F238E27FC236}">
                <a16:creationId xmlns:a16="http://schemas.microsoft.com/office/drawing/2014/main" id="{BC4B68B9-E971-41EA-A34D-2F25DFBD26D3}"/>
              </a:ext>
            </a:extLst>
          </p:cNvPr>
          <p:cNvSpPr>
            <a:spLocks noGrp="1"/>
          </p:cNvSpPr>
          <p:nvPr>
            <p:ph type="title"/>
          </p:nvPr>
        </p:nvSpPr>
        <p:spPr/>
        <p:txBody>
          <a:bodyPr/>
          <a:lstStyle/>
          <a:p>
            <a:r>
              <a:rPr lang="en-GB" err="1">
                <a:latin typeface="Tenorite"/>
              </a:rPr>
              <a:t>Egwyddorion</a:t>
            </a:r>
            <a:r>
              <a:rPr lang="en-GB">
                <a:latin typeface="Tenorite"/>
              </a:rPr>
              <a:t> </a:t>
            </a:r>
            <a:r>
              <a:rPr lang="en-GB" err="1">
                <a:latin typeface="Tenorite"/>
              </a:rPr>
              <a:t>gweithio</a:t>
            </a:r>
            <a:r>
              <a:rPr lang="en-GB">
                <a:latin typeface="Tenorite"/>
              </a:rPr>
              <a:t> </a:t>
            </a:r>
            <a:r>
              <a:rPr lang="en-GB" err="1">
                <a:latin typeface="Tenorite"/>
              </a:rPr>
              <a:t>mewn</a:t>
            </a:r>
            <a:r>
              <a:rPr lang="en-GB">
                <a:latin typeface="Tenorite"/>
              </a:rPr>
              <a:t> </a:t>
            </a:r>
            <a:r>
              <a:rPr lang="en-GB" err="1">
                <a:latin typeface="Tenorite"/>
              </a:rPr>
              <a:t>tîm</a:t>
            </a:r>
            <a:r>
              <a:rPr lang="en-US" b="0">
                <a:latin typeface="Tenorite"/>
              </a:rPr>
              <a:t> </a:t>
            </a:r>
            <a:endParaRPr lang="en-US"/>
          </a:p>
        </p:txBody>
      </p:sp>
      <p:sp>
        <p:nvSpPr>
          <p:cNvPr id="5" name="Text Placeholder 4">
            <a:extLst>
              <a:ext uri="{FF2B5EF4-FFF2-40B4-BE49-F238E27FC236}">
                <a16:creationId xmlns:a16="http://schemas.microsoft.com/office/drawing/2014/main" id="{4CE7E0AB-E6F7-4D37-860B-583D09A74770}"/>
              </a:ext>
            </a:extLst>
          </p:cNvPr>
          <p:cNvSpPr>
            <a:spLocks noGrp="1"/>
          </p:cNvSpPr>
          <p:nvPr>
            <p:ph type="body" sz="quarter" idx="10"/>
          </p:nvPr>
        </p:nvSpPr>
        <p:spPr/>
        <p:txBody>
          <a:bodyPr vert="horz" lIns="91440" tIns="45720" rIns="91440" bIns="45720" rtlCol="0" anchor="t">
            <a:normAutofit/>
          </a:bodyPr>
          <a:lstStyle/>
          <a:p>
            <a:r>
              <a:rPr lang="en-GB">
                <a:latin typeface="Tenorite"/>
              </a:rPr>
              <a:t>The principles of team working</a:t>
            </a:r>
            <a:r>
              <a:rPr lang="en-US" b="0">
                <a:latin typeface="Tenorite"/>
              </a:rPr>
              <a:t> </a:t>
            </a:r>
            <a:endParaRPr lang="en-US"/>
          </a:p>
        </p:txBody>
      </p:sp>
    </p:spTree>
    <p:extLst>
      <p:ext uri="{BB962C8B-B14F-4D97-AF65-F5344CB8AC3E}">
        <p14:creationId xmlns:p14="http://schemas.microsoft.com/office/powerpoint/2010/main" val="247718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10F701-FC30-4CD8-B307-640FE10A7D7A}"/>
              </a:ext>
            </a:extLst>
          </p:cNvPr>
          <p:cNvSpPr>
            <a:spLocks noGrp="1"/>
          </p:cNvSpPr>
          <p:nvPr>
            <p:ph sz="half" idx="1"/>
          </p:nvPr>
        </p:nvSpPr>
        <p:spPr/>
        <p:txBody>
          <a:bodyPr vert="horz" lIns="91440" tIns="45720" rIns="91440" bIns="45720" rtlCol="0" anchor="t">
            <a:normAutofit/>
          </a:bodyPr>
          <a:lstStyle/>
          <a:p>
            <a:r>
              <a:rPr lang="en-US" err="1">
                <a:latin typeface="Tenorite"/>
              </a:rPr>
              <a:t>Ewch</a:t>
            </a:r>
            <a:r>
              <a:rPr lang="en-US">
                <a:latin typeface="Tenorite"/>
              </a:rPr>
              <a:t> </a:t>
            </a:r>
            <a:r>
              <a:rPr lang="en-US" err="1">
                <a:latin typeface="Tenorite"/>
              </a:rPr>
              <a:t>i</a:t>
            </a:r>
            <a:r>
              <a:rPr lang="en-US">
                <a:latin typeface="Tenorite"/>
              </a:rPr>
              <a:t> </a:t>
            </a:r>
            <a:r>
              <a:rPr lang="en-US" err="1">
                <a:latin typeface="Tenorite"/>
              </a:rPr>
              <a:t>Adnodd</a:t>
            </a:r>
            <a:r>
              <a:rPr lang="en-US">
                <a:latin typeface="Tenorite"/>
              </a:rPr>
              <a:t> </a:t>
            </a:r>
            <a:r>
              <a:rPr lang="en-US" err="1">
                <a:latin typeface="Tenorite"/>
              </a:rPr>
              <a:t>Dysgu</a:t>
            </a:r>
            <a:r>
              <a:rPr lang="en-US">
                <a:latin typeface="Tenorite"/>
              </a:rPr>
              <a:t> </a:t>
            </a:r>
            <a:r>
              <a:rPr lang="en-US" err="1">
                <a:latin typeface="Tenorite"/>
              </a:rPr>
              <a:t>gan</a:t>
            </a:r>
            <a:r>
              <a:rPr lang="en-US">
                <a:latin typeface="Tenorite"/>
              </a:rPr>
              <a:t> CBAC </a:t>
            </a:r>
            <a:r>
              <a:rPr lang="en-US" err="1">
                <a:latin typeface="Tenorite"/>
              </a:rPr>
              <a:t>ar</a:t>
            </a:r>
            <a:r>
              <a:rPr lang="en-US">
                <a:latin typeface="Tenorite"/>
              </a:rPr>
              <a:t> </a:t>
            </a:r>
            <a:r>
              <a:rPr lang="en-US" err="1">
                <a:latin typeface="Tenorite"/>
              </a:rPr>
              <a:t>wefan</a:t>
            </a:r>
            <a:r>
              <a:rPr lang="en-US">
                <a:latin typeface="Tenorite"/>
              </a:rPr>
              <a:t> </a:t>
            </a:r>
            <a:r>
              <a:rPr lang="en-US" err="1">
                <a:latin typeface="Tenorite"/>
              </a:rPr>
              <a:t>Dysgu</a:t>
            </a:r>
            <a:r>
              <a:rPr lang="en-US">
                <a:latin typeface="Tenorite"/>
              </a:rPr>
              <a:t> Iechyd a </a:t>
            </a:r>
            <a:r>
              <a:rPr lang="en-US" err="1">
                <a:latin typeface="Tenorite"/>
              </a:rPr>
              <a:t>Gofal</a:t>
            </a:r>
            <a:r>
              <a:rPr lang="en-US">
                <a:latin typeface="Tenorite"/>
              </a:rPr>
              <a:t> Cymru </a:t>
            </a:r>
            <a:r>
              <a:rPr lang="en-US" err="1">
                <a:latin typeface="Tenorite"/>
              </a:rPr>
              <a:t>i</a:t>
            </a:r>
            <a:r>
              <a:rPr lang="en-US">
                <a:latin typeface="Tenorite"/>
              </a:rPr>
              <a:t> </a:t>
            </a:r>
            <a:r>
              <a:rPr lang="en-US" err="1">
                <a:latin typeface="Tenorite"/>
              </a:rPr>
              <a:t>ddysgu</a:t>
            </a:r>
            <a:r>
              <a:rPr lang="en-US">
                <a:latin typeface="Tenorite"/>
              </a:rPr>
              <a:t> </a:t>
            </a:r>
            <a:r>
              <a:rPr lang="en-US" err="1">
                <a:latin typeface="Tenorite"/>
              </a:rPr>
              <a:t>mwy</a:t>
            </a:r>
            <a:r>
              <a:rPr lang="en-US">
                <a:latin typeface="Tenorite"/>
              </a:rPr>
              <a:t>: </a:t>
            </a:r>
          </a:p>
          <a:p>
            <a:r>
              <a:rPr lang="en-GB">
                <a:latin typeface="Tenorite"/>
                <a:hlinkClick r:id="rId2"/>
              </a:rPr>
              <a:t>http://resource.download.wjec.co.uk.s3-eu-west-1.amazonaws.com/vtc/2018-19/hsc18-19_3-3/_multi-lang/unit03/01-types-of-teamworking.html?lang=Cy</a:t>
            </a:r>
            <a:r>
              <a:rPr lang="en-US">
                <a:latin typeface="Tenorite"/>
              </a:rPr>
              <a:t> </a:t>
            </a:r>
          </a:p>
        </p:txBody>
      </p:sp>
      <p:sp>
        <p:nvSpPr>
          <p:cNvPr id="3" name="Content Placeholder 2">
            <a:extLst>
              <a:ext uri="{FF2B5EF4-FFF2-40B4-BE49-F238E27FC236}">
                <a16:creationId xmlns:a16="http://schemas.microsoft.com/office/drawing/2014/main" id="{78B43F9A-A3D3-43D4-937C-D7622750401E}"/>
              </a:ext>
            </a:extLst>
          </p:cNvPr>
          <p:cNvSpPr>
            <a:spLocks noGrp="1"/>
          </p:cNvSpPr>
          <p:nvPr>
            <p:ph sz="half" idx="2"/>
          </p:nvPr>
        </p:nvSpPr>
        <p:spPr/>
        <p:txBody>
          <a:bodyPr vert="horz" lIns="91440" tIns="45720" rIns="91440" bIns="45720" rtlCol="0" anchor="t">
            <a:normAutofit/>
          </a:bodyPr>
          <a:lstStyle/>
          <a:p>
            <a:r>
              <a:rPr lang="en-GB">
                <a:latin typeface="Tenorite"/>
              </a:rPr>
              <a:t>Go to a Learning Resource by WJEC on the Health and Care Learning Wales website to learn more:</a:t>
            </a:r>
            <a:r>
              <a:rPr lang="en-US">
                <a:latin typeface="Tenorite"/>
              </a:rPr>
              <a:t> </a:t>
            </a:r>
            <a:endParaRPr lang="en-US"/>
          </a:p>
          <a:p>
            <a:r>
              <a:rPr lang="en-US">
                <a:latin typeface="Tenorite"/>
                <a:hlinkClick r:id="rId3"/>
              </a:rPr>
              <a:t>http://resource.download.wjec.co.uk.s3-eu-west-1.amazonaws.com/vtc/2018-19/hsc18-19_3-3/_multi-lang/unit03/01-types-of-teamworking.html?lang</a:t>
            </a:r>
            <a:endParaRPr lang="en-US"/>
          </a:p>
          <a:p>
            <a:endParaRPr lang="en-US"/>
          </a:p>
        </p:txBody>
      </p:sp>
    </p:spTree>
    <p:extLst>
      <p:ext uri="{BB962C8B-B14F-4D97-AF65-F5344CB8AC3E}">
        <p14:creationId xmlns:p14="http://schemas.microsoft.com/office/powerpoint/2010/main" val="128772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D02A-8598-48FB-AD5D-167398B2653F}"/>
              </a:ext>
            </a:extLst>
          </p:cNvPr>
          <p:cNvSpPr>
            <a:spLocks noGrp="1"/>
          </p:cNvSpPr>
          <p:nvPr>
            <p:ph type="title"/>
          </p:nvPr>
        </p:nvSpPr>
        <p:spPr/>
        <p:txBody>
          <a:bodyPr vert="horz" lIns="91440" tIns="45720" rIns="91440" bIns="45720" rtlCol="0" anchor="t">
            <a:noAutofit/>
          </a:bodyPr>
          <a:lstStyle/>
          <a:p>
            <a:r>
              <a:rPr lang="en-GB" sz="2400" b="0" err="1">
                <a:latin typeface="Tenorite"/>
              </a:rPr>
              <a:t>Mae’r</a:t>
            </a:r>
            <a:r>
              <a:rPr lang="en-GB" sz="2400" b="0">
                <a:latin typeface="Tenorite"/>
              </a:rPr>
              <a:t> clip </a:t>
            </a:r>
            <a:r>
              <a:rPr lang="en-GB" sz="2400" b="0" err="1">
                <a:latin typeface="Tenorite"/>
              </a:rPr>
              <a:t>fideo</a:t>
            </a:r>
            <a:r>
              <a:rPr lang="en-GB" sz="2400" b="0">
                <a:latin typeface="Tenorite"/>
              </a:rPr>
              <a:t> </a:t>
            </a:r>
            <a:r>
              <a:rPr lang="en-GB" sz="2400" b="0" err="1">
                <a:latin typeface="Tenorite"/>
              </a:rPr>
              <a:t>canlynol</a:t>
            </a:r>
            <a:r>
              <a:rPr lang="en-GB" sz="2400" b="0">
                <a:latin typeface="Tenorite"/>
              </a:rPr>
              <a:t> </a:t>
            </a:r>
            <a:r>
              <a:rPr lang="en-GB" sz="2400" b="0" err="1">
                <a:latin typeface="Tenorite"/>
              </a:rPr>
              <a:t>gan</a:t>
            </a:r>
            <a:r>
              <a:rPr lang="en-GB" sz="2400" b="0">
                <a:latin typeface="Tenorite"/>
              </a:rPr>
              <a:t> Childcare Experts </a:t>
            </a:r>
            <a:r>
              <a:rPr lang="en-GB" sz="2400" b="0" err="1">
                <a:latin typeface="Tenorite"/>
              </a:rPr>
              <a:t>sy’n</a:t>
            </a:r>
            <a:r>
              <a:rPr lang="en-GB" sz="2400" b="0">
                <a:latin typeface="Tenorite"/>
              </a:rPr>
              <a:t> </a:t>
            </a:r>
            <a:r>
              <a:rPr lang="en-GB" sz="2400" b="0" err="1">
                <a:latin typeface="Tenorite"/>
              </a:rPr>
              <a:t>esbonio</a:t>
            </a:r>
            <a:r>
              <a:rPr lang="en-GB" sz="2400" b="0">
                <a:latin typeface="Tenorite"/>
              </a:rPr>
              <a:t> </a:t>
            </a:r>
            <a:r>
              <a:rPr lang="en-GB" sz="2400" b="0" err="1">
                <a:latin typeface="Tenorite"/>
              </a:rPr>
              <a:t>egwyddorion</a:t>
            </a:r>
            <a:r>
              <a:rPr lang="en-GB" sz="2400" b="0">
                <a:latin typeface="Tenorite"/>
              </a:rPr>
              <a:t> </a:t>
            </a:r>
            <a:r>
              <a:rPr lang="en-GB" sz="2400" b="0" err="1">
                <a:latin typeface="Tenorite"/>
              </a:rPr>
              <a:t>gwaith</a:t>
            </a:r>
            <a:r>
              <a:rPr lang="en-GB" sz="2400" b="0">
                <a:latin typeface="Tenorite"/>
              </a:rPr>
              <a:t> </a:t>
            </a:r>
            <a:r>
              <a:rPr lang="en-GB" sz="2400" b="0" err="1">
                <a:latin typeface="Tenorite"/>
              </a:rPr>
              <a:t>tîm</a:t>
            </a:r>
            <a:r>
              <a:rPr lang="en-GB" sz="2400" b="0">
                <a:latin typeface="Tenorite"/>
              </a:rPr>
              <a:t> a </a:t>
            </a:r>
            <a:r>
              <a:rPr lang="en-GB" sz="2400" b="0" err="1">
                <a:latin typeface="Tenorite"/>
              </a:rPr>
              <a:t>sut</a:t>
            </a:r>
            <a:r>
              <a:rPr lang="en-GB" sz="2400" b="0">
                <a:latin typeface="Tenorite"/>
              </a:rPr>
              <a:t> </a:t>
            </a:r>
            <a:r>
              <a:rPr lang="en-GB" sz="2400" b="0" err="1">
                <a:latin typeface="Tenorite"/>
              </a:rPr>
              <a:t>mae’n</a:t>
            </a:r>
            <a:r>
              <a:rPr lang="en-GB" sz="2400" b="0">
                <a:latin typeface="Tenorite"/>
              </a:rPr>
              <a:t> </a:t>
            </a:r>
            <a:r>
              <a:rPr lang="en-GB" sz="2400" b="0" err="1">
                <a:latin typeface="Tenorite"/>
              </a:rPr>
              <a:t>hanfodol</a:t>
            </a:r>
            <a:r>
              <a:rPr lang="en-GB" sz="2400" b="0">
                <a:latin typeface="Tenorite"/>
              </a:rPr>
              <a:t> </a:t>
            </a:r>
            <a:r>
              <a:rPr lang="en-GB" sz="2400" b="0" err="1">
                <a:latin typeface="Tenorite"/>
              </a:rPr>
              <a:t>bwysig</a:t>
            </a:r>
            <a:r>
              <a:rPr lang="en-GB" sz="2400" b="0">
                <a:latin typeface="Tenorite"/>
              </a:rPr>
              <a:t> </a:t>
            </a:r>
            <a:r>
              <a:rPr lang="en-GB" sz="2400" b="0" err="1">
                <a:latin typeface="Tenorite"/>
              </a:rPr>
              <a:t>i</a:t>
            </a:r>
            <a:r>
              <a:rPr lang="en-GB" sz="2400" b="0">
                <a:latin typeface="Tenorite"/>
              </a:rPr>
              <a:t> </a:t>
            </a:r>
            <a:r>
              <a:rPr lang="en-GB" sz="2400" b="0" err="1">
                <a:latin typeface="Tenorite"/>
              </a:rPr>
              <a:t>lwyddiant</a:t>
            </a:r>
            <a:r>
              <a:rPr lang="en-GB" sz="2400" b="0">
                <a:latin typeface="Tenorite"/>
              </a:rPr>
              <a:t> </a:t>
            </a:r>
            <a:r>
              <a:rPr lang="en-GB" sz="2400" b="0" err="1">
                <a:latin typeface="Tenorite"/>
              </a:rPr>
              <a:t>sefydliad</a:t>
            </a:r>
            <a:r>
              <a:rPr lang="en-GB" sz="2400" b="0">
                <a:latin typeface="Tenorite"/>
              </a:rPr>
              <a:t> </a:t>
            </a:r>
            <a:r>
              <a:rPr lang="en-GB" sz="2400" b="0" err="1">
                <a:latin typeface="Tenorite"/>
              </a:rPr>
              <a:t>a’r</a:t>
            </a:r>
            <a:r>
              <a:rPr lang="en-GB" sz="2400" b="0">
                <a:latin typeface="Tenorite"/>
              </a:rPr>
              <a:t> </a:t>
            </a:r>
            <a:r>
              <a:rPr lang="en-GB" sz="2400" b="0" err="1">
                <a:latin typeface="Tenorite"/>
              </a:rPr>
              <a:t>unigolion</a:t>
            </a:r>
            <a:r>
              <a:rPr lang="en-GB" sz="2400" b="0">
                <a:latin typeface="Tenorite"/>
              </a:rPr>
              <a:t> </a:t>
            </a:r>
            <a:r>
              <a:rPr lang="en-GB" sz="2400" b="0" err="1">
                <a:latin typeface="Tenorite"/>
              </a:rPr>
              <a:t>sy’n</a:t>
            </a:r>
            <a:r>
              <a:rPr lang="en-GB" sz="2400" b="0">
                <a:latin typeface="Tenorite"/>
              </a:rPr>
              <a:t> </a:t>
            </a:r>
            <a:r>
              <a:rPr lang="en-GB" sz="2400" b="0" err="1">
                <a:latin typeface="Tenorite"/>
              </a:rPr>
              <a:t>perthyn</a:t>
            </a:r>
            <a:r>
              <a:rPr lang="en-GB" sz="2400" b="0">
                <a:latin typeface="Tenorite"/>
              </a:rPr>
              <a:t> </a:t>
            </a:r>
            <a:r>
              <a:rPr lang="en-GB" sz="2400" b="0" err="1">
                <a:latin typeface="Tenorite"/>
              </a:rPr>
              <a:t>iddo</a:t>
            </a:r>
            <a:r>
              <a:rPr lang="en-GB" sz="2400" b="0">
                <a:latin typeface="Tenorite"/>
              </a:rPr>
              <a:t>.</a:t>
            </a:r>
            <a:r>
              <a:rPr lang="en-US" sz="2400" b="0">
                <a:latin typeface="Tenorite"/>
              </a:rPr>
              <a:t> </a:t>
            </a:r>
            <a:endParaRPr lang="en-US" sz="2400"/>
          </a:p>
        </p:txBody>
      </p:sp>
      <p:pic>
        <p:nvPicPr>
          <p:cNvPr id="5" name="Picture 5">
            <a:hlinkClick r:id="" action="ppaction://media"/>
            <a:extLst>
              <a:ext uri="{FF2B5EF4-FFF2-40B4-BE49-F238E27FC236}">
                <a16:creationId xmlns:a16="http://schemas.microsoft.com/office/drawing/2014/main" id="{515688FF-1D9F-41AE-AEAC-7E26DEFD9379}"/>
              </a:ext>
            </a:extLst>
          </p:cNvPr>
          <p:cNvPicPr>
            <a:picLocks noGrp="1" noRot="1" noChangeAspect="1"/>
          </p:cNvPicPr>
          <p:nvPr>
            <p:ph sz="half" idx="1"/>
            <a:videoFile r:link="rId1"/>
          </p:nvPr>
        </p:nvPicPr>
        <p:blipFill>
          <a:blip r:embed="rId3"/>
          <a:stretch>
            <a:fillRect/>
          </a:stretch>
        </p:blipFill>
        <p:spPr>
          <a:xfrm>
            <a:off x="3093904" y="2094696"/>
            <a:ext cx="5995012" cy="4356253"/>
          </a:xfrm>
        </p:spPr>
      </p:pic>
      <p:sp>
        <p:nvSpPr>
          <p:cNvPr id="4" name="Text Placeholder 3">
            <a:extLst>
              <a:ext uri="{FF2B5EF4-FFF2-40B4-BE49-F238E27FC236}">
                <a16:creationId xmlns:a16="http://schemas.microsoft.com/office/drawing/2014/main" id="{E2E6354F-054B-4E72-B131-6C7BE1EC3E99}"/>
              </a:ext>
            </a:extLst>
          </p:cNvPr>
          <p:cNvSpPr>
            <a:spLocks noGrp="1"/>
          </p:cNvSpPr>
          <p:nvPr>
            <p:ph type="body" sz="quarter" idx="10"/>
          </p:nvPr>
        </p:nvSpPr>
        <p:spPr>
          <a:xfrm>
            <a:off x="6262688" y="137933"/>
            <a:ext cx="5651500" cy="1836362"/>
          </a:xfrm>
        </p:spPr>
        <p:txBody>
          <a:bodyPr vert="horz" lIns="91440" tIns="45720" rIns="91440" bIns="45720" rtlCol="0" anchor="t">
            <a:normAutofit fontScale="70000" lnSpcReduction="20000"/>
          </a:bodyPr>
          <a:lstStyle/>
          <a:p>
            <a:r>
              <a:rPr lang="en-GB" b="0">
                <a:latin typeface="Tenorite"/>
              </a:rPr>
              <a:t>The following video clip from Childcare Experts explains the principles of teamwork and how it is vitally important to the success of an organisation and the individuals who belong to it.</a:t>
            </a:r>
            <a:r>
              <a:rPr lang="en-US" b="0">
                <a:latin typeface="Tenorite"/>
              </a:rPr>
              <a:t> </a:t>
            </a:r>
            <a:endParaRPr lang="en-US"/>
          </a:p>
        </p:txBody>
      </p:sp>
    </p:spTree>
    <p:extLst>
      <p:ext uri="{BB962C8B-B14F-4D97-AF65-F5344CB8AC3E}">
        <p14:creationId xmlns:p14="http://schemas.microsoft.com/office/powerpoint/2010/main" val="1745310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1F2E27-F653-4D29-9BFC-6A906699D05A}"/>
              </a:ext>
            </a:extLst>
          </p:cNvPr>
          <p:cNvSpPr>
            <a:spLocks noGrp="1"/>
          </p:cNvSpPr>
          <p:nvPr>
            <p:ph sz="half" idx="1"/>
          </p:nvPr>
        </p:nvSpPr>
        <p:spPr/>
        <p:txBody>
          <a:bodyPr vert="horz" lIns="91440" tIns="45720" rIns="91440" bIns="45720" rtlCol="0" anchor="t">
            <a:normAutofit fontScale="92500" lnSpcReduction="20000"/>
          </a:bodyPr>
          <a:lstStyle/>
          <a:p>
            <a:r>
              <a:rPr lang="en-GB" b="1" u="sng" dirty="0" err="1">
                <a:latin typeface="Tenorite"/>
              </a:rPr>
              <a:t>Tasg</a:t>
            </a:r>
            <a:r>
              <a:rPr lang="en-GB" b="1" u="sng" dirty="0">
                <a:latin typeface="Tenorite"/>
              </a:rPr>
              <a:t> </a:t>
            </a:r>
            <a:r>
              <a:rPr lang="en-GB" b="1" u="sng" dirty="0" err="1">
                <a:latin typeface="Tenorite"/>
              </a:rPr>
              <a:t>ar</a:t>
            </a:r>
            <a:r>
              <a:rPr lang="en-GB" b="1" u="sng" dirty="0">
                <a:latin typeface="Tenorite"/>
              </a:rPr>
              <a:t> </a:t>
            </a:r>
            <a:r>
              <a:rPr lang="en-GB" b="1" u="sng" dirty="0" err="1">
                <a:latin typeface="Tenorite"/>
              </a:rPr>
              <a:t>gyfer</a:t>
            </a:r>
            <a:r>
              <a:rPr lang="en-GB" b="1" u="sng" dirty="0">
                <a:latin typeface="Tenorite"/>
              </a:rPr>
              <a:t> </a:t>
            </a:r>
            <a:r>
              <a:rPr lang="en-GB" b="1" u="sng" dirty="0" err="1">
                <a:latin typeface="Tenorite"/>
              </a:rPr>
              <a:t>meini</a:t>
            </a:r>
            <a:r>
              <a:rPr lang="en-GB" b="1" u="sng" dirty="0">
                <a:latin typeface="Tenorite"/>
              </a:rPr>
              <a:t> </a:t>
            </a:r>
            <a:r>
              <a:rPr lang="en-GB" b="1" u="sng" dirty="0" err="1">
                <a:latin typeface="Tenorite"/>
              </a:rPr>
              <a:t>prawf</a:t>
            </a:r>
            <a:r>
              <a:rPr lang="en-GB" b="1" u="sng" dirty="0">
                <a:latin typeface="Tenorite"/>
              </a:rPr>
              <a:t> 3.2</a:t>
            </a:r>
            <a:r>
              <a:rPr lang="en-US" dirty="0">
                <a:latin typeface="Tenorite"/>
              </a:rPr>
              <a:t> </a:t>
            </a:r>
            <a:endParaRPr lang="en-US" dirty="0"/>
          </a:p>
          <a:p>
            <a:r>
              <a:rPr lang="en-GB" b="1" dirty="0">
                <a:latin typeface="Tenorite"/>
              </a:rPr>
              <a:t> </a:t>
            </a:r>
            <a:r>
              <a:rPr lang="en-US" dirty="0">
                <a:latin typeface="Tenorite"/>
              </a:rPr>
              <a:t> </a:t>
            </a:r>
            <a:endParaRPr lang="en-US" dirty="0"/>
          </a:p>
          <a:p>
            <a:r>
              <a:rPr lang="en-US" dirty="0" err="1">
                <a:latin typeface="Tenorite"/>
              </a:rPr>
              <a:t>Esboniwch</a:t>
            </a:r>
            <a:r>
              <a:rPr lang="en-US" dirty="0">
                <a:latin typeface="Tenorite"/>
              </a:rPr>
              <a:t> </a:t>
            </a:r>
            <a:r>
              <a:rPr lang="en-US" dirty="0" err="1">
                <a:latin typeface="Tenorite"/>
              </a:rPr>
              <a:t>beth</a:t>
            </a:r>
            <a:r>
              <a:rPr lang="en-US" dirty="0">
                <a:latin typeface="Tenorite"/>
              </a:rPr>
              <a:t> </a:t>
            </a:r>
            <a:r>
              <a:rPr lang="en-US" dirty="0" err="1">
                <a:latin typeface="Tenorite"/>
              </a:rPr>
              <a:t>ydy’r</a:t>
            </a:r>
            <a:r>
              <a:rPr lang="en-US" dirty="0">
                <a:latin typeface="Tenorite"/>
              </a:rPr>
              <a:t> </a:t>
            </a:r>
            <a:r>
              <a:rPr lang="en-US" dirty="0" err="1">
                <a:latin typeface="Tenorite"/>
              </a:rPr>
              <a:t>egwyddorion</a:t>
            </a:r>
            <a:r>
              <a:rPr lang="en-US" dirty="0">
                <a:latin typeface="Tenorite"/>
              </a:rPr>
              <a:t> </a:t>
            </a:r>
            <a:r>
              <a:rPr lang="en-US" dirty="0" err="1">
                <a:latin typeface="Tenorite"/>
              </a:rPr>
              <a:t>craidd</a:t>
            </a:r>
            <a:r>
              <a:rPr lang="en-US" dirty="0">
                <a:latin typeface="Tenorite"/>
              </a:rPr>
              <a:t> </a:t>
            </a:r>
            <a:r>
              <a:rPr lang="en-US" dirty="0" err="1">
                <a:latin typeface="Tenorite"/>
              </a:rPr>
              <a:t>sy’n</a:t>
            </a:r>
            <a:r>
              <a:rPr lang="en-US" dirty="0">
                <a:latin typeface="Tenorite"/>
              </a:rPr>
              <a:t> sail </a:t>
            </a:r>
            <a:r>
              <a:rPr lang="en-US" dirty="0" err="1">
                <a:latin typeface="Tenorite"/>
              </a:rPr>
              <a:t>i</a:t>
            </a:r>
            <a:r>
              <a:rPr lang="en-US" dirty="0">
                <a:latin typeface="Tenorite"/>
              </a:rPr>
              <a:t> </a:t>
            </a:r>
            <a:r>
              <a:rPr lang="en-US" dirty="0" err="1">
                <a:latin typeface="Tenorite"/>
              </a:rPr>
              <a:t>waith</a:t>
            </a:r>
            <a:r>
              <a:rPr lang="en-US" dirty="0">
                <a:latin typeface="Tenorite"/>
              </a:rPr>
              <a:t> </a:t>
            </a:r>
            <a:r>
              <a:rPr lang="en-US" dirty="0" err="1">
                <a:latin typeface="Tenorite"/>
              </a:rPr>
              <a:t>tîm</a:t>
            </a:r>
            <a:r>
              <a:rPr lang="en-US" dirty="0">
                <a:latin typeface="Tenorite"/>
              </a:rPr>
              <a:t> </a:t>
            </a:r>
            <a:r>
              <a:rPr lang="en-US" dirty="0" err="1">
                <a:latin typeface="Tenorite"/>
              </a:rPr>
              <a:t>effeithiol</a:t>
            </a:r>
            <a:r>
              <a:rPr lang="en-US" dirty="0">
                <a:latin typeface="Tenorite"/>
              </a:rPr>
              <a:t>.</a:t>
            </a:r>
            <a:endParaRPr lang="en-US" dirty="0"/>
          </a:p>
          <a:p>
            <a:r>
              <a:rPr lang="en-US" dirty="0" err="1">
                <a:latin typeface="Tenorite"/>
              </a:rPr>
              <a:t>Ymchwiliwch</a:t>
            </a:r>
            <a:r>
              <a:rPr lang="en-US" dirty="0">
                <a:latin typeface="Tenorite"/>
              </a:rPr>
              <a:t> ac </a:t>
            </a:r>
            <a:r>
              <a:rPr lang="en-US" dirty="0" err="1">
                <a:latin typeface="Tenorite"/>
              </a:rPr>
              <a:t>ystyriwch</a:t>
            </a:r>
            <a:r>
              <a:rPr lang="en-US" dirty="0">
                <a:latin typeface="Tenorite"/>
              </a:rPr>
              <a:t> </a:t>
            </a:r>
            <a:r>
              <a:rPr lang="en-US" dirty="0" err="1">
                <a:latin typeface="Tenorite"/>
              </a:rPr>
              <a:t>eich</a:t>
            </a:r>
            <a:r>
              <a:rPr lang="en-US" dirty="0">
                <a:latin typeface="Tenorite"/>
              </a:rPr>
              <a:t> </a:t>
            </a:r>
            <a:r>
              <a:rPr lang="en-US" dirty="0" err="1">
                <a:latin typeface="Tenorite"/>
              </a:rPr>
              <a:t>arsylwadau</a:t>
            </a:r>
            <a:r>
              <a:rPr lang="en-US" dirty="0">
                <a:latin typeface="Tenorite"/>
              </a:rPr>
              <a:t> </a:t>
            </a:r>
            <a:r>
              <a:rPr lang="en-US" dirty="0" err="1">
                <a:latin typeface="Tenorite"/>
              </a:rPr>
              <a:t>o’ch</a:t>
            </a:r>
            <a:r>
              <a:rPr lang="en-US" dirty="0">
                <a:latin typeface="Tenorite"/>
              </a:rPr>
              <a:t> </a:t>
            </a:r>
            <a:r>
              <a:rPr lang="en-US" dirty="0" err="1">
                <a:latin typeface="Tenorite"/>
              </a:rPr>
              <a:t>profiadau</a:t>
            </a:r>
            <a:r>
              <a:rPr lang="en-US" dirty="0">
                <a:latin typeface="Tenorite"/>
              </a:rPr>
              <a:t> </a:t>
            </a:r>
            <a:r>
              <a:rPr lang="en-US" dirty="0" err="1">
                <a:latin typeface="Tenorite"/>
              </a:rPr>
              <a:t>lleoliad</a:t>
            </a:r>
            <a:r>
              <a:rPr lang="en-US" dirty="0">
                <a:latin typeface="Tenorite"/>
              </a:rPr>
              <a:t> </a:t>
            </a:r>
            <a:r>
              <a:rPr lang="en-US" dirty="0" err="1">
                <a:latin typeface="Tenorite"/>
              </a:rPr>
              <a:t>gwaith</a:t>
            </a:r>
            <a:r>
              <a:rPr lang="en-US" dirty="0">
                <a:latin typeface="Tenorite"/>
              </a:rPr>
              <a:t>.</a:t>
            </a:r>
          </a:p>
        </p:txBody>
      </p:sp>
      <p:sp>
        <p:nvSpPr>
          <p:cNvPr id="3" name="Content Placeholder 2">
            <a:extLst>
              <a:ext uri="{FF2B5EF4-FFF2-40B4-BE49-F238E27FC236}">
                <a16:creationId xmlns:a16="http://schemas.microsoft.com/office/drawing/2014/main" id="{D74507DE-7FAE-47C1-AFBA-021B027D0526}"/>
              </a:ext>
            </a:extLst>
          </p:cNvPr>
          <p:cNvSpPr>
            <a:spLocks noGrp="1"/>
          </p:cNvSpPr>
          <p:nvPr>
            <p:ph sz="half" idx="2"/>
          </p:nvPr>
        </p:nvSpPr>
        <p:spPr/>
        <p:txBody>
          <a:bodyPr vert="horz" lIns="91440" tIns="45720" rIns="91440" bIns="45720" rtlCol="0" anchor="t">
            <a:normAutofit fontScale="92500" lnSpcReduction="20000"/>
          </a:bodyPr>
          <a:lstStyle/>
          <a:p>
            <a:r>
              <a:rPr lang="en-GB" b="1" u="sng" dirty="0">
                <a:latin typeface="Tenorite"/>
              </a:rPr>
              <a:t>Task for assessment criteria 3.2</a:t>
            </a:r>
            <a:r>
              <a:rPr lang="en-US" u="sng" dirty="0">
                <a:latin typeface="Tenorite"/>
              </a:rPr>
              <a:t> </a:t>
            </a:r>
            <a:endParaRPr lang="en-US" u="sng" dirty="0"/>
          </a:p>
          <a:p>
            <a:r>
              <a:rPr lang="en-GB" dirty="0">
                <a:latin typeface="Tenorite"/>
              </a:rPr>
              <a:t> </a:t>
            </a:r>
            <a:r>
              <a:rPr lang="en-US" dirty="0">
                <a:latin typeface="Tenorite"/>
              </a:rPr>
              <a:t> </a:t>
            </a:r>
            <a:endParaRPr lang="en-US" dirty="0"/>
          </a:p>
          <a:p>
            <a:r>
              <a:rPr lang="en-GB" dirty="0">
                <a:latin typeface="Tenorite"/>
              </a:rPr>
              <a:t>Explain what the core principles that underpin effective teamwork.</a:t>
            </a:r>
            <a:r>
              <a:rPr lang="en-US" dirty="0">
                <a:latin typeface="Tenorite"/>
              </a:rPr>
              <a:t> </a:t>
            </a:r>
            <a:endParaRPr lang="en-US" dirty="0"/>
          </a:p>
          <a:p>
            <a:r>
              <a:rPr lang="en-GB" dirty="0">
                <a:latin typeface="Tenorite"/>
              </a:rPr>
              <a:t>Research and explore your observations from your work placement experiences.</a:t>
            </a:r>
            <a:endParaRPr lang="en-US" dirty="0">
              <a:latin typeface="Tenorite"/>
            </a:endParaRPr>
          </a:p>
        </p:txBody>
      </p:sp>
    </p:spTree>
    <p:extLst>
      <p:ext uri="{BB962C8B-B14F-4D97-AF65-F5344CB8AC3E}">
        <p14:creationId xmlns:p14="http://schemas.microsoft.com/office/powerpoint/2010/main" val="1915231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7D4E4-C9FC-4D3C-9B54-54E33F8ED2A1}"/>
              </a:ext>
            </a:extLst>
          </p:cNvPr>
          <p:cNvSpPr>
            <a:spLocks noGrp="1"/>
          </p:cNvSpPr>
          <p:nvPr>
            <p:ph type="title"/>
          </p:nvPr>
        </p:nvSpPr>
        <p:spPr/>
        <p:txBody>
          <a:bodyPr/>
          <a:lstStyle/>
          <a:p>
            <a:r>
              <a:rPr lang="en-US">
                <a:latin typeface="Tenorite"/>
              </a:rPr>
              <a:t>ADRAN 3</a:t>
            </a:r>
            <a:r>
              <a:rPr lang="en-US" b="0">
                <a:latin typeface="Tenorite"/>
              </a:rPr>
              <a:t> </a:t>
            </a:r>
            <a:endParaRPr lang="en-US"/>
          </a:p>
        </p:txBody>
      </p:sp>
      <p:sp>
        <p:nvSpPr>
          <p:cNvPr id="3" name="Content Placeholder 2">
            <a:extLst>
              <a:ext uri="{FF2B5EF4-FFF2-40B4-BE49-F238E27FC236}">
                <a16:creationId xmlns:a16="http://schemas.microsoft.com/office/drawing/2014/main" id="{571BA3A1-D409-4717-95B6-96BE0453A75F}"/>
              </a:ext>
            </a:extLst>
          </p:cNvPr>
          <p:cNvSpPr>
            <a:spLocks noGrp="1"/>
          </p:cNvSpPr>
          <p:nvPr>
            <p:ph sz="half" idx="1"/>
          </p:nvPr>
        </p:nvSpPr>
        <p:spPr/>
        <p:txBody>
          <a:bodyPr vert="horz" lIns="91440" tIns="45720" rIns="91440" bIns="45720" rtlCol="0" anchor="t">
            <a:normAutofit fontScale="92500" lnSpcReduction="20000"/>
          </a:bodyPr>
          <a:lstStyle/>
          <a:p>
            <a:r>
              <a:rPr lang="en-US" b="1" dirty="0" err="1">
                <a:latin typeface="Tenorite"/>
              </a:rPr>
              <a:t>Meini</a:t>
            </a:r>
            <a:r>
              <a:rPr lang="en-US" b="1" dirty="0">
                <a:latin typeface="Tenorite"/>
              </a:rPr>
              <a:t> </a:t>
            </a:r>
            <a:r>
              <a:rPr lang="en-US" b="1" dirty="0" err="1">
                <a:latin typeface="Tenorite"/>
              </a:rPr>
              <a:t>Prawf</a:t>
            </a:r>
            <a:r>
              <a:rPr lang="en-US" b="1" dirty="0">
                <a:latin typeface="Tenorite"/>
              </a:rPr>
              <a:t> 3.3</a:t>
            </a:r>
            <a:r>
              <a:rPr lang="en-US" dirty="0">
                <a:latin typeface="Tenorite"/>
              </a:rPr>
              <a:t> </a:t>
            </a:r>
            <a:endParaRPr lang="en-US" dirty="0"/>
          </a:p>
          <a:p>
            <a:r>
              <a:rPr lang="en-US" b="1" i="1" dirty="0">
                <a:latin typeface="Tenorite"/>
              </a:rPr>
              <a:t> </a:t>
            </a:r>
            <a:r>
              <a:rPr lang="en-GB" i="1" dirty="0" err="1">
                <a:latin typeface="Tenorite"/>
              </a:rPr>
              <a:t>ffyrdd</a:t>
            </a:r>
            <a:r>
              <a:rPr lang="en-GB" i="1" dirty="0">
                <a:latin typeface="Tenorite"/>
              </a:rPr>
              <a:t> </a:t>
            </a:r>
            <a:r>
              <a:rPr lang="en-GB" i="1" dirty="0" err="1">
                <a:latin typeface="Tenorite"/>
              </a:rPr>
              <a:t>mae</a:t>
            </a:r>
            <a:r>
              <a:rPr lang="en-GB" i="1" dirty="0">
                <a:latin typeface="Tenorite"/>
              </a:rPr>
              <a:t> </a:t>
            </a:r>
            <a:r>
              <a:rPr lang="en-GB" i="1" dirty="0" err="1">
                <a:latin typeface="Tenorite"/>
              </a:rPr>
              <a:t>gwaith</a:t>
            </a:r>
            <a:r>
              <a:rPr lang="en-GB" i="1" dirty="0">
                <a:latin typeface="Tenorite"/>
              </a:rPr>
              <a:t> </a:t>
            </a:r>
            <a:r>
              <a:rPr lang="en-GB" i="1" dirty="0" err="1">
                <a:latin typeface="Tenorite"/>
              </a:rPr>
              <a:t>tîm</a:t>
            </a:r>
            <a:r>
              <a:rPr lang="en-GB" i="1" dirty="0">
                <a:latin typeface="Tenorite"/>
              </a:rPr>
              <a:t> </a:t>
            </a:r>
            <a:r>
              <a:rPr lang="en-GB" i="1" dirty="0" err="1">
                <a:latin typeface="Tenorite"/>
              </a:rPr>
              <a:t>effeithiol</a:t>
            </a:r>
            <a:r>
              <a:rPr lang="en-GB" i="1" dirty="0">
                <a:latin typeface="Tenorite"/>
              </a:rPr>
              <a:t> </a:t>
            </a:r>
            <a:r>
              <a:rPr lang="en-GB" i="1" dirty="0" err="1">
                <a:latin typeface="Tenorite"/>
              </a:rPr>
              <a:t>yn</a:t>
            </a:r>
            <a:r>
              <a:rPr lang="en-GB" i="1" dirty="0">
                <a:latin typeface="Tenorite"/>
              </a:rPr>
              <a:t> </a:t>
            </a:r>
            <a:r>
              <a:rPr lang="en-GB" i="1" dirty="0" err="1">
                <a:latin typeface="Tenorite"/>
              </a:rPr>
              <a:t>cyfrannu</a:t>
            </a:r>
            <a:r>
              <a:rPr lang="en-GB" i="1" dirty="0">
                <a:latin typeface="Tenorite"/>
              </a:rPr>
              <a:t> at les plant, </a:t>
            </a:r>
            <a:r>
              <a:rPr lang="en-GB" i="1" dirty="0" err="1">
                <a:latin typeface="Tenorite"/>
              </a:rPr>
              <a:t>eu</a:t>
            </a:r>
            <a:r>
              <a:rPr lang="en-GB" i="1" dirty="0">
                <a:latin typeface="Tenorite"/>
              </a:rPr>
              <a:t> </a:t>
            </a:r>
            <a:r>
              <a:rPr lang="en-GB" i="1" dirty="0" err="1">
                <a:latin typeface="Tenorite"/>
              </a:rPr>
              <a:t>teuluoedd</a:t>
            </a:r>
            <a:r>
              <a:rPr lang="en-GB" i="1" dirty="0">
                <a:latin typeface="Tenorite"/>
              </a:rPr>
              <a:t>/</a:t>
            </a:r>
            <a:r>
              <a:rPr lang="en-GB" i="1" dirty="0" err="1">
                <a:latin typeface="Tenorite"/>
              </a:rPr>
              <a:t>gofalwyr</a:t>
            </a:r>
            <a:r>
              <a:rPr lang="en-GB" i="1" dirty="0">
                <a:latin typeface="Tenorite"/>
              </a:rPr>
              <a:t>.</a:t>
            </a:r>
            <a:r>
              <a:rPr lang="en-US" i="1" dirty="0">
                <a:latin typeface="Tenorite"/>
              </a:rPr>
              <a:t> </a:t>
            </a:r>
            <a:r>
              <a:rPr lang="en-US" dirty="0">
                <a:latin typeface="Tenorite"/>
              </a:rPr>
              <a:t> </a:t>
            </a:r>
            <a:endParaRPr lang="en-US" dirty="0"/>
          </a:p>
          <a:p>
            <a:r>
              <a:rPr lang="en-GB" dirty="0">
                <a:latin typeface="Tenorite"/>
              </a:rPr>
              <a:t> </a:t>
            </a:r>
            <a:r>
              <a:rPr lang="en-US" dirty="0">
                <a:latin typeface="Tenorite"/>
              </a:rPr>
              <a:t> </a:t>
            </a:r>
            <a:endParaRPr lang="en-US" dirty="0"/>
          </a:p>
        </p:txBody>
      </p:sp>
      <p:sp>
        <p:nvSpPr>
          <p:cNvPr id="4" name="Content Placeholder 3">
            <a:extLst>
              <a:ext uri="{FF2B5EF4-FFF2-40B4-BE49-F238E27FC236}">
                <a16:creationId xmlns:a16="http://schemas.microsoft.com/office/drawing/2014/main" id="{A6BEDF43-2950-4F14-A2F4-A38C989C9948}"/>
              </a:ext>
            </a:extLst>
          </p:cNvPr>
          <p:cNvSpPr>
            <a:spLocks noGrp="1"/>
          </p:cNvSpPr>
          <p:nvPr>
            <p:ph sz="half" idx="2"/>
          </p:nvPr>
        </p:nvSpPr>
        <p:spPr/>
        <p:txBody>
          <a:bodyPr vert="horz" lIns="91440" tIns="45720" rIns="91440" bIns="45720" rtlCol="0" anchor="t">
            <a:normAutofit fontScale="92500" lnSpcReduction="20000"/>
          </a:bodyPr>
          <a:lstStyle/>
          <a:p>
            <a:r>
              <a:rPr lang="en-GB" b="1" dirty="0">
                <a:latin typeface="Tenorite"/>
              </a:rPr>
              <a:t>Assessment Criteria 3.3</a:t>
            </a:r>
            <a:r>
              <a:rPr lang="en-US" dirty="0">
                <a:latin typeface="Tenorite"/>
              </a:rPr>
              <a:t> </a:t>
            </a:r>
            <a:endParaRPr lang="en-US" dirty="0"/>
          </a:p>
          <a:p>
            <a:r>
              <a:rPr lang="en-GB" i="1" dirty="0">
                <a:latin typeface="Tenorite"/>
              </a:rPr>
              <a:t>ways in which effective teamwork contributes to the well-being of children, their families/carers.</a:t>
            </a:r>
            <a:r>
              <a:rPr lang="en-US" dirty="0">
                <a:latin typeface="Tenorite"/>
              </a:rPr>
              <a:t> </a:t>
            </a:r>
            <a:endParaRPr lang="en-US" dirty="0"/>
          </a:p>
        </p:txBody>
      </p:sp>
      <p:sp>
        <p:nvSpPr>
          <p:cNvPr id="6" name="Title 1">
            <a:extLst>
              <a:ext uri="{FF2B5EF4-FFF2-40B4-BE49-F238E27FC236}">
                <a16:creationId xmlns:a16="http://schemas.microsoft.com/office/drawing/2014/main" id="{611A0DD8-EF5D-421E-9F6B-2AEC69981178}"/>
              </a:ext>
            </a:extLst>
          </p:cNvPr>
          <p:cNvSpPr txBox="1">
            <a:spLocks/>
          </p:cNvSpPr>
          <p:nvPr/>
        </p:nvSpPr>
        <p:spPr>
          <a:xfrm>
            <a:off x="6470798" y="1837782"/>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US">
                <a:solidFill>
                  <a:schemeClr val="accent1">
                    <a:lumMod val="75000"/>
                  </a:schemeClr>
                </a:solidFill>
                <a:latin typeface="Tenorite"/>
              </a:rPr>
              <a:t>SECTION 3</a:t>
            </a:r>
            <a:r>
              <a:rPr lang="en-US" b="0">
                <a:latin typeface="Tenorite"/>
              </a:rPr>
              <a:t>  </a:t>
            </a:r>
            <a:endParaRPr lang="en-US"/>
          </a:p>
        </p:txBody>
      </p:sp>
    </p:spTree>
    <p:extLst>
      <p:ext uri="{BB962C8B-B14F-4D97-AF65-F5344CB8AC3E}">
        <p14:creationId xmlns:p14="http://schemas.microsoft.com/office/powerpoint/2010/main" val="1369023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2B8B30-C1EA-49B9-8832-A2C5769006D0}"/>
              </a:ext>
            </a:extLst>
          </p:cNvPr>
          <p:cNvSpPr>
            <a:spLocks noGrp="1"/>
          </p:cNvSpPr>
          <p:nvPr>
            <p:ph sz="half" idx="1"/>
          </p:nvPr>
        </p:nvSpPr>
        <p:spPr/>
        <p:txBody>
          <a:bodyPr vert="horz" lIns="91440" tIns="45720" rIns="91440" bIns="45720" rtlCol="0" anchor="t">
            <a:normAutofit fontScale="85000" lnSpcReduction="10000"/>
          </a:bodyPr>
          <a:lstStyle/>
          <a:p>
            <a:r>
              <a:rPr lang="en-GB">
                <a:latin typeface="Tenorite"/>
              </a:rPr>
              <a:t>Mae </a:t>
            </a:r>
            <a:r>
              <a:rPr lang="en-GB" err="1">
                <a:latin typeface="Tenorite"/>
              </a:rPr>
              <a:t>angen</a:t>
            </a:r>
            <a:r>
              <a:rPr lang="en-GB">
                <a:latin typeface="Tenorite"/>
              </a:rPr>
              <a:t> </a:t>
            </a:r>
            <a:r>
              <a:rPr lang="en-GB" err="1">
                <a:latin typeface="Tenorite"/>
              </a:rPr>
              <a:t>i</a:t>
            </a:r>
            <a:r>
              <a:rPr lang="en-GB">
                <a:latin typeface="Tenorite"/>
              </a:rPr>
              <a:t> </a:t>
            </a:r>
            <a:r>
              <a:rPr lang="en-GB" err="1">
                <a:latin typeface="Tenorite"/>
              </a:rPr>
              <a:t>weithwyr</a:t>
            </a:r>
            <a:r>
              <a:rPr lang="en-GB">
                <a:latin typeface="Tenorite"/>
              </a:rPr>
              <a:t> </a:t>
            </a:r>
            <a:r>
              <a:rPr lang="en-GB" err="1">
                <a:latin typeface="Tenorite"/>
              </a:rPr>
              <a:t>gofal</a:t>
            </a:r>
            <a:r>
              <a:rPr lang="en-GB">
                <a:latin typeface="Tenorite"/>
              </a:rPr>
              <a:t> plant </a:t>
            </a:r>
            <a:r>
              <a:rPr lang="en-GB" err="1">
                <a:latin typeface="Tenorite"/>
              </a:rPr>
              <a:t>allu</a:t>
            </a:r>
            <a:r>
              <a:rPr lang="en-GB">
                <a:latin typeface="Tenorite"/>
              </a:rPr>
              <a:t> </a:t>
            </a:r>
            <a:r>
              <a:rPr lang="en-GB" err="1">
                <a:latin typeface="Tenorite"/>
              </a:rPr>
              <a:t>gweithio</a:t>
            </a:r>
            <a:r>
              <a:rPr lang="en-GB">
                <a:latin typeface="Tenorite"/>
              </a:rPr>
              <a:t> </a:t>
            </a:r>
            <a:r>
              <a:rPr lang="en-GB" err="1">
                <a:latin typeface="Tenorite"/>
              </a:rPr>
              <a:t>gydag</a:t>
            </a:r>
            <a:r>
              <a:rPr lang="en-GB">
                <a:latin typeface="Tenorite"/>
              </a:rPr>
              <a:t> </a:t>
            </a:r>
            <a:r>
              <a:rPr lang="en-GB" err="1">
                <a:latin typeface="Tenorite"/>
              </a:rPr>
              <a:t>eraill</a:t>
            </a:r>
            <a:r>
              <a:rPr lang="en-GB">
                <a:latin typeface="Tenorite"/>
              </a:rPr>
              <a:t> </a:t>
            </a:r>
            <a:r>
              <a:rPr lang="en-GB" err="1">
                <a:latin typeface="Tenorite"/>
              </a:rPr>
              <a:t>fel</a:t>
            </a:r>
            <a:r>
              <a:rPr lang="en-GB">
                <a:latin typeface="Tenorite"/>
              </a:rPr>
              <a:t> </a:t>
            </a:r>
            <a:r>
              <a:rPr lang="en-GB" err="1">
                <a:latin typeface="Tenorite"/>
              </a:rPr>
              <a:t>aelod</a:t>
            </a:r>
            <a:r>
              <a:rPr lang="en-GB">
                <a:latin typeface="Tenorite"/>
              </a:rPr>
              <a:t> o </a:t>
            </a:r>
            <a:r>
              <a:rPr lang="en-GB" err="1">
                <a:latin typeface="Tenorite"/>
              </a:rPr>
              <a:t>dîm</a:t>
            </a:r>
            <a:r>
              <a:rPr lang="en-GB">
                <a:latin typeface="Tenorite"/>
              </a:rPr>
              <a:t> er </a:t>
            </a:r>
            <a:r>
              <a:rPr lang="en-GB" err="1">
                <a:latin typeface="Tenorite"/>
              </a:rPr>
              <a:t>mwyn</a:t>
            </a:r>
            <a:r>
              <a:rPr lang="en-GB">
                <a:latin typeface="Tenorite"/>
              </a:rPr>
              <a:t> </a:t>
            </a:r>
            <a:r>
              <a:rPr lang="en-GB" err="1">
                <a:latin typeface="Tenorite"/>
              </a:rPr>
              <a:t>i’r</a:t>
            </a:r>
            <a:r>
              <a:rPr lang="en-GB">
                <a:latin typeface="Tenorite"/>
              </a:rPr>
              <a:t> </a:t>
            </a:r>
            <a:r>
              <a:rPr lang="en-GB" err="1">
                <a:latin typeface="Tenorite"/>
              </a:rPr>
              <a:t>lleoliad</a:t>
            </a:r>
            <a:r>
              <a:rPr lang="en-GB">
                <a:latin typeface="Tenorite"/>
              </a:rPr>
              <a:t> </a:t>
            </a:r>
            <a:r>
              <a:rPr lang="en-GB" err="1">
                <a:latin typeface="Tenorite"/>
              </a:rPr>
              <a:t>weithredu'n</a:t>
            </a:r>
            <a:r>
              <a:rPr lang="en-GB">
                <a:latin typeface="Tenorite"/>
              </a:rPr>
              <a:t> </a:t>
            </a:r>
            <a:r>
              <a:rPr lang="en-GB" err="1">
                <a:latin typeface="Tenorite"/>
              </a:rPr>
              <a:t>effeithiol</a:t>
            </a:r>
            <a:r>
              <a:rPr lang="en-GB">
                <a:latin typeface="Tenorite"/>
              </a:rPr>
              <a:t>. Mae </a:t>
            </a:r>
            <a:r>
              <a:rPr lang="en-GB" err="1">
                <a:latin typeface="Tenorite"/>
              </a:rPr>
              <a:t>gweithio</a:t>
            </a:r>
            <a:r>
              <a:rPr lang="en-GB">
                <a:latin typeface="Tenorite"/>
              </a:rPr>
              <a:t> </a:t>
            </a:r>
            <a:r>
              <a:rPr lang="en-GB" err="1">
                <a:latin typeface="Tenorite"/>
              </a:rPr>
              <a:t>mewn</a:t>
            </a:r>
            <a:r>
              <a:rPr lang="en-GB">
                <a:latin typeface="Tenorite"/>
              </a:rPr>
              <a:t> </a:t>
            </a:r>
            <a:r>
              <a:rPr lang="en-GB" err="1">
                <a:latin typeface="Tenorite"/>
              </a:rPr>
              <a:t>tîm</a:t>
            </a:r>
            <a:r>
              <a:rPr lang="en-GB">
                <a:latin typeface="Tenorite"/>
              </a:rPr>
              <a:t> </a:t>
            </a:r>
            <a:r>
              <a:rPr lang="en-GB" err="1">
                <a:latin typeface="Tenorite"/>
              </a:rPr>
              <a:t>yn</a:t>
            </a:r>
            <a:r>
              <a:rPr lang="en-GB">
                <a:latin typeface="Tenorite"/>
              </a:rPr>
              <a:t> </a:t>
            </a:r>
            <a:r>
              <a:rPr lang="en-GB" err="1">
                <a:latin typeface="Tenorite"/>
              </a:rPr>
              <a:t>cefnogi</a:t>
            </a:r>
            <a:r>
              <a:rPr lang="en-GB">
                <a:latin typeface="Tenorite"/>
              </a:rPr>
              <a:t> </a:t>
            </a:r>
            <a:r>
              <a:rPr lang="en-GB" err="1">
                <a:latin typeface="Tenorite"/>
              </a:rPr>
              <a:t>gwaith</a:t>
            </a:r>
            <a:r>
              <a:rPr lang="en-GB">
                <a:latin typeface="Tenorite"/>
              </a:rPr>
              <a:t> </a:t>
            </a:r>
            <a:r>
              <a:rPr lang="en-GB" err="1">
                <a:latin typeface="Tenorite"/>
              </a:rPr>
              <a:t>sydd</a:t>
            </a:r>
            <a:r>
              <a:rPr lang="en-GB">
                <a:latin typeface="Tenorite"/>
              </a:rPr>
              <a:t> </a:t>
            </a:r>
            <a:r>
              <a:rPr lang="en-GB" err="1">
                <a:latin typeface="Tenorite"/>
              </a:rPr>
              <a:t>angen</a:t>
            </a:r>
            <a:r>
              <a:rPr lang="en-GB">
                <a:latin typeface="Tenorite"/>
              </a:rPr>
              <a:t> </a:t>
            </a:r>
            <a:r>
              <a:rPr lang="en-GB" err="1">
                <a:latin typeface="Tenorite"/>
              </a:rPr>
              <a:t>gwahanol</a:t>
            </a:r>
            <a:r>
              <a:rPr lang="en-GB">
                <a:latin typeface="Tenorite"/>
              </a:rPr>
              <a:t> </a:t>
            </a:r>
            <a:r>
              <a:rPr lang="en-GB" err="1">
                <a:latin typeface="Tenorite"/>
              </a:rPr>
              <a:t>fathau</a:t>
            </a:r>
            <a:r>
              <a:rPr lang="en-GB">
                <a:latin typeface="Tenorite"/>
              </a:rPr>
              <a:t> o </a:t>
            </a:r>
            <a:r>
              <a:rPr lang="en-GB" err="1">
                <a:latin typeface="Tenorite"/>
              </a:rPr>
              <a:t>sgiliau</a:t>
            </a:r>
            <a:r>
              <a:rPr lang="en-GB">
                <a:latin typeface="Tenorite"/>
              </a:rPr>
              <a:t> ac </a:t>
            </a:r>
            <a:r>
              <a:rPr lang="en-GB" err="1">
                <a:latin typeface="Tenorite"/>
              </a:rPr>
              <a:t>arbenigedd</a:t>
            </a:r>
            <a:r>
              <a:rPr lang="en-GB">
                <a:latin typeface="Tenorite"/>
              </a:rPr>
              <a:t>, </a:t>
            </a:r>
            <a:r>
              <a:rPr lang="en-GB" err="1">
                <a:latin typeface="Tenorite"/>
              </a:rPr>
              <a:t>e.e.</a:t>
            </a:r>
            <a:r>
              <a:rPr lang="en-GB">
                <a:latin typeface="Tenorite"/>
              </a:rPr>
              <a:t> </a:t>
            </a:r>
            <a:r>
              <a:rPr lang="en-GB" err="1">
                <a:latin typeface="Tenorite"/>
              </a:rPr>
              <a:t>tîm</a:t>
            </a:r>
            <a:r>
              <a:rPr lang="en-GB">
                <a:latin typeface="Tenorite"/>
              </a:rPr>
              <a:t> o </a:t>
            </a:r>
            <a:r>
              <a:rPr lang="en-GB" err="1">
                <a:latin typeface="Tenorite"/>
              </a:rPr>
              <a:t>bobl</a:t>
            </a:r>
            <a:r>
              <a:rPr lang="en-GB">
                <a:latin typeface="Tenorite"/>
              </a:rPr>
              <a:t> </a:t>
            </a:r>
            <a:r>
              <a:rPr lang="en-GB" err="1">
                <a:latin typeface="Tenorite"/>
              </a:rPr>
              <a:t>broffesiynol</a:t>
            </a:r>
            <a:r>
              <a:rPr lang="en-GB">
                <a:latin typeface="Tenorite"/>
              </a:rPr>
              <a:t> </a:t>
            </a:r>
            <a:r>
              <a:rPr lang="en-GB" err="1">
                <a:latin typeface="Tenorite"/>
              </a:rPr>
              <a:t>megis</a:t>
            </a:r>
            <a:r>
              <a:rPr lang="en-GB">
                <a:latin typeface="Tenorite"/>
              </a:rPr>
              <a:t> </a:t>
            </a:r>
            <a:r>
              <a:rPr lang="en-GB" err="1">
                <a:latin typeface="Tenorite"/>
              </a:rPr>
              <a:t>arweinydd</a:t>
            </a:r>
            <a:r>
              <a:rPr lang="en-GB">
                <a:latin typeface="Tenorite"/>
              </a:rPr>
              <a:t> </a:t>
            </a:r>
            <a:r>
              <a:rPr lang="en-GB" err="1">
                <a:latin typeface="Tenorite"/>
              </a:rPr>
              <a:t>cylch</a:t>
            </a:r>
            <a:r>
              <a:rPr lang="en-GB">
                <a:latin typeface="Tenorite"/>
              </a:rPr>
              <a:t> </a:t>
            </a:r>
            <a:r>
              <a:rPr lang="en-GB" err="1">
                <a:latin typeface="Tenorite"/>
              </a:rPr>
              <a:t>meithrin</a:t>
            </a:r>
            <a:r>
              <a:rPr lang="en-GB">
                <a:latin typeface="Tenorite"/>
              </a:rPr>
              <a:t>, </a:t>
            </a:r>
            <a:r>
              <a:rPr lang="en-GB" err="1">
                <a:latin typeface="Tenorite"/>
              </a:rPr>
              <a:t>ymwelydd</a:t>
            </a:r>
            <a:r>
              <a:rPr lang="en-GB">
                <a:latin typeface="Tenorite"/>
              </a:rPr>
              <a:t> iechyd, </a:t>
            </a:r>
            <a:r>
              <a:rPr lang="en-GB" err="1">
                <a:latin typeface="Tenorite"/>
              </a:rPr>
              <a:t>therapydd</a:t>
            </a:r>
            <a:r>
              <a:rPr lang="en-GB">
                <a:latin typeface="Tenorite"/>
              </a:rPr>
              <a:t> </a:t>
            </a:r>
            <a:r>
              <a:rPr lang="en-GB" err="1">
                <a:latin typeface="Tenorite"/>
              </a:rPr>
              <a:t>iaith</a:t>
            </a:r>
            <a:r>
              <a:rPr lang="en-GB">
                <a:latin typeface="Tenorite"/>
              </a:rPr>
              <a:t> a </a:t>
            </a:r>
            <a:r>
              <a:rPr lang="en-GB" err="1">
                <a:latin typeface="Tenorite"/>
              </a:rPr>
              <a:t>lleferydd</a:t>
            </a:r>
            <a:r>
              <a:rPr lang="en-GB">
                <a:latin typeface="Tenorite"/>
              </a:rPr>
              <a:t> a </a:t>
            </a:r>
            <a:r>
              <a:rPr lang="en-GB" err="1">
                <a:latin typeface="Tenorite"/>
              </a:rPr>
              <a:t>gweithwyr</a:t>
            </a:r>
            <a:r>
              <a:rPr lang="en-GB">
                <a:latin typeface="Tenorite"/>
              </a:rPr>
              <a:t> </a:t>
            </a:r>
            <a:r>
              <a:rPr lang="en-GB" err="1">
                <a:latin typeface="Tenorite"/>
              </a:rPr>
              <a:t>gofal</a:t>
            </a:r>
            <a:r>
              <a:rPr lang="en-GB">
                <a:latin typeface="Tenorite"/>
              </a:rPr>
              <a:t> plant </a:t>
            </a:r>
            <a:r>
              <a:rPr lang="en-GB" err="1">
                <a:latin typeface="Tenorite"/>
              </a:rPr>
              <a:t>yn</a:t>
            </a:r>
            <a:r>
              <a:rPr lang="en-GB">
                <a:latin typeface="Tenorite"/>
              </a:rPr>
              <a:t> </a:t>
            </a:r>
            <a:r>
              <a:rPr lang="en-GB" err="1">
                <a:latin typeface="Tenorite"/>
              </a:rPr>
              <a:t>cydweithio</a:t>
            </a:r>
            <a:r>
              <a:rPr lang="en-GB">
                <a:latin typeface="Tenorite"/>
              </a:rPr>
              <a:t> er </a:t>
            </a:r>
            <a:r>
              <a:rPr lang="en-GB" err="1">
                <a:latin typeface="Tenorite"/>
              </a:rPr>
              <a:t>mwyn</a:t>
            </a:r>
            <a:r>
              <a:rPr lang="en-GB">
                <a:latin typeface="Tenorite"/>
              </a:rPr>
              <a:t> </a:t>
            </a:r>
            <a:r>
              <a:rPr lang="en-GB" err="1">
                <a:latin typeface="Tenorite"/>
              </a:rPr>
              <a:t>cefnogi</a:t>
            </a:r>
            <a:r>
              <a:rPr lang="en-GB">
                <a:latin typeface="Tenorite"/>
              </a:rPr>
              <a:t> </a:t>
            </a:r>
            <a:r>
              <a:rPr lang="en-GB" err="1">
                <a:latin typeface="Tenorite"/>
              </a:rPr>
              <a:t>plentyn</a:t>
            </a:r>
            <a:r>
              <a:rPr lang="en-GB">
                <a:latin typeface="Tenorite"/>
              </a:rPr>
              <a:t> ag </a:t>
            </a:r>
            <a:r>
              <a:rPr lang="en-GB" err="1">
                <a:latin typeface="Tenorite"/>
              </a:rPr>
              <a:t>anabledd</a:t>
            </a:r>
            <a:r>
              <a:rPr lang="en-GB">
                <a:latin typeface="Tenorite"/>
              </a:rPr>
              <a:t>.</a:t>
            </a:r>
            <a:r>
              <a:rPr lang="en-US">
                <a:latin typeface="Tenorite"/>
              </a:rPr>
              <a:t> </a:t>
            </a:r>
            <a:endParaRPr lang="en-US"/>
          </a:p>
          <a:p>
            <a:endParaRPr lang="en-US"/>
          </a:p>
          <a:p>
            <a:r>
              <a:rPr lang="en-US" err="1">
                <a:latin typeface="Tenorite"/>
              </a:rPr>
              <a:t>Ewch</a:t>
            </a:r>
            <a:r>
              <a:rPr lang="en-US">
                <a:latin typeface="Tenorite"/>
              </a:rPr>
              <a:t> </a:t>
            </a:r>
            <a:r>
              <a:rPr lang="en-US" err="1">
                <a:latin typeface="Tenorite"/>
              </a:rPr>
              <a:t>i</a:t>
            </a:r>
            <a:r>
              <a:rPr lang="en-US">
                <a:latin typeface="Tenorite"/>
              </a:rPr>
              <a:t> </a:t>
            </a:r>
            <a:r>
              <a:rPr lang="en-US" err="1">
                <a:latin typeface="Tenorite"/>
              </a:rPr>
              <a:t>Adnodd</a:t>
            </a:r>
            <a:r>
              <a:rPr lang="en-US">
                <a:latin typeface="Tenorite"/>
              </a:rPr>
              <a:t> </a:t>
            </a:r>
            <a:r>
              <a:rPr lang="en-US" err="1">
                <a:latin typeface="Tenorite"/>
              </a:rPr>
              <a:t>Dysgu</a:t>
            </a:r>
            <a:r>
              <a:rPr lang="en-US">
                <a:latin typeface="Tenorite"/>
              </a:rPr>
              <a:t> </a:t>
            </a:r>
            <a:r>
              <a:rPr lang="en-US" err="1">
                <a:latin typeface="Tenorite"/>
              </a:rPr>
              <a:t>gan</a:t>
            </a:r>
            <a:r>
              <a:rPr lang="en-US">
                <a:latin typeface="Tenorite"/>
              </a:rPr>
              <a:t> CBAC </a:t>
            </a:r>
            <a:r>
              <a:rPr lang="en-US" err="1">
                <a:latin typeface="Tenorite"/>
              </a:rPr>
              <a:t>ar</a:t>
            </a:r>
            <a:r>
              <a:rPr lang="en-US">
                <a:latin typeface="Tenorite"/>
              </a:rPr>
              <a:t> </a:t>
            </a:r>
            <a:r>
              <a:rPr lang="en-US" err="1">
                <a:latin typeface="Tenorite"/>
              </a:rPr>
              <a:t>wefan</a:t>
            </a:r>
            <a:r>
              <a:rPr lang="en-US">
                <a:latin typeface="Tenorite"/>
              </a:rPr>
              <a:t> </a:t>
            </a:r>
            <a:r>
              <a:rPr lang="en-US" err="1">
                <a:latin typeface="Tenorite"/>
              </a:rPr>
              <a:t>Dysgu</a:t>
            </a:r>
            <a:r>
              <a:rPr lang="en-US">
                <a:latin typeface="Tenorite"/>
              </a:rPr>
              <a:t> Iechyd Cymru </a:t>
            </a:r>
            <a:r>
              <a:rPr lang="en-US" err="1">
                <a:latin typeface="Tenorite"/>
              </a:rPr>
              <a:t>i</a:t>
            </a:r>
            <a:r>
              <a:rPr lang="en-US">
                <a:latin typeface="Tenorite"/>
              </a:rPr>
              <a:t> </a:t>
            </a:r>
            <a:r>
              <a:rPr lang="en-US" err="1">
                <a:latin typeface="Tenorite"/>
              </a:rPr>
              <a:t>ddysgu</a:t>
            </a:r>
            <a:r>
              <a:rPr lang="en-US">
                <a:latin typeface="Tenorite"/>
              </a:rPr>
              <a:t> </a:t>
            </a:r>
            <a:r>
              <a:rPr lang="en-US" err="1">
                <a:latin typeface="Tenorite"/>
              </a:rPr>
              <a:t>mwy</a:t>
            </a:r>
            <a:r>
              <a:rPr lang="en-US">
                <a:latin typeface="Tenorite"/>
              </a:rPr>
              <a:t>: </a:t>
            </a:r>
            <a:r>
              <a:rPr lang="en-GB">
                <a:latin typeface="Tenorite"/>
                <a:hlinkClick r:id="rId2"/>
              </a:rPr>
              <a:t>Egwyddorion gweithio mewn partneriaeth ag eraill a phwysigrwydd gwaith amlasiantaethol</a:t>
            </a:r>
            <a:endParaRPr lang="en-US">
              <a:latin typeface="Tenorite"/>
            </a:endParaRPr>
          </a:p>
        </p:txBody>
      </p:sp>
      <p:sp>
        <p:nvSpPr>
          <p:cNvPr id="3" name="Content Placeholder 2">
            <a:extLst>
              <a:ext uri="{FF2B5EF4-FFF2-40B4-BE49-F238E27FC236}">
                <a16:creationId xmlns:a16="http://schemas.microsoft.com/office/drawing/2014/main" id="{437A595E-DAF0-48D9-B525-959626007CCD}"/>
              </a:ext>
            </a:extLst>
          </p:cNvPr>
          <p:cNvSpPr>
            <a:spLocks noGrp="1"/>
          </p:cNvSpPr>
          <p:nvPr>
            <p:ph sz="half" idx="2"/>
          </p:nvPr>
        </p:nvSpPr>
        <p:spPr/>
        <p:txBody>
          <a:bodyPr vert="horz" lIns="91440" tIns="45720" rIns="91440" bIns="45720" rtlCol="0" anchor="t">
            <a:normAutofit fontScale="92500" lnSpcReduction="20000"/>
          </a:bodyPr>
          <a:lstStyle/>
          <a:p>
            <a:r>
              <a:rPr lang="en-GB">
                <a:latin typeface="Tenorite"/>
              </a:rPr>
              <a:t>Childcare workers need to be able to work with others as a team member for the setting to operate effectively. Working as a team supports work which requires different types of skills and expertise, e.g. a team of professionals such as a playgroup leader, health visitor, speech and language therapist and childcare workers working together to support a disabled child.</a:t>
            </a:r>
            <a:r>
              <a:rPr lang="en-US">
                <a:latin typeface="Tenorite"/>
              </a:rPr>
              <a:t> </a:t>
            </a:r>
            <a:endParaRPr lang="en-US"/>
          </a:p>
          <a:p>
            <a:r>
              <a:rPr lang="en-GB">
                <a:latin typeface="Tenorite"/>
              </a:rPr>
              <a:t> </a:t>
            </a:r>
            <a:r>
              <a:rPr lang="en-US">
                <a:latin typeface="Tenorite"/>
              </a:rPr>
              <a:t> </a:t>
            </a:r>
            <a:endParaRPr lang="en-US"/>
          </a:p>
          <a:p>
            <a:r>
              <a:rPr lang="en-GB">
                <a:latin typeface="Tenorite"/>
              </a:rPr>
              <a:t>Go to a Learning Resource by WJEC on the Health and Care Learning Wales website to learn more:</a:t>
            </a:r>
            <a:r>
              <a:rPr lang="en-US">
                <a:latin typeface="Tenorite"/>
              </a:rPr>
              <a:t> </a:t>
            </a:r>
            <a:r>
              <a:rPr lang="en-GB">
                <a:latin typeface="Tenorite"/>
                <a:hlinkClick r:id="rId2"/>
              </a:rPr>
              <a:t>The principles of working in partnership with others and importance of multi-agency working</a:t>
            </a:r>
            <a:endParaRPr lang="en-US">
              <a:latin typeface="Tenorite"/>
            </a:endParaRPr>
          </a:p>
        </p:txBody>
      </p:sp>
    </p:spTree>
    <p:extLst>
      <p:ext uri="{BB962C8B-B14F-4D97-AF65-F5344CB8AC3E}">
        <p14:creationId xmlns:p14="http://schemas.microsoft.com/office/powerpoint/2010/main" val="3340383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2B45E-208C-4CCA-AC03-3001E9F0A6ED}"/>
              </a:ext>
            </a:extLst>
          </p:cNvPr>
          <p:cNvSpPr>
            <a:spLocks noGrp="1"/>
          </p:cNvSpPr>
          <p:nvPr>
            <p:ph type="title"/>
          </p:nvPr>
        </p:nvSpPr>
        <p:spPr>
          <a:xfrm>
            <a:off x="213217" y="73668"/>
            <a:ext cx="5643805" cy="1101366"/>
          </a:xfrm>
        </p:spPr>
        <p:txBody>
          <a:bodyPr>
            <a:normAutofit fontScale="90000"/>
          </a:bodyPr>
          <a:lstStyle/>
          <a:p>
            <a:r>
              <a:rPr lang="en-GB" sz="2000" b="0">
                <a:latin typeface="Tenorite"/>
              </a:rPr>
              <a:t>Dyma </a:t>
            </a:r>
            <a:r>
              <a:rPr lang="en-GB" sz="2000" b="0" err="1">
                <a:latin typeface="Tenorite"/>
              </a:rPr>
              <a:t>ffilm</a:t>
            </a:r>
            <a:r>
              <a:rPr lang="en-GB" sz="2000" b="0">
                <a:latin typeface="Tenorite"/>
              </a:rPr>
              <a:t> fer a </a:t>
            </a:r>
            <a:r>
              <a:rPr lang="en-GB" sz="2000" b="0" err="1">
                <a:latin typeface="Tenorite"/>
              </a:rPr>
              <a:t>grëwyd</a:t>
            </a:r>
            <a:r>
              <a:rPr lang="en-GB" sz="2000" b="0">
                <a:latin typeface="Tenorite"/>
              </a:rPr>
              <a:t> </a:t>
            </a:r>
            <a:r>
              <a:rPr lang="en-GB" sz="2000" b="0" err="1">
                <a:latin typeface="Tenorite"/>
              </a:rPr>
              <a:t>gan</a:t>
            </a:r>
            <a:r>
              <a:rPr lang="en-GB" sz="2000" b="0">
                <a:latin typeface="Tenorite"/>
              </a:rPr>
              <a:t> </a:t>
            </a:r>
            <a:r>
              <a:rPr lang="en-GB" sz="2000" b="0" err="1">
                <a:latin typeface="Tenorite"/>
              </a:rPr>
              <a:t>gyngor</a:t>
            </a:r>
            <a:r>
              <a:rPr lang="en-GB" sz="2000" b="0">
                <a:latin typeface="Tenorite"/>
              </a:rPr>
              <a:t> sir </a:t>
            </a:r>
            <a:r>
              <a:rPr lang="en-GB" sz="2000" b="0" err="1">
                <a:latin typeface="Tenorite"/>
              </a:rPr>
              <a:t>Caerffili</a:t>
            </a:r>
            <a:r>
              <a:rPr lang="en-GB" sz="2000" b="0">
                <a:latin typeface="Tenorite"/>
              </a:rPr>
              <a:t> </a:t>
            </a:r>
            <a:r>
              <a:rPr lang="en-GB" sz="2000" b="0" err="1">
                <a:latin typeface="Tenorite"/>
              </a:rPr>
              <a:t>sy'n</a:t>
            </a:r>
            <a:r>
              <a:rPr lang="en-GB" sz="2000" b="0">
                <a:latin typeface="Tenorite"/>
              </a:rPr>
              <a:t> </a:t>
            </a:r>
            <a:r>
              <a:rPr lang="en-GB" sz="2000" b="0" err="1">
                <a:latin typeface="Tenorite"/>
              </a:rPr>
              <a:t>adrodd</a:t>
            </a:r>
            <a:r>
              <a:rPr lang="en-GB" sz="2000" b="0">
                <a:latin typeface="Tenorite"/>
              </a:rPr>
              <a:t> </a:t>
            </a:r>
            <a:r>
              <a:rPr lang="en-GB" sz="2000" b="0" err="1">
                <a:latin typeface="Tenorite"/>
              </a:rPr>
              <a:t>hanes</a:t>
            </a:r>
            <a:r>
              <a:rPr lang="en-GB" sz="2000" b="0">
                <a:latin typeface="Tenorite"/>
              </a:rPr>
              <a:t> Justin </a:t>
            </a:r>
            <a:r>
              <a:rPr lang="en-GB" sz="2000" b="0" err="1">
                <a:latin typeface="Tenorite"/>
              </a:rPr>
              <a:t>a'i</a:t>
            </a:r>
            <a:r>
              <a:rPr lang="en-GB" sz="2000" b="0">
                <a:latin typeface="Tenorite"/>
              </a:rPr>
              <a:t> </a:t>
            </a:r>
            <a:r>
              <a:rPr lang="en-GB" sz="2000" b="0" err="1">
                <a:latin typeface="Tenorite"/>
              </a:rPr>
              <a:t>deulu</a:t>
            </a:r>
            <a:r>
              <a:rPr lang="en-GB" sz="2000" b="0">
                <a:latin typeface="Tenorite"/>
              </a:rPr>
              <a:t> a </a:t>
            </a:r>
            <a:r>
              <a:rPr lang="en-GB" sz="2000" b="0" err="1">
                <a:latin typeface="Tenorite"/>
              </a:rPr>
              <a:t>sut</a:t>
            </a:r>
            <a:r>
              <a:rPr lang="en-GB" sz="2000" b="0">
                <a:latin typeface="Tenorite"/>
              </a:rPr>
              <a:t> y </a:t>
            </a:r>
            <a:r>
              <a:rPr lang="en-GB" sz="2000" b="0" err="1">
                <a:latin typeface="Tenorite"/>
              </a:rPr>
              <a:t>gwnaethon</a:t>
            </a:r>
            <a:r>
              <a:rPr lang="en-GB" sz="2000" b="0">
                <a:latin typeface="Tenorite"/>
              </a:rPr>
              <a:t> </a:t>
            </a:r>
            <a:r>
              <a:rPr lang="en-GB" sz="2000" b="0" err="1">
                <a:latin typeface="Tenorite"/>
              </a:rPr>
              <a:t>nhw</a:t>
            </a:r>
            <a:r>
              <a:rPr lang="en-GB" sz="2000" b="0">
                <a:latin typeface="Tenorite"/>
              </a:rPr>
              <a:t>, </a:t>
            </a:r>
            <a:r>
              <a:rPr lang="en-GB" sz="2000" b="0" err="1">
                <a:latin typeface="Tenorite"/>
              </a:rPr>
              <a:t>drwy</a:t>
            </a:r>
            <a:r>
              <a:rPr lang="en-GB" sz="2000" b="0">
                <a:latin typeface="Tenorite"/>
              </a:rPr>
              <a:t> </a:t>
            </a:r>
            <a:r>
              <a:rPr lang="en-GB" sz="2000" b="0" err="1">
                <a:latin typeface="Tenorite"/>
              </a:rPr>
              <a:t>weithio</a:t>
            </a:r>
            <a:r>
              <a:rPr lang="en-GB" sz="2000" b="0">
                <a:latin typeface="Tenorite"/>
              </a:rPr>
              <a:t> </a:t>
            </a:r>
            <a:r>
              <a:rPr lang="en-GB" sz="2000" b="0" err="1">
                <a:latin typeface="Tenorite"/>
              </a:rPr>
              <a:t>gyda'r</a:t>
            </a:r>
            <a:r>
              <a:rPr lang="en-GB" sz="2000" b="0">
                <a:latin typeface="Tenorite"/>
              </a:rPr>
              <a:t> </a:t>
            </a:r>
            <a:r>
              <a:rPr lang="en-GB" sz="2000" b="0" err="1">
                <a:latin typeface="Tenorite"/>
              </a:rPr>
              <a:t>tîm</a:t>
            </a:r>
            <a:r>
              <a:rPr lang="en-GB" sz="2000" b="0">
                <a:latin typeface="Tenorite"/>
              </a:rPr>
              <a:t> o </a:t>
            </a:r>
            <a:r>
              <a:rPr lang="en-GB" sz="2000" b="0" err="1">
                <a:latin typeface="Tenorite"/>
              </a:rPr>
              <a:t>amgylch</a:t>
            </a:r>
            <a:r>
              <a:rPr lang="en-GB" sz="2000" b="0">
                <a:latin typeface="Tenorite"/>
              </a:rPr>
              <a:t> y </a:t>
            </a:r>
            <a:r>
              <a:rPr lang="en-GB" sz="2000" b="0" err="1">
                <a:latin typeface="Tenorite"/>
              </a:rPr>
              <a:t>teulu</a:t>
            </a:r>
            <a:r>
              <a:rPr lang="en-GB" sz="2000" b="0">
                <a:latin typeface="Tenorite"/>
              </a:rPr>
              <a:t>, </a:t>
            </a:r>
            <a:r>
              <a:rPr lang="en-GB" sz="2000" b="0" err="1">
                <a:latin typeface="Tenorite"/>
              </a:rPr>
              <a:t>wneud</a:t>
            </a:r>
            <a:r>
              <a:rPr lang="en-GB" sz="2000" b="0">
                <a:latin typeface="Tenorite"/>
              </a:rPr>
              <a:t> </a:t>
            </a:r>
            <a:r>
              <a:rPr lang="en-GB" sz="2000" b="0" err="1">
                <a:latin typeface="Tenorite"/>
              </a:rPr>
              <a:t>newidiadau</a:t>
            </a:r>
            <a:r>
              <a:rPr lang="en-GB" sz="2000" b="0">
                <a:latin typeface="Tenorite"/>
              </a:rPr>
              <a:t> </a:t>
            </a:r>
            <a:r>
              <a:rPr lang="en-GB" sz="2000" b="0" err="1">
                <a:latin typeface="Tenorite"/>
              </a:rPr>
              <a:t>cadarnhaol</a:t>
            </a:r>
            <a:r>
              <a:rPr lang="en-GB" sz="2000" b="0">
                <a:latin typeface="Tenorite"/>
              </a:rPr>
              <a:t> </a:t>
            </a:r>
            <a:r>
              <a:rPr lang="en-GB" sz="2000" b="0" err="1">
                <a:latin typeface="Tenorite"/>
              </a:rPr>
              <a:t>i'w</a:t>
            </a:r>
            <a:r>
              <a:rPr lang="en-GB" sz="2000" b="0">
                <a:latin typeface="Tenorite"/>
              </a:rPr>
              <a:t> </a:t>
            </a:r>
            <a:r>
              <a:rPr lang="en-GB" sz="2000" b="0" err="1">
                <a:latin typeface="Tenorite"/>
              </a:rPr>
              <a:t>bywydau</a:t>
            </a:r>
            <a:r>
              <a:rPr lang="en-GB" sz="2000" b="0">
                <a:latin typeface="Tenorite"/>
              </a:rPr>
              <a:t>.</a:t>
            </a:r>
            <a:r>
              <a:rPr lang="en-US" sz="2000" b="0">
                <a:latin typeface="Tenorite"/>
              </a:rPr>
              <a:t> </a:t>
            </a:r>
            <a:endParaRPr lang="en-US" sz="2000"/>
          </a:p>
        </p:txBody>
      </p:sp>
      <p:pic>
        <p:nvPicPr>
          <p:cNvPr id="5" name="Picture 5">
            <a:hlinkClick r:id="" action="ppaction://media"/>
            <a:extLst>
              <a:ext uri="{FF2B5EF4-FFF2-40B4-BE49-F238E27FC236}">
                <a16:creationId xmlns:a16="http://schemas.microsoft.com/office/drawing/2014/main" id="{C79D4130-E71A-477E-819D-FD220150A93F}"/>
              </a:ext>
            </a:extLst>
          </p:cNvPr>
          <p:cNvPicPr>
            <a:picLocks noGrp="1" noRot="1" noChangeAspect="1"/>
          </p:cNvPicPr>
          <p:nvPr>
            <p:ph sz="half" idx="1"/>
            <a:videoFile r:link="rId1"/>
          </p:nvPr>
        </p:nvPicPr>
        <p:blipFill>
          <a:blip r:embed="rId3"/>
          <a:stretch>
            <a:fillRect/>
          </a:stretch>
        </p:blipFill>
        <p:spPr>
          <a:xfrm>
            <a:off x="3038819" y="2113058"/>
            <a:ext cx="6114361" cy="4337891"/>
          </a:xfrm>
        </p:spPr>
      </p:pic>
      <p:sp>
        <p:nvSpPr>
          <p:cNvPr id="4" name="Text Placeholder 3">
            <a:extLst>
              <a:ext uri="{FF2B5EF4-FFF2-40B4-BE49-F238E27FC236}">
                <a16:creationId xmlns:a16="http://schemas.microsoft.com/office/drawing/2014/main" id="{A8B4A78A-101B-4144-9A97-CFAD43588550}"/>
              </a:ext>
            </a:extLst>
          </p:cNvPr>
          <p:cNvSpPr>
            <a:spLocks noGrp="1"/>
          </p:cNvSpPr>
          <p:nvPr>
            <p:ph type="body" sz="quarter" idx="10"/>
          </p:nvPr>
        </p:nvSpPr>
        <p:spPr/>
        <p:txBody>
          <a:bodyPr vert="horz" lIns="91440" tIns="45720" rIns="91440" bIns="45720" rtlCol="0" anchor="t">
            <a:normAutofit fontScale="47500" lnSpcReduction="20000"/>
          </a:bodyPr>
          <a:lstStyle/>
          <a:p>
            <a:r>
              <a:rPr lang="en-GB" b="0">
                <a:latin typeface="Tenorite"/>
              </a:rPr>
              <a:t>Here is a short film created by Caerphilly county council which tells the story of Justin and his family and how, through working with the team around the family, they made positive changes to their lives.</a:t>
            </a:r>
            <a:r>
              <a:rPr lang="en-US" b="0">
                <a:latin typeface="Tenorite"/>
              </a:rPr>
              <a:t> </a:t>
            </a:r>
            <a:endParaRPr lang="en-US"/>
          </a:p>
        </p:txBody>
      </p:sp>
      <p:sp>
        <p:nvSpPr>
          <p:cNvPr id="6" name="TextBox 5">
            <a:extLst>
              <a:ext uri="{FF2B5EF4-FFF2-40B4-BE49-F238E27FC236}">
                <a16:creationId xmlns:a16="http://schemas.microsoft.com/office/drawing/2014/main" id="{0065391C-6A3A-4F4A-96F4-8073F523AEE4}"/>
              </a:ext>
            </a:extLst>
          </p:cNvPr>
          <p:cNvSpPr txBox="1"/>
          <p:nvPr/>
        </p:nvSpPr>
        <p:spPr>
          <a:xfrm>
            <a:off x="216665" y="1171460"/>
            <a:ext cx="585546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err="1">
                <a:solidFill>
                  <a:schemeClr val="bg2">
                    <a:lumMod val="25000"/>
                  </a:schemeClr>
                </a:solidFill>
                <a:latin typeface="Tenorite"/>
                <a:ea typeface="+mj-ea"/>
                <a:cs typeface="+mj-cs"/>
              </a:rPr>
              <a:t>Meddyliwch</a:t>
            </a:r>
            <a:r>
              <a:rPr lang="en-GB" sz="1600">
                <a:solidFill>
                  <a:schemeClr val="bg2">
                    <a:lumMod val="25000"/>
                  </a:schemeClr>
                </a:solidFill>
                <a:latin typeface="Tenorite"/>
                <a:ea typeface="+mj-ea"/>
                <a:cs typeface="+mj-cs"/>
              </a:rPr>
              <a:t> am </a:t>
            </a:r>
            <a:r>
              <a:rPr lang="en-GB" sz="1600" err="1">
                <a:solidFill>
                  <a:schemeClr val="bg2">
                    <a:lumMod val="25000"/>
                  </a:schemeClr>
                </a:solidFill>
                <a:latin typeface="Tenorite"/>
                <a:ea typeface="+mj-ea"/>
                <a:cs typeface="+mj-cs"/>
              </a:rPr>
              <a:t>yr</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effaith</a:t>
            </a:r>
            <a:r>
              <a:rPr lang="en-GB" sz="1600">
                <a:solidFill>
                  <a:schemeClr val="bg2">
                    <a:lumMod val="25000"/>
                  </a:schemeClr>
                </a:solidFill>
                <a:latin typeface="Tenorite"/>
                <a:ea typeface="+mj-ea"/>
                <a:cs typeface="+mj-cs"/>
              </a:rPr>
              <a:t> gall </a:t>
            </a:r>
            <a:r>
              <a:rPr lang="en-GB" sz="1600" err="1">
                <a:solidFill>
                  <a:schemeClr val="bg2">
                    <a:lumMod val="25000"/>
                  </a:schemeClr>
                </a:solidFill>
                <a:latin typeface="Tenorite"/>
                <a:ea typeface="+mj-ea"/>
                <a:cs typeface="+mj-cs"/>
              </a:rPr>
              <a:t>gwaith</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tîm</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effeithiol</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ei</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gael</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ar</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blentyn</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unigol</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a’r</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teulu</a:t>
            </a:r>
            <a:r>
              <a:rPr lang="en-GB" sz="1600">
                <a:solidFill>
                  <a:schemeClr val="bg2">
                    <a:lumMod val="25000"/>
                  </a:schemeClr>
                </a:solidFill>
                <a:latin typeface="Tenorite"/>
                <a:ea typeface="+mj-ea"/>
                <a:cs typeface="+mj-cs"/>
              </a:rPr>
              <a:t>. </a:t>
            </a:r>
          </a:p>
          <a:p>
            <a:r>
              <a:rPr lang="en-GB" sz="1600" err="1">
                <a:solidFill>
                  <a:schemeClr val="bg2">
                    <a:lumMod val="25000"/>
                  </a:schemeClr>
                </a:solidFill>
                <a:latin typeface="Tenorite"/>
                <a:ea typeface="+mj-ea"/>
                <a:cs typeface="+mj-cs"/>
              </a:rPr>
              <a:t>Os</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oes</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cyfle</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trafodwch</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gyda'ch</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cyd-ddysgwyr</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Cofnodwch</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eich</a:t>
            </a:r>
            <a:r>
              <a:rPr lang="en-GB" sz="1600">
                <a:solidFill>
                  <a:schemeClr val="bg2">
                    <a:lumMod val="25000"/>
                  </a:schemeClr>
                </a:solidFill>
                <a:latin typeface="Tenorite"/>
                <a:ea typeface="+mj-ea"/>
                <a:cs typeface="+mj-cs"/>
              </a:rPr>
              <a:t> </a:t>
            </a:r>
            <a:r>
              <a:rPr lang="en-GB" sz="1600" err="1">
                <a:solidFill>
                  <a:schemeClr val="bg2">
                    <a:lumMod val="25000"/>
                  </a:schemeClr>
                </a:solidFill>
                <a:latin typeface="Tenorite"/>
                <a:ea typeface="+mj-ea"/>
                <a:cs typeface="+mj-cs"/>
              </a:rPr>
              <a:t>canfyddiadau</a:t>
            </a:r>
            <a:r>
              <a:rPr lang="en-GB" sz="1600">
                <a:solidFill>
                  <a:schemeClr val="bg2">
                    <a:lumMod val="25000"/>
                  </a:schemeClr>
                </a:solidFill>
                <a:latin typeface="Tenorite"/>
                <a:ea typeface="+mj-ea"/>
                <a:cs typeface="+mj-cs"/>
              </a:rPr>
              <a:t>.</a:t>
            </a:r>
            <a:r>
              <a:rPr lang="en-US" sz="1600">
                <a:solidFill>
                  <a:schemeClr val="bg2">
                    <a:lumMod val="25000"/>
                  </a:schemeClr>
                </a:solidFill>
                <a:latin typeface="Tenorite"/>
                <a:ea typeface="+mj-ea"/>
                <a:cs typeface="+mj-cs"/>
              </a:rPr>
              <a:t>​</a:t>
            </a:r>
            <a:endParaRPr lang="en-GB" sz="1600">
              <a:solidFill>
                <a:schemeClr val="bg2">
                  <a:lumMod val="25000"/>
                </a:schemeClr>
              </a:solidFill>
              <a:latin typeface="Tenorite"/>
              <a:ea typeface="+mj-ea"/>
              <a:cs typeface="+mj-cs"/>
            </a:endParaRPr>
          </a:p>
        </p:txBody>
      </p:sp>
      <p:sp>
        <p:nvSpPr>
          <p:cNvPr id="7" name="TextBox 6">
            <a:extLst>
              <a:ext uri="{FF2B5EF4-FFF2-40B4-BE49-F238E27FC236}">
                <a16:creationId xmlns:a16="http://schemas.microsoft.com/office/drawing/2014/main" id="{E0DA5B19-AA10-48DC-BB83-BD6BE0202024}"/>
              </a:ext>
            </a:extLst>
          </p:cNvPr>
          <p:cNvSpPr txBox="1"/>
          <p:nvPr/>
        </p:nvSpPr>
        <p:spPr>
          <a:xfrm>
            <a:off x="6266761" y="997027"/>
            <a:ext cx="546069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spc="15">
                <a:solidFill>
                  <a:schemeClr val="accent1">
                    <a:lumMod val="75000"/>
                  </a:schemeClr>
                </a:solidFill>
                <a:latin typeface="Roboto"/>
              </a:rPr>
              <a:t>Think about the impact effective teamwork can have on an individual child and the family. </a:t>
            </a:r>
            <a:endParaRPr lang="en-GB" sz="1600" spc="15">
              <a:solidFill>
                <a:schemeClr val="accent1">
                  <a:lumMod val="75000"/>
                </a:schemeClr>
              </a:solidFill>
              <a:latin typeface="Roboto"/>
              <a:ea typeface="Roboto"/>
            </a:endParaRPr>
          </a:p>
          <a:p>
            <a:r>
              <a:rPr lang="en-GB" sz="1600" spc="15">
                <a:solidFill>
                  <a:schemeClr val="accent1">
                    <a:lumMod val="75000"/>
                  </a:schemeClr>
                </a:solidFill>
                <a:latin typeface="Roboto"/>
              </a:rPr>
              <a:t>If there is an opportunity, discuss with your fellow learners. Record your findings.</a:t>
            </a:r>
            <a:endParaRPr lang="en-GB" sz="1600" spc="15">
              <a:solidFill>
                <a:schemeClr val="accent1">
                  <a:lumMod val="75000"/>
                </a:schemeClr>
              </a:solidFill>
              <a:latin typeface="Roboto"/>
              <a:ea typeface="Roboto"/>
            </a:endParaRPr>
          </a:p>
        </p:txBody>
      </p:sp>
    </p:spTree>
    <p:extLst>
      <p:ext uri="{BB962C8B-B14F-4D97-AF65-F5344CB8AC3E}">
        <p14:creationId xmlns:p14="http://schemas.microsoft.com/office/powerpoint/2010/main" val="1753799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4F4B62-11AA-4F5A-A59C-2D7FFEC7EF97}"/>
              </a:ext>
            </a:extLst>
          </p:cNvPr>
          <p:cNvSpPr>
            <a:spLocks noGrp="1"/>
          </p:cNvSpPr>
          <p:nvPr>
            <p:ph sz="half" idx="1"/>
          </p:nvPr>
        </p:nvSpPr>
        <p:spPr/>
        <p:txBody>
          <a:bodyPr vert="horz" lIns="91440" tIns="45720" rIns="91440" bIns="45720" rtlCol="0" anchor="t">
            <a:normAutofit/>
          </a:bodyPr>
          <a:lstStyle/>
          <a:p>
            <a:r>
              <a:rPr lang="en-US" b="1" u="sng" dirty="0" err="1">
                <a:latin typeface="Tenorite"/>
              </a:rPr>
              <a:t>Tasg</a:t>
            </a:r>
            <a:r>
              <a:rPr lang="en-US" b="1" u="sng" dirty="0">
                <a:latin typeface="Tenorite"/>
              </a:rPr>
              <a:t> </a:t>
            </a:r>
            <a:r>
              <a:rPr lang="en-US" b="1" u="sng" dirty="0" err="1">
                <a:latin typeface="Tenorite"/>
              </a:rPr>
              <a:t>ar</a:t>
            </a:r>
            <a:r>
              <a:rPr lang="en-US" b="1" u="sng" dirty="0">
                <a:latin typeface="Tenorite"/>
              </a:rPr>
              <a:t> </a:t>
            </a:r>
            <a:r>
              <a:rPr lang="en-US" b="1" u="sng" dirty="0" err="1">
                <a:latin typeface="Tenorite"/>
              </a:rPr>
              <a:t>gyfer</a:t>
            </a:r>
            <a:r>
              <a:rPr lang="en-US" b="1" u="sng" dirty="0">
                <a:latin typeface="Tenorite"/>
              </a:rPr>
              <a:t> </a:t>
            </a:r>
            <a:r>
              <a:rPr lang="en-US" b="1" u="sng" dirty="0" err="1">
                <a:latin typeface="Tenorite"/>
              </a:rPr>
              <a:t>meini</a:t>
            </a:r>
            <a:r>
              <a:rPr lang="en-US" b="1" u="sng" dirty="0">
                <a:latin typeface="Tenorite"/>
              </a:rPr>
              <a:t> </a:t>
            </a:r>
            <a:r>
              <a:rPr lang="en-US" b="1" u="sng" dirty="0" err="1">
                <a:latin typeface="Tenorite"/>
              </a:rPr>
              <a:t>prawf</a:t>
            </a:r>
            <a:r>
              <a:rPr lang="en-US" b="1" u="sng" dirty="0">
                <a:latin typeface="Tenorite"/>
              </a:rPr>
              <a:t> 3.3</a:t>
            </a:r>
          </a:p>
          <a:p>
            <a:r>
              <a:rPr lang="en-GB" sz="4000" baseline="30000" dirty="0" err="1">
                <a:latin typeface="Tenorite"/>
              </a:rPr>
              <a:t>Esboniwch</a:t>
            </a:r>
            <a:r>
              <a:rPr lang="en-GB" sz="4000" baseline="30000" dirty="0">
                <a:latin typeface="Tenorite"/>
              </a:rPr>
              <a:t> </a:t>
            </a:r>
            <a:r>
              <a:rPr lang="en-GB" sz="4000" baseline="30000" dirty="0" err="1">
                <a:latin typeface="Tenorite"/>
              </a:rPr>
              <a:t>ffyrdd</a:t>
            </a:r>
            <a:r>
              <a:rPr lang="en-GB" sz="4000" baseline="30000" dirty="0">
                <a:latin typeface="Tenorite"/>
              </a:rPr>
              <a:t> </a:t>
            </a:r>
            <a:r>
              <a:rPr lang="en-GB" sz="4000" baseline="30000" dirty="0" err="1">
                <a:latin typeface="Tenorite"/>
              </a:rPr>
              <a:t>mae</a:t>
            </a:r>
            <a:r>
              <a:rPr lang="en-GB" sz="4000" baseline="30000" dirty="0">
                <a:latin typeface="Tenorite"/>
              </a:rPr>
              <a:t> </a:t>
            </a:r>
            <a:r>
              <a:rPr lang="en-GB" sz="4000" baseline="30000" dirty="0" err="1">
                <a:latin typeface="Tenorite"/>
              </a:rPr>
              <a:t>gwaith</a:t>
            </a:r>
            <a:r>
              <a:rPr lang="en-GB" sz="4000" baseline="30000" dirty="0">
                <a:latin typeface="Tenorite"/>
              </a:rPr>
              <a:t> </a:t>
            </a:r>
            <a:r>
              <a:rPr lang="en-GB" sz="4000" baseline="30000" dirty="0" err="1">
                <a:latin typeface="Tenorite"/>
              </a:rPr>
              <a:t>tîm</a:t>
            </a:r>
            <a:r>
              <a:rPr lang="en-GB" sz="4000" baseline="30000" dirty="0">
                <a:latin typeface="Tenorite"/>
              </a:rPr>
              <a:t> </a:t>
            </a:r>
            <a:r>
              <a:rPr lang="en-GB" sz="4000" baseline="30000" dirty="0" err="1">
                <a:latin typeface="Tenorite"/>
              </a:rPr>
              <a:t>effeithiol</a:t>
            </a:r>
            <a:r>
              <a:rPr lang="en-GB" sz="4000" baseline="30000" dirty="0">
                <a:latin typeface="Tenorite"/>
              </a:rPr>
              <a:t> </a:t>
            </a:r>
            <a:r>
              <a:rPr lang="en-GB" sz="4000" baseline="30000" dirty="0" err="1">
                <a:latin typeface="Tenorite"/>
              </a:rPr>
              <a:t>yn</a:t>
            </a:r>
            <a:r>
              <a:rPr lang="en-GB" sz="4000" baseline="30000" dirty="0">
                <a:latin typeface="Tenorite"/>
              </a:rPr>
              <a:t> </a:t>
            </a:r>
            <a:r>
              <a:rPr lang="en-GB" sz="4000" baseline="30000" dirty="0" err="1">
                <a:latin typeface="Tenorite"/>
              </a:rPr>
              <a:t>cyfrannu</a:t>
            </a:r>
            <a:r>
              <a:rPr lang="en-GB" sz="4000" baseline="30000" dirty="0">
                <a:latin typeface="Tenorite"/>
              </a:rPr>
              <a:t> (contributes) at les (well-being) plant, </a:t>
            </a:r>
            <a:r>
              <a:rPr lang="en-GB" sz="4000" baseline="30000" dirty="0" err="1">
                <a:latin typeface="Tenorite"/>
              </a:rPr>
              <a:t>eu</a:t>
            </a:r>
            <a:r>
              <a:rPr lang="en-GB" sz="4000" baseline="30000" dirty="0">
                <a:latin typeface="Tenorite"/>
              </a:rPr>
              <a:t> </a:t>
            </a:r>
            <a:r>
              <a:rPr lang="en-GB" sz="4000" baseline="30000" dirty="0" err="1">
                <a:latin typeface="Tenorite"/>
              </a:rPr>
              <a:t>teuluoedd</a:t>
            </a:r>
            <a:r>
              <a:rPr lang="en-GB" sz="4000" baseline="30000" dirty="0">
                <a:latin typeface="Tenorite"/>
              </a:rPr>
              <a:t>/</a:t>
            </a:r>
            <a:r>
              <a:rPr lang="en-GB" sz="4000" baseline="30000" dirty="0" err="1">
                <a:latin typeface="Tenorite"/>
              </a:rPr>
              <a:t>gofalwyr</a:t>
            </a:r>
            <a:r>
              <a:rPr lang="en-GB" sz="4000" baseline="30000" dirty="0">
                <a:latin typeface="Tenorite"/>
              </a:rPr>
              <a:t>. </a:t>
            </a:r>
            <a:r>
              <a:rPr lang="en-GB" baseline="30000" dirty="0">
                <a:latin typeface="Tenorite"/>
              </a:rPr>
              <a:t> </a:t>
            </a:r>
            <a:endParaRPr lang="en-US" dirty="0">
              <a:latin typeface="Tenorite"/>
            </a:endParaRPr>
          </a:p>
        </p:txBody>
      </p:sp>
      <p:sp>
        <p:nvSpPr>
          <p:cNvPr id="3" name="Content Placeholder 2">
            <a:extLst>
              <a:ext uri="{FF2B5EF4-FFF2-40B4-BE49-F238E27FC236}">
                <a16:creationId xmlns:a16="http://schemas.microsoft.com/office/drawing/2014/main" id="{A8E547E5-1FB2-4927-9BA0-6425860325D7}"/>
              </a:ext>
            </a:extLst>
          </p:cNvPr>
          <p:cNvSpPr>
            <a:spLocks noGrp="1"/>
          </p:cNvSpPr>
          <p:nvPr>
            <p:ph sz="half" idx="2"/>
          </p:nvPr>
        </p:nvSpPr>
        <p:spPr/>
        <p:txBody>
          <a:bodyPr vert="horz" lIns="91440" tIns="45720" rIns="91440" bIns="45720" rtlCol="0" anchor="t">
            <a:normAutofit/>
          </a:bodyPr>
          <a:lstStyle/>
          <a:p>
            <a:r>
              <a:rPr lang="en-GB" b="1" u="sng" dirty="0">
                <a:latin typeface="Tenorite"/>
              </a:rPr>
              <a:t>Task for assessment criteria 3.3</a:t>
            </a:r>
          </a:p>
          <a:p>
            <a:r>
              <a:rPr lang="en-GB" dirty="0">
                <a:latin typeface="Tenorite"/>
              </a:rPr>
              <a:t>Explain ways in which effective teamwork contributes to the well-being of children, their families/carers.</a:t>
            </a:r>
            <a:r>
              <a:rPr lang="en-US" dirty="0">
                <a:latin typeface="Tenorite"/>
              </a:rPr>
              <a:t> </a:t>
            </a:r>
            <a:endParaRPr lang="en-US"/>
          </a:p>
        </p:txBody>
      </p:sp>
    </p:spTree>
    <p:extLst>
      <p:ext uri="{BB962C8B-B14F-4D97-AF65-F5344CB8AC3E}">
        <p14:creationId xmlns:p14="http://schemas.microsoft.com/office/powerpoint/2010/main" val="1519842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ACA9A2-17E3-4C33-940D-FB1B11469520}"/>
              </a:ext>
            </a:extLst>
          </p:cNvPr>
          <p:cNvSpPr>
            <a:spLocks noGrp="1"/>
          </p:cNvSpPr>
          <p:nvPr>
            <p:ph sz="half" idx="1"/>
          </p:nvPr>
        </p:nvSpPr>
        <p:spPr>
          <a:xfrm>
            <a:off x="380498" y="1591697"/>
            <a:ext cx="5335001" cy="4860101"/>
          </a:xfrm>
        </p:spPr>
        <p:txBody>
          <a:bodyPr vert="horz" lIns="91440" tIns="45720" rIns="91440" bIns="45720" rtlCol="0" anchor="t">
            <a:normAutofit/>
          </a:bodyPr>
          <a:lstStyle/>
          <a:p>
            <a:pPr>
              <a:lnSpc>
                <a:spcPct val="107000"/>
              </a:lnSpc>
              <a:spcAft>
                <a:spcPts val="800"/>
              </a:spcAft>
            </a:pPr>
            <a:r>
              <a:rPr lang="en-GB" b="1" dirty="0"/>
              <a:t>3.1</a:t>
            </a:r>
            <a:r>
              <a:rPr lang="en-GB" dirty="0"/>
              <a:t>  </a:t>
            </a:r>
            <a:r>
              <a:rPr lang="en-GB" dirty="0" err="1"/>
              <a:t>Mathau</a:t>
            </a:r>
            <a:r>
              <a:rPr lang="en-GB" dirty="0"/>
              <a:t> o </a:t>
            </a:r>
            <a:r>
              <a:rPr lang="en-GB" dirty="0" err="1"/>
              <a:t>weithio</a:t>
            </a:r>
            <a:r>
              <a:rPr lang="en-GB" dirty="0"/>
              <a:t> </a:t>
            </a:r>
            <a:r>
              <a:rPr lang="en-GB" dirty="0" err="1"/>
              <a:t>mewn</a:t>
            </a:r>
            <a:r>
              <a:rPr lang="en-GB" dirty="0"/>
              <a:t> </a:t>
            </a:r>
            <a:r>
              <a:rPr lang="en-GB" dirty="0" err="1"/>
              <a:t>tîm</a:t>
            </a:r>
            <a:r>
              <a:rPr lang="en-GB" dirty="0"/>
              <a:t> a </a:t>
            </a:r>
            <a:r>
              <a:rPr lang="en-GB" dirty="0" err="1"/>
              <a:t>strwythur</a:t>
            </a:r>
            <a:r>
              <a:rPr lang="en-GB" dirty="0"/>
              <a:t>. </a:t>
            </a:r>
          </a:p>
          <a:p>
            <a:pPr>
              <a:lnSpc>
                <a:spcPct val="107000"/>
              </a:lnSpc>
              <a:spcAft>
                <a:spcPts val="800"/>
              </a:spcAft>
            </a:pPr>
            <a:r>
              <a:rPr lang="en-GB" b="1" dirty="0">
                <a:latin typeface="Tenorite"/>
              </a:rPr>
              <a:t>3.2</a:t>
            </a:r>
            <a:r>
              <a:rPr lang="en-GB" dirty="0">
                <a:latin typeface="Tenorite"/>
              </a:rPr>
              <a:t>   </a:t>
            </a:r>
            <a:r>
              <a:rPr lang="en-GB" dirty="0" err="1">
                <a:latin typeface="Tenorite"/>
              </a:rPr>
              <a:t>Yr</a:t>
            </a:r>
            <a:r>
              <a:rPr lang="en-GB" dirty="0">
                <a:latin typeface="Tenorite"/>
              </a:rPr>
              <a:t> </a:t>
            </a:r>
            <a:r>
              <a:rPr lang="en-GB" dirty="0" err="1">
                <a:latin typeface="Tenorite"/>
              </a:rPr>
              <a:t>egwyddorion</a:t>
            </a:r>
            <a:r>
              <a:rPr lang="en-GB" dirty="0">
                <a:latin typeface="Tenorite"/>
              </a:rPr>
              <a:t> </a:t>
            </a:r>
            <a:r>
              <a:rPr lang="en-GB" dirty="0" err="1">
                <a:latin typeface="Tenorite"/>
              </a:rPr>
              <a:t>craidd</a:t>
            </a:r>
            <a:r>
              <a:rPr lang="en-GB" dirty="0">
                <a:latin typeface="Tenorite"/>
              </a:rPr>
              <a:t> </a:t>
            </a:r>
            <a:r>
              <a:rPr lang="en-GB" dirty="0" err="1">
                <a:latin typeface="Tenorite"/>
              </a:rPr>
              <a:t>sy'n</a:t>
            </a:r>
            <a:r>
              <a:rPr lang="en-GB" dirty="0">
                <a:latin typeface="Tenorite"/>
              </a:rPr>
              <a:t> sail </a:t>
            </a:r>
            <a:r>
              <a:rPr lang="en-GB" dirty="0" err="1">
                <a:latin typeface="Tenorite"/>
              </a:rPr>
              <a:t>i</a:t>
            </a:r>
            <a:r>
              <a:rPr lang="en-GB" dirty="0">
                <a:latin typeface="Tenorite"/>
              </a:rPr>
              <a:t> </a:t>
            </a:r>
            <a:r>
              <a:rPr lang="en-GB" dirty="0" err="1">
                <a:latin typeface="Tenorite"/>
              </a:rPr>
              <a:t>waith</a:t>
            </a:r>
            <a:r>
              <a:rPr lang="en-GB" dirty="0">
                <a:latin typeface="Tenorite"/>
              </a:rPr>
              <a:t> </a:t>
            </a:r>
            <a:r>
              <a:rPr lang="en-GB" dirty="0" err="1">
                <a:latin typeface="Tenorite"/>
              </a:rPr>
              <a:t>tîm</a:t>
            </a:r>
            <a:r>
              <a:rPr lang="en-GB" dirty="0">
                <a:latin typeface="Tenorite"/>
              </a:rPr>
              <a:t> </a:t>
            </a:r>
            <a:r>
              <a:rPr lang="en-GB" dirty="0" err="1">
                <a:latin typeface="Tenorite"/>
              </a:rPr>
              <a:t>effeithiol</a:t>
            </a:r>
            <a:r>
              <a:rPr lang="en-GB" dirty="0">
                <a:latin typeface="Tenorite"/>
              </a:rPr>
              <a:t> </a:t>
            </a:r>
            <a:r>
              <a:rPr lang="en-US" dirty="0">
                <a:latin typeface="Tenorite"/>
              </a:rPr>
              <a:t> </a:t>
            </a:r>
            <a:endParaRPr lang="en-GB">
              <a:latin typeface="Tenorite"/>
            </a:endParaRPr>
          </a:p>
          <a:p>
            <a:pPr>
              <a:lnSpc>
                <a:spcPct val="107000"/>
              </a:lnSpc>
              <a:spcAft>
                <a:spcPts val="800"/>
              </a:spcAft>
            </a:pPr>
            <a:r>
              <a:rPr lang="en-GB" b="1" dirty="0"/>
              <a:t>3.3</a:t>
            </a:r>
            <a:r>
              <a:rPr lang="en-GB" dirty="0"/>
              <a:t> Y </a:t>
            </a:r>
            <a:r>
              <a:rPr lang="en-GB" dirty="0" err="1"/>
              <a:t>ffordd</a:t>
            </a:r>
            <a:r>
              <a:rPr lang="en-GB" dirty="0"/>
              <a:t> </a:t>
            </a:r>
            <a:r>
              <a:rPr lang="en-GB" dirty="0" err="1"/>
              <a:t>mae</a:t>
            </a:r>
            <a:r>
              <a:rPr lang="en-GB" dirty="0"/>
              <a:t> </a:t>
            </a:r>
            <a:r>
              <a:rPr lang="en-GB" dirty="0" err="1"/>
              <a:t>gwaith</a:t>
            </a:r>
            <a:r>
              <a:rPr lang="en-GB" dirty="0"/>
              <a:t> </a:t>
            </a:r>
            <a:r>
              <a:rPr lang="en-GB" dirty="0" err="1"/>
              <a:t>tîm</a:t>
            </a:r>
            <a:r>
              <a:rPr lang="en-GB" dirty="0"/>
              <a:t> </a:t>
            </a:r>
            <a:r>
              <a:rPr lang="en-GB" dirty="0" err="1"/>
              <a:t>effeithiol</a:t>
            </a:r>
            <a:r>
              <a:rPr lang="en-GB" dirty="0"/>
              <a:t> </a:t>
            </a:r>
            <a:r>
              <a:rPr lang="en-GB" dirty="0" err="1"/>
              <a:t>yn</a:t>
            </a:r>
            <a:r>
              <a:rPr lang="en-GB" dirty="0"/>
              <a:t> </a:t>
            </a:r>
            <a:r>
              <a:rPr lang="en-GB" dirty="0" err="1"/>
              <a:t>cyfrannu</a:t>
            </a:r>
            <a:r>
              <a:rPr lang="en-GB" dirty="0"/>
              <a:t> at les plant </a:t>
            </a:r>
            <a:r>
              <a:rPr lang="en-GB" dirty="0" err="1"/>
              <a:t>a’u</a:t>
            </a:r>
            <a:r>
              <a:rPr lang="en-GB" dirty="0"/>
              <a:t> </a:t>
            </a:r>
            <a:r>
              <a:rPr lang="en-GB" dirty="0" err="1"/>
              <a:t>teuluoedd</a:t>
            </a:r>
            <a:r>
              <a:rPr lang="en-GB" dirty="0"/>
              <a:t>/</a:t>
            </a:r>
            <a:r>
              <a:rPr lang="en-GB" dirty="0" err="1"/>
              <a:t>gofalwyr</a:t>
            </a:r>
            <a:r>
              <a:rPr lang="en-GB" dirty="0"/>
              <a:t>.</a:t>
            </a:r>
            <a:r>
              <a:rPr lang="en-US" dirty="0"/>
              <a:t> </a:t>
            </a:r>
          </a:p>
        </p:txBody>
      </p:sp>
      <p:sp>
        <p:nvSpPr>
          <p:cNvPr id="3" name="Content Placeholder 2">
            <a:extLst>
              <a:ext uri="{FF2B5EF4-FFF2-40B4-BE49-F238E27FC236}">
                <a16:creationId xmlns:a16="http://schemas.microsoft.com/office/drawing/2014/main" id="{A129AB4E-4434-4166-80D4-60929ADDB43E}"/>
              </a:ext>
            </a:extLst>
          </p:cNvPr>
          <p:cNvSpPr>
            <a:spLocks noGrp="1"/>
          </p:cNvSpPr>
          <p:nvPr>
            <p:ph sz="half" idx="2"/>
          </p:nvPr>
        </p:nvSpPr>
        <p:spPr>
          <a:xfrm>
            <a:off x="6476501" y="1590396"/>
            <a:ext cx="5335000" cy="4860100"/>
          </a:xfrm>
        </p:spPr>
        <p:txBody>
          <a:bodyPr vert="horz" lIns="91440" tIns="45720" rIns="91440" bIns="45720" rtlCol="0" anchor="t">
            <a:normAutofit/>
          </a:bodyPr>
          <a:lstStyle/>
          <a:p>
            <a:pPr>
              <a:lnSpc>
                <a:spcPct val="107000"/>
              </a:lnSpc>
              <a:spcAft>
                <a:spcPts val="800"/>
              </a:spcAft>
            </a:pPr>
            <a:r>
              <a:rPr lang="en-GB" b="1" dirty="0">
                <a:latin typeface="Tenorite"/>
              </a:rPr>
              <a:t>3.1</a:t>
            </a:r>
            <a:r>
              <a:rPr lang="en-GB" dirty="0">
                <a:latin typeface="Tenorite"/>
              </a:rPr>
              <a:t> </a:t>
            </a:r>
            <a:r>
              <a:rPr lang="en" dirty="0">
                <a:latin typeface="Tenorite"/>
              </a:rPr>
              <a:t>Types of team working and structure.</a:t>
            </a:r>
            <a:r>
              <a:rPr lang="en-GB" dirty="0">
                <a:latin typeface="Tenorite"/>
              </a:rPr>
              <a:t> </a:t>
            </a:r>
            <a:endParaRPr lang="en-US">
              <a:latin typeface="Tenorite"/>
            </a:endParaRPr>
          </a:p>
          <a:p>
            <a:pPr>
              <a:lnSpc>
                <a:spcPct val="107000"/>
              </a:lnSpc>
              <a:spcAft>
                <a:spcPts val="800"/>
              </a:spcAft>
            </a:pPr>
            <a:r>
              <a:rPr lang="en-GB" b="1" dirty="0">
                <a:latin typeface="Tenorite"/>
              </a:rPr>
              <a:t>3.2</a:t>
            </a:r>
            <a:r>
              <a:rPr lang="en-GB" dirty="0">
                <a:latin typeface="Tenorite"/>
              </a:rPr>
              <a:t> </a:t>
            </a:r>
            <a:r>
              <a:rPr lang="en" dirty="0">
                <a:latin typeface="Tenorite"/>
              </a:rPr>
              <a:t>Core principles that underpin effective team working </a:t>
            </a:r>
            <a:endParaRPr lang="en-US" dirty="0">
              <a:latin typeface="Tenorite"/>
            </a:endParaRPr>
          </a:p>
          <a:p>
            <a:pPr>
              <a:lnSpc>
                <a:spcPct val="107000"/>
              </a:lnSpc>
              <a:spcAft>
                <a:spcPts val="800"/>
              </a:spcAft>
            </a:pPr>
            <a:r>
              <a:rPr lang="en-GB" b="1" dirty="0">
                <a:latin typeface="Tenorite"/>
              </a:rPr>
              <a:t>3.3</a:t>
            </a:r>
            <a:r>
              <a:rPr lang="en-GB" dirty="0">
                <a:latin typeface="Tenorite"/>
              </a:rPr>
              <a:t> </a:t>
            </a:r>
            <a:r>
              <a:rPr lang="en" dirty="0">
                <a:latin typeface="Tenorite"/>
              </a:rPr>
              <a:t>The way effective team working  contribute to the well-being of children and their families/</a:t>
            </a:r>
            <a:r>
              <a:rPr lang="en" dirty="0" err="1">
                <a:latin typeface="Tenorite"/>
              </a:rPr>
              <a:t>carers</a:t>
            </a:r>
            <a:r>
              <a:rPr lang="en" dirty="0">
                <a:latin typeface="Tenorite"/>
              </a:rPr>
              <a:t>.</a:t>
            </a:r>
            <a:endParaRPr lang="en-US" dirty="0">
              <a:latin typeface="Tenorite"/>
            </a:endParaRPr>
          </a:p>
        </p:txBody>
      </p:sp>
      <p:sp>
        <p:nvSpPr>
          <p:cNvPr id="5" name="Title 3">
            <a:extLst>
              <a:ext uri="{FF2B5EF4-FFF2-40B4-BE49-F238E27FC236}">
                <a16:creationId xmlns:a16="http://schemas.microsoft.com/office/drawing/2014/main" id="{5A5DE54C-6469-4A7D-839A-61F39B36C423}"/>
              </a:ext>
            </a:extLst>
          </p:cNvPr>
          <p:cNvSpPr txBox="1">
            <a:spLocks/>
          </p:cNvSpPr>
          <p:nvPr/>
        </p:nvSpPr>
        <p:spPr>
          <a:xfrm>
            <a:off x="324705" y="492246"/>
            <a:ext cx="5441830" cy="102185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y-GB" sz="2800">
                <a:latin typeface="Tenorite"/>
                <a:ea typeface="Calibri" panose="020F0502020204030204" pitchFamily="34" charset="0"/>
                <a:cs typeface="Times New Roman"/>
              </a:rPr>
              <a:t>Wrth ddilyn yr adnodd hwn roedd cyfle i chi ddysgu am:</a:t>
            </a:r>
            <a:r>
              <a:rPr lang="en-US" sz="2800">
                <a:latin typeface="Tenorite"/>
                <a:ea typeface="Calibri" panose="020F0502020204030204" pitchFamily="34" charset="0"/>
                <a:cs typeface="Times New Roman"/>
              </a:rPr>
              <a:t> </a:t>
            </a:r>
            <a:r>
              <a:rPr lang="cy-GB" sz="2800">
                <a:latin typeface="Tenorite"/>
                <a:ea typeface="Calibri" panose="020F0502020204030204" pitchFamily="34" charset="0"/>
                <a:cs typeface="Times New Roman"/>
              </a:rPr>
              <a:t> </a:t>
            </a:r>
            <a:endParaRPr lang="en-US"/>
          </a:p>
        </p:txBody>
      </p:sp>
      <p:sp>
        <p:nvSpPr>
          <p:cNvPr id="7" name="Text Placeholder 4">
            <a:extLst>
              <a:ext uri="{FF2B5EF4-FFF2-40B4-BE49-F238E27FC236}">
                <a16:creationId xmlns:a16="http://schemas.microsoft.com/office/drawing/2014/main" id="{A721BDDF-684E-40BA-8798-D59758395583}"/>
              </a:ext>
            </a:extLst>
          </p:cNvPr>
          <p:cNvSpPr txBox="1">
            <a:spLocks/>
          </p:cNvSpPr>
          <p:nvPr/>
        </p:nvSpPr>
        <p:spPr>
          <a:xfrm>
            <a:off x="6419975" y="500099"/>
            <a:ext cx="5345112" cy="1003300"/>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y-GB" dirty="0" err="1">
                <a:solidFill>
                  <a:schemeClr val="accent1">
                    <a:lumMod val="75000"/>
                  </a:schemeClr>
                </a:solidFill>
                <a:latin typeface="Tenorite"/>
                <a:cs typeface="Times New Roman"/>
              </a:rPr>
              <a:t>In</a:t>
            </a:r>
            <a:r>
              <a:rPr lang="cy-GB" dirty="0">
                <a:solidFill>
                  <a:schemeClr val="accent1">
                    <a:lumMod val="75000"/>
                  </a:schemeClr>
                </a:solidFill>
                <a:latin typeface="Tenorite"/>
                <a:cs typeface="Times New Roman"/>
              </a:rPr>
              <a:t> </a:t>
            </a:r>
            <a:r>
              <a:rPr lang="cy-GB" dirty="0" err="1">
                <a:solidFill>
                  <a:schemeClr val="accent1">
                    <a:lumMod val="75000"/>
                  </a:schemeClr>
                </a:solidFill>
                <a:latin typeface="Tenorite"/>
                <a:cs typeface="Times New Roman"/>
              </a:rPr>
              <a:t>following</a:t>
            </a:r>
            <a:r>
              <a:rPr lang="cy-GB" dirty="0">
                <a:solidFill>
                  <a:schemeClr val="accent1">
                    <a:lumMod val="75000"/>
                  </a:schemeClr>
                </a:solidFill>
                <a:latin typeface="Tenorite"/>
                <a:cs typeface="Times New Roman"/>
              </a:rPr>
              <a:t> </a:t>
            </a:r>
            <a:r>
              <a:rPr lang="cy-GB" dirty="0" err="1">
                <a:solidFill>
                  <a:schemeClr val="accent1">
                    <a:lumMod val="75000"/>
                  </a:schemeClr>
                </a:solidFill>
                <a:latin typeface="Tenorite"/>
                <a:cs typeface="Times New Roman"/>
              </a:rPr>
              <a:t>this</a:t>
            </a:r>
            <a:r>
              <a:rPr lang="cy-GB" dirty="0">
                <a:solidFill>
                  <a:schemeClr val="accent1">
                    <a:lumMod val="75000"/>
                  </a:schemeClr>
                </a:solidFill>
                <a:latin typeface="Tenorite"/>
                <a:cs typeface="Times New Roman"/>
              </a:rPr>
              <a:t> </a:t>
            </a:r>
            <a:r>
              <a:rPr lang="cy-GB" dirty="0" err="1">
                <a:solidFill>
                  <a:schemeClr val="accent1">
                    <a:lumMod val="75000"/>
                  </a:schemeClr>
                </a:solidFill>
                <a:latin typeface="Tenorite"/>
                <a:cs typeface="Times New Roman"/>
              </a:rPr>
              <a:t>resource</a:t>
            </a:r>
            <a:r>
              <a:rPr lang="cy-GB" dirty="0">
                <a:solidFill>
                  <a:schemeClr val="accent1">
                    <a:lumMod val="75000"/>
                  </a:schemeClr>
                </a:solidFill>
                <a:latin typeface="Tenorite"/>
                <a:cs typeface="Times New Roman"/>
              </a:rPr>
              <a:t> </a:t>
            </a:r>
            <a:r>
              <a:rPr lang="cy-GB" dirty="0" err="1">
                <a:solidFill>
                  <a:schemeClr val="accent1">
                    <a:lumMod val="75000"/>
                  </a:schemeClr>
                </a:solidFill>
                <a:latin typeface="Tenorite"/>
                <a:cs typeface="Times New Roman"/>
              </a:rPr>
              <a:t>there</a:t>
            </a:r>
            <a:r>
              <a:rPr lang="cy-GB" dirty="0">
                <a:solidFill>
                  <a:schemeClr val="accent1">
                    <a:lumMod val="75000"/>
                  </a:schemeClr>
                </a:solidFill>
                <a:latin typeface="Tenorite"/>
                <a:cs typeface="Times New Roman"/>
              </a:rPr>
              <a:t> was </a:t>
            </a:r>
            <a:r>
              <a:rPr lang="cy-GB" dirty="0" err="1">
                <a:solidFill>
                  <a:schemeClr val="accent1">
                    <a:lumMod val="75000"/>
                  </a:schemeClr>
                </a:solidFill>
                <a:latin typeface="Tenorite"/>
                <a:cs typeface="Times New Roman"/>
              </a:rPr>
              <a:t>an</a:t>
            </a:r>
            <a:r>
              <a:rPr lang="cy-GB" dirty="0">
                <a:solidFill>
                  <a:schemeClr val="accent1">
                    <a:lumMod val="75000"/>
                  </a:schemeClr>
                </a:solidFill>
                <a:latin typeface="Tenorite"/>
                <a:cs typeface="Times New Roman"/>
              </a:rPr>
              <a:t> </a:t>
            </a:r>
            <a:r>
              <a:rPr lang="cy-GB" dirty="0" err="1">
                <a:solidFill>
                  <a:schemeClr val="accent1">
                    <a:lumMod val="75000"/>
                  </a:schemeClr>
                </a:solidFill>
                <a:latin typeface="Tenorite"/>
                <a:cs typeface="Times New Roman"/>
              </a:rPr>
              <a:t>opportunity</a:t>
            </a:r>
            <a:r>
              <a:rPr lang="cy-GB" dirty="0">
                <a:solidFill>
                  <a:schemeClr val="accent1">
                    <a:lumMod val="75000"/>
                  </a:schemeClr>
                </a:solidFill>
                <a:latin typeface="Tenorite"/>
                <a:cs typeface="Times New Roman"/>
              </a:rPr>
              <a:t> </a:t>
            </a:r>
            <a:r>
              <a:rPr lang="cy-GB" dirty="0" err="1">
                <a:solidFill>
                  <a:schemeClr val="accent1">
                    <a:lumMod val="75000"/>
                  </a:schemeClr>
                </a:solidFill>
                <a:latin typeface="Tenorite"/>
                <a:cs typeface="Times New Roman"/>
              </a:rPr>
              <a:t>for</a:t>
            </a:r>
            <a:r>
              <a:rPr lang="cy-GB" dirty="0">
                <a:solidFill>
                  <a:schemeClr val="accent1">
                    <a:lumMod val="75000"/>
                  </a:schemeClr>
                </a:solidFill>
                <a:latin typeface="Tenorite"/>
                <a:cs typeface="Times New Roman"/>
              </a:rPr>
              <a:t> </a:t>
            </a:r>
            <a:r>
              <a:rPr lang="cy-GB" dirty="0" err="1">
                <a:solidFill>
                  <a:schemeClr val="accent1">
                    <a:lumMod val="75000"/>
                  </a:schemeClr>
                </a:solidFill>
                <a:latin typeface="Tenorite"/>
                <a:cs typeface="Times New Roman"/>
              </a:rPr>
              <a:t>you</a:t>
            </a:r>
            <a:r>
              <a:rPr lang="cy-GB" dirty="0">
                <a:solidFill>
                  <a:schemeClr val="accent1">
                    <a:lumMod val="75000"/>
                  </a:schemeClr>
                </a:solidFill>
                <a:latin typeface="Tenorite"/>
                <a:cs typeface="Times New Roman"/>
              </a:rPr>
              <a:t> to </a:t>
            </a:r>
            <a:r>
              <a:rPr lang="cy-GB" dirty="0" err="1">
                <a:solidFill>
                  <a:schemeClr val="accent1">
                    <a:lumMod val="75000"/>
                  </a:schemeClr>
                </a:solidFill>
                <a:latin typeface="Tenorite"/>
                <a:cs typeface="Times New Roman"/>
              </a:rPr>
              <a:t>learn</a:t>
            </a:r>
            <a:r>
              <a:rPr lang="cy-GB" dirty="0">
                <a:solidFill>
                  <a:schemeClr val="accent1">
                    <a:lumMod val="75000"/>
                  </a:schemeClr>
                </a:solidFill>
                <a:latin typeface="Tenorite"/>
                <a:cs typeface="Times New Roman"/>
              </a:rPr>
              <a:t> </a:t>
            </a:r>
            <a:r>
              <a:rPr lang="cy-GB" dirty="0" err="1">
                <a:solidFill>
                  <a:schemeClr val="accent1">
                    <a:lumMod val="75000"/>
                  </a:schemeClr>
                </a:solidFill>
                <a:latin typeface="Tenorite"/>
                <a:cs typeface="Times New Roman"/>
              </a:rPr>
              <a:t>about</a:t>
            </a:r>
            <a:r>
              <a:rPr lang="cy-GB" dirty="0">
                <a:solidFill>
                  <a:schemeClr val="accent1">
                    <a:lumMod val="75000"/>
                  </a:schemeClr>
                </a:solidFill>
                <a:latin typeface="Tenorite"/>
                <a:cs typeface="Times New Roman"/>
              </a:rPr>
              <a:t>: </a:t>
            </a:r>
            <a:endParaRPr lang="en-US" dirty="0">
              <a:solidFill>
                <a:schemeClr val="accent1">
                  <a:lumMod val="75000"/>
                </a:schemeClr>
              </a:solidFill>
            </a:endParaRPr>
          </a:p>
          <a:p>
            <a:endParaRPr lang="en-GB"/>
          </a:p>
        </p:txBody>
      </p:sp>
    </p:spTree>
    <p:extLst>
      <p:ext uri="{BB962C8B-B14F-4D97-AF65-F5344CB8AC3E}">
        <p14:creationId xmlns:p14="http://schemas.microsoft.com/office/powerpoint/2010/main" val="331129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A1ACB4-815E-4F42-ABAD-957D183ED397}"/>
              </a:ext>
            </a:extLst>
          </p:cNvPr>
          <p:cNvSpPr>
            <a:spLocks noGrp="1"/>
          </p:cNvSpPr>
          <p:nvPr>
            <p:ph sz="half" idx="1"/>
          </p:nvPr>
        </p:nvSpPr>
        <p:spPr/>
        <p:txBody>
          <a:bodyPr vert="horz" lIns="91440" tIns="45720" rIns="91440" bIns="45720" rtlCol="0" anchor="t">
            <a:normAutofit fontScale="47500" lnSpcReduction="20000"/>
          </a:bodyPr>
          <a:lstStyle/>
          <a:p>
            <a:r>
              <a:rPr lang="en-US" sz="3000" b="1">
                <a:latin typeface="Tenorite"/>
                <a:cs typeface="Times New Roman"/>
              </a:rPr>
              <a:t>Gweithio fel Tîm</a:t>
            </a:r>
            <a:endParaRPr lang="en-GB" sz="3000">
              <a:cs typeface="Times New Roman"/>
            </a:endParaRPr>
          </a:p>
          <a:p>
            <a:r>
              <a:rPr lang="en-US" sz="3000">
                <a:latin typeface="Tenorite"/>
                <a:cs typeface="Times New Roman"/>
              </a:rPr>
              <a:t> </a:t>
            </a:r>
            <a:r>
              <a:rPr lang="en-GB" sz="3000">
                <a:latin typeface="Tenorite"/>
                <a:cs typeface="Times New Roman"/>
              </a:rPr>
              <a:t> </a:t>
            </a:r>
            <a:endParaRPr lang="en-GB"/>
          </a:p>
          <a:p>
            <a:r>
              <a:rPr lang="en-US" sz="3000">
                <a:effectLst/>
                <a:latin typeface="Tenorite"/>
                <a:ea typeface="Calibri" panose="020F0502020204030204" pitchFamily="34" charset="0"/>
                <a:cs typeface="Times New Roman"/>
              </a:rPr>
              <a:t>Uned </a:t>
            </a:r>
            <a:r>
              <a:rPr lang="en-US" sz="3000">
                <a:latin typeface="Tenorite"/>
                <a:ea typeface="Calibri" panose="020F0502020204030204" pitchFamily="34" charset="0"/>
                <a:cs typeface="Times New Roman"/>
              </a:rPr>
              <a:t>003 Ymarfer Proffesiynol fel Gweithiwr Blynyddoedd Cynnar </a:t>
            </a:r>
            <a:r>
              <a:rPr lang="en-US" sz="3000">
                <a:effectLst/>
                <a:latin typeface="Tenorite"/>
                <a:ea typeface="Calibri" panose="020F0502020204030204" pitchFamily="34" charset="0"/>
                <a:cs typeface="Times New Roman"/>
              </a:rPr>
              <a:t>a </a:t>
            </a:r>
            <a:r>
              <a:rPr lang="en-US" sz="3000">
                <a:latin typeface="Tenorite"/>
                <a:ea typeface="Calibri" panose="020F0502020204030204" pitchFamily="34" charset="0"/>
                <a:cs typeface="Times New Roman"/>
              </a:rPr>
              <a:t>Gofal Plant</a:t>
            </a:r>
            <a:r>
              <a:rPr lang="en-GB" sz="3000">
                <a:latin typeface="Tenorite"/>
                <a:ea typeface="Calibri" panose="020F0502020204030204" pitchFamily="34" charset="0"/>
                <a:cs typeface="Times New Roman"/>
              </a:rPr>
              <a:t> </a:t>
            </a:r>
            <a:endParaRPr lang="en-US"/>
          </a:p>
          <a:p>
            <a:r>
              <a:rPr lang="en-US" sz="3000">
                <a:latin typeface="Tenorite"/>
                <a:ea typeface="Calibri" panose="020F0502020204030204" pitchFamily="34" charset="0"/>
                <a:cs typeface="Times New Roman"/>
              </a:rPr>
              <a:t> </a:t>
            </a:r>
            <a:r>
              <a:rPr lang="en-GB" sz="3000">
                <a:latin typeface="Tenorite"/>
                <a:ea typeface="Calibri" panose="020F0502020204030204" pitchFamily="34" charset="0"/>
                <a:cs typeface="Times New Roman"/>
              </a:rPr>
              <a:t> </a:t>
            </a:r>
            <a:endParaRPr lang="en-GB"/>
          </a:p>
          <a:p>
            <a:pPr>
              <a:lnSpc>
                <a:spcPct val="107000"/>
              </a:lnSpc>
              <a:spcAft>
                <a:spcPts val="800"/>
              </a:spcAft>
            </a:pPr>
            <a:r>
              <a:rPr lang="en-US" sz="3000" b="1">
                <a:effectLst/>
                <a:latin typeface="Tenorite"/>
                <a:ea typeface="Calibri" panose="020F0502020204030204" pitchFamily="34" charset="0"/>
                <a:cs typeface="Times New Roman"/>
              </a:rPr>
              <a:t>Deilliant dysgu 3</a:t>
            </a:r>
            <a:r>
              <a:rPr lang="en-GB" sz="3000">
                <a:latin typeface="Tenorite"/>
                <a:ea typeface="Calibri" panose="020F0502020204030204" pitchFamily="34" charset="0"/>
                <a:cs typeface="Times New Roman"/>
              </a:rPr>
              <a:t> </a:t>
            </a:r>
            <a:endParaRPr lang="en-GB">
              <a:ea typeface="Calibri" panose="020F0502020204030204" pitchFamily="34" charset="0"/>
              <a:cs typeface="Times New Roman"/>
            </a:endParaRPr>
          </a:p>
          <a:p>
            <a:pPr>
              <a:lnSpc>
                <a:spcPct val="107000"/>
              </a:lnSpc>
              <a:spcAft>
                <a:spcPts val="800"/>
              </a:spcAft>
            </a:pPr>
            <a:r>
              <a:rPr lang="en-GB" sz="3000">
                <a:latin typeface="Tenorite"/>
                <a:ea typeface="Calibri" panose="020F0502020204030204" pitchFamily="34" charset="0"/>
                <a:cs typeface="Times New Roman"/>
              </a:rPr>
              <a:t>Gwybod sut mae gwaith tîm effeithiol yn cefnogi ymarfer da ym meysydd y blynyddoedd cynnar </a:t>
            </a:r>
            <a:r>
              <a:rPr lang="en-GB" sz="3000">
                <a:effectLst/>
                <a:latin typeface="Tenorite"/>
                <a:ea typeface="Calibri" panose="020F0502020204030204" pitchFamily="34" charset="0"/>
                <a:cs typeface="Times New Roman"/>
              </a:rPr>
              <a:t>a</a:t>
            </a:r>
            <a:r>
              <a:rPr lang="en-GB" sz="3000">
                <a:latin typeface="Tenorite"/>
                <a:ea typeface="Calibri" panose="020F0502020204030204" pitchFamily="34" charset="0"/>
                <a:cs typeface="Times New Roman"/>
              </a:rPr>
              <a:t> gofal </a:t>
            </a:r>
            <a:r>
              <a:rPr lang="en-GB" sz="3000">
                <a:effectLst/>
                <a:latin typeface="Tenorite"/>
                <a:ea typeface="Calibri" panose="020F0502020204030204" pitchFamily="34" charset="0"/>
                <a:cs typeface="Times New Roman"/>
              </a:rPr>
              <a:t>plant</a:t>
            </a:r>
            <a:r>
              <a:rPr lang="en-GB" sz="3000">
                <a:latin typeface="Tenorite"/>
                <a:ea typeface="Calibri" panose="020F0502020204030204" pitchFamily="34" charset="0"/>
                <a:cs typeface="Times New Roman"/>
              </a:rPr>
              <a:t>, chwarae ac iechyd a gofal cymdeithasol (mae elfennau cyfarfodydd tîm yn cyfeirio at y rheini sy'n gweithio mewn tîm ac ni fyddai'n cynnwys y rheini sy'n gweithio ar eu pen eu hunain, e.e. gwarchodwyr plant). </a:t>
            </a:r>
            <a:endParaRPr lang="en-GB"/>
          </a:p>
          <a:p>
            <a:endParaRPr lang="en-GB" dirty="0"/>
          </a:p>
        </p:txBody>
      </p:sp>
      <p:sp>
        <p:nvSpPr>
          <p:cNvPr id="3" name="Content Placeholder 2">
            <a:extLst>
              <a:ext uri="{FF2B5EF4-FFF2-40B4-BE49-F238E27FC236}">
                <a16:creationId xmlns:a16="http://schemas.microsoft.com/office/drawing/2014/main" id="{26D70605-6424-4E74-B040-8D3035CA620E}"/>
              </a:ext>
            </a:extLst>
          </p:cNvPr>
          <p:cNvSpPr>
            <a:spLocks noGrp="1"/>
          </p:cNvSpPr>
          <p:nvPr>
            <p:ph sz="half" idx="2"/>
          </p:nvPr>
        </p:nvSpPr>
        <p:spPr/>
        <p:txBody>
          <a:bodyPr vert="horz" lIns="91440" tIns="45720" rIns="91440" bIns="45720" rtlCol="0" anchor="t">
            <a:normAutofit fontScale="77500" lnSpcReduction="20000"/>
          </a:bodyPr>
          <a:lstStyle/>
          <a:p>
            <a:r>
              <a:rPr lang="en-GB" sz="2200" b="1">
                <a:latin typeface="Tenorite"/>
                <a:cs typeface="Times New Roman"/>
              </a:rPr>
              <a:t>Teamwork</a:t>
            </a:r>
            <a:endParaRPr lang="en-US"/>
          </a:p>
          <a:p>
            <a:r>
              <a:rPr lang="en-GB" sz="2200" b="1">
                <a:latin typeface="Tenorite"/>
                <a:cs typeface="Times New Roman"/>
              </a:rPr>
              <a:t> </a:t>
            </a:r>
            <a:r>
              <a:rPr lang="en-US" sz="2200">
                <a:latin typeface="Tenorite"/>
                <a:cs typeface="Times New Roman"/>
              </a:rPr>
              <a:t> </a:t>
            </a:r>
            <a:endParaRPr lang="en-GB"/>
          </a:p>
          <a:p>
            <a:r>
              <a:rPr lang="en-GB" sz="2200">
                <a:effectLst/>
                <a:latin typeface="Tenorite"/>
                <a:ea typeface="Calibri" panose="020F0502020204030204" pitchFamily="34" charset="0"/>
                <a:cs typeface="Times New Roman"/>
              </a:rPr>
              <a:t>Unit </a:t>
            </a:r>
            <a:r>
              <a:rPr lang="en-GB" sz="2200">
                <a:latin typeface="Tenorite"/>
                <a:ea typeface="Calibri" panose="020F0502020204030204" pitchFamily="34" charset="0"/>
                <a:cs typeface="Times New Roman"/>
              </a:rPr>
              <a:t>003 Professional Practice as an Early Years </a:t>
            </a:r>
            <a:r>
              <a:rPr lang="en-GB" sz="2200">
                <a:effectLst/>
                <a:latin typeface="Tenorite"/>
                <a:ea typeface="Calibri" panose="020F0502020204030204" pitchFamily="34" charset="0"/>
                <a:cs typeface="Times New Roman"/>
              </a:rPr>
              <a:t>and </a:t>
            </a:r>
            <a:r>
              <a:rPr lang="en-GB" sz="2200">
                <a:latin typeface="Tenorite"/>
                <a:ea typeface="Calibri" panose="020F0502020204030204" pitchFamily="34" charset="0"/>
                <a:cs typeface="Times New Roman"/>
              </a:rPr>
              <a:t>Childcare Worker </a:t>
            </a:r>
            <a:endParaRPr lang="en-US"/>
          </a:p>
          <a:p>
            <a:r>
              <a:rPr lang="en-GB" sz="2200">
                <a:latin typeface="Tenorite"/>
                <a:ea typeface="Calibri" panose="020F0502020204030204" pitchFamily="34" charset="0"/>
                <a:cs typeface="Times New Roman"/>
              </a:rPr>
              <a:t> </a:t>
            </a:r>
            <a:r>
              <a:rPr lang="en-US" sz="2200">
                <a:latin typeface="Tenorite"/>
                <a:ea typeface="Calibri" panose="020F0502020204030204" pitchFamily="34" charset="0"/>
                <a:cs typeface="Times New Roman"/>
              </a:rPr>
              <a:t> </a:t>
            </a:r>
            <a:endParaRPr lang="en-GB"/>
          </a:p>
          <a:p>
            <a:r>
              <a:rPr lang="en-GB" sz="2200" b="1">
                <a:effectLst/>
                <a:latin typeface="Tenorite"/>
                <a:ea typeface="Calibri" panose="020F0502020204030204" pitchFamily="34" charset="0"/>
                <a:cs typeface="Times New Roman"/>
              </a:rPr>
              <a:t>Learning outcome 3</a:t>
            </a:r>
            <a:r>
              <a:rPr lang="en-US" sz="2200">
                <a:latin typeface="Tenorite"/>
                <a:ea typeface="Calibri" panose="020F0502020204030204" pitchFamily="34" charset="0"/>
                <a:cs typeface="Times New Roman"/>
              </a:rPr>
              <a:t> </a:t>
            </a:r>
            <a:endParaRPr lang="en-GB"/>
          </a:p>
          <a:p>
            <a:pPr>
              <a:lnSpc>
                <a:spcPct val="107000"/>
              </a:lnSpc>
              <a:spcAft>
                <a:spcPts val="800"/>
              </a:spcAft>
            </a:pPr>
            <a:r>
              <a:rPr lang="en-US" sz="2200">
                <a:latin typeface="Tenorite"/>
                <a:ea typeface="Calibri" panose="020F0502020204030204" pitchFamily="34" charset="0"/>
                <a:cs typeface="Times New Roman"/>
              </a:rPr>
              <a:t>Know how effective team working supports good practice </a:t>
            </a:r>
            <a:r>
              <a:rPr lang="en-US" sz="2200">
                <a:effectLst/>
                <a:latin typeface="Tenorite"/>
                <a:ea typeface="Calibri" panose="020F0502020204030204" pitchFamily="34" charset="0"/>
                <a:cs typeface="Times New Roman"/>
              </a:rPr>
              <a:t>in </a:t>
            </a:r>
            <a:r>
              <a:rPr lang="en-US" sz="2200">
                <a:latin typeface="Tenorite"/>
                <a:ea typeface="Calibri" panose="020F0502020204030204" pitchFamily="34" charset="0"/>
                <a:cs typeface="Times New Roman"/>
              </a:rPr>
              <a:t>early years </a:t>
            </a:r>
            <a:r>
              <a:rPr lang="en-US" sz="2200">
                <a:effectLst/>
                <a:latin typeface="Tenorite"/>
                <a:ea typeface="Calibri" panose="020F0502020204030204" pitchFamily="34" charset="0"/>
                <a:cs typeface="Times New Roman"/>
              </a:rPr>
              <a:t>and </a:t>
            </a:r>
            <a:r>
              <a:rPr lang="en-US" sz="2200">
                <a:latin typeface="Tenorite"/>
                <a:ea typeface="Calibri" panose="020F0502020204030204" pitchFamily="34" charset="0"/>
                <a:cs typeface="Times New Roman"/>
              </a:rPr>
              <a:t>childcare, play and health and social care (team meeting elements refer to those working within a team and would not include those working alone, e.g</a:t>
            </a:r>
            <a:r>
              <a:rPr lang="en-US" sz="2200">
                <a:effectLst/>
                <a:latin typeface="Tenorite"/>
                <a:ea typeface="Calibri" panose="020F0502020204030204" pitchFamily="34" charset="0"/>
                <a:cs typeface="Times New Roman"/>
              </a:rPr>
              <a:t>. </a:t>
            </a:r>
            <a:r>
              <a:rPr lang="en-US" sz="2200">
                <a:latin typeface="Tenorite"/>
                <a:ea typeface="Calibri" panose="020F0502020204030204" pitchFamily="34" charset="0"/>
                <a:cs typeface="Times New Roman"/>
              </a:rPr>
              <a:t>childminders).</a:t>
            </a:r>
            <a:endParaRPr lang="en-GB"/>
          </a:p>
          <a:p>
            <a:endParaRPr lang="en-GB" dirty="0"/>
          </a:p>
        </p:txBody>
      </p:sp>
      <p:sp>
        <p:nvSpPr>
          <p:cNvPr id="5" name="Title 4">
            <a:extLst>
              <a:ext uri="{FF2B5EF4-FFF2-40B4-BE49-F238E27FC236}">
                <a16:creationId xmlns:a16="http://schemas.microsoft.com/office/drawing/2014/main" id="{61FC7A79-1CDE-45BE-91ED-2AA71CD8C2C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dirty="0"/>
              <a:t>Gweithio fel </a:t>
            </a:r>
            <a:r>
              <a:rPr lang="cy-GB" dirty="0" err="1"/>
              <a:t>tim</a:t>
            </a:r>
            <a:endParaRPr lang="cy-GB" dirty="0"/>
          </a:p>
        </p:txBody>
      </p:sp>
    </p:spTree>
    <p:extLst>
      <p:ext uri="{BB962C8B-B14F-4D97-AF65-F5344CB8AC3E}">
        <p14:creationId xmlns:p14="http://schemas.microsoft.com/office/powerpoint/2010/main" val="114742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5A6561-173D-4212-833A-DF265470CDB3}"/>
              </a:ext>
            </a:extLst>
          </p:cNvPr>
          <p:cNvSpPr>
            <a:spLocks noGrp="1"/>
          </p:cNvSpPr>
          <p:nvPr>
            <p:ph sz="half" idx="1"/>
          </p:nvPr>
        </p:nvSpPr>
        <p:spPr>
          <a:xfrm>
            <a:off x="330897" y="1152938"/>
            <a:ext cx="5335001" cy="5605672"/>
          </a:xfrm>
        </p:spPr>
        <p:txBody>
          <a:bodyPr vert="horz" lIns="91440" tIns="45720" rIns="91440" bIns="45720" rtlCol="0" anchor="t">
            <a:normAutofit/>
          </a:bodyPr>
          <a:lstStyle/>
          <a:p>
            <a:pPr>
              <a:lnSpc>
                <a:spcPct val="107000"/>
              </a:lnSpc>
              <a:spcAft>
                <a:spcPts val="800"/>
              </a:spcAft>
            </a:pPr>
            <a:r>
              <a:rPr lang="en-GB" sz="2600">
                <a:effectLst/>
                <a:latin typeface="Tenorite"/>
                <a:ea typeface="Calibri" panose="020F0502020204030204" pitchFamily="34" charset="0"/>
                <a:cs typeface="Times New Roman"/>
              </a:rPr>
              <a:t>MEINI PRAWF</a:t>
            </a:r>
            <a:endParaRPr lang="en-GB" sz="2600">
              <a:effectLst/>
              <a:ea typeface="Calibri" panose="020F0502020204030204" pitchFamily="34" charset="0"/>
              <a:cs typeface="Times New Roman" panose="02020603050405020304" pitchFamily="18" charset="0"/>
            </a:endParaRPr>
          </a:p>
          <a:p>
            <a:pPr>
              <a:lnSpc>
                <a:spcPct val="107000"/>
              </a:lnSpc>
              <a:spcAft>
                <a:spcPts val="800"/>
              </a:spcAft>
            </a:pPr>
            <a:r>
              <a:rPr lang="en-GB" sz="2400" b="1">
                <a:effectLst/>
                <a:latin typeface="Tenorite"/>
                <a:ea typeface="Calibri" panose="020F0502020204030204" pitchFamily="34" charset="0"/>
                <a:cs typeface="Times New Roman"/>
              </a:rPr>
              <a:t>3.1</a:t>
            </a:r>
            <a:r>
              <a:rPr lang="en-GB" sz="2400">
                <a:effectLst/>
                <a:latin typeface="Tenorite"/>
                <a:ea typeface="Calibri" panose="020F0502020204030204" pitchFamily="34" charset="0"/>
                <a:cs typeface="Times New Roman"/>
              </a:rPr>
              <a:t> </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Mathau</a:t>
            </a:r>
            <a:r>
              <a:rPr lang="en-GB" sz="2400">
                <a:latin typeface="Tenorite"/>
                <a:ea typeface="Calibri" panose="020F0502020204030204" pitchFamily="34" charset="0"/>
                <a:cs typeface="Times New Roman"/>
              </a:rPr>
              <a:t> o </a:t>
            </a:r>
            <a:r>
              <a:rPr lang="en-GB" sz="2400" err="1">
                <a:latin typeface="Tenorite"/>
                <a:ea typeface="Calibri" panose="020F0502020204030204" pitchFamily="34" charset="0"/>
                <a:cs typeface="Times New Roman"/>
              </a:rPr>
              <a:t>weithio</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mewn</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tîm</a:t>
            </a:r>
            <a:r>
              <a:rPr lang="en-GB" sz="2400">
                <a:latin typeface="Tenorite"/>
                <a:ea typeface="Calibri" panose="020F0502020204030204" pitchFamily="34" charset="0"/>
                <a:cs typeface="Times New Roman"/>
              </a:rPr>
              <a:t> a </a:t>
            </a:r>
            <a:r>
              <a:rPr lang="en-GB" sz="2400" err="1">
                <a:latin typeface="Tenorite"/>
                <a:ea typeface="Calibri" panose="020F0502020204030204" pitchFamily="34" charset="0"/>
                <a:cs typeface="Times New Roman"/>
              </a:rPr>
              <a:t>strwythur</a:t>
            </a:r>
            <a:r>
              <a:rPr lang="en-GB" sz="2400">
                <a:latin typeface="Tenorite"/>
                <a:ea typeface="Calibri" panose="020F0502020204030204" pitchFamily="34" charset="0"/>
                <a:cs typeface="Times New Roman"/>
              </a:rPr>
              <a:t>. </a:t>
            </a:r>
            <a:endParaRPr lang="en-GB" sz="2400">
              <a:effectLst/>
              <a:ea typeface="Calibri" panose="020F0502020204030204" pitchFamily="34" charset="0"/>
              <a:cs typeface="Times New Roman" panose="02020603050405020304" pitchFamily="18" charset="0"/>
            </a:endParaRPr>
          </a:p>
          <a:p>
            <a:pPr>
              <a:lnSpc>
                <a:spcPct val="107000"/>
              </a:lnSpc>
              <a:spcAft>
                <a:spcPts val="800"/>
              </a:spcAft>
            </a:pPr>
            <a:r>
              <a:rPr lang="en-GB" sz="2400" b="1">
                <a:effectLst/>
                <a:latin typeface="Tenorite"/>
                <a:ea typeface="Calibri" panose="020F0502020204030204" pitchFamily="34" charset="0"/>
                <a:cs typeface="Times New Roman"/>
              </a:rPr>
              <a:t>3.2</a:t>
            </a:r>
            <a:r>
              <a:rPr lang="en-GB" sz="2400">
                <a:effectLst/>
                <a:latin typeface="Tenorite"/>
                <a:ea typeface="Calibri" panose="020F0502020204030204" pitchFamily="34" charset="0"/>
                <a:cs typeface="Times New Roman"/>
              </a:rPr>
              <a:t> </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Yr</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egwyddorion</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craidd</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sy'n</a:t>
            </a:r>
            <a:r>
              <a:rPr lang="en-GB" sz="2400">
                <a:latin typeface="Tenorite"/>
                <a:ea typeface="Calibri" panose="020F0502020204030204" pitchFamily="34" charset="0"/>
                <a:cs typeface="Times New Roman"/>
              </a:rPr>
              <a:t> sail </a:t>
            </a:r>
            <a:r>
              <a:rPr lang="en-GB" sz="2400" err="1">
                <a:latin typeface="Tenorite"/>
                <a:ea typeface="Calibri" panose="020F0502020204030204" pitchFamily="34" charset="0"/>
                <a:cs typeface="Times New Roman"/>
              </a:rPr>
              <a:t>i</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waith</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tîm</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effeithiol</a:t>
            </a:r>
            <a:r>
              <a:rPr lang="en-GB" sz="2400">
                <a:latin typeface="Tenorite"/>
                <a:ea typeface="Calibri" panose="020F0502020204030204" pitchFamily="34" charset="0"/>
                <a:cs typeface="Times New Roman"/>
              </a:rPr>
              <a:t> </a:t>
            </a:r>
            <a:r>
              <a:rPr lang="en-US" sz="2400">
                <a:latin typeface="Tenorite"/>
                <a:ea typeface="Calibri" panose="020F0502020204030204" pitchFamily="34" charset="0"/>
                <a:cs typeface="Times New Roman"/>
              </a:rPr>
              <a:t> </a:t>
            </a:r>
            <a:endParaRPr lang="en-GB" sz="2400">
              <a:effectLst/>
              <a:ea typeface="Calibri" panose="020F0502020204030204" pitchFamily="34" charset="0"/>
              <a:cs typeface="Times New Roman" panose="02020603050405020304" pitchFamily="18" charset="0"/>
            </a:endParaRPr>
          </a:p>
          <a:p>
            <a:pPr>
              <a:lnSpc>
                <a:spcPct val="107000"/>
              </a:lnSpc>
              <a:spcAft>
                <a:spcPts val="800"/>
              </a:spcAft>
            </a:pPr>
            <a:r>
              <a:rPr lang="en-GB" sz="2400" b="1">
                <a:effectLst/>
                <a:latin typeface="Tenorite"/>
                <a:ea typeface="Calibri" panose="020F0502020204030204" pitchFamily="34" charset="0"/>
                <a:cs typeface="Times New Roman"/>
              </a:rPr>
              <a:t>3.3</a:t>
            </a:r>
            <a:r>
              <a:rPr lang="en-GB" sz="2400">
                <a:latin typeface="Tenorite"/>
                <a:ea typeface="Calibri" panose="020F0502020204030204" pitchFamily="34" charset="0"/>
                <a:cs typeface="Times New Roman"/>
              </a:rPr>
              <a:t> Y </a:t>
            </a:r>
            <a:r>
              <a:rPr lang="en-GB" sz="2400" err="1">
                <a:latin typeface="Tenorite"/>
                <a:ea typeface="Calibri" panose="020F0502020204030204" pitchFamily="34" charset="0"/>
                <a:cs typeface="Times New Roman"/>
              </a:rPr>
              <a:t>ffordd</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mae</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gwaith</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tîm</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effeithiol</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yn</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cyfrannu</a:t>
            </a:r>
            <a:r>
              <a:rPr lang="en-GB" sz="2400">
                <a:latin typeface="Tenorite"/>
                <a:ea typeface="Calibri" panose="020F0502020204030204" pitchFamily="34" charset="0"/>
                <a:cs typeface="Times New Roman"/>
              </a:rPr>
              <a:t> at les plant </a:t>
            </a:r>
            <a:r>
              <a:rPr lang="en-GB" sz="2400" err="1">
                <a:latin typeface="Tenorite"/>
                <a:ea typeface="Calibri" panose="020F0502020204030204" pitchFamily="34" charset="0"/>
                <a:cs typeface="Times New Roman"/>
              </a:rPr>
              <a:t>a’u</a:t>
            </a:r>
            <a:r>
              <a:rPr lang="en-GB" sz="2400">
                <a:latin typeface="Tenorite"/>
                <a:ea typeface="Calibri" panose="020F0502020204030204" pitchFamily="34" charset="0"/>
                <a:cs typeface="Times New Roman"/>
              </a:rPr>
              <a:t> </a:t>
            </a:r>
            <a:r>
              <a:rPr lang="en-GB" sz="2400" err="1">
                <a:latin typeface="Tenorite"/>
                <a:ea typeface="Calibri" panose="020F0502020204030204" pitchFamily="34" charset="0"/>
                <a:cs typeface="Times New Roman"/>
              </a:rPr>
              <a:t>teuluoedd</a:t>
            </a:r>
            <a:r>
              <a:rPr lang="en-GB" sz="2400">
                <a:latin typeface="Tenorite"/>
                <a:ea typeface="Calibri" panose="020F0502020204030204" pitchFamily="34" charset="0"/>
                <a:cs typeface="Times New Roman"/>
              </a:rPr>
              <a:t>/</a:t>
            </a:r>
            <a:r>
              <a:rPr lang="en-GB" sz="2400" err="1">
                <a:latin typeface="Tenorite"/>
                <a:ea typeface="Calibri" panose="020F0502020204030204" pitchFamily="34" charset="0"/>
                <a:cs typeface="Times New Roman"/>
              </a:rPr>
              <a:t>gofalwyr</a:t>
            </a:r>
            <a:r>
              <a:rPr lang="en-GB" sz="2400">
                <a:latin typeface="Tenorite"/>
                <a:ea typeface="Calibri" panose="020F0502020204030204" pitchFamily="34" charset="0"/>
                <a:cs typeface="Times New Roman"/>
              </a:rPr>
              <a:t>.</a:t>
            </a:r>
            <a:r>
              <a:rPr lang="en-US" sz="2400">
                <a:latin typeface="Tenorite"/>
                <a:ea typeface="Calibri" panose="020F0502020204030204" pitchFamily="34" charset="0"/>
                <a:cs typeface="Times New Roman"/>
              </a:rPr>
              <a:t> </a:t>
            </a:r>
            <a:endParaRPr lang="en-GB" sz="2400">
              <a:effectLst/>
              <a:ea typeface="Calibri" panose="020F0502020204030204" pitchFamily="34" charset="0"/>
              <a:cs typeface="Times New Roman" panose="02020603050405020304" pitchFamily="18" charset="0"/>
            </a:endParaRPr>
          </a:p>
          <a:p>
            <a:pPr>
              <a:lnSpc>
                <a:spcPct val="107000"/>
              </a:lnSpc>
              <a:spcAft>
                <a:spcPts val="800"/>
              </a:spcAft>
            </a:pPr>
            <a:endParaRPr lang="en-GB" sz="2400">
              <a:effectLst/>
              <a:ea typeface="Calibri" panose="020F0502020204030204" pitchFamily="34" charset="0"/>
              <a:cs typeface="Times New Roman" panose="02020603050405020304" pitchFamily="18" charset="0"/>
            </a:endParaRPr>
          </a:p>
          <a:p>
            <a:pPr>
              <a:lnSpc>
                <a:spcPct val="107000"/>
              </a:lnSpc>
              <a:spcAft>
                <a:spcPts val="800"/>
              </a:spcAft>
            </a:pPr>
            <a:endParaRPr lang="en-GB" sz="220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67BF856-7B0B-497A-A277-1884158FA987}"/>
              </a:ext>
            </a:extLst>
          </p:cNvPr>
          <p:cNvSpPr>
            <a:spLocks noGrp="1"/>
          </p:cNvSpPr>
          <p:nvPr>
            <p:ph sz="half" idx="2"/>
          </p:nvPr>
        </p:nvSpPr>
        <p:spPr/>
        <p:txBody>
          <a:bodyPr vert="horz" lIns="91440" tIns="45720" rIns="91440" bIns="45720" rtlCol="0" anchor="t">
            <a:normAutofit/>
          </a:bodyPr>
          <a:lstStyle/>
          <a:p>
            <a:r>
              <a:rPr lang="cy-GB" sz="2400">
                <a:latin typeface="Tenorite"/>
              </a:rPr>
              <a:t>LEARNING OUTCOMES</a:t>
            </a:r>
          </a:p>
          <a:p>
            <a:pPr>
              <a:lnSpc>
                <a:spcPct val="107000"/>
              </a:lnSpc>
              <a:spcAft>
                <a:spcPts val="800"/>
              </a:spcAft>
            </a:pPr>
            <a:r>
              <a:rPr lang="en-GB" sz="2400" b="1">
                <a:effectLst/>
                <a:latin typeface="Tenorite"/>
                <a:ea typeface="Calibri" panose="020F0502020204030204" pitchFamily="34" charset="0"/>
                <a:cs typeface="Times New Roman"/>
              </a:rPr>
              <a:t>3.1</a:t>
            </a:r>
            <a:r>
              <a:rPr lang="en-GB" sz="2400">
                <a:latin typeface="Tenorite"/>
                <a:ea typeface="Calibri" panose="020F0502020204030204" pitchFamily="34" charset="0"/>
                <a:cs typeface="Times New Roman"/>
              </a:rPr>
              <a:t> </a:t>
            </a:r>
            <a:r>
              <a:rPr lang="en" sz="2400">
                <a:latin typeface="Tenorite"/>
                <a:ea typeface="Calibri" panose="020F0502020204030204" pitchFamily="34" charset="0"/>
                <a:cs typeface="Times New Roman"/>
              </a:rPr>
              <a:t>Types of team working and structure.</a:t>
            </a:r>
            <a:r>
              <a:rPr lang="en-GB" sz="2400">
                <a:latin typeface="Tenorite"/>
                <a:ea typeface="Calibri" panose="020F0502020204030204" pitchFamily="34" charset="0"/>
                <a:cs typeface="Times New Roman"/>
              </a:rPr>
              <a:t> </a:t>
            </a:r>
            <a:endParaRPr lang="en-GB" sz="2400">
              <a:effectLst/>
              <a:latin typeface="Tenorite"/>
              <a:ea typeface="Calibri" panose="020F0502020204030204" pitchFamily="34" charset="0"/>
              <a:cs typeface="Times New Roman"/>
            </a:endParaRPr>
          </a:p>
          <a:p>
            <a:pPr>
              <a:lnSpc>
                <a:spcPct val="107000"/>
              </a:lnSpc>
              <a:spcAft>
                <a:spcPts val="800"/>
              </a:spcAft>
            </a:pPr>
            <a:r>
              <a:rPr lang="en-GB" sz="2400" b="1">
                <a:effectLst/>
                <a:latin typeface="Tenorite"/>
                <a:ea typeface="Calibri" panose="020F0502020204030204" pitchFamily="34" charset="0"/>
                <a:cs typeface="Times New Roman"/>
              </a:rPr>
              <a:t>3.2</a:t>
            </a:r>
            <a:r>
              <a:rPr lang="en-GB" sz="2400">
                <a:latin typeface="Tenorite"/>
                <a:ea typeface="Calibri" panose="020F0502020204030204" pitchFamily="34" charset="0"/>
                <a:cs typeface="Times New Roman"/>
              </a:rPr>
              <a:t> </a:t>
            </a:r>
            <a:r>
              <a:rPr lang="en" sz="2400">
                <a:latin typeface="Tenorite"/>
                <a:ea typeface="Calibri" panose="020F0502020204030204" pitchFamily="34" charset="0"/>
                <a:cs typeface="Times New Roman"/>
              </a:rPr>
              <a:t>Core principles that underpin effective team working </a:t>
            </a:r>
            <a:endParaRPr lang="en" sz="2400">
              <a:effectLst/>
              <a:latin typeface="Tenorite"/>
              <a:ea typeface="Calibri" panose="020F0502020204030204" pitchFamily="34" charset="0"/>
              <a:cs typeface="Times New Roman"/>
            </a:endParaRPr>
          </a:p>
          <a:p>
            <a:pPr>
              <a:lnSpc>
                <a:spcPct val="107000"/>
              </a:lnSpc>
              <a:spcAft>
                <a:spcPts val="800"/>
              </a:spcAft>
            </a:pPr>
            <a:r>
              <a:rPr lang="en-GB" sz="2400" b="1">
                <a:effectLst/>
                <a:latin typeface="Tenorite"/>
                <a:ea typeface="Calibri" panose="020F0502020204030204" pitchFamily="34" charset="0"/>
                <a:cs typeface="Times New Roman"/>
              </a:rPr>
              <a:t>3.3</a:t>
            </a:r>
            <a:r>
              <a:rPr lang="en-GB" sz="2400">
                <a:latin typeface="Tenorite"/>
                <a:ea typeface="Calibri" panose="020F0502020204030204" pitchFamily="34" charset="0"/>
                <a:cs typeface="Times New Roman"/>
              </a:rPr>
              <a:t> </a:t>
            </a:r>
            <a:r>
              <a:rPr lang="en" sz="2400">
                <a:latin typeface="Tenorite"/>
                <a:ea typeface="Calibri" panose="020F0502020204030204" pitchFamily="34" charset="0"/>
                <a:cs typeface="Times New Roman"/>
              </a:rPr>
              <a:t>The way effective team working  contribute to the well-being of children and their families/</a:t>
            </a:r>
            <a:r>
              <a:rPr lang="en" sz="2400" err="1">
                <a:latin typeface="Tenorite"/>
                <a:ea typeface="Calibri" panose="020F0502020204030204" pitchFamily="34" charset="0"/>
                <a:cs typeface="Times New Roman"/>
              </a:rPr>
              <a:t>carers</a:t>
            </a:r>
            <a:r>
              <a:rPr lang="en" sz="2400">
                <a:latin typeface="Tenorite"/>
                <a:ea typeface="Calibri" panose="020F0502020204030204" pitchFamily="34" charset="0"/>
                <a:cs typeface="Times New Roman"/>
              </a:rPr>
              <a:t>.</a:t>
            </a:r>
            <a:endParaRPr lang="en" sz="2400">
              <a:effectLst/>
              <a:latin typeface="Tenorite"/>
              <a:ea typeface="Calibri" panose="020F0502020204030204" pitchFamily="34" charset="0"/>
              <a:cs typeface="Times New Roman"/>
            </a:endParaRPr>
          </a:p>
          <a:p>
            <a:pPr>
              <a:lnSpc>
                <a:spcPct val="107000"/>
              </a:lnSpc>
              <a:spcAft>
                <a:spcPts val="800"/>
              </a:spcAft>
            </a:pPr>
            <a:endParaRPr lang="en-GB" sz="2000">
              <a:effectLst/>
              <a:ea typeface="Calibri" panose="020F0502020204030204" pitchFamily="34" charset="0"/>
              <a:cs typeface="Times New Roman" panose="02020603050405020304" pitchFamily="18" charset="0"/>
            </a:endParaRPr>
          </a:p>
          <a:p>
            <a:endParaRPr lang="en-GB" sz="2000"/>
          </a:p>
        </p:txBody>
      </p:sp>
      <p:sp>
        <p:nvSpPr>
          <p:cNvPr id="4" name="Title 3">
            <a:extLst>
              <a:ext uri="{FF2B5EF4-FFF2-40B4-BE49-F238E27FC236}">
                <a16:creationId xmlns:a16="http://schemas.microsoft.com/office/drawing/2014/main" id="{091E7A8C-CD35-42F7-B883-493437B9CC2A}"/>
              </a:ext>
            </a:extLst>
          </p:cNvPr>
          <p:cNvSpPr>
            <a:spLocks noGrp="1"/>
          </p:cNvSpPr>
          <p:nvPr>
            <p:ph type="title"/>
          </p:nvPr>
        </p:nvSpPr>
        <p:spPr/>
        <p:txBody>
          <a:bodyPr>
            <a:normAutofit/>
          </a:bodyPr>
          <a:lstStyle/>
          <a:p>
            <a:r>
              <a:rPr lang="cy-GB" sz="2800" dirty="0">
                <a:effectLst/>
                <a:ea typeface="Calibri" panose="020F0502020204030204" pitchFamily="34" charset="0"/>
                <a:cs typeface="Times New Roman" panose="02020603050405020304" pitchFamily="18" charset="0"/>
              </a:rPr>
              <a:t>Yn yr adnodd yma byddwch chi’n dysgu am:</a:t>
            </a:r>
            <a:endParaRPr lang="en-GB" sz="2800" dirty="0"/>
          </a:p>
        </p:txBody>
      </p:sp>
      <p:sp>
        <p:nvSpPr>
          <p:cNvPr id="5" name="Text Placeholder 4">
            <a:extLst>
              <a:ext uri="{FF2B5EF4-FFF2-40B4-BE49-F238E27FC236}">
                <a16:creationId xmlns:a16="http://schemas.microsoft.com/office/drawing/2014/main" id="{45407DA9-D923-4609-B170-8706B801077B}"/>
              </a:ext>
            </a:extLst>
          </p:cNvPr>
          <p:cNvSpPr>
            <a:spLocks noGrp="1"/>
          </p:cNvSpPr>
          <p:nvPr>
            <p:ph type="body" sz="quarter" idx="10"/>
          </p:nvPr>
        </p:nvSpPr>
        <p:spPr/>
        <p:txBody>
          <a:bodyPr/>
          <a:lstStyle/>
          <a:p>
            <a:r>
              <a:rPr lang="cy-GB" sz="2800" err="1">
                <a:solidFill>
                  <a:schemeClr val="accent1">
                    <a:lumMod val="75000"/>
                  </a:schemeClr>
                </a:solidFill>
                <a:effectLst/>
                <a:ea typeface="Calibri" panose="020F0502020204030204" pitchFamily="34" charset="0"/>
                <a:cs typeface="Times New Roman" panose="02020603050405020304" pitchFamily="18" charset="0"/>
              </a:rPr>
              <a:t>In</a:t>
            </a:r>
            <a:r>
              <a:rPr lang="cy-GB" sz="2800">
                <a:solidFill>
                  <a:schemeClr val="accent1">
                    <a:lumMod val="75000"/>
                  </a:schemeClr>
                </a:solidFill>
                <a:effectLst/>
                <a:ea typeface="Calibri" panose="020F0502020204030204" pitchFamily="34" charset="0"/>
                <a:cs typeface="Times New Roman" panose="02020603050405020304" pitchFamily="18" charset="0"/>
              </a:rPr>
              <a:t> </a:t>
            </a:r>
            <a:r>
              <a:rPr lang="cy-GB" sz="2800" err="1">
                <a:solidFill>
                  <a:schemeClr val="accent1">
                    <a:lumMod val="75000"/>
                  </a:schemeClr>
                </a:solidFill>
                <a:effectLst/>
                <a:ea typeface="Calibri" panose="020F0502020204030204" pitchFamily="34" charset="0"/>
                <a:cs typeface="Times New Roman" panose="02020603050405020304" pitchFamily="18" charset="0"/>
              </a:rPr>
              <a:t>this</a:t>
            </a:r>
            <a:r>
              <a:rPr lang="cy-GB" sz="2800">
                <a:solidFill>
                  <a:schemeClr val="accent1">
                    <a:lumMod val="75000"/>
                  </a:schemeClr>
                </a:solidFill>
                <a:effectLst/>
                <a:ea typeface="Calibri" panose="020F0502020204030204" pitchFamily="34" charset="0"/>
                <a:cs typeface="Times New Roman" panose="02020603050405020304" pitchFamily="18" charset="0"/>
              </a:rPr>
              <a:t> </a:t>
            </a:r>
            <a:r>
              <a:rPr lang="cy-GB" sz="2800" err="1">
                <a:solidFill>
                  <a:schemeClr val="accent1">
                    <a:lumMod val="75000"/>
                  </a:schemeClr>
                </a:solidFill>
                <a:effectLst/>
                <a:ea typeface="Calibri" panose="020F0502020204030204" pitchFamily="34" charset="0"/>
                <a:cs typeface="Times New Roman" panose="02020603050405020304" pitchFamily="18" charset="0"/>
              </a:rPr>
              <a:t>resource</a:t>
            </a:r>
            <a:r>
              <a:rPr lang="cy-GB" sz="2800">
                <a:solidFill>
                  <a:schemeClr val="accent1">
                    <a:lumMod val="75000"/>
                  </a:schemeClr>
                </a:solidFill>
                <a:effectLst/>
                <a:ea typeface="Calibri" panose="020F0502020204030204" pitchFamily="34" charset="0"/>
                <a:cs typeface="Times New Roman" panose="02020603050405020304" pitchFamily="18" charset="0"/>
              </a:rPr>
              <a:t> </a:t>
            </a:r>
            <a:r>
              <a:rPr lang="cy-GB" sz="2800" err="1">
                <a:solidFill>
                  <a:schemeClr val="accent1">
                    <a:lumMod val="75000"/>
                  </a:schemeClr>
                </a:solidFill>
                <a:effectLst/>
                <a:ea typeface="Calibri" panose="020F0502020204030204" pitchFamily="34" charset="0"/>
                <a:cs typeface="Times New Roman" panose="02020603050405020304" pitchFamily="18" charset="0"/>
              </a:rPr>
              <a:t>you</a:t>
            </a:r>
            <a:r>
              <a:rPr lang="cy-GB" sz="2800">
                <a:solidFill>
                  <a:schemeClr val="accent1">
                    <a:lumMod val="75000"/>
                  </a:schemeClr>
                </a:solidFill>
                <a:effectLst/>
                <a:ea typeface="Calibri" panose="020F0502020204030204" pitchFamily="34" charset="0"/>
                <a:cs typeface="Times New Roman" panose="02020603050405020304" pitchFamily="18" charset="0"/>
              </a:rPr>
              <a:t> </a:t>
            </a:r>
            <a:r>
              <a:rPr lang="cy-GB" sz="2800" err="1">
                <a:solidFill>
                  <a:schemeClr val="accent1">
                    <a:lumMod val="75000"/>
                  </a:schemeClr>
                </a:solidFill>
                <a:effectLst/>
                <a:ea typeface="Calibri" panose="020F0502020204030204" pitchFamily="34" charset="0"/>
                <a:cs typeface="Times New Roman" panose="02020603050405020304" pitchFamily="18" charset="0"/>
              </a:rPr>
              <a:t>will</a:t>
            </a:r>
            <a:r>
              <a:rPr lang="cy-GB" sz="2800">
                <a:solidFill>
                  <a:schemeClr val="accent1">
                    <a:lumMod val="75000"/>
                  </a:schemeClr>
                </a:solidFill>
                <a:effectLst/>
                <a:ea typeface="Calibri" panose="020F0502020204030204" pitchFamily="34" charset="0"/>
                <a:cs typeface="Times New Roman" panose="02020603050405020304" pitchFamily="18" charset="0"/>
              </a:rPr>
              <a:t> </a:t>
            </a:r>
            <a:r>
              <a:rPr lang="cy-GB" sz="2800" err="1">
                <a:solidFill>
                  <a:schemeClr val="accent1">
                    <a:lumMod val="75000"/>
                  </a:schemeClr>
                </a:solidFill>
                <a:effectLst/>
                <a:ea typeface="Calibri" panose="020F0502020204030204" pitchFamily="34" charset="0"/>
                <a:cs typeface="Times New Roman" panose="02020603050405020304" pitchFamily="18" charset="0"/>
              </a:rPr>
              <a:t>learn</a:t>
            </a:r>
            <a:r>
              <a:rPr lang="cy-GB" sz="2800">
                <a:solidFill>
                  <a:schemeClr val="accent1">
                    <a:lumMod val="75000"/>
                  </a:schemeClr>
                </a:solidFill>
                <a:effectLst/>
                <a:ea typeface="Calibri" panose="020F0502020204030204" pitchFamily="34" charset="0"/>
                <a:cs typeface="Times New Roman" panose="02020603050405020304" pitchFamily="18" charset="0"/>
              </a:rPr>
              <a:t> </a:t>
            </a:r>
            <a:r>
              <a:rPr lang="cy-GB" sz="2800" err="1">
                <a:solidFill>
                  <a:schemeClr val="accent1">
                    <a:lumMod val="75000"/>
                  </a:schemeClr>
                </a:solidFill>
                <a:effectLst/>
                <a:ea typeface="Calibri" panose="020F0502020204030204" pitchFamily="34" charset="0"/>
                <a:cs typeface="Times New Roman" panose="02020603050405020304" pitchFamily="18" charset="0"/>
              </a:rPr>
              <a:t>about</a:t>
            </a:r>
            <a:r>
              <a:rPr lang="cy-GB" sz="2800">
                <a:solidFill>
                  <a:schemeClr val="accent1">
                    <a:lumMod val="75000"/>
                  </a:schemeClr>
                </a:solidFill>
                <a:effectLst/>
                <a:ea typeface="Calibri" panose="020F0502020204030204" pitchFamily="34" charset="0"/>
                <a:cs typeface="Times New Roman" panose="02020603050405020304" pitchFamily="18" charset="0"/>
              </a:rPr>
              <a:t>:</a:t>
            </a:r>
            <a:endParaRPr lang="en-GB" sz="2800">
              <a:solidFill>
                <a:schemeClr val="accent1">
                  <a:lumMod val="75000"/>
                </a:schemeClr>
              </a:solidFill>
              <a:effectLst/>
              <a:ea typeface="Calibri" panose="020F050202020403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140968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37384BC-F8BC-4A00-9F59-F6B5E428F779}"/>
              </a:ext>
            </a:extLst>
          </p:cNvPr>
          <p:cNvSpPr txBox="1"/>
          <p:nvPr/>
        </p:nvSpPr>
        <p:spPr>
          <a:xfrm>
            <a:off x="273020" y="1713152"/>
            <a:ext cx="4059736" cy="1107996"/>
          </a:xfrm>
          <a:prstGeom prst="rect">
            <a:avLst/>
          </a:prstGeom>
          <a:noFill/>
        </p:spPr>
        <p:txBody>
          <a:bodyPr wrap="square" lIns="91440" tIns="45720" rIns="91440" bIns="45720" rtlCol="0" anchor="t">
            <a:spAutoFit/>
          </a:bodyPr>
          <a:lstStyle/>
          <a:p>
            <a:r>
              <a:rPr lang="en-GB" sz="6600" b="1" dirty="0">
                <a:latin typeface="Tenorite"/>
                <a:ea typeface="+mn-lt"/>
                <a:cs typeface="+mn-lt"/>
              </a:rPr>
              <a:t>ADRAN 1</a:t>
            </a:r>
            <a:r>
              <a:rPr lang="cy-GB" sz="3200" dirty="0">
                <a:ea typeface="+mn-lt"/>
                <a:cs typeface="+mn-lt"/>
              </a:rPr>
              <a:t> </a:t>
            </a:r>
            <a:endParaRPr lang="en-US" dirty="0"/>
          </a:p>
        </p:txBody>
      </p:sp>
      <p:sp>
        <p:nvSpPr>
          <p:cNvPr id="14" name="TextBox 13">
            <a:extLst>
              <a:ext uri="{FF2B5EF4-FFF2-40B4-BE49-F238E27FC236}">
                <a16:creationId xmlns:a16="http://schemas.microsoft.com/office/drawing/2014/main" id="{4D174E7D-2C7D-483A-8E1F-D34F50F1C8EA}"/>
              </a:ext>
            </a:extLst>
          </p:cNvPr>
          <p:cNvSpPr txBox="1"/>
          <p:nvPr/>
        </p:nvSpPr>
        <p:spPr>
          <a:xfrm>
            <a:off x="6546252" y="1790793"/>
            <a:ext cx="4911078" cy="1107996"/>
          </a:xfrm>
          <a:prstGeom prst="rect">
            <a:avLst/>
          </a:prstGeom>
          <a:noFill/>
        </p:spPr>
        <p:txBody>
          <a:bodyPr wrap="square" lIns="91440" tIns="45720" rIns="91440" bIns="45720" rtlCol="0" anchor="t">
            <a:spAutoFit/>
          </a:bodyPr>
          <a:lstStyle/>
          <a:p>
            <a:r>
              <a:rPr lang="en-GB" sz="6600" b="1" dirty="0">
                <a:solidFill>
                  <a:schemeClr val="accent1">
                    <a:lumMod val="75000"/>
                  </a:schemeClr>
                </a:solidFill>
                <a:latin typeface="Tenorite"/>
                <a:ea typeface="+mn-lt"/>
                <a:cs typeface="+mn-lt"/>
              </a:rPr>
              <a:t>SECTION 1</a:t>
            </a:r>
            <a:r>
              <a:rPr lang="cy-GB" sz="5400" dirty="0">
                <a:solidFill>
                  <a:schemeClr val="accent1">
                    <a:lumMod val="75000"/>
                  </a:schemeClr>
                </a:solidFill>
                <a:ea typeface="+mn-lt"/>
                <a:cs typeface="+mn-lt"/>
              </a:rPr>
              <a:t> </a:t>
            </a:r>
            <a:endParaRPr lang="en-US" sz="5400">
              <a:solidFill>
                <a:schemeClr val="accent1">
                  <a:lumMod val="75000"/>
                </a:schemeClr>
              </a:solidFill>
              <a:cs typeface="Calibri" panose="020F0502020204030204"/>
            </a:endParaRPr>
          </a:p>
        </p:txBody>
      </p:sp>
      <p:sp>
        <p:nvSpPr>
          <p:cNvPr id="5" name="Content Placeholder 4">
            <a:extLst>
              <a:ext uri="{FF2B5EF4-FFF2-40B4-BE49-F238E27FC236}">
                <a16:creationId xmlns:a16="http://schemas.microsoft.com/office/drawing/2014/main" id="{49FEA11E-6B67-40DC-8E6C-580D31E3C820}"/>
              </a:ext>
            </a:extLst>
          </p:cNvPr>
          <p:cNvSpPr>
            <a:spLocks noGrp="1"/>
          </p:cNvSpPr>
          <p:nvPr>
            <p:ph sz="half" idx="1"/>
          </p:nvPr>
        </p:nvSpPr>
        <p:spPr/>
        <p:txBody>
          <a:bodyPr vert="horz" lIns="91440" tIns="45720" rIns="91440" bIns="45720" rtlCol="0" anchor="t">
            <a:normAutofit fontScale="92500" lnSpcReduction="10000"/>
          </a:bodyPr>
          <a:lstStyle/>
          <a:p>
            <a:r>
              <a:rPr lang="en-GB" b="1" dirty="0" err="1">
                <a:latin typeface="Tenorite"/>
              </a:rPr>
              <a:t>Meini</a:t>
            </a:r>
            <a:r>
              <a:rPr lang="en-GB" b="1" dirty="0">
                <a:latin typeface="Tenorite"/>
              </a:rPr>
              <a:t> </a:t>
            </a:r>
            <a:r>
              <a:rPr lang="en-GB" b="1" dirty="0" err="1">
                <a:latin typeface="Tenorite"/>
              </a:rPr>
              <a:t>Prawf</a:t>
            </a:r>
            <a:r>
              <a:rPr lang="en-GB" b="1" dirty="0">
                <a:latin typeface="Tenorite"/>
              </a:rPr>
              <a:t> 3.1</a:t>
            </a:r>
            <a:r>
              <a:rPr lang="en-US" dirty="0">
                <a:latin typeface="Tenorite"/>
              </a:rPr>
              <a:t> </a:t>
            </a:r>
            <a:endParaRPr lang="en-US" dirty="0"/>
          </a:p>
          <a:p>
            <a:r>
              <a:rPr lang="en-GB" i="1" dirty="0" err="1">
                <a:latin typeface="Tenorite"/>
              </a:rPr>
              <a:t>mathau</a:t>
            </a:r>
            <a:r>
              <a:rPr lang="en-GB" i="1" dirty="0">
                <a:latin typeface="Tenorite"/>
              </a:rPr>
              <a:t> o </a:t>
            </a:r>
            <a:r>
              <a:rPr lang="en-GB" i="1" dirty="0" err="1">
                <a:latin typeface="Tenorite"/>
              </a:rPr>
              <a:t>weithio</a:t>
            </a:r>
            <a:r>
              <a:rPr lang="en-GB" i="1" dirty="0">
                <a:latin typeface="Tenorite"/>
              </a:rPr>
              <a:t> </a:t>
            </a:r>
            <a:r>
              <a:rPr lang="en-GB" i="1" dirty="0" err="1">
                <a:latin typeface="Tenorite"/>
              </a:rPr>
              <a:t>mewn</a:t>
            </a:r>
            <a:r>
              <a:rPr lang="en-GB" i="1" dirty="0">
                <a:latin typeface="Tenorite"/>
              </a:rPr>
              <a:t> </a:t>
            </a:r>
            <a:r>
              <a:rPr lang="en-GB" i="1" dirty="0" err="1">
                <a:latin typeface="Tenorite"/>
              </a:rPr>
              <a:t>tîm</a:t>
            </a:r>
            <a:r>
              <a:rPr lang="en-GB" i="1" dirty="0">
                <a:latin typeface="Tenorite"/>
              </a:rPr>
              <a:t> a </a:t>
            </a:r>
            <a:r>
              <a:rPr lang="en-GB" i="1" dirty="0" err="1">
                <a:latin typeface="Tenorite"/>
              </a:rPr>
              <a:t>sut</a:t>
            </a:r>
            <a:r>
              <a:rPr lang="en-GB" i="1" dirty="0">
                <a:latin typeface="Tenorite"/>
              </a:rPr>
              <a:t> </a:t>
            </a:r>
            <a:r>
              <a:rPr lang="en-GB" i="1" dirty="0" err="1">
                <a:latin typeface="Tenorite"/>
              </a:rPr>
              <a:t>mae</a:t>
            </a:r>
            <a:r>
              <a:rPr lang="en-GB" i="1" dirty="0">
                <a:latin typeface="Tenorite"/>
              </a:rPr>
              <a:t> </a:t>
            </a:r>
            <a:r>
              <a:rPr lang="en-GB" i="1" dirty="0" err="1">
                <a:latin typeface="Tenorite"/>
              </a:rPr>
              <a:t>timau'n</a:t>
            </a:r>
            <a:r>
              <a:rPr lang="en-GB" i="1" dirty="0">
                <a:latin typeface="Tenorite"/>
              </a:rPr>
              <a:t> </a:t>
            </a:r>
            <a:r>
              <a:rPr lang="en-GB" i="1" dirty="0" err="1">
                <a:latin typeface="Tenorite"/>
              </a:rPr>
              <a:t>gallu</a:t>
            </a:r>
            <a:r>
              <a:rPr lang="en-GB" i="1" dirty="0">
                <a:latin typeface="Tenorite"/>
              </a:rPr>
              <a:t> bod </a:t>
            </a:r>
            <a:r>
              <a:rPr lang="en-GB" i="1" dirty="0" err="1">
                <a:latin typeface="Tenorite"/>
              </a:rPr>
              <a:t>yn</a:t>
            </a:r>
            <a:r>
              <a:rPr lang="en-GB" i="1" dirty="0">
                <a:latin typeface="Tenorite"/>
              </a:rPr>
              <a:t> </a:t>
            </a:r>
            <a:r>
              <a:rPr lang="en-GB" i="1" dirty="0" err="1">
                <a:latin typeface="Tenorite"/>
              </a:rPr>
              <a:t>wahanol</a:t>
            </a:r>
            <a:r>
              <a:rPr lang="en-GB" i="1" dirty="0">
                <a:latin typeface="Tenorite"/>
              </a:rPr>
              <a:t> o ran </a:t>
            </a:r>
            <a:r>
              <a:rPr lang="en-GB" i="1" dirty="0" err="1">
                <a:latin typeface="Tenorite"/>
              </a:rPr>
              <a:t>strwythur</a:t>
            </a:r>
            <a:r>
              <a:rPr lang="en-GB" i="1" dirty="0">
                <a:latin typeface="Tenorite"/>
              </a:rPr>
              <a:t>, </a:t>
            </a:r>
            <a:r>
              <a:rPr lang="en-GB" i="1" dirty="0" err="1">
                <a:latin typeface="Tenorite"/>
              </a:rPr>
              <a:t>pwrpas</a:t>
            </a:r>
            <a:r>
              <a:rPr lang="en-GB" i="1" dirty="0">
                <a:latin typeface="Tenorite"/>
              </a:rPr>
              <a:t> a </a:t>
            </a:r>
            <a:r>
              <a:rPr lang="en-GB" i="1" dirty="0" err="1">
                <a:latin typeface="Tenorite"/>
              </a:rPr>
              <a:t>chyfansoddiad</a:t>
            </a:r>
            <a:r>
              <a:rPr lang="en-GB" i="1" dirty="0">
                <a:latin typeface="Tenorite"/>
              </a:rPr>
              <a:t> </a:t>
            </a:r>
            <a:endParaRPr lang="en-US" dirty="0"/>
          </a:p>
        </p:txBody>
      </p:sp>
      <p:sp>
        <p:nvSpPr>
          <p:cNvPr id="7" name="Content Placeholder 6">
            <a:extLst>
              <a:ext uri="{FF2B5EF4-FFF2-40B4-BE49-F238E27FC236}">
                <a16:creationId xmlns:a16="http://schemas.microsoft.com/office/drawing/2014/main" id="{20887544-1ED1-4E8F-8A7E-A5605F9585E2}"/>
              </a:ext>
            </a:extLst>
          </p:cNvPr>
          <p:cNvSpPr>
            <a:spLocks noGrp="1"/>
          </p:cNvSpPr>
          <p:nvPr>
            <p:ph sz="half" idx="2"/>
          </p:nvPr>
        </p:nvSpPr>
        <p:spPr/>
        <p:txBody>
          <a:bodyPr vert="horz" lIns="91440" tIns="45720" rIns="91440" bIns="45720" rtlCol="0" anchor="t">
            <a:normAutofit fontScale="92500" lnSpcReduction="20000"/>
          </a:bodyPr>
          <a:lstStyle/>
          <a:p>
            <a:r>
              <a:rPr lang="en-GB" b="1" dirty="0">
                <a:latin typeface="Tenorite"/>
              </a:rPr>
              <a:t>Assessment Criteria 3.1</a:t>
            </a:r>
            <a:r>
              <a:rPr lang="en-US" dirty="0">
                <a:latin typeface="Tenorite"/>
              </a:rPr>
              <a:t>  </a:t>
            </a:r>
            <a:endParaRPr lang="en-US"/>
          </a:p>
          <a:p>
            <a:r>
              <a:rPr lang="en-GB" i="1" dirty="0">
                <a:latin typeface="Tenorite"/>
              </a:rPr>
              <a:t>types of team working and how teams can be different in regards structure, purpose and composition</a:t>
            </a:r>
            <a:endParaRPr lang="en-US" dirty="0"/>
          </a:p>
        </p:txBody>
      </p:sp>
      <p:sp>
        <p:nvSpPr>
          <p:cNvPr id="2" name="Title 1">
            <a:extLst>
              <a:ext uri="{FF2B5EF4-FFF2-40B4-BE49-F238E27FC236}">
                <a16:creationId xmlns:a16="http://schemas.microsoft.com/office/drawing/2014/main" id="{0DA6ABD3-41B6-43B8-A2D4-DE0498A89064}"/>
              </a:ext>
            </a:extLst>
          </p:cNvPr>
          <p:cNvSpPr>
            <a:spLocks noGrp="1"/>
          </p:cNvSpPr>
          <p:nvPr>
            <p:ph type="title"/>
          </p:nvPr>
        </p:nvSpPr>
        <p:spPr>
          <a:xfrm>
            <a:off x="277482" y="-1101366"/>
            <a:ext cx="5441830" cy="1101366"/>
          </a:xfrm>
        </p:spPr>
        <p:txBody>
          <a:bodyPr vert="horz" lIns="91440" tIns="45720" rIns="91440" bIns="45720" rtlCol="0" anchor="b">
            <a:normAutofit/>
          </a:bodyPr>
          <a:lstStyle/>
          <a:p>
            <a:r>
              <a:rPr lang="cy-GB" sz="1200" dirty="0"/>
              <a:t>Adran 1 Meini prawf 3.1</a:t>
            </a:r>
          </a:p>
        </p:txBody>
      </p:sp>
    </p:spTree>
    <p:extLst>
      <p:ext uri="{BB962C8B-B14F-4D97-AF65-F5344CB8AC3E}">
        <p14:creationId xmlns:p14="http://schemas.microsoft.com/office/powerpoint/2010/main" val="171232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BD1F6F-09AF-4413-9650-DAB56483FEBA}"/>
              </a:ext>
            </a:extLst>
          </p:cNvPr>
          <p:cNvSpPr>
            <a:spLocks noGrp="1"/>
          </p:cNvSpPr>
          <p:nvPr>
            <p:ph sz="half" idx="1"/>
          </p:nvPr>
        </p:nvSpPr>
        <p:spPr/>
        <p:txBody>
          <a:bodyPr vert="horz" lIns="91440" tIns="45720" rIns="91440" bIns="45720" rtlCol="0" anchor="t">
            <a:normAutofit fontScale="92500" lnSpcReduction="20000"/>
          </a:bodyPr>
          <a:lstStyle/>
          <a:p>
            <a:r>
              <a:rPr lang="en-GB">
                <a:latin typeface="Tenorite"/>
              </a:rPr>
              <a:t>Beth </a:t>
            </a:r>
            <a:r>
              <a:rPr lang="en-GB" err="1">
                <a:latin typeface="Tenorite"/>
              </a:rPr>
              <a:t>bynnag</a:t>
            </a:r>
            <a:r>
              <a:rPr lang="en-GB">
                <a:latin typeface="Tenorite"/>
              </a:rPr>
              <a:t> </a:t>
            </a:r>
            <a:r>
              <a:rPr lang="en-GB" err="1">
                <a:latin typeface="Tenorite"/>
              </a:rPr>
              <a:t>fo</a:t>
            </a:r>
            <a:r>
              <a:rPr lang="en-GB">
                <a:latin typeface="Tenorite"/>
              </a:rPr>
              <a:t> </a:t>
            </a:r>
            <a:r>
              <a:rPr lang="en-GB" err="1">
                <a:latin typeface="Tenorite"/>
              </a:rPr>
              <a:t>rôl</a:t>
            </a:r>
            <a:r>
              <a:rPr lang="en-GB">
                <a:latin typeface="Tenorite"/>
              </a:rPr>
              <a:t> </a:t>
            </a:r>
            <a:r>
              <a:rPr lang="en-GB" err="1">
                <a:latin typeface="Tenorite"/>
              </a:rPr>
              <a:t>gweithiwr</a:t>
            </a:r>
            <a:r>
              <a:rPr lang="en-GB">
                <a:latin typeface="Tenorite"/>
              </a:rPr>
              <a:t> </a:t>
            </a:r>
            <a:r>
              <a:rPr lang="en-GB" err="1">
                <a:latin typeface="Tenorite"/>
              </a:rPr>
              <a:t>yn</a:t>
            </a:r>
            <a:r>
              <a:rPr lang="en-GB">
                <a:latin typeface="Tenorite"/>
              </a:rPr>
              <a:t> y sector </a:t>
            </a:r>
            <a:r>
              <a:rPr lang="en-GB" err="1">
                <a:latin typeface="Tenorite"/>
              </a:rPr>
              <a:t>blynyddoedd</a:t>
            </a:r>
            <a:r>
              <a:rPr lang="en-GB">
                <a:latin typeface="Tenorite"/>
              </a:rPr>
              <a:t> </a:t>
            </a:r>
            <a:r>
              <a:rPr lang="en-GB" err="1">
                <a:latin typeface="Tenorite"/>
              </a:rPr>
              <a:t>cynnar</a:t>
            </a:r>
            <a:r>
              <a:rPr lang="en-GB">
                <a:latin typeface="Tenorite"/>
              </a:rPr>
              <a:t> a </a:t>
            </a:r>
            <a:r>
              <a:rPr lang="en-GB" err="1">
                <a:latin typeface="Tenorite"/>
              </a:rPr>
              <a:t>gofal</a:t>
            </a:r>
            <a:r>
              <a:rPr lang="en-GB">
                <a:latin typeface="Tenorite"/>
              </a:rPr>
              <a:t> plant, </a:t>
            </a:r>
            <a:r>
              <a:rPr lang="en-GB" err="1">
                <a:latin typeface="Tenorite"/>
              </a:rPr>
              <a:t>bydd</a:t>
            </a:r>
            <a:r>
              <a:rPr lang="en-GB">
                <a:latin typeface="Tenorite"/>
              </a:rPr>
              <a:t> </a:t>
            </a:r>
            <a:r>
              <a:rPr lang="en-GB" err="1">
                <a:latin typeface="Tenorite"/>
              </a:rPr>
              <a:t>yn</a:t>
            </a:r>
            <a:r>
              <a:rPr lang="en-GB">
                <a:latin typeface="Tenorite"/>
              </a:rPr>
              <a:t> </a:t>
            </a:r>
            <a:r>
              <a:rPr lang="en-GB" err="1">
                <a:latin typeface="Tenorite"/>
              </a:rPr>
              <a:t>cynnwys</a:t>
            </a:r>
            <a:r>
              <a:rPr lang="en-GB">
                <a:latin typeface="Tenorite"/>
              </a:rPr>
              <a:t> </a:t>
            </a:r>
            <a:r>
              <a:rPr lang="en-GB" err="1">
                <a:latin typeface="Tenorite"/>
              </a:rPr>
              <a:t>gweithio</a:t>
            </a:r>
            <a:r>
              <a:rPr lang="en-GB">
                <a:latin typeface="Tenorite"/>
              </a:rPr>
              <a:t> </a:t>
            </a:r>
            <a:r>
              <a:rPr lang="en-GB" err="1">
                <a:latin typeface="Tenorite"/>
              </a:rPr>
              <a:t>fel</a:t>
            </a:r>
            <a:r>
              <a:rPr lang="en-GB">
                <a:latin typeface="Tenorite"/>
              </a:rPr>
              <a:t> </a:t>
            </a:r>
            <a:r>
              <a:rPr lang="en-GB" err="1">
                <a:latin typeface="Tenorite"/>
              </a:rPr>
              <a:t>rhan</a:t>
            </a:r>
            <a:r>
              <a:rPr lang="en-GB">
                <a:latin typeface="Tenorite"/>
              </a:rPr>
              <a:t> o </a:t>
            </a:r>
            <a:r>
              <a:rPr lang="en-GB" err="1">
                <a:latin typeface="Tenorite"/>
              </a:rPr>
              <a:t>dîm</a:t>
            </a:r>
            <a:r>
              <a:rPr lang="en-GB">
                <a:latin typeface="Tenorite"/>
              </a:rPr>
              <a:t>. Mae </a:t>
            </a:r>
            <a:r>
              <a:rPr lang="en-GB" err="1">
                <a:latin typeface="Tenorite"/>
              </a:rPr>
              <a:t>angen</a:t>
            </a:r>
            <a:r>
              <a:rPr lang="en-GB">
                <a:latin typeface="Tenorite"/>
              </a:rPr>
              <a:t> </a:t>
            </a:r>
            <a:r>
              <a:rPr lang="en-GB" err="1">
                <a:latin typeface="Tenorite"/>
              </a:rPr>
              <a:t>i</a:t>
            </a:r>
            <a:r>
              <a:rPr lang="en-GB">
                <a:latin typeface="Tenorite"/>
              </a:rPr>
              <a:t> </a:t>
            </a:r>
            <a:r>
              <a:rPr lang="en-GB" err="1">
                <a:latin typeface="Tenorite"/>
              </a:rPr>
              <a:t>weithwyr</a:t>
            </a:r>
            <a:r>
              <a:rPr lang="en-GB">
                <a:latin typeface="Tenorite"/>
              </a:rPr>
              <a:t> </a:t>
            </a:r>
            <a:r>
              <a:rPr lang="en-GB" err="1">
                <a:latin typeface="Tenorite"/>
              </a:rPr>
              <a:t>gofal</a:t>
            </a:r>
            <a:r>
              <a:rPr lang="en-GB">
                <a:latin typeface="Tenorite"/>
              </a:rPr>
              <a:t> plant </a:t>
            </a:r>
            <a:r>
              <a:rPr lang="en-GB" err="1">
                <a:latin typeface="Tenorite"/>
              </a:rPr>
              <a:t>allu</a:t>
            </a:r>
            <a:r>
              <a:rPr lang="en-GB">
                <a:latin typeface="Tenorite"/>
              </a:rPr>
              <a:t> </a:t>
            </a:r>
            <a:r>
              <a:rPr lang="en-GB" err="1">
                <a:latin typeface="Tenorite"/>
              </a:rPr>
              <a:t>gweithio</a:t>
            </a:r>
            <a:r>
              <a:rPr lang="en-GB">
                <a:latin typeface="Tenorite"/>
              </a:rPr>
              <a:t> </a:t>
            </a:r>
            <a:r>
              <a:rPr lang="en-GB" err="1">
                <a:latin typeface="Tenorite"/>
              </a:rPr>
              <a:t>gydag</a:t>
            </a:r>
            <a:r>
              <a:rPr lang="en-GB">
                <a:latin typeface="Tenorite"/>
              </a:rPr>
              <a:t> </a:t>
            </a:r>
            <a:r>
              <a:rPr lang="en-GB" err="1">
                <a:latin typeface="Tenorite"/>
              </a:rPr>
              <a:t>eraill</a:t>
            </a:r>
            <a:r>
              <a:rPr lang="en-GB">
                <a:latin typeface="Tenorite"/>
              </a:rPr>
              <a:t> </a:t>
            </a:r>
            <a:r>
              <a:rPr lang="en-GB" err="1">
                <a:latin typeface="Tenorite"/>
              </a:rPr>
              <a:t>fel</a:t>
            </a:r>
            <a:r>
              <a:rPr lang="en-GB">
                <a:latin typeface="Tenorite"/>
              </a:rPr>
              <a:t> </a:t>
            </a:r>
            <a:r>
              <a:rPr lang="en-GB" err="1">
                <a:latin typeface="Tenorite"/>
              </a:rPr>
              <a:t>aelod</a:t>
            </a:r>
            <a:r>
              <a:rPr lang="en-GB">
                <a:latin typeface="Tenorite"/>
              </a:rPr>
              <a:t> o </a:t>
            </a:r>
            <a:r>
              <a:rPr lang="en-GB" err="1">
                <a:latin typeface="Tenorite"/>
              </a:rPr>
              <a:t>dîm</a:t>
            </a:r>
            <a:r>
              <a:rPr lang="en-GB">
                <a:latin typeface="Tenorite"/>
              </a:rPr>
              <a:t> er </a:t>
            </a:r>
            <a:r>
              <a:rPr lang="en-GB" err="1">
                <a:latin typeface="Tenorite"/>
              </a:rPr>
              <a:t>mwyn</a:t>
            </a:r>
            <a:r>
              <a:rPr lang="en-GB">
                <a:latin typeface="Tenorite"/>
              </a:rPr>
              <a:t> </a:t>
            </a:r>
            <a:r>
              <a:rPr lang="en-GB" err="1">
                <a:latin typeface="Tenorite"/>
              </a:rPr>
              <a:t>i’r</a:t>
            </a:r>
            <a:r>
              <a:rPr lang="en-GB">
                <a:latin typeface="Tenorite"/>
              </a:rPr>
              <a:t> </a:t>
            </a:r>
            <a:r>
              <a:rPr lang="en-GB" err="1">
                <a:latin typeface="Tenorite"/>
              </a:rPr>
              <a:t>lleoliad</a:t>
            </a:r>
            <a:r>
              <a:rPr lang="en-GB">
                <a:latin typeface="Tenorite"/>
              </a:rPr>
              <a:t> </a:t>
            </a:r>
            <a:r>
              <a:rPr lang="en-GB" err="1">
                <a:latin typeface="Tenorite"/>
              </a:rPr>
              <a:t>weithredu'n</a:t>
            </a:r>
            <a:r>
              <a:rPr lang="en-GB">
                <a:latin typeface="Tenorite"/>
              </a:rPr>
              <a:t> </a:t>
            </a:r>
            <a:r>
              <a:rPr lang="en-GB" err="1">
                <a:latin typeface="Tenorite"/>
              </a:rPr>
              <a:t>effeithiol</a:t>
            </a:r>
            <a:r>
              <a:rPr lang="en-GB">
                <a:latin typeface="Tenorite"/>
              </a:rPr>
              <a:t>.</a:t>
            </a:r>
            <a:r>
              <a:rPr lang="en-US">
                <a:latin typeface="Tenorite"/>
              </a:rPr>
              <a:t> </a:t>
            </a:r>
            <a:endParaRPr lang="en-US"/>
          </a:p>
          <a:p>
            <a:r>
              <a:rPr lang="en-GB">
                <a:latin typeface="Tenorite"/>
              </a:rPr>
              <a:t> </a:t>
            </a:r>
            <a:r>
              <a:rPr lang="en-US">
                <a:latin typeface="Tenorite"/>
              </a:rPr>
              <a:t> </a:t>
            </a:r>
            <a:endParaRPr lang="en-US"/>
          </a:p>
          <a:p>
            <a:r>
              <a:rPr lang="en-GB">
                <a:latin typeface="Tenorite"/>
              </a:rPr>
              <a:t> </a:t>
            </a:r>
            <a:r>
              <a:rPr lang="en-US">
                <a:latin typeface="Tenorite"/>
              </a:rPr>
              <a:t> </a:t>
            </a:r>
            <a:endParaRPr lang="en-US"/>
          </a:p>
          <a:p>
            <a:r>
              <a:rPr lang="en-US" err="1">
                <a:latin typeface="Tenorite"/>
              </a:rPr>
              <a:t>Ewch</a:t>
            </a:r>
            <a:r>
              <a:rPr lang="en-US">
                <a:latin typeface="Tenorite"/>
              </a:rPr>
              <a:t> </a:t>
            </a:r>
            <a:r>
              <a:rPr lang="en-US" err="1">
                <a:latin typeface="Tenorite"/>
              </a:rPr>
              <a:t>i</a:t>
            </a:r>
            <a:r>
              <a:rPr lang="en-US">
                <a:latin typeface="Tenorite"/>
              </a:rPr>
              <a:t> </a:t>
            </a:r>
            <a:r>
              <a:rPr lang="en-US" err="1">
                <a:latin typeface="Tenorite"/>
              </a:rPr>
              <a:t>Adnodd</a:t>
            </a:r>
            <a:r>
              <a:rPr lang="en-US">
                <a:latin typeface="Tenorite"/>
              </a:rPr>
              <a:t> </a:t>
            </a:r>
            <a:r>
              <a:rPr lang="en-US" err="1">
                <a:latin typeface="Tenorite"/>
              </a:rPr>
              <a:t>Dysgu</a:t>
            </a:r>
            <a:r>
              <a:rPr lang="en-US">
                <a:latin typeface="Tenorite"/>
              </a:rPr>
              <a:t> </a:t>
            </a:r>
            <a:r>
              <a:rPr lang="en-US" err="1">
                <a:latin typeface="Tenorite"/>
              </a:rPr>
              <a:t>gan</a:t>
            </a:r>
            <a:r>
              <a:rPr lang="en-US">
                <a:latin typeface="Tenorite"/>
              </a:rPr>
              <a:t> CBAC </a:t>
            </a:r>
            <a:r>
              <a:rPr lang="en-US" err="1">
                <a:latin typeface="Tenorite"/>
              </a:rPr>
              <a:t>ar</a:t>
            </a:r>
            <a:r>
              <a:rPr lang="en-US">
                <a:latin typeface="Tenorite"/>
              </a:rPr>
              <a:t> </a:t>
            </a:r>
            <a:r>
              <a:rPr lang="en-US" err="1">
                <a:latin typeface="Tenorite"/>
              </a:rPr>
              <a:t>wefan</a:t>
            </a:r>
            <a:r>
              <a:rPr lang="en-US">
                <a:latin typeface="Tenorite"/>
              </a:rPr>
              <a:t> </a:t>
            </a:r>
            <a:r>
              <a:rPr lang="en-US" err="1">
                <a:latin typeface="Tenorite"/>
              </a:rPr>
              <a:t>Dysgu</a:t>
            </a:r>
            <a:r>
              <a:rPr lang="en-US">
                <a:latin typeface="Tenorite"/>
              </a:rPr>
              <a:t> Iechyd Cymru </a:t>
            </a:r>
            <a:r>
              <a:rPr lang="en-US" err="1">
                <a:latin typeface="Tenorite"/>
              </a:rPr>
              <a:t>i</a:t>
            </a:r>
            <a:r>
              <a:rPr lang="en-US">
                <a:latin typeface="Tenorite"/>
              </a:rPr>
              <a:t> </a:t>
            </a:r>
            <a:r>
              <a:rPr lang="en-US" err="1">
                <a:latin typeface="Tenorite"/>
              </a:rPr>
              <a:t>ddysgu</a:t>
            </a:r>
            <a:r>
              <a:rPr lang="en-US">
                <a:latin typeface="Tenorite"/>
              </a:rPr>
              <a:t> </a:t>
            </a:r>
            <a:r>
              <a:rPr lang="en-US" err="1">
                <a:latin typeface="Tenorite"/>
              </a:rPr>
              <a:t>mwy</a:t>
            </a:r>
            <a:r>
              <a:rPr lang="en-US">
                <a:latin typeface="Tenorite"/>
              </a:rPr>
              <a:t>: </a:t>
            </a:r>
            <a:r>
              <a:rPr lang="en-GB">
                <a:latin typeface="Tenorite"/>
                <a:hlinkClick r:id="rId2"/>
              </a:rPr>
              <a:t>Mathau o weithio mewn tîm o ran strwythur, pwrpas a chyfansoddiad. Egwyddorion craidd sy’n sail i waith tîm a sut mae’n cyfrannu at les plant, eu teuluoedd/gofalwyr</a:t>
            </a:r>
            <a:endParaRPr lang="en-US">
              <a:latin typeface="Tenorite"/>
            </a:endParaRPr>
          </a:p>
        </p:txBody>
      </p:sp>
      <p:sp>
        <p:nvSpPr>
          <p:cNvPr id="3" name="Content Placeholder 2">
            <a:extLst>
              <a:ext uri="{FF2B5EF4-FFF2-40B4-BE49-F238E27FC236}">
                <a16:creationId xmlns:a16="http://schemas.microsoft.com/office/drawing/2014/main" id="{3F65659F-0077-4B2C-81D4-7D9DBDA23111}"/>
              </a:ext>
            </a:extLst>
          </p:cNvPr>
          <p:cNvSpPr>
            <a:spLocks noGrp="1"/>
          </p:cNvSpPr>
          <p:nvPr>
            <p:ph sz="half" idx="2"/>
          </p:nvPr>
        </p:nvSpPr>
        <p:spPr/>
        <p:txBody>
          <a:bodyPr vert="horz" lIns="91440" tIns="45720" rIns="91440" bIns="45720" rtlCol="0" anchor="t">
            <a:normAutofit fontScale="92500" lnSpcReduction="20000"/>
          </a:bodyPr>
          <a:lstStyle/>
          <a:p>
            <a:r>
              <a:rPr lang="en-GB">
                <a:latin typeface="Tenorite"/>
              </a:rPr>
              <a:t>Whatever the role of a worker in the early years and childcare sector, it will include working as part of a team. Childcare workers need to be able to work with others as a team member for the setting to operate effectively. </a:t>
            </a:r>
            <a:endParaRPr lang="en-US"/>
          </a:p>
          <a:p>
            <a:r>
              <a:rPr lang="en-GB">
                <a:latin typeface="Tenorite"/>
              </a:rPr>
              <a:t> </a:t>
            </a:r>
            <a:r>
              <a:rPr lang="en-US">
                <a:latin typeface="Tenorite"/>
              </a:rPr>
              <a:t> </a:t>
            </a:r>
            <a:endParaRPr lang="en-US"/>
          </a:p>
          <a:p>
            <a:r>
              <a:rPr lang="en-GB">
                <a:latin typeface="Tenorite"/>
              </a:rPr>
              <a:t> </a:t>
            </a:r>
            <a:r>
              <a:rPr lang="en-US">
                <a:latin typeface="Tenorite"/>
              </a:rPr>
              <a:t> </a:t>
            </a:r>
            <a:endParaRPr lang="en-US"/>
          </a:p>
          <a:p>
            <a:r>
              <a:rPr lang="en-GB">
                <a:latin typeface="Tenorite"/>
              </a:rPr>
              <a:t> </a:t>
            </a:r>
            <a:r>
              <a:rPr lang="en-US">
                <a:latin typeface="Tenorite"/>
              </a:rPr>
              <a:t> </a:t>
            </a:r>
            <a:r>
              <a:rPr lang="en-GB">
                <a:latin typeface="Tenorite"/>
              </a:rPr>
              <a:t>Go to a Learning Resource by WJEC on the Health and Care Learning Wales website to learn more:</a:t>
            </a:r>
            <a:r>
              <a:rPr lang="en-US">
                <a:latin typeface="Tenorite"/>
              </a:rPr>
              <a:t> </a:t>
            </a:r>
            <a:r>
              <a:rPr lang="en-US">
                <a:latin typeface="Tenorite"/>
                <a:hlinkClick r:id="rId2"/>
              </a:rPr>
              <a:t>Types of team working and structure, core principles that underpin effective team working and the way they contribute to the well-being of children and their families/carers</a:t>
            </a:r>
            <a:endParaRPr lang="en-US">
              <a:latin typeface="Tenorite"/>
            </a:endParaRPr>
          </a:p>
        </p:txBody>
      </p:sp>
      <p:sp>
        <p:nvSpPr>
          <p:cNvPr id="4" name="Title 3">
            <a:extLst>
              <a:ext uri="{FF2B5EF4-FFF2-40B4-BE49-F238E27FC236}">
                <a16:creationId xmlns:a16="http://schemas.microsoft.com/office/drawing/2014/main" id="{4ABF719B-DFB9-4166-8E44-861E8E470C7C}"/>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dirty="0"/>
              <a:t>Testun deilliant dysgu 3.1</a:t>
            </a:r>
          </a:p>
        </p:txBody>
      </p:sp>
    </p:spTree>
    <p:extLst>
      <p:ext uri="{BB962C8B-B14F-4D97-AF65-F5344CB8AC3E}">
        <p14:creationId xmlns:p14="http://schemas.microsoft.com/office/powerpoint/2010/main" val="764522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DCF75-FF60-4CAB-A980-4B1595560CBE}"/>
              </a:ext>
            </a:extLst>
          </p:cNvPr>
          <p:cNvSpPr>
            <a:spLocks noGrp="1"/>
          </p:cNvSpPr>
          <p:nvPr>
            <p:ph type="title"/>
          </p:nvPr>
        </p:nvSpPr>
        <p:spPr>
          <a:xfrm>
            <a:off x="231578" y="46126"/>
            <a:ext cx="5441830" cy="908571"/>
          </a:xfrm>
        </p:spPr>
        <p:txBody>
          <a:bodyPr>
            <a:normAutofit fontScale="90000"/>
          </a:bodyPr>
          <a:lstStyle/>
          <a:p>
            <a:r>
              <a:rPr lang="en-US" sz="3200" dirty="0" err="1">
                <a:latin typeface="Tenorite"/>
              </a:rPr>
              <a:t>Gweithio</a:t>
            </a:r>
            <a:r>
              <a:rPr lang="en-US" sz="3200" dirty="0">
                <a:latin typeface="Tenorite"/>
              </a:rPr>
              <a:t> </a:t>
            </a:r>
            <a:r>
              <a:rPr lang="en-US" sz="3200" dirty="0" err="1">
                <a:latin typeface="Tenorite"/>
              </a:rPr>
              <a:t>gydag</a:t>
            </a:r>
            <a:r>
              <a:rPr lang="en-US" sz="3200" dirty="0">
                <a:latin typeface="Tenorite"/>
              </a:rPr>
              <a:t> </a:t>
            </a:r>
            <a:r>
              <a:rPr lang="en-US" sz="3200" dirty="0" err="1">
                <a:latin typeface="Tenorite"/>
              </a:rPr>
              <a:t>asiantaethau</a:t>
            </a:r>
            <a:r>
              <a:rPr lang="en-US" sz="3200" dirty="0">
                <a:latin typeface="Tenorite"/>
              </a:rPr>
              <a:t> </a:t>
            </a:r>
            <a:r>
              <a:rPr lang="en-US" sz="3200" dirty="0" err="1">
                <a:latin typeface="Tenorite"/>
              </a:rPr>
              <a:t>eraill</a:t>
            </a:r>
            <a:r>
              <a:rPr lang="en-US" sz="3200" dirty="0">
                <a:latin typeface="Tenorite"/>
              </a:rPr>
              <a:t> </a:t>
            </a:r>
            <a:endParaRPr lang="en-US" sz="3200" dirty="0"/>
          </a:p>
        </p:txBody>
      </p:sp>
      <p:sp>
        <p:nvSpPr>
          <p:cNvPr id="4" name="Text Placeholder 3">
            <a:extLst>
              <a:ext uri="{FF2B5EF4-FFF2-40B4-BE49-F238E27FC236}">
                <a16:creationId xmlns:a16="http://schemas.microsoft.com/office/drawing/2014/main" id="{E8440C4C-935F-4DB4-8D06-FA74E25DBF25}"/>
              </a:ext>
            </a:extLst>
          </p:cNvPr>
          <p:cNvSpPr>
            <a:spLocks noGrp="1"/>
          </p:cNvSpPr>
          <p:nvPr>
            <p:ph type="body" sz="quarter" idx="10"/>
          </p:nvPr>
        </p:nvSpPr>
        <p:spPr>
          <a:xfrm>
            <a:off x="6262688" y="137933"/>
            <a:ext cx="5651500" cy="541881"/>
          </a:xfrm>
        </p:spPr>
        <p:txBody>
          <a:bodyPr vert="horz" lIns="91440" tIns="45720" rIns="91440" bIns="45720" rtlCol="0" anchor="t">
            <a:normAutofit/>
          </a:bodyPr>
          <a:lstStyle/>
          <a:p>
            <a:r>
              <a:rPr lang="en-GB" sz="3200" dirty="0">
                <a:latin typeface="Tenorite"/>
              </a:rPr>
              <a:t>Working with other agencies</a:t>
            </a:r>
            <a:r>
              <a:rPr lang="en-US" sz="3200" dirty="0">
                <a:latin typeface="Tenorite"/>
              </a:rPr>
              <a:t> </a:t>
            </a:r>
            <a:endParaRPr lang="en-US" dirty="0"/>
          </a:p>
        </p:txBody>
      </p:sp>
      <p:sp>
        <p:nvSpPr>
          <p:cNvPr id="5" name="TextBox 4">
            <a:extLst>
              <a:ext uri="{FF2B5EF4-FFF2-40B4-BE49-F238E27FC236}">
                <a16:creationId xmlns:a16="http://schemas.microsoft.com/office/drawing/2014/main" id="{89C8EFFD-79C2-4B23-9EAE-AA9FD008672D}"/>
              </a:ext>
            </a:extLst>
          </p:cNvPr>
          <p:cNvSpPr txBox="1"/>
          <p:nvPr/>
        </p:nvSpPr>
        <p:spPr>
          <a:xfrm>
            <a:off x="235026" y="850135"/>
            <a:ext cx="589218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Mae'r clip fideo canlynol yn dangos Lizzie sy'n Arweinydd Ystafell Babanod, yn gweithio i Bright Horizons fel rhan o dîm mawr . Mae'n sôn am ei hangerdd, yn gweithio ym maes gofal plant ac yn disgrifio sut beth yw gweithio i Bright Horizons.</a:t>
            </a:r>
          </a:p>
        </p:txBody>
      </p:sp>
      <p:sp>
        <p:nvSpPr>
          <p:cNvPr id="6" name="TextBox 5">
            <a:extLst>
              <a:ext uri="{FF2B5EF4-FFF2-40B4-BE49-F238E27FC236}">
                <a16:creationId xmlns:a16="http://schemas.microsoft.com/office/drawing/2014/main" id="{DDDEFEFD-8C0E-47FF-B389-8537B3C7F7BF}"/>
              </a:ext>
            </a:extLst>
          </p:cNvPr>
          <p:cNvSpPr txBox="1"/>
          <p:nvPr/>
        </p:nvSpPr>
        <p:spPr>
          <a:xfrm>
            <a:off x="1630496" y="5605749"/>
            <a:ext cx="453344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Ystyriwch y fath o dîm mae Lizzie yn rhan ohono a nodwch pwy fyddai Lizzie yn cydweithio â nhw.</a:t>
            </a:r>
            <a:r>
              <a:rPr lang="en-US"/>
              <a:t>​</a:t>
            </a:r>
          </a:p>
        </p:txBody>
      </p:sp>
      <p:pic>
        <p:nvPicPr>
          <p:cNvPr id="8" name="Picture 7">
            <a:hlinkClick r:id="" action="ppaction://media"/>
            <a:extLst>
              <a:ext uri="{FF2B5EF4-FFF2-40B4-BE49-F238E27FC236}">
                <a16:creationId xmlns:a16="http://schemas.microsoft.com/office/drawing/2014/main" id="{8CF890AD-669B-4579-9844-03EA5DFD3F7A}"/>
              </a:ext>
            </a:extLst>
          </p:cNvPr>
          <p:cNvPicPr>
            <a:picLocks noRot="1" noChangeAspect="1"/>
          </p:cNvPicPr>
          <p:nvPr>
            <a:videoFile r:link="rId1"/>
          </p:nvPr>
        </p:nvPicPr>
        <p:blipFill>
          <a:blip r:embed="rId3"/>
          <a:stretch>
            <a:fillRect/>
          </a:stretch>
        </p:blipFill>
        <p:spPr>
          <a:xfrm>
            <a:off x="3888337" y="2133686"/>
            <a:ext cx="4572000" cy="3429000"/>
          </a:xfrm>
          <a:prstGeom prst="rect">
            <a:avLst/>
          </a:prstGeom>
        </p:spPr>
      </p:pic>
      <p:sp>
        <p:nvSpPr>
          <p:cNvPr id="9" name="TextBox 8">
            <a:extLst>
              <a:ext uri="{FF2B5EF4-FFF2-40B4-BE49-F238E27FC236}">
                <a16:creationId xmlns:a16="http://schemas.microsoft.com/office/drawing/2014/main" id="{79B6D28F-2C8D-44FE-B726-A0A572969FC5}"/>
              </a:ext>
            </a:extLst>
          </p:cNvPr>
          <p:cNvSpPr txBox="1"/>
          <p:nvPr/>
        </p:nvSpPr>
        <p:spPr>
          <a:xfrm>
            <a:off x="6156593" y="804232"/>
            <a:ext cx="572693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solidFill>
                  <a:schemeClr val="accent1">
                    <a:lumMod val="75000"/>
                  </a:schemeClr>
                </a:solidFill>
              </a:rPr>
              <a:t>The following video shows Lizzie  who is a Baby Room Leader, working for Bright Horizons as part of a large team . She talks about her passion, working in childcare and describes what is it like to work for Bright Horizons.</a:t>
            </a:r>
          </a:p>
        </p:txBody>
      </p:sp>
      <p:sp>
        <p:nvSpPr>
          <p:cNvPr id="10" name="TextBox 9">
            <a:extLst>
              <a:ext uri="{FF2B5EF4-FFF2-40B4-BE49-F238E27FC236}">
                <a16:creationId xmlns:a16="http://schemas.microsoft.com/office/drawing/2014/main" id="{B4A84431-D470-4583-8DFF-7055A7B823A0}"/>
              </a:ext>
            </a:extLst>
          </p:cNvPr>
          <p:cNvSpPr txBox="1"/>
          <p:nvPr/>
        </p:nvSpPr>
        <p:spPr>
          <a:xfrm>
            <a:off x="6156593" y="5440496"/>
            <a:ext cx="445081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a:p>
            <a:r>
              <a:rPr lang="en-GB">
                <a:solidFill>
                  <a:schemeClr val="accent1">
                    <a:lumMod val="75000"/>
                  </a:schemeClr>
                </a:solidFill>
              </a:rPr>
              <a:t>Consider the kind of team Lizzie is part of and make note of who Lizzie would work with.</a:t>
            </a:r>
            <a:endParaRPr lang="en-GB">
              <a:solidFill>
                <a:schemeClr val="accent1">
                  <a:lumMod val="75000"/>
                </a:schemeClr>
              </a:solidFill>
              <a:cs typeface="Calibri"/>
            </a:endParaRPr>
          </a:p>
        </p:txBody>
      </p:sp>
    </p:spTree>
    <p:extLst>
      <p:ext uri="{BB962C8B-B14F-4D97-AF65-F5344CB8AC3E}">
        <p14:creationId xmlns:p14="http://schemas.microsoft.com/office/powerpoint/2010/main" val="3510073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6B55BF-DB23-49F4-A917-0785C7DE5F7E}"/>
              </a:ext>
            </a:extLst>
          </p:cNvPr>
          <p:cNvSpPr>
            <a:spLocks noGrp="1"/>
          </p:cNvSpPr>
          <p:nvPr>
            <p:ph sz="half" idx="1"/>
          </p:nvPr>
        </p:nvSpPr>
        <p:spPr/>
        <p:txBody>
          <a:bodyPr vert="horz" lIns="91440" tIns="45720" rIns="91440" bIns="45720" rtlCol="0" anchor="t">
            <a:normAutofit fontScale="92500" lnSpcReduction="20000"/>
          </a:bodyPr>
          <a:lstStyle/>
          <a:p>
            <a:r>
              <a:rPr lang="en-GB" err="1">
                <a:latin typeface="Tenorite"/>
              </a:rPr>
              <a:t>Mae'r</a:t>
            </a:r>
            <a:r>
              <a:rPr lang="en-GB">
                <a:latin typeface="Tenorite"/>
              </a:rPr>
              <a:t> clip </a:t>
            </a:r>
            <a:r>
              <a:rPr lang="en-GB" err="1">
                <a:latin typeface="Tenorite"/>
              </a:rPr>
              <a:t>fideo</a:t>
            </a:r>
            <a:r>
              <a:rPr lang="en-GB">
                <a:latin typeface="Tenorite"/>
              </a:rPr>
              <a:t> </a:t>
            </a:r>
            <a:r>
              <a:rPr lang="en-GB" err="1">
                <a:latin typeface="Tenorite"/>
              </a:rPr>
              <a:t>nesaf</a:t>
            </a:r>
            <a:r>
              <a:rPr lang="en-GB">
                <a:latin typeface="Tenorite"/>
              </a:rPr>
              <a:t> </a:t>
            </a:r>
            <a:r>
              <a:rPr lang="en-GB" err="1">
                <a:latin typeface="Tenorite"/>
              </a:rPr>
              <a:t>yn</a:t>
            </a:r>
            <a:r>
              <a:rPr lang="en-GB">
                <a:latin typeface="Tenorite"/>
              </a:rPr>
              <a:t> </a:t>
            </a:r>
            <a:r>
              <a:rPr lang="en-GB" err="1">
                <a:latin typeface="Tenorite"/>
              </a:rPr>
              <a:t>dangos</a:t>
            </a:r>
            <a:r>
              <a:rPr lang="en-US">
                <a:latin typeface="Tenorite"/>
              </a:rPr>
              <a:t> </a:t>
            </a:r>
            <a:endParaRPr lang="en-US"/>
          </a:p>
          <a:p>
            <a:r>
              <a:rPr lang="en-GB" err="1">
                <a:latin typeface="Tenorite"/>
              </a:rPr>
              <a:t>Canolfan</a:t>
            </a:r>
            <a:r>
              <a:rPr lang="en-GB">
                <a:latin typeface="Tenorite"/>
              </a:rPr>
              <a:t> </a:t>
            </a:r>
            <a:r>
              <a:rPr lang="en-GB" err="1">
                <a:latin typeface="Tenorite"/>
              </a:rPr>
              <a:t>Merched</a:t>
            </a:r>
            <a:r>
              <a:rPr lang="en-GB">
                <a:latin typeface="Tenorite"/>
              </a:rPr>
              <a:t> a </a:t>
            </a:r>
            <a:r>
              <a:rPr lang="en-GB" err="1">
                <a:latin typeface="Tenorite"/>
              </a:rPr>
              <a:t>Theulu</a:t>
            </a:r>
            <a:r>
              <a:rPr lang="en-GB">
                <a:latin typeface="Tenorite"/>
              </a:rPr>
              <a:t> </a:t>
            </a:r>
            <a:r>
              <a:rPr lang="en-GB" err="1">
                <a:latin typeface="Tenorite"/>
              </a:rPr>
              <a:t>Shantona</a:t>
            </a:r>
            <a:r>
              <a:rPr lang="en-GB">
                <a:latin typeface="Tenorite"/>
              </a:rPr>
              <a:t>.</a:t>
            </a:r>
            <a:r>
              <a:rPr lang="en-US">
                <a:latin typeface="Tenorite"/>
              </a:rPr>
              <a:t> </a:t>
            </a:r>
            <a:endParaRPr lang="en-US"/>
          </a:p>
          <a:p>
            <a:r>
              <a:rPr lang="en-GB" err="1">
                <a:latin typeface="Tenorite"/>
              </a:rPr>
              <a:t>Mae'r</a:t>
            </a:r>
            <a:r>
              <a:rPr lang="en-GB">
                <a:latin typeface="Tenorite"/>
              </a:rPr>
              <a:t> </a:t>
            </a:r>
            <a:r>
              <a:rPr lang="en-GB" err="1">
                <a:latin typeface="Tenorite"/>
              </a:rPr>
              <a:t>ganolfan</a:t>
            </a:r>
            <a:r>
              <a:rPr lang="en-GB">
                <a:latin typeface="Tenorite"/>
              </a:rPr>
              <a:t> hon </a:t>
            </a:r>
            <a:r>
              <a:rPr lang="en-GB" err="1">
                <a:latin typeface="Tenorite"/>
              </a:rPr>
              <a:t>yn</a:t>
            </a:r>
            <a:r>
              <a:rPr lang="en-GB">
                <a:latin typeface="Tenorite"/>
              </a:rPr>
              <a:t> </a:t>
            </a:r>
            <a:r>
              <a:rPr lang="en-GB" err="1">
                <a:latin typeface="Tenorite"/>
              </a:rPr>
              <a:t>grymuso</a:t>
            </a:r>
            <a:r>
              <a:rPr lang="en-GB">
                <a:latin typeface="Tenorite"/>
              </a:rPr>
              <a:t> </a:t>
            </a:r>
            <a:r>
              <a:rPr lang="en-GB" err="1">
                <a:latin typeface="Tenorite"/>
              </a:rPr>
              <a:t>merched</a:t>
            </a:r>
            <a:r>
              <a:rPr lang="en-GB">
                <a:latin typeface="Tenorite"/>
              </a:rPr>
              <a:t> ac </a:t>
            </a:r>
            <a:r>
              <a:rPr lang="en-GB" err="1">
                <a:latin typeface="Tenorite"/>
              </a:rPr>
              <a:t>yn</a:t>
            </a:r>
            <a:r>
              <a:rPr lang="en-GB">
                <a:latin typeface="Tenorite"/>
              </a:rPr>
              <a:t> </a:t>
            </a:r>
            <a:r>
              <a:rPr lang="en-GB" err="1">
                <a:latin typeface="Tenorite"/>
              </a:rPr>
              <a:t>cryfhau</a:t>
            </a:r>
            <a:r>
              <a:rPr lang="en-GB">
                <a:latin typeface="Tenorite"/>
              </a:rPr>
              <a:t> </a:t>
            </a:r>
            <a:r>
              <a:rPr lang="en-GB" err="1">
                <a:latin typeface="Tenorite"/>
              </a:rPr>
              <a:t>teuluoedd</a:t>
            </a:r>
            <a:r>
              <a:rPr lang="en-GB">
                <a:latin typeface="Tenorite"/>
              </a:rPr>
              <a:t> </a:t>
            </a:r>
            <a:r>
              <a:rPr lang="en-GB" err="1">
                <a:latin typeface="Tenorite"/>
              </a:rPr>
              <a:t>mewn</a:t>
            </a:r>
            <a:r>
              <a:rPr lang="en-GB">
                <a:latin typeface="Tenorite"/>
              </a:rPr>
              <a:t> </a:t>
            </a:r>
            <a:r>
              <a:rPr lang="en-GB" err="1">
                <a:latin typeface="Tenorite"/>
              </a:rPr>
              <a:t>cymunedau</a:t>
            </a:r>
            <a:r>
              <a:rPr lang="en-GB">
                <a:latin typeface="Tenorite"/>
              </a:rPr>
              <a:t> </a:t>
            </a:r>
            <a:r>
              <a:rPr lang="en-GB" err="1">
                <a:latin typeface="Tenorite"/>
              </a:rPr>
              <a:t>amrywiol</a:t>
            </a:r>
            <a:r>
              <a:rPr lang="en-GB">
                <a:latin typeface="Tenorite"/>
              </a:rPr>
              <a:t> </a:t>
            </a:r>
            <a:r>
              <a:rPr lang="en-GB" err="1">
                <a:latin typeface="Tenorite"/>
              </a:rPr>
              <a:t>yn</a:t>
            </a:r>
            <a:r>
              <a:rPr lang="en-GB">
                <a:latin typeface="Tenorite"/>
              </a:rPr>
              <a:t> Leeds.</a:t>
            </a:r>
            <a:r>
              <a:rPr lang="en-US">
                <a:latin typeface="Tenorite"/>
              </a:rPr>
              <a:t> </a:t>
            </a:r>
            <a:endParaRPr lang="en-US"/>
          </a:p>
          <a:p>
            <a:r>
              <a:rPr lang="en-US">
                <a:latin typeface="Tenorite"/>
              </a:rPr>
              <a:t>  </a:t>
            </a:r>
            <a:endParaRPr lang="en-US"/>
          </a:p>
          <a:p>
            <a:r>
              <a:rPr lang="en-GB" err="1">
                <a:latin typeface="Tenorite"/>
              </a:rPr>
              <a:t>Gwyliwch</a:t>
            </a:r>
            <a:r>
              <a:rPr lang="en-GB">
                <a:latin typeface="Tenorite"/>
              </a:rPr>
              <a:t> y </a:t>
            </a:r>
            <a:r>
              <a:rPr lang="en-GB" err="1">
                <a:latin typeface="Tenorite"/>
              </a:rPr>
              <a:t>fideo</a:t>
            </a:r>
            <a:r>
              <a:rPr lang="en-GB">
                <a:latin typeface="Tenorite"/>
              </a:rPr>
              <a:t> a </a:t>
            </a:r>
            <a:r>
              <a:rPr lang="en-GB" err="1">
                <a:latin typeface="Tenorite"/>
              </a:rPr>
              <a:t>cheisio</a:t>
            </a:r>
            <a:r>
              <a:rPr lang="en-GB">
                <a:latin typeface="Tenorite"/>
              </a:rPr>
              <a:t> </a:t>
            </a:r>
            <a:r>
              <a:rPr lang="en-GB" err="1">
                <a:latin typeface="Tenorite"/>
              </a:rPr>
              <a:t>nodi’r</a:t>
            </a:r>
            <a:r>
              <a:rPr lang="en-GB">
                <a:latin typeface="Tenorite"/>
              </a:rPr>
              <a:t> </a:t>
            </a:r>
            <a:r>
              <a:rPr lang="en-GB" err="1">
                <a:latin typeface="Tenorite"/>
              </a:rPr>
              <a:t>timau</a:t>
            </a:r>
            <a:r>
              <a:rPr lang="en-GB">
                <a:latin typeface="Tenorite"/>
              </a:rPr>
              <a:t> </a:t>
            </a:r>
            <a:r>
              <a:rPr lang="en-GB" err="1">
                <a:latin typeface="Tenorite"/>
              </a:rPr>
              <a:t>sy’n</a:t>
            </a:r>
            <a:r>
              <a:rPr lang="en-GB">
                <a:latin typeface="Tenorite"/>
              </a:rPr>
              <a:t> </a:t>
            </a:r>
            <a:r>
              <a:rPr lang="en-GB" err="1">
                <a:latin typeface="Tenorite"/>
              </a:rPr>
              <a:t>gweithio</a:t>
            </a:r>
            <a:r>
              <a:rPr lang="en-GB">
                <a:latin typeface="Tenorite"/>
              </a:rPr>
              <a:t> </a:t>
            </a:r>
            <a:r>
              <a:rPr lang="en-GB" err="1">
                <a:latin typeface="Tenorite"/>
              </a:rPr>
              <a:t>gyda’r</a:t>
            </a:r>
            <a:r>
              <a:rPr lang="en-GB">
                <a:latin typeface="Tenorite"/>
              </a:rPr>
              <a:t> </a:t>
            </a:r>
            <a:r>
              <a:rPr lang="en-GB" err="1">
                <a:latin typeface="Tenorite"/>
              </a:rPr>
              <a:t>teuluoedd</a:t>
            </a:r>
            <a:r>
              <a:rPr lang="en-GB">
                <a:latin typeface="Tenorite"/>
              </a:rPr>
              <a:t> </a:t>
            </a:r>
            <a:r>
              <a:rPr lang="en-GB" err="1">
                <a:latin typeface="Tenorite"/>
              </a:rPr>
              <a:t>yn</a:t>
            </a:r>
            <a:r>
              <a:rPr lang="en-GB">
                <a:latin typeface="Tenorite"/>
              </a:rPr>
              <a:t> y </a:t>
            </a:r>
            <a:r>
              <a:rPr lang="en-GB" err="1">
                <a:latin typeface="Tenorite"/>
              </a:rPr>
              <a:t>gymuned</a:t>
            </a:r>
            <a:r>
              <a:rPr lang="en-GB">
                <a:latin typeface="Tenorite"/>
              </a:rPr>
              <a:t>.</a:t>
            </a:r>
            <a:r>
              <a:rPr lang="en-US">
                <a:latin typeface="Tenorite"/>
              </a:rPr>
              <a:t> </a:t>
            </a:r>
            <a:endParaRPr lang="en-US"/>
          </a:p>
          <a:p>
            <a:r>
              <a:rPr lang="en-US">
                <a:latin typeface="Tenorite"/>
              </a:rPr>
              <a:t>  </a:t>
            </a:r>
            <a:endParaRPr lang="en-US"/>
          </a:p>
          <a:p>
            <a:r>
              <a:rPr lang="en-US">
                <a:latin typeface="Tenorite"/>
              </a:rPr>
              <a:t>  </a:t>
            </a:r>
            <a:endParaRPr lang="en-US"/>
          </a:p>
          <a:p>
            <a:r>
              <a:rPr lang="en-GB">
                <a:latin typeface="Tenorite"/>
                <a:hlinkClick r:id="rId2"/>
              </a:rPr>
              <a:t>2020 GSK IMPACT Awards: Shantona Women's and Family Centre - YouTube</a:t>
            </a:r>
            <a:r>
              <a:rPr lang="en-GB">
                <a:latin typeface="Tenorite"/>
              </a:rPr>
              <a:t> </a:t>
            </a:r>
            <a:r>
              <a:rPr lang="en-US">
                <a:latin typeface="Tenorite"/>
              </a:rPr>
              <a:t> </a:t>
            </a:r>
            <a:endParaRPr lang="en-US"/>
          </a:p>
        </p:txBody>
      </p:sp>
      <p:sp>
        <p:nvSpPr>
          <p:cNvPr id="3" name="Content Placeholder 2">
            <a:extLst>
              <a:ext uri="{FF2B5EF4-FFF2-40B4-BE49-F238E27FC236}">
                <a16:creationId xmlns:a16="http://schemas.microsoft.com/office/drawing/2014/main" id="{E86980A1-3AF4-4D52-AE1D-F39ED029A366}"/>
              </a:ext>
            </a:extLst>
          </p:cNvPr>
          <p:cNvSpPr>
            <a:spLocks noGrp="1"/>
          </p:cNvSpPr>
          <p:nvPr>
            <p:ph sz="half" idx="2"/>
          </p:nvPr>
        </p:nvSpPr>
        <p:spPr/>
        <p:txBody>
          <a:bodyPr vert="horz" lIns="91440" tIns="45720" rIns="91440" bIns="45720" rtlCol="0" anchor="t">
            <a:normAutofit fontScale="92500" lnSpcReduction="20000"/>
          </a:bodyPr>
          <a:lstStyle/>
          <a:p>
            <a:r>
              <a:rPr lang="en-US"/>
              <a:t>The next video clip shows the </a:t>
            </a:r>
          </a:p>
          <a:p>
            <a:r>
              <a:rPr lang="en-GB" err="1">
                <a:latin typeface="Tenorite"/>
              </a:rPr>
              <a:t>Shantona</a:t>
            </a:r>
            <a:r>
              <a:rPr lang="en-GB">
                <a:latin typeface="Tenorite"/>
              </a:rPr>
              <a:t> Women’s and Family Centre .</a:t>
            </a:r>
            <a:r>
              <a:rPr lang="en-US">
                <a:latin typeface="Tenorite"/>
              </a:rPr>
              <a:t> </a:t>
            </a:r>
            <a:endParaRPr lang="en-US"/>
          </a:p>
          <a:p>
            <a:r>
              <a:rPr lang="en-GB">
                <a:latin typeface="Tenorite"/>
              </a:rPr>
              <a:t>This centre empowers women and strengthens families in diverse communities in Leeds.</a:t>
            </a:r>
            <a:r>
              <a:rPr lang="en-US">
                <a:latin typeface="Tenorite"/>
              </a:rPr>
              <a:t> </a:t>
            </a:r>
            <a:endParaRPr lang="en-US"/>
          </a:p>
          <a:p>
            <a:r>
              <a:rPr lang="en-GB">
                <a:latin typeface="Tenorite"/>
              </a:rPr>
              <a:t> </a:t>
            </a:r>
            <a:r>
              <a:rPr lang="en-US">
                <a:latin typeface="Tenorite"/>
              </a:rPr>
              <a:t> </a:t>
            </a:r>
            <a:endParaRPr lang="en-US"/>
          </a:p>
          <a:p>
            <a:r>
              <a:rPr lang="en-GB">
                <a:latin typeface="Tenorite"/>
              </a:rPr>
              <a:t> </a:t>
            </a:r>
            <a:r>
              <a:rPr lang="en-US">
                <a:latin typeface="Tenorite"/>
              </a:rPr>
              <a:t> </a:t>
            </a:r>
            <a:endParaRPr lang="en-US"/>
          </a:p>
          <a:p>
            <a:r>
              <a:rPr lang="en-US"/>
              <a:t>Watch the video clip and note down the teams that work with these families in the community </a:t>
            </a:r>
          </a:p>
          <a:p>
            <a:r>
              <a:rPr lang="en-GB">
                <a:latin typeface="Tenorite"/>
              </a:rPr>
              <a:t> </a:t>
            </a:r>
            <a:r>
              <a:rPr lang="en-US">
                <a:latin typeface="Tenorite"/>
              </a:rPr>
              <a:t> </a:t>
            </a:r>
            <a:endParaRPr lang="en-US"/>
          </a:p>
          <a:p>
            <a:r>
              <a:rPr lang="en-GB">
                <a:latin typeface="Tenorite"/>
              </a:rPr>
              <a:t> </a:t>
            </a:r>
            <a:r>
              <a:rPr lang="en-US">
                <a:latin typeface="Tenorite"/>
              </a:rPr>
              <a:t> </a:t>
            </a:r>
            <a:endParaRPr lang="en-US"/>
          </a:p>
          <a:p>
            <a:r>
              <a:rPr lang="en-GB">
                <a:latin typeface="Tenorite"/>
                <a:hlinkClick r:id="rId2"/>
              </a:rPr>
              <a:t>2020 GSK IMPACT Awards: Shantona Women's and Family Centre - YouTube</a:t>
            </a:r>
            <a:r>
              <a:rPr lang="en-GB">
                <a:latin typeface="Tenorite"/>
              </a:rPr>
              <a:t> </a:t>
            </a:r>
            <a:r>
              <a:rPr lang="en-US">
                <a:latin typeface="Tenorite"/>
              </a:rPr>
              <a:t> </a:t>
            </a:r>
            <a:endParaRPr lang="en-US"/>
          </a:p>
        </p:txBody>
      </p:sp>
      <p:sp>
        <p:nvSpPr>
          <p:cNvPr id="4" name="Title 3">
            <a:extLst>
              <a:ext uri="{FF2B5EF4-FFF2-40B4-BE49-F238E27FC236}">
                <a16:creationId xmlns:a16="http://schemas.microsoft.com/office/drawing/2014/main" id="{EBB5248A-D0D0-434F-BC4C-AA091F235EAC}"/>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400" dirty="0"/>
              <a:t>Clip fideo ar gyfer deilliant dysgu 3.1</a:t>
            </a:r>
          </a:p>
        </p:txBody>
      </p:sp>
    </p:spTree>
    <p:extLst>
      <p:ext uri="{BB962C8B-B14F-4D97-AF65-F5344CB8AC3E}">
        <p14:creationId xmlns:p14="http://schemas.microsoft.com/office/powerpoint/2010/main" val="403172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473AC-CF50-4854-A771-3883D041670D}"/>
              </a:ext>
            </a:extLst>
          </p:cNvPr>
          <p:cNvSpPr>
            <a:spLocks noGrp="1"/>
          </p:cNvSpPr>
          <p:nvPr>
            <p:ph type="title"/>
          </p:nvPr>
        </p:nvSpPr>
        <p:spPr/>
        <p:txBody>
          <a:bodyPr vert="horz" lIns="91440" tIns="45720" rIns="91440" bIns="45720" rtlCol="0" anchor="t">
            <a:noAutofit/>
          </a:bodyPr>
          <a:lstStyle/>
          <a:p>
            <a:r>
              <a:rPr lang="en-GB" sz="1800" b="0" err="1">
                <a:latin typeface="Tenorite"/>
              </a:rPr>
              <a:t>Mae’r</a:t>
            </a:r>
            <a:r>
              <a:rPr lang="en-GB" sz="1800" b="0">
                <a:latin typeface="Tenorite"/>
              </a:rPr>
              <a:t> </a:t>
            </a:r>
            <a:r>
              <a:rPr lang="en-GB" sz="1800" b="0" err="1">
                <a:latin typeface="Tenorite"/>
              </a:rPr>
              <a:t>drydedd</a:t>
            </a:r>
            <a:r>
              <a:rPr lang="en-GB" sz="1800" b="0">
                <a:latin typeface="Tenorite"/>
              </a:rPr>
              <a:t> </a:t>
            </a:r>
            <a:r>
              <a:rPr lang="en-GB" sz="1800" b="0" err="1">
                <a:latin typeface="Tenorite"/>
              </a:rPr>
              <a:t>fideo</a:t>
            </a:r>
            <a:r>
              <a:rPr lang="en-GB" sz="1800" b="0">
                <a:latin typeface="Tenorite"/>
              </a:rPr>
              <a:t> </a:t>
            </a:r>
            <a:r>
              <a:rPr lang="en-GB" sz="1800" b="0" err="1">
                <a:latin typeface="Tenorite"/>
              </a:rPr>
              <a:t>yn</a:t>
            </a:r>
            <a:r>
              <a:rPr lang="en-GB" sz="1800" b="0">
                <a:latin typeface="Tenorite"/>
              </a:rPr>
              <a:t> </a:t>
            </a:r>
            <a:r>
              <a:rPr lang="en-GB" sz="1800" b="0" err="1">
                <a:latin typeface="Tenorite"/>
              </a:rPr>
              <a:t>dangos</a:t>
            </a:r>
            <a:r>
              <a:rPr lang="en-GB" sz="1800" b="0">
                <a:latin typeface="Tenorite"/>
              </a:rPr>
              <a:t> Ysgol </a:t>
            </a:r>
            <a:r>
              <a:rPr lang="en-GB" sz="1800" b="0" err="1">
                <a:latin typeface="Tenorite"/>
              </a:rPr>
              <a:t>Hafod</a:t>
            </a:r>
            <a:r>
              <a:rPr lang="en-GB" sz="1800" b="0">
                <a:latin typeface="Tenorite"/>
              </a:rPr>
              <a:t> Lon. Mae hon </a:t>
            </a:r>
            <a:r>
              <a:rPr lang="en-GB" sz="1800" b="0" err="1">
                <a:latin typeface="Tenorite"/>
              </a:rPr>
              <a:t>yn</a:t>
            </a:r>
            <a:r>
              <a:rPr lang="en-GB" sz="1800" b="0">
                <a:latin typeface="Tenorite"/>
              </a:rPr>
              <a:t> </a:t>
            </a:r>
            <a:r>
              <a:rPr lang="en-GB" sz="1800" b="0" err="1">
                <a:latin typeface="Tenorite"/>
              </a:rPr>
              <a:t>ysgol</a:t>
            </a:r>
            <a:r>
              <a:rPr lang="en-GB" sz="1800" b="0">
                <a:latin typeface="Tenorite"/>
              </a:rPr>
              <a:t> </a:t>
            </a:r>
            <a:r>
              <a:rPr lang="en-GB" sz="1800" b="0" err="1">
                <a:latin typeface="Tenorite"/>
              </a:rPr>
              <a:t>ddyddiol</a:t>
            </a:r>
            <a:r>
              <a:rPr lang="en-GB" sz="1800" b="0">
                <a:latin typeface="Tenorite"/>
              </a:rPr>
              <a:t> </a:t>
            </a:r>
            <a:r>
              <a:rPr lang="en-GB" sz="1800" b="0" err="1">
                <a:latin typeface="Tenorite"/>
              </a:rPr>
              <a:t>ar</a:t>
            </a:r>
            <a:r>
              <a:rPr lang="en-GB" sz="1800" b="0">
                <a:latin typeface="Tenorite"/>
              </a:rPr>
              <a:t> </a:t>
            </a:r>
            <a:r>
              <a:rPr lang="en-GB" sz="1800" b="0" err="1">
                <a:latin typeface="Tenorite"/>
              </a:rPr>
              <a:t>gyfer</a:t>
            </a:r>
            <a:r>
              <a:rPr lang="en-GB" sz="1800" b="0">
                <a:latin typeface="Tenorite"/>
              </a:rPr>
              <a:t> plant </a:t>
            </a:r>
            <a:r>
              <a:rPr lang="en-GB" sz="1800" b="0" err="1">
                <a:latin typeface="Tenorite"/>
              </a:rPr>
              <a:t>gydag</a:t>
            </a:r>
            <a:r>
              <a:rPr lang="en-GB" sz="1800" b="0">
                <a:latin typeface="Tenorite"/>
              </a:rPr>
              <a:t> </a:t>
            </a:r>
            <a:r>
              <a:rPr lang="en-GB" sz="1800" b="0" err="1">
                <a:latin typeface="Tenorite"/>
              </a:rPr>
              <a:t>ystod</a:t>
            </a:r>
            <a:r>
              <a:rPr lang="en-GB" sz="1800" b="0">
                <a:latin typeface="Tenorite"/>
              </a:rPr>
              <a:t> </a:t>
            </a:r>
            <a:r>
              <a:rPr lang="en-GB" sz="1800" b="0" err="1">
                <a:latin typeface="Tenorite"/>
              </a:rPr>
              <a:t>eang</a:t>
            </a:r>
            <a:r>
              <a:rPr lang="en-GB" sz="1800" b="0">
                <a:latin typeface="Tenorite"/>
              </a:rPr>
              <a:t> o </a:t>
            </a:r>
            <a:r>
              <a:rPr lang="en-GB" sz="1800" b="0" err="1">
                <a:latin typeface="Tenorite"/>
              </a:rPr>
              <a:t>anghenion</a:t>
            </a:r>
            <a:r>
              <a:rPr lang="en-GB" sz="1800" b="0">
                <a:latin typeface="Tenorite"/>
              </a:rPr>
              <a:t> </a:t>
            </a:r>
            <a:r>
              <a:rPr lang="en-GB" sz="1800" b="0" err="1">
                <a:latin typeface="Tenorite"/>
              </a:rPr>
              <a:t>ychwanegol</a:t>
            </a:r>
            <a:r>
              <a:rPr lang="en-GB" sz="1800" b="0">
                <a:latin typeface="Tenorite"/>
              </a:rPr>
              <a:t>.</a:t>
            </a:r>
            <a:br>
              <a:rPr lang="en-GB" sz="1800" b="0"/>
            </a:br>
            <a:r>
              <a:rPr lang="en-GB" sz="1800" b="0">
                <a:latin typeface="Tenorite"/>
              </a:rPr>
              <a:t> Mae </a:t>
            </a:r>
            <a:r>
              <a:rPr lang="en-GB" sz="1800" b="0" err="1">
                <a:latin typeface="Tenorite"/>
              </a:rPr>
              <a:t>ystod</a:t>
            </a:r>
            <a:r>
              <a:rPr lang="en-GB" sz="1800" b="0">
                <a:latin typeface="Tenorite"/>
              </a:rPr>
              <a:t> </a:t>
            </a:r>
            <a:r>
              <a:rPr lang="en-GB" sz="1800" b="0" err="1">
                <a:latin typeface="Tenorite"/>
              </a:rPr>
              <a:t>oedran</a:t>
            </a:r>
            <a:r>
              <a:rPr lang="en-GB" sz="1800" b="0">
                <a:latin typeface="Tenorite"/>
              </a:rPr>
              <a:t> y plant </a:t>
            </a:r>
            <a:r>
              <a:rPr lang="en-GB" sz="1800" b="0" err="1">
                <a:latin typeface="Tenorite"/>
              </a:rPr>
              <a:t>rhwng</a:t>
            </a:r>
            <a:r>
              <a:rPr lang="en-GB" sz="1800" b="0">
                <a:latin typeface="Tenorite"/>
              </a:rPr>
              <a:t> 3 a 19 </a:t>
            </a:r>
            <a:r>
              <a:rPr lang="en-GB" sz="1800" b="0" err="1">
                <a:latin typeface="Tenorite"/>
              </a:rPr>
              <a:t>mlwydd</a:t>
            </a:r>
            <a:r>
              <a:rPr lang="en-GB" sz="1800" b="0">
                <a:latin typeface="Tenorite"/>
              </a:rPr>
              <a:t> </a:t>
            </a:r>
            <a:r>
              <a:rPr lang="en-GB" sz="1800" b="0" err="1">
                <a:latin typeface="Tenorite"/>
              </a:rPr>
              <a:t>oed</a:t>
            </a:r>
            <a:r>
              <a:rPr lang="en-GB" sz="1800" b="0">
                <a:latin typeface="Tenorite"/>
              </a:rPr>
              <a:t>. </a:t>
            </a:r>
            <a:r>
              <a:rPr lang="en-GB" sz="1800" b="0" err="1">
                <a:latin typeface="Tenorite"/>
              </a:rPr>
              <a:t>Mae'r</a:t>
            </a:r>
            <a:r>
              <a:rPr lang="en-GB" sz="1800" b="0">
                <a:latin typeface="Tenorite"/>
              </a:rPr>
              <a:t> </a:t>
            </a:r>
            <a:r>
              <a:rPr lang="en-GB" sz="1800" b="0" err="1">
                <a:latin typeface="Tenorite"/>
              </a:rPr>
              <a:t>disgyblion</a:t>
            </a:r>
            <a:r>
              <a:rPr lang="en-GB" sz="1800" b="0">
                <a:latin typeface="Tenorite"/>
              </a:rPr>
              <a:t> </a:t>
            </a:r>
            <a:r>
              <a:rPr lang="en-GB" sz="1800" b="0" err="1">
                <a:latin typeface="Tenorite"/>
              </a:rPr>
              <a:t>sy'n</a:t>
            </a:r>
            <a:r>
              <a:rPr lang="en-GB" sz="1800" b="0">
                <a:latin typeface="Tenorite"/>
              </a:rPr>
              <a:t> </a:t>
            </a:r>
            <a:r>
              <a:rPr lang="en-GB" sz="1800" b="0" err="1">
                <a:latin typeface="Tenorite"/>
              </a:rPr>
              <a:t>mynychu'r</a:t>
            </a:r>
            <a:r>
              <a:rPr lang="en-GB" sz="1800" b="0">
                <a:latin typeface="Tenorite"/>
              </a:rPr>
              <a:t> </a:t>
            </a:r>
            <a:r>
              <a:rPr lang="en-GB" sz="1800" b="0" err="1">
                <a:latin typeface="Tenorite"/>
              </a:rPr>
              <a:t>ysgol</a:t>
            </a:r>
            <a:r>
              <a:rPr lang="en-GB" sz="1800" b="0">
                <a:latin typeface="Tenorite"/>
              </a:rPr>
              <a:t> </a:t>
            </a:r>
            <a:r>
              <a:rPr lang="en-GB" sz="1800" b="0" err="1">
                <a:latin typeface="Tenorite"/>
              </a:rPr>
              <a:t>yn</a:t>
            </a:r>
            <a:r>
              <a:rPr lang="en-GB" sz="1800" b="0">
                <a:latin typeface="Tenorite"/>
              </a:rPr>
              <a:t> </a:t>
            </a:r>
            <a:r>
              <a:rPr lang="en-GB" sz="1800" b="0" err="1">
                <a:latin typeface="Tenorite"/>
              </a:rPr>
              <a:t>destun</a:t>
            </a:r>
            <a:r>
              <a:rPr lang="en-GB" sz="1800" b="0">
                <a:latin typeface="Tenorite"/>
              </a:rPr>
              <a:t> </a:t>
            </a:r>
            <a:r>
              <a:rPr lang="en-GB" sz="1800" b="0" err="1">
                <a:latin typeface="Tenorite"/>
              </a:rPr>
              <a:t>datganiad</a:t>
            </a:r>
            <a:r>
              <a:rPr lang="en-GB" sz="1800" b="0">
                <a:latin typeface="Tenorite"/>
              </a:rPr>
              <a:t> neu </a:t>
            </a:r>
            <a:r>
              <a:rPr lang="en-GB" sz="1800" b="0" err="1">
                <a:latin typeface="Tenorite"/>
              </a:rPr>
              <a:t>yn</a:t>
            </a:r>
            <a:r>
              <a:rPr lang="en-GB" sz="1800" b="0">
                <a:latin typeface="Tenorite"/>
              </a:rPr>
              <a:t> y broses o </a:t>
            </a:r>
            <a:r>
              <a:rPr lang="en-GB" sz="1800" b="0" err="1">
                <a:latin typeface="Tenorite"/>
              </a:rPr>
              <a:t>gael</a:t>
            </a:r>
            <a:r>
              <a:rPr lang="en-GB" sz="1800" b="0">
                <a:latin typeface="Tenorite"/>
              </a:rPr>
              <a:t> </a:t>
            </a:r>
            <a:r>
              <a:rPr lang="en-GB" sz="1800" b="0" err="1">
                <a:latin typeface="Tenorite"/>
              </a:rPr>
              <a:t>asesiad</a:t>
            </a:r>
            <a:r>
              <a:rPr lang="en-GB" sz="1800" b="0">
                <a:latin typeface="Tenorite"/>
              </a:rPr>
              <a:t> </a:t>
            </a:r>
            <a:r>
              <a:rPr lang="en-GB" sz="1800" b="0" err="1">
                <a:latin typeface="Tenorite"/>
              </a:rPr>
              <a:t>statudol</a:t>
            </a:r>
            <a:r>
              <a:rPr lang="en-GB" sz="1800" b="0">
                <a:latin typeface="Tenorite"/>
              </a:rPr>
              <a:t> </a:t>
            </a:r>
            <a:r>
              <a:rPr lang="en-GB" sz="1800" b="0" err="1">
                <a:latin typeface="Tenorite"/>
              </a:rPr>
              <a:t>ar</a:t>
            </a:r>
            <a:r>
              <a:rPr lang="en-GB" sz="1800" b="0">
                <a:latin typeface="Tenorite"/>
              </a:rPr>
              <a:t> </a:t>
            </a:r>
            <a:r>
              <a:rPr lang="en-GB" sz="1800" b="0" err="1">
                <a:latin typeface="Tenorite"/>
              </a:rPr>
              <a:t>gyfer</a:t>
            </a:r>
            <a:r>
              <a:rPr lang="en-GB" sz="1800" b="0">
                <a:latin typeface="Tenorite"/>
              </a:rPr>
              <a:t> </a:t>
            </a:r>
            <a:r>
              <a:rPr lang="en-GB" sz="1800" b="0" err="1">
                <a:latin typeface="Tenorite"/>
              </a:rPr>
              <a:t>datganiad</a:t>
            </a:r>
            <a:r>
              <a:rPr lang="en-GB" sz="1800" b="0">
                <a:latin typeface="Tenorite"/>
              </a:rPr>
              <a:t>.</a:t>
            </a:r>
            <a:r>
              <a:rPr lang="en-US" sz="1800" b="0">
                <a:latin typeface="Tenorite"/>
              </a:rPr>
              <a:t> </a:t>
            </a:r>
            <a:endParaRPr lang="en-US" sz="1800"/>
          </a:p>
        </p:txBody>
      </p:sp>
      <p:pic>
        <p:nvPicPr>
          <p:cNvPr id="5" name="Picture 5">
            <a:hlinkClick r:id="" action="ppaction://media"/>
            <a:extLst>
              <a:ext uri="{FF2B5EF4-FFF2-40B4-BE49-F238E27FC236}">
                <a16:creationId xmlns:a16="http://schemas.microsoft.com/office/drawing/2014/main" id="{1CA10A30-AF49-49C5-915F-93E6F0B8562B}"/>
              </a:ext>
            </a:extLst>
          </p:cNvPr>
          <p:cNvPicPr>
            <a:picLocks noGrp="1" noRot="1" noChangeAspect="1"/>
          </p:cNvPicPr>
          <p:nvPr>
            <p:ph sz="half" idx="1"/>
            <a:videoFile r:link="rId1"/>
          </p:nvPr>
        </p:nvPicPr>
        <p:blipFill>
          <a:blip r:embed="rId3"/>
          <a:stretch>
            <a:fillRect/>
          </a:stretch>
        </p:blipFill>
        <p:spPr>
          <a:xfrm>
            <a:off x="2983735" y="2177323"/>
            <a:ext cx="6215349" cy="4163457"/>
          </a:xfrm>
        </p:spPr>
      </p:pic>
      <p:sp>
        <p:nvSpPr>
          <p:cNvPr id="4" name="Text Placeholder 3">
            <a:extLst>
              <a:ext uri="{FF2B5EF4-FFF2-40B4-BE49-F238E27FC236}">
                <a16:creationId xmlns:a16="http://schemas.microsoft.com/office/drawing/2014/main" id="{3E4E9392-BF76-42C9-8213-153F81CCB25D}"/>
              </a:ext>
            </a:extLst>
          </p:cNvPr>
          <p:cNvSpPr>
            <a:spLocks noGrp="1"/>
          </p:cNvSpPr>
          <p:nvPr>
            <p:ph type="body" sz="quarter" idx="10"/>
          </p:nvPr>
        </p:nvSpPr>
        <p:spPr>
          <a:xfrm>
            <a:off x="6262688" y="137933"/>
            <a:ext cx="5651500" cy="1845542"/>
          </a:xfrm>
        </p:spPr>
        <p:txBody>
          <a:bodyPr vert="horz" lIns="91440" tIns="45720" rIns="91440" bIns="45720" rtlCol="0" anchor="t">
            <a:normAutofit fontScale="55000" lnSpcReduction="20000"/>
          </a:bodyPr>
          <a:lstStyle/>
          <a:p>
            <a:r>
              <a:rPr lang="en-US" b="0"/>
              <a:t>The third video shows Ysgol </a:t>
            </a:r>
            <a:r>
              <a:rPr lang="en-US" b="0" err="1"/>
              <a:t>Hafod</a:t>
            </a:r>
            <a:r>
              <a:rPr lang="en-US" b="0"/>
              <a:t> Lon. This is a daily school for children with a wide range of additional needs. </a:t>
            </a:r>
            <a:endParaRPr lang="en-US"/>
          </a:p>
          <a:p>
            <a:r>
              <a:rPr lang="en-US" b="0"/>
              <a:t>The age range of children is from 3 to 19 years old. Pupils attending school are subject to a statement or are in the process of obtaining a statutory assessment for a statement. </a:t>
            </a:r>
            <a:endParaRPr lang="en-US"/>
          </a:p>
        </p:txBody>
      </p:sp>
    </p:spTree>
    <p:extLst>
      <p:ext uri="{BB962C8B-B14F-4D97-AF65-F5344CB8AC3E}">
        <p14:creationId xmlns:p14="http://schemas.microsoft.com/office/powerpoint/2010/main" val="2608029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0A6C06-D251-4504-8ABD-CFF0FC2524A9}"/>
              </a:ext>
            </a:extLst>
          </p:cNvPr>
          <p:cNvSpPr>
            <a:spLocks noGrp="1"/>
          </p:cNvSpPr>
          <p:nvPr>
            <p:ph sz="half" idx="1"/>
          </p:nvPr>
        </p:nvSpPr>
        <p:spPr>
          <a:xfrm>
            <a:off x="470932" y="1671652"/>
            <a:ext cx="5248379" cy="3397305"/>
          </a:xfrm>
        </p:spPr>
        <p:txBody>
          <a:bodyPr vert="horz" lIns="91440" tIns="45720" rIns="91440" bIns="45720" rtlCol="0" anchor="t">
            <a:normAutofit/>
          </a:bodyPr>
          <a:lstStyle/>
          <a:p>
            <a:r>
              <a:rPr lang="en-US" b="1" u="sng" dirty="0" err="1">
                <a:latin typeface="Tenorite"/>
              </a:rPr>
              <a:t>Tasg</a:t>
            </a:r>
            <a:r>
              <a:rPr lang="en-US" b="1" u="sng" dirty="0">
                <a:latin typeface="Tenorite"/>
              </a:rPr>
              <a:t> </a:t>
            </a:r>
            <a:r>
              <a:rPr lang="en-US" b="1" u="sng" dirty="0" err="1">
                <a:latin typeface="Tenorite"/>
              </a:rPr>
              <a:t>ar</a:t>
            </a:r>
            <a:r>
              <a:rPr lang="en-US" b="1" u="sng" dirty="0">
                <a:latin typeface="Tenorite"/>
              </a:rPr>
              <a:t> </a:t>
            </a:r>
            <a:r>
              <a:rPr lang="en-US" b="1" u="sng" dirty="0" err="1">
                <a:latin typeface="Tenorite"/>
              </a:rPr>
              <a:t>gyfer</a:t>
            </a:r>
            <a:r>
              <a:rPr lang="en-US" b="1" u="sng" dirty="0">
                <a:latin typeface="Tenorite"/>
              </a:rPr>
              <a:t> </a:t>
            </a:r>
            <a:r>
              <a:rPr lang="en-US" b="1" u="sng" dirty="0" err="1">
                <a:latin typeface="Tenorite"/>
              </a:rPr>
              <a:t>meini</a:t>
            </a:r>
            <a:r>
              <a:rPr lang="en-US" b="1" u="sng" dirty="0">
                <a:latin typeface="Tenorite"/>
              </a:rPr>
              <a:t> </a:t>
            </a:r>
            <a:r>
              <a:rPr lang="en-US" b="1" u="sng" dirty="0" err="1">
                <a:latin typeface="Tenorite"/>
              </a:rPr>
              <a:t>prawf</a:t>
            </a:r>
            <a:r>
              <a:rPr lang="en-US" b="1" u="sng" dirty="0">
                <a:latin typeface="Tenorite"/>
              </a:rPr>
              <a:t> 3.1 </a:t>
            </a:r>
            <a:r>
              <a:rPr lang="en-US" dirty="0">
                <a:latin typeface="Tenorite"/>
              </a:rPr>
              <a:t> </a:t>
            </a:r>
            <a:endParaRPr lang="en-US"/>
          </a:p>
          <a:p>
            <a:r>
              <a:rPr lang="en-GB" dirty="0" err="1">
                <a:latin typeface="Tenorite"/>
              </a:rPr>
              <a:t>Disgrifiwch</a:t>
            </a:r>
            <a:r>
              <a:rPr lang="en-GB" dirty="0">
                <a:latin typeface="Tenorite"/>
              </a:rPr>
              <a:t> </a:t>
            </a:r>
            <a:r>
              <a:rPr lang="en-GB" dirty="0" err="1">
                <a:latin typeface="Tenorite"/>
              </a:rPr>
              <a:t>fathau</a:t>
            </a:r>
            <a:r>
              <a:rPr lang="en-GB" dirty="0">
                <a:latin typeface="Tenorite"/>
              </a:rPr>
              <a:t> o </a:t>
            </a:r>
            <a:r>
              <a:rPr lang="en-GB" dirty="0" err="1">
                <a:latin typeface="Tenorite"/>
              </a:rPr>
              <a:t>weithio</a:t>
            </a:r>
            <a:r>
              <a:rPr lang="en-GB" dirty="0">
                <a:latin typeface="Tenorite"/>
              </a:rPr>
              <a:t> </a:t>
            </a:r>
            <a:r>
              <a:rPr lang="en-GB" dirty="0" err="1">
                <a:latin typeface="Tenorite"/>
              </a:rPr>
              <a:t>mewn</a:t>
            </a:r>
            <a:r>
              <a:rPr lang="en-GB" dirty="0">
                <a:latin typeface="Tenorite"/>
              </a:rPr>
              <a:t> </a:t>
            </a:r>
            <a:r>
              <a:rPr lang="en-GB" dirty="0" err="1">
                <a:latin typeface="Tenorite"/>
              </a:rPr>
              <a:t>tîm</a:t>
            </a:r>
            <a:r>
              <a:rPr lang="en-GB" dirty="0">
                <a:latin typeface="Tenorite"/>
              </a:rPr>
              <a:t> a </a:t>
            </a:r>
            <a:r>
              <a:rPr lang="en-GB" dirty="0" err="1">
                <a:latin typeface="Tenorite"/>
              </a:rPr>
              <a:t>sut</a:t>
            </a:r>
            <a:r>
              <a:rPr lang="en-GB" dirty="0">
                <a:latin typeface="Tenorite"/>
              </a:rPr>
              <a:t> </a:t>
            </a:r>
            <a:r>
              <a:rPr lang="en-GB" dirty="0" err="1">
                <a:latin typeface="Tenorite"/>
              </a:rPr>
              <a:t>mae</a:t>
            </a:r>
            <a:r>
              <a:rPr lang="en-GB" dirty="0">
                <a:latin typeface="Tenorite"/>
              </a:rPr>
              <a:t> </a:t>
            </a:r>
            <a:r>
              <a:rPr lang="en-GB" dirty="0" err="1">
                <a:latin typeface="Tenorite"/>
              </a:rPr>
              <a:t>timau'n</a:t>
            </a:r>
            <a:r>
              <a:rPr lang="en-GB" dirty="0">
                <a:latin typeface="Tenorite"/>
              </a:rPr>
              <a:t> </a:t>
            </a:r>
            <a:r>
              <a:rPr lang="en-GB" dirty="0" err="1">
                <a:latin typeface="Tenorite"/>
              </a:rPr>
              <a:t>gallu</a:t>
            </a:r>
            <a:r>
              <a:rPr lang="en-GB" dirty="0">
                <a:latin typeface="Tenorite"/>
              </a:rPr>
              <a:t> bod </a:t>
            </a:r>
            <a:r>
              <a:rPr lang="en-GB" dirty="0" err="1">
                <a:latin typeface="Tenorite"/>
              </a:rPr>
              <a:t>yn</a:t>
            </a:r>
            <a:r>
              <a:rPr lang="en-GB" dirty="0">
                <a:latin typeface="Tenorite"/>
              </a:rPr>
              <a:t> </a:t>
            </a:r>
            <a:r>
              <a:rPr lang="en-GB" dirty="0" err="1">
                <a:latin typeface="Tenorite"/>
              </a:rPr>
              <a:t>wahanol</a:t>
            </a:r>
            <a:r>
              <a:rPr lang="en-GB" dirty="0">
                <a:latin typeface="Tenorite"/>
              </a:rPr>
              <a:t> o ran </a:t>
            </a:r>
            <a:r>
              <a:rPr lang="en-GB" dirty="0" err="1">
                <a:latin typeface="Tenorite"/>
              </a:rPr>
              <a:t>strwythur</a:t>
            </a:r>
            <a:r>
              <a:rPr lang="en-GB" dirty="0">
                <a:latin typeface="Tenorite"/>
              </a:rPr>
              <a:t>, </a:t>
            </a:r>
            <a:r>
              <a:rPr lang="en-GB" dirty="0" err="1">
                <a:latin typeface="Tenorite"/>
              </a:rPr>
              <a:t>pwrpas</a:t>
            </a:r>
            <a:r>
              <a:rPr lang="en-GB" dirty="0">
                <a:latin typeface="Tenorite"/>
              </a:rPr>
              <a:t> a </a:t>
            </a:r>
            <a:r>
              <a:rPr lang="en-GB" dirty="0" err="1">
                <a:latin typeface="Tenorite"/>
              </a:rPr>
              <a:t>chyfansoddiad</a:t>
            </a:r>
            <a:r>
              <a:rPr lang="en-GB" dirty="0">
                <a:latin typeface="Tenorite"/>
              </a:rPr>
              <a:t>.</a:t>
            </a:r>
            <a:r>
              <a:rPr lang="en-US" dirty="0">
                <a:latin typeface="Tenorite"/>
              </a:rPr>
              <a:t>  </a:t>
            </a:r>
            <a:endParaRPr lang="en-US"/>
          </a:p>
        </p:txBody>
      </p:sp>
      <p:sp>
        <p:nvSpPr>
          <p:cNvPr id="3" name="Content Placeholder 2">
            <a:extLst>
              <a:ext uri="{FF2B5EF4-FFF2-40B4-BE49-F238E27FC236}">
                <a16:creationId xmlns:a16="http://schemas.microsoft.com/office/drawing/2014/main" id="{01F3701A-9A1C-4C12-BCB1-16345966D055}"/>
              </a:ext>
            </a:extLst>
          </p:cNvPr>
          <p:cNvSpPr>
            <a:spLocks noGrp="1"/>
          </p:cNvSpPr>
          <p:nvPr>
            <p:ph sz="half" idx="2"/>
          </p:nvPr>
        </p:nvSpPr>
        <p:spPr/>
        <p:txBody>
          <a:bodyPr vert="horz" lIns="91440" tIns="45720" rIns="91440" bIns="45720" rtlCol="0" anchor="t">
            <a:normAutofit/>
          </a:bodyPr>
          <a:lstStyle/>
          <a:p>
            <a:r>
              <a:rPr lang="en-US" b="1" u="sng" dirty="0">
                <a:latin typeface="Tenorite"/>
              </a:rPr>
              <a:t>Task for assessment criteria 3.1 </a:t>
            </a:r>
            <a:endParaRPr lang="en-US" b="1" dirty="0"/>
          </a:p>
          <a:p>
            <a:r>
              <a:rPr lang="en-US" dirty="0">
                <a:latin typeface="Tenorite"/>
              </a:rPr>
              <a:t>Describe types of team working and how teams can be different in terms of structure, purpose and composition.</a:t>
            </a:r>
          </a:p>
        </p:txBody>
      </p:sp>
      <p:sp>
        <p:nvSpPr>
          <p:cNvPr id="4" name="Title 3">
            <a:extLst>
              <a:ext uri="{FF2B5EF4-FFF2-40B4-BE49-F238E27FC236}">
                <a16:creationId xmlns:a16="http://schemas.microsoft.com/office/drawing/2014/main" id="{A68C5F7D-4C51-4596-96D7-268ACD70972F}"/>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400" dirty="0"/>
              <a:t>Tasg ar gyfer 3.1</a:t>
            </a:r>
          </a:p>
        </p:txBody>
      </p:sp>
    </p:spTree>
    <p:extLst>
      <p:ext uri="{BB962C8B-B14F-4D97-AF65-F5344CB8AC3E}">
        <p14:creationId xmlns:p14="http://schemas.microsoft.com/office/powerpoint/2010/main" val="4033334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gfen" ma:contentTypeID="0x0101006882AD785E82EF4DA64EF5F516239DD6" ma:contentTypeVersion="12" ma:contentTypeDescription="Creu dogfen newydd." ma:contentTypeScope="" ma:versionID="3e068a9216f9e2cb9d265d54d29d06dc">
  <xsd:schema xmlns:xsd="http://www.w3.org/2001/XMLSchema" xmlns:xs="http://www.w3.org/2001/XMLSchema" xmlns:p="http://schemas.microsoft.com/office/2006/metadata/properties" xmlns:ns2="52aba494-50e5-4b57-a166-fb51aa3f12ad" xmlns:ns3="daea6abe-df70-4351-a5d3-8c10bf67884a" targetNamespace="http://schemas.microsoft.com/office/2006/metadata/properties" ma:root="true" ma:fieldsID="8eee0cda0a5dafb78319342f2143a4dd" ns2:_="" ns3:_="">
    <xsd:import namespace="52aba494-50e5-4b57-a166-fb51aa3f12ad"/>
    <xsd:import namespace="daea6abe-df70-4351-a5d3-8c10bf6788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aba494-50e5-4b57-a166-fb51aa3f12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aea6abe-df70-4351-a5d3-8c10bf67884a" elementFormDefault="qualified">
    <xsd:import namespace="http://schemas.microsoft.com/office/2006/documentManagement/types"/>
    <xsd:import namespace="http://schemas.microsoft.com/office/infopath/2007/PartnerControls"/>
    <xsd:element name="SharedWithUsers" ma:index="12" nillable="true" ma:displayName="Rhannwyd â"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Wedi Rhannu Gyda Manyl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Math o Gynnwys"/>
        <xsd:element ref="dc:title" minOccurs="0" maxOccurs="1" ma:index="4" ma:displayName="Teit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daea6abe-df70-4351-a5d3-8c10bf67884a">
      <UserInfo>
        <DisplayName/>
        <AccountId xsi:nil="true"/>
        <AccountType/>
      </UserInfo>
    </SharedWithUsers>
  </documentManagement>
</p:properties>
</file>

<file path=customXml/itemProps1.xml><?xml version="1.0" encoding="utf-8"?>
<ds:datastoreItem xmlns:ds="http://schemas.openxmlformats.org/officeDocument/2006/customXml" ds:itemID="{7BDA3E3F-2CE6-4EC6-9634-972051D461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aba494-50e5-4b57-a166-fb51aa3f12ad"/>
    <ds:schemaRef ds:uri="daea6abe-df70-4351-a5d3-8c10bf678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ED9719-C7E2-429D-8710-D0234DB765E9}">
  <ds:schemaRefs>
    <ds:schemaRef ds:uri="http://schemas.microsoft.com/sharepoint/v3/contenttype/forms"/>
  </ds:schemaRefs>
</ds:datastoreItem>
</file>

<file path=customXml/itemProps3.xml><?xml version="1.0" encoding="utf-8"?>
<ds:datastoreItem xmlns:ds="http://schemas.openxmlformats.org/officeDocument/2006/customXml" ds:itemID="{5C6EEA5A-A853-4ED2-97FF-21BA569C4690}">
  <ds:schemaRefs>
    <ds:schemaRef ds:uri="http://schemas.microsoft.com/office/infopath/2007/PartnerControls"/>
    <ds:schemaRef ds:uri="http://www.w3.org/XML/1998/namespace"/>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daea6abe-df70-4351-a5d3-8c10bf67884a"/>
    <ds:schemaRef ds:uri="52aba494-50e5-4b57-a166-fb51aa3f12ad"/>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TotalTime>
  <Words>1879</Words>
  <Application>Microsoft Office PowerPoint</Application>
  <PresentationFormat>Widescreen</PresentationFormat>
  <Paragraphs>158</Paragraphs>
  <Slides>19</Slides>
  <Notes>0</Notes>
  <HiddenSlides>0</HiddenSlides>
  <MMClips>4</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Uned 003 ymarfer proffesiynol</vt:lpstr>
      <vt:lpstr>Gweithio fel tim</vt:lpstr>
      <vt:lpstr>Yn yr adnodd yma byddwch chi’n dysgu am:</vt:lpstr>
      <vt:lpstr>Adran 1 Meini prawf 3.1</vt:lpstr>
      <vt:lpstr>Testun deilliant dysgu 3.1</vt:lpstr>
      <vt:lpstr>Gweithio gydag asiantaethau eraill </vt:lpstr>
      <vt:lpstr>Clip fideo ar gyfer deilliant dysgu 3.1</vt:lpstr>
      <vt:lpstr>Mae’r drydedd fideo yn dangos Ysgol Hafod Lon. Mae hon yn ysgol ddyddiol ar gyfer plant gydag ystod eang o anghenion ychwanegol.  Mae ystod oedran y plant rhwng 3 a 19 mlwydd oed. Mae'r disgyblion sy'n mynychu'r ysgol yn destun datganiad neu yn y broses o gael asesiad statudol ar gyfer datganiad. </vt:lpstr>
      <vt:lpstr>Tasg ar gyfer 3.1</vt:lpstr>
      <vt:lpstr>ADRAN 2 </vt:lpstr>
      <vt:lpstr>Egwyddorion gweithio mewn tîm </vt:lpstr>
      <vt:lpstr>PowerPoint Presentation</vt:lpstr>
      <vt:lpstr>Mae’r clip fideo canlynol gan Childcare Experts sy’n esbonio egwyddorion gwaith tîm a sut mae’n hanfodol bwysig i lwyddiant sefydliad a’r unigolion sy’n perthyn iddo. </vt:lpstr>
      <vt:lpstr>PowerPoint Presentation</vt:lpstr>
      <vt:lpstr>ADRAN 3 </vt:lpstr>
      <vt:lpstr>PowerPoint Presentation</vt:lpstr>
      <vt:lpstr>Dyma ffilm fer a grëwyd gan gyngor sir Caerffili sy'n adrodd hanes Justin a'i deulu a sut y gwnaethon nhw, drwy weithio gyda'r tîm o amgylch y teulu, wneud newidiadau cadarnhaol i'w bywydau.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Evans</dc:creator>
  <cp:lastModifiedBy>Joanna Evans</cp:lastModifiedBy>
  <cp:revision>94</cp:revision>
  <dcterms:created xsi:type="dcterms:W3CDTF">2021-07-05T15:08:57Z</dcterms:created>
  <dcterms:modified xsi:type="dcterms:W3CDTF">2021-09-17T14:33:34Z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0x0101006882AD785E82EF4DA64EF5F516239DD6</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ies>
</file>