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9" r:id="rId6"/>
    <p:sldId id="261" r:id="rId7"/>
    <p:sldId id="263" r:id="rId8"/>
    <p:sldId id="258"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8" r:id="rId48"/>
    <p:sldId id="307"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a Evans" initials="JE" lastIdx="3" clrIdx="0">
    <p:extLst>
      <p:ext uri="{19B8F6BF-5375-455C-9EA6-DF929625EA0E}">
        <p15:presenceInfo xmlns:p15="http://schemas.microsoft.com/office/powerpoint/2012/main" userId="S::j.evans@colegcymraeg.ac.uk::978f3c2b-3fc4-4733-858d-7ac620daeefb" providerId="AD"/>
      </p:ext>
    </p:extLst>
  </p:cmAuthor>
  <p:cmAuthor id="2" name="Alaw Dafydd" initials="AD" lastIdx="3" clrIdx="1">
    <p:extLst>
      <p:ext uri="{19B8F6BF-5375-455C-9EA6-DF929625EA0E}">
        <p15:presenceInfo xmlns:p15="http://schemas.microsoft.com/office/powerpoint/2012/main" userId="S::a.dafydd@colegcymraeg.ac.uk::15da7ded-5d00-4a5b-8337-d5698612b8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C600"/>
    <a:srgbClr val="FFFFFF"/>
    <a:srgbClr val="FFE3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526647-02B4-130C-207E-372091759CC5}" v="56" dt="2021-09-17T13:49:55.881"/>
    <p1510:client id="{81F15CE1-3FEA-461E-AB35-1E348943EFD1}" v="14" dt="2021-09-17T13:52:13.895"/>
    <p1510:client id="{CFE5EC04-0C9C-3182-1241-7A3F829316FD}" v="98" dt="2021-09-17T13:58:03.6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98" d="100"/>
          <a:sy n="98" d="100"/>
        </p:scale>
        <p:origin x="276" y="390"/>
      </p:cViewPr>
      <p:guideLst/>
    </p:cSldViewPr>
  </p:slideViewPr>
  <p:outlineViewPr>
    <p:cViewPr>
      <p:scale>
        <a:sx n="33" d="100"/>
        <a:sy n="33" d="100"/>
      </p:scale>
      <p:origin x="0" y="-62784"/>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55"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w Dafydd" userId="S::a.dafydd@colegcymraeg.ac.uk::15da7ded-5d00-4a5b-8337-d5698612b883" providerId="AD" clId="Web-{DBB85DA3-7FFE-3313-3485-0632AA125B1C}"/>
    <pc:docChg chg="modSld">
      <pc:chgData name="Alaw Dafydd" userId="S::a.dafydd@colegcymraeg.ac.uk::15da7ded-5d00-4a5b-8337-d5698612b883" providerId="AD" clId="Web-{DBB85DA3-7FFE-3313-3485-0632AA125B1C}" dt="2021-09-01T15:33:22.865" v="243" actId="20577"/>
      <pc:docMkLst>
        <pc:docMk/>
      </pc:docMkLst>
      <pc:sldChg chg="modSp">
        <pc:chgData name="Alaw Dafydd" userId="S::a.dafydd@colegcymraeg.ac.uk::15da7ded-5d00-4a5b-8337-d5698612b883" providerId="AD" clId="Web-{DBB85DA3-7FFE-3313-3485-0632AA125B1C}" dt="2021-09-01T15:33:22.865" v="243" actId="20577"/>
        <pc:sldMkLst>
          <pc:docMk/>
          <pc:sldMk cId="1712326041" sldId="258"/>
        </pc:sldMkLst>
        <pc:spChg chg="mod">
          <ac:chgData name="Alaw Dafydd" userId="S::a.dafydd@colegcymraeg.ac.uk::15da7ded-5d00-4a5b-8337-d5698612b883" providerId="AD" clId="Web-{DBB85DA3-7FFE-3313-3485-0632AA125B1C}" dt="2021-09-01T15:33:22.865" v="243" actId="20577"/>
          <ac:spMkLst>
            <pc:docMk/>
            <pc:sldMk cId="1712326041" sldId="258"/>
            <ac:spMk id="3" creationId="{BA2D1FE4-474D-4854-8A7F-D89278B88228}"/>
          </ac:spMkLst>
        </pc:spChg>
      </pc:sldChg>
      <pc:sldChg chg="modSp">
        <pc:chgData name="Alaw Dafydd" userId="S::a.dafydd@colegcymraeg.ac.uk::15da7ded-5d00-4a5b-8337-d5698612b883" providerId="AD" clId="Web-{DBB85DA3-7FFE-3313-3485-0632AA125B1C}" dt="2021-09-01T15:33:07.896" v="240" actId="20577"/>
        <pc:sldMkLst>
          <pc:docMk/>
          <pc:sldMk cId="1168240559" sldId="268"/>
        </pc:sldMkLst>
        <pc:spChg chg="mod">
          <ac:chgData name="Alaw Dafydd" userId="S::a.dafydd@colegcymraeg.ac.uk::15da7ded-5d00-4a5b-8337-d5698612b883" providerId="AD" clId="Web-{DBB85DA3-7FFE-3313-3485-0632AA125B1C}" dt="2021-09-01T15:33:07.896" v="240" actId="20577"/>
          <ac:spMkLst>
            <pc:docMk/>
            <pc:sldMk cId="1168240559" sldId="268"/>
            <ac:spMk id="3" creationId="{A6D24D79-2711-48EE-ACF4-04041D8FC493}"/>
          </ac:spMkLst>
        </pc:spChg>
        <pc:spChg chg="mod">
          <ac:chgData name="Alaw Dafydd" userId="S::a.dafydd@colegcymraeg.ac.uk::15da7ded-5d00-4a5b-8337-d5698612b883" providerId="AD" clId="Web-{DBB85DA3-7FFE-3313-3485-0632AA125B1C}" dt="2021-09-01T15:32:58.411" v="238" actId="20577"/>
          <ac:spMkLst>
            <pc:docMk/>
            <pc:sldMk cId="1168240559" sldId="268"/>
            <ac:spMk id="4" creationId="{C7148B8C-9F03-4041-83D7-BB4B84C4BC49}"/>
          </ac:spMkLst>
        </pc:spChg>
      </pc:sldChg>
      <pc:sldChg chg="modSp">
        <pc:chgData name="Alaw Dafydd" userId="S::a.dafydd@colegcymraeg.ac.uk::15da7ded-5d00-4a5b-8337-d5698612b883" providerId="AD" clId="Web-{DBB85DA3-7FFE-3313-3485-0632AA125B1C}" dt="2021-09-01T15:32:37.239" v="232" actId="14100"/>
        <pc:sldMkLst>
          <pc:docMk/>
          <pc:sldMk cId="3800972228" sldId="272"/>
        </pc:sldMkLst>
        <pc:spChg chg="mod">
          <ac:chgData name="Alaw Dafydd" userId="S::a.dafydd@colegcymraeg.ac.uk::15da7ded-5d00-4a5b-8337-d5698612b883" providerId="AD" clId="Web-{DBB85DA3-7FFE-3313-3485-0632AA125B1C}" dt="2021-09-01T15:32:29.910" v="227" actId="20577"/>
          <ac:spMkLst>
            <pc:docMk/>
            <pc:sldMk cId="3800972228" sldId="272"/>
            <ac:spMk id="3" creationId="{40B5AF74-2AC3-4B15-A31B-27DF15723FA9}"/>
          </ac:spMkLst>
        </pc:spChg>
        <pc:spChg chg="mod">
          <ac:chgData name="Alaw Dafydd" userId="S::a.dafydd@colegcymraeg.ac.uk::15da7ded-5d00-4a5b-8337-d5698612b883" providerId="AD" clId="Web-{DBB85DA3-7FFE-3313-3485-0632AA125B1C}" dt="2021-09-01T15:32:37.239" v="232" actId="14100"/>
          <ac:spMkLst>
            <pc:docMk/>
            <pc:sldMk cId="3800972228" sldId="272"/>
            <ac:spMk id="4" creationId="{9293B1DA-09DE-4EB0-8705-ED0867815EE4}"/>
          </ac:spMkLst>
        </pc:spChg>
      </pc:sldChg>
      <pc:sldChg chg="modSp">
        <pc:chgData name="Alaw Dafydd" userId="S::a.dafydd@colegcymraeg.ac.uk::15da7ded-5d00-4a5b-8337-d5698612b883" providerId="AD" clId="Web-{DBB85DA3-7FFE-3313-3485-0632AA125B1C}" dt="2021-09-01T15:16:44.260" v="128" actId="20577"/>
        <pc:sldMkLst>
          <pc:docMk/>
          <pc:sldMk cId="3558258428" sldId="273"/>
        </pc:sldMkLst>
        <pc:spChg chg="mod">
          <ac:chgData name="Alaw Dafydd" userId="S::a.dafydd@colegcymraeg.ac.uk::15da7ded-5d00-4a5b-8337-d5698612b883" providerId="AD" clId="Web-{DBB85DA3-7FFE-3313-3485-0632AA125B1C}" dt="2021-09-01T15:05:35.070" v="10" actId="20577"/>
          <ac:spMkLst>
            <pc:docMk/>
            <pc:sldMk cId="3558258428" sldId="273"/>
            <ac:spMk id="2" creationId="{400D84CC-ABFF-4EFC-8F7B-4AB7F173564B}"/>
          </ac:spMkLst>
        </pc:spChg>
        <pc:spChg chg="mod">
          <ac:chgData name="Alaw Dafydd" userId="S::a.dafydd@colegcymraeg.ac.uk::15da7ded-5d00-4a5b-8337-d5698612b883" providerId="AD" clId="Web-{DBB85DA3-7FFE-3313-3485-0632AA125B1C}" dt="2021-09-01T15:16:44.260" v="128" actId="20577"/>
          <ac:spMkLst>
            <pc:docMk/>
            <pc:sldMk cId="3558258428" sldId="273"/>
            <ac:spMk id="3" creationId="{DE1E84B1-EA44-470E-93A8-C471464BB859}"/>
          </ac:spMkLst>
        </pc:spChg>
      </pc:sldChg>
      <pc:sldChg chg="modSp">
        <pc:chgData name="Alaw Dafydd" userId="S::a.dafydd@colegcymraeg.ac.uk::15da7ded-5d00-4a5b-8337-d5698612b883" providerId="AD" clId="Web-{DBB85DA3-7FFE-3313-3485-0632AA125B1C}" dt="2021-09-01T15:06:12.852" v="20" actId="20577"/>
        <pc:sldMkLst>
          <pc:docMk/>
          <pc:sldMk cId="1468057145" sldId="276"/>
        </pc:sldMkLst>
        <pc:spChg chg="mod">
          <ac:chgData name="Alaw Dafydd" userId="S::a.dafydd@colegcymraeg.ac.uk::15da7ded-5d00-4a5b-8337-d5698612b883" providerId="AD" clId="Web-{DBB85DA3-7FFE-3313-3485-0632AA125B1C}" dt="2021-09-01T15:06:07.836" v="17" actId="20577"/>
          <ac:spMkLst>
            <pc:docMk/>
            <pc:sldMk cId="1468057145" sldId="276"/>
            <ac:spMk id="2" creationId="{534F958A-C73A-4066-8FE7-3048AC4C71A2}"/>
          </ac:spMkLst>
        </pc:spChg>
        <pc:spChg chg="mod">
          <ac:chgData name="Alaw Dafydd" userId="S::a.dafydd@colegcymraeg.ac.uk::15da7ded-5d00-4a5b-8337-d5698612b883" providerId="AD" clId="Web-{DBB85DA3-7FFE-3313-3485-0632AA125B1C}" dt="2021-09-01T15:06:12.852" v="20" actId="20577"/>
          <ac:spMkLst>
            <pc:docMk/>
            <pc:sldMk cId="1468057145" sldId="276"/>
            <ac:spMk id="3" creationId="{7CD16A87-1217-461C-A329-6ADAEA1EA0B9}"/>
          </ac:spMkLst>
        </pc:spChg>
      </pc:sldChg>
      <pc:sldChg chg="modSp">
        <pc:chgData name="Alaw Dafydd" userId="S::a.dafydd@colegcymraeg.ac.uk::15da7ded-5d00-4a5b-8337-d5698612b883" providerId="AD" clId="Web-{DBB85DA3-7FFE-3313-3485-0632AA125B1C}" dt="2021-09-01T15:07:13.213" v="32" actId="1076"/>
        <pc:sldMkLst>
          <pc:docMk/>
          <pc:sldMk cId="934230725" sldId="277"/>
        </pc:sldMkLst>
        <pc:spChg chg="mod">
          <ac:chgData name="Alaw Dafydd" userId="S::a.dafydd@colegcymraeg.ac.uk::15da7ded-5d00-4a5b-8337-d5698612b883" providerId="AD" clId="Web-{DBB85DA3-7FFE-3313-3485-0632AA125B1C}" dt="2021-09-01T15:07:13.213" v="32" actId="1076"/>
          <ac:spMkLst>
            <pc:docMk/>
            <pc:sldMk cId="934230725" sldId="277"/>
            <ac:spMk id="3" creationId="{5F4C5ACD-0CE3-4A3D-8E09-EA7EE94CED85}"/>
          </ac:spMkLst>
        </pc:spChg>
        <pc:spChg chg="mod">
          <ac:chgData name="Alaw Dafydd" userId="S::a.dafydd@colegcymraeg.ac.uk::15da7ded-5d00-4a5b-8337-d5698612b883" providerId="AD" clId="Web-{DBB85DA3-7FFE-3313-3485-0632AA125B1C}" dt="2021-09-01T15:06:57.994" v="31" actId="1076"/>
          <ac:spMkLst>
            <pc:docMk/>
            <pc:sldMk cId="934230725" sldId="277"/>
            <ac:spMk id="4" creationId="{4F2AFF35-84AF-4819-8DFB-95F1701A26EA}"/>
          </ac:spMkLst>
        </pc:spChg>
      </pc:sldChg>
      <pc:sldChg chg="modSp">
        <pc:chgData name="Alaw Dafydd" userId="S::a.dafydd@colegcymraeg.ac.uk::15da7ded-5d00-4a5b-8337-d5698612b883" providerId="AD" clId="Web-{DBB85DA3-7FFE-3313-3485-0632AA125B1C}" dt="2021-09-01T15:32:06.519" v="225" actId="20577"/>
        <pc:sldMkLst>
          <pc:docMk/>
          <pc:sldMk cId="2375574428" sldId="280"/>
        </pc:sldMkLst>
        <pc:spChg chg="mod">
          <ac:chgData name="Alaw Dafydd" userId="S::a.dafydd@colegcymraeg.ac.uk::15da7ded-5d00-4a5b-8337-d5698612b883" providerId="AD" clId="Web-{DBB85DA3-7FFE-3313-3485-0632AA125B1C}" dt="2021-09-01T15:31:57.910" v="222" actId="20577"/>
          <ac:spMkLst>
            <pc:docMk/>
            <pc:sldMk cId="2375574428" sldId="280"/>
            <ac:spMk id="2" creationId="{5DB0A7A1-375B-43E0-A6A6-9D5CE5BBD8C9}"/>
          </ac:spMkLst>
        </pc:spChg>
        <pc:spChg chg="mod">
          <ac:chgData name="Alaw Dafydd" userId="S::a.dafydd@colegcymraeg.ac.uk::15da7ded-5d00-4a5b-8337-d5698612b883" providerId="AD" clId="Web-{DBB85DA3-7FFE-3313-3485-0632AA125B1C}" dt="2021-09-01T15:32:06.519" v="225" actId="20577"/>
          <ac:spMkLst>
            <pc:docMk/>
            <pc:sldMk cId="2375574428" sldId="280"/>
            <ac:spMk id="3" creationId="{2ADCABD0-57AD-4DED-8592-407AB4893B78}"/>
          </ac:spMkLst>
        </pc:spChg>
      </pc:sldChg>
      <pc:sldChg chg="modSp">
        <pc:chgData name="Alaw Dafydd" userId="S::a.dafydd@colegcymraeg.ac.uk::15da7ded-5d00-4a5b-8337-d5698612b883" providerId="AD" clId="Web-{DBB85DA3-7FFE-3313-3485-0632AA125B1C}" dt="2021-09-01T15:07:47.620" v="35" actId="1076"/>
        <pc:sldMkLst>
          <pc:docMk/>
          <pc:sldMk cId="1550151383" sldId="283"/>
        </pc:sldMkLst>
        <pc:picChg chg="mod">
          <ac:chgData name="Alaw Dafydd" userId="S::a.dafydd@colegcymraeg.ac.uk::15da7ded-5d00-4a5b-8337-d5698612b883" providerId="AD" clId="Web-{DBB85DA3-7FFE-3313-3485-0632AA125B1C}" dt="2021-09-01T15:07:47.620" v="35" actId="1076"/>
          <ac:picMkLst>
            <pc:docMk/>
            <pc:sldMk cId="1550151383" sldId="283"/>
            <ac:picMk id="3" creationId="{44B206D4-F54C-47AE-8378-A5CCAA3213E1}"/>
          </ac:picMkLst>
        </pc:picChg>
      </pc:sldChg>
      <pc:sldChg chg="modSp">
        <pc:chgData name="Alaw Dafydd" userId="S::a.dafydd@colegcymraeg.ac.uk::15da7ded-5d00-4a5b-8337-d5698612b883" providerId="AD" clId="Web-{DBB85DA3-7FFE-3313-3485-0632AA125B1C}" dt="2021-09-01T15:31:38.409" v="219" actId="20577"/>
        <pc:sldMkLst>
          <pc:docMk/>
          <pc:sldMk cId="356752228" sldId="284"/>
        </pc:sldMkLst>
        <pc:spChg chg="mod">
          <ac:chgData name="Alaw Dafydd" userId="S::a.dafydd@colegcymraeg.ac.uk::15da7ded-5d00-4a5b-8337-d5698612b883" providerId="AD" clId="Web-{DBB85DA3-7FFE-3313-3485-0632AA125B1C}" dt="2021-09-01T15:31:36.659" v="217" actId="20577"/>
          <ac:spMkLst>
            <pc:docMk/>
            <pc:sldMk cId="356752228" sldId="284"/>
            <ac:spMk id="2" creationId="{00000000-0000-0000-0000-000000000000}"/>
          </ac:spMkLst>
        </pc:spChg>
        <pc:spChg chg="mod">
          <ac:chgData name="Alaw Dafydd" userId="S::a.dafydd@colegcymraeg.ac.uk::15da7ded-5d00-4a5b-8337-d5698612b883" providerId="AD" clId="Web-{DBB85DA3-7FFE-3313-3485-0632AA125B1C}" dt="2021-09-01T15:31:38.409" v="219" actId="20577"/>
          <ac:spMkLst>
            <pc:docMk/>
            <pc:sldMk cId="356752228" sldId="284"/>
            <ac:spMk id="3" creationId="{00000000-0000-0000-0000-000000000000}"/>
          </ac:spMkLst>
        </pc:spChg>
      </pc:sldChg>
      <pc:sldChg chg="modSp">
        <pc:chgData name="Alaw Dafydd" userId="S::a.dafydd@colegcymraeg.ac.uk::15da7ded-5d00-4a5b-8337-d5698612b883" providerId="AD" clId="Web-{DBB85DA3-7FFE-3313-3485-0632AA125B1C}" dt="2021-09-01T15:31:24.440" v="215" actId="20577"/>
        <pc:sldMkLst>
          <pc:docMk/>
          <pc:sldMk cId="286420250" sldId="285"/>
        </pc:sldMkLst>
        <pc:spChg chg="mod">
          <ac:chgData name="Alaw Dafydd" userId="S::a.dafydd@colegcymraeg.ac.uk::15da7ded-5d00-4a5b-8337-d5698612b883" providerId="AD" clId="Web-{DBB85DA3-7FFE-3313-3485-0632AA125B1C}" dt="2021-09-01T15:31:16.549" v="213" actId="20577"/>
          <ac:spMkLst>
            <pc:docMk/>
            <pc:sldMk cId="286420250" sldId="285"/>
            <ac:spMk id="3" creationId="{00000000-0000-0000-0000-000000000000}"/>
          </ac:spMkLst>
        </pc:spChg>
        <pc:spChg chg="mod">
          <ac:chgData name="Alaw Dafydd" userId="S::a.dafydd@colegcymraeg.ac.uk::15da7ded-5d00-4a5b-8337-d5698612b883" providerId="AD" clId="Web-{DBB85DA3-7FFE-3313-3485-0632AA125B1C}" dt="2021-09-01T15:31:24.440" v="215" actId="20577"/>
          <ac:spMkLst>
            <pc:docMk/>
            <pc:sldMk cId="286420250" sldId="285"/>
            <ac:spMk id="4" creationId="{00000000-0000-0000-0000-000000000000}"/>
          </ac:spMkLst>
        </pc:spChg>
      </pc:sldChg>
      <pc:sldChg chg="modSp">
        <pc:chgData name="Alaw Dafydd" userId="S::a.dafydd@colegcymraeg.ac.uk::15da7ded-5d00-4a5b-8337-d5698612b883" providerId="AD" clId="Web-{DBB85DA3-7FFE-3313-3485-0632AA125B1C}" dt="2021-09-01T15:18:36.779" v="142" actId="20577"/>
        <pc:sldMkLst>
          <pc:docMk/>
          <pc:sldMk cId="3082429087" sldId="288"/>
        </pc:sldMkLst>
        <pc:spChg chg="mod">
          <ac:chgData name="Alaw Dafydd" userId="S::a.dafydd@colegcymraeg.ac.uk::15da7ded-5d00-4a5b-8337-d5698612b883" providerId="AD" clId="Web-{DBB85DA3-7FFE-3313-3485-0632AA125B1C}" dt="2021-09-01T15:18:32.716" v="141" actId="20577"/>
          <ac:spMkLst>
            <pc:docMk/>
            <pc:sldMk cId="3082429087" sldId="288"/>
            <ac:spMk id="2" creationId="{00000000-0000-0000-0000-000000000000}"/>
          </ac:spMkLst>
        </pc:spChg>
        <pc:spChg chg="mod">
          <ac:chgData name="Alaw Dafydd" userId="S::a.dafydd@colegcymraeg.ac.uk::15da7ded-5d00-4a5b-8337-d5698612b883" providerId="AD" clId="Web-{DBB85DA3-7FFE-3313-3485-0632AA125B1C}" dt="2021-09-01T15:18:36.779" v="142" actId="20577"/>
          <ac:spMkLst>
            <pc:docMk/>
            <pc:sldMk cId="3082429087" sldId="288"/>
            <ac:spMk id="3" creationId="{00000000-0000-0000-0000-000000000000}"/>
          </ac:spMkLst>
        </pc:spChg>
      </pc:sldChg>
      <pc:sldChg chg="modSp">
        <pc:chgData name="Alaw Dafydd" userId="S::a.dafydd@colegcymraeg.ac.uk::15da7ded-5d00-4a5b-8337-d5698612b883" providerId="AD" clId="Web-{DBB85DA3-7FFE-3313-3485-0632AA125B1C}" dt="2021-09-01T15:18:57.748" v="147" actId="20577"/>
        <pc:sldMkLst>
          <pc:docMk/>
          <pc:sldMk cId="1995823827" sldId="289"/>
        </pc:sldMkLst>
        <pc:spChg chg="mod">
          <ac:chgData name="Alaw Dafydd" userId="S::a.dafydd@colegcymraeg.ac.uk::15da7ded-5d00-4a5b-8337-d5698612b883" providerId="AD" clId="Web-{DBB85DA3-7FFE-3313-3485-0632AA125B1C}" dt="2021-09-01T15:18:54.185" v="145" actId="20577"/>
          <ac:spMkLst>
            <pc:docMk/>
            <pc:sldMk cId="1995823827" sldId="289"/>
            <ac:spMk id="2" creationId="{00000000-0000-0000-0000-000000000000}"/>
          </ac:spMkLst>
        </pc:spChg>
        <pc:spChg chg="mod">
          <ac:chgData name="Alaw Dafydd" userId="S::a.dafydd@colegcymraeg.ac.uk::15da7ded-5d00-4a5b-8337-d5698612b883" providerId="AD" clId="Web-{DBB85DA3-7FFE-3313-3485-0632AA125B1C}" dt="2021-09-01T15:18:57.748" v="147" actId="20577"/>
          <ac:spMkLst>
            <pc:docMk/>
            <pc:sldMk cId="1995823827" sldId="289"/>
            <ac:spMk id="3" creationId="{00000000-0000-0000-0000-000000000000}"/>
          </ac:spMkLst>
        </pc:spChg>
      </pc:sldChg>
      <pc:sldChg chg="modSp">
        <pc:chgData name="Alaw Dafydd" userId="S::a.dafydd@colegcymraeg.ac.uk::15da7ded-5d00-4a5b-8337-d5698612b883" providerId="AD" clId="Web-{DBB85DA3-7FFE-3313-3485-0632AA125B1C}" dt="2021-09-01T15:19:11.561" v="152" actId="20577"/>
        <pc:sldMkLst>
          <pc:docMk/>
          <pc:sldMk cId="1865437459" sldId="290"/>
        </pc:sldMkLst>
        <pc:spChg chg="mod">
          <ac:chgData name="Alaw Dafydd" userId="S::a.dafydd@colegcymraeg.ac.uk::15da7ded-5d00-4a5b-8337-d5698612b883" providerId="AD" clId="Web-{DBB85DA3-7FFE-3313-3485-0632AA125B1C}" dt="2021-09-01T15:19:06.029" v="149" actId="20577"/>
          <ac:spMkLst>
            <pc:docMk/>
            <pc:sldMk cId="1865437459" sldId="290"/>
            <ac:spMk id="2" creationId="{00000000-0000-0000-0000-000000000000}"/>
          </ac:spMkLst>
        </pc:spChg>
        <pc:spChg chg="mod">
          <ac:chgData name="Alaw Dafydd" userId="S::a.dafydd@colegcymraeg.ac.uk::15da7ded-5d00-4a5b-8337-d5698612b883" providerId="AD" clId="Web-{DBB85DA3-7FFE-3313-3485-0632AA125B1C}" dt="2021-09-01T15:19:11.561" v="152" actId="20577"/>
          <ac:spMkLst>
            <pc:docMk/>
            <pc:sldMk cId="1865437459" sldId="290"/>
            <ac:spMk id="3" creationId="{00000000-0000-0000-0000-000000000000}"/>
          </ac:spMkLst>
        </pc:spChg>
      </pc:sldChg>
      <pc:sldChg chg="modSp">
        <pc:chgData name="Alaw Dafydd" userId="S::a.dafydd@colegcymraeg.ac.uk::15da7ded-5d00-4a5b-8337-d5698612b883" providerId="AD" clId="Web-{DBB85DA3-7FFE-3313-3485-0632AA125B1C}" dt="2021-09-01T15:19:27.061" v="160" actId="20577"/>
        <pc:sldMkLst>
          <pc:docMk/>
          <pc:sldMk cId="2878931320" sldId="291"/>
        </pc:sldMkLst>
        <pc:spChg chg="mod">
          <ac:chgData name="Alaw Dafydd" userId="S::a.dafydd@colegcymraeg.ac.uk::15da7ded-5d00-4a5b-8337-d5698612b883" providerId="AD" clId="Web-{DBB85DA3-7FFE-3313-3485-0632AA125B1C}" dt="2021-09-01T15:19:20.592" v="156" actId="20577"/>
          <ac:spMkLst>
            <pc:docMk/>
            <pc:sldMk cId="2878931320" sldId="291"/>
            <ac:spMk id="3" creationId="{00000000-0000-0000-0000-000000000000}"/>
          </ac:spMkLst>
        </pc:spChg>
        <pc:spChg chg="mod">
          <ac:chgData name="Alaw Dafydd" userId="S::a.dafydd@colegcymraeg.ac.uk::15da7ded-5d00-4a5b-8337-d5698612b883" providerId="AD" clId="Web-{DBB85DA3-7FFE-3313-3485-0632AA125B1C}" dt="2021-09-01T15:19:27.061" v="160" actId="20577"/>
          <ac:spMkLst>
            <pc:docMk/>
            <pc:sldMk cId="2878931320" sldId="291"/>
            <ac:spMk id="4" creationId="{00000000-0000-0000-0000-000000000000}"/>
          </ac:spMkLst>
        </pc:spChg>
      </pc:sldChg>
      <pc:sldChg chg="modSp">
        <pc:chgData name="Alaw Dafydd" userId="S::a.dafydd@colegcymraeg.ac.uk::15da7ded-5d00-4a5b-8337-d5698612b883" providerId="AD" clId="Web-{DBB85DA3-7FFE-3313-3485-0632AA125B1C}" dt="2021-09-01T15:30:51.642" v="211" actId="20577"/>
        <pc:sldMkLst>
          <pc:docMk/>
          <pc:sldMk cId="3624491396" sldId="293"/>
        </pc:sldMkLst>
        <pc:spChg chg="mod">
          <ac:chgData name="Alaw Dafydd" userId="S::a.dafydd@colegcymraeg.ac.uk::15da7ded-5d00-4a5b-8337-d5698612b883" providerId="AD" clId="Web-{DBB85DA3-7FFE-3313-3485-0632AA125B1C}" dt="2021-09-01T15:30:47.251" v="209" actId="20577"/>
          <ac:spMkLst>
            <pc:docMk/>
            <pc:sldMk cId="3624491396" sldId="293"/>
            <ac:spMk id="2" creationId="{00000000-0000-0000-0000-000000000000}"/>
          </ac:spMkLst>
        </pc:spChg>
        <pc:spChg chg="mod">
          <ac:chgData name="Alaw Dafydd" userId="S::a.dafydd@colegcymraeg.ac.uk::15da7ded-5d00-4a5b-8337-d5698612b883" providerId="AD" clId="Web-{DBB85DA3-7FFE-3313-3485-0632AA125B1C}" dt="2021-09-01T15:30:51.642" v="211" actId="20577"/>
          <ac:spMkLst>
            <pc:docMk/>
            <pc:sldMk cId="3624491396" sldId="293"/>
            <ac:spMk id="3" creationId="{00000000-0000-0000-0000-000000000000}"/>
          </ac:spMkLst>
        </pc:spChg>
      </pc:sldChg>
      <pc:sldChg chg="modSp">
        <pc:chgData name="Alaw Dafydd" userId="S::a.dafydd@colegcymraeg.ac.uk::15da7ded-5d00-4a5b-8337-d5698612b883" providerId="AD" clId="Web-{DBB85DA3-7FFE-3313-3485-0632AA125B1C}" dt="2021-09-01T15:30:38.798" v="207" actId="14100"/>
        <pc:sldMkLst>
          <pc:docMk/>
          <pc:sldMk cId="1744198150" sldId="294"/>
        </pc:sldMkLst>
        <pc:spChg chg="mod">
          <ac:chgData name="Alaw Dafydd" userId="S::a.dafydd@colegcymraeg.ac.uk::15da7ded-5d00-4a5b-8337-d5698612b883" providerId="AD" clId="Web-{DBB85DA3-7FFE-3313-3485-0632AA125B1C}" dt="2021-09-01T15:10:20.234" v="70" actId="20577"/>
          <ac:spMkLst>
            <pc:docMk/>
            <pc:sldMk cId="1744198150" sldId="294"/>
            <ac:spMk id="3" creationId="{00000000-0000-0000-0000-000000000000}"/>
          </ac:spMkLst>
        </pc:spChg>
        <pc:spChg chg="mod">
          <ac:chgData name="Alaw Dafydd" userId="S::a.dafydd@colegcymraeg.ac.uk::15da7ded-5d00-4a5b-8337-d5698612b883" providerId="AD" clId="Web-{DBB85DA3-7FFE-3313-3485-0632AA125B1C}" dt="2021-09-01T15:30:38.798" v="207" actId="14100"/>
          <ac:spMkLst>
            <pc:docMk/>
            <pc:sldMk cId="1744198150" sldId="294"/>
            <ac:spMk id="4" creationId="{00000000-0000-0000-0000-000000000000}"/>
          </ac:spMkLst>
        </pc:spChg>
      </pc:sldChg>
      <pc:sldChg chg="modSp">
        <pc:chgData name="Alaw Dafydd" userId="S::a.dafydd@colegcymraeg.ac.uk::15da7ded-5d00-4a5b-8337-d5698612b883" providerId="AD" clId="Web-{DBB85DA3-7FFE-3313-3485-0632AA125B1C}" dt="2021-09-01T15:30:00.547" v="200" actId="20577"/>
        <pc:sldMkLst>
          <pc:docMk/>
          <pc:sldMk cId="3688033748" sldId="296"/>
        </pc:sldMkLst>
        <pc:spChg chg="mod">
          <ac:chgData name="Alaw Dafydd" userId="S::a.dafydd@colegcymraeg.ac.uk::15da7ded-5d00-4a5b-8337-d5698612b883" providerId="AD" clId="Web-{DBB85DA3-7FFE-3313-3485-0632AA125B1C}" dt="2021-09-01T15:30:00.547" v="200" actId="20577"/>
          <ac:spMkLst>
            <pc:docMk/>
            <pc:sldMk cId="3688033748" sldId="296"/>
            <ac:spMk id="2" creationId="{00000000-0000-0000-0000-000000000000}"/>
          </ac:spMkLst>
        </pc:spChg>
        <pc:spChg chg="mod">
          <ac:chgData name="Alaw Dafydd" userId="S::a.dafydd@colegcymraeg.ac.uk::15da7ded-5d00-4a5b-8337-d5698612b883" providerId="AD" clId="Web-{DBB85DA3-7FFE-3313-3485-0632AA125B1C}" dt="2021-09-01T15:20:00.015" v="165" actId="20577"/>
          <ac:spMkLst>
            <pc:docMk/>
            <pc:sldMk cId="3688033748" sldId="296"/>
            <ac:spMk id="3" creationId="{00000000-0000-0000-0000-000000000000}"/>
          </ac:spMkLst>
        </pc:spChg>
      </pc:sldChg>
      <pc:sldChg chg="modSp">
        <pc:chgData name="Alaw Dafydd" userId="S::a.dafydd@colegcymraeg.ac.uk::15da7ded-5d00-4a5b-8337-d5698612b883" providerId="AD" clId="Web-{DBB85DA3-7FFE-3313-3485-0632AA125B1C}" dt="2021-09-01T15:20:15.703" v="170" actId="20577"/>
        <pc:sldMkLst>
          <pc:docMk/>
          <pc:sldMk cId="2651938391" sldId="297"/>
        </pc:sldMkLst>
        <pc:spChg chg="mod">
          <ac:chgData name="Alaw Dafydd" userId="S::a.dafydd@colegcymraeg.ac.uk::15da7ded-5d00-4a5b-8337-d5698612b883" providerId="AD" clId="Web-{DBB85DA3-7FFE-3313-3485-0632AA125B1C}" dt="2021-09-01T15:20:11.750" v="168" actId="20577"/>
          <ac:spMkLst>
            <pc:docMk/>
            <pc:sldMk cId="2651938391" sldId="297"/>
            <ac:spMk id="2" creationId="{00000000-0000-0000-0000-000000000000}"/>
          </ac:spMkLst>
        </pc:spChg>
        <pc:spChg chg="mod">
          <ac:chgData name="Alaw Dafydd" userId="S::a.dafydd@colegcymraeg.ac.uk::15da7ded-5d00-4a5b-8337-d5698612b883" providerId="AD" clId="Web-{DBB85DA3-7FFE-3313-3485-0632AA125B1C}" dt="2021-09-01T15:20:15.703" v="170" actId="20577"/>
          <ac:spMkLst>
            <pc:docMk/>
            <pc:sldMk cId="2651938391" sldId="297"/>
            <ac:spMk id="3" creationId="{00000000-0000-0000-0000-000000000000}"/>
          </ac:spMkLst>
        </pc:spChg>
      </pc:sldChg>
      <pc:sldChg chg="modSp addCm">
        <pc:chgData name="Alaw Dafydd" userId="S::a.dafydd@colegcymraeg.ac.uk::15da7ded-5d00-4a5b-8337-d5698612b883" providerId="AD" clId="Web-{DBB85DA3-7FFE-3313-3485-0632AA125B1C}" dt="2021-09-01T15:29:47.312" v="196" actId="20577"/>
        <pc:sldMkLst>
          <pc:docMk/>
          <pc:sldMk cId="1714577645" sldId="298"/>
        </pc:sldMkLst>
        <pc:spChg chg="mod">
          <ac:chgData name="Alaw Dafydd" userId="S::a.dafydd@colegcymraeg.ac.uk::15da7ded-5d00-4a5b-8337-d5698612b883" providerId="AD" clId="Web-{DBB85DA3-7FFE-3313-3485-0632AA125B1C}" dt="2021-09-01T15:29:41.625" v="193" actId="20577"/>
          <ac:spMkLst>
            <pc:docMk/>
            <pc:sldMk cId="1714577645" sldId="298"/>
            <ac:spMk id="2" creationId="{00000000-0000-0000-0000-000000000000}"/>
          </ac:spMkLst>
        </pc:spChg>
        <pc:spChg chg="mod">
          <ac:chgData name="Alaw Dafydd" userId="S::a.dafydd@colegcymraeg.ac.uk::15da7ded-5d00-4a5b-8337-d5698612b883" providerId="AD" clId="Web-{DBB85DA3-7FFE-3313-3485-0632AA125B1C}" dt="2021-09-01T15:29:47.312" v="196" actId="20577"/>
          <ac:spMkLst>
            <pc:docMk/>
            <pc:sldMk cId="1714577645" sldId="298"/>
            <ac:spMk id="3" creationId="{00000000-0000-0000-0000-000000000000}"/>
          </ac:spMkLst>
        </pc:spChg>
      </pc:sldChg>
      <pc:sldChg chg="modSp">
        <pc:chgData name="Alaw Dafydd" userId="S::a.dafydd@colegcymraeg.ac.uk::15da7ded-5d00-4a5b-8337-d5698612b883" providerId="AD" clId="Web-{DBB85DA3-7FFE-3313-3485-0632AA125B1C}" dt="2021-09-01T15:11:51.080" v="91" actId="20577"/>
        <pc:sldMkLst>
          <pc:docMk/>
          <pc:sldMk cId="290853588" sldId="299"/>
        </pc:sldMkLst>
        <pc:spChg chg="mod">
          <ac:chgData name="Alaw Dafydd" userId="S::a.dafydd@colegcymraeg.ac.uk::15da7ded-5d00-4a5b-8337-d5698612b883" providerId="AD" clId="Web-{DBB85DA3-7FFE-3313-3485-0632AA125B1C}" dt="2021-09-01T15:11:49.611" v="89" actId="20577"/>
          <ac:spMkLst>
            <pc:docMk/>
            <pc:sldMk cId="290853588" sldId="299"/>
            <ac:spMk id="3" creationId="{00000000-0000-0000-0000-000000000000}"/>
          </ac:spMkLst>
        </pc:spChg>
        <pc:spChg chg="mod">
          <ac:chgData name="Alaw Dafydd" userId="S::a.dafydd@colegcymraeg.ac.uk::15da7ded-5d00-4a5b-8337-d5698612b883" providerId="AD" clId="Web-{DBB85DA3-7FFE-3313-3485-0632AA125B1C}" dt="2021-09-01T15:11:51.080" v="91" actId="20577"/>
          <ac:spMkLst>
            <pc:docMk/>
            <pc:sldMk cId="290853588" sldId="299"/>
            <ac:spMk id="4" creationId="{00000000-0000-0000-0000-000000000000}"/>
          </ac:spMkLst>
        </pc:spChg>
      </pc:sldChg>
      <pc:sldChg chg="modSp">
        <pc:chgData name="Alaw Dafydd" userId="S::a.dafydd@colegcymraeg.ac.uk::15da7ded-5d00-4a5b-8337-d5698612b883" providerId="AD" clId="Web-{DBB85DA3-7FFE-3313-3485-0632AA125B1C}" dt="2021-09-01T15:12:22.893" v="94" actId="20577"/>
        <pc:sldMkLst>
          <pc:docMk/>
          <pc:sldMk cId="2154524119" sldId="301"/>
        </pc:sldMkLst>
        <pc:spChg chg="mod">
          <ac:chgData name="Alaw Dafydd" userId="S::a.dafydd@colegcymraeg.ac.uk::15da7ded-5d00-4a5b-8337-d5698612b883" providerId="AD" clId="Web-{DBB85DA3-7FFE-3313-3485-0632AA125B1C}" dt="2021-09-01T15:12:22.893" v="94" actId="20577"/>
          <ac:spMkLst>
            <pc:docMk/>
            <pc:sldMk cId="2154524119" sldId="301"/>
            <ac:spMk id="3" creationId="{00000000-0000-0000-0000-000000000000}"/>
          </ac:spMkLst>
        </pc:spChg>
      </pc:sldChg>
      <pc:sldChg chg="modSp">
        <pc:chgData name="Alaw Dafydd" userId="S::a.dafydd@colegcymraeg.ac.uk::15da7ded-5d00-4a5b-8337-d5698612b883" providerId="AD" clId="Web-{DBB85DA3-7FFE-3313-3485-0632AA125B1C}" dt="2021-09-01T15:28:31.123" v="181" actId="20577"/>
        <pc:sldMkLst>
          <pc:docMk/>
          <pc:sldMk cId="1889526732" sldId="302"/>
        </pc:sldMkLst>
        <pc:spChg chg="mod">
          <ac:chgData name="Alaw Dafydd" userId="S::a.dafydd@colegcymraeg.ac.uk::15da7ded-5d00-4a5b-8337-d5698612b883" providerId="AD" clId="Web-{DBB85DA3-7FFE-3313-3485-0632AA125B1C}" dt="2021-09-01T15:28:27.138" v="176" actId="20577"/>
          <ac:spMkLst>
            <pc:docMk/>
            <pc:sldMk cId="1889526732" sldId="302"/>
            <ac:spMk id="2" creationId="{00000000-0000-0000-0000-000000000000}"/>
          </ac:spMkLst>
        </pc:spChg>
        <pc:spChg chg="mod">
          <ac:chgData name="Alaw Dafydd" userId="S::a.dafydd@colegcymraeg.ac.uk::15da7ded-5d00-4a5b-8337-d5698612b883" providerId="AD" clId="Web-{DBB85DA3-7FFE-3313-3485-0632AA125B1C}" dt="2021-09-01T15:28:31.123" v="181" actId="20577"/>
          <ac:spMkLst>
            <pc:docMk/>
            <pc:sldMk cId="1889526732" sldId="302"/>
            <ac:spMk id="3" creationId="{00000000-0000-0000-0000-000000000000}"/>
          </ac:spMkLst>
        </pc:spChg>
      </pc:sldChg>
      <pc:sldChg chg="modSp">
        <pc:chgData name="Alaw Dafydd" userId="S::a.dafydd@colegcymraeg.ac.uk::15da7ded-5d00-4a5b-8337-d5698612b883" providerId="AD" clId="Web-{DBB85DA3-7FFE-3313-3485-0632AA125B1C}" dt="2021-09-01T15:28:40.592" v="183" actId="20577"/>
        <pc:sldMkLst>
          <pc:docMk/>
          <pc:sldMk cId="1978304768" sldId="303"/>
        </pc:sldMkLst>
        <pc:spChg chg="mod">
          <ac:chgData name="Alaw Dafydd" userId="S::a.dafydd@colegcymraeg.ac.uk::15da7ded-5d00-4a5b-8337-d5698612b883" providerId="AD" clId="Web-{DBB85DA3-7FFE-3313-3485-0632AA125B1C}" dt="2021-09-01T15:28:40.592" v="183" actId="20577"/>
          <ac:spMkLst>
            <pc:docMk/>
            <pc:sldMk cId="1978304768" sldId="303"/>
            <ac:spMk id="4" creationId="{00000000-0000-0000-0000-000000000000}"/>
          </ac:spMkLst>
        </pc:spChg>
      </pc:sldChg>
      <pc:sldChg chg="modSp">
        <pc:chgData name="Alaw Dafydd" userId="S::a.dafydd@colegcymraeg.ac.uk::15da7ded-5d00-4a5b-8337-d5698612b883" providerId="AD" clId="Web-{DBB85DA3-7FFE-3313-3485-0632AA125B1C}" dt="2021-09-01T15:29:11.624" v="190" actId="20577"/>
        <pc:sldMkLst>
          <pc:docMk/>
          <pc:sldMk cId="1032590898" sldId="305"/>
        </pc:sldMkLst>
        <pc:spChg chg="mod">
          <ac:chgData name="Alaw Dafydd" userId="S::a.dafydd@colegcymraeg.ac.uk::15da7ded-5d00-4a5b-8337-d5698612b883" providerId="AD" clId="Web-{DBB85DA3-7FFE-3313-3485-0632AA125B1C}" dt="2021-09-01T15:28:56.295" v="187" actId="20577"/>
          <ac:spMkLst>
            <pc:docMk/>
            <pc:sldMk cId="1032590898" sldId="305"/>
            <ac:spMk id="2" creationId="{00000000-0000-0000-0000-000000000000}"/>
          </ac:spMkLst>
        </pc:spChg>
        <pc:spChg chg="mod">
          <ac:chgData name="Alaw Dafydd" userId="S::a.dafydd@colegcymraeg.ac.uk::15da7ded-5d00-4a5b-8337-d5698612b883" providerId="AD" clId="Web-{DBB85DA3-7FFE-3313-3485-0632AA125B1C}" dt="2021-09-01T15:29:11.624" v="190" actId="20577"/>
          <ac:spMkLst>
            <pc:docMk/>
            <pc:sldMk cId="1032590898" sldId="305"/>
            <ac:spMk id="3" creationId="{00000000-0000-0000-0000-000000000000}"/>
          </ac:spMkLst>
        </pc:spChg>
      </pc:sldChg>
      <pc:sldChg chg="modSp">
        <pc:chgData name="Alaw Dafydd" userId="S::a.dafydd@colegcymraeg.ac.uk::15da7ded-5d00-4a5b-8337-d5698612b883" providerId="AD" clId="Web-{DBB85DA3-7FFE-3313-3485-0632AA125B1C}" dt="2021-09-01T15:13:48.630" v="123" actId="20577"/>
        <pc:sldMkLst>
          <pc:docMk/>
          <pc:sldMk cId="1503908071" sldId="306"/>
        </pc:sldMkLst>
        <pc:spChg chg="mod">
          <ac:chgData name="Alaw Dafydd" userId="S::a.dafydd@colegcymraeg.ac.uk::15da7ded-5d00-4a5b-8337-d5698612b883" providerId="AD" clId="Web-{DBB85DA3-7FFE-3313-3485-0632AA125B1C}" dt="2021-09-01T15:13:48.630" v="123" actId="20577"/>
          <ac:spMkLst>
            <pc:docMk/>
            <pc:sldMk cId="1503908071" sldId="306"/>
            <ac:spMk id="2" creationId="{FB5A6561-173D-4212-833A-DF265470CDB3}"/>
          </ac:spMkLst>
        </pc:spChg>
        <pc:spChg chg="mod">
          <ac:chgData name="Alaw Dafydd" userId="S::a.dafydd@colegcymraeg.ac.uk::15da7ded-5d00-4a5b-8337-d5698612b883" providerId="AD" clId="Web-{DBB85DA3-7FFE-3313-3485-0632AA125B1C}" dt="2021-09-01T15:13:47.068" v="120" actId="20577"/>
          <ac:spMkLst>
            <pc:docMk/>
            <pc:sldMk cId="1503908071" sldId="306"/>
            <ac:spMk id="3" creationId="{367BF856-7B0B-497A-A277-1884158FA987}"/>
          </ac:spMkLst>
        </pc:spChg>
      </pc:sldChg>
    </pc:docChg>
  </pc:docChgLst>
  <pc:docChgLst>
    <pc:chgData name="Joanna Evans" userId="978f3c2b-3fc4-4733-858d-7ac620daeefb" providerId="ADAL" clId="{12FA6520-6AC5-46BA-9E14-C1AA22C777DB}"/>
    <pc:docChg chg="undo custSel modSld">
      <pc:chgData name="Joanna Evans" userId="978f3c2b-3fc4-4733-858d-7ac620daeefb" providerId="ADAL" clId="{12FA6520-6AC5-46BA-9E14-C1AA22C777DB}" dt="2021-09-10T08:26:44.166" v="295" actId="962"/>
      <pc:docMkLst>
        <pc:docMk/>
      </pc:docMkLst>
      <pc:sldChg chg="modSp mod">
        <pc:chgData name="Joanna Evans" userId="978f3c2b-3fc4-4733-858d-7ac620daeefb" providerId="ADAL" clId="{12FA6520-6AC5-46BA-9E14-C1AA22C777DB}" dt="2021-09-10T08:23:47.058" v="0" actId="962"/>
        <pc:sldMkLst>
          <pc:docMk/>
          <pc:sldMk cId="3582633598" sldId="257"/>
        </pc:sldMkLst>
        <pc:spChg chg="mod">
          <ac:chgData name="Joanna Evans" userId="978f3c2b-3fc4-4733-858d-7ac620daeefb" providerId="ADAL" clId="{12FA6520-6AC5-46BA-9E14-C1AA22C777DB}" dt="2021-09-10T08:23:47.058" v="0" actId="962"/>
          <ac:spMkLst>
            <pc:docMk/>
            <pc:sldMk cId="3582633598" sldId="257"/>
            <ac:spMk id="3" creationId="{1AE7E0CD-AB64-42C2-B3E2-BEB4D84C686B}"/>
          </ac:spMkLst>
        </pc:spChg>
      </pc:sldChg>
      <pc:sldChg chg="modSp mod addCm modCm">
        <pc:chgData name="Joanna Evans" userId="978f3c2b-3fc4-4733-858d-7ac620daeefb" providerId="ADAL" clId="{12FA6520-6AC5-46BA-9E14-C1AA22C777DB}" dt="2021-09-10T08:26:44.166" v="295" actId="962"/>
        <pc:sldMkLst>
          <pc:docMk/>
          <pc:sldMk cId="1550151383" sldId="283"/>
        </pc:sldMkLst>
        <pc:picChg chg="mod">
          <ac:chgData name="Joanna Evans" userId="978f3c2b-3fc4-4733-858d-7ac620daeefb" providerId="ADAL" clId="{12FA6520-6AC5-46BA-9E14-C1AA22C777DB}" dt="2021-09-10T08:26:44.166" v="295" actId="962"/>
          <ac:picMkLst>
            <pc:docMk/>
            <pc:sldMk cId="1550151383" sldId="283"/>
            <ac:picMk id="3" creationId="{44B206D4-F54C-47AE-8378-A5CCAA3213E1}"/>
          </ac:picMkLst>
        </pc:picChg>
      </pc:sldChg>
    </pc:docChg>
  </pc:docChgLst>
  <pc:docChgLst>
    <pc:chgData name="Alaw Dafydd" userId="S::a.dafydd@colegcymraeg.ac.uk::15da7ded-5d00-4a5b-8337-d5698612b883" providerId="AD" clId="Web-{6F526647-02B4-130C-207E-372091759CC5}"/>
    <pc:docChg chg="modSld">
      <pc:chgData name="Alaw Dafydd" userId="S::a.dafydd@colegcymraeg.ac.uk::15da7ded-5d00-4a5b-8337-d5698612b883" providerId="AD" clId="Web-{6F526647-02B4-130C-207E-372091759CC5}" dt="2021-09-17T13:49:55.881" v="29"/>
      <pc:docMkLst>
        <pc:docMk/>
      </pc:docMkLst>
      <pc:sldChg chg="modSp">
        <pc:chgData name="Alaw Dafydd" userId="S::a.dafydd@colegcymraeg.ac.uk::15da7ded-5d00-4a5b-8337-d5698612b883" providerId="AD" clId="Web-{6F526647-02B4-130C-207E-372091759CC5}" dt="2021-09-17T13:33:43.168" v="1" actId="20577"/>
        <pc:sldMkLst>
          <pc:docMk/>
          <pc:sldMk cId="3582633598" sldId="257"/>
        </pc:sldMkLst>
        <pc:spChg chg="mod">
          <ac:chgData name="Alaw Dafydd" userId="S::a.dafydd@colegcymraeg.ac.uk::15da7ded-5d00-4a5b-8337-d5698612b883" providerId="AD" clId="Web-{6F526647-02B4-130C-207E-372091759CC5}" dt="2021-09-17T13:33:43.168" v="1" actId="20577"/>
          <ac:spMkLst>
            <pc:docMk/>
            <pc:sldMk cId="3582633598" sldId="257"/>
            <ac:spMk id="14" creationId="{E4AF3721-2D50-4990-B707-7AE25D69ECF1}"/>
          </ac:spMkLst>
        </pc:spChg>
      </pc:sldChg>
      <pc:sldChg chg="modSp">
        <pc:chgData name="Alaw Dafydd" userId="S::a.dafydd@colegcymraeg.ac.uk::15da7ded-5d00-4a5b-8337-d5698612b883" providerId="AD" clId="Web-{6F526647-02B4-130C-207E-372091759CC5}" dt="2021-09-17T13:34:00.153" v="5" actId="20577"/>
        <pc:sldMkLst>
          <pc:docMk/>
          <pc:sldMk cId="1168240559" sldId="268"/>
        </pc:sldMkLst>
        <pc:spChg chg="mod">
          <ac:chgData name="Alaw Dafydd" userId="S::a.dafydd@colegcymraeg.ac.uk::15da7ded-5d00-4a5b-8337-d5698612b883" providerId="AD" clId="Web-{6F526647-02B4-130C-207E-372091759CC5}" dt="2021-09-17T13:33:57.356" v="3" actId="20577"/>
          <ac:spMkLst>
            <pc:docMk/>
            <pc:sldMk cId="1168240559" sldId="268"/>
            <ac:spMk id="2" creationId="{5805C007-933D-4ADD-B4FB-699D3ED3FBF4}"/>
          </ac:spMkLst>
        </pc:spChg>
        <pc:spChg chg="mod">
          <ac:chgData name="Alaw Dafydd" userId="S::a.dafydd@colegcymraeg.ac.uk::15da7ded-5d00-4a5b-8337-d5698612b883" providerId="AD" clId="Web-{6F526647-02B4-130C-207E-372091759CC5}" dt="2021-09-17T13:34:00.153" v="5" actId="20577"/>
          <ac:spMkLst>
            <pc:docMk/>
            <pc:sldMk cId="1168240559" sldId="268"/>
            <ac:spMk id="6" creationId="{B471C2F0-7840-48FE-B148-8E89AEA101EA}"/>
          </ac:spMkLst>
        </pc:spChg>
      </pc:sldChg>
      <pc:sldChg chg="modSp">
        <pc:chgData name="Alaw Dafydd" userId="S::a.dafydd@colegcymraeg.ac.uk::15da7ded-5d00-4a5b-8337-d5698612b883" providerId="AD" clId="Web-{6F526647-02B4-130C-207E-372091759CC5}" dt="2021-09-17T13:42:44.057" v="25" actId="20577"/>
        <pc:sldMkLst>
          <pc:docMk/>
          <pc:sldMk cId="105884916" sldId="271"/>
        </pc:sldMkLst>
        <pc:spChg chg="mod">
          <ac:chgData name="Alaw Dafydd" userId="S::a.dafydd@colegcymraeg.ac.uk::15da7ded-5d00-4a5b-8337-d5698612b883" providerId="AD" clId="Web-{6F526647-02B4-130C-207E-372091759CC5}" dt="2021-09-17T13:42:41.401" v="23" actId="20577"/>
          <ac:spMkLst>
            <pc:docMk/>
            <pc:sldMk cId="105884916" sldId="271"/>
            <ac:spMk id="2" creationId="{F471DA85-51BA-4487-A327-AEB221617BB8}"/>
          </ac:spMkLst>
        </pc:spChg>
        <pc:spChg chg="mod">
          <ac:chgData name="Alaw Dafydd" userId="S::a.dafydd@colegcymraeg.ac.uk::15da7ded-5d00-4a5b-8337-d5698612b883" providerId="AD" clId="Web-{6F526647-02B4-130C-207E-372091759CC5}" dt="2021-09-17T13:42:44.057" v="25" actId="20577"/>
          <ac:spMkLst>
            <pc:docMk/>
            <pc:sldMk cId="105884916" sldId="271"/>
            <ac:spMk id="3" creationId="{30144BC6-678B-448B-98D8-B170B2F413E6}"/>
          </ac:spMkLst>
        </pc:spChg>
      </pc:sldChg>
      <pc:sldChg chg="modSp">
        <pc:chgData name="Alaw Dafydd" userId="S::a.dafydd@colegcymraeg.ac.uk::15da7ded-5d00-4a5b-8337-d5698612b883" providerId="AD" clId="Web-{6F526647-02B4-130C-207E-372091759CC5}" dt="2021-09-17T13:34:15.247" v="8" actId="1076"/>
        <pc:sldMkLst>
          <pc:docMk/>
          <pc:sldMk cId="3800972228" sldId="272"/>
        </pc:sldMkLst>
        <pc:spChg chg="mod">
          <ac:chgData name="Alaw Dafydd" userId="S::a.dafydd@colegcymraeg.ac.uk::15da7ded-5d00-4a5b-8337-d5698612b883" providerId="AD" clId="Web-{6F526647-02B4-130C-207E-372091759CC5}" dt="2021-09-17T13:34:07.966" v="6" actId="20577"/>
          <ac:spMkLst>
            <pc:docMk/>
            <pc:sldMk cId="3800972228" sldId="272"/>
            <ac:spMk id="2" creationId="{584EE7D3-8B5C-44AA-A244-7FD45C9D389A}"/>
          </ac:spMkLst>
        </pc:spChg>
        <pc:spChg chg="mod">
          <ac:chgData name="Alaw Dafydd" userId="S::a.dafydd@colegcymraeg.ac.uk::15da7ded-5d00-4a5b-8337-d5698612b883" providerId="AD" clId="Web-{6F526647-02B4-130C-207E-372091759CC5}" dt="2021-09-17T13:34:15.247" v="8" actId="1076"/>
          <ac:spMkLst>
            <pc:docMk/>
            <pc:sldMk cId="3800972228" sldId="272"/>
            <ac:spMk id="6" creationId="{F9302024-4D29-435F-80F6-D0EFDBB416B7}"/>
          </ac:spMkLst>
        </pc:spChg>
      </pc:sldChg>
      <pc:sldChg chg="modSp">
        <pc:chgData name="Alaw Dafydd" userId="S::a.dafydd@colegcymraeg.ac.uk::15da7ded-5d00-4a5b-8337-d5698612b883" providerId="AD" clId="Web-{6F526647-02B4-130C-207E-372091759CC5}" dt="2021-09-17T13:42:30.729" v="21" actId="20577"/>
        <pc:sldMkLst>
          <pc:docMk/>
          <pc:sldMk cId="1468057145" sldId="276"/>
        </pc:sldMkLst>
        <pc:spChg chg="mod">
          <ac:chgData name="Alaw Dafydd" userId="S::a.dafydd@colegcymraeg.ac.uk::15da7ded-5d00-4a5b-8337-d5698612b883" providerId="AD" clId="Web-{6F526647-02B4-130C-207E-372091759CC5}" dt="2021-09-17T13:42:30.729" v="21" actId="20577"/>
          <ac:spMkLst>
            <pc:docMk/>
            <pc:sldMk cId="1468057145" sldId="276"/>
            <ac:spMk id="2" creationId="{534F958A-C73A-4066-8FE7-3048AC4C71A2}"/>
          </ac:spMkLst>
        </pc:spChg>
      </pc:sldChg>
      <pc:sldChg chg="addSp delSp modSp addCm delCm">
        <pc:chgData name="Alaw Dafydd" userId="S::a.dafydd@colegcymraeg.ac.uk::15da7ded-5d00-4a5b-8337-d5698612b883" providerId="AD" clId="Web-{6F526647-02B4-130C-207E-372091759CC5}" dt="2021-09-17T13:49:55.881" v="29"/>
        <pc:sldMkLst>
          <pc:docMk/>
          <pc:sldMk cId="1550151383" sldId="283"/>
        </pc:sldMkLst>
        <pc:picChg chg="del">
          <ac:chgData name="Alaw Dafydd" userId="S::a.dafydd@colegcymraeg.ac.uk::15da7ded-5d00-4a5b-8337-d5698612b883" providerId="AD" clId="Web-{6F526647-02B4-130C-207E-372091759CC5}" dt="2021-09-17T13:49:38.568" v="27"/>
          <ac:picMkLst>
            <pc:docMk/>
            <pc:sldMk cId="1550151383" sldId="283"/>
            <ac:picMk id="3" creationId="{44B206D4-F54C-47AE-8378-A5CCAA3213E1}"/>
          </ac:picMkLst>
        </pc:picChg>
        <pc:picChg chg="add mod">
          <ac:chgData name="Alaw Dafydd" userId="S::a.dafydd@colegcymraeg.ac.uk::15da7ded-5d00-4a5b-8337-d5698612b883" providerId="AD" clId="Web-{6F526647-02B4-130C-207E-372091759CC5}" dt="2021-09-17T13:49:52.194" v="28"/>
          <ac:picMkLst>
            <pc:docMk/>
            <pc:sldMk cId="1550151383" sldId="283"/>
            <ac:picMk id="4" creationId="{9A00D6C5-6073-4018-9EE0-B83638FB4CAA}"/>
          </ac:picMkLst>
        </pc:picChg>
      </pc:sldChg>
      <pc:sldChg chg="modSp delCm">
        <pc:chgData name="Alaw Dafydd" userId="S::a.dafydd@colegcymraeg.ac.uk::15da7ded-5d00-4a5b-8337-d5698612b883" providerId="AD" clId="Web-{6F526647-02B4-130C-207E-372091759CC5}" dt="2021-09-17T13:40:42.648" v="20"/>
        <pc:sldMkLst>
          <pc:docMk/>
          <pc:sldMk cId="1714577645" sldId="298"/>
        </pc:sldMkLst>
        <pc:spChg chg="mod">
          <ac:chgData name="Alaw Dafydd" userId="S::a.dafydd@colegcymraeg.ac.uk::15da7ded-5d00-4a5b-8337-d5698612b883" providerId="AD" clId="Web-{6F526647-02B4-130C-207E-372091759CC5}" dt="2021-09-17T13:40:30.648" v="18"/>
          <ac:spMkLst>
            <pc:docMk/>
            <pc:sldMk cId="1714577645" sldId="298"/>
            <ac:spMk id="2" creationId="{00000000-0000-0000-0000-000000000000}"/>
          </ac:spMkLst>
        </pc:spChg>
        <pc:spChg chg="mod">
          <ac:chgData name="Alaw Dafydd" userId="S::a.dafydd@colegcymraeg.ac.uk::15da7ded-5d00-4a5b-8337-d5698612b883" providerId="AD" clId="Web-{6F526647-02B4-130C-207E-372091759CC5}" dt="2021-09-17T13:40:41.257" v="19" actId="20577"/>
          <ac:spMkLst>
            <pc:docMk/>
            <pc:sldMk cId="1714577645" sldId="298"/>
            <ac:spMk id="3" creationId="{00000000-0000-0000-0000-000000000000}"/>
          </ac:spMkLst>
        </pc:spChg>
      </pc:sldChg>
    </pc:docChg>
  </pc:docChgLst>
  <pc:docChgLst>
    <pc:chgData name="Alaw Dafydd" userId="15da7ded-5d00-4a5b-8337-d5698612b883" providerId="ADAL" clId="{79201A15-9CC9-4245-BBC1-056B40CDE6F8}"/>
    <pc:docChg chg="undo custSel modSld">
      <pc:chgData name="Alaw Dafydd" userId="15da7ded-5d00-4a5b-8337-d5698612b883" providerId="ADAL" clId="{79201A15-9CC9-4245-BBC1-056B40CDE6F8}" dt="2021-09-16T12:52:20.075" v="1573" actId="20577"/>
      <pc:docMkLst>
        <pc:docMk/>
      </pc:docMkLst>
      <pc:sldChg chg="addSp delSp modSp mod">
        <pc:chgData name="Alaw Dafydd" userId="15da7ded-5d00-4a5b-8337-d5698612b883" providerId="ADAL" clId="{79201A15-9CC9-4245-BBC1-056B40CDE6F8}" dt="2021-09-16T12:39:30.045" v="1460" actId="962"/>
        <pc:sldMkLst>
          <pc:docMk/>
          <pc:sldMk cId="3582633598" sldId="257"/>
        </pc:sldMkLst>
        <pc:spChg chg="mod">
          <ac:chgData name="Alaw Dafydd" userId="15da7ded-5d00-4a5b-8337-d5698612b883" providerId="ADAL" clId="{79201A15-9CC9-4245-BBC1-056B40CDE6F8}" dt="2021-09-16T12:39:05.506" v="1457" actId="13244"/>
          <ac:spMkLst>
            <pc:docMk/>
            <pc:sldMk cId="3582633598" sldId="257"/>
            <ac:spMk id="3" creationId="{1AE7E0CD-AB64-42C2-B3E2-BEB4D84C686B}"/>
          </ac:spMkLst>
        </pc:spChg>
        <pc:spChg chg="add del mod">
          <ac:chgData name="Alaw Dafydd" userId="15da7ded-5d00-4a5b-8337-d5698612b883" providerId="ADAL" clId="{79201A15-9CC9-4245-BBC1-056B40CDE6F8}" dt="2021-09-16T11:11:16.479" v="112" actId="478"/>
          <ac:spMkLst>
            <pc:docMk/>
            <pc:sldMk cId="3582633598" sldId="257"/>
            <ac:spMk id="4" creationId="{B0A449E6-7713-4E31-A677-6A84F9E114C1}"/>
          </ac:spMkLst>
        </pc:spChg>
        <pc:spChg chg="add mod">
          <ac:chgData name="Alaw Dafydd" userId="15da7ded-5d00-4a5b-8337-d5698612b883" providerId="ADAL" clId="{79201A15-9CC9-4245-BBC1-056B40CDE6F8}" dt="2021-09-16T12:32:00.683" v="1399" actId="13244"/>
          <ac:spMkLst>
            <pc:docMk/>
            <pc:sldMk cId="3582633598" sldId="257"/>
            <ac:spMk id="6" creationId="{724C3019-28F0-4B78-BCA0-45EACACBE1E4}"/>
          </ac:spMkLst>
        </pc:spChg>
        <pc:picChg chg="mod">
          <ac:chgData name="Alaw Dafydd" userId="15da7ded-5d00-4a5b-8337-d5698612b883" providerId="ADAL" clId="{79201A15-9CC9-4245-BBC1-056B40CDE6F8}" dt="2021-09-16T12:39:30.045" v="1460" actId="962"/>
          <ac:picMkLst>
            <pc:docMk/>
            <pc:sldMk cId="3582633598" sldId="257"/>
            <ac:picMk id="2" creationId="{BCBF6111-98EF-4AA6-B862-0BE9963945B1}"/>
          </ac:picMkLst>
        </pc:picChg>
        <pc:picChg chg="mod">
          <ac:chgData name="Alaw Dafydd" userId="15da7ded-5d00-4a5b-8337-d5698612b883" providerId="ADAL" clId="{79201A15-9CC9-4245-BBC1-056B40CDE6F8}" dt="2021-09-16T12:32:55.540" v="1400" actId="962"/>
          <ac:picMkLst>
            <pc:docMk/>
            <pc:sldMk cId="3582633598" sldId="257"/>
            <ac:picMk id="5" creationId="{52DEE5F2-2422-4150-8C35-D882A999E01A}"/>
          </ac:picMkLst>
        </pc:picChg>
      </pc:sldChg>
      <pc:sldChg chg="modSp mod">
        <pc:chgData name="Alaw Dafydd" userId="15da7ded-5d00-4a5b-8337-d5698612b883" providerId="ADAL" clId="{79201A15-9CC9-4245-BBC1-056B40CDE6F8}" dt="2021-09-16T12:35:32.030" v="1411" actId="13244"/>
        <pc:sldMkLst>
          <pc:docMk/>
          <pc:sldMk cId="1712326041" sldId="258"/>
        </pc:sldMkLst>
        <pc:spChg chg="mod">
          <ac:chgData name="Alaw Dafydd" userId="15da7ded-5d00-4a5b-8337-d5698612b883" providerId="ADAL" clId="{79201A15-9CC9-4245-BBC1-056B40CDE6F8}" dt="2021-09-16T12:35:26.580" v="1410" actId="27636"/>
          <ac:spMkLst>
            <pc:docMk/>
            <pc:sldMk cId="1712326041" sldId="258"/>
            <ac:spMk id="13" creationId="{137384BC-F8BC-4A00-9F59-F6B5E428F779}"/>
          </ac:spMkLst>
        </pc:spChg>
        <pc:spChg chg="mod">
          <ac:chgData name="Alaw Dafydd" userId="15da7ded-5d00-4a5b-8337-d5698612b883" providerId="ADAL" clId="{79201A15-9CC9-4245-BBC1-056B40CDE6F8}" dt="2021-09-16T12:35:32.030" v="1411" actId="13244"/>
          <ac:spMkLst>
            <pc:docMk/>
            <pc:sldMk cId="1712326041" sldId="258"/>
            <ac:spMk id="14" creationId="{4D174E7D-2C7D-483A-8E1F-D34F50F1C8EA}"/>
          </ac:spMkLst>
        </pc:spChg>
      </pc:sldChg>
      <pc:sldChg chg="addSp modSp mod">
        <pc:chgData name="Alaw Dafydd" userId="15da7ded-5d00-4a5b-8337-d5698612b883" providerId="ADAL" clId="{79201A15-9CC9-4245-BBC1-056B40CDE6F8}" dt="2021-09-16T12:33:12.257" v="1401" actId="13244"/>
        <pc:sldMkLst>
          <pc:docMk/>
          <pc:sldMk cId="1147427792" sldId="259"/>
        </pc:sldMkLst>
        <pc:spChg chg="mod">
          <ac:chgData name="Alaw Dafydd" userId="15da7ded-5d00-4a5b-8337-d5698612b883" providerId="ADAL" clId="{79201A15-9CC9-4245-BBC1-056B40CDE6F8}" dt="2021-09-16T11:10:07.243" v="82" actId="962"/>
          <ac:spMkLst>
            <pc:docMk/>
            <pc:sldMk cId="1147427792" sldId="259"/>
            <ac:spMk id="3" creationId="{26D70605-6424-4E74-B040-8D3035CA620E}"/>
          </ac:spMkLst>
        </pc:spChg>
        <pc:spChg chg="add mod">
          <ac:chgData name="Alaw Dafydd" userId="15da7ded-5d00-4a5b-8337-d5698612b883" providerId="ADAL" clId="{79201A15-9CC9-4245-BBC1-056B40CDE6F8}" dt="2021-09-16T12:33:12.257" v="1401" actId="13244"/>
          <ac:spMkLst>
            <pc:docMk/>
            <pc:sldMk cId="1147427792" sldId="259"/>
            <ac:spMk id="4" creationId="{4A40270E-9D80-415E-AB27-1B795F9C3DE2}"/>
          </ac:spMkLst>
        </pc:spChg>
      </pc:sldChg>
      <pc:sldChg chg="modSp">
        <pc:chgData name="Alaw Dafydd" userId="15da7ded-5d00-4a5b-8337-d5698612b883" providerId="ADAL" clId="{79201A15-9CC9-4245-BBC1-056B40CDE6F8}" dt="2021-09-16T12:36:04.658" v="1414" actId="13244"/>
        <pc:sldMkLst>
          <pc:docMk/>
          <pc:sldMk cId="1409683221" sldId="261"/>
        </pc:sldMkLst>
        <pc:spChg chg="mod">
          <ac:chgData name="Alaw Dafydd" userId="15da7ded-5d00-4a5b-8337-d5698612b883" providerId="ADAL" clId="{79201A15-9CC9-4245-BBC1-056B40CDE6F8}" dt="2021-09-16T12:36:01.816" v="1413" actId="13244"/>
          <ac:spMkLst>
            <pc:docMk/>
            <pc:sldMk cId="1409683221" sldId="261"/>
            <ac:spMk id="4" creationId="{091E7A8C-CD35-42F7-B883-493437B9CC2A}"/>
          </ac:spMkLst>
        </pc:spChg>
        <pc:spChg chg="mod">
          <ac:chgData name="Alaw Dafydd" userId="15da7ded-5d00-4a5b-8337-d5698612b883" providerId="ADAL" clId="{79201A15-9CC9-4245-BBC1-056B40CDE6F8}" dt="2021-09-16T12:36:04.658" v="1414" actId="13244"/>
          <ac:spMkLst>
            <pc:docMk/>
            <pc:sldMk cId="1409683221" sldId="261"/>
            <ac:spMk id="5" creationId="{45407DA9-D923-4609-B170-8706B801077B}"/>
          </ac:spMkLst>
        </pc:spChg>
      </pc:sldChg>
      <pc:sldChg chg="addSp modSp mod">
        <pc:chgData name="Alaw Dafydd" userId="15da7ded-5d00-4a5b-8337-d5698612b883" providerId="ADAL" clId="{79201A15-9CC9-4245-BBC1-056B40CDE6F8}" dt="2021-09-16T12:49:47.808" v="1546" actId="20577"/>
        <pc:sldMkLst>
          <pc:docMk/>
          <pc:sldMk cId="3692147998" sldId="263"/>
        </pc:sldMkLst>
        <pc:spChg chg="add mod">
          <ac:chgData name="Alaw Dafydd" userId="15da7ded-5d00-4a5b-8337-d5698612b883" providerId="ADAL" clId="{79201A15-9CC9-4245-BBC1-056B40CDE6F8}" dt="2021-09-16T12:49:47.808" v="1546" actId="20577"/>
          <ac:spMkLst>
            <pc:docMk/>
            <pc:sldMk cId="3692147998" sldId="263"/>
            <ac:spMk id="4" creationId="{F043E679-EED8-4CA2-BEA3-F7DA28CD5B65}"/>
          </ac:spMkLst>
        </pc:spChg>
      </pc:sldChg>
      <pc:sldChg chg="addSp modSp mod">
        <pc:chgData name="Alaw Dafydd" userId="15da7ded-5d00-4a5b-8337-d5698612b883" providerId="ADAL" clId="{79201A15-9CC9-4245-BBC1-056B40CDE6F8}" dt="2021-09-16T12:33:40.184" v="1403" actId="13244"/>
        <pc:sldMkLst>
          <pc:docMk/>
          <pc:sldMk cId="794621339" sldId="269"/>
        </pc:sldMkLst>
        <pc:spChg chg="add mod">
          <ac:chgData name="Alaw Dafydd" userId="15da7ded-5d00-4a5b-8337-d5698612b883" providerId="ADAL" clId="{79201A15-9CC9-4245-BBC1-056B40CDE6F8}" dt="2021-09-16T12:33:40.184" v="1403" actId="13244"/>
          <ac:spMkLst>
            <pc:docMk/>
            <pc:sldMk cId="794621339" sldId="269"/>
            <ac:spMk id="4" creationId="{CFB7FF9A-D997-4BA1-950D-8F3C8AF53D0A}"/>
          </ac:spMkLst>
        </pc:spChg>
      </pc:sldChg>
      <pc:sldChg chg="addSp modSp mod">
        <pc:chgData name="Alaw Dafydd" userId="15da7ded-5d00-4a5b-8337-d5698612b883" providerId="ADAL" clId="{79201A15-9CC9-4245-BBC1-056B40CDE6F8}" dt="2021-09-16T12:50:19.984" v="1563" actId="20577"/>
        <pc:sldMkLst>
          <pc:docMk/>
          <pc:sldMk cId="3271109796" sldId="270"/>
        </pc:sldMkLst>
        <pc:spChg chg="add mod">
          <ac:chgData name="Alaw Dafydd" userId="15da7ded-5d00-4a5b-8337-d5698612b883" providerId="ADAL" clId="{79201A15-9CC9-4245-BBC1-056B40CDE6F8}" dt="2021-09-16T12:50:19.984" v="1563" actId="20577"/>
          <ac:spMkLst>
            <pc:docMk/>
            <pc:sldMk cId="3271109796" sldId="270"/>
            <ac:spMk id="4" creationId="{16BE7316-61B2-4DE8-B340-9F1F350FFF62}"/>
          </ac:spMkLst>
        </pc:spChg>
      </pc:sldChg>
      <pc:sldChg chg="modSp mod">
        <pc:chgData name="Alaw Dafydd" userId="15da7ded-5d00-4a5b-8337-d5698612b883" providerId="ADAL" clId="{79201A15-9CC9-4245-BBC1-056B40CDE6F8}" dt="2021-09-16T11:14:19.451" v="273" actId="27636"/>
        <pc:sldMkLst>
          <pc:docMk/>
          <pc:sldMk cId="105884916" sldId="271"/>
        </pc:sldMkLst>
        <pc:spChg chg="mod">
          <ac:chgData name="Alaw Dafydd" userId="15da7ded-5d00-4a5b-8337-d5698612b883" providerId="ADAL" clId="{79201A15-9CC9-4245-BBC1-056B40CDE6F8}" dt="2021-09-16T11:14:19.451" v="273" actId="27636"/>
          <ac:spMkLst>
            <pc:docMk/>
            <pc:sldMk cId="105884916" sldId="271"/>
            <ac:spMk id="2" creationId="{F471DA85-51BA-4487-A327-AEB221617BB8}"/>
          </ac:spMkLst>
        </pc:spChg>
      </pc:sldChg>
      <pc:sldChg chg="addSp modSp mod">
        <pc:chgData name="Alaw Dafydd" userId="15da7ded-5d00-4a5b-8337-d5698612b883" providerId="ADAL" clId="{79201A15-9CC9-4245-BBC1-056B40CDE6F8}" dt="2021-09-16T12:34:19.065" v="1405" actId="13244"/>
        <pc:sldMkLst>
          <pc:docMk/>
          <pc:sldMk cId="3558258428" sldId="273"/>
        </pc:sldMkLst>
        <pc:spChg chg="add mod">
          <ac:chgData name="Alaw Dafydd" userId="15da7ded-5d00-4a5b-8337-d5698612b883" providerId="ADAL" clId="{79201A15-9CC9-4245-BBC1-056B40CDE6F8}" dt="2021-09-16T12:34:19.065" v="1405" actId="13244"/>
          <ac:spMkLst>
            <pc:docMk/>
            <pc:sldMk cId="3558258428" sldId="273"/>
            <ac:spMk id="4" creationId="{2F89A33A-A2B9-4AC8-A4D5-B11F3F8C3E75}"/>
          </ac:spMkLst>
        </pc:spChg>
      </pc:sldChg>
      <pc:sldChg chg="addSp modSp mod">
        <pc:chgData name="Alaw Dafydd" userId="15da7ded-5d00-4a5b-8337-d5698612b883" providerId="ADAL" clId="{79201A15-9CC9-4245-BBC1-056B40CDE6F8}" dt="2021-09-16T12:34:34.710" v="1406" actId="13244"/>
        <pc:sldMkLst>
          <pc:docMk/>
          <pc:sldMk cId="1188003113" sldId="274"/>
        </pc:sldMkLst>
        <pc:spChg chg="add mod">
          <ac:chgData name="Alaw Dafydd" userId="15da7ded-5d00-4a5b-8337-d5698612b883" providerId="ADAL" clId="{79201A15-9CC9-4245-BBC1-056B40CDE6F8}" dt="2021-09-16T12:34:34.710" v="1406" actId="13244"/>
          <ac:spMkLst>
            <pc:docMk/>
            <pc:sldMk cId="1188003113" sldId="274"/>
            <ac:spMk id="4" creationId="{BBC6AC38-E901-4241-95CF-B9F3575A4E5F}"/>
          </ac:spMkLst>
        </pc:spChg>
      </pc:sldChg>
      <pc:sldChg chg="addSp modSp mod">
        <pc:chgData name="Alaw Dafydd" userId="15da7ded-5d00-4a5b-8337-d5698612b883" providerId="ADAL" clId="{79201A15-9CC9-4245-BBC1-056B40CDE6F8}" dt="2021-09-16T12:51:04.907" v="1572" actId="20577"/>
        <pc:sldMkLst>
          <pc:docMk/>
          <pc:sldMk cId="2279458342" sldId="275"/>
        </pc:sldMkLst>
        <pc:spChg chg="add mod">
          <ac:chgData name="Alaw Dafydd" userId="15da7ded-5d00-4a5b-8337-d5698612b883" providerId="ADAL" clId="{79201A15-9CC9-4245-BBC1-056B40CDE6F8}" dt="2021-09-16T12:51:04.907" v="1572" actId="20577"/>
          <ac:spMkLst>
            <pc:docMk/>
            <pc:sldMk cId="2279458342" sldId="275"/>
            <ac:spMk id="4" creationId="{2E187BDE-41D9-4BA7-BF22-B5E7ED02FC37}"/>
          </ac:spMkLst>
        </pc:spChg>
      </pc:sldChg>
      <pc:sldChg chg="addSp modSp mod">
        <pc:chgData name="Alaw Dafydd" userId="15da7ded-5d00-4a5b-8337-d5698612b883" providerId="ADAL" clId="{79201A15-9CC9-4245-BBC1-056B40CDE6F8}" dt="2021-09-16T12:35:00.509" v="1408" actId="13244"/>
        <pc:sldMkLst>
          <pc:docMk/>
          <pc:sldMk cId="1468057145" sldId="276"/>
        </pc:sldMkLst>
        <pc:spChg chg="mod">
          <ac:chgData name="Alaw Dafydd" userId="15da7ded-5d00-4a5b-8337-d5698612b883" providerId="ADAL" clId="{79201A15-9CC9-4245-BBC1-056B40CDE6F8}" dt="2021-09-16T11:16:52.041" v="367"/>
          <ac:spMkLst>
            <pc:docMk/>
            <pc:sldMk cId="1468057145" sldId="276"/>
            <ac:spMk id="2" creationId="{534F958A-C73A-4066-8FE7-3048AC4C71A2}"/>
          </ac:spMkLst>
        </pc:spChg>
        <pc:spChg chg="add mod">
          <ac:chgData name="Alaw Dafydd" userId="15da7ded-5d00-4a5b-8337-d5698612b883" providerId="ADAL" clId="{79201A15-9CC9-4245-BBC1-056B40CDE6F8}" dt="2021-09-16T12:35:00.509" v="1408" actId="13244"/>
          <ac:spMkLst>
            <pc:docMk/>
            <pc:sldMk cId="1468057145" sldId="276"/>
            <ac:spMk id="4" creationId="{1519B807-EF22-4A9B-B18D-3969367472C3}"/>
          </ac:spMkLst>
        </pc:spChg>
      </pc:sldChg>
      <pc:sldChg chg="addSp modSp mod">
        <pc:chgData name="Alaw Dafydd" userId="15da7ded-5d00-4a5b-8337-d5698612b883" providerId="ADAL" clId="{79201A15-9CC9-4245-BBC1-056B40CDE6F8}" dt="2021-09-16T12:35:46.284" v="1412" actId="13244"/>
        <pc:sldMkLst>
          <pc:docMk/>
          <pc:sldMk cId="1932927037" sldId="278"/>
        </pc:sldMkLst>
        <pc:spChg chg="add mod">
          <ac:chgData name="Alaw Dafydd" userId="15da7ded-5d00-4a5b-8337-d5698612b883" providerId="ADAL" clId="{79201A15-9CC9-4245-BBC1-056B40CDE6F8}" dt="2021-09-16T12:35:46.284" v="1412" actId="13244"/>
          <ac:spMkLst>
            <pc:docMk/>
            <pc:sldMk cId="1932927037" sldId="278"/>
            <ac:spMk id="4" creationId="{E32D05EB-FAA0-4E8A-BEF9-79643DFDA17A}"/>
          </ac:spMkLst>
        </pc:spChg>
      </pc:sldChg>
      <pc:sldChg chg="addSp modSp mod">
        <pc:chgData name="Alaw Dafydd" userId="15da7ded-5d00-4a5b-8337-d5698612b883" providerId="ADAL" clId="{79201A15-9CC9-4245-BBC1-056B40CDE6F8}" dt="2021-09-16T12:36:36.453" v="1417" actId="27636"/>
        <pc:sldMkLst>
          <pc:docMk/>
          <pc:sldMk cId="934981090" sldId="279"/>
        </pc:sldMkLst>
        <pc:spChg chg="add mod">
          <ac:chgData name="Alaw Dafydd" userId="15da7ded-5d00-4a5b-8337-d5698612b883" providerId="ADAL" clId="{79201A15-9CC9-4245-BBC1-056B40CDE6F8}" dt="2021-09-16T12:36:36.453" v="1417" actId="27636"/>
          <ac:spMkLst>
            <pc:docMk/>
            <pc:sldMk cId="934981090" sldId="279"/>
            <ac:spMk id="4" creationId="{A450A46E-1915-409B-A5BD-9D7DDAFC5D8B}"/>
          </ac:spMkLst>
        </pc:spChg>
      </pc:sldChg>
      <pc:sldChg chg="addSp modSp mod">
        <pc:chgData name="Alaw Dafydd" userId="15da7ded-5d00-4a5b-8337-d5698612b883" providerId="ADAL" clId="{79201A15-9CC9-4245-BBC1-056B40CDE6F8}" dt="2021-09-16T12:36:48.086" v="1418" actId="13244"/>
        <pc:sldMkLst>
          <pc:docMk/>
          <pc:sldMk cId="2375574428" sldId="280"/>
        </pc:sldMkLst>
        <pc:spChg chg="add mod">
          <ac:chgData name="Alaw Dafydd" userId="15da7ded-5d00-4a5b-8337-d5698612b883" providerId="ADAL" clId="{79201A15-9CC9-4245-BBC1-056B40CDE6F8}" dt="2021-09-16T12:36:48.086" v="1418" actId="13244"/>
          <ac:spMkLst>
            <pc:docMk/>
            <pc:sldMk cId="2375574428" sldId="280"/>
            <ac:spMk id="4" creationId="{2E3893C1-C640-4806-BB78-34C7407C5A08}"/>
          </ac:spMkLst>
        </pc:spChg>
      </pc:sldChg>
      <pc:sldChg chg="addSp modSp mod">
        <pc:chgData name="Alaw Dafydd" userId="15da7ded-5d00-4a5b-8337-d5698612b883" providerId="ADAL" clId="{79201A15-9CC9-4245-BBC1-056B40CDE6F8}" dt="2021-09-16T12:37:42.989" v="1434" actId="13244"/>
        <pc:sldMkLst>
          <pc:docMk/>
          <pc:sldMk cId="1266731652" sldId="282"/>
        </pc:sldMkLst>
        <pc:spChg chg="add mod">
          <ac:chgData name="Alaw Dafydd" userId="15da7ded-5d00-4a5b-8337-d5698612b883" providerId="ADAL" clId="{79201A15-9CC9-4245-BBC1-056B40CDE6F8}" dt="2021-09-16T12:37:42.989" v="1434" actId="13244"/>
          <ac:spMkLst>
            <pc:docMk/>
            <pc:sldMk cId="1266731652" sldId="282"/>
            <ac:spMk id="4" creationId="{05FC0F52-FC11-47D3-BF3E-8E3AB5E0EB15}"/>
          </ac:spMkLst>
        </pc:spChg>
      </pc:sldChg>
      <pc:sldChg chg="addSp modSp mod">
        <pc:chgData name="Alaw Dafydd" userId="15da7ded-5d00-4a5b-8337-d5698612b883" providerId="ADAL" clId="{79201A15-9CC9-4245-BBC1-056B40CDE6F8}" dt="2021-09-16T11:28:00.345" v="556" actId="404"/>
        <pc:sldMkLst>
          <pc:docMk/>
          <pc:sldMk cId="1550151383" sldId="283"/>
        </pc:sldMkLst>
        <pc:spChg chg="add mod">
          <ac:chgData name="Alaw Dafydd" userId="15da7ded-5d00-4a5b-8337-d5698612b883" providerId="ADAL" clId="{79201A15-9CC9-4245-BBC1-056B40CDE6F8}" dt="2021-09-16T11:28:00.345" v="556" actId="404"/>
          <ac:spMkLst>
            <pc:docMk/>
            <pc:sldMk cId="1550151383" sldId="283"/>
            <ac:spMk id="2" creationId="{0FB2FED9-2E87-4CD8-9FBF-C3C17926746E}"/>
          </ac:spMkLst>
        </pc:spChg>
      </pc:sldChg>
      <pc:sldChg chg="addSp modSp mod">
        <pc:chgData name="Alaw Dafydd" userId="15da7ded-5d00-4a5b-8337-d5698612b883" providerId="ADAL" clId="{79201A15-9CC9-4245-BBC1-056B40CDE6F8}" dt="2021-09-16T12:37:31.996" v="1433" actId="13244"/>
        <pc:sldMkLst>
          <pc:docMk/>
          <pc:sldMk cId="356752228" sldId="284"/>
        </pc:sldMkLst>
        <pc:spChg chg="add mod">
          <ac:chgData name="Alaw Dafydd" userId="15da7ded-5d00-4a5b-8337-d5698612b883" providerId="ADAL" clId="{79201A15-9CC9-4245-BBC1-056B40CDE6F8}" dt="2021-09-16T12:37:31.996" v="1433" actId="13244"/>
          <ac:spMkLst>
            <pc:docMk/>
            <pc:sldMk cId="356752228" sldId="284"/>
            <ac:spMk id="4" creationId="{37573A53-ACDF-4C27-8947-7737E3216632}"/>
          </ac:spMkLst>
        </pc:spChg>
      </pc:sldChg>
      <pc:sldChg chg="addSp modSp mod">
        <pc:chgData name="Alaw Dafydd" userId="15da7ded-5d00-4a5b-8337-d5698612b883" providerId="ADAL" clId="{79201A15-9CC9-4245-BBC1-056B40CDE6F8}" dt="2021-09-16T12:37:12.849" v="1432" actId="27636"/>
        <pc:sldMkLst>
          <pc:docMk/>
          <pc:sldMk cId="66664474" sldId="286"/>
        </pc:sldMkLst>
        <pc:spChg chg="add mod">
          <ac:chgData name="Alaw Dafydd" userId="15da7ded-5d00-4a5b-8337-d5698612b883" providerId="ADAL" clId="{79201A15-9CC9-4245-BBC1-056B40CDE6F8}" dt="2021-09-16T12:37:12.849" v="1432" actId="27636"/>
          <ac:spMkLst>
            <pc:docMk/>
            <pc:sldMk cId="66664474" sldId="286"/>
            <ac:spMk id="4" creationId="{A0E445B3-44B7-4291-95C4-FCDC868B7126}"/>
          </ac:spMkLst>
        </pc:spChg>
      </pc:sldChg>
      <pc:sldChg chg="addSp modSp mod">
        <pc:chgData name="Alaw Dafydd" userId="15da7ded-5d00-4a5b-8337-d5698612b883" providerId="ADAL" clId="{79201A15-9CC9-4245-BBC1-056B40CDE6F8}" dt="2021-09-16T12:52:20.075" v="1573" actId="20577"/>
        <pc:sldMkLst>
          <pc:docMk/>
          <pc:sldMk cId="4193162116" sldId="287"/>
        </pc:sldMkLst>
        <pc:spChg chg="mod">
          <ac:chgData name="Alaw Dafydd" userId="15da7ded-5d00-4a5b-8337-d5698612b883" providerId="ADAL" clId="{79201A15-9CC9-4245-BBC1-056B40CDE6F8}" dt="2021-09-16T12:52:20.075" v="1573" actId="20577"/>
          <ac:spMkLst>
            <pc:docMk/>
            <pc:sldMk cId="4193162116" sldId="287"/>
            <ac:spMk id="2" creationId="{00000000-0000-0000-0000-000000000000}"/>
          </ac:spMkLst>
        </pc:spChg>
        <pc:spChg chg="add mod">
          <ac:chgData name="Alaw Dafydd" userId="15da7ded-5d00-4a5b-8337-d5698612b883" providerId="ADAL" clId="{79201A15-9CC9-4245-BBC1-056B40CDE6F8}" dt="2021-09-16T12:38:02.457" v="1448" actId="404"/>
          <ac:spMkLst>
            <pc:docMk/>
            <pc:sldMk cId="4193162116" sldId="287"/>
            <ac:spMk id="4" creationId="{07D58292-0E78-4C1C-B8C4-B716AC9E0B53}"/>
          </ac:spMkLst>
        </pc:spChg>
      </pc:sldChg>
      <pc:sldChg chg="addSp modSp mod">
        <pc:chgData name="Alaw Dafydd" userId="15da7ded-5d00-4a5b-8337-d5698612b883" providerId="ADAL" clId="{79201A15-9CC9-4245-BBC1-056B40CDE6F8}" dt="2021-09-16T12:38:11.126" v="1450" actId="27636"/>
        <pc:sldMkLst>
          <pc:docMk/>
          <pc:sldMk cId="3082429087" sldId="288"/>
        </pc:sldMkLst>
        <pc:spChg chg="add mod">
          <ac:chgData name="Alaw Dafydd" userId="15da7ded-5d00-4a5b-8337-d5698612b883" providerId="ADAL" clId="{79201A15-9CC9-4245-BBC1-056B40CDE6F8}" dt="2021-09-16T12:38:11.126" v="1450" actId="27636"/>
          <ac:spMkLst>
            <pc:docMk/>
            <pc:sldMk cId="3082429087" sldId="288"/>
            <ac:spMk id="4" creationId="{2EF420BE-EAC0-4F15-9C96-D8F57B6E7537}"/>
          </ac:spMkLst>
        </pc:spChg>
      </pc:sldChg>
      <pc:sldChg chg="addSp modSp mod">
        <pc:chgData name="Alaw Dafydd" userId="15da7ded-5d00-4a5b-8337-d5698612b883" providerId="ADAL" clId="{79201A15-9CC9-4245-BBC1-056B40CDE6F8}" dt="2021-09-16T12:38:21.074" v="1451" actId="13244"/>
        <pc:sldMkLst>
          <pc:docMk/>
          <pc:sldMk cId="1995823827" sldId="289"/>
        </pc:sldMkLst>
        <pc:spChg chg="add mod">
          <ac:chgData name="Alaw Dafydd" userId="15da7ded-5d00-4a5b-8337-d5698612b883" providerId="ADAL" clId="{79201A15-9CC9-4245-BBC1-056B40CDE6F8}" dt="2021-09-16T12:38:21.074" v="1451" actId="13244"/>
          <ac:spMkLst>
            <pc:docMk/>
            <pc:sldMk cId="1995823827" sldId="289"/>
            <ac:spMk id="4" creationId="{8269BC3E-C2E6-4D55-9B13-A933D2A3578D}"/>
          </ac:spMkLst>
        </pc:spChg>
      </pc:sldChg>
      <pc:sldChg chg="addSp modSp mod">
        <pc:chgData name="Alaw Dafydd" userId="15da7ded-5d00-4a5b-8337-d5698612b883" providerId="ADAL" clId="{79201A15-9CC9-4245-BBC1-056B40CDE6F8}" dt="2021-09-16T12:38:31.832" v="1452" actId="13244"/>
        <pc:sldMkLst>
          <pc:docMk/>
          <pc:sldMk cId="1865437459" sldId="290"/>
        </pc:sldMkLst>
        <pc:spChg chg="add mod">
          <ac:chgData name="Alaw Dafydd" userId="15da7ded-5d00-4a5b-8337-d5698612b883" providerId="ADAL" clId="{79201A15-9CC9-4245-BBC1-056B40CDE6F8}" dt="2021-09-16T12:38:31.832" v="1452" actId="13244"/>
          <ac:spMkLst>
            <pc:docMk/>
            <pc:sldMk cId="1865437459" sldId="290"/>
            <ac:spMk id="4" creationId="{6F8FC5AA-6847-4DFE-B3F9-7DCE2124489A}"/>
          </ac:spMkLst>
        </pc:spChg>
      </pc:sldChg>
      <pc:sldChg chg="addSp modSp mod">
        <pc:chgData name="Alaw Dafydd" userId="15da7ded-5d00-4a5b-8337-d5698612b883" providerId="ADAL" clId="{79201A15-9CC9-4245-BBC1-056B40CDE6F8}" dt="2021-09-16T12:38:43.987" v="1454" actId="27636"/>
        <pc:sldMkLst>
          <pc:docMk/>
          <pc:sldMk cId="4007496843" sldId="292"/>
        </pc:sldMkLst>
        <pc:spChg chg="add mod">
          <ac:chgData name="Alaw Dafydd" userId="15da7ded-5d00-4a5b-8337-d5698612b883" providerId="ADAL" clId="{79201A15-9CC9-4245-BBC1-056B40CDE6F8}" dt="2021-09-16T12:38:43.987" v="1454" actId="27636"/>
          <ac:spMkLst>
            <pc:docMk/>
            <pc:sldMk cId="4007496843" sldId="292"/>
            <ac:spMk id="4" creationId="{874048F7-6CE8-4B25-8181-F1F21B4193C2}"/>
          </ac:spMkLst>
        </pc:spChg>
      </pc:sldChg>
      <pc:sldChg chg="addSp modSp mod">
        <pc:chgData name="Alaw Dafydd" userId="15da7ded-5d00-4a5b-8337-d5698612b883" providerId="ADAL" clId="{79201A15-9CC9-4245-BBC1-056B40CDE6F8}" dt="2021-09-16T12:39:38.379" v="1461" actId="13244"/>
        <pc:sldMkLst>
          <pc:docMk/>
          <pc:sldMk cId="3624491396" sldId="293"/>
        </pc:sldMkLst>
        <pc:spChg chg="add mod">
          <ac:chgData name="Alaw Dafydd" userId="15da7ded-5d00-4a5b-8337-d5698612b883" providerId="ADAL" clId="{79201A15-9CC9-4245-BBC1-056B40CDE6F8}" dt="2021-09-16T12:39:38.379" v="1461" actId="13244"/>
          <ac:spMkLst>
            <pc:docMk/>
            <pc:sldMk cId="3624491396" sldId="293"/>
            <ac:spMk id="4" creationId="{877B9ECD-9674-4EC6-A6AC-E239659EAD6A}"/>
          </ac:spMkLst>
        </pc:spChg>
      </pc:sldChg>
      <pc:sldChg chg="addSp modSp mod">
        <pc:chgData name="Alaw Dafydd" userId="15da7ded-5d00-4a5b-8337-d5698612b883" providerId="ADAL" clId="{79201A15-9CC9-4245-BBC1-056B40CDE6F8}" dt="2021-09-16T12:39:48.518" v="1463" actId="27636"/>
        <pc:sldMkLst>
          <pc:docMk/>
          <pc:sldMk cId="1302205820" sldId="295"/>
        </pc:sldMkLst>
        <pc:spChg chg="add mod">
          <ac:chgData name="Alaw Dafydd" userId="15da7ded-5d00-4a5b-8337-d5698612b883" providerId="ADAL" clId="{79201A15-9CC9-4245-BBC1-056B40CDE6F8}" dt="2021-09-16T12:39:48.518" v="1463" actId="27636"/>
          <ac:spMkLst>
            <pc:docMk/>
            <pc:sldMk cId="1302205820" sldId="295"/>
            <ac:spMk id="4" creationId="{25A172DF-A076-414A-984C-73F6B6BC2F88}"/>
          </ac:spMkLst>
        </pc:spChg>
      </pc:sldChg>
      <pc:sldChg chg="addSp modSp mod">
        <pc:chgData name="Alaw Dafydd" userId="15da7ded-5d00-4a5b-8337-d5698612b883" providerId="ADAL" clId="{79201A15-9CC9-4245-BBC1-056B40CDE6F8}" dt="2021-09-16T12:39:57.740" v="1465" actId="27636"/>
        <pc:sldMkLst>
          <pc:docMk/>
          <pc:sldMk cId="3688033748" sldId="296"/>
        </pc:sldMkLst>
        <pc:spChg chg="add mod">
          <ac:chgData name="Alaw Dafydd" userId="15da7ded-5d00-4a5b-8337-d5698612b883" providerId="ADAL" clId="{79201A15-9CC9-4245-BBC1-056B40CDE6F8}" dt="2021-09-16T12:39:57.740" v="1465" actId="27636"/>
          <ac:spMkLst>
            <pc:docMk/>
            <pc:sldMk cId="3688033748" sldId="296"/>
            <ac:spMk id="4" creationId="{A2948218-780A-4C22-9788-DFF6F276D9B2}"/>
          </ac:spMkLst>
        </pc:spChg>
      </pc:sldChg>
      <pc:sldChg chg="addSp modSp mod">
        <pc:chgData name="Alaw Dafydd" userId="15da7ded-5d00-4a5b-8337-d5698612b883" providerId="ADAL" clId="{79201A15-9CC9-4245-BBC1-056B40CDE6F8}" dt="2021-09-16T12:40:06.090" v="1466" actId="13244"/>
        <pc:sldMkLst>
          <pc:docMk/>
          <pc:sldMk cId="2651938391" sldId="297"/>
        </pc:sldMkLst>
        <pc:spChg chg="add mod">
          <ac:chgData name="Alaw Dafydd" userId="15da7ded-5d00-4a5b-8337-d5698612b883" providerId="ADAL" clId="{79201A15-9CC9-4245-BBC1-056B40CDE6F8}" dt="2021-09-16T12:40:06.090" v="1466" actId="13244"/>
          <ac:spMkLst>
            <pc:docMk/>
            <pc:sldMk cId="2651938391" sldId="297"/>
            <ac:spMk id="4" creationId="{19C83C54-ECB8-4E01-82C8-972C6B5CB605}"/>
          </ac:spMkLst>
        </pc:spChg>
      </pc:sldChg>
      <pc:sldChg chg="addSp modSp mod">
        <pc:chgData name="Alaw Dafydd" userId="15da7ded-5d00-4a5b-8337-d5698612b883" providerId="ADAL" clId="{79201A15-9CC9-4245-BBC1-056B40CDE6F8}" dt="2021-09-16T12:40:14.158" v="1467" actId="13244"/>
        <pc:sldMkLst>
          <pc:docMk/>
          <pc:sldMk cId="1714577645" sldId="298"/>
        </pc:sldMkLst>
        <pc:spChg chg="add mod">
          <ac:chgData name="Alaw Dafydd" userId="15da7ded-5d00-4a5b-8337-d5698612b883" providerId="ADAL" clId="{79201A15-9CC9-4245-BBC1-056B40CDE6F8}" dt="2021-09-16T12:40:14.158" v="1467" actId="13244"/>
          <ac:spMkLst>
            <pc:docMk/>
            <pc:sldMk cId="1714577645" sldId="298"/>
            <ac:spMk id="4" creationId="{AC87294E-CC15-42B3-9886-CBAEB99634C9}"/>
          </ac:spMkLst>
        </pc:spChg>
      </pc:sldChg>
      <pc:sldChg chg="addSp modSp mod">
        <pc:chgData name="Alaw Dafydd" userId="15da7ded-5d00-4a5b-8337-d5698612b883" providerId="ADAL" clId="{79201A15-9CC9-4245-BBC1-056B40CDE6F8}" dt="2021-09-16T12:40:22.288" v="1468" actId="13244"/>
        <pc:sldMkLst>
          <pc:docMk/>
          <pc:sldMk cId="3552793506" sldId="300"/>
        </pc:sldMkLst>
        <pc:spChg chg="mod">
          <ac:chgData name="Alaw Dafydd" userId="15da7ded-5d00-4a5b-8337-d5698612b883" providerId="ADAL" clId="{79201A15-9CC9-4245-BBC1-056B40CDE6F8}" dt="2021-09-16T12:27:28.806" v="1145" actId="12"/>
          <ac:spMkLst>
            <pc:docMk/>
            <pc:sldMk cId="3552793506" sldId="300"/>
            <ac:spMk id="2" creationId="{00000000-0000-0000-0000-000000000000}"/>
          </ac:spMkLst>
        </pc:spChg>
        <pc:spChg chg="mod">
          <ac:chgData name="Alaw Dafydd" userId="15da7ded-5d00-4a5b-8337-d5698612b883" providerId="ADAL" clId="{79201A15-9CC9-4245-BBC1-056B40CDE6F8}" dt="2021-09-16T12:27:36.796" v="1146" actId="12"/>
          <ac:spMkLst>
            <pc:docMk/>
            <pc:sldMk cId="3552793506" sldId="300"/>
            <ac:spMk id="3" creationId="{00000000-0000-0000-0000-000000000000}"/>
          </ac:spMkLst>
        </pc:spChg>
        <pc:spChg chg="add mod">
          <ac:chgData name="Alaw Dafydd" userId="15da7ded-5d00-4a5b-8337-d5698612b883" providerId="ADAL" clId="{79201A15-9CC9-4245-BBC1-056B40CDE6F8}" dt="2021-09-16T12:40:22.288" v="1468" actId="13244"/>
          <ac:spMkLst>
            <pc:docMk/>
            <pc:sldMk cId="3552793506" sldId="300"/>
            <ac:spMk id="4" creationId="{72BC0395-63C2-4775-BB0E-4319EEBF1C93}"/>
          </ac:spMkLst>
        </pc:spChg>
      </pc:sldChg>
      <pc:sldChg chg="addSp modSp mod">
        <pc:chgData name="Alaw Dafydd" userId="15da7ded-5d00-4a5b-8337-d5698612b883" providerId="ADAL" clId="{79201A15-9CC9-4245-BBC1-056B40CDE6F8}" dt="2021-09-16T12:40:32.733" v="1469" actId="13244"/>
        <pc:sldMkLst>
          <pc:docMk/>
          <pc:sldMk cId="2154524119" sldId="301"/>
        </pc:sldMkLst>
        <pc:spChg chg="add mod">
          <ac:chgData name="Alaw Dafydd" userId="15da7ded-5d00-4a5b-8337-d5698612b883" providerId="ADAL" clId="{79201A15-9CC9-4245-BBC1-056B40CDE6F8}" dt="2021-09-16T12:40:32.733" v="1469" actId="13244"/>
          <ac:spMkLst>
            <pc:docMk/>
            <pc:sldMk cId="2154524119" sldId="301"/>
            <ac:spMk id="4" creationId="{37BD2F0A-036A-40D9-A65A-31EBB1CFCB40}"/>
          </ac:spMkLst>
        </pc:spChg>
      </pc:sldChg>
      <pc:sldChg chg="addSp modSp mod">
        <pc:chgData name="Alaw Dafydd" userId="15da7ded-5d00-4a5b-8337-d5698612b883" providerId="ADAL" clId="{79201A15-9CC9-4245-BBC1-056B40CDE6F8}" dt="2021-09-16T12:40:41" v="1470" actId="13244"/>
        <pc:sldMkLst>
          <pc:docMk/>
          <pc:sldMk cId="1889526732" sldId="302"/>
        </pc:sldMkLst>
        <pc:spChg chg="add mod">
          <ac:chgData name="Alaw Dafydd" userId="15da7ded-5d00-4a5b-8337-d5698612b883" providerId="ADAL" clId="{79201A15-9CC9-4245-BBC1-056B40CDE6F8}" dt="2021-09-16T12:40:41" v="1470" actId="13244"/>
          <ac:spMkLst>
            <pc:docMk/>
            <pc:sldMk cId="1889526732" sldId="302"/>
            <ac:spMk id="4" creationId="{00173605-ACF4-4338-92B1-EA63C6E730F1}"/>
          </ac:spMkLst>
        </pc:spChg>
      </pc:sldChg>
      <pc:sldChg chg="addSp modSp mod">
        <pc:chgData name="Alaw Dafydd" userId="15da7ded-5d00-4a5b-8337-d5698612b883" providerId="ADAL" clId="{79201A15-9CC9-4245-BBC1-056B40CDE6F8}" dt="2021-09-16T12:40:48.739" v="1472" actId="27636"/>
        <pc:sldMkLst>
          <pc:docMk/>
          <pc:sldMk cId="1656133196" sldId="304"/>
        </pc:sldMkLst>
        <pc:spChg chg="add mod">
          <ac:chgData name="Alaw Dafydd" userId="15da7ded-5d00-4a5b-8337-d5698612b883" providerId="ADAL" clId="{79201A15-9CC9-4245-BBC1-056B40CDE6F8}" dt="2021-09-16T12:40:48.739" v="1472" actId="27636"/>
          <ac:spMkLst>
            <pc:docMk/>
            <pc:sldMk cId="1656133196" sldId="304"/>
            <ac:spMk id="4" creationId="{A7BCE0D3-581D-4EE5-AC75-83DECB424B2B}"/>
          </ac:spMkLst>
        </pc:spChg>
      </pc:sldChg>
      <pc:sldChg chg="addSp modSp mod">
        <pc:chgData name="Alaw Dafydd" userId="15da7ded-5d00-4a5b-8337-d5698612b883" providerId="ADAL" clId="{79201A15-9CC9-4245-BBC1-056B40CDE6F8}" dt="2021-09-16T12:40:55.952" v="1473" actId="13244"/>
        <pc:sldMkLst>
          <pc:docMk/>
          <pc:sldMk cId="1032590898" sldId="305"/>
        </pc:sldMkLst>
        <pc:spChg chg="add mod">
          <ac:chgData name="Alaw Dafydd" userId="15da7ded-5d00-4a5b-8337-d5698612b883" providerId="ADAL" clId="{79201A15-9CC9-4245-BBC1-056B40CDE6F8}" dt="2021-09-16T12:40:55.952" v="1473" actId="13244"/>
          <ac:spMkLst>
            <pc:docMk/>
            <pc:sldMk cId="1032590898" sldId="305"/>
            <ac:spMk id="4" creationId="{BD90ECA1-5B52-4504-A962-CE429E733802}"/>
          </ac:spMkLst>
        </pc:spChg>
      </pc:sldChg>
      <pc:sldChg chg="modSp">
        <pc:chgData name="Alaw Dafydd" userId="15da7ded-5d00-4a5b-8337-d5698612b883" providerId="ADAL" clId="{79201A15-9CC9-4245-BBC1-056B40CDE6F8}" dt="2021-09-16T12:41:07.919" v="1475" actId="13244"/>
        <pc:sldMkLst>
          <pc:docMk/>
          <pc:sldMk cId="1503908071" sldId="306"/>
        </pc:sldMkLst>
        <pc:spChg chg="mod">
          <ac:chgData name="Alaw Dafydd" userId="15da7ded-5d00-4a5b-8337-d5698612b883" providerId="ADAL" clId="{79201A15-9CC9-4245-BBC1-056B40CDE6F8}" dt="2021-09-16T12:41:06.334" v="1474" actId="13244"/>
          <ac:spMkLst>
            <pc:docMk/>
            <pc:sldMk cId="1503908071" sldId="306"/>
            <ac:spMk id="4" creationId="{091E7A8C-CD35-42F7-B883-493437B9CC2A}"/>
          </ac:spMkLst>
        </pc:spChg>
        <pc:spChg chg="mod">
          <ac:chgData name="Alaw Dafydd" userId="15da7ded-5d00-4a5b-8337-d5698612b883" providerId="ADAL" clId="{79201A15-9CC9-4245-BBC1-056B40CDE6F8}" dt="2021-09-16T12:41:07.919" v="1475" actId="13244"/>
          <ac:spMkLst>
            <pc:docMk/>
            <pc:sldMk cId="1503908071" sldId="306"/>
            <ac:spMk id="5" creationId="{45407DA9-D923-4609-B170-8706B801077B}"/>
          </ac:spMkLst>
        </pc:spChg>
      </pc:sldChg>
      <pc:sldChg chg="addSp modSp mod">
        <pc:chgData name="Alaw Dafydd" userId="15da7ded-5d00-4a5b-8337-d5698612b883" providerId="ADAL" clId="{79201A15-9CC9-4245-BBC1-056B40CDE6F8}" dt="2021-09-16T12:41:16.363" v="1476" actId="13244"/>
        <pc:sldMkLst>
          <pc:docMk/>
          <pc:sldMk cId="4228223741" sldId="307"/>
        </pc:sldMkLst>
        <pc:spChg chg="add mod">
          <ac:chgData name="Alaw Dafydd" userId="15da7ded-5d00-4a5b-8337-d5698612b883" providerId="ADAL" clId="{79201A15-9CC9-4245-BBC1-056B40CDE6F8}" dt="2021-09-16T12:41:16.363" v="1476" actId="13244"/>
          <ac:spMkLst>
            <pc:docMk/>
            <pc:sldMk cId="4228223741" sldId="307"/>
            <ac:spMk id="4" creationId="{6D8EF5E5-EB0A-464F-A665-D3E8316AFC83}"/>
          </ac:spMkLst>
        </pc:spChg>
      </pc:sldChg>
    </pc:docChg>
  </pc:docChgLst>
  <pc:docChgLst>
    <pc:chgData name="Alaw Dafydd" userId="S::a.dafydd@colegcymraeg.ac.uk::15da7ded-5d00-4a5b-8337-d5698612b883" providerId="AD" clId="Web-{9861140A-8A4D-3A72-FCEA-6EF468A9717F}"/>
    <pc:docChg chg="addSld delSld modSld">
      <pc:chgData name="Alaw Dafydd" userId="S::a.dafydd@colegcymraeg.ac.uk::15da7ded-5d00-4a5b-8337-d5698612b883" providerId="AD" clId="Web-{9861140A-8A4D-3A72-FCEA-6EF468A9717F}" dt="2021-08-10T13:57:06.842" v="344" actId="20577"/>
      <pc:docMkLst>
        <pc:docMk/>
      </pc:docMkLst>
      <pc:sldChg chg="modSp">
        <pc:chgData name="Alaw Dafydd" userId="S::a.dafydd@colegcymraeg.ac.uk::15da7ded-5d00-4a5b-8337-d5698612b883" providerId="AD" clId="Web-{9861140A-8A4D-3A72-FCEA-6EF468A9717F}" dt="2021-08-10T10:55:33.241" v="9" actId="14100"/>
        <pc:sldMkLst>
          <pc:docMk/>
          <pc:sldMk cId="3582633598" sldId="257"/>
        </pc:sldMkLst>
        <pc:spChg chg="mod">
          <ac:chgData name="Alaw Dafydd" userId="S::a.dafydd@colegcymraeg.ac.uk::15da7ded-5d00-4a5b-8337-d5698612b883" providerId="AD" clId="Web-{9861140A-8A4D-3A72-FCEA-6EF468A9717F}" dt="2021-08-10T10:55:33.241" v="9" actId="14100"/>
          <ac:spMkLst>
            <pc:docMk/>
            <pc:sldMk cId="3582633598" sldId="257"/>
            <ac:spMk id="12" creationId="{13BD21DA-7E3B-4D0D-82A2-CA80C77C8C85}"/>
          </ac:spMkLst>
        </pc:spChg>
        <pc:spChg chg="mod">
          <ac:chgData name="Alaw Dafydd" userId="S::a.dafydd@colegcymraeg.ac.uk::15da7ded-5d00-4a5b-8337-d5698612b883" providerId="AD" clId="Web-{9861140A-8A4D-3A72-FCEA-6EF468A9717F}" dt="2021-08-10T10:55:27.475" v="7" actId="1076"/>
          <ac:spMkLst>
            <pc:docMk/>
            <pc:sldMk cId="3582633598" sldId="257"/>
            <ac:spMk id="14" creationId="{E4AF3721-2D50-4990-B707-7AE25D69ECF1}"/>
          </ac:spMkLst>
        </pc:spChg>
      </pc:sldChg>
      <pc:sldChg chg="modSp">
        <pc:chgData name="Alaw Dafydd" userId="S::a.dafydd@colegcymraeg.ac.uk::15da7ded-5d00-4a5b-8337-d5698612b883" providerId="AD" clId="Web-{9861140A-8A4D-3A72-FCEA-6EF468A9717F}" dt="2021-08-10T11:01:28.514" v="56" actId="20577"/>
        <pc:sldMkLst>
          <pc:docMk/>
          <pc:sldMk cId="1712326041" sldId="258"/>
        </pc:sldMkLst>
        <pc:spChg chg="mod">
          <ac:chgData name="Alaw Dafydd" userId="S::a.dafydd@colegcymraeg.ac.uk::15da7ded-5d00-4a5b-8337-d5698612b883" providerId="AD" clId="Web-{9861140A-8A4D-3A72-FCEA-6EF468A9717F}" dt="2021-08-10T11:01:28.514" v="56" actId="20577"/>
          <ac:spMkLst>
            <pc:docMk/>
            <pc:sldMk cId="1712326041" sldId="258"/>
            <ac:spMk id="3" creationId="{BA2D1FE4-474D-4854-8A7F-D89278B88228}"/>
          </ac:spMkLst>
        </pc:spChg>
        <pc:spChg chg="mod">
          <ac:chgData name="Alaw Dafydd" userId="S::a.dafydd@colegcymraeg.ac.uk::15da7ded-5d00-4a5b-8337-d5698612b883" providerId="AD" clId="Web-{9861140A-8A4D-3A72-FCEA-6EF468A9717F}" dt="2021-08-10T10:58:53.948" v="52" actId="20577"/>
          <ac:spMkLst>
            <pc:docMk/>
            <pc:sldMk cId="1712326041" sldId="258"/>
            <ac:spMk id="4" creationId="{D895EE3B-2A66-4CA5-8448-3F1A603D8152}"/>
          </ac:spMkLst>
        </pc:spChg>
      </pc:sldChg>
      <pc:sldChg chg="modSp">
        <pc:chgData name="Alaw Dafydd" userId="S::a.dafydd@colegcymraeg.ac.uk::15da7ded-5d00-4a5b-8337-d5698612b883" providerId="AD" clId="Web-{9861140A-8A4D-3A72-FCEA-6EF468A9717F}" dt="2021-08-10T10:57:56.135" v="46" actId="14100"/>
        <pc:sldMkLst>
          <pc:docMk/>
          <pc:sldMk cId="1147427792" sldId="259"/>
        </pc:sldMkLst>
        <pc:spChg chg="mod">
          <ac:chgData name="Alaw Dafydd" userId="S::a.dafydd@colegcymraeg.ac.uk::15da7ded-5d00-4a5b-8337-d5698612b883" providerId="AD" clId="Web-{9861140A-8A4D-3A72-FCEA-6EF468A9717F}" dt="2021-08-10T10:57:56.135" v="46" actId="14100"/>
          <ac:spMkLst>
            <pc:docMk/>
            <pc:sldMk cId="1147427792" sldId="259"/>
            <ac:spMk id="2" creationId="{BBA1ACB4-815E-4F42-ABAD-957D183ED397}"/>
          </ac:spMkLst>
        </pc:spChg>
        <pc:spChg chg="mod">
          <ac:chgData name="Alaw Dafydd" userId="S::a.dafydd@colegcymraeg.ac.uk::15da7ded-5d00-4a5b-8337-d5698612b883" providerId="AD" clId="Web-{9861140A-8A4D-3A72-FCEA-6EF468A9717F}" dt="2021-08-10T10:56:56.571" v="27" actId="20577"/>
          <ac:spMkLst>
            <pc:docMk/>
            <pc:sldMk cId="1147427792" sldId="259"/>
            <ac:spMk id="3" creationId="{26D70605-6424-4E74-B040-8D3035CA620E}"/>
          </ac:spMkLst>
        </pc:spChg>
      </pc:sldChg>
      <pc:sldChg chg="addSp modSp">
        <pc:chgData name="Alaw Dafydd" userId="S::a.dafydd@colegcymraeg.ac.uk::15da7ded-5d00-4a5b-8337-d5698612b883" providerId="AD" clId="Web-{9861140A-8A4D-3A72-FCEA-6EF468A9717F}" dt="2021-08-10T13:57:06.842" v="344" actId="20577"/>
        <pc:sldMkLst>
          <pc:docMk/>
          <pc:sldMk cId="1417793877" sldId="264"/>
        </pc:sldMkLst>
        <pc:graphicFrameChg chg="add mod modGraphic">
          <ac:chgData name="Alaw Dafydd" userId="S::a.dafydd@colegcymraeg.ac.uk::15da7ded-5d00-4a5b-8337-d5698612b883" providerId="AD" clId="Web-{9861140A-8A4D-3A72-FCEA-6EF468A9717F}" dt="2021-08-10T13:57:06.842" v="344" actId="20577"/>
          <ac:graphicFrameMkLst>
            <pc:docMk/>
            <pc:sldMk cId="1417793877" sldId="264"/>
            <ac:graphicFrameMk id="3" creationId="{7C854C88-BEA7-4CC7-9B52-1CBDBA60766A}"/>
          </ac:graphicFrameMkLst>
        </pc:graphicFrameChg>
      </pc:sldChg>
      <pc:sldChg chg="addSp modSp del">
        <pc:chgData name="Alaw Dafydd" userId="S::a.dafydd@colegcymraeg.ac.uk::15da7ded-5d00-4a5b-8337-d5698612b883" providerId="AD" clId="Web-{9861140A-8A4D-3A72-FCEA-6EF468A9717F}" dt="2021-08-10T11:25:00.841" v="285"/>
        <pc:sldMkLst>
          <pc:docMk/>
          <pc:sldMk cId="3446978613" sldId="266"/>
        </pc:sldMkLst>
        <pc:graphicFrameChg chg="add modGraphic">
          <ac:chgData name="Alaw Dafydd" userId="S::a.dafydd@colegcymraeg.ac.uk::15da7ded-5d00-4a5b-8337-d5698612b883" providerId="AD" clId="Web-{9861140A-8A4D-3A72-FCEA-6EF468A9717F}" dt="2021-08-10T11:19:04.989" v="261" actId="20577"/>
          <ac:graphicFrameMkLst>
            <pc:docMk/>
            <pc:sldMk cId="3446978613" sldId="266"/>
            <ac:graphicFrameMk id="5" creationId="{D8A538FD-6B27-4B77-BB4C-3DBAFEDE2D6D}"/>
          </ac:graphicFrameMkLst>
        </pc:graphicFrameChg>
      </pc:sldChg>
      <pc:sldChg chg="addSp modSp new">
        <pc:chgData name="Alaw Dafydd" userId="S::a.dafydd@colegcymraeg.ac.uk::15da7ded-5d00-4a5b-8337-d5698612b883" providerId="AD" clId="Web-{9861140A-8A4D-3A72-FCEA-6EF468A9717F}" dt="2021-08-10T11:04:15.814" v="72" actId="20577"/>
        <pc:sldMkLst>
          <pc:docMk/>
          <pc:sldMk cId="1168240559" sldId="268"/>
        </pc:sldMkLst>
        <pc:spChg chg="mod">
          <ac:chgData name="Alaw Dafydd" userId="S::a.dafydd@colegcymraeg.ac.uk::15da7ded-5d00-4a5b-8337-d5698612b883" providerId="AD" clId="Web-{9861140A-8A4D-3A72-FCEA-6EF468A9717F}" dt="2021-08-10T11:03:51.345" v="68" actId="20577"/>
          <ac:spMkLst>
            <pc:docMk/>
            <pc:sldMk cId="1168240559" sldId="268"/>
            <ac:spMk id="2" creationId="{5805C007-933D-4ADD-B4FB-699D3ED3FBF4}"/>
          </ac:spMkLst>
        </pc:spChg>
        <pc:spChg chg="mod">
          <ac:chgData name="Alaw Dafydd" userId="S::a.dafydd@colegcymraeg.ac.uk::15da7ded-5d00-4a5b-8337-d5698612b883" providerId="AD" clId="Web-{9861140A-8A4D-3A72-FCEA-6EF468A9717F}" dt="2021-08-10T11:03:40.626" v="65" actId="20577"/>
          <ac:spMkLst>
            <pc:docMk/>
            <pc:sldMk cId="1168240559" sldId="268"/>
            <ac:spMk id="3" creationId="{A6D24D79-2711-48EE-ACF4-04041D8FC493}"/>
          </ac:spMkLst>
        </pc:spChg>
        <pc:spChg chg="mod">
          <ac:chgData name="Alaw Dafydd" userId="S::a.dafydd@colegcymraeg.ac.uk::15da7ded-5d00-4a5b-8337-d5698612b883" providerId="AD" clId="Web-{9861140A-8A4D-3A72-FCEA-6EF468A9717F}" dt="2021-08-10T11:03:48.705" v="67" actId="20577"/>
          <ac:spMkLst>
            <pc:docMk/>
            <pc:sldMk cId="1168240559" sldId="268"/>
            <ac:spMk id="4" creationId="{C7148B8C-9F03-4041-83D7-BB4B84C4BC49}"/>
          </ac:spMkLst>
        </pc:spChg>
        <pc:spChg chg="add mod">
          <ac:chgData name="Alaw Dafydd" userId="S::a.dafydd@colegcymraeg.ac.uk::15da7ded-5d00-4a5b-8337-d5698612b883" providerId="AD" clId="Web-{9861140A-8A4D-3A72-FCEA-6EF468A9717F}" dt="2021-08-10T11:04:15.814" v="72" actId="20577"/>
          <ac:spMkLst>
            <pc:docMk/>
            <pc:sldMk cId="1168240559" sldId="268"/>
            <ac:spMk id="6" creationId="{B471C2F0-7840-48FE-B148-8E89AEA101EA}"/>
          </ac:spMkLst>
        </pc:spChg>
      </pc:sldChg>
      <pc:sldChg chg="modSp new del">
        <pc:chgData name="Alaw Dafydd" userId="S::a.dafydd@colegcymraeg.ac.uk::15da7ded-5d00-4a5b-8337-d5698612b883" providerId="AD" clId="Web-{9861140A-8A4D-3A72-FCEA-6EF468A9717F}" dt="2021-08-10T11:03:05.188" v="61"/>
        <pc:sldMkLst>
          <pc:docMk/>
          <pc:sldMk cId="3754290795" sldId="268"/>
        </pc:sldMkLst>
        <pc:spChg chg="mod">
          <ac:chgData name="Alaw Dafydd" userId="S::a.dafydd@colegcymraeg.ac.uk::15da7ded-5d00-4a5b-8337-d5698612b883" providerId="AD" clId="Web-{9861140A-8A4D-3A72-FCEA-6EF468A9717F}" dt="2021-08-10T11:02:53.047" v="60" actId="20577"/>
          <ac:spMkLst>
            <pc:docMk/>
            <pc:sldMk cId="3754290795" sldId="268"/>
            <ac:spMk id="2" creationId="{6D392B06-A053-47DC-8C02-BEB02345E706}"/>
          </ac:spMkLst>
        </pc:spChg>
      </pc:sldChg>
      <pc:sldChg chg="modSp new">
        <pc:chgData name="Alaw Dafydd" userId="S::a.dafydd@colegcymraeg.ac.uk::15da7ded-5d00-4a5b-8337-d5698612b883" providerId="AD" clId="Web-{9861140A-8A4D-3A72-FCEA-6EF468A9717F}" dt="2021-08-10T11:05:12.722" v="79" actId="20577"/>
        <pc:sldMkLst>
          <pc:docMk/>
          <pc:sldMk cId="794621339" sldId="269"/>
        </pc:sldMkLst>
        <pc:spChg chg="mod">
          <ac:chgData name="Alaw Dafydd" userId="S::a.dafydd@colegcymraeg.ac.uk::15da7ded-5d00-4a5b-8337-d5698612b883" providerId="AD" clId="Web-{9861140A-8A4D-3A72-FCEA-6EF468A9717F}" dt="2021-08-10T11:04:48.393" v="76" actId="20577"/>
          <ac:spMkLst>
            <pc:docMk/>
            <pc:sldMk cId="794621339" sldId="269"/>
            <ac:spMk id="2" creationId="{6C7AE48D-DC99-4C2C-920F-874A5AEF1C11}"/>
          </ac:spMkLst>
        </pc:spChg>
        <pc:spChg chg="mod">
          <ac:chgData name="Alaw Dafydd" userId="S::a.dafydd@colegcymraeg.ac.uk::15da7ded-5d00-4a5b-8337-d5698612b883" providerId="AD" clId="Web-{9861140A-8A4D-3A72-FCEA-6EF468A9717F}" dt="2021-08-10T11:05:12.722" v="79" actId="20577"/>
          <ac:spMkLst>
            <pc:docMk/>
            <pc:sldMk cId="794621339" sldId="269"/>
            <ac:spMk id="3" creationId="{C8659E6E-08DC-4BD5-975A-0F47917011EC}"/>
          </ac:spMkLst>
        </pc:spChg>
      </pc:sldChg>
      <pc:sldChg chg="modSp new">
        <pc:chgData name="Alaw Dafydd" userId="S::a.dafydd@colegcymraeg.ac.uk::15da7ded-5d00-4a5b-8337-d5698612b883" providerId="AD" clId="Web-{9861140A-8A4D-3A72-FCEA-6EF468A9717F}" dt="2021-08-10T11:06:03.285" v="91" actId="20577"/>
        <pc:sldMkLst>
          <pc:docMk/>
          <pc:sldMk cId="3271109796" sldId="270"/>
        </pc:sldMkLst>
        <pc:spChg chg="mod">
          <ac:chgData name="Alaw Dafydd" userId="S::a.dafydd@colegcymraeg.ac.uk::15da7ded-5d00-4a5b-8337-d5698612b883" providerId="AD" clId="Web-{9861140A-8A4D-3A72-FCEA-6EF468A9717F}" dt="2021-08-10T11:06:00.285" v="89" actId="20577"/>
          <ac:spMkLst>
            <pc:docMk/>
            <pc:sldMk cId="3271109796" sldId="270"/>
            <ac:spMk id="2" creationId="{C121D646-454C-4BC0-A7E9-6320181E1DED}"/>
          </ac:spMkLst>
        </pc:spChg>
        <pc:spChg chg="mod">
          <ac:chgData name="Alaw Dafydd" userId="S::a.dafydd@colegcymraeg.ac.uk::15da7ded-5d00-4a5b-8337-d5698612b883" providerId="AD" clId="Web-{9861140A-8A4D-3A72-FCEA-6EF468A9717F}" dt="2021-08-10T11:06:03.285" v="91" actId="20577"/>
          <ac:spMkLst>
            <pc:docMk/>
            <pc:sldMk cId="3271109796" sldId="270"/>
            <ac:spMk id="3" creationId="{655855C2-0F22-46FE-8162-383881C3608E}"/>
          </ac:spMkLst>
        </pc:spChg>
      </pc:sldChg>
      <pc:sldChg chg="modSp new">
        <pc:chgData name="Alaw Dafydd" userId="S::a.dafydd@colegcymraeg.ac.uk::15da7ded-5d00-4a5b-8337-d5698612b883" providerId="AD" clId="Web-{9861140A-8A4D-3A72-FCEA-6EF468A9717F}" dt="2021-08-10T11:06:54.162" v="100" actId="20577"/>
        <pc:sldMkLst>
          <pc:docMk/>
          <pc:sldMk cId="105884916" sldId="271"/>
        </pc:sldMkLst>
        <pc:spChg chg="mod">
          <ac:chgData name="Alaw Dafydd" userId="S::a.dafydd@colegcymraeg.ac.uk::15da7ded-5d00-4a5b-8337-d5698612b883" providerId="AD" clId="Web-{9861140A-8A4D-3A72-FCEA-6EF468A9717F}" dt="2021-08-10T11:06:35.208" v="96" actId="20577"/>
          <ac:spMkLst>
            <pc:docMk/>
            <pc:sldMk cId="105884916" sldId="271"/>
            <ac:spMk id="2" creationId="{F471DA85-51BA-4487-A327-AEB221617BB8}"/>
          </ac:spMkLst>
        </pc:spChg>
        <pc:spChg chg="mod">
          <ac:chgData name="Alaw Dafydd" userId="S::a.dafydd@colegcymraeg.ac.uk::15da7ded-5d00-4a5b-8337-d5698612b883" providerId="AD" clId="Web-{9861140A-8A4D-3A72-FCEA-6EF468A9717F}" dt="2021-08-10T11:06:54.162" v="100" actId="20577"/>
          <ac:spMkLst>
            <pc:docMk/>
            <pc:sldMk cId="105884916" sldId="271"/>
            <ac:spMk id="3" creationId="{30144BC6-678B-448B-98D8-B170B2F413E6}"/>
          </ac:spMkLst>
        </pc:spChg>
      </pc:sldChg>
      <pc:sldChg chg="addSp modSp new">
        <pc:chgData name="Alaw Dafydd" userId="S::a.dafydd@colegcymraeg.ac.uk::15da7ded-5d00-4a5b-8337-d5698612b883" providerId="AD" clId="Web-{9861140A-8A4D-3A72-FCEA-6EF468A9717F}" dt="2021-08-10T11:07:45.678" v="110" actId="20577"/>
        <pc:sldMkLst>
          <pc:docMk/>
          <pc:sldMk cId="3800972228" sldId="272"/>
        </pc:sldMkLst>
        <pc:spChg chg="mod">
          <ac:chgData name="Alaw Dafydd" userId="S::a.dafydd@colegcymraeg.ac.uk::15da7ded-5d00-4a5b-8337-d5698612b883" providerId="AD" clId="Web-{9861140A-8A4D-3A72-FCEA-6EF468A9717F}" dt="2021-08-10T11:07:21.396" v="106" actId="20577"/>
          <ac:spMkLst>
            <pc:docMk/>
            <pc:sldMk cId="3800972228" sldId="272"/>
            <ac:spMk id="2" creationId="{584EE7D3-8B5C-44AA-A244-7FD45C9D389A}"/>
          </ac:spMkLst>
        </pc:spChg>
        <pc:spChg chg="mod">
          <ac:chgData name="Alaw Dafydd" userId="S::a.dafydd@colegcymraeg.ac.uk::15da7ded-5d00-4a5b-8337-d5698612b883" providerId="AD" clId="Web-{9861140A-8A4D-3A72-FCEA-6EF468A9717F}" dt="2021-08-10T11:07:10.349" v="103" actId="20577"/>
          <ac:spMkLst>
            <pc:docMk/>
            <pc:sldMk cId="3800972228" sldId="272"/>
            <ac:spMk id="3" creationId="{40B5AF74-2AC3-4B15-A31B-27DF15723FA9}"/>
          </ac:spMkLst>
        </pc:spChg>
        <pc:spChg chg="mod">
          <ac:chgData name="Alaw Dafydd" userId="S::a.dafydd@colegcymraeg.ac.uk::15da7ded-5d00-4a5b-8337-d5698612b883" providerId="AD" clId="Web-{9861140A-8A4D-3A72-FCEA-6EF468A9717F}" dt="2021-08-10T11:07:18.271" v="105" actId="20577"/>
          <ac:spMkLst>
            <pc:docMk/>
            <pc:sldMk cId="3800972228" sldId="272"/>
            <ac:spMk id="4" creationId="{9293B1DA-09DE-4EB0-8705-ED0867815EE4}"/>
          </ac:spMkLst>
        </pc:spChg>
        <pc:spChg chg="add mod">
          <ac:chgData name="Alaw Dafydd" userId="S::a.dafydd@colegcymraeg.ac.uk::15da7ded-5d00-4a5b-8337-d5698612b883" providerId="AD" clId="Web-{9861140A-8A4D-3A72-FCEA-6EF468A9717F}" dt="2021-08-10T11:07:45.678" v="110" actId="20577"/>
          <ac:spMkLst>
            <pc:docMk/>
            <pc:sldMk cId="3800972228" sldId="272"/>
            <ac:spMk id="6" creationId="{F9302024-4D29-435F-80F6-D0EFDBB416B7}"/>
          </ac:spMkLst>
        </pc:spChg>
      </pc:sldChg>
      <pc:sldChg chg="modSp new">
        <pc:chgData name="Alaw Dafydd" userId="S::a.dafydd@colegcymraeg.ac.uk::15da7ded-5d00-4a5b-8337-d5698612b883" providerId="AD" clId="Web-{9861140A-8A4D-3A72-FCEA-6EF468A9717F}" dt="2021-08-10T11:09:26.852" v="148" actId="20577"/>
        <pc:sldMkLst>
          <pc:docMk/>
          <pc:sldMk cId="3558258428" sldId="273"/>
        </pc:sldMkLst>
        <pc:spChg chg="mod">
          <ac:chgData name="Alaw Dafydd" userId="S::a.dafydd@colegcymraeg.ac.uk::15da7ded-5d00-4a5b-8337-d5698612b883" providerId="AD" clId="Web-{9861140A-8A4D-3A72-FCEA-6EF468A9717F}" dt="2021-08-10T11:09:26.852" v="148" actId="20577"/>
          <ac:spMkLst>
            <pc:docMk/>
            <pc:sldMk cId="3558258428" sldId="273"/>
            <ac:spMk id="2" creationId="{400D84CC-ABFF-4EFC-8F7B-4AB7F173564B}"/>
          </ac:spMkLst>
        </pc:spChg>
        <pc:spChg chg="mod">
          <ac:chgData name="Alaw Dafydd" userId="S::a.dafydd@colegcymraeg.ac.uk::15da7ded-5d00-4a5b-8337-d5698612b883" providerId="AD" clId="Web-{9861140A-8A4D-3A72-FCEA-6EF468A9717F}" dt="2021-08-10T11:09:22.649" v="142" actId="20577"/>
          <ac:spMkLst>
            <pc:docMk/>
            <pc:sldMk cId="3558258428" sldId="273"/>
            <ac:spMk id="3" creationId="{DE1E84B1-EA44-470E-93A8-C471464BB859}"/>
          </ac:spMkLst>
        </pc:spChg>
      </pc:sldChg>
      <pc:sldChg chg="modSp new">
        <pc:chgData name="Alaw Dafydd" userId="S::a.dafydd@colegcymraeg.ac.uk::15da7ded-5d00-4a5b-8337-d5698612b883" providerId="AD" clId="Web-{9861140A-8A4D-3A72-FCEA-6EF468A9717F}" dt="2021-08-10T11:10:15.572" v="153" actId="20577"/>
        <pc:sldMkLst>
          <pc:docMk/>
          <pc:sldMk cId="1188003113" sldId="274"/>
        </pc:sldMkLst>
        <pc:spChg chg="mod">
          <ac:chgData name="Alaw Dafydd" userId="S::a.dafydd@colegcymraeg.ac.uk::15da7ded-5d00-4a5b-8337-d5698612b883" providerId="AD" clId="Web-{9861140A-8A4D-3A72-FCEA-6EF468A9717F}" dt="2021-08-10T11:10:03.166" v="151" actId="20577"/>
          <ac:spMkLst>
            <pc:docMk/>
            <pc:sldMk cId="1188003113" sldId="274"/>
            <ac:spMk id="2" creationId="{35B61992-92E8-44FE-BAFA-759625EE240F}"/>
          </ac:spMkLst>
        </pc:spChg>
        <pc:spChg chg="mod">
          <ac:chgData name="Alaw Dafydd" userId="S::a.dafydd@colegcymraeg.ac.uk::15da7ded-5d00-4a5b-8337-d5698612b883" providerId="AD" clId="Web-{9861140A-8A4D-3A72-FCEA-6EF468A9717F}" dt="2021-08-10T11:10:15.572" v="153" actId="20577"/>
          <ac:spMkLst>
            <pc:docMk/>
            <pc:sldMk cId="1188003113" sldId="274"/>
            <ac:spMk id="3" creationId="{55BD19DF-044C-4234-9C51-6CF47C5A6FCD}"/>
          </ac:spMkLst>
        </pc:spChg>
      </pc:sldChg>
      <pc:sldChg chg="modSp new">
        <pc:chgData name="Alaw Dafydd" userId="S::a.dafydd@colegcymraeg.ac.uk::15da7ded-5d00-4a5b-8337-d5698612b883" providerId="AD" clId="Web-{9861140A-8A4D-3A72-FCEA-6EF468A9717F}" dt="2021-08-10T11:10:36.666" v="158" actId="20577"/>
        <pc:sldMkLst>
          <pc:docMk/>
          <pc:sldMk cId="2279458342" sldId="275"/>
        </pc:sldMkLst>
        <pc:spChg chg="mod">
          <ac:chgData name="Alaw Dafydd" userId="S::a.dafydd@colegcymraeg.ac.uk::15da7ded-5d00-4a5b-8337-d5698612b883" providerId="AD" clId="Web-{9861140A-8A4D-3A72-FCEA-6EF468A9717F}" dt="2021-08-10T11:10:31.791" v="156" actId="20577"/>
          <ac:spMkLst>
            <pc:docMk/>
            <pc:sldMk cId="2279458342" sldId="275"/>
            <ac:spMk id="2" creationId="{90E0B371-2134-427A-8B40-477DC91E8F10}"/>
          </ac:spMkLst>
        </pc:spChg>
        <pc:spChg chg="mod">
          <ac:chgData name="Alaw Dafydd" userId="S::a.dafydd@colegcymraeg.ac.uk::15da7ded-5d00-4a5b-8337-d5698612b883" providerId="AD" clId="Web-{9861140A-8A4D-3A72-FCEA-6EF468A9717F}" dt="2021-08-10T11:10:36.666" v="158" actId="20577"/>
          <ac:spMkLst>
            <pc:docMk/>
            <pc:sldMk cId="2279458342" sldId="275"/>
            <ac:spMk id="3" creationId="{6CE36EB6-FB1B-4A8E-B5B1-E3E41C9AE02A}"/>
          </ac:spMkLst>
        </pc:spChg>
      </pc:sldChg>
      <pc:sldChg chg="modSp new">
        <pc:chgData name="Alaw Dafydd" userId="S::a.dafydd@colegcymraeg.ac.uk::15da7ded-5d00-4a5b-8337-d5698612b883" providerId="AD" clId="Web-{9861140A-8A4D-3A72-FCEA-6EF468A9717F}" dt="2021-08-10T11:11:53.668" v="171" actId="20577"/>
        <pc:sldMkLst>
          <pc:docMk/>
          <pc:sldMk cId="1468057145" sldId="276"/>
        </pc:sldMkLst>
        <pc:spChg chg="mod">
          <ac:chgData name="Alaw Dafydd" userId="S::a.dafydd@colegcymraeg.ac.uk::15da7ded-5d00-4a5b-8337-d5698612b883" providerId="AD" clId="Web-{9861140A-8A4D-3A72-FCEA-6EF468A9717F}" dt="2021-08-10T11:11:27.417" v="163" actId="20577"/>
          <ac:spMkLst>
            <pc:docMk/>
            <pc:sldMk cId="1468057145" sldId="276"/>
            <ac:spMk id="2" creationId="{534F958A-C73A-4066-8FE7-3048AC4C71A2}"/>
          </ac:spMkLst>
        </pc:spChg>
        <pc:spChg chg="mod">
          <ac:chgData name="Alaw Dafydd" userId="S::a.dafydd@colegcymraeg.ac.uk::15da7ded-5d00-4a5b-8337-d5698612b883" providerId="AD" clId="Web-{9861140A-8A4D-3A72-FCEA-6EF468A9717F}" dt="2021-08-10T11:11:53.668" v="171" actId="20577"/>
          <ac:spMkLst>
            <pc:docMk/>
            <pc:sldMk cId="1468057145" sldId="276"/>
            <ac:spMk id="3" creationId="{7CD16A87-1217-461C-A329-6ADAEA1EA0B9}"/>
          </ac:spMkLst>
        </pc:spChg>
      </pc:sldChg>
      <pc:sldChg chg="addSp modSp new">
        <pc:chgData name="Alaw Dafydd" userId="S::a.dafydd@colegcymraeg.ac.uk::15da7ded-5d00-4a5b-8337-d5698612b883" providerId="AD" clId="Web-{9861140A-8A4D-3A72-FCEA-6EF468A9717F}" dt="2021-08-10T11:13:05.904" v="188" actId="20577"/>
        <pc:sldMkLst>
          <pc:docMk/>
          <pc:sldMk cId="934230725" sldId="277"/>
        </pc:sldMkLst>
        <pc:spChg chg="mod">
          <ac:chgData name="Alaw Dafydd" userId="S::a.dafydd@colegcymraeg.ac.uk::15da7ded-5d00-4a5b-8337-d5698612b883" providerId="AD" clId="Web-{9861140A-8A4D-3A72-FCEA-6EF468A9717F}" dt="2021-08-10T11:12:21.106" v="180" actId="20577"/>
          <ac:spMkLst>
            <pc:docMk/>
            <pc:sldMk cId="934230725" sldId="277"/>
            <ac:spMk id="2" creationId="{5896BC2C-075D-4968-A615-A2F4414E0755}"/>
          </ac:spMkLst>
        </pc:spChg>
        <pc:spChg chg="mod">
          <ac:chgData name="Alaw Dafydd" userId="S::a.dafydd@colegcymraeg.ac.uk::15da7ded-5d00-4a5b-8337-d5698612b883" providerId="AD" clId="Web-{9861140A-8A4D-3A72-FCEA-6EF468A9717F}" dt="2021-08-10T11:12:14.590" v="178" actId="20577"/>
          <ac:spMkLst>
            <pc:docMk/>
            <pc:sldMk cId="934230725" sldId="277"/>
            <ac:spMk id="3" creationId="{5F4C5ACD-0CE3-4A3D-8E09-EA7EE94CED85}"/>
          </ac:spMkLst>
        </pc:spChg>
        <pc:spChg chg="mod">
          <ac:chgData name="Alaw Dafydd" userId="S::a.dafydd@colegcymraeg.ac.uk::15da7ded-5d00-4a5b-8337-d5698612b883" providerId="AD" clId="Web-{9861140A-8A4D-3A72-FCEA-6EF468A9717F}" dt="2021-08-10T11:13:05.904" v="188" actId="20577"/>
          <ac:spMkLst>
            <pc:docMk/>
            <pc:sldMk cId="934230725" sldId="277"/>
            <ac:spMk id="4" creationId="{4F2AFF35-84AF-4819-8DFB-95F1701A26EA}"/>
          </ac:spMkLst>
        </pc:spChg>
        <pc:spChg chg="add mod">
          <ac:chgData name="Alaw Dafydd" userId="S::a.dafydd@colegcymraeg.ac.uk::15da7ded-5d00-4a5b-8337-d5698612b883" providerId="AD" clId="Web-{9861140A-8A4D-3A72-FCEA-6EF468A9717F}" dt="2021-08-10T11:12:43.841" v="185" actId="20577"/>
          <ac:spMkLst>
            <pc:docMk/>
            <pc:sldMk cId="934230725" sldId="277"/>
            <ac:spMk id="6" creationId="{A0E7931F-A10C-4B02-A56D-54F83F384171}"/>
          </ac:spMkLst>
        </pc:spChg>
      </pc:sldChg>
      <pc:sldChg chg="modSp new">
        <pc:chgData name="Alaw Dafydd" userId="S::a.dafydd@colegcymraeg.ac.uk::15da7ded-5d00-4a5b-8337-d5698612b883" providerId="AD" clId="Web-{9861140A-8A4D-3A72-FCEA-6EF468A9717F}" dt="2021-08-10T11:13:31.795" v="195" actId="20577"/>
        <pc:sldMkLst>
          <pc:docMk/>
          <pc:sldMk cId="1932927037" sldId="278"/>
        </pc:sldMkLst>
        <pc:spChg chg="mod">
          <ac:chgData name="Alaw Dafydd" userId="S::a.dafydd@colegcymraeg.ac.uk::15da7ded-5d00-4a5b-8337-d5698612b883" providerId="AD" clId="Web-{9861140A-8A4D-3A72-FCEA-6EF468A9717F}" dt="2021-08-10T11:13:27.076" v="192" actId="20577"/>
          <ac:spMkLst>
            <pc:docMk/>
            <pc:sldMk cId="1932927037" sldId="278"/>
            <ac:spMk id="2" creationId="{52768865-6FBC-4598-BB39-51B5FC7BC337}"/>
          </ac:spMkLst>
        </pc:spChg>
        <pc:spChg chg="mod">
          <ac:chgData name="Alaw Dafydd" userId="S::a.dafydd@colegcymraeg.ac.uk::15da7ded-5d00-4a5b-8337-d5698612b883" providerId="AD" clId="Web-{9861140A-8A4D-3A72-FCEA-6EF468A9717F}" dt="2021-08-10T11:13:31.795" v="195" actId="20577"/>
          <ac:spMkLst>
            <pc:docMk/>
            <pc:sldMk cId="1932927037" sldId="278"/>
            <ac:spMk id="3" creationId="{981850E0-6A46-423F-B6F2-E7FDD57C3BD7}"/>
          </ac:spMkLst>
        </pc:spChg>
      </pc:sldChg>
      <pc:sldChg chg="modSp new">
        <pc:chgData name="Alaw Dafydd" userId="S::a.dafydd@colegcymraeg.ac.uk::15da7ded-5d00-4a5b-8337-d5698612b883" providerId="AD" clId="Web-{9861140A-8A4D-3A72-FCEA-6EF468A9717F}" dt="2021-08-10T11:14:00.202" v="202" actId="20577"/>
        <pc:sldMkLst>
          <pc:docMk/>
          <pc:sldMk cId="934981090" sldId="279"/>
        </pc:sldMkLst>
        <pc:spChg chg="mod">
          <ac:chgData name="Alaw Dafydd" userId="S::a.dafydd@colegcymraeg.ac.uk::15da7ded-5d00-4a5b-8337-d5698612b883" providerId="AD" clId="Web-{9861140A-8A4D-3A72-FCEA-6EF468A9717F}" dt="2021-08-10T11:13:56.342" v="199" actId="20577"/>
          <ac:spMkLst>
            <pc:docMk/>
            <pc:sldMk cId="934981090" sldId="279"/>
            <ac:spMk id="2" creationId="{318B225C-B1CA-4146-BC5F-610EE6BF2D5E}"/>
          </ac:spMkLst>
        </pc:spChg>
        <pc:spChg chg="mod">
          <ac:chgData name="Alaw Dafydd" userId="S::a.dafydd@colegcymraeg.ac.uk::15da7ded-5d00-4a5b-8337-d5698612b883" providerId="AD" clId="Web-{9861140A-8A4D-3A72-FCEA-6EF468A9717F}" dt="2021-08-10T11:14:00.202" v="202" actId="20577"/>
          <ac:spMkLst>
            <pc:docMk/>
            <pc:sldMk cId="934981090" sldId="279"/>
            <ac:spMk id="3" creationId="{344C4578-8FA6-4519-863A-453DA6400230}"/>
          </ac:spMkLst>
        </pc:spChg>
      </pc:sldChg>
      <pc:sldChg chg="modSp new">
        <pc:chgData name="Alaw Dafydd" userId="S::a.dafydd@colegcymraeg.ac.uk::15da7ded-5d00-4a5b-8337-d5698612b883" providerId="AD" clId="Web-{9861140A-8A4D-3A72-FCEA-6EF468A9717F}" dt="2021-08-10T11:14:48.890" v="211" actId="20577"/>
        <pc:sldMkLst>
          <pc:docMk/>
          <pc:sldMk cId="2375574428" sldId="280"/>
        </pc:sldMkLst>
        <pc:spChg chg="mod">
          <ac:chgData name="Alaw Dafydd" userId="S::a.dafydd@colegcymraeg.ac.uk::15da7ded-5d00-4a5b-8337-d5698612b883" providerId="AD" clId="Web-{9861140A-8A4D-3A72-FCEA-6EF468A9717F}" dt="2021-08-10T11:14:31.327" v="207" actId="20577"/>
          <ac:spMkLst>
            <pc:docMk/>
            <pc:sldMk cId="2375574428" sldId="280"/>
            <ac:spMk id="2" creationId="{5DB0A7A1-375B-43E0-A6A6-9D5CE5BBD8C9}"/>
          </ac:spMkLst>
        </pc:spChg>
        <pc:spChg chg="mod">
          <ac:chgData name="Alaw Dafydd" userId="S::a.dafydd@colegcymraeg.ac.uk::15da7ded-5d00-4a5b-8337-d5698612b883" providerId="AD" clId="Web-{9861140A-8A4D-3A72-FCEA-6EF468A9717F}" dt="2021-08-10T11:14:48.890" v="211" actId="20577"/>
          <ac:spMkLst>
            <pc:docMk/>
            <pc:sldMk cId="2375574428" sldId="280"/>
            <ac:spMk id="3" creationId="{2ADCABD0-57AD-4DED-8592-407AB4893B78}"/>
          </ac:spMkLst>
        </pc:spChg>
      </pc:sldChg>
      <pc:sldChg chg="addSp modSp new">
        <pc:chgData name="Alaw Dafydd" userId="S::a.dafydd@colegcymraeg.ac.uk::15da7ded-5d00-4a5b-8337-d5698612b883" providerId="AD" clId="Web-{9861140A-8A4D-3A72-FCEA-6EF468A9717F}" dt="2021-08-10T11:15:51.892" v="223" actId="20577"/>
        <pc:sldMkLst>
          <pc:docMk/>
          <pc:sldMk cId="4196897498" sldId="281"/>
        </pc:sldMkLst>
        <pc:spChg chg="mod">
          <ac:chgData name="Alaw Dafydd" userId="S::a.dafydd@colegcymraeg.ac.uk::15da7ded-5d00-4a5b-8337-d5698612b883" providerId="AD" clId="Web-{9861140A-8A4D-3A72-FCEA-6EF468A9717F}" dt="2021-08-10T11:15:11.563" v="217" actId="20577"/>
          <ac:spMkLst>
            <pc:docMk/>
            <pc:sldMk cId="4196897498" sldId="281"/>
            <ac:spMk id="2" creationId="{99746B17-3E91-4A8F-BE12-40ABF0C90FDA}"/>
          </ac:spMkLst>
        </pc:spChg>
        <pc:spChg chg="mod">
          <ac:chgData name="Alaw Dafydd" userId="S::a.dafydd@colegcymraeg.ac.uk::15da7ded-5d00-4a5b-8337-d5698612b883" providerId="AD" clId="Web-{9861140A-8A4D-3A72-FCEA-6EF468A9717F}" dt="2021-08-10T11:15:06.219" v="215" actId="20577"/>
          <ac:spMkLst>
            <pc:docMk/>
            <pc:sldMk cId="4196897498" sldId="281"/>
            <ac:spMk id="3" creationId="{56B61C12-49B4-47A9-BD89-11D86A1D6562}"/>
          </ac:spMkLst>
        </pc:spChg>
        <pc:spChg chg="mod">
          <ac:chgData name="Alaw Dafydd" userId="S::a.dafydd@colegcymraeg.ac.uk::15da7ded-5d00-4a5b-8337-d5698612b883" providerId="AD" clId="Web-{9861140A-8A4D-3A72-FCEA-6EF468A9717F}" dt="2021-08-10T11:15:51.892" v="223" actId="20577"/>
          <ac:spMkLst>
            <pc:docMk/>
            <pc:sldMk cId="4196897498" sldId="281"/>
            <ac:spMk id="4" creationId="{9F11EFB7-ABFA-4DE4-B361-09BD00BBBFA7}"/>
          </ac:spMkLst>
        </pc:spChg>
        <pc:spChg chg="add mod">
          <ac:chgData name="Alaw Dafydd" userId="S::a.dafydd@colegcymraeg.ac.uk::15da7ded-5d00-4a5b-8337-d5698612b883" providerId="AD" clId="Web-{9861140A-8A4D-3A72-FCEA-6EF468A9717F}" dt="2021-08-10T11:15:30.860" v="221" actId="20577"/>
          <ac:spMkLst>
            <pc:docMk/>
            <pc:sldMk cId="4196897498" sldId="281"/>
            <ac:spMk id="6" creationId="{0C5952E5-5BDC-443C-948E-BCDDD79FB9C7}"/>
          </ac:spMkLst>
        </pc:spChg>
      </pc:sldChg>
      <pc:sldChg chg="modSp new">
        <pc:chgData name="Alaw Dafydd" userId="S::a.dafydd@colegcymraeg.ac.uk::15da7ded-5d00-4a5b-8337-d5698612b883" providerId="AD" clId="Web-{9861140A-8A4D-3A72-FCEA-6EF468A9717F}" dt="2021-08-10T11:17:55.035" v="238" actId="20577"/>
        <pc:sldMkLst>
          <pc:docMk/>
          <pc:sldMk cId="1266731652" sldId="282"/>
        </pc:sldMkLst>
        <pc:spChg chg="mod">
          <ac:chgData name="Alaw Dafydd" userId="S::a.dafydd@colegcymraeg.ac.uk::15da7ded-5d00-4a5b-8337-d5698612b883" providerId="AD" clId="Web-{9861140A-8A4D-3A72-FCEA-6EF468A9717F}" dt="2021-08-10T11:16:40.111" v="232" actId="20577"/>
          <ac:spMkLst>
            <pc:docMk/>
            <pc:sldMk cId="1266731652" sldId="282"/>
            <ac:spMk id="2" creationId="{12E3B2E8-8677-4DFF-B8A3-93FB28189B2C}"/>
          </ac:spMkLst>
        </pc:spChg>
        <pc:spChg chg="mod">
          <ac:chgData name="Alaw Dafydd" userId="S::a.dafydd@colegcymraeg.ac.uk::15da7ded-5d00-4a5b-8337-d5698612b883" providerId="AD" clId="Web-{9861140A-8A4D-3A72-FCEA-6EF468A9717F}" dt="2021-08-10T11:17:55.035" v="238" actId="20577"/>
          <ac:spMkLst>
            <pc:docMk/>
            <pc:sldMk cId="1266731652" sldId="282"/>
            <ac:spMk id="3" creationId="{9FF91E24-F0C1-4D46-8E74-6E5CF79EC1D2}"/>
          </ac:spMkLst>
        </pc:spChg>
      </pc:sldChg>
    </pc:docChg>
  </pc:docChgLst>
  <pc:docChgLst>
    <pc:chgData name="Alaw Dafydd" userId="S::a.dafydd@colegcymraeg.ac.uk::15da7ded-5d00-4a5b-8337-d5698612b883" providerId="AD" clId="Web-{9E7EC817-0B24-8A29-593F-E0FB5ACF3E48}"/>
    <pc:docChg chg="modSld">
      <pc:chgData name="Alaw Dafydd" userId="S::a.dafydd@colegcymraeg.ac.uk::15da7ded-5d00-4a5b-8337-d5698612b883" providerId="AD" clId="Web-{9E7EC817-0B24-8A29-593F-E0FB5ACF3E48}" dt="2021-09-01T15:02:50.305" v="35" actId="20577"/>
      <pc:docMkLst>
        <pc:docMk/>
      </pc:docMkLst>
      <pc:sldChg chg="modSp">
        <pc:chgData name="Alaw Dafydd" userId="S::a.dafydd@colegcymraeg.ac.uk::15da7ded-5d00-4a5b-8337-d5698612b883" providerId="AD" clId="Web-{9E7EC817-0B24-8A29-593F-E0FB5ACF3E48}" dt="2021-09-01T14:54:14.680" v="0" actId="20577"/>
        <pc:sldMkLst>
          <pc:docMk/>
          <pc:sldMk cId="1409683221" sldId="261"/>
        </pc:sldMkLst>
        <pc:spChg chg="mod">
          <ac:chgData name="Alaw Dafydd" userId="S::a.dafydd@colegcymraeg.ac.uk::15da7ded-5d00-4a5b-8337-d5698612b883" providerId="AD" clId="Web-{9E7EC817-0B24-8A29-593F-E0FB5ACF3E48}" dt="2021-09-01T14:54:14.680" v="0" actId="20577"/>
          <ac:spMkLst>
            <pc:docMk/>
            <pc:sldMk cId="1409683221" sldId="261"/>
            <ac:spMk id="2" creationId="{FB5A6561-173D-4212-833A-DF265470CDB3}"/>
          </ac:spMkLst>
        </pc:spChg>
      </pc:sldChg>
      <pc:sldChg chg="modSp">
        <pc:chgData name="Alaw Dafydd" userId="S::a.dafydd@colegcymraeg.ac.uk::15da7ded-5d00-4a5b-8337-d5698612b883" providerId="AD" clId="Web-{9E7EC817-0B24-8A29-593F-E0FB5ACF3E48}" dt="2021-09-01T14:54:34.353" v="2" actId="20577"/>
        <pc:sldMkLst>
          <pc:docMk/>
          <pc:sldMk cId="1168240559" sldId="268"/>
        </pc:sldMkLst>
        <pc:spChg chg="mod">
          <ac:chgData name="Alaw Dafydd" userId="S::a.dafydd@colegcymraeg.ac.uk::15da7ded-5d00-4a5b-8337-d5698612b883" providerId="AD" clId="Web-{9E7EC817-0B24-8A29-593F-E0FB5ACF3E48}" dt="2021-09-01T14:54:34.353" v="2" actId="20577"/>
          <ac:spMkLst>
            <pc:docMk/>
            <pc:sldMk cId="1168240559" sldId="268"/>
            <ac:spMk id="4" creationId="{C7148B8C-9F03-4041-83D7-BB4B84C4BC49}"/>
          </ac:spMkLst>
        </pc:spChg>
      </pc:sldChg>
      <pc:sldChg chg="modSp">
        <pc:chgData name="Alaw Dafydd" userId="S::a.dafydd@colegcymraeg.ac.uk::15da7ded-5d00-4a5b-8337-d5698612b883" providerId="AD" clId="Web-{9E7EC817-0B24-8A29-593F-E0FB5ACF3E48}" dt="2021-09-01T14:57:22.738" v="15" actId="20577"/>
        <pc:sldMkLst>
          <pc:docMk/>
          <pc:sldMk cId="3271109796" sldId="270"/>
        </pc:sldMkLst>
        <pc:spChg chg="mod">
          <ac:chgData name="Alaw Dafydd" userId="S::a.dafydd@colegcymraeg.ac.uk::15da7ded-5d00-4a5b-8337-d5698612b883" providerId="AD" clId="Web-{9E7EC817-0B24-8A29-593F-E0FB5ACF3E48}" dt="2021-09-01T14:57:22.738" v="15" actId="20577"/>
          <ac:spMkLst>
            <pc:docMk/>
            <pc:sldMk cId="3271109796" sldId="270"/>
            <ac:spMk id="2" creationId="{C121D646-454C-4BC0-A7E9-6320181E1DED}"/>
          </ac:spMkLst>
        </pc:spChg>
        <pc:spChg chg="mod">
          <ac:chgData name="Alaw Dafydd" userId="S::a.dafydd@colegcymraeg.ac.uk::15da7ded-5d00-4a5b-8337-d5698612b883" providerId="AD" clId="Web-{9E7EC817-0B24-8A29-593F-E0FB5ACF3E48}" dt="2021-09-01T14:57:07.815" v="14" actId="20577"/>
          <ac:spMkLst>
            <pc:docMk/>
            <pc:sldMk cId="3271109796" sldId="270"/>
            <ac:spMk id="3" creationId="{655855C2-0F22-46FE-8162-383881C3608E}"/>
          </ac:spMkLst>
        </pc:spChg>
      </pc:sldChg>
      <pc:sldChg chg="modSp">
        <pc:chgData name="Alaw Dafydd" userId="S::a.dafydd@colegcymraeg.ac.uk::15da7ded-5d00-4a5b-8337-d5698612b883" providerId="AD" clId="Web-{9E7EC817-0B24-8A29-593F-E0FB5ACF3E48}" dt="2021-09-01T15:00:37.125" v="25" actId="20577"/>
        <pc:sldMkLst>
          <pc:docMk/>
          <pc:sldMk cId="105884916" sldId="271"/>
        </pc:sldMkLst>
        <pc:spChg chg="mod">
          <ac:chgData name="Alaw Dafydd" userId="S::a.dafydd@colegcymraeg.ac.uk::15da7ded-5d00-4a5b-8337-d5698612b883" providerId="AD" clId="Web-{9E7EC817-0B24-8A29-593F-E0FB5ACF3E48}" dt="2021-09-01T14:58:24.711" v="18" actId="20577"/>
          <ac:spMkLst>
            <pc:docMk/>
            <pc:sldMk cId="105884916" sldId="271"/>
            <ac:spMk id="2" creationId="{F471DA85-51BA-4487-A327-AEB221617BB8}"/>
          </ac:spMkLst>
        </pc:spChg>
        <pc:spChg chg="mod">
          <ac:chgData name="Alaw Dafydd" userId="S::a.dafydd@colegcymraeg.ac.uk::15da7ded-5d00-4a5b-8337-d5698612b883" providerId="AD" clId="Web-{9E7EC817-0B24-8A29-593F-E0FB5ACF3E48}" dt="2021-09-01T15:00:37.125" v="25" actId="20577"/>
          <ac:spMkLst>
            <pc:docMk/>
            <pc:sldMk cId="105884916" sldId="271"/>
            <ac:spMk id="3" creationId="{30144BC6-678B-448B-98D8-B170B2F413E6}"/>
          </ac:spMkLst>
        </pc:spChg>
      </pc:sldChg>
      <pc:sldChg chg="modSp">
        <pc:chgData name="Alaw Dafydd" userId="S::a.dafydd@colegcymraeg.ac.uk::15da7ded-5d00-4a5b-8337-d5698612b883" providerId="AD" clId="Web-{9E7EC817-0B24-8A29-593F-E0FB5ACF3E48}" dt="2021-09-01T15:02:23.647" v="32" actId="20577"/>
        <pc:sldMkLst>
          <pc:docMk/>
          <pc:sldMk cId="3800972228" sldId="272"/>
        </pc:sldMkLst>
        <pc:spChg chg="mod">
          <ac:chgData name="Alaw Dafydd" userId="S::a.dafydd@colegcymraeg.ac.uk::15da7ded-5d00-4a5b-8337-d5698612b883" providerId="AD" clId="Web-{9E7EC817-0B24-8A29-593F-E0FB5ACF3E48}" dt="2021-09-01T15:02:23.647" v="32" actId="20577"/>
          <ac:spMkLst>
            <pc:docMk/>
            <pc:sldMk cId="3800972228" sldId="272"/>
            <ac:spMk id="4" creationId="{9293B1DA-09DE-4EB0-8705-ED0867815EE4}"/>
          </ac:spMkLst>
        </pc:spChg>
      </pc:sldChg>
      <pc:sldChg chg="modSp">
        <pc:chgData name="Alaw Dafydd" userId="S::a.dafydd@colegcymraeg.ac.uk::15da7ded-5d00-4a5b-8337-d5698612b883" providerId="AD" clId="Web-{9E7EC817-0B24-8A29-593F-E0FB5ACF3E48}" dt="2021-09-01T15:02:50.305" v="35" actId="20577"/>
        <pc:sldMkLst>
          <pc:docMk/>
          <pc:sldMk cId="3558258428" sldId="273"/>
        </pc:sldMkLst>
        <pc:spChg chg="mod">
          <ac:chgData name="Alaw Dafydd" userId="S::a.dafydd@colegcymraeg.ac.uk::15da7ded-5d00-4a5b-8337-d5698612b883" providerId="AD" clId="Web-{9E7EC817-0B24-8A29-593F-E0FB5ACF3E48}" dt="2021-09-01T15:02:45.336" v="33" actId="20577"/>
          <ac:spMkLst>
            <pc:docMk/>
            <pc:sldMk cId="3558258428" sldId="273"/>
            <ac:spMk id="2" creationId="{400D84CC-ABFF-4EFC-8F7B-4AB7F173564B}"/>
          </ac:spMkLst>
        </pc:spChg>
        <pc:spChg chg="mod">
          <ac:chgData name="Alaw Dafydd" userId="S::a.dafydd@colegcymraeg.ac.uk::15da7ded-5d00-4a5b-8337-d5698612b883" providerId="AD" clId="Web-{9E7EC817-0B24-8A29-593F-E0FB5ACF3E48}" dt="2021-09-01T15:02:50.305" v="35" actId="20577"/>
          <ac:spMkLst>
            <pc:docMk/>
            <pc:sldMk cId="3558258428" sldId="273"/>
            <ac:spMk id="3" creationId="{DE1E84B1-EA44-470E-93A8-C471464BB859}"/>
          </ac:spMkLst>
        </pc:spChg>
      </pc:sldChg>
    </pc:docChg>
  </pc:docChgLst>
  <pc:docChgLst>
    <pc:chgData name="Alaw Dafydd" userId="S::a.dafydd@colegcymraeg.ac.uk::15da7ded-5d00-4a5b-8337-d5698612b883" providerId="AD" clId="Web-{CFE5EC04-0C9C-3182-1241-7A3F829316FD}"/>
    <pc:docChg chg="addSld delSld modSld">
      <pc:chgData name="Alaw Dafydd" userId="S::a.dafydd@colegcymraeg.ac.uk::15da7ded-5d00-4a5b-8337-d5698612b883" providerId="AD" clId="Web-{CFE5EC04-0C9C-3182-1241-7A3F829316FD}" dt="2021-09-17T13:57:59.577" v="55"/>
      <pc:docMkLst>
        <pc:docMk/>
      </pc:docMkLst>
      <pc:sldChg chg="modSp">
        <pc:chgData name="Alaw Dafydd" userId="S::a.dafydd@colegcymraeg.ac.uk::15da7ded-5d00-4a5b-8337-d5698612b883" providerId="AD" clId="Web-{CFE5EC04-0C9C-3182-1241-7A3F829316FD}" dt="2021-09-17T13:53:27.507" v="2" actId="1076"/>
        <pc:sldMkLst>
          <pc:docMk/>
          <pc:sldMk cId="1550151383" sldId="283"/>
        </pc:sldMkLst>
        <pc:picChg chg="mod">
          <ac:chgData name="Alaw Dafydd" userId="S::a.dafydd@colegcymraeg.ac.uk::15da7ded-5d00-4a5b-8337-d5698612b883" providerId="AD" clId="Web-{CFE5EC04-0C9C-3182-1241-7A3F829316FD}" dt="2021-09-17T13:53:27.507" v="2" actId="1076"/>
          <ac:picMkLst>
            <pc:docMk/>
            <pc:sldMk cId="1550151383" sldId="283"/>
            <ac:picMk id="4" creationId="{9A00D6C5-6073-4018-9EE0-B83638FB4CAA}"/>
          </ac:picMkLst>
        </pc:picChg>
      </pc:sldChg>
      <pc:sldChg chg="modSp del">
        <pc:chgData name="Alaw Dafydd" userId="S::a.dafydd@colegcymraeg.ac.uk::15da7ded-5d00-4a5b-8337-d5698612b883" providerId="AD" clId="Web-{CFE5EC04-0C9C-3182-1241-7A3F829316FD}" dt="2021-09-17T13:57:59.577" v="55"/>
        <pc:sldMkLst>
          <pc:docMk/>
          <pc:sldMk cId="1503908071" sldId="306"/>
        </pc:sldMkLst>
        <pc:spChg chg="mod">
          <ac:chgData name="Alaw Dafydd" userId="S::a.dafydd@colegcymraeg.ac.uk::15da7ded-5d00-4a5b-8337-d5698612b883" providerId="AD" clId="Web-{CFE5EC04-0C9C-3182-1241-7A3F829316FD}" dt="2021-09-17T13:57:47.592" v="51" actId="20577"/>
          <ac:spMkLst>
            <pc:docMk/>
            <pc:sldMk cId="1503908071" sldId="306"/>
            <ac:spMk id="3" creationId="{367BF856-7B0B-497A-A277-1884158FA987}"/>
          </ac:spMkLst>
        </pc:spChg>
      </pc:sldChg>
      <pc:sldChg chg="addSp modSp new">
        <pc:chgData name="Alaw Dafydd" userId="S::a.dafydd@colegcymraeg.ac.uk::15da7ded-5d00-4a5b-8337-d5698612b883" providerId="AD" clId="Web-{CFE5EC04-0C9C-3182-1241-7A3F829316FD}" dt="2021-09-17T13:57:54.498" v="54" actId="20577"/>
        <pc:sldMkLst>
          <pc:docMk/>
          <pc:sldMk cId="3164353491" sldId="308"/>
        </pc:sldMkLst>
        <pc:spChg chg="mod">
          <ac:chgData name="Alaw Dafydd" userId="S::a.dafydd@colegcymraeg.ac.uk::15da7ded-5d00-4a5b-8337-d5698612b883" providerId="AD" clId="Web-{CFE5EC04-0C9C-3182-1241-7A3F829316FD}" dt="2021-09-17T13:57:40.357" v="49" actId="20577"/>
          <ac:spMkLst>
            <pc:docMk/>
            <pc:sldMk cId="3164353491" sldId="308"/>
            <ac:spMk id="2" creationId="{7FB174ED-1C41-46C4-9B8F-13DF84ABB68E}"/>
          </ac:spMkLst>
        </pc:spChg>
        <pc:spChg chg="mod">
          <ac:chgData name="Alaw Dafydd" userId="S::a.dafydd@colegcymraeg.ac.uk::15da7ded-5d00-4a5b-8337-d5698612b883" providerId="AD" clId="Web-{CFE5EC04-0C9C-3182-1241-7A3F829316FD}" dt="2021-09-17T13:57:54.498" v="54" actId="20577"/>
          <ac:spMkLst>
            <pc:docMk/>
            <pc:sldMk cId="3164353491" sldId="308"/>
            <ac:spMk id="3" creationId="{DD693E4A-0939-45A4-BD2F-B3B6FEED0A66}"/>
          </ac:spMkLst>
        </pc:spChg>
        <pc:spChg chg="add mod">
          <ac:chgData name="Alaw Dafydd" userId="S::a.dafydd@colegcymraeg.ac.uk::15da7ded-5d00-4a5b-8337-d5698612b883" providerId="AD" clId="Web-{CFE5EC04-0C9C-3182-1241-7A3F829316FD}" dt="2021-09-17T13:56:11.136" v="10" actId="20577"/>
          <ac:spMkLst>
            <pc:docMk/>
            <pc:sldMk cId="3164353491" sldId="308"/>
            <ac:spMk id="4" creationId="{B920E00B-0046-42FB-893F-6CE9BD4315BC}"/>
          </ac:spMkLst>
        </pc:spChg>
        <pc:spChg chg="add mod">
          <ac:chgData name="Alaw Dafydd" userId="S::a.dafydd@colegcymraeg.ac.uk::15da7ded-5d00-4a5b-8337-d5698612b883" providerId="AD" clId="Web-{CFE5EC04-0C9C-3182-1241-7A3F829316FD}" dt="2021-09-17T13:56:22.261" v="12" actId="1076"/>
          <ac:spMkLst>
            <pc:docMk/>
            <pc:sldMk cId="3164353491" sldId="308"/>
            <ac:spMk id="5" creationId="{92282279-890C-4442-BE19-29ADDD0ECDE0}"/>
          </ac:spMkLst>
        </pc:spChg>
      </pc:sldChg>
    </pc:docChg>
  </pc:docChgLst>
  <pc:docChgLst>
    <pc:chgData name="Joanna Evans" userId="S::j.evans@colegcymraeg.ac.uk::978f3c2b-3fc4-4733-858d-7ac620daeefb" providerId="AD" clId="Web-{CE4338A1-8F77-41ED-BDFC-727CA504F9C7}"/>
    <pc:docChg chg="modSld">
      <pc:chgData name="Joanna Evans" userId="S::j.evans@colegcymraeg.ac.uk::978f3c2b-3fc4-4733-858d-7ac620daeefb" providerId="AD" clId="Web-{CE4338A1-8F77-41ED-BDFC-727CA504F9C7}" dt="2021-09-01T15:22:43.481" v="2"/>
      <pc:docMkLst>
        <pc:docMk/>
      </pc:docMkLst>
      <pc:sldChg chg="addCm">
        <pc:chgData name="Joanna Evans" userId="S::j.evans@colegcymraeg.ac.uk::978f3c2b-3fc4-4733-858d-7ac620daeefb" providerId="AD" clId="Web-{CE4338A1-8F77-41ED-BDFC-727CA504F9C7}" dt="2021-09-01T15:19:42.032" v="0"/>
        <pc:sldMkLst>
          <pc:docMk/>
          <pc:sldMk cId="1714577645" sldId="298"/>
        </pc:sldMkLst>
      </pc:sldChg>
      <pc:sldChg chg="addSp delSp">
        <pc:chgData name="Joanna Evans" userId="S::j.evans@colegcymraeg.ac.uk::978f3c2b-3fc4-4733-858d-7ac620daeefb" providerId="AD" clId="Web-{CE4338A1-8F77-41ED-BDFC-727CA504F9C7}" dt="2021-09-01T15:22:43.481" v="2"/>
        <pc:sldMkLst>
          <pc:docMk/>
          <pc:sldMk cId="1889526732" sldId="302"/>
        </pc:sldMkLst>
        <pc:spChg chg="add del">
          <ac:chgData name="Joanna Evans" userId="S::j.evans@colegcymraeg.ac.uk::978f3c2b-3fc4-4733-858d-7ac620daeefb" providerId="AD" clId="Web-{CE4338A1-8F77-41ED-BDFC-727CA504F9C7}" dt="2021-09-01T15:22:43.481" v="2"/>
          <ac:spMkLst>
            <pc:docMk/>
            <pc:sldMk cId="1889526732" sldId="302"/>
            <ac:spMk id="4" creationId="{59EA22DD-F71F-4A3D-9858-A9C9242E7FF2}"/>
          </ac:spMkLst>
        </pc:spChg>
      </pc:sldChg>
    </pc:docChg>
  </pc:docChgLst>
  <pc:docChgLst>
    <pc:chgData name="Alaw Dafydd" userId="S::a.dafydd@colegcymraeg.ac.uk::15da7ded-5d00-4a5b-8337-d5698612b883" providerId="AD" clId="Web-{143C4CA1-3AE8-3529-FA9C-26538BA4C78B}"/>
    <pc:docChg chg="modSld">
      <pc:chgData name="Alaw Dafydd" userId="S::a.dafydd@colegcymraeg.ac.uk::15da7ded-5d00-4a5b-8337-d5698612b883" providerId="AD" clId="Web-{143C4CA1-3AE8-3529-FA9C-26538BA4C78B}" dt="2021-09-02T15:12:45.694" v="315" actId="14100"/>
      <pc:docMkLst>
        <pc:docMk/>
      </pc:docMkLst>
      <pc:sldChg chg="modSp">
        <pc:chgData name="Alaw Dafydd" userId="S::a.dafydd@colegcymraeg.ac.uk::15da7ded-5d00-4a5b-8337-d5698612b883" providerId="AD" clId="Web-{143C4CA1-3AE8-3529-FA9C-26538BA4C78B}" dt="2021-09-02T14:22:40.530" v="3" actId="20577"/>
        <pc:sldMkLst>
          <pc:docMk/>
          <pc:sldMk cId="3582633598" sldId="257"/>
        </pc:sldMkLst>
        <pc:spChg chg="mod">
          <ac:chgData name="Alaw Dafydd" userId="S::a.dafydd@colegcymraeg.ac.uk::15da7ded-5d00-4a5b-8337-d5698612b883" providerId="AD" clId="Web-{143C4CA1-3AE8-3529-FA9C-26538BA4C78B}" dt="2021-09-02T14:22:40.530" v="3" actId="20577"/>
          <ac:spMkLst>
            <pc:docMk/>
            <pc:sldMk cId="3582633598" sldId="257"/>
            <ac:spMk id="12" creationId="{13BD21DA-7E3B-4D0D-82A2-CA80C77C8C85}"/>
          </ac:spMkLst>
        </pc:spChg>
        <pc:spChg chg="mod">
          <ac:chgData name="Alaw Dafydd" userId="S::a.dafydd@colegcymraeg.ac.uk::15da7ded-5d00-4a5b-8337-d5698612b883" providerId="AD" clId="Web-{143C4CA1-3AE8-3529-FA9C-26538BA4C78B}" dt="2021-09-02T14:22:21.326" v="1" actId="20577"/>
          <ac:spMkLst>
            <pc:docMk/>
            <pc:sldMk cId="3582633598" sldId="257"/>
            <ac:spMk id="14" creationId="{E4AF3721-2D50-4990-B707-7AE25D69ECF1}"/>
          </ac:spMkLst>
        </pc:spChg>
      </pc:sldChg>
      <pc:sldChg chg="modSp">
        <pc:chgData name="Alaw Dafydd" userId="S::a.dafydd@colegcymraeg.ac.uk::15da7ded-5d00-4a5b-8337-d5698612b883" providerId="AD" clId="Web-{143C4CA1-3AE8-3529-FA9C-26538BA4C78B}" dt="2021-09-02T14:24:53.002" v="19" actId="20577"/>
        <pc:sldMkLst>
          <pc:docMk/>
          <pc:sldMk cId="1712326041" sldId="258"/>
        </pc:sldMkLst>
        <pc:spChg chg="mod">
          <ac:chgData name="Alaw Dafydd" userId="S::a.dafydd@colegcymraeg.ac.uk::15da7ded-5d00-4a5b-8337-d5698612b883" providerId="AD" clId="Web-{143C4CA1-3AE8-3529-FA9C-26538BA4C78B}" dt="2021-09-02T14:24:32.267" v="15" actId="20577"/>
          <ac:spMkLst>
            <pc:docMk/>
            <pc:sldMk cId="1712326041" sldId="258"/>
            <ac:spMk id="3" creationId="{BA2D1FE4-474D-4854-8A7F-D89278B88228}"/>
          </ac:spMkLst>
        </pc:spChg>
        <pc:spChg chg="mod">
          <ac:chgData name="Alaw Dafydd" userId="S::a.dafydd@colegcymraeg.ac.uk::15da7ded-5d00-4a5b-8337-d5698612b883" providerId="AD" clId="Web-{143C4CA1-3AE8-3529-FA9C-26538BA4C78B}" dt="2021-09-02T14:24:53.002" v="19" actId="20577"/>
          <ac:spMkLst>
            <pc:docMk/>
            <pc:sldMk cId="1712326041" sldId="258"/>
            <ac:spMk id="4" creationId="{D895EE3B-2A66-4CA5-8448-3F1A603D8152}"/>
          </ac:spMkLst>
        </pc:spChg>
        <pc:spChg chg="mod">
          <ac:chgData name="Alaw Dafydd" userId="S::a.dafydd@colegcymraeg.ac.uk::15da7ded-5d00-4a5b-8337-d5698612b883" providerId="AD" clId="Web-{143C4CA1-3AE8-3529-FA9C-26538BA4C78B}" dt="2021-09-02T14:24:42.377" v="17" actId="20577"/>
          <ac:spMkLst>
            <pc:docMk/>
            <pc:sldMk cId="1712326041" sldId="258"/>
            <ac:spMk id="14" creationId="{4D174E7D-2C7D-483A-8E1F-D34F50F1C8EA}"/>
          </ac:spMkLst>
        </pc:spChg>
      </pc:sldChg>
      <pc:sldChg chg="modSp">
        <pc:chgData name="Alaw Dafydd" userId="S::a.dafydd@colegcymraeg.ac.uk::15da7ded-5d00-4a5b-8337-d5698612b883" providerId="AD" clId="Web-{143C4CA1-3AE8-3529-FA9C-26538BA4C78B}" dt="2021-09-02T14:23:03.859" v="7" actId="20577"/>
        <pc:sldMkLst>
          <pc:docMk/>
          <pc:sldMk cId="1147427792" sldId="259"/>
        </pc:sldMkLst>
        <pc:spChg chg="mod">
          <ac:chgData name="Alaw Dafydd" userId="S::a.dafydd@colegcymraeg.ac.uk::15da7ded-5d00-4a5b-8337-d5698612b883" providerId="AD" clId="Web-{143C4CA1-3AE8-3529-FA9C-26538BA4C78B}" dt="2021-09-02T14:22:52.140" v="5" actId="20577"/>
          <ac:spMkLst>
            <pc:docMk/>
            <pc:sldMk cId="1147427792" sldId="259"/>
            <ac:spMk id="2" creationId="{BBA1ACB4-815E-4F42-ABAD-957D183ED397}"/>
          </ac:spMkLst>
        </pc:spChg>
        <pc:spChg chg="mod">
          <ac:chgData name="Alaw Dafydd" userId="S::a.dafydd@colegcymraeg.ac.uk::15da7ded-5d00-4a5b-8337-d5698612b883" providerId="AD" clId="Web-{143C4CA1-3AE8-3529-FA9C-26538BA4C78B}" dt="2021-09-02T14:23:03.859" v="7" actId="20577"/>
          <ac:spMkLst>
            <pc:docMk/>
            <pc:sldMk cId="1147427792" sldId="259"/>
            <ac:spMk id="3" creationId="{26D70605-6424-4E74-B040-8D3035CA620E}"/>
          </ac:spMkLst>
        </pc:spChg>
      </pc:sldChg>
      <pc:sldChg chg="modSp">
        <pc:chgData name="Alaw Dafydd" userId="S::a.dafydd@colegcymraeg.ac.uk::15da7ded-5d00-4a5b-8337-d5698612b883" providerId="AD" clId="Web-{143C4CA1-3AE8-3529-FA9C-26538BA4C78B}" dt="2021-09-02T14:23:45.282" v="11" actId="20577"/>
        <pc:sldMkLst>
          <pc:docMk/>
          <pc:sldMk cId="1409683221" sldId="261"/>
        </pc:sldMkLst>
        <pc:spChg chg="mod">
          <ac:chgData name="Alaw Dafydd" userId="S::a.dafydd@colegcymraeg.ac.uk::15da7ded-5d00-4a5b-8337-d5698612b883" providerId="AD" clId="Web-{143C4CA1-3AE8-3529-FA9C-26538BA4C78B}" dt="2021-09-02T14:23:35.610" v="9" actId="20577"/>
          <ac:spMkLst>
            <pc:docMk/>
            <pc:sldMk cId="1409683221" sldId="261"/>
            <ac:spMk id="2" creationId="{FB5A6561-173D-4212-833A-DF265470CDB3}"/>
          </ac:spMkLst>
        </pc:spChg>
        <pc:spChg chg="mod">
          <ac:chgData name="Alaw Dafydd" userId="S::a.dafydd@colegcymraeg.ac.uk::15da7ded-5d00-4a5b-8337-d5698612b883" providerId="AD" clId="Web-{143C4CA1-3AE8-3529-FA9C-26538BA4C78B}" dt="2021-09-02T14:23:45.282" v="11" actId="20577"/>
          <ac:spMkLst>
            <pc:docMk/>
            <pc:sldMk cId="1409683221" sldId="261"/>
            <ac:spMk id="5" creationId="{45407DA9-D923-4609-B170-8706B801077B}"/>
          </ac:spMkLst>
        </pc:spChg>
      </pc:sldChg>
      <pc:sldChg chg="modSp">
        <pc:chgData name="Alaw Dafydd" userId="S::a.dafydd@colegcymraeg.ac.uk::15da7ded-5d00-4a5b-8337-d5698612b883" providerId="AD" clId="Web-{143C4CA1-3AE8-3529-FA9C-26538BA4C78B}" dt="2021-09-02T14:24:09.204" v="13" actId="20577"/>
        <pc:sldMkLst>
          <pc:docMk/>
          <pc:sldMk cId="3692147998" sldId="263"/>
        </pc:sldMkLst>
        <pc:spChg chg="mod">
          <ac:chgData name="Alaw Dafydd" userId="S::a.dafydd@colegcymraeg.ac.uk::15da7ded-5d00-4a5b-8337-d5698612b883" providerId="AD" clId="Web-{143C4CA1-3AE8-3529-FA9C-26538BA4C78B}" dt="2021-09-02T14:24:09.204" v="13" actId="20577"/>
          <ac:spMkLst>
            <pc:docMk/>
            <pc:sldMk cId="3692147998" sldId="263"/>
            <ac:spMk id="2" creationId="{7D9731EF-33C0-4F99-BE6A-6006C360220D}"/>
          </ac:spMkLst>
        </pc:spChg>
      </pc:sldChg>
      <pc:sldChg chg="modSp">
        <pc:chgData name="Alaw Dafydd" userId="S::a.dafydd@colegcymraeg.ac.uk::15da7ded-5d00-4a5b-8337-d5698612b883" providerId="AD" clId="Web-{143C4CA1-3AE8-3529-FA9C-26538BA4C78B}" dt="2021-09-02T14:27:19.584" v="40" actId="20577"/>
        <pc:sldMkLst>
          <pc:docMk/>
          <pc:sldMk cId="1168240559" sldId="268"/>
        </pc:sldMkLst>
        <pc:spChg chg="mod">
          <ac:chgData name="Alaw Dafydd" userId="S::a.dafydd@colegcymraeg.ac.uk::15da7ded-5d00-4a5b-8337-d5698612b883" providerId="AD" clId="Web-{143C4CA1-3AE8-3529-FA9C-26538BA4C78B}" dt="2021-09-02T14:25:08.565" v="21" actId="20577"/>
          <ac:spMkLst>
            <pc:docMk/>
            <pc:sldMk cId="1168240559" sldId="268"/>
            <ac:spMk id="2" creationId="{5805C007-933D-4ADD-B4FB-699D3ED3FBF4}"/>
          </ac:spMkLst>
        </pc:spChg>
        <pc:spChg chg="mod">
          <ac:chgData name="Alaw Dafydd" userId="S::a.dafydd@colegcymraeg.ac.uk::15da7ded-5d00-4a5b-8337-d5698612b883" providerId="AD" clId="Web-{143C4CA1-3AE8-3529-FA9C-26538BA4C78B}" dt="2021-09-02T14:25:46.254" v="31" actId="20577"/>
          <ac:spMkLst>
            <pc:docMk/>
            <pc:sldMk cId="1168240559" sldId="268"/>
            <ac:spMk id="3" creationId="{A6D24D79-2711-48EE-ACF4-04041D8FC493}"/>
          </ac:spMkLst>
        </pc:spChg>
        <pc:spChg chg="mod">
          <ac:chgData name="Alaw Dafydd" userId="S::a.dafydd@colegcymraeg.ac.uk::15da7ded-5d00-4a5b-8337-d5698612b883" providerId="AD" clId="Web-{143C4CA1-3AE8-3529-FA9C-26538BA4C78B}" dt="2021-09-02T14:27:19.584" v="40" actId="20577"/>
          <ac:spMkLst>
            <pc:docMk/>
            <pc:sldMk cId="1168240559" sldId="268"/>
            <ac:spMk id="4" creationId="{C7148B8C-9F03-4041-83D7-BB4B84C4BC49}"/>
          </ac:spMkLst>
        </pc:spChg>
        <pc:spChg chg="mod">
          <ac:chgData name="Alaw Dafydd" userId="S::a.dafydd@colegcymraeg.ac.uk::15da7ded-5d00-4a5b-8337-d5698612b883" providerId="AD" clId="Web-{143C4CA1-3AE8-3529-FA9C-26538BA4C78B}" dt="2021-09-02T14:26:52.771" v="36" actId="20577"/>
          <ac:spMkLst>
            <pc:docMk/>
            <pc:sldMk cId="1168240559" sldId="268"/>
            <ac:spMk id="6" creationId="{B471C2F0-7840-48FE-B148-8E89AEA101EA}"/>
          </ac:spMkLst>
        </pc:spChg>
      </pc:sldChg>
      <pc:sldChg chg="modSp">
        <pc:chgData name="Alaw Dafydd" userId="S::a.dafydd@colegcymraeg.ac.uk::15da7ded-5d00-4a5b-8337-d5698612b883" providerId="AD" clId="Web-{143C4CA1-3AE8-3529-FA9C-26538BA4C78B}" dt="2021-09-02T14:27:38.772" v="42" actId="20577"/>
        <pc:sldMkLst>
          <pc:docMk/>
          <pc:sldMk cId="794621339" sldId="269"/>
        </pc:sldMkLst>
        <pc:spChg chg="mod">
          <ac:chgData name="Alaw Dafydd" userId="S::a.dafydd@colegcymraeg.ac.uk::15da7ded-5d00-4a5b-8337-d5698612b883" providerId="AD" clId="Web-{143C4CA1-3AE8-3529-FA9C-26538BA4C78B}" dt="2021-09-02T14:27:38.772" v="42" actId="20577"/>
          <ac:spMkLst>
            <pc:docMk/>
            <pc:sldMk cId="794621339" sldId="269"/>
            <ac:spMk id="2" creationId="{6C7AE48D-DC99-4C2C-920F-874A5AEF1C11}"/>
          </ac:spMkLst>
        </pc:spChg>
      </pc:sldChg>
      <pc:sldChg chg="modSp">
        <pc:chgData name="Alaw Dafydd" userId="S::a.dafydd@colegcymraeg.ac.uk::15da7ded-5d00-4a5b-8337-d5698612b883" providerId="AD" clId="Web-{143C4CA1-3AE8-3529-FA9C-26538BA4C78B}" dt="2021-09-02T14:29:44.697" v="52" actId="20577"/>
        <pc:sldMkLst>
          <pc:docMk/>
          <pc:sldMk cId="3271109796" sldId="270"/>
        </pc:sldMkLst>
        <pc:spChg chg="mod">
          <ac:chgData name="Alaw Dafydd" userId="S::a.dafydd@colegcymraeg.ac.uk::15da7ded-5d00-4a5b-8337-d5698612b883" providerId="AD" clId="Web-{143C4CA1-3AE8-3529-FA9C-26538BA4C78B}" dt="2021-09-02T14:28:33.789" v="46" actId="20577"/>
          <ac:spMkLst>
            <pc:docMk/>
            <pc:sldMk cId="3271109796" sldId="270"/>
            <ac:spMk id="2" creationId="{C121D646-454C-4BC0-A7E9-6320181E1DED}"/>
          </ac:spMkLst>
        </pc:spChg>
        <pc:spChg chg="mod">
          <ac:chgData name="Alaw Dafydd" userId="S::a.dafydd@colegcymraeg.ac.uk::15da7ded-5d00-4a5b-8337-d5698612b883" providerId="AD" clId="Web-{143C4CA1-3AE8-3529-FA9C-26538BA4C78B}" dt="2021-09-02T14:29:44.697" v="52" actId="20577"/>
          <ac:spMkLst>
            <pc:docMk/>
            <pc:sldMk cId="3271109796" sldId="270"/>
            <ac:spMk id="3" creationId="{655855C2-0F22-46FE-8162-383881C3608E}"/>
          </ac:spMkLst>
        </pc:spChg>
      </pc:sldChg>
      <pc:sldChg chg="modSp">
        <pc:chgData name="Alaw Dafydd" userId="S::a.dafydd@colegcymraeg.ac.uk::15da7ded-5d00-4a5b-8337-d5698612b883" providerId="AD" clId="Web-{143C4CA1-3AE8-3529-FA9C-26538BA4C78B}" dt="2021-09-02T14:30:33.105" v="58" actId="20577"/>
        <pc:sldMkLst>
          <pc:docMk/>
          <pc:sldMk cId="105884916" sldId="271"/>
        </pc:sldMkLst>
        <pc:spChg chg="mod">
          <ac:chgData name="Alaw Dafydd" userId="S::a.dafydd@colegcymraeg.ac.uk::15da7ded-5d00-4a5b-8337-d5698612b883" providerId="AD" clId="Web-{143C4CA1-3AE8-3529-FA9C-26538BA4C78B}" dt="2021-09-02T14:30:33.105" v="58" actId="20577"/>
          <ac:spMkLst>
            <pc:docMk/>
            <pc:sldMk cId="105884916" sldId="271"/>
            <ac:spMk id="2" creationId="{F471DA85-51BA-4487-A327-AEB221617BB8}"/>
          </ac:spMkLst>
        </pc:spChg>
        <pc:spChg chg="mod">
          <ac:chgData name="Alaw Dafydd" userId="S::a.dafydd@colegcymraeg.ac.uk::15da7ded-5d00-4a5b-8337-d5698612b883" providerId="AD" clId="Web-{143C4CA1-3AE8-3529-FA9C-26538BA4C78B}" dt="2021-09-02T14:30:20.917" v="56" actId="20577"/>
          <ac:spMkLst>
            <pc:docMk/>
            <pc:sldMk cId="105884916" sldId="271"/>
            <ac:spMk id="3" creationId="{30144BC6-678B-448B-98D8-B170B2F413E6}"/>
          </ac:spMkLst>
        </pc:spChg>
      </pc:sldChg>
      <pc:sldChg chg="modSp">
        <pc:chgData name="Alaw Dafydd" userId="S::a.dafydd@colegcymraeg.ac.uk::15da7ded-5d00-4a5b-8337-d5698612b883" providerId="AD" clId="Web-{143C4CA1-3AE8-3529-FA9C-26538BA4C78B}" dt="2021-09-02T14:32:21.014" v="77" actId="20577"/>
        <pc:sldMkLst>
          <pc:docMk/>
          <pc:sldMk cId="3800972228" sldId="272"/>
        </pc:sldMkLst>
        <pc:spChg chg="mod">
          <ac:chgData name="Alaw Dafydd" userId="S::a.dafydd@colegcymraeg.ac.uk::15da7ded-5d00-4a5b-8337-d5698612b883" providerId="AD" clId="Web-{143C4CA1-3AE8-3529-FA9C-26538BA4C78B}" dt="2021-09-02T14:31:19.325" v="66" actId="20577"/>
          <ac:spMkLst>
            <pc:docMk/>
            <pc:sldMk cId="3800972228" sldId="272"/>
            <ac:spMk id="2" creationId="{584EE7D3-8B5C-44AA-A244-7FD45C9D389A}"/>
          </ac:spMkLst>
        </pc:spChg>
        <pc:spChg chg="mod">
          <ac:chgData name="Alaw Dafydd" userId="S::a.dafydd@colegcymraeg.ac.uk::15da7ded-5d00-4a5b-8337-d5698612b883" providerId="AD" clId="Web-{143C4CA1-3AE8-3529-FA9C-26538BA4C78B}" dt="2021-09-02T14:31:58.857" v="75" actId="20577"/>
          <ac:spMkLst>
            <pc:docMk/>
            <pc:sldMk cId="3800972228" sldId="272"/>
            <ac:spMk id="3" creationId="{40B5AF74-2AC3-4B15-A31B-27DF15723FA9}"/>
          </ac:spMkLst>
        </pc:spChg>
        <pc:spChg chg="mod">
          <ac:chgData name="Alaw Dafydd" userId="S::a.dafydd@colegcymraeg.ac.uk::15da7ded-5d00-4a5b-8337-d5698612b883" providerId="AD" clId="Web-{143C4CA1-3AE8-3529-FA9C-26538BA4C78B}" dt="2021-09-02T14:32:21.014" v="77" actId="20577"/>
          <ac:spMkLst>
            <pc:docMk/>
            <pc:sldMk cId="3800972228" sldId="272"/>
            <ac:spMk id="4" creationId="{9293B1DA-09DE-4EB0-8705-ED0867815EE4}"/>
          </ac:spMkLst>
        </pc:spChg>
      </pc:sldChg>
      <pc:sldChg chg="modSp">
        <pc:chgData name="Alaw Dafydd" userId="S::a.dafydd@colegcymraeg.ac.uk::15da7ded-5d00-4a5b-8337-d5698612b883" providerId="AD" clId="Web-{143C4CA1-3AE8-3529-FA9C-26538BA4C78B}" dt="2021-09-02T14:32:48.405" v="79" actId="20577"/>
        <pc:sldMkLst>
          <pc:docMk/>
          <pc:sldMk cId="3558258428" sldId="273"/>
        </pc:sldMkLst>
        <pc:spChg chg="mod">
          <ac:chgData name="Alaw Dafydd" userId="S::a.dafydd@colegcymraeg.ac.uk::15da7ded-5d00-4a5b-8337-d5698612b883" providerId="AD" clId="Web-{143C4CA1-3AE8-3529-FA9C-26538BA4C78B}" dt="2021-09-02T14:32:48.405" v="79" actId="20577"/>
          <ac:spMkLst>
            <pc:docMk/>
            <pc:sldMk cId="3558258428" sldId="273"/>
            <ac:spMk id="2" creationId="{400D84CC-ABFF-4EFC-8F7B-4AB7F173564B}"/>
          </ac:spMkLst>
        </pc:spChg>
      </pc:sldChg>
      <pc:sldChg chg="modSp">
        <pc:chgData name="Alaw Dafydd" userId="S::a.dafydd@colegcymraeg.ac.uk::15da7ded-5d00-4a5b-8337-d5698612b883" providerId="AD" clId="Web-{143C4CA1-3AE8-3529-FA9C-26538BA4C78B}" dt="2021-09-02T14:33:06.297" v="81" actId="20577"/>
        <pc:sldMkLst>
          <pc:docMk/>
          <pc:sldMk cId="1188003113" sldId="274"/>
        </pc:sldMkLst>
        <pc:spChg chg="mod">
          <ac:chgData name="Alaw Dafydd" userId="S::a.dafydd@colegcymraeg.ac.uk::15da7ded-5d00-4a5b-8337-d5698612b883" providerId="AD" clId="Web-{143C4CA1-3AE8-3529-FA9C-26538BA4C78B}" dt="2021-09-02T14:33:06.297" v="81" actId="20577"/>
          <ac:spMkLst>
            <pc:docMk/>
            <pc:sldMk cId="1188003113" sldId="274"/>
            <ac:spMk id="2" creationId="{35B61992-92E8-44FE-BAFA-759625EE240F}"/>
          </ac:spMkLst>
        </pc:spChg>
      </pc:sldChg>
      <pc:sldChg chg="modSp">
        <pc:chgData name="Alaw Dafydd" userId="S::a.dafydd@colegcymraeg.ac.uk::15da7ded-5d00-4a5b-8337-d5698612b883" providerId="AD" clId="Web-{143C4CA1-3AE8-3529-FA9C-26538BA4C78B}" dt="2021-09-02T14:36:59.959" v="95" actId="20577"/>
        <pc:sldMkLst>
          <pc:docMk/>
          <pc:sldMk cId="1468057145" sldId="276"/>
        </pc:sldMkLst>
        <pc:spChg chg="mod">
          <ac:chgData name="Alaw Dafydd" userId="S::a.dafydd@colegcymraeg.ac.uk::15da7ded-5d00-4a5b-8337-d5698612b883" providerId="AD" clId="Web-{143C4CA1-3AE8-3529-FA9C-26538BA4C78B}" dt="2021-09-02T14:35:38.097" v="89" actId="20577"/>
          <ac:spMkLst>
            <pc:docMk/>
            <pc:sldMk cId="1468057145" sldId="276"/>
            <ac:spMk id="2" creationId="{534F958A-C73A-4066-8FE7-3048AC4C71A2}"/>
          </ac:spMkLst>
        </pc:spChg>
        <pc:spChg chg="mod">
          <ac:chgData name="Alaw Dafydd" userId="S::a.dafydd@colegcymraeg.ac.uk::15da7ded-5d00-4a5b-8337-d5698612b883" providerId="AD" clId="Web-{143C4CA1-3AE8-3529-FA9C-26538BA4C78B}" dt="2021-09-02T14:36:59.959" v="95" actId="20577"/>
          <ac:spMkLst>
            <pc:docMk/>
            <pc:sldMk cId="1468057145" sldId="276"/>
            <ac:spMk id="3" creationId="{7CD16A87-1217-461C-A329-6ADAEA1EA0B9}"/>
          </ac:spMkLst>
        </pc:spChg>
      </pc:sldChg>
      <pc:sldChg chg="modSp">
        <pc:chgData name="Alaw Dafydd" userId="S::a.dafydd@colegcymraeg.ac.uk::15da7ded-5d00-4a5b-8337-d5698612b883" providerId="AD" clId="Web-{143C4CA1-3AE8-3529-FA9C-26538BA4C78B}" dt="2021-09-02T14:38:23.289" v="116" actId="20577"/>
        <pc:sldMkLst>
          <pc:docMk/>
          <pc:sldMk cId="934230725" sldId="277"/>
        </pc:sldMkLst>
        <pc:spChg chg="mod">
          <ac:chgData name="Alaw Dafydd" userId="S::a.dafydd@colegcymraeg.ac.uk::15da7ded-5d00-4a5b-8337-d5698612b883" providerId="AD" clId="Web-{143C4CA1-3AE8-3529-FA9C-26538BA4C78B}" dt="2021-09-02T14:37:10.522" v="97" actId="20577"/>
          <ac:spMkLst>
            <pc:docMk/>
            <pc:sldMk cId="934230725" sldId="277"/>
            <ac:spMk id="2" creationId="{5896BC2C-075D-4968-A615-A2F4414E0755}"/>
          </ac:spMkLst>
        </pc:spChg>
        <pc:spChg chg="mod">
          <ac:chgData name="Alaw Dafydd" userId="S::a.dafydd@colegcymraeg.ac.uk::15da7ded-5d00-4a5b-8337-d5698612b883" providerId="AD" clId="Web-{143C4CA1-3AE8-3529-FA9C-26538BA4C78B}" dt="2021-09-02T14:37:50.898" v="106" actId="20577"/>
          <ac:spMkLst>
            <pc:docMk/>
            <pc:sldMk cId="934230725" sldId="277"/>
            <ac:spMk id="3" creationId="{5F4C5ACD-0CE3-4A3D-8E09-EA7EE94CED85}"/>
          </ac:spMkLst>
        </pc:spChg>
        <pc:spChg chg="mod">
          <ac:chgData name="Alaw Dafydd" userId="S::a.dafydd@colegcymraeg.ac.uk::15da7ded-5d00-4a5b-8337-d5698612b883" providerId="AD" clId="Web-{143C4CA1-3AE8-3529-FA9C-26538BA4C78B}" dt="2021-09-02T14:38:23.289" v="116" actId="20577"/>
          <ac:spMkLst>
            <pc:docMk/>
            <pc:sldMk cId="934230725" sldId="277"/>
            <ac:spMk id="4" creationId="{4F2AFF35-84AF-4819-8DFB-95F1701A26EA}"/>
          </ac:spMkLst>
        </pc:spChg>
        <pc:spChg chg="mod">
          <ac:chgData name="Alaw Dafydd" userId="S::a.dafydd@colegcymraeg.ac.uk::15da7ded-5d00-4a5b-8337-d5698612b883" providerId="AD" clId="Web-{143C4CA1-3AE8-3529-FA9C-26538BA4C78B}" dt="2021-09-02T14:38:06.414" v="108" actId="20577"/>
          <ac:spMkLst>
            <pc:docMk/>
            <pc:sldMk cId="934230725" sldId="277"/>
            <ac:spMk id="6" creationId="{A0E7931F-A10C-4B02-A56D-54F83F384171}"/>
          </ac:spMkLst>
        </pc:spChg>
      </pc:sldChg>
      <pc:sldChg chg="modSp">
        <pc:chgData name="Alaw Dafydd" userId="S::a.dafydd@colegcymraeg.ac.uk::15da7ded-5d00-4a5b-8337-d5698612b883" providerId="AD" clId="Web-{143C4CA1-3AE8-3529-FA9C-26538BA4C78B}" dt="2021-09-02T14:38:41.805" v="118" actId="20577"/>
        <pc:sldMkLst>
          <pc:docMk/>
          <pc:sldMk cId="1932927037" sldId="278"/>
        </pc:sldMkLst>
        <pc:spChg chg="mod">
          <ac:chgData name="Alaw Dafydd" userId="S::a.dafydd@colegcymraeg.ac.uk::15da7ded-5d00-4a5b-8337-d5698612b883" providerId="AD" clId="Web-{143C4CA1-3AE8-3529-FA9C-26538BA4C78B}" dt="2021-09-02T14:38:41.805" v="118" actId="20577"/>
          <ac:spMkLst>
            <pc:docMk/>
            <pc:sldMk cId="1932927037" sldId="278"/>
            <ac:spMk id="2" creationId="{52768865-6FBC-4598-BB39-51B5FC7BC337}"/>
          </ac:spMkLst>
        </pc:spChg>
      </pc:sldChg>
      <pc:sldChg chg="modSp">
        <pc:chgData name="Alaw Dafydd" userId="S::a.dafydd@colegcymraeg.ac.uk::15da7ded-5d00-4a5b-8337-d5698612b883" providerId="AD" clId="Web-{143C4CA1-3AE8-3529-FA9C-26538BA4C78B}" dt="2021-09-02T14:40:22.246" v="123" actId="20577"/>
        <pc:sldMkLst>
          <pc:docMk/>
          <pc:sldMk cId="934981090" sldId="279"/>
        </pc:sldMkLst>
        <pc:spChg chg="mod">
          <ac:chgData name="Alaw Dafydd" userId="S::a.dafydd@colegcymraeg.ac.uk::15da7ded-5d00-4a5b-8337-d5698612b883" providerId="AD" clId="Web-{143C4CA1-3AE8-3529-FA9C-26538BA4C78B}" dt="2021-09-02T14:40:06.448" v="120" actId="20577"/>
          <ac:spMkLst>
            <pc:docMk/>
            <pc:sldMk cId="934981090" sldId="279"/>
            <ac:spMk id="2" creationId="{318B225C-B1CA-4146-BC5F-610EE6BF2D5E}"/>
          </ac:spMkLst>
        </pc:spChg>
        <pc:spChg chg="mod">
          <ac:chgData name="Alaw Dafydd" userId="S::a.dafydd@colegcymraeg.ac.uk::15da7ded-5d00-4a5b-8337-d5698612b883" providerId="AD" clId="Web-{143C4CA1-3AE8-3529-FA9C-26538BA4C78B}" dt="2021-09-02T14:40:22.246" v="123" actId="20577"/>
          <ac:spMkLst>
            <pc:docMk/>
            <pc:sldMk cId="934981090" sldId="279"/>
            <ac:spMk id="3" creationId="{344C4578-8FA6-4519-863A-453DA6400230}"/>
          </ac:spMkLst>
        </pc:spChg>
      </pc:sldChg>
      <pc:sldChg chg="modSp">
        <pc:chgData name="Alaw Dafydd" userId="S::a.dafydd@colegcymraeg.ac.uk::15da7ded-5d00-4a5b-8337-d5698612b883" providerId="AD" clId="Web-{143C4CA1-3AE8-3529-FA9C-26538BA4C78B}" dt="2021-09-02T14:40:39.746" v="125" actId="20577"/>
        <pc:sldMkLst>
          <pc:docMk/>
          <pc:sldMk cId="2375574428" sldId="280"/>
        </pc:sldMkLst>
        <pc:spChg chg="mod">
          <ac:chgData name="Alaw Dafydd" userId="S::a.dafydd@colegcymraeg.ac.uk::15da7ded-5d00-4a5b-8337-d5698612b883" providerId="AD" clId="Web-{143C4CA1-3AE8-3529-FA9C-26538BA4C78B}" dt="2021-09-02T14:40:39.746" v="125" actId="20577"/>
          <ac:spMkLst>
            <pc:docMk/>
            <pc:sldMk cId="2375574428" sldId="280"/>
            <ac:spMk id="2" creationId="{5DB0A7A1-375B-43E0-A6A6-9D5CE5BBD8C9}"/>
          </ac:spMkLst>
        </pc:spChg>
      </pc:sldChg>
      <pc:sldChg chg="modSp">
        <pc:chgData name="Alaw Dafydd" userId="S::a.dafydd@colegcymraeg.ac.uk::15da7ded-5d00-4a5b-8337-d5698612b883" providerId="AD" clId="Web-{143C4CA1-3AE8-3529-FA9C-26538BA4C78B}" dt="2021-09-02T14:42:32.187" v="137" actId="20577"/>
        <pc:sldMkLst>
          <pc:docMk/>
          <pc:sldMk cId="4196897498" sldId="281"/>
        </pc:sldMkLst>
        <pc:spChg chg="mod">
          <ac:chgData name="Alaw Dafydd" userId="S::a.dafydd@colegcymraeg.ac.uk::15da7ded-5d00-4a5b-8337-d5698612b883" providerId="AD" clId="Web-{143C4CA1-3AE8-3529-FA9C-26538BA4C78B}" dt="2021-09-02T14:40:59.106" v="127" actId="20577"/>
          <ac:spMkLst>
            <pc:docMk/>
            <pc:sldMk cId="4196897498" sldId="281"/>
            <ac:spMk id="2" creationId="{99746B17-3E91-4A8F-BE12-40ABF0C90FDA}"/>
          </ac:spMkLst>
        </pc:spChg>
        <pc:spChg chg="mod">
          <ac:chgData name="Alaw Dafydd" userId="S::a.dafydd@colegcymraeg.ac.uk::15da7ded-5d00-4a5b-8337-d5698612b883" providerId="AD" clId="Web-{143C4CA1-3AE8-3529-FA9C-26538BA4C78B}" dt="2021-09-02T14:41:33.466" v="131" actId="20577"/>
          <ac:spMkLst>
            <pc:docMk/>
            <pc:sldMk cId="4196897498" sldId="281"/>
            <ac:spMk id="3" creationId="{56B61C12-49B4-47A9-BD89-11D86A1D6562}"/>
          </ac:spMkLst>
        </pc:spChg>
        <pc:spChg chg="mod">
          <ac:chgData name="Alaw Dafydd" userId="S::a.dafydd@colegcymraeg.ac.uk::15da7ded-5d00-4a5b-8337-d5698612b883" providerId="AD" clId="Web-{143C4CA1-3AE8-3529-FA9C-26538BA4C78B}" dt="2021-09-02T14:42:32.187" v="137" actId="20577"/>
          <ac:spMkLst>
            <pc:docMk/>
            <pc:sldMk cId="4196897498" sldId="281"/>
            <ac:spMk id="4" creationId="{9F11EFB7-ABFA-4DE4-B361-09BD00BBBFA7}"/>
          </ac:spMkLst>
        </pc:spChg>
        <pc:spChg chg="mod">
          <ac:chgData name="Alaw Dafydd" userId="S::a.dafydd@colegcymraeg.ac.uk::15da7ded-5d00-4a5b-8337-d5698612b883" providerId="AD" clId="Web-{143C4CA1-3AE8-3529-FA9C-26538BA4C78B}" dt="2021-09-02T14:41:54.779" v="133" actId="20577"/>
          <ac:spMkLst>
            <pc:docMk/>
            <pc:sldMk cId="4196897498" sldId="281"/>
            <ac:spMk id="6" creationId="{0C5952E5-5BDC-443C-948E-BCDDD79FB9C7}"/>
          </ac:spMkLst>
        </pc:spChg>
      </pc:sldChg>
      <pc:sldChg chg="modSp">
        <pc:chgData name="Alaw Dafydd" userId="S::a.dafydd@colegcymraeg.ac.uk::15da7ded-5d00-4a5b-8337-d5698612b883" providerId="AD" clId="Web-{143C4CA1-3AE8-3529-FA9C-26538BA4C78B}" dt="2021-09-02T14:43:00" v="141" actId="20577"/>
        <pc:sldMkLst>
          <pc:docMk/>
          <pc:sldMk cId="1266731652" sldId="282"/>
        </pc:sldMkLst>
        <pc:spChg chg="mod">
          <ac:chgData name="Alaw Dafydd" userId="S::a.dafydd@colegcymraeg.ac.uk::15da7ded-5d00-4a5b-8337-d5698612b883" providerId="AD" clId="Web-{143C4CA1-3AE8-3529-FA9C-26538BA4C78B}" dt="2021-09-02T14:42:48.718" v="139" actId="20577"/>
          <ac:spMkLst>
            <pc:docMk/>
            <pc:sldMk cId="1266731652" sldId="282"/>
            <ac:spMk id="2" creationId="{12E3B2E8-8677-4DFF-B8A3-93FB28189B2C}"/>
          </ac:spMkLst>
        </pc:spChg>
        <pc:spChg chg="mod">
          <ac:chgData name="Alaw Dafydd" userId="S::a.dafydd@colegcymraeg.ac.uk::15da7ded-5d00-4a5b-8337-d5698612b883" providerId="AD" clId="Web-{143C4CA1-3AE8-3529-FA9C-26538BA4C78B}" dt="2021-09-02T14:43:00" v="141" actId="20577"/>
          <ac:spMkLst>
            <pc:docMk/>
            <pc:sldMk cId="1266731652" sldId="282"/>
            <ac:spMk id="3" creationId="{9FF91E24-F0C1-4D46-8E74-6E5CF79EC1D2}"/>
          </ac:spMkLst>
        </pc:spChg>
      </pc:sldChg>
      <pc:sldChg chg="modSp">
        <pc:chgData name="Alaw Dafydd" userId="S::a.dafydd@colegcymraeg.ac.uk::15da7ded-5d00-4a5b-8337-d5698612b883" providerId="AD" clId="Web-{143C4CA1-3AE8-3529-FA9C-26538BA4C78B}" dt="2021-09-02T14:46:38.240" v="153" actId="20577"/>
        <pc:sldMkLst>
          <pc:docMk/>
          <pc:sldMk cId="356752228" sldId="284"/>
        </pc:sldMkLst>
        <pc:spChg chg="mod">
          <ac:chgData name="Alaw Dafydd" userId="S::a.dafydd@colegcymraeg.ac.uk::15da7ded-5d00-4a5b-8337-d5698612b883" providerId="AD" clId="Web-{143C4CA1-3AE8-3529-FA9C-26538BA4C78B}" dt="2021-09-02T14:45:25.910" v="147" actId="20577"/>
          <ac:spMkLst>
            <pc:docMk/>
            <pc:sldMk cId="356752228" sldId="284"/>
            <ac:spMk id="2" creationId="{00000000-0000-0000-0000-000000000000}"/>
          </ac:spMkLst>
        </pc:spChg>
        <pc:spChg chg="mod">
          <ac:chgData name="Alaw Dafydd" userId="S::a.dafydd@colegcymraeg.ac.uk::15da7ded-5d00-4a5b-8337-d5698612b883" providerId="AD" clId="Web-{143C4CA1-3AE8-3529-FA9C-26538BA4C78B}" dt="2021-09-02T14:46:38.240" v="153" actId="20577"/>
          <ac:spMkLst>
            <pc:docMk/>
            <pc:sldMk cId="356752228" sldId="284"/>
            <ac:spMk id="3" creationId="{00000000-0000-0000-0000-000000000000}"/>
          </ac:spMkLst>
        </pc:spChg>
      </pc:sldChg>
      <pc:sldChg chg="modSp">
        <pc:chgData name="Alaw Dafydd" userId="S::a.dafydd@colegcymraeg.ac.uk::15da7ded-5d00-4a5b-8337-d5698612b883" providerId="AD" clId="Web-{143C4CA1-3AE8-3529-FA9C-26538BA4C78B}" dt="2021-09-02T15:11:20.108" v="308" actId="14100"/>
        <pc:sldMkLst>
          <pc:docMk/>
          <pc:sldMk cId="286420250" sldId="285"/>
        </pc:sldMkLst>
        <pc:spChg chg="mod">
          <ac:chgData name="Alaw Dafydd" userId="S::a.dafydd@colegcymraeg.ac.uk::15da7ded-5d00-4a5b-8337-d5698612b883" providerId="AD" clId="Web-{143C4CA1-3AE8-3529-FA9C-26538BA4C78B}" dt="2021-09-02T14:46:55.647" v="155" actId="20577"/>
          <ac:spMkLst>
            <pc:docMk/>
            <pc:sldMk cId="286420250" sldId="285"/>
            <ac:spMk id="2" creationId="{00000000-0000-0000-0000-000000000000}"/>
          </ac:spMkLst>
        </pc:spChg>
        <pc:spChg chg="mod">
          <ac:chgData name="Alaw Dafydd" userId="S::a.dafydd@colegcymraeg.ac.uk::15da7ded-5d00-4a5b-8337-d5698612b883" providerId="AD" clId="Web-{143C4CA1-3AE8-3529-FA9C-26538BA4C78B}" dt="2021-09-02T15:09:17.807" v="292" actId="20577"/>
          <ac:spMkLst>
            <pc:docMk/>
            <pc:sldMk cId="286420250" sldId="285"/>
            <ac:spMk id="3" creationId="{00000000-0000-0000-0000-000000000000}"/>
          </ac:spMkLst>
        </pc:spChg>
        <pc:spChg chg="mod">
          <ac:chgData name="Alaw Dafydd" userId="S::a.dafydd@colegcymraeg.ac.uk::15da7ded-5d00-4a5b-8337-d5698612b883" providerId="AD" clId="Web-{143C4CA1-3AE8-3529-FA9C-26538BA4C78B}" dt="2021-09-02T15:11:20.108" v="308" actId="14100"/>
          <ac:spMkLst>
            <pc:docMk/>
            <pc:sldMk cId="286420250" sldId="285"/>
            <ac:spMk id="4" creationId="{00000000-0000-0000-0000-000000000000}"/>
          </ac:spMkLst>
        </pc:spChg>
      </pc:sldChg>
      <pc:sldChg chg="modSp">
        <pc:chgData name="Alaw Dafydd" userId="S::a.dafydd@colegcymraeg.ac.uk::15da7ded-5d00-4a5b-8337-d5698612b883" providerId="AD" clId="Web-{143C4CA1-3AE8-3529-FA9C-26538BA4C78B}" dt="2021-09-02T14:49:21.916" v="177" actId="20577"/>
        <pc:sldMkLst>
          <pc:docMk/>
          <pc:sldMk cId="4193162116" sldId="287"/>
        </pc:sldMkLst>
        <pc:spChg chg="mod">
          <ac:chgData name="Alaw Dafydd" userId="S::a.dafydd@colegcymraeg.ac.uk::15da7ded-5d00-4a5b-8337-d5698612b883" providerId="AD" clId="Web-{143C4CA1-3AE8-3529-FA9C-26538BA4C78B}" dt="2021-09-02T14:49:21.916" v="177" actId="20577"/>
          <ac:spMkLst>
            <pc:docMk/>
            <pc:sldMk cId="4193162116" sldId="287"/>
            <ac:spMk id="3" creationId="{00000000-0000-0000-0000-000000000000}"/>
          </ac:spMkLst>
        </pc:spChg>
      </pc:sldChg>
      <pc:sldChg chg="modSp">
        <pc:chgData name="Alaw Dafydd" userId="S::a.dafydd@colegcymraeg.ac.uk::15da7ded-5d00-4a5b-8337-d5698612b883" providerId="AD" clId="Web-{143C4CA1-3AE8-3529-FA9C-26538BA4C78B}" dt="2021-09-02T14:52:32.328" v="193" actId="20577"/>
        <pc:sldMkLst>
          <pc:docMk/>
          <pc:sldMk cId="3082429087" sldId="288"/>
        </pc:sldMkLst>
        <pc:spChg chg="mod">
          <ac:chgData name="Alaw Dafydd" userId="S::a.dafydd@colegcymraeg.ac.uk::15da7ded-5d00-4a5b-8337-d5698612b883" providerId="AD" clId="Web-{143C4CA1-3AE8-3529-FA9C-26538BA4C78B}" dt="2021-09-02T14:50:57.231" v="186" actId="20577"/>
          <ac:spMkLst>
            <pc:docMk/>
            <pc:sldMk cId="3082429087" sldId="288"/>
            <ac:spMk id="2" creationId="{00000000-0000-0000-0000-000000000000}"/>
          </ac:spMkLst>
        </pc:spChg>
        <pc:spChg chg="mod">
          <ac:chgData name="Alaw Dafydd" userId="S::a.dafydd@colegcymraeg.ac.uk::15da7ded-5d00-4a5b-8337-d5698612b883" providerId="AD" clId="Web-{143C4CA1-3AE8-3529-FA9C-26538BA4C78B}" dt="2021-09-02T14:52:32.328" v="193" actId="20577"/>
          <ac:spMkLst>
            <pc:docMk/>
            <pc:sldMk cId="3082429087" sldId="288"/>
            <ac:spMk id="3" creationId="{00000000-0000-0000-0000-000000000000}"/>
          </ac:spMkLst>
        </pc:spChg>
      </pc:sldChg>
      <pc:sldChg chg="modSp">
        <pc:chgData name="Alaw Dafydd" userId="S::a.dafydd@colegcymraeg.ac.uk::15da7ded-5d00-4a5b-8337-d5698612b883" providerId="AD" clId="Web-{143C4CA1-3AE8-3529-FA9C-26538BA4C78B}" dt="2021-09-02T14:54:47.816" v="204" actId="20577"/>
        <pc:sldMkLst>
          <pc:docMk/>
          <pc:sldMk cId="1995823827" sldId="289"/>
        </pc:sldMkLst>
        <pc:spChg chg="mod">
          <ac:chgData name="Alaw Dafydd" userId="S::a.dafydd@colegcymraeg.ac.uk::15da7ded-5d00-4a5b-8337-d5698612b883" providerId="AD" clId="Web-{143C4CA1-3AE8-3529-FA9C-26538BA4C78B}" dt="2021-09-02T14:53:53.970" v="199" actId="20577"/>
          <ac:spMkLst>
            <pc:docMk/>
            <pc:sldMk cId="1995823827" sldId="289"/>
            <ac:spMk id="2" creationId="{00000000-0000-0000-0000-000000000000}"/>
          </ac:spMkLst>
        </pc:spChg>
        <pc:spChg chg="mod">
          <ac:chgData name="Alaw Dafydd" userId="S::a.dafydd@colegcymraeg.ac.uk::15da7ded-5d00-4a5b-8337-d5698612b883" providerId="AD" clId="Web-{143C4CA1-3AE8-3529-FA9C-26538BA4C78B}" dt="2021-09-02T14:54:47.816" v="204" actId="20577"/>
          <ac:spMkLst>
            <pc:docMk/>
            <pc:sldMk cId="1995823827" sldId="289"/>
            <ac:spMk id="3" creationId="{00000000-0000-0000-0000-000000000000}"/>
          </ac:spMkLst>
        </pc:spChg>
      </pc:sldChg>
      <pc:sldChg chg="modSp">
        <pc:chgData name="Alaw Dafydd" userId="S::a.dafydd@colegcymraeg.ac.uk::15da7ded-5d00-4a5b-8337-d5698612b883" providerId="AD" clId="Web-{143C4CA1-3AE8-3529-FA9C-26538BA4C78B}" dt="2021-09-02T14:56:47.756" v="215" actId="20577"/>
        <pc:sldMkLst>
          <pc:docMk/>
          <pc:sldMk cId="1865437459" sldId="290"/>
        </pc:sldMkLst>
        <pc:spChg chg="mod">
          <ac:chgData name="Alaw Dafydd" userId="S::a.dafydd@colegcymraeg.ac.uk::15da7ded-5d00-4a5b-8337-d5698612b883" providerId="AD" clId="Web-{143C4CA1-3AE8-3529-FA9C-26538BA4C78B}" dt="2021-09-02T14:55:58.005" v="210" actId="20577"/>
          <ac:spMkLst>
            <pc:docMk/>
            <pc:sldMk cId="1865437459" sldId="290"/>
            <ac:spMk id="2" creationId="{00000000-0000-0000-0000-000000000000}"/>
          </ac:spMkLst>
        </pc:spChg>
        <pc:spChg chg="mod">
          <ac:chgData name="Alaw Dafydd" userId="S::a.dafydd@colegcymraeg.ac.uk::15da7ded-5d00-4a5b-8337-d5698612b883" providerId="AD" clId="Web-{143C4CA1-3AE8-3529-FA9C-26538BA4C78B}" dt="2021-09-02T14:56:47.756" v="215" actId="20577"/>
          <ac:spMkLst>
            <pc:docMk/>
            <pc:sldMk cId="1865437459" sldId="290"/>
            <ac:spMk id="3" creationId="{00000000-0000-0000-0000-000000000000}"/>
          </ac:spMkLst>
        </pc:spChg>
      </pc:sldChg>
      <pc:sldChg chg="modSp">
        <pc:chgData name="Alaw Dafydd" userId="S::a.dafydd@colegcymraeg.ac.uk::15da7ded-5d00-4a5b-8337-d5698612b883" providerId="AD" clId="Web-{143C4CA1-3AE8-3529-FA9C-26538BA4C78B}" dt="2021-09-02T14:59:53.964" v="244" actId="20577"/>
        <pc:sldMkLst>
          <pc:docMk/>
          <pc:sldMk cId="2878931320" sldId="291"/>
        </pc:sldMkLst>
        <pc:spChg chg="mod">
          <ac:chgData name="Alaw Dafydd" userId="S::a.dafydd@colegcymraeg.ac.uk::15da7ded-5d00-4a5b-8337-d5698612b883" providerId="AD" clId="Web-{143C4CA1-3AE8-3529-FA9C-26538BA4C78B}" dt="2021-09-02T14:57:04.882" v="217" actId="20577"/>
          <ac:spMkLst>
            <pc:docMk/>
            <pc:sldMk cId="2878931320" sldId="291"/>
            <ac:spMk id="2" creationId="{00000000-0000-0000-0000-000000000000}"/>
          </ac:spMkLst>
        </pc:spChg>
        <pc:spChg chg="mod">
          <ac:chgData name="Alaw Dafydd" userId="S::a.dafydd@colegcymraeg.ac.uk::15da7ded-5d00-4a5b-8337-d5698612b883" providerId="AD" clId="Web-{143C4CA1-3AE8-3529-FA9C-26538BA4C78B}" dt="2021-09-02T14:57:35.476" v="224" actId="20577"/>
          <ac:spMkLst>
            <pc:docMk/>
            <pc:sldMk cId="2878931320" sldId="291"/>
            <ac:spMk id="3" creationId="{00000000-0000-0000-0000-000000000000}"/>
          </ac:spMkLst>
        </pc:spChg>
        <pc:spChg chg="mod">
          <ac:chgData name="Alaw Dafydd" userId="S::a.dafydd@colegcymraeg.ac.uk::15da7ded-5d00-4a5b-8337-d5698612b883" providerId="AD" clId="Web-{143C4CA1-3AE8-3529-FA9C-26538BA4C78B}" dt="2021-09-02T14:59:53.964" v="244" actId="20577"/>
          <ac:spMkLst>
            <pc:docMk/>
            <pc:sldMk cId="2878931320" sldId="291"/>
            <ac:spMk id="4" creationId="{00000000-0000-0000-0000-000000000000}"/>
          </ac:spMkLst>
        </pc:spChg>
        <pc:spChg chg="mod">
          <ac:chgData name="Alaw Dafydd" userId="S::a.dafydd@colegcymraeg.ac.uk::15da7ded-5d00-4a5b-8337-d5698612b883" providerId="AD" clId="Web-{143C4CA1-3AE8-3529-FA9C-26538BA4C78B}" dt="2021-09-02T14:59:26.276" v="240" actId="1076"/>
          <ac:spMkLst>
            <pc:docMk/>
            <pc:sldMk cId="2878931320" sldId="291"/>
            <ac:spMk id="5" creationId="{00000000-0000-0000-0000-000000000000}"/>
          </ac:spMkLst>
        </pc:spChg>
      </pc:sldChg>
      <pc:sldChg chg="modSp">
        <pc:chgData name="Alaw Dafydd" userId="S::a.dafydd@colegcymraeg.ac.uk::15da7ded-5d00-4a5b-8337-d5698612b883" providerId="AD" clId="Web-{143C4CA1-3AE8-3529-FA9C-26538BA4C78B}" dt="2021-09-02T15:00:08.262" v="246" actId="20577"/>
        <pc:sldMkLst>
          <pc:docMk/>
          <pc:sldMk cId="4007496843" sldId="292"/>
        </pc:sldMkLst>
        <pc:spChg chg="mod">
          <ac:chgData name="Alaw Dafydd" userId="S::a.dafydd@colegcymraeg.ac.uk::15da7ded-5d00-4a5b-8337-d5698612b883" providerId="AD" clId="Web-{143C4CA1-3AE8-3529-FA9C-26538BA4C78B}" dt="2021-09-02T15:00:08.262" v="246" actId="20577"/>
          <ac:spMkLst>
            <pc:docMk/>
            <pc:sldMk cId="4007496843" sldId="292"/>
            <ac:spMk id="2" creationId="{00000000-0000-0000-0000-000000000000}"/>
          </ac:spMkLst>
        </pc:spChg>
      </pc:sldChg>
      <pc:sldChg chg="modSp">
        <pc:chgData name="Alaw Dafydd" userId="S::a.dafydd@colegcymraeg.ac.uk::15da7ded-5d00-4a5b-8337-d5698612b883" providerId="AD" clId="Web-{143C4CA1-3AE8-3529-FA9C-26538BA4C78B}" dt="2021-09-02T15:04:31.784" v="261" actId="20577"/>
        <pc:sldMkLst>
          <pc:docMk/>
          <pc:sldMk cId="3624491396" sldId="293"/>
        </pc:sldMkLst>
        <pc:spChg chg="mod">
          <ac:chgData name="Alaw Dafydd" userId="S::a.dafydd@colegcymraeg.ac.uk::15da7ded-5d00-4a5b-8337-d5698612b883" providerId="AD" clId="Web-{143C4CA1-3AE8-3529-FA9C-26538BA4C78B}" dt="2021-09-02T15:02:38.547" v="254" actId="20577"/>
          <ac:spMkLst>
            <pc:docMk/>
            <pc:sldMk cId="3624491396" sldId="293"/>
            <ac:spMk id="2" creationId="{00000000-0000-0000-0000-000000000000}"/>
          </ac:spMkLst>
        </pc:spChg>
        <pc:spChg chg="mod">
          <ac:chgData name="Alaw Dafydd" userId="S::a.dafydd@colegcymraeg.ac.uk::15da7ded-5d00-4a5b-8337-d5698612b883" providerId="AD" clId="Web-{143C4CA1-3AE8-3529-FA9C-26538BA4C78B}" dt="2021-09-02T15:04:31.784" v="261" actId="20577"/>
          <ac:spMkLst>
            <pc:docMk/>
            <pc:sldMk cId="3624491396" sldId="293"/>
            <ac:spMk id="3" creationId="{00000000-0000-0000-0000-000000000000}"/>
          </ac:spMkLst>
        </pc:spChg>
      </pc:sldChg>
      <pc:sldChg chg="modSp">
        <pc:chgData name="Alaw Dafydd" userId="S::a.dafydd@colegcymraeg.ac.uk::15da7ded-5d00-4a5b-8337-d5698612b883" providerId="AD" clId="Web-{143C4CA1-3AE8-3529-FA9C-26538BA4C78B}" dt="2021-09-02T15:12:45.694" v="315" actId="14100"/>
        <pc:sldMkLst>
          <pc:docMk/>
          <pc:sldMk cId="1744198150" sldId="294"/>
        </pc:sldMkLst>
        <pc:spChg chg="mod">
          <ac:chgData name="Alaw Dafydd" userId="S::a.dafydd@colegcymraeg.ac.uk::15da7ded-5d00-4a5b-8337-d5698612b883" providerId="AD" clId="Web-{143C4CA1-3AE8-3529-FA9C-26538BA4C78B}" dt="2021-09-02T15:04:56.285" v="263" actId="20577"/>
          <ac:spMkLst>
            <pc:docMk/>
            <pc:sldMk cId="1744198150" sldId="294"/>
            <ac:spMk id="2" creationId="{00000000-0000-0000-0000-000000000000}"/>
          </ac:spMkLst>
        </pc:spChg>
        <pc:spChg chg="mod">
          <ac:chgData name="Alaw Dafydd" userId="S::a.dafydd@colegcymraeg.ac.uk::15da7ded-5d00-4a5b-8337-d5698612b883" providerId="AD" clId="Web-{143C4CA1-3AE8-3529-FA9C-26538BA4C78B}" dt="2021-09-02T15:12:07.249" v="309" actId="20577"/>
          <ac:spMkLst>
            <pc:docMk/>
            <pc:sldMk cId="1744198150" sldId="294"/>
            <ac:spMk id="3" creationId="{00000000-0000-0000-0000-000000000000}"/>
          </ac:spMkLst>
        </pc:spChg>
        <pc:spChg chg="mod">
          <ac:chgData name="Alaw Dafydd" userId="S::a.dafydd@colegcymraeg.ac.uk::15da7ded-5d00-4a5b-8337-d5698612b883" providerId="AD" clId="Web-{143C4CA1-3AE8-3529-FA9C-26538BA4C78B}" dt="2021-09-02T15:12:45.694" v="315" actId="14100"/>
          <ac:spMkLst>
            <pc:docMk/>
            <pc:sldMk cId="1744198150" sldId="294"/>
            <ac:spMk id="4" creationId="{00000000-0000-0000-0000-000000000000}"/>
          </ac:spMkLst>
        </pc:spChg>
      </pc:sldChg>
    </pc:docChg>
  </pc:docChgLst>
  <pc:docChgLst>
    <pc:chgData name="Alaw Dafydd" userId="S::a.dafydd@colegcymraeg.ac.uk::15da7ded-5d00-4a5b-8337-d5698612b883" providerId="AD" clId="Web-{D4F37F3D-3566-9138-13C1-7DCAA8340C23}"/>
    <pc:docChg chg="modSld">
      <pc:chgData name="Alaw Dafydd" userId="S::a.dafydd@colegcymraeg.ac.uk::15da7ded-5d00-4a5b-8337-d5698612b883" providerId="AD" clId="Web-{D4F37F3D-3566-9138-13C1-7DCAA8340C23}" dt="2021-09-02T15:16:44.016" v="13" actId="20577"/>
      <pc:docMkLst>
        <pc:docMk/>
      </pc:docMkLst>
      <pc:sldChg chg="modSp">
        <pc:chgData name="Alaw Dafydd" userId="S::a.dafydd@colegcymraeg.ac.uk::15da7ded-5d00-4a5b-8337-d5698612b883" providerId="AD" clId="Web-{D4F37F3D-3566-9138-13C1-7DCAA8340C23}" dt="2021-09-02T15:13:28.473" v="1" actId="20577"/>
        <pc:sldMkLst>
          <pc:docMk/>
          <pc:sldMk cId="1302205820" sldId="295"/>
        </pc:sldMkLst>
        <pc:spChg chg="mod">
          <ac:chgData name="Alaw Dafydd" userId="S::a.dafydd@colegcymraeg.ac.uk::15da7ded-5d00-4a5b-8337-d5698612b883" providerId="AD" clId="Web-{D4F37F3D-3566-9138-13C1-7DCAA8340C23}" dt="2021-09-02T15:13:28.473" v="1" actId="20577"/>
          <ac:spMkLst>
            <pc:docMk/>
            <pc:sldMk cId="1302205820" sldId="295"/>
            <ac:spMk id="2" creationId="{00000000-0000-0000-0000-000000000000}"/>
          </ac:spMkLst>
        </pc:spChg>
      </pc:sldChg>
      <pc:sldChg chg="modSp">
        <pc:chgData name="Alaw Dafydd" userId="S::a.dafydd@colegcymraeg.ac.uk::15da7ded-5d00-4a5b-8337-d5698612b883" providerId="AD" clId="Web-{D4F37F3D-3566-9138-13C1-7DCAA8340C23}" dt="2021-09-02T15:13:49.615" v="3" actId="20577"/>
        <pc:sldMkLst>
          <pc:docMk/>
          <pc:sldMk cId="3688033748" sldId="296"/>
        </pc:sldMkLst>
        <pc:spChg chg="mod">
          <ac:chgData name="Alaw Dafydd" userId="S::a.dafydd@colegcymraeg.ac.uk::15da7ded-5d00-4a5b-8337-d5698612b883" providerId="AD" clId="Web-{D4F37F3D-3566-9138-13C1-7DCAA8340C23}" dt="2021-09-02T15:13:49.615" v="3" actId="20577"/>
          <ac:spMkLst>
            <pc:docMk/>
            <pc:sldMk cId="3688033748" sldId="296"/>
            <ac:spMk id="3" creationId="{00000000-0000-0000-0000-000000000000}"/>
          </ac:spMkLst>
        </pc:spChg>
      </pc:sldChg>
      <pc:sldChg chg="modSp">
        <pc:chgData name="Alaw Dafydd" userId="S::a.dafydd@colegcymraeg.ac.uk::15da7ded-5d00-4a5b-8337-d5698612b883" providerId="AD" clId="Web-{D4F37F3D-3566-9138-13C1-7DCAA8340C23}" dt="2021-09-02T15:16:44.016" v="13" actId="20577"/>
        <pc:sldMkLst>
          <pc:docMk/>
          <pc:sldMk cId="2651938391" sldId="297"/>
        </pc:sldMkLst>
        <pc:spChg chg="mod">
          <ac:chgData name="Alaw Dafydd" userId="S::a.dafydd@colegcymraeg.ac.uk::15da7ded-5d00-4a5b-8337-d5698612b883" providerId="AD" clId="Web-{D4F37F3D-3566-9138-13C1-7DCAA8340C23}" dt="2021-09-02T15:15:49.982" v="8" actId="20577"/>
          <ac:spMkLst>
            <pc:docMk/>
            <pc:sldMk cId="2651938391" sldId="297"/>
            <ac:spMk id="2" creationId="{00000000-0000-0000-0000-000000000000}"/>
          </ac:spMkLst>
        </pc:spChg>
        <pc:spChg chg="mod">
          <ac:chgData name="Alaw Dafydd" userId="S::a.dafydd@colegcymraeg.ac.uk::15da7ded-5d00-4a5b-8337-d5698612b883" providerId="AD" clId="Web-{D4F37F3D-3566-9138-13C1-7DCAA8340C23}" dt="2021-09-02T15:16:44.016" v="13" actId="20577"/>
          <ac:spMkLst>
            <pc:docMk/>
            <pc:sldMk cId="2651938391" sldId="297"/>
            <ac:spMk id="3" creationId="{00000000-0000-0000-0000-000000000000}"/>
          </ac:spMkLst>
        </pc:spChg>
      </pc:sldChg>
    </pc:docChg>
  </pc:docChgLst>
  <pc:docChgLst>
    <pc:chgData name="Alaw Dafydd" userId="S::a.dafydd@colegcymraeg.ac.uk::15da7ded-5d00-4a5b-8337-d5698612b883" providerId="AD" clId="Web-{24C34E32-6023-5FC8-1D59-9361944D2105}"/>
    <pc:docChg chg="addSld modSld">
      <pc:chgData name="Alaw Dafydd" userId="S::a.dafydd@colegcymraeg.ac.uk::15da7ded-5d00-4a5b-8337-d5698612b883" providerId="AD" clId="Web-{24C34E32-6023-5FC8-1D59-9361944D2105}" dt="2021-08-10T14:26:16.455" v="15"/>
      <pc:docMkLst>
        <pc:docMk/>
      </pc:docMkLst>
      <pc:sldChg chg="addSp delSp modSp new">
        <pc:chgData name="Alaw Dafydd" userId="S::a.dafydd@colegcymraeg.ac.uk::15da7ded-5d00-4a5b-8337-d5698612b883" providerId="AD" clId="Web-{24C34E32-6023-5FC8-1D59-9361944D2105}" dt="2021-08-10T14:26:16.455" v="15"/>
        <pc:sldMkLst>
          <pc:docMk/>
          <pc:sldMk cId="1550151383" sldId="283"/>
        </pc:sldMkLst>
        <pc:spChg chg="add del mod">
          <ac:chgData name="Alaw Dafydd" userId="S::a.dafydd@colegcymraeg.ac.uk::15da7ded-5d00-4a5b-8337-d5698612b883" providerId="AD" clId="Web-{24C34E32-6023-5FC8-1D59-9361944D2105}" dt="2021-08-10T14:21:41.092" v="4"/>
          <ac:spMkLst>
            <pc:docMk/>
            <pc:sldMk cId="1550151383" sldId="283"/>
            <ac:spMk id="2" creationId="{D36432E3-4F4D-4941-B102-BDAD2A13C268}"/>
          </ac:spMkLst>
        </pc:spChg>
        <pc:spChg chg="add del mod">
          <ac:chgData name="Alaw Dafydd" userId="S::a.dafydd@colegcymraeg.ac.uk::15da7ded-5d00-4a5b-8337-d5698612b883" providerId="AD" clId="Web-{24C34E32-6023-5FC8-1D59-9361944D2105}" dt="2021-08-10T14:26:16.455" v="15"/>
          <ac:spMkLst>
            <pc:docMk/>
            <pc:sldMk cId="1550151383" sldId="283"/>
            <ac:spMk id="4" creationId="{F8FFE006-DDC4-4651-9AC2-FD535C565923}"/>
          </ac:spMkLst>
        </pc:spChg>
        <pc:picChg chg="add mod">
          <ac:chgData name="Alaw Dafydd" userId="S::a.dafydd@colegcymraeg.ac.uk::15da7ded-5d00-4a5b-8337-d5698612b883" providerId="AD" clId="Web-{24C34E32-6023-5FC8-1D59-9361944D2105}" dt="2021-08-10T14:23:18.037" v="12"/>
          <ac:picMkLst>
            <pc:docMk/>
            <pc:sldMk cId="1550151383" sldId="283"/>
            <ac:picMk id="3" creationId="{44B206D4-F54C-47AE-8378-A5CCAA3213E1}"/>
          </ac:picMkLst>
        </pc:picChg>
      </pc:sldChg>
    </pc:docChg>
  </pc:docChgLst>
  <pc:docChgLst>
    <pc:chgData name="Alaw Dafydd" userId="15da7ded-5d00-4a5b-8337-d5698612b883" providerId="ADAL" clId="{81F15CE1-3FEA-461E-AB35-1E348943EFD1}"/>
    <pc:docChg chg="modSld">
      <pc:chgData name="Alaw Dafydd" userId="15da7ded-5d00-4a5b-8337-d5698612b883" providerId="ADAL" clId="{81F15CE1-3FEA-461E-AB35-1E348943EFD1}" dt="2021-09-17T13:52:27.144" v="18" actId="1076"/>
      <pc:docMkLst>
        <pc:docMk/>
      </pc:docMkLst>
      <pc:sldChg chg="modSp mod">
        <pc:chgData name="Alaw Dafydd" userId="15da7ded-5d00-4a5b-8337-d5698612b883" providerId="ADAL" clId="{81F15CE1-3FEA-461E-AB35-1E348943EFD1}" dt="2021-09-17T13:52:27.144" v="18" actId="1076"/>
        <pc:sldMkLst>
          <pc:docMk/>
          <pc:sldMk cId="1550151383" sldId="283"/>
        </pc:sldMkLst>
        <pc:picChg chg="mod">
          <ac:chgData name="Alaw Dafydd" userId="15da7ded-5d00-4a5b-8337-d5698612b883" providerId="ADAL" clId="{81F15CE1-3FEA-461E-AB35-1E348943EFD1}" dt="2021-09-17T13:52:27.144" v="18" actId="1076"/>
          <ac:picMkLst>
            <pc:docMk/>
            <pc:sldMk cId="1550151383" sldId="283"/>
            <ac:picMk id="4" creationId="{9A00D6C5-6073-4018-9EE0-B83638FB4CAA}"/>
          </ac:picMkLst>
        </pc:picChg>
      </pc:sldChg>
    </pc:docChg>
  </pc:docChgLst>
  <pc:docChgLst>
    <pc:chgData name="Joanna Evans" userId="S::j.evans@colegcymraeg.ac.uk::978f3c2b-3fc4-4733-858d-7ac620daeefb" providerId="AD" clId="Web-{CFBB1D04-57B5-45DB-FFA2-CDB38F5558A5}"/>
    <pc:docChg chg="">
      <pc:chgData name="Joanna Evans" userId="S::j.evans@colegcymraeg.ac.uk::978f3c2b-3fc4-4733-858d-7ac620daeefb" providerId="AD" clId="Web-{CFBB1D04-57B5-45DB-FFA2-CDB38F5558A5}" dt="2021-09-01T15:34:53.554" v="0"/>
      <pc:docMkLst>
        <pc:docMk/>
      </pc:docMkLst>
      <pc:sldChg chg="addCm">
        <pc:chgData name="Joanna Evans" userId="S::j.evans@colegcymraeg.ac.uk::978f3c2b-3fc4-4733-858d-7ac620daeefb" providerId="AD" clId="Web-{CFBB1D04-57B5-45DB-FFA2-CDB38F5558A5}" dt="2021-09-01T15:34:53.554" v="0"/>
        <pc:sldMkLst>
          <pc:docMk/>
          <pc:sldMk cId="1714577645" sldId="29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67766-0B60-4589-8F0D-02E2E95967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9F6F50-5F24-46BA-997B-5393AAAF4E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6742F2-AC38-4101-97A6-E94B5595A01C}"/>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BA9F1E15-FA9E-43CD-9F42-5E411DB71E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B08E35-2398-4092-8EAA-E275FF36E24A}"/>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518649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2 testun">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7A9838C-7F02-4977-AD10-99E496CCAA86}"/>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D2580D7-EF54-44CD-993F-5A70F5F424EE}"/>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206753" y="1671651"/>
            <a:ext cx="5583285" cy="3514697"/>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5" name="Title 1">
            <a:extLst>
              <a:ext uri="{FF2B5EF4-FFF2-40B4-BE49-F238E27FC236}">
                <a16:creationId xmlns:a16="http://schemas.microsoft.com/office/drawing/2014/main" id="{EAED98AC-0DD9-4AA5-AA42-4E025BBE9DD3}"/>
              </a:ext>
            </a:extLst>
          </p:cNvPr>
          <p:cNvSpPr>
            <a:spLocks noGrp="1"/>
          </p:cNvSpPr>
          <p:nvPr>
            <p:ph type="title" hasCustomPrompt="1"/>
          </p:nvPr>
        </p:nvSpPr>
        <p:spPr>
          <a:xfrm>
            <a:off x="277482" y="1731286"/>
            <a:ext cx="5441830" cy="1101366"/>
          </a:xfrm>
        </p:spPr>
        <p:txBody>
          <a:bodyPr anchor="t">
            <a:normAutofit/>
          </a:bodyPr>
          <a:lstStyle>
            <a:lvl1pPr>
              <a:defRPr sz="6600" b="1">
                <a:solidFill>
                  <a:schemeClr val="bg2">
                    <a:lumMod val="25000"/>
                  </a:schemeClr>
                </a:solidFill>
                <a:latin typeface="Tenorite" panose="00000500000000000000" pitchFamily="2" charset="0"/>
              </a:defRPr>
            </a:lvl1pPr>
          </a:lstStyle>
          <a:p>
            <a:r>
              <a:rPr lang="cy-GB"/>
              <a:t>ADRAN </a:t>
            </a:r>
            <a:endParaRPr lang="en-GB"/>
          </a:p>
        </p:txBody>
      </p:sp>
      <p:sp>
        <p:nvSpPr>
          <p:cNvPr id="14" name="Rectangle: Rounded Corners 13">
            <a:extLst>
              <a:ext uri="{FF2B5EF4-FFF2-40B4-BE49-F238E27FC236}">
                <a16:creationId xmlns:a16="http://schemas.microsoft.com/office/drawing/2014/main" id="{74B97437-46ED-4D51-A4D0-FCE222255E5A}"/>
              </a:ext>
            </a:extLst>
          </p:cNvPr>
          <p:cNvSpPr/>
          <p:nvPr userDrawn="1"/>
        </p:nvSpPr>
        <p:spPr>
          <a:xfrm>
            <a:off x="6390769" y="1671651"/>
            <a:ext cx="5583285" cy="3514697"/>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277482" y="2941983"/>
            <a:ext cx="5441829" cy="2126974"/>
          </a:xfrm>
        </p:spPr>
        <p:txBody>
          <a:bodyPr>
            <a:normAutofit/>
          </a:bodyPr>
          <a:lstStyle>
            <a:lvl1pPr marL="0" indent="0">
              <a:buNone/>
              <a:defRPr sz="3200">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2687" y="2941983"/>
            <a:ext cx="5325061" cy="1868556"/>
          </a:xfrm>
        </p:spPr>
        <p:txBody>
          <a:bodyPr>
            <a:normAutofit/>
          </a:bodyPr>
          <a:lstStyle>
            <a:lvl1pPr marL="0" indent="0">
              <a:buNone/>
              <a:defRPr sz="3200">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pic>
        <p:nvPicPr>
          <p:cNvPr id="15" name="Picture 14" descr="Background pattern&#10;&#10;Description automatically generated">
            <a:extLst>
              <a:ext uri="{FF2B5EF4-FFF2-40B4-BE49-F238E27FC236}">
                <a16:creationId xmlns:a16="http://schemas.microsoft.com/office/drawing/2014/main" id="{0D701E72-F464-4821-B999-411EAB495C5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0644" y="6120153"/>
            <a:ext cx="1520634" cy="658334"/>
          </a:xfrm>
          <a:prstGeom prst="rect">
            <a:avLst/>
          </a:prstGeom>
        </p:spPr>
      </p:pic>
    </p:spTree>
    <p:extLst>
      <p:ext uri="{BB962C8B-B14F-4D97-AF65-F5344CB8AC3E}">
        <p14:creationId xmlns:p14="http://schemas.microsoft.com/office/powerpoint/2010/main" val="228962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2 testun">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D2580D7-EF54-44CD-993F-5A70F5F424EE}"/>
              </a:ext>
            </a:extLst>
          </p:cNvPr>
          <p:cNvSpPr/>
          <p:nvPr userDrawn="1"/>
        </p:nvSpPr>
        <p:spPr>
          <a:xfrm>
            <a:off x="0" y="0"/>
            <a:ext cx="12180807"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394252" y="1043609"/>
            <a:ext cx="5395786" cy="4142739"/>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14" name="Rectangle: Rounded Corners 13">
            <a:extLst>
              <a:ext uri="{FF2B5EF4-FFF2-40B4-BE49-F238E27FC236}">
                <a16:creationId xmlns:a16="http://schemas.microsoft.com/office/drawing/2014/main" id="{74B97437-46ED-4D51-A4D0-FCE222255E5A}"/>
              </a:ext>
            </a:extLst>
          </p:cNvPr>
          <p:cNvSpPr/>
          <p:nvPr userDrawn="1"/>
        </p:nvSpPr>
        <p:spPr>
          <a:xfrm>
            <a:off x="6382989" y="1043608"/>
            <a:ext cx="5395786" cy="4142739"/>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516835" y="1671652"/>
            <a:ext cx="5202476" cy="3397305"/>
          </a:xfrm>
        </p:spPr>
        <p:txBody>
          <a:bodyPr>
            <a:normAutofit/>
          </a:bodyPr>
          <a:lstStyle>
            <a:lvl1pPr marL="0" indent="0">
              <a:buNone/>
              <a:defRPr sz="3200">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526695" y="1671654"/>
            <a:ext cx="5148470" cy="3397304"/>
          </a:xfrm>
        </p:spPr>
        <p:txBody>
          <a:bodyPr>
            <a:normAutofit/>
          </a:bodyPr>
          <a:lstStyle>
            <a:lvl1pPr marL="0" indent="0">
              <a:buNone/>
              <a:defRPr sz="3200">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18" name="Rectangle 17">
            <a:extLst>
              <a:ext uri="{FF2B5EF4-FFF2-40B4-BE49-F238E27FC236}">
                <a16:creationId xmlns:a16="http://schemas.microsoft.com/office/drawing/2014/main" id="{836AFAAA-C704-4CF6-8AD4-D3CFEAE53EDC}"/>
              </a:ext>
            </a:extLst>
          </p:cNvPr>
          <p:cNvSpPr/>
          <p:nvPr userDrawn="1"/>
        </p:nvSpPr>
        <p:spPr>
          <a:xfrm>
            <a:off x="2502690" y="958188"/>
            <a:ext cx="757342" cy="29817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c</a:t>
            </a:r>
            <a:endParaRPr lang="en-GB"/>
          </a:p>
        </p:txBody>
      </p:sp>
      <p:sp>
        <p:nvSpPr>
          <p:cNvPr id="8" name="Rectangle 7">
            <a:extLst>
              <a:ext uri="{FF2B5EF4-FFF2-40B4-BE49-F238E27FC236}">
                <a16:creationId xmlns:a16="http://schemas.microsoft.com/office/drawing/2014/main" id="{D5C10B4B-80A9-49C4-AE9A-F1BBD8E4B004}"/>
              </a:ext>
            </a:extLst>
          </p:cNvPr>
          <p:cNvSpPr/>
          <p:nvPr userDrawn="1"/>
        </p:nvSpPr>
        <p:spPr>
          <a:xfrm>
            <a:off x="2502690" y="894522"/>
            <a:ext cx="757342"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D716065F-DB29-431B-96D5-7566F63C5BD0}"/>
              </a:ext>
            </a:extLst>
          </p:cNvPr>
          <p:cNvSpPr/>
          <p:nvPr userDrawn="1"/>
        </p:nvSpPr>
        <p:spPr>
          <a:xfrm>
            <a:off x="8931968" y="1006808"/>
            <a:ext cx="757342"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A98B712-F0F2-448E-B93B-9B21C97DD822}"/>
              </a:ext>
            </a:extLst>
          </p:cNvPr>
          <p:cNvSpPr/>
          <p:nvPr userDrawn="1"/>
        </p:nvSpPr>
        <p:spPr>
          <a:xfrm>
            <a:off x="8931968" y="958188"/>
            <a:ext cx="757342" cy="29817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F57CD204-5A47-471E-A0A5-AA4BFEBF1CCF}"/>
              </a:ext>
            </a:extLst>
          </p:cNvPr>
          <p:cNvSpPr/>
          <p:nvPr userDrawn="1"/>
        </p:nvSpPr>
        <p:spPr>
          <a:xfrm>
            <a:off x="-2" y="6619459"/>
            <a:ext cx="12180806"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81E4798C-8D4A-4C9B-8B88-84F49D1B0BAE}"/>
              </a:ext>
            </a:extLst>
          </p:cNvPr>
          <p:cNvSpPr/>
          <p:nvPr userDrawn="1"/>
        </p:nvSpPr>
        <p:spPr>
          <a:xfrm>
            <a:off x="0" y="6548948"/>
            <a:ext cx="12180806"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592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2 testun">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6A5B44A-882E-4190-A92D-2DBE2D4B16BA}"/>
              </a:ext>
            </a:extLst>
          </p:cNvPr>
          <p:cNvSpPr/>
          <p:nvPr userDrawn="1"/>
        </p:nvSpPr>
        <p:spPr>
          <a:xfrm>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D2580D7-EF54-44CD-993F-5A70F5F424EE}"/>
              </a:ext>
            </a:extLst>
          </p:cNvPr>
          <p:cNvSpPr/>
          <p:nvPr userDrawn="1"/>
        </p:nvSpPr>
        <p:spPr>
          <a:xfrm>
            <a:off x="6098406" y="-2"/>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1560214" y="2052433"/>
            <a:ext cx="9071570" cy="4485640"/>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5" name="Title 1">
            <a:extLst>
              <a:ext uri="{FF2B5EF4-FFF2-40B4-BE49-F238E27FC236}">
                <a16:creationId xmlns:a16="http://schemas.microsoft.com/office/drawing/2014/main" id="{EAED98AC-0DD9-4AA5-AA42-4E025BBE9DD3}"/>
              </a:ext>
            </a:extLst>
          </p:cNvPr>
          <p:cNvSpPr>
            <a:spLocks noGrp="1"/>
          </p:cNvSpPr>
          <p:nvPr>
            <p:ph type="title" hasCustomPrompt="1"/>
          </p:nvPr>
        </p:nvSpPr>
        <p:spPr>
          <a:xfrm>
            <a:off x="277482" y="137933"/>
            <a:ext cx="5441830" cy="1101366"/>
          </a:xfrm>
          <a:ln>
            <a:noFill/>
          </a:ln>
        </p:spPr>
        <p:txBody>
          <a:bodyPr anchor="t">
            <a:normAutofit/>
          </a:bodyPr>
          <a:lstStyle>
            <a:lvl1pPr>
              <a:defRPr sz="3600" b="1">
                <a:solidFill>
                  <a:schemeClr val="bg2">
                    <a:lumMod val="25000"/>
                  </a:schemeClr>
                </a:solidFill>
                <a:latin typeface="Tenorite" panose="00000500000000000000" pitchFamily="2" charset="0"/>
              </a:defRPr>
            </a:lvl1pPr>
          </a:lstStyle>
          <a:p>
            <a:r>
              <a:rPr lang="cy-GB"/>
              <a:t>Testun </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p:nvPr>
        </p:nvSpPr>
        <p:spPr>
          <a:xfrm>
            <a:off x="1746096" y="2385393"/>
            <a:ext cx="8699805" cy="3819719"/>
          </a:xfrm>
        </p:spPr>
        <p:txBody>
          <a:bodyPr>
            <a:normAutofit/>
          </a:bodyPr>
          <a:lstStyle>
            <a:lvl1pPr marL="0" indent="0">
              <a:buNone/>
              <a:defRPr sz="3200">
                <a:latin typeface="Tenorite" panose="00000500000000000000" pitchFamily="2" charset="0"/>
              </a:defRPr>
            </a:lvl1pPr>
          </a:lstStyle>
          <a:p>
            <a:pPr lvl="0"/>
            <a:endParaRPr lang="en-GB"/>
          </a:p>
        </p:txBody>
      </p:sp>
      <p:sp>
        <p:nvSpPr>
          <p:cNvPr id="4" name="Dalfan Testun 3">
            <a:extLst>
              <a:ext uri="{FF2B5EF4-FFF2-40B4-BE49-F238E27FC236}">
                <a16:creationId xmlns:a16="http://schemas.microsoft.com/office/drawing/2014/main" id="{877BB6C4-2B7E-46F6-8C4C-DC8F9B162D4C}"/>
              </a:ext>
            </a:extLst>
          </p:cNvPr>
          <p:cNvSpPr>
            <a:spLocks noGrp="1"/>
          </p:cNvSpPr>
          <p:nvPr>
            <p:ph type="body" sz="quarter" idx="10" hasCustomPrompt="1"/>
          </p:nvPr>
        </p:nvSpPr>
        <p:spPr>
          <a:xfrm>
            <a:off x="6262688" y="137933"/>
            <a:ext cx="5651500" cy="1101905"/>
          </a:xfrm>
        </p:spPr>
        <p:txBody>
          <a:bodyPr>
            <a:normAutofit/>
          </a:bodyPr>
          <a:lstStyle>
            <a:lvl1pPr marL="0" indent="0">
              <a:buNone/>
              <a:defRPr sz="3600" b="1">
                <a:solidFill>
                  <a:schemeClr val="accent1">
                    <a:lumMod val="75000"/>
                  </a:schemeClr>
                </a:solidFill>
                <a:latin typeface="Tenorite"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cy-GB"/>
              <a:t>Testun</a:t>
            </a:r>
          </a:p>
        </p:txBody>
      </p:sp>
    </p:spTree>
    <p:extLst>
      <p:ext uri="{BB962C8B-B14F-4D97-AF65-F5344CB8AC3E}">
        <p14:creationId xmlns:p14="http://schemas.microsoft.com/office/powerpoint/2010/main" val="2440178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B00823C-50B3-47AA-B7A7-D90D1008F6C0}"/>
              </a:ext>
            </a:extLst>
          </p:cNvPr>
          <p:cNvSpPr/>
          <p:nvPr userDrawn="1"/>
        </p:nvSpPr>
        <p:spPr>
          <a:xfrm>
            <a:off x="1254" y="-606292"/>
            <a:ext cx="12190746"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13">
            <a:extLst>
              <a:ext uri="{FF2B5EF4-FFF2-40B4-BE49-F238E27FC236}">
                <a16:creationId xmlns:a16="http://schemas.microsoft.com/office/drawing/2014/main" id="{F4AD65BF-A8F6-44FE-96BA-9005C1D9FB96}"/>
              </a:ext>
            </a:extLst>
          </p:cNvPr>
          <p:cNvGrpSpPr/>
          <p:nvPr userDrawn="1"/>
        </p:nvGrpSpPr>
        <p:grpSpPr>
          <a:xfrm>
            <a:off x="-1256" y="5408762"/>
            <a:ext cx="12193256" cy="1449237"/>
            <a:chOff x="-1256" y="6311343"/>
            <a:chExt cx="12193256" cy="546656"/>
          </a:xfrm>
        </p:grpSpPr>
        <p:sp>
          <p:nvSpPr>
            <p:cNvPr id="7" name="Rectangle 7">
              <a:extLst>
                <a:ext uri="{FF2B5EF4-FFF2-40B4-BE49-F238E27FC236}">
                  <a16:creationId xmlns:a16="http://schemas.microsoft.com/office/drawing/2014/main" id="{5745A0E8-4DD7-4A82-A7C7-339930EA9896}"/>
                </a:ext>
              </a:extLst>
            </p:cNvPr>
            <p:cNvSpPr/>
            <p:nvPr userDrawn="1"/>
          </p:nvSpPr>
          <p:spPr>
            <a:xfrm>
              <a:off x="-2" y="6539946"/>
              <a:ext cx="12192001"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9">
              <a:extLst>
                <a:ext uri="{FF2B5EF4-FFF2-40B4-BE49-F238E27FC236}">
                  <a16:creationId xmlns:a16="http://schemas.microsoft.com/office/drawing/2014/main" id="{3C05D730-6391-4D7B-AA1B-81509D2507FB}"/>
                </a:ext>
              </a:extLst>
            </p:cNvPr>
            <p:cNvSpPr/>
            <p:nvPr userDrawn="1"/>
          </p:nvSpPr>
          <p:spPr>
            <a:xfrm>
              <a:off x="1254" y="6430614"/>
              <a:ext cx="12190745" cy="318053"/>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6AD28E2B-3064-40E6-8600-0EE4EEA11DB7}"/>
                </a:ext>
              </a:extLst>
            </p:cNvPr>
            <p:cNvSpPr/>
            <p:nvPr userDrawn="1"/>
          </p:nvSpPr>
          <p:spPr>
            <a:xfrm>
              <a:off x="-1256" y="6311343"/>
              <a:ext cx="12193256" cy="35780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3" name="Llun 12">
            <a:extLst>
              <a:ext uri="{FF2B5EF4-FFF2-40B4-BE49-F238E27FC236}">
                <a16:creationId xmlns:a16="http://schemas.microsoft.com/office/drawing/2014/main" id="{A9CD3540-71BA-427D-865D-F458A1BF63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6045" y="4805653"/>
            <a:ext cx="2668299" cy="1155196"/>
          </a:xfrm>
          <a:prstGeom prst="rect">
            <a:avLst/>
          </a:prstGeom>
        </p:spPr>
      </p:pic>
    </p:spTree>
    <p:extLst>
      <p:ext uri="{BB962C8B-B14F-4D97-AF65-F5344CB8AC3E}">
        <p14:creationId xmlns:p14="http://schemas.microsoft.com/office/powerpoint/2010/main" val="801805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26613-D7EA-4561-B339-FA6349199B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8EBA27-FE44-424B-A394-44751957BB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5E3137-30A9-400F-B704-5AE4B737BC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016855-73B7-41CC-8069-78690F7F58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3A0A02-6CB2-4536-B7DE-93FC0F322E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20B848-301E-4DC1-9926-59210A7F6DA3}"/>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8" name="Footer Placeholder 7">
            <a:extLst>
              <a:ext uri="{FF2B5EF4-FFF2-40B4-BE49-F238E27FC236}">
                <a16:creationId xmlns:a16="http://schemas.microsoft.com/office/drawing/2014/main" id="{B2DFC032-AE7F-4D95-BAA5-F7146E4F52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2039E75-338F-4335-B9F0-A513F7633232}"/>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490007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989B-8127-414C-8B95-2A6A6D6160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74C833-3878-4853-B234-BC74FE10D945}"/>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4" name="Footer Placeholder 3">
            <a:extLst>
              <a:ext uri="{FF2B5EF4-FFF2-40B4-BE49-F238E27FC236}">
                <a16:creationId xmlns:a16="http://schemas.microsoft.com/office/drawing/2014/main" id="{8A262FE5-BB60-4BAF-8160-3B879EFDA81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8A85E97-47A0-4492-8E46-841A1969A385}"/>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2290425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88A90-124B-49F2-B42F-BA228ACBB6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41A21-F5DE-4D98-8FB2-55DC56E79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AFDE15-3516-4526-B767-C39F92208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77AC60-E2FC-47E5-B321-A1AB259332C7}"/>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6" name="Footer Placeholder 5">
            <a:extLst>
              <a:ext uri="{FF2B5EF4-FFF2-40B4-BE49-F238E27FC236}">
                <a16:creationId xmlns:a16="http://schemas.microsoft.com/office/drawing/2014/main" id="{D9B27DB6-3499-45EA-BF90-0EFEC61397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E6CE8D-614B-4674-B7DE-674A58C4AA98}"/>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2650728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911A-8D12-44CD-8E55-BF626CA5D3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DC5DDB-C79E-4782-B465-673E3C956D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0EC2F93-4C56-4495-A99C-758E1A1F0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CF824-7AA9-4B2B-A7E9-566ADC32EABA}"/>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6" name="Footer Placeholder 5">
            <a:extLst>
              <a:ext uri="{FF2B5EF4-FFF2-40B4-BE49-F238E27FC236}">
                <a16:creationId xmlns:a16="http://schemas.microsoft.com/office/drawing/2014/main" id="{C2C66B5C-9360-4E9F-8A35-62890391A1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6EECFC-CA3F-4616-B35D-6CA4D40C85C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7499780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33FC6-5509-4946-8EB8-EE2B6901E5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2F1822-5F76-405E-91C6-6E899B311F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BDAE37-40F9-4A4E-9376-B104BD6F98B6}"/>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456EF953-817C-48EA-A523-F7D6188EA9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D7EFC7-6BA3-4D0C-AD3E-453D3019180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124712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35FC74-FA9E-4E36-94CF-486AB4F32C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9ED5FD-F9C6-4169-AD82-D13E15CB24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9D99E6-4584-456E-8C37-4867A0E0DC0D}"/>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D851F3FF-0EE3-45E6-844A-0C930D69A8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637416-CD8E-4A49-BDF2-8C85A5890337}"/>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93345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19C9B-A104-4B64-9604-D230F24D59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2BE460-509F-4A37-8F61-79B823BEAE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2949E7-6538-49D9-982A-A5108A2DBBA3}"/>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2296F58C-12A4-4AB9-BDBD-8EA7374DF8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2C46DC-A51F-42F5-91A0-374EB2BD9D17}"/>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48901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844A6-A676-4115-AADC-E16B5A5E49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F03024-C50A-4EFF-87EF-EC6BAD40F6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627ED7-95B2-46FD-A344-080B3EE0B5A0}"/>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39EED204-1674-436F-AAA6-9275178D4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BB0D7C-CC28-401B-B8AB-8C304046E03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536623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B6B1E1-40FD-477F-B51B-CDA764A5C7E8}"/>
              </a:ext>
            </a:extLst>
          </p:cNvPr>
          <p:cNvSpPr/>
          <p:nvPr userDrawn="1"/>
        </p:nvSpPr>
        <p:spPr>
          <a:xfrm>
            <a:off x="1254" y="-606292"/>
            <a:ext cx="12190746"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 name="Group 13">
            <a:extLst>
              <a:ext uri="{FF2B5EF4-FFF2-40B4-BE49-F238E27FC236}">
                <a16:creationId xmlns:a16="http://schemas.microsoft.com/office/drawing/2014/main" id="{FC95E675-6F69-43DD-8B5C-78F83B7F1000}"/>
              </a:ext>
            </a:extLst>
          </p:cNvPr>
          <p:cNvGrpSpPr/>
          <p:nvPr userDrawn="1"/>
        </p:nvGrpSpPr>
        <p:grpSpPr>
          <a:xfrm>
            <a:off x="-1256" y="6311343"/>
            <a:ext cx="12193256" cy="546656"/>
            <a:chOff x="-1256" y="6311343"/>
            <a:chExt cx="12193256" cy="546656"/>
          </a:xfrm>
        </p:grpSpPr>
        <p:sp>
          <p:nvSpPr>
            <p:cNvPr id="8" name="Rectangle 7">
              <a:extLst>
                <a:ext uri="{FF2B5EF4-FFF2-40B4-BE49-F238E27FC236}">
                  <a16:creationId xmlns:a16="http://schemas.microsoft.com/office/drawing/2014/main" id="{03CA2C3D-6DF9-4808-9654-BFA36C7E6687}"/>
                </a:ext>
              </a:extLst>
            </p:cNvPr>
            <p:cNvSpPr/>
            <p:nvPr userDrawn="1"/>
          </p:nvSpPr>
          <p:spPr>
            <a:xfrm>
              <a:off x="-2" y="6539946"/>
              <a:ext cx="12192001"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694AF4F8-A0ED-49F6-8B00-E2DD4C586FB6}"/>
                </a:ext>
              </a:extLst>
            </p:cNvPr>
            <p:cNvSpPr/>
            <p:nvPr userDrawn="1"/>
          </p:nvSpPr>
          <p:spPr>
            <a:xfrm>
              <a:off x="1254" y="6430614"/>
              <a:ext cx="12190745" cy="318053"/>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32830CCA-5A3C-4ABF-90EF-F8B40D6032D9}"/>
                </a:ext>
              </a:extLst>
            </p:cNvPr>
            <p:cNvSpPr/>
            <p:nvPr userDrawn="1"/>
          </p:nvSpPr>
          <p:spPr>
            <a:xfrm>
              <a:off x="-1256" y="6311343"/>
              <a:ext cx="12193256" cy="35780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10065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07197-3E63-40F1-A1E2-02EE4B2674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327676-16A9-4151-8364-04CE8643334A}"/>
              </a:ext>
            </a:extLst>
          </p:cNvPr>
          <p:cNvSpPr>
            <a:spLocks noGrp="1"/>
          </p:cNvSpPr>
          <p:nvPr>
            <p:ph type="dt" sz="half" idx="10"/>
          </p:nvPr>
        </p:nvSpPr>
        <p:spPr/>
        <p:txBody>
          <a:bodyPr/>
          <a:lstStyle/>
          <a:p>
            <a:fld id="{B26A90E6-FD71-4553-A85E-3AFFB8006224}" type="datetimeFigureOut">
              <a:rPr lang="en-GB" smtClean="0"/>
              <a:t>17/09/2021</a:t>
            </a:fld>
            <a:endParaRPr lang="en-GB"/>
          </a:p>
        </p:txBody>
      </p:sp>
      <p:sp>
        <p:nvSpPr>
          <p:cNvPr id="6" name="Footer Placeholder 5">
            <a:extLst>
              <a:ext uri="{FF2B5EF4-FFF2-40B4-BE49-F238E27FC236}">
                <a16:creationId xmlns:a16="http://schemas.microsoft.com/office/drawing/2014/main" id="{95F9F27E-BD0D-4BB9-A3BC-C494FFD0CA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E8DFA4-060A-418D-88E6-0875D78C5456}"/>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84852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teitl, 2 testu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577F8E1-1467-483D-93D8-50310188FB3B}"/>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1AB5AF63-CB29-43CE-BE19-15AA883EF10F}"/>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39731F38-5C4D-4D1B-A723-23258AA732DC}"/>
              </a:ext>
            </a:extLst>
          </p:cNvPr>
          <p:cNvSpPr/>
          <p:nvPr userDrawn="1"/>
        </p:nvSpPr>
        <p:spPr>
          <a:xfrm>
            <a:off x="6363552" y="270235"/>
            <a:ext cx="5560898" cy="6200139"/>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900C0ED1-0CB8-4CE8-9C3D-47BD4F991ABD}"/>
              </a:ext>
            </a:extLst>
          </p:cNvPr>
          <p:cNvSpPr/>
          <p:nvPr userDrawn="1"/>
        </p:nvSpPr>
        <p:spPr>
          <a:xfrm>
            <a:off x="267551" y="270235"/>
            <a:ext cx="5560900" cy="6200139"/>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FC07197-3E63-40F1-A1E2-02EE4B267414}"/>
              </a:ext>
            </a:extLst>
          </p:cNvPr>
          <p:cNvSpPr>
            <a:spLocks noGrp="1"/>
          </p:cNvSpPr>
          <p:nvPr>
            <p:ph type="title" hasCustomPrompt="1"/>
          </p:nvPr>
        </p:nvSpPr>
        <p:spPr>
          <a:xfrm>
            <a:off x="277483" y="270235"/>
            <a:ext cx="5441830" cy="1101366"/>
          </a:xfrm>
        </p:spPr>
        <p:txBody>
          <a:bodyPr anchor="t">
            <a:normAutofit/>
          </a:bodyPr>
          <a:lstStyle>
            <a:lvl1pPr>
              <a:defRPr sz="3200" b="1">
                <a:solidFill>
                  <a:schemeClr val="bg2">
                    <a:lumMod val="25000"/>
                  </a:schemeClr>
                </a:solidFill>
                <a:latin typeface="Tenorite" panose="00000500000000000000" pitchFamily="2" charset="0"/>
              </a:defRPr>
            </a:lvl1pPr>
          </a:lstStyle>
          <a:p>
            <a:r>
              <a:rPr lang="en-US" err="1"/>
              <a:t>Teitl</a:t>
            </a:r>
            <a:r>
              <a:rPr lang="en-US"/>
              <a:t> Cymraeg</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277482" y="1535413"/>
            <a:ext cx="5441829" cy="4641550"/>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22992" y="1535412"/>
            <a:ext cx="5441830" cy="4641549"/>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9" name="Text Placeholder 8">
            <a:extLst>
              <a:ext uri="{FF2B5EF4-FFF2-40B4-BE49-F238E27FC236}">
                <a16:creationId xmlns:a16="http://schemas.microsoft.com/office/drawing/2014/main" id="{F8BCFAB7-9CDB-4604-B9D3-D58B90F1C990}"/>
              </a:ext>
            </a:extLst>
          </p:cNvPr>
          <p:cNvSpPr>
            <a:spLocks noGrp="1"/>
          </p:cNvSpPr>
          <p:nvPr>
            <p:ph type="body" sz="quarter" idx="10" hasCustomPrompt="1"/>
          </p:nvPr>
        </p:nvSpPr>
        <p:spPr>
          <a:xfrm>
            <a:off x="6442870" y="270236"/>
            <a:ext cx="5441830" cy="1101366"/>
          </a:xfrm>
        </p:spPr>
        <p:txBody>
          <a:bodyPr>
            <a:normAutofit/>
          </a:bodyPr>
          <a:lstStyle>
            <a:lvl1pPr marL="0" indent="0">
              <a:buNone/>
              <a:defRPr sz="3200" b="1">
                <a:solidFill>
                  <a:schemeClr val="accent1">
                    <a:lumMod val="75000"/>
                  </a:schemeClr>
                </a:solidFill>
                <a:latin typeface="Tenorite"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Title English</a:t>
            </a:r>
          </a:p>
        </p:txBody>
      </p:sp>
    </p:spTree>
    <p:extLst>
      <p:ext uri="{BB962C8B-B14F-4D97-AF65-F5344CB8AC3E}">
        <p14:creationId xmlns:p14="http://schemas.microsoft.com/office/powerpoint/2010/main" val="291208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estu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970B61-9802-440C-8230-71A65FD0D84E}"/>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F002B890-C67F-41B1-A4F9-89B10CDD84BD}"/>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C0C48F85-70CD-4DBF-A188-2F881B035EE1}"/>
              </a:ext>
            </a:extLst>
          </p:cNvPr>
          <p:cNvSpPr/>
          <p:nvPr userDrawn="1"/>
        </p:nvSpPr>
        <p:spPr>
          <a:xfrm>
            <a:off x="6363552" y="407504"/>
            <a:ext cx="5560898"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4663FFB0-7DF9-4636-BED3-FC1D3197991B}"/>
              </a:ext>
            </a:extLst>
          </p:cNvPr>
          <p:cNvSpPr/>
          <p:nvPr userDrawn="1"/>
        </p:nvSpPr>
        <p:spPr>
          <a:xfrm>
            <a:off x="267551" y="407504"/>
            <a:ext cx="5560900"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84313" y="508958"/>
            <a:ext cx="5334998" cy="5668005"/>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2687" y="508958"/>
            <a:ext cx="5335000" cy="5668003"/>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Tree>
    <p:extLst>
      <p:ext uri="{BB962C8B-B14F-4D97-AF65-F5344CB8AC3E}">
        <p14:creationId xmlns:p14="http://schemas.microsoft.com/office/powerpoint/2010/main" val="213633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2 testu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2FA192A-C23C-4A33-AB6D-D861F46AE902}"/>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ABA4C4A-A45E-4A0B-A0C1-592D91C61909}"/>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55A51AC-81D3-471B-ACB9-608561421F90}"/>
              </a:ext>
            </a:extLst>
          </p:cNvPr>
          <p:cNvSpPr/>
          <p:nvPr userDrawn="1"/>
        </p:nvSpPr>
        <p:spPr>
          <a:xfrm>
            <a:off x="6363552" y="407504"/>
            <a:ext cx="5560898"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F6C7322-51FC-4983-8665-48DD2F4E7A27}"/>
              </a:ext>
            </a:extLst>
          </p:cNvPr>
          <p:cNvSpPr/>
          <p:nvPr userDrawn="1"/>
        </p:nvSpPr>
        <p:spPr>
          <a:xfrm>
            <a:off x="267551" y="407504"/>
            <a:ext cx="5560900" cy="6062870"/>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80498" y="774613"/>
            <a:ext cx="5335001" cy="5668005"/>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6501" y="782493"/>
            <a:ext cx="5335000" cy="5668003"/>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Tree>
    <p:extLst>
      <p:ext uri="{BB962C8B-B14F-4D97-AF65-F5344CB8AC3E}">
        <p14:creationId xmlns:p14="http://schemas.microsoft.com/office/powerpoint/2010/main" val="112847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2 testu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98A9281-606F-477C-A086-A822EF24225A}"/>
              </a:ext>
            </a:extLst>
          </p:cNvPr>
          <p:cNvSpPr/>
          <p:nvPr userDrawn="1"/>
        </p:nvSpPr>
        <p:spPr>
          <a:xfrm>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02FA192A-C23C-4A33-AB6D-D861F46AE902}"/>
              </a:ext>
            </a:extLst>
          </p:cNvPr>
          <p:cNvSpPr/>
          <p:nvPr userDrawn="1"/>
        </p:nvSpPr>
        <p:spPr>
          <a:xfrm>
            <a:off x="6104686" y="-1879"/>
            <a:ext cx="6096000"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55A51AC-81D3-471B-ACB9-608561421F90}"/>
              </a:ext>
            </a:extLst>
          </p:cNvPr>
          <p:cNvSpPr/>
          <p:nvPr userDrawn="1"/>
        </p:nvSpPr>
        <p:spPr>
          <a:xfrm>
            <a:off x="6363552" y="996184"/>
            <a:ext cx="5560898" cy="5653095"/>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F6C7322-51FC-4983-8665-48DD2F4E7A27}"/>
              </a:ext>
            </a:extLst>
          </p:cNvPr>
          <p:cNvSpPr/>
          <p:nvPr userDrawn="1"/>
        </p:nvSpPr>
        <p:spPr>
          <a:xfrm>
            <a:off x="267550" y="996185"/>
            <a:ext cx="5560900" cy="5653094"/>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30897" y="1152937"/>
            <a:ext cx="5335001" cy="5396949"/>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94352" y="1152937"/>
            <a:ext cx="5335000" cy="5396949"/>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8" name="Title 1">
            <a:extLst>
              <a:ext uri="{FF2B5EF4-FFF2-40B4-BE49-F238E27FC236}">
                <a16:creationId xmlns:a16="http://schemas.microsoft.com/office/drawing/2014/main" id="{F5225E2E-BA93-4A32-A505-7FB0E489E21D}"/>
              </a:ext>
            </a:extLst>
          </p:cNvPr>
          <p:cNvSpPr>
            <a:spLocks noGrp="1"/>
          </p:cNvSpPr>
          <p:nvPr>
            <p:ph type="title" hasCustomPrompt="1"/>
          </p:nvPr>
        </p:nvSpPr>
        <p:spPr>
          <a:xfrm>
            <a:off x="352247" y="51571"/>
            <a:ext cx="5441830" cy="1021856"/>
          </a:xfrm>
        </p:spPr>
        <p:txBody>
          <a:bodyPr anchor="t">
            <a:normAutofit/>
          </a:bodyPr>
          <a:lstStyle>
            <a:lvl1pPr>
              <a:defRPr sz="3200" b="1">
                <a:solidFill>
                  <a:schemeClr val="bg2">
                    <a:lumMod val="25000"/>
                  </a:schemeClr>
                </a:solidFill>
                <a:latin typeface="Tenorite" panose="00000500000000000000" pitchFamily="2" charset="0"/>
              </a:defRPr>
            </a:lvl1pPr>
          </a:lstStyle>
          <a:p>
            <a:r>
              <a:rPr lang="en-US" err="1"/>
              <a:t>Teitl</a:t>
            </a:r>
            <a:r>
              <a:rPr lang="en-US"/>
              <a:t> Cymraeg</a:t>
            </a:r>
            <a:br>
              <a:rPr lang="en-US"/>
            </a:br>
            <a:endParaRPr lang="en-GB"/>
          </a:p>
        </p:txBody>
      </p:sp>
      <p:sp>
        <p:nvSpPr>
          <p:cNvPr id="15" name="Text Placeholder 14">
            <a:extLst>
              <a:ext uri="{FF2B5EF4-FFF2-40B4-BE49-F238E27FC236}">
                <a16:creationId xmlns:a16="http://schemas.microsoft.com/office/drawing/2014/main" id="{EFE5AFE6-70F5-4128-98D0-FEF9D3764897}"/>
              </a:ext>
            </a:extLst>
          </p:cNvPr>
          <p:cNvSpPr>
            <a:spLocks noGrp="1"/>
          </p:cNvSpPr>
          <p:nvPr>
            <p:ph type="body" sz="quarter" idx="10" hasCustomPrompt="1"/>
          </p:nvPr>
        </p:nvSpPr>
        <p:spPr>
          <a:xfrm>
            <a:off x="6484240" y="50244"/>
            <a:ext cx="5345112" cy="1003300"/>
          </a:xfrm>
        </p:spPr>
        <p:txBody>
          <a:bodyPr>
            <a:normAutofit/>
          </a:bodyPr>
          <a:lstStyle>
            <a:lvl1pPr marL="0" indent="0">
              <a:buNone/>
              <a:defRPr sz="3200" b="1">
                <a:solidFill>
                  <a:schemeClr val="bg2">
                    <a:lumMod val="25000"/>
                  </a:schemeClr>
                </a:solidFill>
                <a:latin typeface="Tenorite" panose="00000500000000000000" pitchFamily="2" charset="0"/>
              </a:defRPr>
            </a:lvl1pPr>
          </a:lstStyle>
          <a:p>
            <a:pPr lvl="0"/>
            <a:r>
              <a:rPr lang="en-US"/>
              <a:t>Title </a:t>
            </a:r>
            <a:r>
              <a:rPr lang="en-US" err="1"/>
              <a:t>Saesneg</a:t>
            </a:r>
            <a:endParaRPr lang="en-US"/>
          </a:p>
        </p:txBody>
      </p:sp>
    </p:spTree>
    <p:extLst>
      <p:ext uri="{BB962C8B-B14F-4D97-AF65-F5344CB8AC3E}">
        <p14:creationId xmlns:p14="http://schemas.microsoft.com/office/powerpoint/2010/main" val="346415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FE2D7-63AF-47B9-BF44-497A7B831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636B5E-8C6F-498C-95E4-5D7638D08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C0156E-F574-4531-B384-3E92E13682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A90E6-FD71-4553-A85E-3AFFB8006224}" type="datetimeFigureOut">
              <a:rPr lang="en-GB" smtClean="0"/>
              <a:t>17/09/2021</a:t>
            </a:fld>
            <a:endParaRPr lang="en-GB"/>
          </a:p>
        </p:txBody>
      </p:sp>
      <p:sp>
        <p:nvSpPr>
          <p:cNvPr id="5" name="Footer Placeholder 4">
            <a:extLst>
              <a:ext uri="{FF2B5EF4-FFF2-40B4-BE49-F238E27FC236}">
                <a16:creationId xmlns:a16="http://schemas.microsoft.com/office/drawing/2014/main" id="{5FF23D50-21EF-4BE6-95DF-E705AFC9B2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EC1830-EED9-46F2-A100-0D8F389A36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292B3-ED06-4F95-A944-71DB7A675F3F}" type="slidenum">
              <a:rPr lang="en-GB" smtClean="0"/>
              <a:t>‹#›</a:t>
            </a:fld>
            <a:endParaRPr lang="en-GB"/>
          </a:p>
        </p:txBody>
      </p:sp>
    </p:spTree>
    <p:extLst>
      <p:ext uri="{BB962C8B-B14F-4D97-AF65-F5344CB8AC3E}">
        <p14:creationId xmlns:p14="http://schemas.microsoft.com/office/powerpoint/2010/main" val="254368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7" r:id="rId4"/>
    <p:sldLayoutId id="2147483652" r:id="rId5"/>
    <p:sldLayoutId id="2147483660" r:id="rId6"/>
    <p:sldLayoutId id="2147483661" r:id="rId7"/>
    <p:sldLayoutId id="2147483663" r:id="rId8"/>
    <p:sldLayoutId id="2147483665" r:id="rId9"/>
    <p:sldLayoutId id="2147483662" r:id="rId10"/>
    <p:sldLayoutId id="2147483666" r:id="rId11"/>
    <p:sldLayoutId id="2147483664" r:id="rId12"/>
    <p:sldLayoutId id="2147483655" r:id="rId13"/>
    <p:sldLayoutId id="2147483653" r:id="rId14"/>
    <p:sldLayoutId id="2147483654" r:id="rId15"/>
    <p:sldLayoutId id="2147483656" r:id="rId16"/>
    <p:sldLayoutId id="2147483657" r:id="rId17"/>
    <p:sldLayoutId id="2147483658" r:id="rId18"/>
    <p:sldLayoutId id="2147483659"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hyperlink" Target="file:///\\Users\elengwenllian\Documents\2021%20-%202022\01.%20Source%20Documents\%27Mae&#8217;n%20darparu%20trosolwg%20o%20bwysigrwydd%20chwarae\dysgu%20gweithredol%20addysgol%20strwythuredig.%20Y" TargetMode="External"/><Relationship Id="rId2" Type="http://schemas.openxmlformats.org/officeDocument/2006/relationships/hyperlink" Target="https://hwb.gov.wales/api/storage/9d36d456-62c8-4670-b957-a4395ebe9099/chwarae-dysgu-gweithredol-trosolwg-ar-gyfer-plant-3-i-7-oed.pdf"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chwaraecymru.org.uk/cym/" TargetMode="External"/><Relationship Id="rId2" Type="http://schemas.openxmlformats.org/officeDocument/2006/relationships/hyperlink" Target="https://www.chwaraecymru.org.uk/login/uploaded/documents/INFORMATION%20SHEETS/Chwarae%20iechyd%20a%20lles%202020.pdf" TargetMode="External"/><Relationship Id="rId1" Type="http://schemas.openxmlformats.org/officeDocument/2006/relationships/slideLayout" Target="../slideLayouts/slideLayout7.xml"/><Relationship Id="rId5" Type="http://schemas.openxmlformats.org/officeDocument/2006/relationships/hyperlink" Target="https://www.playwales.org.uk/eng/" TargetMode="External"/><Relationship Id="rId4" Type="http://schemas.openxmlformats.org/officeDocument/2006/relationships/hyperlink" Target="https://www.playwales.org.uk/login/uploaded/documents/INFORMATION%20SHEETS/Play%20health%20and%20well-being%202020.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resource.download.wjec.co.uk.s3.amazonaws.com/vtc/2018-19/hsc18-19_3-2/_multi-lang/unit03/02-the-importance-of-play-and-holistic-development.html?lang=Cy"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hyperlink" Target="http://resource.download.wjec.co.uk.s3-eu-west-1.amazonaws.com/vtc/2018-19/hsc18-19_3-2/_multi-lang/unit03/03-a-childs-understanding-of-themselves-and-the-wider-environment.html?lang=Cy"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SHO_L-7Rx1c"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hyperlink" Target="http://resource.download.wjec.co.uk.s3.amazonaws.com/vtc/2018-19/hsc18-19_3-2/_multi-lang/unit03/04-different-types-of-play-and-their-benefits.html?lang" TargetMode="External"/><Relationship Id="rId2" Type="http://schemas.openxmlformats.org/officeDocument/2006/relationships/hyperlink" Target="http://resource.download.wjec.co.uk.s3.amazonaws.com/vtc/2018-19/hsc18-19_3-2/_multi-lang/unit03/04-different-types-of-play-and-their-benefits.html?lang=Cy"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hyperlink" Target="http://resource.download.wjec.co.uk.s3-eu-west-1.amazonaws.com/vtc/2018-19/hsc18-19_3-2/_multi-lang/unit03/05-how-environment-and-materials-support-play.html?lang=Cy"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www.playwales.org.uk/login/uploaded/documents/INFORMATION%20SHEETS/Sourcing%20materials%20for%20children%E2%80%99s%20play.pdf" TargetMode="External"/><Relationship Id="rId2" Type="http://schemas.openxmlformats.org/officeDocument/2006/relationships/hyperlink" Target="https://www.chwaraecymru.org.uk/login/uploaded/documents/INFORMATION%20SHEETS/Chwilio%20am%20ddeunyddiau%20ar%20gyfer%20chwarae%20plant.pdf"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hyperlink" Target="http://resource.download.wjec.co.uk.s3-eu-west-1.amazonaws.com/vtc/2018-19/hsc18-19_3-2/_multi-lang/unit03/06-how-children-use-play-to-express-emotions-or-copy-behaviour.html?lang=Cy"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hyperlink" Target="http://resource.download.wjec.co.uk.s3.amazonaws.com/vtc/2018-19/hsc18-19_3-2/_multi-lang/unit03/07-involving-children-in-play-spaces-that-are-stimulating.html?lang=Cy"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www.playwales.org.uk/login/uploaded/documents/INFORMATION%20SHEETS/participation%20and%20consulting%20with%20children.pdf" TargetMode="External"/><Relationship Id="rId2" Type="http://schemas.openxmlformats.org/officeDocument/2006/relationships/hyperlink" Target="https://www.chwaraecymru.org.uk/login/uploaded/documents/INFORMATION%20SHEETS/cyfranogaeth%20ac%20ymgynghori%20gyda%20phlant.pdf" TargetMode="Externa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hyperlink" Target="http://resource.download.wjec.co.uk.s3.amazonaws.com/vtc/2018-19/hsc18-19_3-2/_multi-lang/unit03/08-risk-in-play-and-how-to-encourage-acceptable-risks.html?lang=Cy"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http://www.playengland.org.uk/resource/managing-risk-in-play-provision-a-position-statement/" TargetMode="External"/><Relationship Id="rId2" Type="http://schemas.openxmlformats.org/officeDocument/2006/relationships/hyperlink" Target="https://www.chwaraecymru.org.uk/login/uploaded/documents/Play%20and%20Challenge/Rheoli%20Risg%20mewn%20Darpariaeth%20Chwarae.pdf" TargetMode="External"/><Relationship Id="rId1" Type="http://schemas.openxmlformats.org/officeDocument/2006/relationships/slideLayout" Target="../slideLayouts/slideLayout7.xml"/><Relationship Id="rId5" Type="http://schemas.openxmlformats.org/officeDocument/2006/relationships/hyperlink" Target="http://www.playengland.net/resource/managing-risk-in-play-provision-a-position-statement/" TargetMode="External"/><Relationship Id="rId4" Type="http://schemas.openxmlformats.org/officeDocument/2006/relationships/hyperlink" Target="https://www.playwales.org.uk/login/uploaded/documents/Play%20and%20Challenge/Managing%20Risk%20in%20Play%20Provision.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hyperlink" Target="http://resource.download.wjec.co.uk.s3.amazonaws.com/vtc/2018-19/hsc18-19_3-2/_multi-lang/unit03/09-balancing-risk-taking-with-developmental-benefits.html?lang=Cy"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BbL-aEwVmhg" TargetMode="External"/><Relationship Id="rId2" Type="http://schemas.openxmlformats.org/officeDocument/2006/relationships/hyperlink" Target="https://playwales.org.uk/cym/hawlichwarae" TargetMode="External"/><Relationship Id="rId1" Type="http://schemas.openxmlformats.org/officeDocument/2006/relationships/slideLayout" Target="../slideLayouts/slideLayout10.xml"/><Relationship Id="rId5" Type="http://schemas.openxmlformats.org/officeDocument/2006/relationships/hyperlink" Target="https://www.youtube.com/watch?v=5tjRPWPhIfA&amp;t=3s" TargetMode="External"/><Relationship Id="rId4" Type="http://schemas.openxmlformats.org/officeDocument/2006/relationships/hyperlink" Target="https://www.playwales.org.uk/eng/rightopla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hyperlink" Target="http://resource.download.wjec.co.uk.s3.amazonaws.com/vtc/2018-19/hsc18-19_3-2/_multi-lang/unit03/01-what-is-meant-by-playwork-principles.html?lang=Cy"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playwales.org.uk/login/uploaded/documents/Playwork%20Principles/playwork%20principles.pdf" TargetMode="External"/><Relationship Id="rId2" Type="http://schemas.openxmlformats.org/officeDocument/2006/relationships/hyperlink" Target="https://www.chwaraecymru.org.uk/login/uploaded/documents/Playwork%20Principles/egwyddorion%20gwaith%20chwarae.pdf"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itl 5">
            <a:extLst>
              <a:ext uri="{FF2B5EF4-FFF2-40B4-BE49-F238E27FC236}">
                <a16:creationId xmlns:a16="http://schemas.microsoft.com/office/drawing/2014/main" id="{724C3019-28F0-4B78-BCA0-45EACACBE1E4}"/>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Uned 002</a:t>
            </a:r>
            <a:br>
              <a:rPr lang="cy-GB" sz="1200" dirty="0"/>
            </a:br>
            <a:r>
              <a:rPr lang="cy-GB" sz="1200" dirty="0"/>
              <a:t>Iechyd, Llesiant, Dysgu a Datblygu</a:t>
            </a:r>
          </a:p>
        </p:txBody>
      </p:sp>
      <p:sp>
        <p:nvSpPr>
          <p:cNvPr id="12" name="Subtitle 7">
            <a:extLst>
              <a:ext uri="{FF2B5EF4-FFF2-40B4-BE49-F238E27FC236}">
                <a16:creationId xmlns:a16="http://schemas.microsoft.com/office/drawing/2014/main" id="{13BD21DA-7E3B-4D0D-82A2-CA80C77C8C85}"/>
              </a:ext>
            </a:extLst>
          </p:cNvPr>
          <p:cNvSpPr txBox="1">
            <a:spLocks/>
          </p:cNvSpPr>
          <p:nvPr/>
        </p:nvSpPr>
        <p:spPr>
          <a:xfrm>
            <a:off x="298247" y="1442025"/>
            <a:ext cx="5858892" cy="125106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ts val="600"/>
              </a:spcAft>
              <a:buNone/>
            </a:pPr>
            <a:r>
              <a:rPr lang="cy-GB" sz="4000" b="1" kern="1200" dirty="0">
                <a:latin typeface="Tenorite"/>
                <a:ea typeface="+mj-ea"/>
                <a:cs typeface="+mj-cs"/>
              </a:rPr>
              <a:t>UNED 002</a:t>
            </a:r>
          </a:p>
          <a:p>
            <a:pPr marL="0" indent="0">
              <a:spcBef>
                <a:spcPct val="0"/>
              </a:spcBef>
              <a:spcAft>
                <a:spcPts val="600"/>
              </a:spcAft>
              <a:buNone/>
            </a:pPr>
            <a:r>
              <a:rPr lang="cy-GB" sz="4000" dirty="0">
                <a:ea typeface="+mn-lt"/>
                <a:cs typeface="+mn-lt"/>
              </a:rPr>
              <a:t>Iechyd, Llesiant, Dysgu a Datblygu </a:t>
            </a:r>
            <a:endParaRPr lang="cy-GB" dirty="0">
              <a:ea typeface="+mj-ea"/>
              <a:cs typeface="Calibri"/>
            </a:endParaRPr>
          </a:p>
          <a:p>
            <a:pPr marL="0" indent="0">
              <a:spcBef>
                <a:spcPct val="0"/>
              </a:spcBef>
              <a:spcAft>
                <a:spcPts val="600"/>
              </a:spcAft>
              <a:buNone/>
            </a:pPr>
            <a:br>
              <a:rPr lang="en-US" sz="4000" b="1" kern="1200" dirty="0">
                <a:latin typeface="+mj-lt"/>
                <a:ea typeface="+mj-ea"/>
                <a:cs typeface="+mj-cs"/>
              </a:rPr>
            </a:br>
            <a:endParaRPr lang="en-US" sz="4000" b="1" kern="1200" dirty="0">
              <a:solidFill>
                <a:schemeClr val="tx1"/>
              </a:solidFill>
              <a:latin typeface="+mj-lt"/>
              <a:ea typeface="+mj-ea"/>
              <a:cs typeface="+mj-cs"/>
            </a:endParaRPr>
          </a:p>
        </p:txBody>
      </p:sp>
      <p:sp>
        <p:nvSpPr>
          <p:cNvPr id="14" name="TextBox 13">
            <a:extLst>
              <a:ext uri="{FF2B5EF4-FFF2-40B4-BE49-F238E27FC236}">
                <a16:creationId xmlns:a16="http://schemas.microsoft.com/office/drawing/2014/main" id="{E4AF3721-2D50-4990-B707-7AE25D69ECF1}"/>
              </a:ext>
            </a:extLst>
          </p:cNvPr>
          <p:cNvSpPr txBox="1"/>
          <p:nvPr/>
        </p:nvSpPr>
        <p:spPr>
          <a:xfrm>
            <a:off x="298247" y="3084238"/>
            <a:ext cx="6096000" cy="2554545"/>
          </a:xfrm>
          <a:prstGeom prst="rect">
            <a:avLst/>
          </a:prstGeom>
          <a:noFill/>
        </p:spPr>
        <p:txBody>
          <a:bodyPr wrap="square" lIns="91440" tIns="45720" rIns="91440" bIns="45720" anchor="t">
            <a:spAutoFit/>
          </a:bodyPr>
          <a:lstStyle/>
          <a:p>
            <a:endParaRPr lang="en-US" sz="4000" kern="1200" dirty="0">
              <a:solidFill>
                <a:schemeClr val="accent1">
                  <a:lumMod val="75000"/>
                </a:schemeClr>
              </a:solidFill>
              <a:latin typeface="Tenorite" panose="00000500000000000000" pitchFamily="2" charset="0"/>
              <a:ea typeface="+mj-ea"/>
              <a:cs typeface="+mj-cs"/>
            </a:endParaRPr>
          </a:p>
          <a:p>
            <a:r>
              <a:rPr lang="en-GB" sz="4000" b="1" dirty="0">
                <a:solidFill>
                  <a:schemeClr val="accent1">
                    <a:lumMod val="75000"/>
                  </a:schemeClr>
                </a:solidFill>
                <a:latin typeface="Tenorite"/>
                <a:ea typeface="+mj-ea"/>
                <a:cs typeface="+mj-cs"/>
              </a:rPr>
              <a:t>UNIT 002</a:t>
            </a:r>
          </a:p>
          <a:p>
            <a:r>
              <a:rPr lang="en-GB" sz="4000" dirty="0">
                <a:solidFill>
                  <a:schemeClr val="accent1">
                    <a:lumMod val="75000"/>
                  </a:schemeClr>
                </a:solidFill>
                <a:ea typeface="+mn-lt"/>
                <a:cs typeface="+mn-lt"/>
              </a:rPr>
              <a:t>Health, Well-Being, Learning and Development</a:t>
            </a:r>
            <a:r>
              <a:rPr lang="en-GB" sz="4000" dirty="0">
                <a:solidFill>
                  <a:srgbClr val="002060"/>
                </a:solidFill>
                <a:ea typeface="+mn-lt"/>
                <a:cs typeface="+mn-lt"/>
              </a:rPr>
              <a:t> </a:t>
            </a:r>
            <a:endParaRPr lang="en-GB" dirty="0">
              <a:solidFill>
                <a:srgbClr val="002060"/>
              </a:solidFill>
            </a:endParaRPr>
          </a:p>
        </p:txBody>
      </p:sp>
      <p:sp>
        <p:nvSpPr>
          <p:cNvPr id="3" name="Rectangle: Rounded Corners 2">
            <a:extLst>
              <a:ext uri="{FF2B5EF4-FFF2-40B4-BE49-F238E27FC236}">
                <a16:creationId xmlns:a16="http://schemas.microsoft.com/office/drawing/2014/main" id="{1AE7E0CD-AB64-42C2-B3E2-BEB4D84C686B}"/>
              </a:ext>
              <a:ext uri="{C183D7F6-B498-43B3-948B-1728B52AA6E4}">
                <adec:decorative xmlns:adec="http://schemas.microsoft.com/office/drawing/2017/decorative" val="1"/>
              </a:ext>
            </a:extLst>
          </p:cNvPr>
          <p:cNvSpPr/>
          <p:nvPr/>
        </p:nvSpPr>
        <p:spPr>
          <a:xfrm>
            <a:off x="6307736" y="556591"/>
            <a:ext cx="4770783" cy="50788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Graphic 1" descr="Playground with solid fill / Lle Chwarae">
            <a:extLst>
              <a:ext uri="{FF2B5EF4-FFF2-40B4-BE49-F238E27FC236}">
                <a16:creationId xmlns:a16="http://schemas.microsoft.com/office/drawing/2014/main" id="{BCBF6111-98EF-4AA6-B862-0BE9963945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84589" y="646043"/>
            <a:ext cx="4376104" cy="4376104"/>
          </a:xfrm>
          <a:prstGeom prst="rect">
            <a:avLst/>
          </a:prstGeom>
        </p:spPr>
      </p:pic>
      <p:pic>
        <p:nvPicPr>
          <p:cNvPr id="5" name="Picture 4" descr="Logo'r Coleg Cymraeg Cenedlaethol">
            <a:extLst>
              <a:ext uri="{FF2B5EF4-FFF2-40B4-BE49-F238E27FC236}">
                <a16:creationId xmlns:a16="http://schemas.microsoft.com/office/drawing/2014/main" id="{52DEE5F2-2422-4150-8C35-D882A999E01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9015" y="5794516"/>
            <a:ext cx="1898816" cy="822061"/>
          </a:xfrm>
          <a:prstGeom prst="rect">
            <a:avLst/>
          </a:prstGeom>
        </p:spPr>
      </p:pic>
    </p:spTree>
    <p:extLst>
      <p:ext uri="{BB962C8B-B14F-4D97-AF65-F5344CB8AC3E}">
        <p14:creationId xmlns:p14="http://schemas.microsoft.com/office/powerpoint/2010/main" val="3582633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E7D3-8B5C-44AA-A244-7FD45C9D389A}"/>
              </a:ext>
            </a:extLst>
          </p:cNvPr>
          <p:cNvSpPr>
            <a:spLocks noGrp="1"/>
          </p:cNvSpPr>
          <p:nvPr>
            <p:ph type="title"/>
          </p:nvPr>
        </p:nvSpPr>
        <p:spPr/>
        <p:txBody>
          <a:bodyPr/>
          <a:lstStyle/>
          <a:p>
            <a:r>
              <a:rPr lang="cy-GB" dirty="0">
                <a:latin typeface="Tenorite"/>
              </a:rPr>
              <a:t>ADRAN 2</a:t>
            </a:r>
            <a:r>
              <a:rPr lang="en-US" dirty="0">
                <a:latin typeface="Tenorite"/>
              </a:rPr>
              <a:t> </a:t>
            </a:r>
            <a:endParaRPr lang="en-US" dirty="0"/>
          </a:p>
        </p:txBody>
      </p:sp>
      <p:sp>
        <p:nvSpPr>
          <p:cNvPr id="3" name="Content Placeholder 2">
            <a:extLst>
              <a:ext uri="{FF2B5EF4-FFF2-40B4-BE49-F238E27FC236}">
                <a16:creationId xmlns:a16="http://schemas.microsoft.com/office/drawing/2014/main" id="{40B5AF74-2AC3-4B15-A31B-27DF15723FA9}"/>
              </a:ext>
            </a:extLst>
          </p:cNvPr>
          <p:cNvSpPr>
            <a:spLocks noGrp="1"/>
          </p:cNvSpPr>
          <p:nvPr>
            <p:ph sz="half" idx="1"/>
          </p:nvPr>
        </p:nvSpPr>
        <p:spPr>
          <a:xfrm>
            <a:off x="215698" y="2941983"/>
            <a:ext cx="5441829" cy="2126974"/>
          </a:xfrm>
        </p:spPr>
        <p:txBody>
          <a:bodyPr vert="horz" lIns="91440" tIns="45720" rIns="91440" bIns="45720" rtlCol="0" anchor="t">
            <a:normAutofit/>
          </a:bodyPr>
          <a:lstStyle/>
          <a:p>
            <a:r>
              <a:rPr lang="cy-GB" b="1" dirty="0">
                <a:latin typeface="Tenorite"/>
              </a:rPr>
              <a:t>Meini Prawf 3.2</a:t>
            </a:r>
            <a:endParaRPr lang="cy-GB"/>
          </a:p>
          <a:p>
            <a:r>
              <a:rPr lang="cy-GB" sz="2400" i="1" dirty="0">
                <a:latin typeface="Tenorite"/>
              </a:rPr>
              <a:t>Pwysigrwydd chwarae a sut i gefnogi datblygiad cyfannol</a:t>
            </a:r>
            <a:r>
              <a:rPr lang="cy-GB" sz="2400" dirty="0">
                <a:latin typeface="Tenorite"/>
              </a:rPr>
              <a:t> </a:t>
            </a:r>
            <a:endParaRPr lang="cy-GB" sz="2800" dirty="0"/>
          </a:p>
        </p:txBody>
      </p:sp>
      <p:sp>
        <p:nvSpPr>
          <p:cNvPr id="4" name="Content Placeholder 3">
            <a:extLst>
              <a:ext uri="{FF2B5EF4-FFF2-40B4-BE49-F238E27FC236}">
                <a16:creationId xmlns:a16="http://schemas.microsoft.com/office/drawing/2014/main" id="{9293B1DA-09DE-4EB0-8705-ED0867815EE4}"/>
              </a:ext>
            </a:extLst>
          </p:cNvPr>
          <p:cNvSpPr>
            <a:spLocks noGrp="1"/>
          </p:cNvSpPr>
          <p:nvPr>
            <p:ph sz="half" idx="2"/>
          </p:nvPr>
        </p:nvSpPr>
        <p:spPr>
          <a:xfrm>
            <a:off x="6472687" y="2833126"/>
            <a:ext cx="5325061" cy="2125854"/>
          </a:xfrm>
        </p:spPr>
        <p:txBody>
          <a:bodyPr vert="horz" lIns="91440" tIns="45720" rIns="91440" bIns="45720" rtlCol="0" anchor="t">
            <a:normAutofit/>
          </a:bodyPr>
          <a:lstStyle/>
          <a:p>
            <a:r>
              <a:rPr lang="en-GB" b="1" dirty="0">
                <a:latin typeface="Tenorite"/>
              </a:rPr>
              <a:t>Assessment Criteria 3.2</a:t>
            </a:r>
            <a:r>
              <a:rPr lang="en-US" dirty="0">
                <a:latin typeface="Tenorite"/>
              </a:rPr>
              <a:t> </a:t>
            </a:r>
          </a:p>
          <a:p>
            <a:r>
              <a:rPr lang="en-GB" sz="2400" i="1" dirty="0">
                <a:latin typeface="Tenorite"/>
              </a:rPr>
              <a:t>The importance of play and how to support holistic development</a:t>
            </a:r>
            <a:endParaRPr lang="en-US" sz="2400" dirty="0">
              <a:latin typeface="Tenorite"/>
            </a:endParaRPr>
          </a:p>
        </p:txBody>
      </p:sp>
      <p:sp>
        <p:nvSpPr>
          <p:cNvPr id="6" name="Title 1">
            <a:extLst>
              <a:ext uri="{FF2B5EF4-FFF2-40B4-BE49-F238E27FC236}">
                <a16:creationId xmlns:a16="http://schemas.microsoft.com/office/drawing/2014/main" id="{F9302024-4D29-435F-80F6-D0EFDBB416B7}"/>
              </a:ext>
            </a:extLst>
          </p:cNvPr>
          <p:cNvSpPr txBox="1">
            <a:spLocks/>
          </p:cNvSpPr>
          <p:nvPr/>
        </p:nvSpPr>
        <p:spPr>
          <a:xfrm>
            <a:off x="6470798" y="1791878"/>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dirty="0">
                <a:solidFill>
                  <a:schemeClr val="accent1">
                    <a:lumMod val="75000"/>
                  </a:schemeClr>
                </a:solidFill>
                <a:latin typeface="Tenorite"/>
              </a:rPr>
              <a:t>SECTION 2</a:t>
            </a:r>
            <a:r>
              <a:rPr lang="en-US" b="0" dirty="0">
                <a:latin typeface="Tenorite"/>
              </a:rPr>
              <a:t> </a:t>
            </a:r>
            <a:endParaRPr lang="en-US">
              <a:latin typeface="Tenorite"/>
            </a:endParaRPr>
          </a:p>
        </p:txBody>
      </p:sp>
    </p:spTree>
    <p:extLst>
      <p:ext uri="{BB962C8B-B14F-4D97-AF65-F5344CB8AC3E}">
        <p14:creationId xmlns:p14="http://schemas.microsoft.com/office/powerpoint/2010/main" val="3800972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2F89A33A-A2B9-4AC8-A4D5-B11F3F8C3E75}"/>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050" dirty="0"/>
              <a:t>Diben chwarae</a:t>
            </a:r>
          </a:p>
        </p:txBody>
      </p:sp>
      <p:sp>
        <p:nvSpPr>
          <p:cNvPr id="2" name="Content Placeholder 1">
            <a:extLst>
              <a:ext uri="{FF2B5EF4-FFF2-40B4-BE49-F238E27FC236}">
                <a16:creationId xmlns:a16="http://schemas.microsoft.com/office/drawing/2014/main" id="{400D84CC-ABFF-4EFC-8F7B-4AB7F173564B}"/>
              </a:ext>
            </a:extLst>
          </p:cNvPr>
          <p:cNvSpPr>
            <a:spLocks noGrp="1"/>
          </p:cNvSpPr>
          <p:nvPr>
            <p:ph sz="half" idx="1"/>
          </p:nvPr>
        </p:nvSpPr>
        <p:spPr/>
        <p:txBody>
          <a:bodyPr vert="horz" lIns="91440" tIns="45720" rIns="91440" bIns="45720" rtlCol="0" anchor="t">
            <a:normAutofit fontScale="62500" lnSpcReduction="20000"/>
          </a:bodyPr>
          <a:lstStyle/>
          <a:p>
            <a:r>
              <a:rPr lang="cy-GB" sz="2900" dirty="0">
                <a:latin typeface="Tenorite"/>
              </a:rPr>
              <a:t>Darllenwch y ddogfen: </a:t>
            </a:r>
            <a:r>
              <a:rPr lang="cy-GB" sz="2900" b="1" dirty="0">
                <a:latin typeface="Tenorite"/>
                <a:hlinkClick r:id="rId2"/>
              </a:rPr>
              <a:t>Chwarae neu Dysgu Gweithredol Trosolwg ar gyfer plant 3 i 7 oed, Llywodraeth Cymru (2008)</a:t>
            </a:r>
            <a:r>
              <a:rPr lang="cy-GB" sz="2900" dirty="0">
                <a:latin typeface="Tenorite"/>
              </a:rPr>
              <a:t>  </a:t>
            </a:r>
            <a:endParaRPr lang="cy-GB" sz="2900" dirty="0"/>
          </a:p>
          <a:p>
            <a:r>
              <a:rPr lang="cy-GB" sz="2900" dirty="0">
                <a:latin typeface="Tenorite"/>
              </a:rPr>
              <a:t>Mae’r ddogfen yn darparu trosolwg o bwysigrwydd chwarae/dysgu gweithredol addysgol strwythuredig, ynghyd â gwahanol gyfnodau datblygu a sgiliau y gall plant ifanc eu caffael. </a:t>
            </a:r>
            <a:endParaRPr lang="cy-GB" sz="2900" dirty="0"/>
          </a:p>
          <a:p>
            <a:r>
              <a:rPr lang="cy-GB" sz="2900" dirty="0">
                <a:latin typeface="Tenorite"/>
              </a:rPr>
              <a:t>Diben chwarae neu ddysgu gweithredol yw: </a:t>
            </a:r>
            <a:endParaRPr lang="cy-GB" sz="2900" dirty="0"/>
          </a:p>
          <a:p>
            <a:pPr marL="457200" indent="-457200">
              <a:buFont typeface="Arial"/>
              <a:buChar char="•"/>
            </a:pPr>
            <a:r>
              <a:rPr lang="cy-GB" sz="2900" dirty="0">
                <a:latin typeface="Tenorite"/>
              </a:rPr>
              <a:t>cymell </a:t>
            </a:r>
            <a:endParaRPr lang="cy-GB" sz="2900" dirty="0"/>
          </a:p>
          <a:p>
            <a:pPr marL="457200" indent="-457200">
              <a:buFont typeface="Arial"/>
              <a:buChar char="•"/>
            </a:pPr>
            <a:r>
              <a:rPr lang="cy-GB" sz="2900" dirty="0">
                <a:latin typeface="Tenorite"/>
              </a:rPr>
              <a:t>ysgogi </a:t>
            </a:r>
            <a:endParaRPr lang="cy-GB" sz="2900" dirty="0"/>
          </a:p>
          <a:p>
            <a:pPr marL="457200" indent="-457200">
              <a:buFont typeface="Arial"/>
              <a:buChar char="•"/>
            </a:pPr>
            <a:r>
              <a:rPr lang="cy-GB" sz="2900" dirty="0">
                <a:latin typeface="Tenorite"/>
              </a:rPr>
              <a:t>cefnogi </a:t>
            </a:r>
            <a:endParaRPr lang="cy-GB" sz="2900" dirty="0"/>
          </a:p>
          <a:p>
            <a:pPr marL="457200" indent="-457200">
              <a:buFont typeface="Arial"/>
              <a:buChar char="•"/>
            </a:pPr>
            <a:r>
              <a:rPr lang="cy-GB" sz="2900" dirty="0">
                <a:latin typeface="Tenorite"/>
              </a:rPr>
              <a:t>datblygu sgiliau </a:t>
            </a:r>
            <a:endParaRPr lang="cy-GB" sz="2900" dirty="0"/>
          </a:p>
          <a:p>
            <a:pPr marL="457200" indent="-457200">
              <a:buFont typeface="Arial"/>
              <a:buChar char="•"/>
            </a:pPr>
            <a:r>
              <a:rPr lang="cy-GB" sz="2900" dirty="0">
                <a:latin typeface="Tenorite"/>
              </a:rPr>
              <a:t>datblygu cysyniadau </a:t>
            </a:r>
            <a:endParaRPr lang="cy-GB" sz="2900" dirty="0"/>
          </a:p>
          <a:p>
            <a:pPr marL="457200" indent="-457200">
              <a:buFont typeface="Arial"/>
              <a:buChar char="•"/>
            </a:pPr>
            <a:r>
              <a:rPr lang="cy-GB" sz="2900" dirty="0">
                <a:latin typeface="Tenorite"/>
              </a:rPr>
              <a:t>datblygu sgiliau iaith/cyfathrebu </a:t>
            </a:r>
            <a:endParaRPr lang="cy-GB" sz="2900" dirty="0"/>
          </a:p>
          <a:p>
            <a:pPr marL="457200" indent="-457200">
              <a:buFont typeface="Arial"/>
              <a:buChar char="•"/>
            </a:pPr>
            <a:r>
              <a:rPr lang="cy-GB" sz="2900" dirty="0">
                <a:latin typeface="Tenorite"/>
              </a:rPr>
              <a:t>datblygu’r gallu i ganolbwyntio </a:t>
            </a:r>
            <a:endParaRPr lang="cy-GB" sz="2900" dirty="0"/>
          </a:p>
          <a:p>
            <a:pPr marL="457200" indent="-457200">
              <a:buFont typeface="Arial"/>
              <a:buChar char="•"/>
            </a:pPr>
            <a:r>
              <a:rPr lang="cy-GB" sz="2900" dirty="0">
                <a:latin typeface="Tenorite"/>
              </a:rPr>
              <a:t>datblygu agweddau positif </a:t>
            </a:r>
            <a:endParaRPr lang="cy-GB" sz="2900" dirty="0"/>
          </a:p>
          <a:p>
            <a:pPr marL="457200" indent="-457200">
              <a:buFont typeface="Arial"/>
              <a:buChar char="•"/>
            </a:pPr>
            <a:r>
              <a:rPr lang="cy-GB" sz="2900" dirty="0">
                <a:latin typeface="Tenorite"/>
              </a:rPr>
              <a:t>dangos ymwybyddiaeth/defnyddio dysgu a sgiliau diweddar </a:t>
            </a:r>
            <a:endParaRPr lang="cy-GB" sz="2900" dirty="0"/>
          </a:p>
          <a:p>
            <a:pPr marL="457200" indent="-457200">
              <a:buFont typeface="Arial"/>
              <a:buChar char="•"/>
            </a:pPr>
            <a:r>
              <a:rPr lang="cy-GB" sz="2900" dirty="0">
                <a:latin typeface="Tenorite"/>
              </a:rPr>
              <a:t>cyfnerthu dysgu.</a:t>
            </a:r>
            <a:br>
              <a:rPr lang="en-GB" sz="2900" dirty="0"/>
            </a:br>
            <a:br>
              <a:rPr lang="en-GB" dirty="0"/>
            </a:br>
            <a:r>
              <a:rPr lang="en-GB" dirty="0">
                <a:latin typeface="Tenorite"/>
              </a:rPr>
              <a:t> </a:t>
            </a:r>
            <a:r>
              <a:rPr lang="en-US" dirty="0">
                <a:latin typeface="Tenorite"/>
              </a:rPr>
              <a:t> </a:t>
            </a:r>
            <a:endParaRPr lang="en-US" dirty="0"/>
          </a:p>
        </p:txBody>
      </p:sp>
      <p:sp>
        <p:nvSpPr>
          <p:cNvPr id="3" name="Content Placeholder 2">
            <a:extLst>
              <a:ext uri="{FF2B5EF4-FFF2-40B4-BE49-F238E27FC236}">
                <a16:creationId xmlns:a16="http://schemas.microsoft.com/office/drawing/2014/main" id="{DE1E84B1-EA44-470E-93A8-C471464BB859}"/>
              </a:ext>
            </a:extLst>
          </p:cNvPr>
          <p:cNvSpPr>
            <a:spLocks noGrp="1"/>
          </p:cNvSpPr>
          <p:nvPr>
            <p:ph sz="half" idx="2"/>
          </p:nvPr>
        </p:nvSpPr>
        <p:spPr>
          <a:xfrm>
            <a:off x="6472687" y="508958"/>
            <a:ext cx="5424064" cy="5668003"/>
          </a:xfrm>
        </p:spPr>
        <p:txBody>
          <a:bodyPr vert="horz" lIns="91440" tIns="45720" rIns="91440" bIns="45720" rtlCol="0" anchor="t">
            <a:noAutofit/>
          </a:bodyPr>
          <a:lstStyle/>
          <a:p>
            <a:r>
              <a:rPr lang="en-GB" sz="1600">
                <a:latin typeface="Tenorite"/>
              </a:rPr>
              <a:t>Read the document </a:t>
            </a:r>
            <a:r>
              <a:rPr lang="en-GB" sz="1600" b="1">
                <a:latin typeface="Tenorite"/>
                <a:hlinkClick r:id="rId3"/>
              </a:rPr>
              <a:t>Play/Active Learning. Overview for 3 to 7 year olds Welsh Government (2008)</a:t>
            </a:r>
            <a:r>
              <a:rPr lang="en-GB" sz="1600" b="1">
                <a:latin typeface="Tenorite"/>
              </a:rPr>
              <a:t> </a:t>
            </a:r>
            <a:endParaRPr lang="en-US" sz="1600"/>
          </a:p>
          <a:p>
            <a:r>
              <a:rPr lang="en-GB" sz="1600">
                <a:latin typeface="Tenorite"/>
              </a:rPr>
              <a:t>The document provides an overview of the importance of structured educational play/action learning, together with different stages of development and skills that young children can acquire.</a:t>
            </a:r>
            <a:r>
              <a:rPr lang="en-US" sz="1600">
                <a:latin typeface="Tenorite"/>
              </a:rPr>
              <a:t> </a:t>
            </a:r>
            <a:endParaRPr lang="en-US" sz="1600"/>
          </a:p>
          <a:p>
            <a:r>
              <a:rPr lang="en-GB" sz="1600">
                <a:latin typeface="Tenorite"/>
              </a:rPr>
              <a:t>The purpose of play or active learning is to: </a:t>
            </a:r>
            <a:endParaRPr lang="en-US" sz="1600"/>
          </a:p>
          <a:p>
            <a:pPr marL="457200" indent="-457200">
              <a:buChar char="•"/>
            </a:pPr>
            <a:r>
              <a:rPr lang="en-GB" sz="1600">
                <a:latin typeface="Tenorite"/>
              </a:rPr>
              <a:t>motivate </a:t>
            </a:r>
            <a:endParaRPr lang="en-US" sz="1600"/>
          </a:p>
          <a:p>
            <a:pPr marL="457200" indent="-457200">
              <a:buChar char="•"/>
            </a:pPr>
            <a:r>
              <a:rPr lang="en-GB" sz="1600">
                <a:latin typeface="Tenorite"/>
              </a:rPr>
              <a:t>stimulate </a:t>
            </a:r>
            <a:endParaRPr lang="en-US" sz="1600"/>
          </a:p>
          <a:p>
            <a:pPr marL="457200" indent="-457200">
              <a:buChar char="•"/>
            </a:pPr>
            <a:r>
              <a:rPr lang="en-GB" sz="1600">
                <a:latin typeface="Tenorite"/>
              </a:rPr>
              <a:t>support</a:t>
            </a:r>
            <a:r>
              <a:rPr lang="en-US" sz="1600">
                <a:latin typeface="Tenorite"/>
              </a:rPr>
              <a:t> </a:t>
            </a:r>
            <a:endParaRPr lang="en-US" sz="1600"/>
          </a:p>
          <a:p>
            <a:pPr marL="457200" indent="-457200">
              <a:buChar char="•"/>
            </a:pPr>
            <a:r>
              <a:rPr lang="en-GB" sz="1600">
                <a:latin typeface="Tenorite"/>
              </a:rPr>
              <a:t>develop skills</a:t>
            </a:r>
            <a:r>
              <a:rPr lang="en-US" sz="1600">
                <a:latin typeface="Tenorite"/>
              </a:rPr>
              <a:t> </a:t>
            </a:r>
            <a:endParaRPr lang="en-US" sz="1600"/>
          </a:p>
          <a:p>
            <a:pPr marL="457200" indent="-457200">
              <a:buChar char="•"/>
            </a:pPr>
            <a:r>
              <a:rPr lang="en-GB" sz="1600">
                <a:latin typeface="Tenorite"/>
              </a:rPr>
              <a:t>develop concepts </a:t>
            </a:r>
            <a:endParaRPr lang="en-US" sz="1600"/>
          </a:p>
          <a:p>
            <a:pPr marL="457200" indent="-457200">
              <a:buChar char="•"/>
            </a:pPr>
            <a:r>
              <a:rPr lang="en-GB" sz="1600">
                <a:latin typeface="Tenorite"/>
              </a:rPr>
              <a:t>develop language/communication skills </a:t>
            </a:r>
            <a:endParaRPr lang="en-US" sz="1600">
              <a:latin typeface="Tenorite"/>
            </a:endParaRPr>
          </a:p>
          <a:p>
            <a:pPr marL="457200" indent="-457200">
              <a:buChar char="•"/>
            </a:pPr>
            <a:r>
              <a:rPr lang="en-GB" sz="1600">
                <a:latin typeface="Tenorite"/>
              </a:rPr>
              <a:t>develop the ability to concentrate</a:t>
            </a:r>
            <a:r>
              <a:rPr lang="en-US" sz="1600">
                <a:latin typeface="Tenorite"/>
              </a:rPr>
              <a:t> </a:t>
            </a:r>
            <a:endParaRPr lang="en-US" sz="1600"/>
          </a:p>
          <a:p>
            <a:pPr marL="457200" indent="-457200">
              <a:buChar char="•"/>
            </a:pPr>
            <a:r>
              <a:rPr lang="en-GB" sz="1600">
                <a:latin typeface="Tenorite"/>
              </a:rPr>
              <a:t>develop positive attitudes </a:t>
            </a:r>
            <a:endParaRPr lang="en-US" sz="1600"/>
          </a:p>
          <a:p>
            <a:pPr marL="457200" indent="-457200">
              <a:buChar char="•"/>
            </a:pPr>
            <a:r>
              <a:rPr lang="en-GB" sz="1600">
                <a:latin typeface="Tenorite"/>
              </a:rPr>
              <a:t>demonstrate awareness/use of recent learning and skills </a:t>
            </a:r>
            <a:endParaRPr lang="en-US" sz="1600">
              <a:latin typeface="Tenorite"/>
            </a:endParaRPr>
          </a:p>
          <a:p>
            <a:pPr marL="457200" indent="-457200">
              <a:buChar char="•"/>
            </a:pPr>
            <a:r>
              <a:rPr lang="en-GB" sz="1600">
                <a:latin typeface="Tenorite"/>
              </a:rPr>
              <a:t>consolidate learning.</a:t>
            </a:r>
            <a:endParaRPr lang="en-US" sz="1600">
              <a:latin typeface="Tenorite"/>
            </a:endParaRPr>
          </a:p>
        </p:txBody>
      </p:sp>
    </p:spTree>
    <p:extLst>
      <p:ext uri="{BB962C8B-B14F-4D97-AF65-F5344CB8AC3E}">
        <p14:creationId xmlns:p14="http://schemas.microsoft.com/office/powerpoint/2010/main" val="3558258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BBC6AC38-E901-4241-95CF-B9F3575A4E5F}"/>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Pwysigrwydd Chwarae</a:t>
            </a:r>
          </a:p>
        </p:txBody>
      </p:sp>
      <p:sp>
        <p:nvSpPr>
          <p:cNvPr id="2" name="Content Placeholder 1">
            <a:extLst>
              <a:ext uri="{FF2B5EF4-FFF2-40B4-BE49-F238E27FC236}">
                <a16:creationId xmlns:a16="http://schemas.microsoft.com/office/drawing/2014/main" id="{35B61992-92E8-44FE-BAFA-759625EE240F}"/>
              </a:ext>
            </a:extLst>
          </p:cNvPr>
          <p:cNvSpPr>
            <a:spLocks noGrp="1"/>
          </p:cNvSpPr>
          <p:nvPr>
            <p:ph sz="half" idx="1"/>
          </p:nvPr>
        </p:nvSpPr>
        <p:spPr/>
        <p:txBody>
          <a:bodyPr vert="horz" lIns="91440" tIns="45720" rIns="91440" bIns="45720" rtlCol="0" anchor="t">
            <a:normAutofit/>
          </a:bodyPr>
          <a:lstStyle/>
          <a:p>
            <a:r>
              <a:rPr lang="cy-GB" dirty="0">
                <a:latin typeface="Tenorite"/>
              </a:rPr>
              <a:t>Darllenwch y ddogfen </a:t>
            </a:r>
            <a:r>
              <a:rPr lang="cy-GB" dirty="0">
                <a:latin typeface="Tenorite"/>
                <a:hlinkClick r:id="rId2"/>
              </a:rPr>
              <a:t>Chwarae: iechyd a lles</a:t>
            </a:r>
            <a:r>
              <a:rPr lang="cy-GB" dirty="0">
                <a:latin typeface="Tenorite"/>
              </a:rPr>
              <a:t> (2020) gan </a:t>
            </a:r>
            <a:r>
              <a:rPr lang="cy-GB" dirty="0">
                <a:latin typeface="Tenorite"/>
                <a:hlinkClick r:id="rId3"/>
              </a:rPr>
              <a:t>Chwarae Cymru</a:t>
            </a:r>
            <a:r>
              <a:rPr lang="cy-GB" dirty="0">
                <a:latin typeface="Tenorite"/>
              </a:rPr>
              <a:t> sy’n sôn am bwysigrwydd chwarae. </a:t>
            </a:r>
            <a:endParaRPr lang="cy-GB" dirty="0"/>
          </a:p>
          <a:p>
            <a:r>
              <a:rPr lang="cy-GB" dirty="0">
                <a:latin typeface="Tenorite"/>
              </a:rPr>
              <a:t>  </a:t>
            </a:r>
            <a:endParaRPr lang="cy-GB" dirty="0"/>
          </a:p>
          <a:p>
            <a:r>
              <a:rPr lang="cy-GB" dirty="0">
                <a:latin typeface="Tenorite"/>
              </a:rPr>
              <a:t>Mae chwarae’n hanfodol i iechyd a lles corfforol, meddyliol, cymdeithasol ac emosiynol plant, ac o ganlyniad i’w teuluoedd ac i gymunedau’n gyffredinol. </a:t>
            </a:r>
            <a:endParaRPr lang="cy-GB" dirty="0"/>
          </a:p>
        </p:txBody>
      </p:sp>
      <p:sp>
        <p:nvSpPr>
          <p:cNvPr id="3" name="Content Placeholder 2">
            <a:extLst>
              <a:ext uri="{FF2B5EF4-FFF2-40B4-BE49-F238E27FC236}">
                <a16:creationId xmlns:a16="http://schemas.microsoft.com/office/drawing/2014/main" id="{55BD19DF-044C-4234-9C51-6CF47C5A6FCD}"/>
              </a:ext>
            </a:extLst>
          </p:cNvPr>
          <p:cNvSpPr>
            <a:spLocks noGrp="1"/>
          </p:cNvSpPr>
          <p:nvPr>
            <p:ph sz="half" idx="2"/>
          </p:nvPr>
        </p:nvSpPr>
        <p:spPr/>
        <p:txBody>
          <a:bodyPr vert="horz" lIns="91440" tIns="45720" rIns="91440" bIns="45720" rtlCol="0" anchor="t">
            <a:normAutofit/>
          </a:bodyPr>
          <a:lstStyle/>
          <a:p>
            <a:r>
              <a:rPr lang="en-GB">
                <a:latin typeface="Tenorite"/>
              </a:rPr>
              <a:t>Read the document </a:t>
            </a:r>
            <a:r>
              <a:rPr lang="en-GB">
                <a:latin typeface="Tenorite"/>
                <a:hlinkClick r:id="rId4"/>
              </a:rPr>
              <a:t>Play: health and well-being</a:t>
            </a:r>
            <a:r>
              <a:rPr lang="en-GB">
                <a:latin typeface="Tenorite"/>
              </a:rPr>
              <a:t> (2020) by the organisation </a:t>
            </a:r>
            <a:r>
              <a:rPr lang="en-GB">
                <a:latin typeface="Tenorite"/>
                <a:hlinkClick r:id="rId5"/>
              </a:rPr>
              <a:t>Play Wales</a:t>
            </a:r>
            <a:r>
              <a:rPr lang="en-GB">
                <a:latin typeface="Tenorite"/>
              </a:rPr>
              <a:t> which talks about the importance of play.</a:t>
            </a:r>
            <a:r>
              <a:rPr lang="en-US">
                <a:latin typeface="Tenorite"/>
              </a:rPr>
              <a:t> </a:t>
            </a:r>
            <a:endParaRPr lang="en-US"/>
          </a:p>
          <a:p>
            <a:r>
              <a:rPr lang="en-GB">
                <a:latin typeface="Tenorite"/>
              </a:rPr>
              <a:t> </a:t>
            </a:r>
            <a:r>
              <a:rPr lang="en-US">
                <a:latin typeface="Tenorite"/>
              </a:rPr>
              <a:t> </a:t>
            </a:r>
            <a:endParaRPr lang="en-US"/>
          </a:p>
          <a:p>
            <a:r>
              <a:rPr lang="en-GB">
                <a:latin typeface="Tenorite"/>
              </a:rPr>
              <a:t>Play is vital to children's physical, mental, social and emotional health and well-being, and as a result to their families and to communities in general.</a:t>
            </a:r>
            <a:r>
              <a:rPr lang="en-US">
                <a:latin typeface="Tenorite"/>
              </a:rPr>
              <a:t> </a:t>
            </a:r>
            <a:endParaRPr lang="en-US"/>
          </a:p>
        </p:txBody>
      </p:sp>
    </p:spTree>
    <p:extLst>
      <p:ext uri="{BB962C8B-B14F-4D97-AF65-F5344CB8AC3E}">
        <p14:creationId xmlns:p14="http://schemas.microsoft.com/office/powerpoint/2010/main" val="1188003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2E187BDE-41D9-4BA7-BF22-B5E7ED02FC37}"/>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050" dirty="0"/>
              <a:t>Dysgu mwy</a:t>
            </a:r>
          </a:p>
        </p:txBody>
      </p:sp>
      <p:sp>
        <p:nvSpPr>
          <p:cNvPr id="2" name="Content Placeholder 1">
            <a:extLst>
              <a:ext uri="{FF2B5EF4-FFF2-40B4-BE49-F238E27FC236}">
                <a16:creationId xmlns:a16="http://schemas.microsoft.com/office/drawing/2014/main" id="{90E0B371-2134-427A-8B40-477DC91E8F10}"/>
              </a:ext>
            </a:extLst>
          </p:cNvPr>
          <p:cNvSpPr>
            <a:spLocks noGrp="1"/>
          </p:cNvSpPr>
          <p:nvPr>
            <p:ph sz="half" idx="1"/>
          </p:nvPr>
        </p:nvSpPr>
        <p:spPr/>
        <p:txBody>
          <a:bodyPr vert="horz" lIns="91440" tIns="45720" rIns="91440" bIns="45720" rtlCol="0" anchor="t">
            <a:normAutofit/>
          </a:bodyPr>
          <a:lstStyle/>
          <a:p>
            <a:r>
              <a:rPr lang="en-US" err="1">
                <a:latin typeface="Tenorite"/>
              </a:rPr>
              <a:t>Ewch</a:t>
            </a:r>
            <a:r>
              <a:rPr lang="en-US">
                <a:latin typeface="Tenorite"/>
              </a:rPr>
              <a:t> </a:t>
            </a:r>
            <a:r>
              <a:rPr lang="en-US" err="1">
                <a:latin typeface="Tenorite"/>
              </a:rPr>
              <a:t>i</a:t>
            </a:r>
            <a:r>
              <a:rPr lang="en-US">
                <a:latin typeface="Tenorite"/>
              </a:rPr>
              <a:t> </a:t>
            </a:r>
            <a:r>
              <a:rPr lang="en-US" err="1">
                <a:latin typeface="Tenorite"/>
              </a:rPr>
              <a:t>Adnodd</a:t>
            </a:r>
            <a:r>
              <a:rPr lang="en-US">
                <a:latin typeface="Tenorite"/>
              </a:rPr>
              <a:t> </a:t>
            </a:r>
            <a:r>
              <a:rPr lang="en-US" err="1">
                <a:latin typeface="Tenorite"/>
              </a:rPr>
              <a:t>Dysgu</a:t>
            </a:r>
            <a:r>
              <a:rPr lang="en-US">
                <a:latin typeface="Tenorite"/>
              </a:rPr>
              <a:t> </a:t>
            </a:r>
            <a:r>
              <a:rPr lang="en-US" err="1">
                <a:latin typeface="Tenorite"/>
              </a:rPr>
              <a:t>gan</a:t>
            </a:r>
            <a:r>
              <a:rPr lang="en-US">
                <a:latin typeface="Tenorite"/>
              </a:rPr>
              <a:t> CBAC </a:t>
            </a:r>
            <a:r>
              <a:rPr lang="en-US" err="1">
                <a:latin typeface="Tenorite"/>
              </a:rPr>
              <a:t>ar</a:t>
            </a:r>
            <a:r>
              <a:rPr lang="en-US">
                <a:latin typeface="Tenorite"/>
              </a:rPr>
              <a:t> </a:t>
            </a:r>
            <a:r>
              <a:rPr lang="en-US" err="1">
                <a:latin typeface="Tenorite"/>
              </a:rPr>
              <a:t>wefan</a:t>
            </a:r>
            <a:r>
              <a:rPr lang="en-US">
                <a:latin typeface="Tenorite"/>
              </a:rPr>
              <a:t> </a:t>
            </a:r>
            <a:r>
              <a:rPr lang="en-US" err="1">
                <a:latin typeface="Tenorite"/>
              </a:rPr>
              <a:t>Dysgu</a:t>
            </a:r>
            <a:r>
              <a:rPr lang="en-US">
                <a:latin typeface="Tenorite"/>
              </a:rPr>
              <a:t> Iechyd Cymru </a:t>
            </a:r>
            <a:r>
              <a:rPr lang="en-US" err="1">
                <a:latin typeface="Tenorite"/>
              </a:rPr>
              <a:t>i</a:t>
            </a:r>
            <a:r>
              <a:rPr lang="en-US">
                <a:latin typeface="Tenorite"/>
              </a:rPr>
              <a:t> </a:t>
            </a:r>
            <a:r>
              <a:rPr lang="en-US" err="1">
                <a:latin typeface="Tenorite"/>
              </a:rPr>
              <a:t>ddysgu</a:t>
            </a:r>
            <a:r>
              <a:rPr lang="en-US">
                <a:latin typeface="Tenorite"/>
              </a:rPr>
              <a:t> </a:t>
            </a:r>
            <a:r>
              <a:rPr lang="en-US" err="1">
                <a:latin typeface="Tenorite"/>
              </a:rPr>
              <a:t>mwy</a:t>
            </a:r>
            <a:r>
              <a:rPr lang="en-US">
                <a:latin typeface="Tenorite"/>
              </a:rPr>
              <a:t>: </a:t>
            </a:r>
            <a:endParaRPr lang="en-US"/>
          </a:p>
          <a:p>
            <a:r>
              <a:rPr lang="en-GB">
                <a:latin typeface="Tenorite"/>
                <a:hlinkClick r:id="rId2"/>
              </a:rPr>
              <a:t>Pwysigrwydd chwarae a datblygiad cyfannol drwy chwarae | Iechyd, Llesiant, Dysgu a Datblygu (uk.s3.amazonaws.com)</a:t>
            </a:r>
            <a:r>
              <a:rPr lang="en-US">
                <a:latin typeface="Tenorite"/>
              </a:rPr>
              <a:t> </a:t>
            </a:r>
            <a:endParaRPr lang="en-US"/>
          </a:p>
        </p:txBody>
      </p:sp>
      <p:sp>
        <p:nvSpPr>
          <p:cNvPr id="3" name="Content Placeholder 2">
            <a:extLst>
              <a:ext uri="{FF2B5EF4-FFF2-40B4-BE49-F238E27FC236}">
                <a16:creationId xmlns:a16="http://schemas.microsoft.com/office/drawing/2014/main" id="{6CE36EB6-FB1B-4A8E-B5B1-E3E41C9AE02A}"/>
              </a:ext>
            </a:extLst>
          </p:cNvPr>
          <p:cNvSpPr>
            <a:spLocks noGrp="1"/>
          </p:cNvSpPr>
          <p:nvPr>
            <p:ph sz="half" idx="2"/>
          </p:nvPr>
        </p:nvSpPr>
        <p:spPr/>
        <p:txBody>
          <a:bodyPr vert="horz" lIns="91440" tIns="45720" rIns="91440" bIns="45720" rtlCol="0" anchor="t">
            <a:normAutofit/>
          </a:bodyPr>
          <a:lstStyle/>
          <a:p>
            <a:r>
              <a:rPr lang="en-GB">
                <a:latin typeface="Tenorite"/>
              </a:rPr>
              <a:t>Go to a Learning Resource by WJEC on the Health and Care Learning Wales website to learn more:</a:t>
            </a:r>
            <a:r>
              <a:rPr lang="en-US">
                <a:latin typeface="Tenorite"/>
              </a:rPr>
              <a:t> </a:t>
            </a:r>
            <a:endParaRPr lang="en-US"/>
          </a:p>
          <a:p>
            <a:r>
              <a:rPr lang="en-GB">
                <a:latin typeface="Tenorite"/>
                <a:hlinkClick r:id="rId2"/>
              </a:rPr>
              <a:t>Play and holistic development | Health, well-being, learning and development (uk.s3.amazonaws.com)</a:t>
            </a:r>
            <a:r>
              <a:rPr lang="en-US">
                <a:latin typeface="Tenorite"/>
              </a:rPr>
              <a:t> </a:t>
            </a:r>
            <a:endParaRPr lang="en-US"/>
          </a:p>
        </p:txBody>
      </p:sp>
    </p:spTree>
    <p:extLst>
      <p:ext uri="{BB962C8B-B14F-4D97-AF65-F5344CB8AC3E}">
        <p14:creationId xmlns:p14="http://schemas.microsoft.com/office/powerpoint/2010/main" val="2279458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1519B807-EF22-4A9B-B18D-3969367472C3}"/>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050" b="1" u="sng" dirty="0">
                <a:solidFill>
                  <a:schemeClr val="bg2">
                    <a:lumMod val="25000"/>
                  </a:schemeClr>
                </a:solidFill>
                <a:latin typeface="Tenorite"/>
              </a:rPr>
              <a:t>Tasg  ar gyfer meini prawf 3.2</a:t>
            </a:r>
            <a:r>
              <a:rPr lang="cy-GB" sz="1050" u="sng" dirty="0">
                <a:solidFill>
                  <a:schemeClr val="bg2">
                    <a:lumMod val="25000"/>
                  </a:schemeClr>
                </a:solidFill>
                <a:latin typeface="Tenorite"/>
              </a:rPr>
              <a:t> </a:t>
            </a:r>
            <a:br>
              <a:rPr lang="cy-GB" dirty="0">
                <a:solidFill>
                  <a:schemeClr val="bg2">
                    <a:lumMod val="25000"/>
                  </a:schemeClr>
                </a:solidFill>
                <a:latin typeface="Tenorite" panose="00000500000000000000" pitchFamily="2" charset="0"/>
              </a:rPr>
            </a:br>
            <a:endParaRPr lang="cy-GB" dirty="0"/>
          </a:p>
        </p:txBody>
      </p:sp>
      <p:sp>
        <p:nvSpPr>
          <p:cNvPr id="2" name="Content Placeholder 1">
            <a:extLst>
              <a:ext uri="{FF2B5EF4-FFF2-40B4-BE49-F238E27FC236}">
                <a16:creationId xmlns:a16="http://schemas.microsoft.com/office/drawing/2014/main" id="{534F958A-C73A-4066-8FE7-3048AC4C71A2}"/>
              </a:ext>
            </a:extLst>
          </p:cNvPr>
          <p:cNvSpPr>
            <a:spLocks noGrp="1"/>
          </p:cNvSpPr>
          <p:nvPr>
            <p:ph sz="half" idx="1"/>
          </p:nvPr>
        </p:nvSpPr>
        <p:spPr/>
        <p:txBody>
          <a:bodyPr vert="horz" lIns="91440" tIns="45720" rIns="91440" bIns="45720" rtlCol="0" anchor="t">
            <a:normAutofit fontScale="700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y-GB" sz="3200" b="1" i="0" u="sng" strike="noStrike" kern="1200" cap="none" spc="0" normalizeH="0" baseline="0" noProof="0" dirty="0">
                <a:ln>
                  <a:noFill/>
                </a:ln>
                <a:effectLst/>
                <a:uLnTx/>
                <a:uFillTx/>
                <a:latin typeface="Tenorite"/>
                <a:ea typeface="+mn-ea"/>
                <a:cs typeface="+mn-cs"/>
              </a:rPr>
              <a:t>Tasg ar gyfer meini prawf 3.2</a:t>
            </a:r>
            <a:r>
              <a:rPr kumimoji="0" lang="cy-GB" sz="3200" b="0" i="0" u="sng" strike="noStrike" kern="1200" cap="none" spc="0" normalizeH="0" baseline="0" noProof="0" dirty="0">
                <a:ln>
                  <a:noFill/>
                </a:ln>
                <a:effectLst/>
                <a:uLnTx/>
                <a:uFillTx/>
                <a:latin typeface="Tenorite"/>
                <a:ea typeface="+mn-ea"/>
                <a:cs typeface="+mn-cs"/>
              </a:rPr>
              <a:t> </a:t>
            </a:r>
            <a:endParaRPr kumimoji="0" lang="cy-GB" sz="3200" b="0" i="0" u="none" strike="noStrike" kern="1200" cap="none" spc="0" normalizeH="0" baseline="0" noProof="0" dirty="0">
              <a:ln>
                <a:noFill/>
              </a:ln>
              <a:effectLst/>
              <a:uLnTx/>
              <a:uFillTx/>
              <a:latin typeface="Tenorite" panose="00000500000000000000" pitchFamily="2"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y-GB" sz="3200" b="0" i="0" u="none" strike="noStrike" kern="1200" cap="none" spc="0" normalizeH="0" baseline="0" noProof="0" dirty="0">
                <a:ln>
                  <a:noFill/>
                </a:ln>
                <a:solidFill>
                  <a:schemeClr val="bg2">
                    <a:lumMod val="25000"/>
                  </a:schemeClr>
                </a:solidFill>
                <a:effectLst/>
                <a:uLnTx/>
                <a:uFillTx/>
                <a:latin typeface="Tenorite"/>
                <a:ea typeface="+mn-ea"/>
                <a:cs typeface="+mn-cs"/>
              </a:rPr>
              <a:t>  </a:t>
            </a:r>
            <a:endParaRPr kumimoji="0" lang="cy-GB" sz="3200" b="0" i="0" u="none" strike="noStrike" kern="1200" cap="none" spc="0" normalizeH="0" baseline="0" noProof="0" dirty="0">
              <a:ln>
                <a:noFill/>
              </a:ln>
              <a:solidFill>
                <a:schemeClr val="bg2">
                  <a:lumMod val="25000"/>
                </a:schemeClr>
              </a:solidFill>
              <a:effectLst/>
              <a:uLnTx/>
              <a:uFillTx/>
              <a:latin typeface="Tenorite" panose="00000500000000000000" pitchFamily="2"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y-GB" sz="3200" b="0" i="0" u="none" strike="noStrike" kern="1200" cap="none" spc="0" normalizeH="0" baseline="0" noProof="0" dirty="0">
                <a:ln>
                  <a:noFill/>
                </a:ln>
                <a:solidFill>
                  <a:schemeClr val="bg2">
                    <a:lumMod val="25000"/>
                  </a:schemeClr>
                </a:solidFill>
                <a:effectLst/>
                <a:uLnTx/>
                <a:uFillTx/>
                <a:latin typeface="Tenorite"/>
                <a:ea typeface="+mn-ea"/>
                <a:cs typeface="+mn-cs"/>
              </a:rPr>
              <a:t>Esboniwch bwysigrwydd chwarae </a:t>
            </a:r>
            <a:r>
              <a:rPr kumimoji="0" lang="cy-GB" sz="3200" b="1" i="0" u="none" strike="noStrike" kern="1200" cap="none" spc="0" normalizeH="0" baseline="0" noProof="0" dirty="0">
                <a:ln>
                  <a:noFill/>
                </a:ln>
                <a:solidFill>
                  <a:schemeClr val="bg2">
                    <a:lumMod val="25000"/>
                  </a:schemeClr>
                </a:solidFill>
                <a:effectLst/>
                <a:uLnTx/>
                <a:uFillTx/>
                <a:latin typeface="Tenorite"/>
                <a:ea typeface="+mn-ea"/>
                <a:cs typeface="+mn-cs"/>
              </a:rPr>
              <a:t>(</a:t>
            </a:r>
            <a:r>
              <a:rPr kumimoji="0" lang="en-GB" sz="3200" b="1" i="1" u="none" strike="noStrike" kern="1200" cap="none" spc="0" normalizeH="0" baseline="0" noProof="0" dirty="0">
                <a:ln>
                  <a:noFill/>
                </a:ln>
                <a:solidFill>
                  <a:schemeClr val="bg2">
                    <a:lumMod val="25000"/>
                  </a:schemeClr>
                </a:solidFill>
                <a:effectLst/>
                <a:uLnTx/>
                <a:uFillTx/>
                <a:latin typeface="Tenorite"/>
                <a:ea typeface="+mn-ea"/>
                <a:cs typeface="+mn-cs"/>
              </a:rPr>
              <a:t>play</a:t>
            </a:r>
            <a:r>
              <a:rPr kumimoji="0" lang="cy-GB" sz="3200" b="1" i="0" u="none" strike="noStrike" kern="1200" cap="none" spc="0" normalizeH="0" baseline="0" noProof="0" dirty="0">
                <a:ln>
                  <a:noFill/>
                </a:ln>
                <a:solidFill>
                  <a:schemeClr val="bg2">
                    <a:lumMod val="25000"/>
                  </a:schemeClr>
                </a:solidFill>
                <a:effectLst/>
                <a:uLnTx/>
                <a:uFillTx/>
                <a:latin typeface="Tenorite"/>
                <a:ea typeface="+mn-ea"/>
                <a:cs typeface="+mn-cs"/>
              </a:rPr>
              <a:t>) </a:t>
            </a:r>
            <a:r>
              <a:rPr kumimoji="0" lang="cy-GB" sz="3200" b="0" i="0" u="none" strike="noStrike" kern="1200" cap="none" spc="0" normalizeH="0" baseline="0" noProof="0" dirty="0">
                <a:ln>
                  <a:noFill/>
                </a:ln>
                <a:solidFill>
                  <a:schemeClr val="bg2">
                    <a:lumMod val="25000"/>
                  </a:schemeClr>
                </a:solidFill>
                <a:effectLst/>
                <a:uLnTx/>
                <a:uFillTx/>
                <a:latin typeface="Tenorite"/>
                <a:ea typeface="+mn-ea"/>
                <a:cs typeface="+mn-cs"/>
              </a:rPr>
              <a:t>er mwyn cefnogi iechyd</a:t>
            </a:r>
            <a:r>
              <a:rPr kumimoji="0" lang="cy-GB" sz="3200" b="1" i="0" u="none" strike="noStrike" kern="1200" cap="none" spc="0" normalizeH="0" baseline="0" noProof="0" dirty="0">
                <a:ln>
                  <a:noFill/>
                </a:ln>
                <a:solidFill>
                  <a:schemeClr val="bg2">
                    <a:lumMod val="25000"/>
                  </a:schemeClr>
                </a:solidFill>
                <a:effectLst/>
                <a:uLnTx/>
                <a:uFillTx/>
                <a:latin typeface="Tenorite"/>
                <a:ea typeface="+mn-ea"/>
                <a:cs typeface="+mn-cs"/>
              </a:rPr>
              <a:t> (</a:t>
            </a:r>
            <a:r>
              <a:rPr kumimoji="0" lang="en-GB" sz="3200" b="1" i="1" u="none" strike="noStrike" kern="1200" cap="none" spc="0" normalizeH="0" baseline="0" noProof="0" dirty="0">
                <a:ln>
                  <a:noFill/>
                </a:ln>
                <a:solidFill>
                  <a:schemeClr val="bg2">
                    <a:lumMod val="25000"/>
                  </a:schemeClr>
                </a:solidFill>
                <a:effectLst/>
                <a:uLnTx/>
                <a:uFillTx/>
                <a:latin typeface="Tenorite"/>
                <a:ea typeface="+mn-ea"/>
                <a:cs typeface="+mn-cs"/>
              </a:rPr>
              <a:t>health</a:t>
            </a:r>
            <a:r>
              <a:rPr kumimoji="0" lang="cy-GB" sz="3200" b="1" i="0" u="none" strike="noStrike" kern="1200" cap="none" spc="0" normalizeH="0" baseline="0" noProof="0" dirty="0">
                <a:ln>
                  <a:noFill/>
                </a:ln>
                <a:solidFill>
                  <a:schemeClr val="bg2">
                    <a:lumMod val="25000"/>
                  </a:schemeClr>
                </a:solidFill>
                <a:effectLst/>
                <a:uLnTx/>
                <a:uFillTx/>
                <a:latin typeface="Tenorite"/>
                <a:ea typeface="+mn-ea"/>
                <a:cs typeface="+mn-cs"/>
              </a:rPr>
              <a:t>),</a:t>
            </a:r>
            <a:r>
              <a:rPr kumimoji="0" lang="cy-GB" sz="3200" b="0" i="0" u="none" strike="noStrike" kern="1200" cap="none" spc="0" normalizeH="0" baseline="0" noProof="0" dirty="0">
                <a:ln>
                  <a:noFill/>
                </a:ln>
                <a:solidFill>
                  <a:schemeClr val="bg2">
                    <a:lumMod val="25000"/>
                  </a:schemeClr>
                </a:solidFill>
                <a:effectLst/>
                <a:uLnTx/>
                <a:uFillTx/>
                <a:latin typeface="Tenorite"/>
                <a:ea typeface="+mn-ea"/>
                <a:cs typeface="+mn-cs"/>
              </a:rPr>
              <a:t> llesiant </a:t>
            </a:r>
            <a:r>
              <a:rPr kumimoji="0" lang="cy-GB" sz="3200" b="1" i="0" u="none" strike="noStrike" kern="1200" cap="none" spc="0" normalizeH="0" baseline="0" noProof="0" dirty="0">
                <a:ln>
                  <a:noFill/>
                </a:ln>
                <a:solidFill>
                  <a:schemeClr val="bg2">
                    <a:lumMod val="25000"/>
                  </a:schemeClr>
                </a:solidFill>
                <a:effectLst/>
                <a:uLnTx/>
                <a:uFillTx/>
                <a:latin typeface="Tenorite"/>
                <a:ea typeface="+mn-ea"/>
                <a:cs typeface="+mn-cs"/>
              </a:rPr>
              <a:t>(</a:t>
            </a:r>
            <a:r>
              <a:rPr kumimoji="0" lang="en-GB" sz="3200" b="1" i="1" u="none" strike="noStrike" kern="1200" cap="none" spc="0" normalizeH="0" baseline="0" noProof="0" dirty="0">
                <a:ln>
                  <a:noFill/>
                </a:ln>
                <a:solidFill>
                  <a:schemeClr val="bg2">
                    <a:lumMod val="25000"/>
                  </a:schemeClr>
                </a:solidFill>
                <a:effectLst/>
                <a:uLnTx/>
                <a:uFillTx/>
                <a:latin typeface="Tenorite"/>
                <a:ea typeface="+mn-ea"/>
                <a:cs typeface="+mn-cs"/>
              </a:rPr>
              <a:t>well-being</a:t>
            </a:r>
            <a:r>
              <a:rPr kumimoji="0" lang="cy-GB" sz="3200" b="1" i="0" u="none" strike="noStrike" kern="1200" cap="none" spc="0" normalizeH="0" baseline="0" noProof="0" dirty="0">
                <a:ln>
                  <a:noFill/>
                </a:ln>
                <a:solidFill>
                  <a:schemeClr val="bg2">
                    <a:lumMod val="25000"/>
                  </a:schemeClr>
                </a:solidFill>
                <a:effectLst/>
                <a:uLnTx/>
                <a:uFillTx/>
                <a:latin typeface="Tenorite"/>
                <a:ea typeface="+mn-ea"/>
                <a:cs typeface="+mn-cs"/>
              </a:rPr>
              <a:t>), </a:t>
            </a:r>
            <a:r>
              <a:rPr kumimoji="0" lang="cy-GB" sz="3200" b="0" i="0" u="none" strike="noStrike" kern="1200" cap="none" spc="0" normalizeH="0" baseline="0" noProof="0" dirty="0">
                <a:ln>
                  <a:noFill/>
                </a:ln>
                <a:solidFill>
                  <a:schemeClr val="bg2">
                    <a:lumMod val="25000"/>
                  </a:schemeClr>
                </a:solidFill>
                <a:effectLst/>
                <a:uLnTx/>
                <a:uFillTx/>
                <a:latin typeface="Tenorite"/>
                <a:ea typeface="+mn-ea"/>
                <a:cs typeface="+mn-cs"/>
              </a:rPr>
              <a:t>dysgu</a:t>
            </a:r>
            <a:r>
              <a:rPr kumimoji="0" lang="cy-GB" sz="3200" b="1" i="0" u="none" strike="noStrike" kern="1200" cap="none" spc="0" normalizeH="0" baseline="0" noProof="0" dirty="0">
                <a:ln>
                  <a:noFill/>
                </a:ln>
                <a:solidFill>
                  <a:schemeClr val="bg2">
                    <a:lumMod val="25000"/>
                  </a:schemeClr>
                </a:solidFill>
                <a:effectLst/>
                <a:uLnTx/>
                <a:uFillTx/>
                <a:latin typeface="Tenorite"/>
                <a:ea typeface="+mn-ea"/>
                <a:cs typeface="+mn-cs"/>
              </a:rPr>
              <a:t> (</a:t>
            </a:r>
            <a:r>
              <a:rPr kumimoji="0" lang="en-GB" sz="3200" b="1" i="1" u="none" strike="noStrike" kern="1200" cap="none" spc="0" normalizeH="0" baseline="0" noProof="0" dirty="0">
                <a:ln>
                  <a:noFill/>
                </a:ln>
                <a:solidFill>
                  <a:schemeClr val="bg2">
                    <a:lumMod val="25000"/>
                  </a:schemeClr>
                </a:solidFill>
                <a:effectLst/>
                <a:uLnTx/>
                <a:uFillTx/>
                <a:latin typeface="Tenorite"/>
                <a:ea typeface="+mn-ea"/>
                <a:cs typeface="+mn-cs"/>
              </a:rPr>
              <a:t>learning</a:t>
            </a:r>
            <a:r>
              <a:rPr kumimoji="0" lang="cy-GB" sz="3200" b="1" i="0" u="none" strike="noStrike" kern="1200" cap="none" spc="0" normalizeH="0" baseline="0" noProof="0" dirty="0">
                <a:ln>
                  <a:noFill/>
                </a:ln>
                <a:solidFill>
                  <a:schemeClr val="bg2">
                    <a:lumMod val="25000"/>
                  </a:schemeClr>
                </a:solidFill>
                <a:effectLst/>
                <a:uLnTx/>
                <a:uFillTx/>
                <a:latin typeface="Tenorite"/>
                <a:ea typeface="+mn-ea"/>
                <a:cs typeface="+mn-cs"/>
              </a:rPr>
              <a:t>) </a:t>
            </a:r>
            <a:r>
              <a:rPr kumimoji="0" lang="cy-GB" sz="3200" b="0" i="0" u="none" strike="noStrike" kern="1200" cap="none" spc="0" normalizeH="0" baseline="0" noProof="0" dirty="0">
                <a:ln>
                  <a:noFill/>
                </a:ln>
                <a:solidFill>
                  <a:schemeClr val="bg2">
                    <a:lumMod val="25000"/>
                  </a:schemeClr>
                </a:solidFill>
                <a:effectLst/>
                <a:uLnTx/>
                <a:uFillTx/>
                <a:latin typeface="Tenorite"/>
                <a:ea typeface="+mn-ea"/>
                <a:cs typeface="+mn-cs"/>
              </a:rPr>
              <a:t>a</a:t>
            </a:r>
            <a:r>
              <a:rPr kumimoji="0" lang="cy-GB" sz="3200" b="1" i="0" u="none" strike="noStrike" kern="1200" cap="none" spc="0" normalizeH="0" baseline="0" noProof="0" dirty="0">
                <a:ln>
                  <a:noFill/>
                </a:ln>
                <a:solidFill>
                  <a:schemeClr val="bg2">
                    <a:lumMod val="25000"/>
                  </a:schemeClr>
                </a:solidFill>
                <a:effectLst/>
                <a:uLnTx/>
                <a:uFillTx/>
                <a:latin typeface="Tenorite"/>
                <a:ea typeface="+mn-ea"/>
                <a:cs typeface="+mn-cs"/>
              </a:rPr>
              <a:t> </a:t>
            </a:r>
            <a:r>
              <a:rPr kumimoji="0" lang="cy-GB" sz="3200" b="0" i="0" u="none" strike="noStrike" kern="1200" cap="none" spc="0" normalizeH="0" baseline="0" noProof="0" dirty="0">
                <a:ln>
                  <a:noFill/>
                </a:ln>
                <a:solidFill>
                  <a:schemeClr val="bg2">
                    <a:lumMod val="25000"/>
                  </a:schemeClr>
                </a:solidFill>
                <a:effectLst/>
                <a:uLnTx/>
                <a:uFillTx/>
                <a:latin typeface="Tenorite"/>
                <a:ea typeface="+mn-ea"/>
                <a:cs typeface="+mn-cs"/>
              </a:rPr>
              <a:t>datblygiad</a:t>
            </a:r>
            <a:r>
              <a:rPr kumimoji="0" lang="cy-GB" sz="3200" b="1" i="0" u="none" strike="noStrike" kern="1200" cap="none" spc="0" normalizeH="0" baseline="0" noProof="0" dirty="0">
                <a:ln>
                  <a:noFill/>
                </a:ln>
                <a:solidFill>
                  <a:schemeClr val="bg2">
                    <a:lumMod val="25000"/>
                  </a:schemeClr>
                </a:solidFill>
                <a:effectLst/>
                <a:uLnTx/>
                <a:uFillTx/>
                <a:latin typeface="Tenorite"/>
                <a:ea typeface="+mn-ea"/>
                <a:cs typeface="+mn-cs"/>
              </a:rPr>
              <a:t> (</a:t>
            </a:r>
            <a:r>
              <a:rPr kumimoji="0" lang="en-GB" sz="3200" b="1" i="1" u="none" strike="noStrike" kern="1200" cap="none" spc="0" normalizeH="0" baseline="0" noProof="0" dirty="0">
                <a:ln>
                  <a:noFill/>
                </a:ln>
                <a:solidFill>
                  <a:schemeClr val="bg2">
                    <a:lumMod val="25000"/>
                  </a:schemeClr>
                </a:solidFill>
                <a:effectLst/>
                <a:uLnTx/>
                <a:uFillTx/>
                <a:latin typeface="Tenorite"/>
                <a:ea typeface="+mn-ea"/>
                <a:cs typeface="+mn-cs"/>
              </a:rPr>
              <a:t>development</a:t>
            </a:r>
            <a:r>
              <a:rPr kumimoji="0" lang="cy-GB" sz="3200" b="1" i="0" u="none" strike="noStrike" kern="1200" cap="none" spc="0" normalizeH="0" baseline="0" noProof="0" dirty="0">
                <a:ln>
                  <a:noFill/>
                </a:ln>
                <a:solidFill>
                  <a:schemeClr val="bg2">
                    <a:lumMod val="25000"/>
                  </a:schemeClr>
                </a:solidFill>
                <a:effectLst/>
                <a:uLnTx/>
                <a:uFillTx/>
                <a:latin typeface="Tenorite"/>
                <a:ea typeface="+mn-ea"/>
                <a:cs typeface="+mn-cs"/>
              </a:rPr>
              <a:t>)</a:t>
            </a:r>
            <a:r>
              <a:rPr kumimoji="0" lang="cy-GB" sz="3200" b="0" i="0" u="none" strike="noStrike" kern="1200" cap="none" spc="0" normalizeH="0" baseline="0" noProof="0" dirty="0">
                <a:ln>
                  <a:noFill/>
                </a:ln>
                <a:solidFill>
                  <a:schemeClr val="bg2">
                    <a:lumMod val="25000"/>
                  </a:schemeClr>
                </a:solidFill>
                <a:effectLst/>
                <a:uLnTx/>
                <a:uFillTx/>
                <a:latin typeface="Tenorite"/>
                <a:ea typeface="+mn-ea"/>
                <a:cs typeface="+mn-cs"/>
              </a:rPr>
              <a:t> plant. </a:t>
            </a:r>
            <a:endParaRPr kumimoji="0" lang="cy-GB" sz="3200" b="0" i="0" u="none" strike="noStrike" kern="1200" cap="none" spc="0" normalizeH="0" baseline="0" noProof="0" dirty="0">
              <a:ln>
                <a:noFill/>
              </a:ln>
              <a:solidFill>
                <a:schemeClr val="bg2">
                  <a:lumMod val="25000"/>
                </a:schemeClr>
              </a:solidFill>
              <a:effectLst/>
              <a:uLnTx/>
              <a:uFillTx/>
              <a:latin typeface="Tenorite" panose="00000500000000000000" pitchFamily="2"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y-GB" sz="3200" b="0" i="0" u="none" strike="noStrike" kern="1200" cap="none" spc="0" normalizeH="0" baseline="0" noProof="0" dirty="0">
                <a:ln>
                  <a:noFill/>
                </a:ln>
                <a:solidFill>
                  <a:schemeClr val="bg2">
                    <a:lumMod val="25000"/>
                  </a:schemeClr>
                </a:solidFill>
                <a:effectLst/>
                <a:uLnTx/>
                <a:uFillTx/>
                <a:latin typeface="Tenorite"/>
                <a:ea typeface="+mn-ea"/>
                <a:cs typeface="+mn-cs"/>
              </a:rPr>
              <a:t>  </a:t>
            </a:r>
            <a:endParaRPr kumimoji="0" lang="cy-GB" sz="3200" b="0" i="0" u="none" strike="noStrike" kern="1200" cap="none" spc="0" normalizeH="0" baseline="0" noProof="0" dirty="0">
              <a:ln>
                <a:noFill/>
              </a:ln>
              <a:solidFill>
                <a:schemeClr val="bg2">
                  <a:lumMod val="25000"/>
                </a:schemeClr>
              </a:solidFill>
              <a:effectLst/>
              <a:uLnTx/>
              <a:uFillTx/>
              <a:latin typeface="Tenorite" panose="00000500000000000000" pitchFamily="2"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y-GB" sz="3200" b="0" i="0" u="none" strike="noStrike" kern="1200" cap="none" spc="0" normalizeH="0" baseline="0" noProof="0" dirty="0">
                <a:ln>
                  <a:noFill/>
                </a:ln>
                <a:solidFill>
                  <a:schemeClr val="bg2">
                    <a:lumMod val="25000"/>
                  </a:schemeClr>
                </a:solidFill>
                <a:effectLst/>
                <a:uLnTx/>
                <a:uFillTx/>
                <a:latin typeface="Tenorite"/>
                <a:ea typeface="+mn-ea"/>
                <a:cs typeface="+mn-cs"/>
              </a:rPr>
              <a:t>Ymchwiliwch ac ystyriwch eich arsylwadau o’ch profiadau lleoliad gwaith. </a:t>
            </a:r>
            <a:endParaRPr kumimoji="0" lang="cy-GB" sz="3200" b="0" i="0" u="none" strike="noStrike" kern="1200" cap="none" spc="0" normalizeH="0" baseline="0" noProof="0" dirty="0">
              <a:ln>
                <a:noFill/>
              </a:ln>
              <a:solidFill>
                <a:schemeClr val="bg2">
                  <a:lumMod val="25000"/>
                </a:schemeClr>
              </a:solidFill>
              <a:effectLst/>
              <a:uLnTx/>
              <a:uFillTx/>
              <a:latin typeface="Tenorite" panose="00000500000000000000" pitchFamily="2"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chemeClr val="bg2">
                  <a:lumMod val="25000"/>
                </a:schemeClr>
              </a:solidFill>
              <a:effectLst/>
              <a:uLnTx/>
              <a:uFillTx/>
              <a:latin typeface="Tenorite" panose="00000500000000000000" pitchFamily="2" charset="0"/>
              <a:ea typeface="+mn-ea"/>
              <a:cs typeface="+mn-cs"/>
            </a:endParaRPr>
          </a:p>
        </p:txBody>
      </p:sp>
      <p:sp>
        <p:nvSpPr>
          <p:cNvPr id="3" name="Content Placeholder 2">
            <a:extLst>
              <a:ext uri="{FF2B5EF4-FFF2-40B4-BE49-F238E27FC236}">
                <a16:creationId xmlns:a16="http://schemas.microsoft.com/office/drawing/2014/main" id="{7CD16A87-1217-461C-A329-6ADAEA1EA0B9}"/>
              </a:ext>
            </a:extLst>
          </p:cNvPr>
          <p:cNvSpPr>
            <a:spLocks noGrp="1"/>
          </p:cNvSpPr>
          <p:nvPr>
            <p:ph sz="half" idx="2"/>
          </p:nvPr>
        </p:nvSpPr>
        <p:spPr/>
        <p:txBody>
          <a:bodyPr vert="horz" lIns="91440" tIns="45720" rIns="91440" bIns="45720" rtlCol="0" anchor="t">
            <a:normAutofit fontScale="70000" lnSpcReduction="20000"/>
          </a:bodyPr>
          <a:lstStyle/>
          <a:p>
            <a:r>
              <a:rPr lang="en-GB" b="1" u="sng" dirty="0">
                <a:latin typeface="Tenorite"/>
              </a:rPr>
              <a:t>Task for assessment criteria 3.2</a:t>
            </a:r>
            <a:r>
              <a:rPr lang="en-US" u="sng" dirty="0">
                <a:latin typeface="Tenorite"/>
              </a:rPr>
              <a:t> </a:t>
            </a:r>
            <a:endParaRPr lang="en-US" dirty="0"/>
          </a:p>
          <a:p>
            <a:r>
              <a:rPr lang="en-GB" dirty="0">
                <a:latin typeface="Tenorite"/>
              </a:rPr>
              <a:t> </a:t>
            </a:r>
            <a:r>
              <a:rPr lang="en-US" dirty="0">
                <a:latin typeface="Tenorite"/>
              </a:rPr>
              <a:t> </a:t>
            </a:r>
            <a:endParaRPr lang="en-US" dirty="0"/>
          </a:p>
          <a:p>
            <a:r>
              <a:rPr lang="en-GB" dirty="0">
                <a:latin typeface="Tenorite"/>
              </a:rPr>
              <a:t>Explain the importance of play</a:t>
            </a:r>
            <a:r>
              <a:rPr lang="en-GB" b="1" dirty="0">
                <a:latin typeface="Tenorite"/>
              </a:rPr>
              <a:t> (</a:t>
            </a:r>
            <a:r>
              <a:rPr lang="cy-GB" b="1" i="1" dirty="0">
                <a:latin typeface="Tenorite"/>
              </a:rPr>
              <a:t>chwarae</a:t>
            </a:r>
            <a:r>
              <a:rPr lang="en-GB" b="1" dirty="0">
                <a:latin typeface="Tenorite"/>
              </a:rPr>
              <a:t>)</a:t>
            </a:r>
            <a:r>
              <a:rPr lang="en-GB" dirty="0">
                <a:latin typeface="Tenorite"/>
              </a:rPr>
              <a:t> for children’s health</a:t>
            </a:r>
            <a:r>
              <a:rPr lang="en-GB" b="1" dirty="0">
                <a:latin typeface="Tenorite"/>
              </a:rPr>
              <a:t> (</a:t>
            </a:r>
            <a:r>
              <a:rPr lang="cy-GB" b="1" i="1" dirty="0">
                <a:latin typeface="Tenorite"/>
              </a:rPr>
              <a:t>iechyd</a:t>
            </a:r>
            <a:r>
              <a:rPr lang="en-GB" b="1" dirty="0">
                <a:latin typeface="Tenorite"/>
              </a:rPr>
              <a:t>), well-being (</a:t>
            </a:r>
            <a:r>
              <a:rPr lang="cy-GB" b="1" i="1" dirty="0">
                <a:latin typeface="Tenorite"/>
              </a:rPr>
              <a:t>llesiant</a:t>
            </a:r>
            <a:r>
              <a:rPr lang="en-GB" b="1" dirty="0">
                <a:latin typeface="Tenorite"/>
              </a:rPr>
              <a:t>),</a:t>
            </a:r>
            <a:r>
              <a:rPr lang="en-GB" dirty="0">
                <a:latin typeface="Tenorite"/>
              </a:rPr>
              <a:t> learning</a:t>
            </a:r>
            <a:r>
              <a:rPr lang="en-GB" b="1" dirty="0">
                <a:latin typeface="Tenorite"/>
              </a:rPr>
              <a:t> (</a:t>
            </a:r>
            <a:r>
              <a:rPr lang="cy-GB" b="1" i="1" dirty="0">
                <a:latin typeface="Tenorite"/>
              </a:rPr>
              <a:t>dysgu</a:t>
            </a:r>
            <a:r>
              <a:rPr lang="en-GB" b="1" dirty="0">
                <a:latin typeface="Tenorite"/>
              </a:rPr>
              <a:t>) </a:t>
            </a:r>
            <a:r>
              <a:rPr lang="en-GB" dirty="0">
                <a:latin typeface="Tenorite"/>
              </a:rPr>
              <a:t>and development</a:t>
            </a:r>
            <a:r>
              <a:rPr lang="en-GB" b="1" dirty="0">
                <a:latin typeface="Tenorite"/>
              </a:rPr>
              <a:t> (</a:t>
            </a:r>
            <a:r>
              <a:rPr lang="cy-GB" b="1" i="1" dirty="0">
                <a:latin typeface="Tenorite"/>
              </a:rPr>
              <a:t>datblygiad</a:t>
            </a:r>
            <a:r>
              <a:rPr lang="en-GB" b="1" dirty="0">
                <a:latin typeface="Tenorite"/>
              </a:rPr>
              <a:t>).</a:t>
            </a:r>
            <a:r>
              <a:rPr lang="en-US" dirty="0">
                <a:latin typeface="Tenorite"/>
              </a:rPr>
              <a:t> </a:t>
            </a:r>
            <a:endParaRPr lang="en-US" dirty="0"/>
          </a:p>
          <a:p>
            <a:endParaRPr lang="en-GB"/>
          </a:p>
          <a:p>
            <a:r>
              <a:rPr lang="en-GB" dirty="0">
                <a:latin typeface="Tenorite"/>
              </a:rPr>
              <a:t>Research and consider your observations from your workplace experiences.</a:t>
            </a:r>
            <a:r>
              <a:rPr lang="en-US" dirty="0">
                <a:latin typeface="Tenorite"/>
              </a:rPr>
              <a:t> </a:t>
            </a:r>
          </a:p>
          <a:p>
            <a:endParaRPr lang="en-GB">
              <a:latin typeface="Tenorite"/>
            </a:endParaRPr>
          </a:p>
        </p:txBody>
      </p:sp>
    </p:spTree>
    <p:extLst>
      <p:ext uri="{BB962C8B-B14F-4D97-AF65-F5344CB8AC3E}">
        <p14:creationId xmlns:p14="http://schemas.microsoft.com/office/powerpoint/2010/main" val="1468057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6BC2C-075D-4968-A615-A2F4414E0755}"/>
              </a:ext>
            </a:extLst>
          </p:cNvPr>
          <p:cNvSpPr>
            <a:spLocks noGrp="1"/>
          </p:cNvSpPr>
          <p:nvPr>
            <p:ph type="title"/>
          </p:nvPr>
        </p:nvSpPr>
        <p:spPr/>
        <p:txBody>
          <a:bodyPr/>
          <a:lstStyle/>
          <a:p>
            <a:r>
              <a:rPr lang="cy-GB" dirty="0">
                <a:latin typeface="Tenorite"/>
              </a:rPr>
              <a:t>ADRAN 3</a:t>
            </a:r>
            <a:r>
              <a:rPr lang="en-US" b="0" dirty="0">
                <a:latin typeface="Tenorite"/>
              </a:rPr>
              <a:t> </a:t>
            </a:r>
            <a:endParaRPr lang="en-US" dirty="0"/>
          </a:p>
        </p:txBody>
      </p:sp>
      <p:sp>
        <p:nvSpPr>
          <p:cNvPr id="3" name="Content Placeholder 2">
            <a:extLst>
              <a:ext uri="{FF2B5EF4-FFF2-40B4-BE49-F238E27FC236}">
                <a16:creationId xmlns:a16="http://schemas.microsoft.com/office/drawing/2014/main" id="{5F4C5ACD-0CE3-4A3D-8E09-EA7EE94CED85}"/>
              </a:ext>
            </a:extLst>
          </p:cNvPr>
          <p:cNvSpPr>
            <a:spLocks noGrp="1"/>
          </p:cNvSpPr>
          <p:nvPr>
            <p:ph sz="half" idx="1"/>
          </p:nvPr>
        </p:nvSpPr>
        <p:spPr>
          <a:xfrm>
            <a:off x="237898" y="2833126"/>
            <a:ext cx="5441829" cy="2126974"/>
          </a:xfrm>
        </p:spPr>
        <p:txBody>
          <a:bodyPr vert="horz" lIns="91440" tIns="45720" rIns="91440" bIns="45720" rtlCol="0" anchor="t">
            <a:normAutofit/>
          </a:bodyPr>
          <a:lstStyle/>
          <a:p>
            <a:r>
              <a:rPr lang="cy-GB" sz="3500" b="1" dirty="0">
                <a:latin typeface="Tenorite"/>
              </a:rPr>
              <a:t>Meini Prawf 3.3</a:t>
            </a:r>
            <a:r>
              <a:rPr lang="cy-GB" sz="3500" dirty="0">
                <a:latin typeface="Tenorite"/>
              </a:rPr>
              <a:t> </a:t>
            </a:r>
            <a:endParaRPr lang="cy-GB" sz="3500" dirty="0"/>
          </a:p>
          <a:p>
            <a:r>
              <a:rPr lang="cy-GB" sz="2400" i="1" dirty="0">
                <a:latin typeface="Tenorite"/>
              </a:rPr>
              <a:t>sut mae chwarae rôl yn helpu plant i ddysgu am eu hunain, y rhai o’u cwmpas a’r amgylchedd ehangach.</a:t>
            </a:r>
            <a:r>
              <a:rPr lang="cy-GB" sz="2400" dirty="0">
                <a:latin typeface="Tenorite"/>
              </a:rPr>
              <a:t> </a:t>
            </a:r>
            <a:endParaRPr lang="cy-GB" sz="3000" dirty="0"/>
          </a:p>
        </p:txBody>
      </p:sp>
      <p:sp>
        <p:nvSpPr>
          <p:cNvPr id="4" name="Content Placeholder 3">
            <a:extLst>
              <a:ext uri="{FF2B5EF4-FFF2-40B4-BE49-F238E27FC236}">
                <a16:creationId xmlns:a16="http://schemas.microsoft.com/office/drawing/2014/main" id="{4F2AFF35-84AF-4819-8DFB-95F1701A26EA}"/>
              </a:ext>
            </a:extLst>
          </p:cNvPr>
          <p:cNvSpPr>
            <a:spLocks noGrp="1"/>
          </p:cNvSpPr>
          <p:nvPr>
            <p:ph sz="half" idx="2"/>
          </p:nvPr>
        </p:nvSpPr>
        <p:spPr/>
        <p:txBody>
          <a:bodyPr vert="horz" lIns="91440" tIns="45720" rIns="91440" bIns="45720" rtlCol="0" anchor="t">
            <a:normAutofit lnSpcReduction="10000"/>
          </a:bodyPr>
          <a:lstStyle/>
          <a:p>
            <a:r>
              <a:rPr lang="en-US" sz="3500" b="1" dirty="0">
                <a:latin typeface="Tenorite"/>
              </a:rPr>
              <a:t>Assessment Criteria 3.3</a:t>
            </a:r>
            <a:br>
              <a:rPr lang="en-US" b="1" dirty="0"/>
            </a:br>
            <a:r>
              <a:rPr lang="en-US" sz="2400" i="1" dirty="0">
                <a:latin typeface="Tenorite"/>
              </a:rPr>
              <a:t>how role play helps a child’s understanding of themselves, those around them and the wider environment.</a:t>
            </a:r>
            <a:endParaRPr lang="en-US" sz="3000" dirty="0">
              <a:latin typeface="Tenorite"/>
            </a:endParaRPr>
          </a:p>
        </p:txBody>
      </p:sp>
      <p:sp>
        <p:nvSpPr>
          <p:cNvPr id="6" name="Title 1">
            <a:extLst>
              <a:ext uri="{FF2B5EF4-FFF2-40B4-BE49-F238E27FC236}">
                <a16:creationId xmlns:a16="http://schemas.microsoft.com/office/drawing/2014/main" id="{A0E7931F-A10C-4B02-A56D-54F83F384171}"/>
              </a:ext>
            </a:extLst>
          </p:cNvPr>
          <p:cNvSpPr txBox="1">
            <a:spLocks/>
          </p:cNvSpPr>
          <p:nvPr/>
        </p:nvSpPr>
        <p:spPr>
          <a:xfrm>
            <a:off x="6470798" y="1773517"/>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dirty="0">
                <a:solidFill>
                  <a:schemeClr val="accent1">
                    <a:lumMod val="75000"/>
                  </a:schemeClr>
                </a:solidFill>
                <a:latin typeface="Tenorite"/>
              </a:rPr>
              <a:t>SECTION 3</a:t>
            </a:r>
            <a:endParaRPr lang="en-GB" dirty="0">
              <a:solidFill>
                <a:schemeClr val="accent1">
                  <a:lumMod val="75000"/>
                </a:schemeClr>
              </a:solidFill>
            </a:endParaRPr>
          </a:p>
        </p:txBody>
      </p:sp>
    </p:spTree>
    <p:extLst>
      <p:ext uri="{BB962C8B-B14F-4D97-AF65-F5344CB8AC3E}">
        <p14:creationId xmlns:p14="http://schemas.microsoft.com/office/powerpoint/2010/main" val="934230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E32D05EB-FAA0-4E8A-BEF9-79643DFDA17A}"/>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Chwarae</a:t>
            </a:r>
          </a:p>
        </p:txBody>
      </p:sp>
      <p:sp>
        <p:nvSpPr>
          <p:cNvPr id="2" name="Content Placeholder 1">
            <a:extLst>
              <a:ext uri="{FF2B5EF4-FFF2-40B4-BE49-F238E27FC236}">
                <a16:creationId xmlns:a16="http://schemas.microsoft.com/office/drawing/2014/main" id="{52768865-6FBC-4598-BB39-51B5FC7BC337}"/>
              </a:ext>
            </a:extLst>
          </p:cNvPr>
          <p:cNvSpPr>
            <a:spLocks noGrp="1"/>
          </p:cNvSpPr>
          <p:nvPr>
            <p:ph sz="half" idx="1"/>
          </p:nvPr>
        </p:nvSpPr>
        <p:spPr/>
        <p:txBody>
          <a:bodyPr vert="horz" lIns="91440" tIns="45720" rIns="91440" bIns="45720" rtlCol="0" anchor="t">
            <a:normAutofit fontScale="85000" lnSpcReduction="20000"/>
          </a:bodyPr>
          <a:lstStyle/>
          <a:p>
            <a:r>
              <a:rPr lang="cy-GB" dirty="0">
                <a:latin typeface="Tenorite"/>
              </a:rPr>
              <a:t>Mae chwarae yn cynorthwyo plant i deimlo’n dda am eu hunain. Byddant yn dod i ddeall eu hunain wrth gymryd rhan mewn gweithgareddau a phrofiadau sy’n cyfrannu tuag at ddatblygu eu sgiliau corfforol, deallusol ac ieithyddol. Yn ogystal â dod i adnabod eu hunain mae chwarae yn cynorthwyo plant i ddysgu am eraill o’u cwmpas a’r amgylchedd ehangach. </a:t>
            </a:r>
            <a:endParaRPr lang="cy-GB" dirty="0"/>
          </a:p>
          <a:p>
            <a:r>
              <a:rPr lang="cy-GB" dirty="0">
                <a:latin typeface="Tenorite"/>
              </a:rPr>
              <a:t>  </a:t>
            </a:r>
            <a:endParaRPr lang="cy-GB" dirty="0"/>
          </a:p>
          <a:p>
            <a:r>
              <a:rPr lang="cy-GB" dirty="0">
                <a:latin typeface="Tenorite"/>
              </a:rPr>
              <a:t>Ewch i Adnodd Dysgu gan CBAC ar wefan Dysgu Iechyd Cymru i ddysgu mwy: </a:t>
            </a:r>
            <a:endParaRPr lang="cy-GB" dirty="0"/>
          </a:p>
          <a:p>
            <a:r>
              <a:rPr lang="cy-GB" dirty="0">
                <a:latin typeface="Tenorite"/>
                <a:hlinkClick r:id="rId2"/>
              </a:rPr>
              <a:t>Chwarae rôl i helpu plant i ddysgu am eu hunain a’r amgylchedd ehangach| Iechyd, Llesiant, Dysgu a Datblygu (uk.s3-eu-west-1.amazonaws.com)</a:t>
            </a:r>
            <a:r>
              <a:rPr lang="en-US" dirty="0">
                <a:latin typeface="Tenorite"/>
              </a:rPr>
              <a:t> </a:t>
            </a:r>
            <a:endParaRPr lang="en-US" dirty="0"/>
          </a:p>
        </p:txBody>
      </p:sp>
      <p:sp>
        <p:nvSpPr>
          <p:cNvPr id="3" name="Content Placeholder 2">
            <a:extLst>
              <a:ext uri="{FF2B5EF4-FFF2-40B4-BE49-F238E27FC236}">
                <a16:creationId xmlns:a16="http://schemas.microsoft.com/office/drawing/2014/main" id="{981850E0-6A46-423F-B6F2-E7FDD57C3BD7}"/>
              </a:ext>
            </a:extLst>
          </p:cNvPr>
          <p:cNvSpPr>
            <a:spLocks noGrp="1"/>
          </p:cNvSpPr>
          <p:nvPr>
            <p:ph sz="half" idx="2"/>
          </p:nvPr>
        </p:nvSpPr>
        <p:spPr/>
        <p:txBody>
          <a:bodyPr vert="horz" lIns="91440" tIns="45720" rIns="91440" bIns="45720" rtlCol="0" anchor="t">
            <a:normAutofit fontScale="85000" lnSpcReduction="10000"/>
          </a:bodyPr>
          <a:lstStyle/>
          <a:p>
            <a:r>
              <a:rPr lang="en-GB">
                <a:latin typeface="Tenorite"/>
              </a:rPr>
              <a:t>Play helps children to feel good about themselves. They will come to understand themselves by taking part in activities and experiences that contribute to the development of their physical, intellectual and linguistic skills. As well as getting to know themselves, play also helps children to learn about others around them and the wider environment.</a:t>
            </a:r>
            <a:r>
              <a:rPr lang="en-US">
                <a:latin typeface="Tenorite"/>
              </a:rPr>
              <a:t> </a:t>
            </a:r>
            <a:endParaRPr lang="en-US"/>
          </a:p>
          <a:p>
            <a:r>
              <a:rPr lang="en-GB">
                <a:latin typeface="Tenorite"/>
              </a:rPr>
              <a:t> </a:t>
            </a:r>
            <a:r>
              <a:rPr lang="en-US">
                <a:latin typeface="Tenorite"/>
              </a:rPr>
              <a:t> </a:t>
            </a:r>
            <a:endParaRPr lang="en-US"/>
          </a:p>
          <a:p>
            <a:r>
              <a:rPr lang="en-GB">
                <a:latin typeface="Tenorite"/>
              </a:rPr>
              <a:t>Go to a Learning Resource by WJEC on the Health and Care Learning Wales website to learn more:</a:t>
            </a:r>
            <a:r>
              <a:rPr lang="en-US">
                <a:latin typeface="Tenorite"/>
              </a:rPr>
              <a:t> </a:t>
            </a:r>
            <a:endParaRPr lang="en-US"/>
          </a:p>
          <a:p>
            <a:r>
              <a:rPr lang="en-GB">
                <a:latin typeface="Tenorite"/>
                <a:hlinkClick r:id="rId2"/>
              </a:rPr>
              <a:t>A child’s understanding | Health, well-being, learning and development (uk.s3-eu-west-1.amazonaws.com)</a:t>
            </a:r>
            <a:r>
              <a:rPr lang="en-US">
                <a:latin typeface="Tenorite"/>
              </a:rPr>
              <a:t> </a:t>
            </a:r>
            <a:endParaRPr lang="en-US"/>
          </a:p>
        </p:txBody>
      </p:sp>
    </p:spTree>
    <p:extLst>
      <p:ext uri="{BB962C8B-B14F-4D97-AF65-F5344CB8AC3E}">
        <p14:creationId xmlns:p14="http://schemas.microsoft.com/office/powerpoint/2010/main" val="1932927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A450A46E-1915-409B-A5BD-9D7DDAFC5D8B}"/>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Rôl Chwarae mewn Dysgu</a:t>
            </a:r>
          </a:p>
        </p:txBody>
      </p:sp>
      <p:sp>
        <p:nvSpPr>
          <p:cNvPr id="2" name="Content Placeholder 1">
            <a:extLst>
              <a:ext uri="{FF2B5EF4-FFF2-40B4-BE49-F238E27FC236}">
                <a16:creationId xmlns:a16="http://schemas.microsoft.com/office/drawing/2014/main" id="{318B225C-B1CA-4146-BC5F-610EE6BF2D5E}"/>
              </a:ext>
            </a:extLst>
          </p:cNvPr>
          <p:cNvSpPr>
            <a:spLocks noGrp="1"/>
          </p:cNvSpPr>
          <p:nvPr>
            <p:ph sz="half" idx="1"/>
          </p:nvPr>
        </p:nvSpPr>
        <p:spPr/>
        <p:txBody>
          <a:bodyPr vert="horz" lIns="91440" tIns="45720" rIns="91440" bIns="45720" rtlCol="0" anchor="t">
            <a:normAutofit fontScale="92500" lnSpcReduction="10000"/>
          </a:bodyPr>
          <a:lstStyle/>
          <a:p>
            <a:r>
              <a:rPr lang="cy-GB" dirty="0">
                <a:latin typeface="Tenorite"/>
              </a:rPr>
              <a:t>Mae ymchwil yn dangos bod gan chwarae rôl hanfodol yn nysgu plant. </a:t>
            </a:r>
            <a:endParaRPr lang="cy-GB" dirty="0"/>
          </a:p>
          <a:p>
            <a:r>
              <a:rPr lang="cy-GB" dirty="0">
                <a:latin typeface="Tenorite"/>
              </a:rPr>
              <a:t>Yn y clip canlynol mae Dr Jeffrey </a:t>
            </a:r>
            <a:r>
              <a:rPr lang="cy-GB" dirty="0" err="1">
                <a:latin typeface="Tenorite"/>
              </a:rPr>
              <a:t>Trawick</a:t>
            </a:r>
            <a:r>
              <a:rPr lang="cy-GB" dirty="0">
                <a:latin typeface="Tenorite"/>
              </a:rPr>
              <a:t>-Smith yn trafod pwysigrwydd chwarae ac yn cynghori gweithwyr proffesiynol plentyndod cynnar i edrych ar sawl elfen o chwarae plant, gan gynnwys cymryd rhan mewn chwarae cred, rhyngweithio cymdeithasol yn ystod chwarae, a chymhlethdod chwarae. </a:t>
            </a:r>
            <a:endParaRPr lang="cy-GB" dirty="0"/>
          </a:p>
          <a:p>
            <a:r>
              <a:rPr lang="cy-GB" dirty="0">
                <a:latin typeface="Tenorite"/>
              </a:rPr>
              <a:t>  </a:t>
            </a:r>
            <a:endParaRPr lang="cy-GB" dirty="0"/>
          </a:p>
          <a:p>
            <a:r>
              <a:rPr lang="cy-GB" dirty="0">
                <a:latin typeface="Tenorite"/>
              </a:rPr>
              <a:t>Gwyliwch y fideo canlynol: </a:t>
            </a:r>
            <a:endParaRPr lang="cy-GB" dirty="0"/>
          </a:p>
          <a:p>
            <a:r>
              <a:rPr lang="cy-GB" dirty="0">
                <a:latin typeface="Tenorite"/>
                <a:hlinkClick r:id="rId2"/>
              </a:rPr>
              <a:t>The Benefits of Play – YouTube</a:t>
            </a:r>
            <a:r>
              <a:rPr lang="cy-GB" dirty="0">
                <a:latin typeface="Tenorite"/>
              </a:rPr>
              <a:t> </a:t>
            </a:r>
            <a:endParaRPr lang="cy-GB" dirty="0"/>
          </a:p>
        </p:txBody>
      </p:sp>
      <p:sp>
        <p:nvSpPr>
          <p:cNvPr id="3" name="Content Placeholder 2">
            <a:extLst>
              <a:ext uri="{FF2B5EF4-FFF2-40B4-BE49-F238E27FC236}">
                <a16:creationId xmlns:a16="http://schemas.microsoft.com/office/drawing/2014/main" id="{344C4578-8FA6-4519-863A-453DA6400230}"/>
              </a:ext>
            </a:extLst>
          </p:cNvPr>
          <p:cNvSpPr>
            <a:spLocks noGrp="1"/>
          </p:cNvSpPr>
          <p:nvPr>
            <p:ph sz="half" idx="2"/>
          </p:nvPr>
        </p:nvSpPr>
        <p:spPr/>
        <p:txBody>
          <a:bodyPr vert="horz" lIns="91440" tIns="45720" rIns="91440" bIns="45720" rtlCol="0" anchor="t">
            <a:normAutofit fontScale="92500"/>
          </a:bodyPr>
          <a:lstStyle/>
          <a:p>
            <a:r>
              <a:rPr lang="en-GB" dirty="0">
                <a:latin typeface="Tenorite"/>
              </a:rPr>
              <a:t>Research shows that play has an essential role in children's learning. </a:t>
            </a:r>
            <a:endParaRPr lang="en-GB" dirty="0"/>
          </a:p>
          <a:p>
            <a:r>
              <a:rPr lang="en-GB" dirty="0">
                <a:latin typeface="Tenorite"/>
              </a:rPr>
              <a:t>In the following clip </a:t>
            </a:r>
            <a:r>
              <a:rPr lang="en-GB" dirty="0" err="1">
                <a:latin typeface="Tenorite"/>
              </a:rPr>
              <a:t>Dr.</a:t>
            </a:r>
            <a:r>
              <a:rPr lang="en-GB" dirty="0">
                <a:latin typeface="Tenorite"/>
              </a:rPr>
              <a:t> Jeffrey Trawick-Smith discusses the importance of play and advises early childhood professionals to look at several elements of children's play, including engagement in make-believe play, social interaction during play, and play complexity. </a:t>
            </a:r>
            <a:endParaRPr lang="en-GB" dirty="0"/>
          </a:p>
          <a:p>
            <a:r>
              <a:rPr lang="en-GB" dirty="0">
                <a:latin typeface="Tenorite"/>
              </a:rPr>
              <a:t>  </a:t>
            </a:r>
            <a:endParaRPr lang="en-GB" dirty="0"/>
          </a:p>
          <a:p>
            <a:r>
              <a:rPr lang="en-GB" dirty="0">
                <a:latin typeface="Tenorite"/>
              </a:rPr>
              <a:t>Watch the video: </a:t>
            </a:r>
            <a:endParaRPr lang="en-GB" dirty="0"/>
          </a:p>
          <a:p>
            <a:r>
              <a:rPr lang="en-GB" dirty="0">
                <a:latin typeface="Tenorite"/>
                <a:hlinkClick r:id="rId2"/>
              </a:rPr>
              <a:t>The Benefits of Play – YouTube</a:t>
            </a:r>
            <a:r>
              <a:rPr lang="en-GB" dirty="0">
                <a:latin typeface="Tenorite"/>
              </a:rPr>
              <a:t> </a:t>
            </a:r>
            <a:endParaRPr lang="en-GB" dirty="0"/>
          </a:p>
        </p:txBody>
      </p:sp>
    </p:spTree>
    <p:extLst>
      <p:ext uri="{BB962C8B-B14F-4D97-AF65-F5344CB8AC3E}">
        <p14:creationId xmlns:p14="http://schemas.microsoft.com/office/powerpoint/2010/main" val="934981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2E3893C1-C640-4806-BB78-34C7407C5A08}"/>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000" dirty="0"/>
              <a:t>Tasg ar gyfer meini prawf 3.3</a:t>
            </a:r>
          </a:p>
        </p:txBody>
      </p:sp>
      <p:sp>
        <p:nvSpPr>
          <p:cNvPr id="2" name="Content Placeholder 1">
            <a:extLst>
              <a:ext uri="{FF2B5EF4-FFF2-40B4-BE49-F238E27FC236}">
                <a16:creationId xmlns:a16="http://schemas.microsoft.com/office/drawing/2014/main" id="{5DB0A7A1-375B-43E0-A6A6-9D5CE5BBD8C9}"/>
              </a:ext>
            </a:extLst>
          </p:cNvPr>
          <p:cNvSpPr>
            <a:spLocks noGrp="1"/>
          </p:cNvSpPr>
          <p:nvPr>
            <p:ph sz="half" idx="1"/>
          </p:nvPr>
        </p:nvSpPr>
        <p:spPr/>
        <p:txBody>
          <a:bodyPr vert="horz" lIns="91440" tIns="45720" rIns="91440" bIns="45720" rtlCol="0" anchor="t">
            <a:normAutofit fontScale="92500"/>
          </a:bodyPr>
          <a:lstStyle/>
          <a:p>
            <a:r>
              <a:rPr lang="cy-GB" b="1" u="sng" dirty="0">
                <a:latin typeface="Tenorite"/>
              </a:rPr>
              <a:t>Tasg ar gyfer meini prawf 3.3</a:t>
            </a:r>
            <a:r>
              <a:rPr lang="cy-GB" u="sng" dirty="0">
                <a:latin typeface="Tenorite"/>
              </a:rPr>
              <a:t> </a:t>
            </a:r>
            <a:endParaRPr lang="cy-GB" dirty="0"/>
          </a:p>
          <a:p>
            <a:r>
              <a:rPr lang="cy-GB" dirty="0">
                <a:latin typeface="Tenorite"/>
              </a:rPr>
              <a:t>  </a:t>
            </a:r>
            <a:endParaRPr lang="cy-GB" dirty="0"/>
          </a:p>
          <a:p>
            <a:r>
              <a:rPr lang="cy-GB" dirty="0">
                <a:latin typeface="Tenorite"/>
              </a:rPr>
              <a:t>Beth ydy rôl 'chwarae' i blentyn, wrth ddeall ei hun? </a:t>
            </a:r>
            <a:endParaRPr lang="cy-GB" dirty="0"/>
          </a:p>
          <a:p>
            <a:r>
              <a:rPr lang="cy-GB" dirty="0">
                <a:latin typeface="Tenorite"/>
              </a:rPr>
              <a:t>Ymchwiliwch ac ystyriwch eich arsylwadau o’ch profiadau lleoliad gwaith. </a:t>
            </a:r>
            <a:endParaRPr lang="cy-GB" dirty="0"/>
          </a:p>
          <a:p>
            <a:endParaRPr lang="en-US"/>
          </a:p>
        </p:txBody>
      </p:sp>
      <p:sp>
        <p:nvSpPr>
          <p:cNvPr id="3" name="Content Placeholder 2">
            <a:extLst>
              <a:ext uri="{FF2B5EF4-FFF2-40B4-BE49-F238E27FC236}">
                <a16:creationId xmlns:a16="http://schemas.microsoft.com/office/drawing/2014/main" id="{2ADCABD0-57AD-4DED-8592-407AB4893B78}"/>
              </a:ext>
            </a:extLst>
          </p:cNvPr>
          <p:cNvSpPr>
            <a:spLocks noGrp="1"/>
          </p:cNvSpPr>
          <p:nvPr>
            <p:ph sz="half" idx="2"/>
          </p:nvPr>
        </p:nvSpPr>
        <p:spPr/>
        <p:txBody>
          <a:bodyPr vert="horz" lIns="91440" tIns="45720" rIns="91440" bIns="45720" rtlCol="0" anchor="t">
            <a:normAutofit fontScale="85000" lnSpcReduction="20000"/>
          </a:bodyPr>
          <a:lstStyle/>
          <a:p>
            <a:r>
              <a:rPr lang="en-GB" b="1" u="sng">
                <a:latin typeface="Tenorite"/>
              </a:rPr>
              <a:t>Task for assessment criteria 3.3</a:t>
            </a:r>
            <a:r>
              <a:rPr lang="en-US" u="sng">
                <a:latin typeface="Tenorite"/>
              </a:rPr>
              <a:t> </a:t>
            </a:r>
            <a:endParaRPr lang="en-US"/>
          </a:p>
          <a:p>
            <a:r>
              <a:rPr lang="en-GB">
                <a:latin typeface="Tenorite"/>
              </a:rPr>
              <a:t> </a:t>
            </a:r>
            <a:r>
              <a:rPr lang="en-US">
                <a:latin typeface="Tenorite"/>
              </a:rPr>
              <a:t> </a:t>
            </a:r>
            <a:endParaRPr lang="en-US"/>
          </a:p>
          <a:p>
            <a:r>
              <a:rPr lang="en-GB">
                <a:latin typeface="Tenorite"/>
              </a:rPr>
              <a:t>What is the role ‘play’ has in a child’s understanding (</a:t>
            </a:r>
            <a:r>
              <a:rPr lang="en-GB" i="1" err="1">
                <a:latin typeface="Tenorite"/>
              </a:rPr>
              <a:t>deall</a:t>
            </a:r>
            <a:r>
              <a:rPr lang="en-GB">
                <a:latin typeface="Tenorite"/>
              </a:rPr>
              <a:t>) of themselves</a:t>
            </a:r>
            <a:r>
              <a:rPr lang="en-US">
                <a:latin typeface="Tenorite"/>
              </a:rPr>
              <a:t>? </a:t>
            </a:r>
            <a:endParaRPr lang="en-US"/>
          </a:p>
          <a:p>
            <a:r>
              <a:rPr lang="en-GB">
                <a:latin typeface="Tenorite"/>
              </a:rPr>
              <a:t>Research and consider your observations from your workplace experiences.</a:t>
            </a:r>
            <a:r>
              <a:rPr lang="en-US">
                <a:latin typeface="Tenorite"/>
              </a:rPr>
              <a:t>  </a:t>
            </a:r>
            <a:endParaRPr lang="en-US"/>
          </a:p>
          <a:p>
            <a:r>
              <a:rPr lang="en-GB">
                <a:latin typeface="Tenorite"/>
              </a:rPr>
              <a:t> </a:t>
            </a:r>
            <a:r>
              <a:rPr lang="en-US">
                <a:latin typeface="Tenorite"/>
              </a:rPr>
              <a:t> </a:t>
            </a:r>
            <a:endParaRPr lang="en-US"/>
          </a:p>
        </p:txBody>
      </p:sp>
    </p:spTree>
    <p:extLst>
      <p:ext uri="{BB962C8B-B14F-4D97-AF65-F5344CB8AC3E}">
        <p14:creationId xmlns:p14="http://schemas.microsoft.com/office/powerpoint/2010/main" val="2375574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46B17-3E91-4A8F-BE12-40ABF0C90FDA}"/>
              </a:ext>
            </a:extLst>
          </p:cNvPr>
          <p:cNvSpPr>
            <a:spLocks noGrp="1"/>
          </p:cNvSpPr>
          <p:nvPr>
            <p:ph type="title"/>
          </p:nvPr>
        </p:nvSpPr>
        <p:spPr/>
        <p:txBody>
          <a:bodyPr/>
          <a:lstStyle/>
          <a:p>
            <a:r>
              <a:rPr lang="cy-GB" dirty="0">
                <a:latin typeface="Tenorite"/>
              </a:rPr>
              <a:t>ADRAN 4</a:t>
            </a:r>
            <a:r>
              <a:rPr lang="en-US" b="0" dirty="0">
                <a:latin typeface="Tenorite"/>
              </a:rPr>
              <a:t> </a:t>
            </a:r>
            <a:endParaRPr lang="en-US" dirty="0"/>
          </a:p>
        </p:txBody>
      </p:sp>
      <p:sp>
        <p:nvSpPr>
          <p:cNvPr id="3" name="Content Placeholder 2">
            <a:extLst>
              <a:ext uri="{FF2B5EF4-FFF2-40B4-BE49-F238E27FC236}">
                <a16:creationId xmlns:a16="http://schemas.microsoft.com/office/drawing/2014/main" id="{56B61C12-49B4-47A9-BD89-11D86A1D6562}"/>
              </a:ext>
            </a:extLst>
          </p:cNvPr>
          <p:cNvSpPr>
            <a:spLocks noGrp="1"/>
          </p:cNvSpPr>
          <p:nvPr>
            <p:ph sz="half" idx="1"/>
          </p:nvPr>
        </p:nvSpPr>
        <p:spPr/>
        <p:txBody>
          <a:bodyPr vert="horz" lIns="91440" tIns="45720" rIns="91440" bIns="45720" rtlCol="0" anchor="t">
            <a:normAutofit/>
          </a:bodyPr>
          <a:lstStyle/>
          <a:p>
            <a:r>
              <a:rPr lang="cy-GB" b="1" dirty="0">
                <a:latin typeface="Tenorite"/>
              </a:rPr>
              <a:t>Meini Prawf 3.4</a:t>
            </a:r>
            <a:endParaRPr lang="cy-GB">
              <a:latin typeface="Tenorite"/>
            </a:endParaRPr>
          </a:p>
          <a:p>
            <a:r>
              <a:rPr lang="cy-GB" sz="2400" i="1" dirty="0">
                <a:latin typeface="Tenorite"/>
              </a:rPr>
              <a:t>Y gwahanol fathau o chwarae a’u manteision</a:t>
            </a:r>
            <a:r>
              <a:rPr lang="cy-GB" sz="2400" dirty="0">
                <a:latin typeface="Tenorite"/>
              </a:rPr>
              <a:t> </a:t>
            </a:r>
            <a:endParaRPr lang="cy-GB" sz="2800" dirty="0"/>
          </a:p>
        </p:txBody>
      </p:sp>
      <p:sp>
        <p:nvSpPr>
          <p:cNvPr id="4" name="Content Placeholder 3">
            <a:extLst>
              <a:ext uri="{FF2B5EF4-FFF2-40B4-BE49-F238E27FC236}">
                <a16:creationId xmlns:a16="http://schemas.microsoft.com/office/drawing/2014/main" id="{9F11EFB7-ABFA-4DE4-B361-09BD00BBBFA7}"/>
              </a:ext>
            </a:extLst>
          </p:cNvPr>
          <p:cNvSpPr>
            <a:spLocks noGrp="1"/>
          </p:cNvSpPr>
          <p:nvPr>
            <p:ph sz="half" idx="2"/>
          </p:nvPr>
        </p:nvSpPr>
        <p:spPr/>
        <p:txBody>
          <a:bodyPr vert="horz" lIns="91440" tIns="45720" rIns="91440" bIns="45720" rtlCol="0" anchor="t">
            <a:normAutofit/>
          </a:bodyPr>
          <a:lstStyle/>
          <a:p>
            <a:r>
              <a:rPr lang="en-GB" b="1" dirty="0">
                <a:latin typeface="Tenorite"/>
              </a:rPr>
              <a:t>Assessment Criteria 3.4</a:t>
            </a:r>
            <a:br>
              <a:rPr lang="en-GB" b="1" dirty="0"/>
            </a:br>
            <a:r>
              <a:rPr lang="en-GB" b="1" dirty="0">
                <a:latin typeface="Tenorite"/>
              </a:rPr>
              <a:t> </a:t>
            </a:r>
            <a:r>
              <a:rPr lang="en-GB" sz="2400" i="1" dirty="0">
                <a:latin typeface="Tenorite"/>
              </a:rPr>
              <a:t>The different types of play and their advantages</a:t>
            </a:r>
            <a:endParaRPr lang="en-GB" sz="2400" dirty="0">
              <a:latin typeface="Tenorite"/>
            </a:endParaRPr>
          </a:p>
        </p:txBody>
      </p:sp>
      <p:sp>
        <p:nvSpPr>
          <p:cNvPr id="6" name="Title 1">
            <a:extLst>
              <a:ext uri="{FF2B5EF4-FFF2-40B4-BE49-F238E27FC236}">
                <a16:creationId xmlns:a16="http://schemas.microsoft.com/office/drawing/2014/main" id="{0C5952E5-5BDC-443C-948E-BCDDD79FB9C7}"/>
              </a:ext>
            </a:extLst>
          </p:cNvPr>
          <p:cNvSpPr txBox="1">
            <a:spLocks/>
          </p:cNvSpPr>
          <p:nvPr/>
        </p:nvSpPr>
        <p:spPr>
          <a:xfrm>
            <a:off x="6470798" y="1801060"/>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cy-GB" dirty="0">
                <a:solidFill>
                  <a:schemeClr val="accent1">
                    <a:lumMod val="75000"/>
                  </a:schemeClr>
                </a:solidFill>
                <a:latin typeface="Tenorite"/>
              </a:rPr>
              <a:t>SECTION 4</a:t>
            </a:r>
            <a:r>
              <a:rPr lang="en-US" b="0" dirty="0">
                <a:solidFill>
                  <a:schemeClr val="accent1">
                    <a:lumMod val="75000"/>
                  </a:schemeClr>
                </a:solidFill>
                <a:latin typeface="Tenorite"/>
              </a:rPr>
              <a:t> </a:t>
            </a:r>
            <a:endParaRPr lang="en-US" dirty="0">
              <a:solidFill>
                <a:schemeClr val="accent1">
                  <a:lumMod val="75000"/>
                </a:schemeClr>
              </a:solidFill>
            </a:endParaRPr>
          </a:p>
        </p:txBody>
      </p:sp>
    </p:spTree>
    <p:extLst>
      <p:ext uri="{BB962C8B-B14F-4D97-AF65-F5344CB8AC3E}">
        <p14:creationId xmlns:p14="http://schemas.microsoft.com/office/powerpoint/2010/main" val="4196897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4A40270E-9D80-415E-AB27-1B795F9C3DE2}"/>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Deilliant Dysgu 3</a:t>
            </a:r>
          </a:p>
        </p:txBody>
      </p:sp>
      <p:sp>
        <p:nvSpPr>
          <p:cNvPr id="2" name="Content Placeholder 1">
            <a:extLst>
              <a:ext uri="{FF2B5EF4-FFF2-40B4-BE49-F238E27FC236}">
                <a16:creationId xmlns:a16="http://schemas.microsoft.com/office/drawing/2014/main" id="{BBA1ACB4-815E-4F42-ABAD-957D183ED397}"/>
              </a:ext>
            </a:extLst>
          </p:cNvPr>
          <p:cNvSpPr>
            <a:spLocks noGrp="1"/>
          </p:cNvSpPr>
          <p:nvPr>
            <p:ph sz="half" idx="1"/>
          </p:nvPr>
        </p:nvSpPr>
        <p:spPr>
          <a:xfrm>
            <a:off x="516835" y="1671652"/>
            <a:ext cx="4963778" cy="3397305"/>
          </a:xfrm>
        </p:spPr>
        <p:txBody>
          <a:bodyPr vert="horz" lIns="91440" tIns="45720" rIns="91440" bIns="45720" rtlCol="0" anchor="t">
            <a:normAutofit/>
          </a:bodyPr>
          <a:lstStyle/>
          <a:p>
            <a:r>
              <a:rPr lang="cy-GB" sz="2400" b="1" dirty="0">
                <a:solidFill>
                  <a:schemeClr val="accent1">
                    <a:lumMod val="75000"/>
                  </a:schemeClr>
                </a:solidFill>
                <a:latin typeface="Tenorite"/>
                <a:cs typeface="Times New Roman"/>
              </a:rPr>
              <a:t>Egwyddorion  Gwaith Chwarae </a:t>
            </a:r>
            <a:endParaRPr lang="cy-GB" sz="2400" b="1">
              <a:solidFill>
                <a:schemeClr val="accent1">
                  <a:lumMod val="75000"/>
                </a:schemeClr>
              </a:solidFill>
              <a:latin typeface="Tenorite"/>
              <a:cs typeface="Times New Roman"/>
            </a:endParaRPr>
          </a:p>
          <a:p>
            <a:r>
              <a:rPr lang="cy-GB" sz="2400" dirty="0">
                <a:solidFill>
                  <a:schemeClr val="accent1">
                    <a:lumMod val="75000"/>
                  </a:schemeClr>
                </a:solidFill>
                <a:latin typeface="Tenorite"/>
                <a:cs typeface="Times New Roman"/>
              </a:rPr>
              <a:t>Uned 002 Iechyd, Llesiant, Dysgu a Datblygu </a:t>
            </a:r>
            <a:endParaRPr lang="cy-GB" sz="2400">
              <a:solidFill>
                <a:schemeClr val="accent1">
                  <a:lumMod val="75000"/>
                </a:schemeClr>
              </a:solidFill>
              <a:latin typeface="Tenorite"/>
              <a:cs typeface="Times New Roman"/>
            </a:endParaRPr>
          </a:p>
          <a:p>
            <a:r>
              <a:rPr lang="cy-GB" sz="2400" b="1" dirty="0">
                <a:solidFill>
                  <a:schemeClr val="accent1">
                    <a:lumMod val="75000"/>
                  </a:schemeClr>
                </a:solidFill>
                <a:latin typeface="Tenorite"/>
                <a:cs typeface="Times New Roman"/>
              </a:rPr>
              <a:t>Deilliant dysgu 3 </a:t>
            </a:r>
            <a:endParaRPr lang="cy-GB" sz="2400" b="1">
              <a:solidFill>
                <a:schemeClr val="accent1">
                  <a:lumMod val="75000"/>
                </a:schemeClr>
              </a:solidFill>
              <a:latin typeface="Tenorite"/>
              <a:cs typeface="Times New Roman"/>
            </a:endParaRPr>
          </a:p>
          <a:p>
            <a:pPr>
              <a:lnSpc>
                <a:spcPct val="107000"/>
              </a:lnSpc>
              <a:spcAft>
                <a:spcPts val="800"/>
              </a:spcAft>
            </a:pPr>
            <a:r>
              <a:rPr lang="cy-GB" sz="2400" i="1" dirty="0">
                <a:solidFill>
                  <a:schemeClr val="accent1">
                    <a:lumMod val="75000"/>
                  </a:schemeClr>
                </a:solidFill>
                <a:latin typeface="Tenorite"/>
                <a:cs typeface="Times New Roman"/>
              </a:rPr>
              <a:t>Deall rôl chwarae wrth gefnogi iechyd, llesiant, dysgu a datblygiad plant.</a:t>
            </a:r>
            <a:r>
              <a:rPr lang="en-GB" sz="2400" i="1" dirty="0">
                <a:solidFill>
                  <a:schemeClr val="accent1">
                    <a:lumMod val="75000"/>
                  </a:schemeClr>
                </a:solidFill>
                <a:latin typeface="Tenorite"/>
                <a:cs typeface="Times New Roman"/>
              </a:rPr>
              <a:t> </a:t>
            </a:r>
            <a:endParaRPr lang="en-US" sz="2400" b="1">
              <a:solidFill>
                <a:schemeClr val="accent1">
                  <a:lumMod val="75000"/>
                </a:schemeClr>
              </a:solidFill>
              <a:latin typeface="Tenorite"/>
              <a:cs typeface="Times New Roman"/>
            </a:endParaRPr>
          </a:p>
          <a:p>
            <a:endParaRPr lang="en-GB"/>
          </a:p>
        </p:txBody>
      </p:sp>
      <p:sp>
        <p:nvSpPr>
          <p:cNvPr id="3" name="Content Placeholder 2" descr="Playwork Principles &#10;&#10;Unit 002 Health, Well-Being, Learning and Development &#10;&#10;Learning outcome 3 &#10;Understand the role of play in supporting the health, well-being, learning and development of children.  ">
            <a:extLst>
              <a:ext uri="{FF2B5EF4-FFF2-40B4-BE49-F238E27FC236}">
                <a16:creationId xmlns:a16="http://schemas.microsoft.com/office/drawing/2014/main" id="{26D70605-6424-4E74-B040-8D3035CA620E}"/>
              </a:ext>
            </a:extLst>
          </p:cNvPr>
          <p:cNvSpPr>
            <a:spLocks noGrp="1"/>
          </p:cNvSpPr>
          <p:nvPr>
            <p:ph sz="half" idx="2"/>
          </p:nvPr>
        </p:nvSpPr>
        <p:spPr/>
        <p:txBody>
          <a:bodyPr vert="horz" lIns="91440" tIns="45720" rIns="91440" bIns="45720" rtlCol="0" anchor="t">
            <a:normAutofit/>
          </a:bodyPr>
          <a:lstStyle/>
          <a:p>
            <a:r>
              <a:rPr lang="en-GB" sz="2200" b="1" dirty="0">
                <a:effectLst/>
                <a:latin typeface="Tenorite"/>
                <a:ea typeface="Calibri" panose="020F0502020204030204" pitchFamily="34" charset="0"/>
                <a:cs typeface="Times New Roman"/>
              </a:rPr>
              <a:t>Playwork Principles</a:t>
            </a:r>
            <a:r>
              <a:rPr lang="en-GB" sz="2200" b="1" dirty="0">
                <a:latin typeface="Tenorite"/>
                <a:ea typeface="Calibri" panose="020F0502020204030204" pitchFamily="34" charset="0"/>
                <a:cs typeface="Times New Roman"/>
              </a:rPr>
              <a:t> </a:t>
            </a:r>
            <a:endParaRPr lang="en-GB" dirty="0"/>
          </a:p>
          <a:p>
            <a:r>
              <a:rPr lang="en-GB" sz="2200" dirty="0">
                <a:effectLst/>
                <a:latin typeface="Tenorite"/>
                <a:ea typeface="Calibri" panose="020F0502020204030204" pitchFamily="34" charset="0"/>
                <a:cs typeface="Times New Roman"/>
              </a:rPr>
              <a:t>Unit 002 Health, Well-Being, Learning and Development</a:t>
            </a:r>
            <a:r>
              <a:rPr lang="en-GB" sz="2200" dirty="0">
                <a:latin typeface="Tenorite"/>
                <a:ea typeface="Calibri" panose="020F0502020204030204" pitchFamily="34" charset="0"/>
                <a:cs typeface="Times New Roman"/>
              </a:rPr>
              <a:t> </a:t>
            </a:r>
            <a:endParaRPr lang="en-GB" dirty="0">
              <a:latin typeface="Tenorite"/>
            </a:endParaRPr>
          </a:p>
          <a:p>
            <a:pPr>
              <a:lnSpc>
                <a:spcPct val="107000"/>
              </a:lnSpc>
              <a:spcAft>
                <a:spcPts val="800"/>
              </a:spcAft>
            </a:pPr>
            <a:r>
              <a:rPr lang="en-GB" sz="2200" b="1" dirty="0">
                <a:effectLst/>
                <a:latin typeface="Tenorite"/>
                <a:ea typeface="Calibri" panose="020F0502020204030204" pitchFamily="34" charset="0"/>
                <a:cs typeface="Times New Roman"/>
              </a:rPr>
              <a:t>Learning outcome 3</a:t>
            </a:r>
            <a:r>
              <a:rPr lang="en-GB" sz="2200" dirty="0">
                <a:latin typeface="Tenorite"/>
                <a:ea typeface="Calibri" panose="020F0502020204030204" pitchFamily="34" charset="0"/>
                <a:cs typeface="Times New Roman"/>
              </a:rPr>
              <a:t> </a:t>
            </a:r>
            <a:endParaRPr lang="en-GB" sz="2200" dirty="0">
              <a:ea typeface="Calibri" panose="020F0502020204030204" pitchFamily="34" charset="0"/>
              <a:cs typeface="Times New Roman"/>
            </a:endParaRPr>
          </a:p>
          <a:p>
            <a:pPr>
              <a:lnSpc>
                <a:spcPct val="107000"/>
              </a:lnSpc>
              <a:spcAft>
                <a:spcPts val="800"/>
              </a:spcAft>
            </a:pPr>
            <a:r>
              <a:rPr lang="en-GB" sz="2200" i="1" dirty="0">
                <a:effectLst/>
                <a:latin typeface="Tenorite"/>
                <a:ea typeface="Calibri" panose="020F0502020204030204" pitchFamily="34" charset="0"/>
                <a:cs typeface="Times New Roman"/>
              </a:rPr>
              <a:t>Understand the role of play in supporting the health, well-being, learning and development of children.</a:t>
            </a:r>
            <a:r>
              <a:rPr lang="en-US" sz="2200" dirty="0">
                <a:effectLst/>
                <a:latin typeface="Tenorite"/>
                <a:ea typeface="Calibri" panose="020F0502020204030204" pitchFamily="34" charset="0"/>
                <a:cs typeface="Times New Roman"/>
              </a:rPr>
              <a:t> </a:t>
            </a:r>
            <a:r>
              <a:rPr lang="en-US" sz="2200" dirty="0">
                <a:latin typeface="Tenorite"/>
                <a:ea typeface="Calibri" panose="020F0502020204030204" pitchFamily="34" charset="0"/>
                <a:cs typeface="Times New Roman"/>
              </a:rPr>
              <a:t> </a:t>
            </a:r>
            <a:endParaRPr lang="en-GB" sz="2200" dirty="0">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47427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05FC0F52-FC11-47D3-BF3E-8E3AB5E0EB15}"/>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050" dirty="0"/>
              <a:t>Mathau o Chwarae</a:t>
            </a:r>
          </a:p>
        </p:txBody>
      </p:sp>
      <p:sp>
        <p:nvSpPr>
          <p:cNvPr id="2" name="Content Placeholder 1">
            <a:extLst>
              <a:ext uri="{FF2B5EF4-FFF2-40B4-BE49-F238E27FC236}">
                <a16:creationId xmlns:a16="http://schemas.microsoft.com/office/drawing/2014/main" id="{12E3B2E8-8677-4DFF-B8A3-93FB28189B2C}"/>
              </a:ext>
            </a:extLst>
          </p:cNvPr>
          <p:cNvSpPr>
            <a:spLocks noGrp="1"/>
          </p:cNvSpPr>
          <p:nvPr>
            <p:ph sz="half" idx="1"/>
          </p:nvPr>
        </p:nvSpPr>
        <p:spPr/>
        <p:txBody>
          <a:bodyPr vert="horz" lIns="91440" tIns="45720" rIns="91440" bIns="45720" rtlCol="0" anchor="t">
            <a:normAutofit/>
          </a:bodyPr>
          <a:lstStyle/>
          <a:p>
            <a:r>
              <a:rPr lang="cy-GB" dirty="0">
                <a:latin typeface="Tenorite"/>
              </a:rPr>
              <a:t>Mae'r adnodd dysgu canlynol gan CBAC ar wefan Dysgu Iechyd Cymru yn edrych ar y mathau o </a:t>
            </a:r>
            <a:endParaRPr lang="cy-GB" dirty="0"/>
          </a:p>
          <a:p>
            <a:r>
              <a:rPr lang="cy-GB" dirty="0">
                <a:latin typeface="Tenorite"/>
              </a:rPr>
              <a:t>chwarae  e.e. dychmygol, corfforol, creadigol, llawdrin, a </a:t>
            </a:r>
            <a:r>
              <a:rPr lang="cy-GB" dirty="0" err="1">
                <a:latin typeface="Tenorite"/>
              </a:rPr>
              <a:t>darganfyddol</a:t>
            </a:r>
            <a:r>
              <a:rPr lang="cy-GB" dirty="0">
                <a:latin typeface="Tenorite"/>
              </a:rPr>
              <a:t> a hefyd yn edrych ar eu manteision </a:t>
            </a:r>
            <a:endParaRPr lang="cy-GB" dirty="0"/>
          </a:p>
          <a:p>
            <a:r>
              <a:rPr lang="cy-GB" dirty="0">
                <a:latin typeface="Tenorite"/>
                <a:hlinkClick r:id="rId2"/>
              </a:rPr>
              <a:t>Y gwahanol fathau o chwarae a’u manteision i Iechyd, Llesiant, Dysgu a Datblygu </a:t>
            </a:r>
            <a:endParaRPr lang="en-US"/>
          </a:p>
        </p:txBody>
      </p:sp>
      <p:sp>
        <p:nvSpPr>
          <p:cNvPr id="3" name="Content Placeholder 2">
            <a:extLst>
              <a:ext uri="{FF2B5EF4-FFF2-40B4-BE49-F238E27FC236}">
                <a16:creationId xmlns:a16="http://schemas.microsoft.com/office/drawing/2014/main" id="{9FF91E24-F0C1-4D46-8E74-6E5CF79EC1D2}"/>
              </a:ext>
            </a:extLst>
          </p:cNvPr>
          <p:cNvSpPr>
            <a:spLocks noGrp="1"/>
          </p:cNvSpPr>
          <p:nvPr>
            <p:ph sz="half" idx="2"/>
          </p:nvPr>
        </p:nvSpPr>
        <p:spPr/>
        <p:txBody>
          <a:bodyPr vert="horz" lIns="91440" tIns="45720" rIns="91440" bIns="45720" rtlCol="0" anchor="t">
            <a:normAutofit/>
          </a:bodyPr>
          <a:lstStyle/>
          <a:p>
            <a:r>
              <a:rPr lang="en-GB" dirty="0">
                <a:latin typeface="Tenorite"/>
              </a:rPr>
              <a:t>The following WJEC learning resource on the Health Learning Wales website looks at the types of Play e.g. imagined, physical, </a:t>
            </a:r>
            <a:endParaRPr lang="en-GB" dirty="0"/>
          </a:p>
          <a:p>
            <a:r>
              <a:rPr lang="en-GB" dirty="0">
                <a:latin typeface="Tenorite"/>
              </a:rPr>
              <a:t>creative, manipulative ,and discoverable and also looks at their advantages </a:t>
            </a:r>
          </a:p>
          <a:p>
            <a:r>
              <a:rPr lang="en-GB" u="sng" dirty="0">
                <a:latin typeface="Tenorite"/>
                <a:hlinkClick r:id="rId3"/>
              </a:rPr>
              <a:t>The different types of play and their benefits to Health, Wellbeing, Learning and Development</a:t>
            </a:r>
            <a:endParaRPr lang="en-GB" dirty="0">
              <a:latin typeface="Tenorite"/>
            </a:endParaRPr>
          </a:p>
        </p:txBody>
      </p:sp>
    </p:spTree>
    <p:extLst>
      <p:ext uri="{BB962C8B-B14F-4D97-AF65-F5344CB8AC3E}">
        <p14:creationId xmlns:p14="http://schemas.microsoft.com/office/powerpoint/2010/main" val="1266731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0FB2FED9-2E87-4CD8-9FBF-C3C17926746E}"/>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700" dirty="0"/>
              <a:t>Diagram Corryn Mathau o Chwarae</a:t>
            </a:r>
          </a:p>
        </p:txBody>
      </p:sp>
      <p:pic>
        <p:nvPicPr>
          <p:cNvPr id="4" name="Picture 4">
            <a:extLst>
              <a:ext uri="{FF2B5EF4-FFF2-40B4-BE49-F238E27FC236}">
                <a16:creationId xmlns:a16="http://schemas.microsoft.com/office/drawing/2014/main" id="{9A00D6C5-6073-4018-9EE0-B83638FB4CAA}"/>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926" b="90000" l="10000" r="90000">
                        <a14:foregroundMark x1="30208" y1="27870" x2="30208" y2="27870"/>
                        <a14:foregroundMark x1="51719" y1="5926" x2="51719" y2="5926"/>
                        <a14:foregroundMark x1="71458" y1="32870" x2="71458" y2="32870"/>
                        <a14:foregroundMark x1="65781" y1="66852" x2="65781" y2="66852"/>
                        <a14:foregroundMark x1="34479" y1="64907" x2="34479" y2="64907"/>
                        <a14:foregroundMark x1="46354" y1="11852" x2="46354" y2="11852"/>
                        <a14:foregroundMark x1="49479" y1="16667" x2="49479" y2="16667"/>
                        <a14:foregroundMark x1="63281" y1="44722" x2="63281" y2="44722"/>
                        <a14:foregroundMark x1="74010" y1="37685" x2="74010" y2="37685"/>
                        <a14:foregroundMark x1="60365" y1="67963" x2="60365" y2="67963"/>
                        <a14:foregroundMark x1="59427" y1="67222" x2="59427" y2="67222"/>
                        <a14:foregroundMark x1="36406" y1="42963" x2="36406" y2="42963"/>
                        <a14:foregroundMark x1="37813" y1="44630" x2="37813" y2="44630"/>
                      </a14:backgroundRemoval>
                    </a14:imgEffect>
                  </a14:imgLayer>
                </a14:imgProps>
              </a:ext>
            </a:extLst>
          </a:blip>
          <a:stretch>
            <a:fillRect/>
          </a:stretch>
        </p:blipFill>
        <p:spPr>
          <a:xfrm>
            <a:off x="368244" y="-162687"/>
            <a:ext cx="11455122" cy="6438916"/>
          </a:xfrm>
          <a:prstGeom prst="rect">
            <a:avLst/>
          </a:prstGeom>
        </p:spPr>
      </p:pic>
    </p:spTree>
    <p:extLst>
      <p:ext uri="{BB962C8B-B14F-4D97-AF65-F5344CB8AC3E}">
        <p14:creationId xmlns:p14="http://schemas.microsoft.com/office/powerpoint/2010/main" val="1550151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37573A53-ACDF-4C27-8947-7737E3216632}"/>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050" dirty="0"/>
              <a:t>Tasg ar gyfer meini prawf 3.4</a:t>
            </a:r>
          </a:p>
        </p:txBody>
      </p:sp>
      <p:sp>
        <p:nvSpPr>
          <p:cNvPr id="2" name="Dalfan Cynnwys 1"/>
          <p:cNvSpPr>
            <a:spLocks noGrp="1"/>
          </p:cNvSpPr>
          <p:nvPr>
            <p:ph sz="half" idx="1"/>
          </p:nvPr>
        </p:nvSpPr>
        <p:spPr/>
        <p:txBody>
          <a:bodyPr vert="horz" lIns="91440" tIns="45720" rIns="91440" bIns="45720" rtlCol="0" anchor="t">
            <a:normAutofit fontScale="92500" lnSpcReduction="20000"/>
          </a:bodyPr>
          <a:lstStyle/>
          <a:p>
            <a:r>
              <a:rPr lang="cy-GB" b="1" u="sng" dirty="0">
                <a:latin typeface="Tenorite"/>
              </a:rPr>
              <a:t>Tasg ar gyfer meini prawf 3.4</a:t>
            </a:r>
            <a:endParaRPr lang="cy-GB" u="sng" dirty="0">
              <a:latin typeface="Tenorite"/>
            </a:endParaRPr>
          </a:p>
          <a:p>
            <a:endParaRPr lang="cy-GB"/>
          </a:p>
          <a:p>
            <a:r>
              <a:rPr lang="cy-GB" dirty="0">
                <a:latin typeface="Tenorite"/>
              </a:rPr>
              <a:t>Esboniwch y gwahanol (</a:t>
            </a:r>
            <a:r>
              <a:rPr lang="en-GB" b="1" i="1" dirty="0">
                <a:latin typeface="Tenorite"/>
              </a:rPr>
              <a:t>different</a:t>
            </a:r>
            <a:r>
              <a:rPr lang="cy-GB" dirty="0">
                <a:latin typeface="Tenorite"/>
              </a:rPr>
              <a:t>) fathau</a:t>
            </a:r>
            <a:r>
              <a:rPr lang="cy-GB" b="1" dirty="0">
                <a:latin typeface="Tenorite"/>
              </a:rPr>
              <a:t> (</a:t>
            </a:r>
            <a:r>
              <a:rPr lang="en-GB" b="1" i="1" dirty="0">
                <a:latin typeface="Tenorite"/>
              </a:rPr>
              <a:t>types</a:t>
            </a:r>
            <a:r>
              <a:rPr lang="cy-GB" b="1" dirty="0">
                <a:latin typeface="Tenorite"/>
              </a:rPr>
              <a:t>) </a:t>
            </a:r>
            <a:r>
              <a:rPr lang="cy-GB" dirty="0">
                <a:latin typeface="Tenorite"/>
              </a:rPr>
              <a:t>o chwarae</a:t>
            </a:r>
            <a:r>
              <a:rPr lang="cy-GB" b="1" dirty="0">
                <a:latin typeface="Tenorite"/>
              </a:rPr>
              <a:t> (</a:t>
            </a:r>
            <a:r>
              <a:rPr lang="en-GB" b="1" i="1" dirty="0">
                <a:latin typeface="Tenorite"/>
              </a:rPr>
              <a:t>play</a:t>
            </a:r>
            <a:r>
              <a:rPr lang="cy-GB" b="1" dirty="0">
                <a:latin typeface="Tenorite"/>
              </a:rPr>
              <a:t>) </a:t>
            </a:r>
            <a:r>
              <a:rPr lang="cy-GB" dirty="0">
                <a:latin typeface="Tenorite"/>
              </a:rPr>
              <a:t>a'u manteision</a:t>
            </a:r>
            <a:r>
              <a:rPr lang="cy-GB" b="1" dirty="0">
                <a:latin typeface="Tenorite"/>
              </a:rPr>
              <a:t> (</a:t>
            </a:r>
            <a:r>
              <a:rPr lang="en-GB" b="1" i="1" dirty="0">
                <a:latin typeface="Tenorite"/>
              </a:rPr>
              <a:t>benefit</a:t>
            </a:r>
            <a:r>
              <a:rPr lang="cy-GB" b="1" dirty="0">
                <a:latin typeface="Tenorite"/>
              </a:rPr>
              <a:t>).</a:t>
            </a:r>
            <a:endParaRPr lang="cy-GB" dirty="0">
              <a:latin typeface="Tenorite"/>
            </a:endParaRPr>
          </a:p>
          <a:p>
            <a:r>
              <a:rPr lang="cy-GB" dirty="0">
                <a:latin typeface="Tenorite"/>
              </a:rPr>
              <a:t>Ymchwiliwch ac ystyriwch eich arsylwadau o’ch profiadau lleoliad gwaith.</a:t>
            </a:r>
          </a:p>
          <a:p>
            <a:endParaRPr lang="cy-GB"/>
          </a:p>
          <a:p>
            <a:endParaRPr lang="en-GB"/>
          </a:p>
          <a:p>
            <a:endParaRPr lang="cy-GB"/>
          </a:p>
        </p:txBody>
      </p:sp>
      <p:sp>
        <p:nvSpPr>
          <p:cNvPr id="3" name="Dalfan Cynnwys 2"/>
          <p:cNvSpPr>
            <a:spLocks noGrp="1"/>
          </p:cNvSpPr>
          <p:nvPr>
            <p:ph sz="half" idx="2"/>
          </p:nvPr>
        </p:nvSpPr>
        <p:spPr/>
        <p:txBody>
          <a:bodyPr vert="horz" lIns="91440" tIns="45720" rIns="91440" bIns="45720" rtlCol="0" anchor="t">
            <a:normAutofit fontScale="85000" lnSpcReduction="20000"/>
          </a:bodyPr>
          <a:lstStyle/>
          <a:p>
            <a:r>
              <a:rPr lang="en-GB" b="1" u="sng" dirty="0">
                <a:latin typeface="Tenorite"/>
              </a:rPr>
              <a:t>Task for assessment criteria 3.4</a:t>
            </a:r>
            <a:endParaRPr lang="en-GB" u="sng" dirty="0">
              <a:latin typeface="Tenorite"/>
            </a:endParaRPr>
          </a:p>
          <a:p>
            <a:endParaRPr lang="en-GB" dirty="0"/>
          </a:p>
          <a:p>
            <a:r>
              <a:rPr lang="en-GB" dirty="0">
                <a:latin typeface="Tenorite"/>
              </a:rPr>
              <a:t>Explain the different</a:t>
            </a:r>
            <a:r>
              <a:rPr lang="en-GB" b="1" dirty="0">
                <a:latin typeface="Tenorite"/>
              </a:rPr>
              <a:t> (</a:t>
            </a:r>
            <a:r>
              <a:rPr lang="cy-GB" b="1" i="1" dirty="0">
                <a:latin typeface="Tenorite"/>
              </a:rPr>
              <a:t>gwahanol</a:t>
            </a:r>
            <a:r>
              <a:rPr lang="en-GB" b="1" dirty="0">
                <a:latin typeface="Tenorite"/>
              </a:rPr>
              <a:t>) </a:t>
            </a:r>
            <a:r>
              <a:rPr lang="en-GB" dirty="0">
                <a:latin typeface="Tenorite"/>
              </a:rPr>
              <a:t>types</a:t>
            </a:r>
            <a:r>
              <a:rPr lang="en-GB" b="1" dirty="0">
                <a:latin typeface="Tenorite"/>
              </a:rPr>
              <a:t> (</a:t>
            </a:r>
            <a:r>
              <a:rPr lang="cy-GB" b="1" i="1" dirty="0">
                <a:latin typeface="Tenorite"/>
              </a:rPr>
              <a:t>mathau</a:t>
            </a:r>
            <a:r>
              <a:rPr lang="en-GB" dirty="0">
                <a:latin typeface="Tenorite"/>
              </a:rPr>
              <a:t>) of play</a:t>
            </a:r>
            <a:r>
              <a:rPr lang="en-GB" b="1" dirty="0">
                <a:latin typeface="Tenorite"/>
              </a:rPr>
              <a:t> (</a:t>
            </a:r>
            <a:r>
              <a:rPr lang="cy-GB" b="1" i="1" dirty="0">
                <a:latin typeface="Tenorite"/>
              </a:rPr>
              <a:t>chwarae</a:t>
            </a:r>
            <a:r>
              <a:rPr lang="en-GB" b="1" dirty="0">
                <a:latin typeface="Tenorite"/>
              </a:rPr>
              <a:t>)</a:t>
            </a:r>
            <a:r>
              <a:rPr lang="en-GB" dirty="0">
                <a:latin typeface="Tenorite"/>
              </a:rPr>
              <a:t> and their benefit</a:t>
            </a:r>
            <a:r>
              <a:rPr lang="en-GB" b="1" dirty="0">
                <a:latin typeface="Tenorite"/>
              </a:rPr>
              <a:t> (</a:t>
            </a:r>
            <a:r>
              <a:rPr lang="cy-GB" b="1" i="1" dirty="0">
                <a:latin typeface="Tenorite"/>
              </a:rPr>
              <a:t>mantais</a:t>
            </a:r>
            <a:r>
              <a:rPr lang="en-GB" b="1" dirty="0">
                <a:latin typeface="Tenorite"/>
              </a:rPr>
              <a:t>).</a:t>
            </a:r>
            <a:endParaRPr lang="en-GB" dirty="0">
              <a:latin typeface="Tenorite"/>
            </a:endParaRPr>
          </a:p>
          <a:p>
            <a:r>
              <a:rPr lang="en-GB" dirty="0">
                <a:latin typeface="Tenorite"/>
              </a:rPr>
              <a:t>Research and consider your observations from your workplace experiences.</a:t>
            </a:r>
            <a:endParaRPr lang="cy-GB" dirty="0">
              <a:latin typeface="Tenorite"/>
            </a:endParaRPr>
          </a:p>
          <a:p>
            <a:endParaRPr lang="en-GB"/>
          </a:p>
          <a:p>
            <a:endParaRPr lang="cy-GB"/>
          </a:p>
        </p:txBody>
      </p:sp>
    </p:spTree>
    <p:extLst>
      <p:ext uri="{BB962C8B-B14F-4D97-AF65-F5344CB8AC3E}">
        <p14:creationId xmlns:p14="http://schemas.microsoft.com/office/powerpoint/2010/main" val="356752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normAutofit fontScale="90000"/>
          </a:bodyPr>
          <a:lstStyle/>
          <a:p>
            <a:r>
              <a:rPr lang="cy-GB" dirty="0">
                <a:latin typeface="Tenorite"/>
              </a:rPr>
              <a:t>ADRAN 5</a:t>
            </a:r>
            <a:br>
              <a:rPr lang="cy-GB" dirty="0"/>
            </a:br>
            <a:endParaRPr lang="cy-GB"/>
          </a:p>
        </p:txBody>
      </p:sp>
      <p:sp>
        <p:nvSpPr>
          <p:cNvPr id="3" name="Dalfan Cynnwys 2"/>
          <p:cNvSpPr>
            <a:spLocks noGrp="1"/>
          </p:cNvSpPr>
          <p:nvPr>
            <p:ph sz="half" idx="1"/>
          </p:nvPr>
        </p:nvSpPr>
        <p:spPr/>
        <p:txBody>
          <a:bodyPr vert="horz" lIns="91440" tIns="45720" rIns="91440" bIns="45720" rtlCol="0" anchor="t">
            <a:normAutofit fontScale="70000" lnSpcReduction="20000"/>
          </a:bodyPr>
          <a:lstStyle/>
          <a:p>
            <a:r>
              <a:rPr lang="cy-GB" b="1" dirty="0">
                <a:latin typeface="Tenorite"/>
              </a:rPr>
              <a:t>Meini Prawf 3.5, 3.6 a 3.7</a:t>
            </a:r>
            <a:endParaRPr lang="cy-GB" dirty="0">
              <a:latin typeface="Tenorite"/>
            </a:endParaRPr>
          </a:p>
          <a:p>
            <a:r>
              <a:rPr lang="cy-GB" sz="2400" dirty="0">
                <a:latin typeface="Tenorite"/>
              </a:rPr>
              <a:t>sut mae'r amgylchedd a'r dewis o gyfarpar a deunyddiau yn cael eu defnyddio i gefnogi chwarae</a:t>
            </a:r>
          </a:p>
          <a:p>
            <a:r>
              <a:rPr lang="cy-GB" sz="2400" dirty="0">
                <a:latin typeface="Tenorite"/>
              </a:rPr>
              <a:t>sut i gefnogi datblygiad cyfannol drwy chwarae</a:t>
            </a:r>
          </a:p>
          <a:p>
            <a:r>
              <a:rPr lang="cy-GB" sz="2400" dirty="0">
                <a:latin typeface="Tenorite"/>
              </a:rPr>
              <a:t>sut mae chwarae yn helpu plant i ddysgu amdanyn nhw eu hunain, y rhai o'u cwmpas a'r amgylchedd ehangach </a:t>
            </a:r>
            <a:endParaRPr lang="cy-GB"/>
          </a:p>
        </p:txBody>
      </p:sp>
      <p:sp>
        <p:nvSpPr>
          <p:cNvPr id="4" name="Dalfan Cynnwys 3"/>
          <p:cNvSpPr>
            <a:spLocks noGrp="1"/>
          </p:cNvSpPr>
          <p:nvPr>
            <p:ph sz="half" idx="2"/>
          </p:nvPr>
        </p:nvSpPr>
        <p:spPr>
          <a:xfrm>
            <a:off x="6534471" y="2941983"/>
            <a:ext cx="5325061" cy="2043610"/>
          </a:xfrm>
        </p:spPr>
        <p:txBody>
          <a:bodyPr vert="horz" lIns="91440" tIns="45720" rIns="91440" bIns="45720" rtlCol="0" anchor="t">
            <a:normAutofit fontScale="70000" lnSpcReduction="20000"/>
          </a:bodyPr>
          <a:lstStyle/>
          <a:p>
            <a:r>
              <a:rPr lang="en-GB" sz="3500" b="1" dirty="0">
                <a:latin typeface="Tenorite"/>
              </a:rPr>
              <a:t>Assessment Criteria 3.5, 3.6 and 3.7</a:t>
            </a:r>
            <a:endParaRPr lang="en-GB" sz="3500" dirty="0">
              <a:latin typeface="Tenorite"/>
            </a:endParaRPr>
          </a:p>
          <a:p>
            <a:r>
              <a:rPr lang="en-GB" sz="2600" dirty="0">
                <a:latin typeface="Tenorite"/>
              </a:rPr>
              <a:t>how the environment and choice of equipment and materials are used to support play</a:t>
            </a:r>
            <a:endParaRPr lang="en-GB" dirty="0">
              <a:latin typeface="Tenorite"/>
            </a:endParaRPr>
          </a:p>
          <a:p>
            <a:r>
              <a:rPr lang="en-GB" sz="2600" dirty="0">
                <a:latin typeface="Tenorite"/>
              </a:rPr>
              <a:t>how to support holistic development through play</a:t>
            </a:r>
            <a:endParaRPr lang="en-GB" dirty="0">
              <a:latin typeface="Tenorite"/>
            </a:endParaRPr>
          </a:p>
          <a:p>
            <a:r>
              <a:rPr lang="en-GB" sz="2600" dirty="0">
                <a:latin typeface="Tenorite"/>
              </a:rPr>
              <a:t>how play assists children’s learning about themselves, those around them and the wider environment</a:t>
            </a:r>
            <a:endParaRPr lang="en-GB">
              <a:latin typeface="Tenorite"/>
            </a:endParaRPr>
          </a:p>
          <a:p>
            <a:endParaRPr lang="cy-GB"/>
          </a:p>
        </p:txBody>
      </p:sp>
      <p:sp>
        <p:nvSpPr>
          <p:cNvPr id="5" name="Teitl 1"/>
          <p:cNvSpPr txBox="1">
            <a:spLocks/>
          </p:cNvSpPr>
          <p:nvPr/>
        </p:nvSpPr>
        <p:spPr>
          <a:xfrm>
            <a:off x="6472687" y="1790228"/>
            <a:ext cx="4924452" cy="983482"/>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a:solidFill>
                  <a:schemeClr val="accent1">
                    <a:lumMod val="75000"/>
                  </a:schemeClr>
                </a:solidFill>
              </a:rPr>
              <a:t>SECTION 5</a:t>
            </a:r>
            <a:endParaRPr lang="cy-GB">
              <a:solidFill>
                <a:schemeClr val="accent1">
                  <a:lumMod val="75000"/>
                </a:schemeClr>
              </a:solidFill>
            </a:endParaRPr>
          </a:p>
          <a:p>
            <a:endParaRPr lang="cy-GB"/>
          </a:p>
        </p:txBody>
      </p:sp>
    </p:spTree>
    <p:extLst>
      <p:ext uri="{BB962C8B-B14F-4D97-AF65-F5344CB8AC3E}">
        <p14:creationId xmlns:p14="http://schemas.microsoft.com/office/powerpoint/2010/main" val="286420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A0E445B3-44B7-4291-95C4-FCDC868B7126}"/>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Effaith yr Amgylchedd ar y Plentyn</a:t>
            </a:r>
          </a:p>
        </p:txBody>
      </p:sp>
      <p:sp>
        <p:nvSpPr>
          <p:cNvPr id="2" name="Dalfan Cynnwys 1"/>
          <p:cNvSpPr>
            <a:spLocks noGrp="1"/>
          </p:cNvSpPr>
          <p:nvPr>
            <p:ph sz="half" idx="1"/>
          </p:nvPr>
        </p:nvSpPr>
        <p:spPr/>
        <p:txBody>
          <a:bodyPr>
            <a:normAutofit fontScale="92500" lnSpcReduction="10000"/>
          </a:bodyPr>
          <a:lstStyle/>
          <a:p>
            <a:r>
              <a:rPr lang="cy-GB"/>
              <a:t>Mae angen amgylchedd cyfoethog ar bob plentyn i'w ysgogi, ac mae pob plentyn yn haeddu amgylchedd o'r fath. </a:t>
            </a:r>
          </a:p>
          <a:p>
            <a:r>
              <a:rPr lang="cy-GB"/>
              <a:t>Mae angen iddynt deimlo'n ddiogel, yn sicr, yn lân ac yn gyfforddus er mwyn iddynt ddatblygu a thyfu'n gorfforol ac yn emosiynol.  </a:t>
            </a:r>
          </a:p>
          <a:p>
            <a:r>
              <a:rPr lang="en-GB"/>
              <a:t> </a:t>
            </a:r>
            <a:endParaRPr lang="cy-GB"/>
          </a:p>
          <a:p>
            <a:r>
              <a:rPr lang="cy-GB"/>
              <a:t>Ewch i Adnodd Dysgu gan CBAC ar wefan Dysgu Iechyd Cymru i ddysgu mwy:</a:t>
            </a:r>
          </a:p>
          <a:p>
            <a:r>
              <a:rPr lang="cy-GB" u="sng">
                <a:hlinkClick r:id="rId2"/>
              </a:rPr>
              <a:t>Yr amgylchedd a’r dewis o gyfarpar a deunyddiau i gefnogi chwarae | Iechyd, Llesiant, Dysgu a Datblygu </a:t>
            </a:r>
            <a:endParaRPr lang="cy-GB"/>
          </a:p>
        </p:txBody>
      </p:sp>
      <p:sp>
        <p:nvSpPr>
          <p:cNvPr id="3" name="Dalfan Cynnwys 2"/>
          <p:cNvSpPr>
            <a:spLocks noGrp="1"/>
          </p:cNvSpPr>
          <p:nvPr>
            <p:ph sz="half" idx="2"/>
          </p:nvPr>
        </p:nvSpPr>
        <p:spPr/>
        <p:txBody>
          <a:bodyPr>
            <a:normAutofit fontScale="92500" lnSpcReduction="10000"/>
          </a:bodyPr>
          <a:lstStyle/>
          <a:p>
            <a:r>
              <a:rPr lang="en-GB"/>
              <a:t>Each child needs a rich environment to motivate them, and each child deserves such an environment. </a:t>
            </a:r>
            <a:endParaRPr lang="cy-GB"/>
          </a:p>
          <a:p>
            <a:r>
              <a:rPr lang="en-GB"/>
              <a:t>They need to feel safe, secure, clean and</a:t>
            </a:r>
            <a:endParaRPr lang="cy-GB"/>
          </a:p>
          <a:p>
            <a:r>
              <a:rPr lang="en-GB"/>
              <a:t>comfortable in order to develop and grow both physically and emotionally. </a:t>
            </a:r>
            <a:endParaRPr lang="cy-GB"/>
          </a:p>
          <a:p>
            <a:r>
              <a:rPr lang="en-GB"/>
              <a:t> </a:t>
            </a:r>
            <a:endParaRPr lang="cy-GB"/>
          </a:p>
          <a:p>
            <a:r>
              <a:rPr lang="en-GB"/>
              <a:t>Go to a Learning Resource by WJEC on the Health and Care Learning Wales website to learn more:</a:t>
            </a:r>
            <a:endParaRPr lang="cy-GB"/>
          </a:p>
          <a:p>
            <a:r>
              <a:rPr lang="cy-GB" u="sng" err="1">
                <a:hlinkClick r:id="rId2"/>
              </a:rPr>
              <a:t>Environment</a:t>
            </a:r>
            <a:r>
              <a:rPr lang="cy-GB" u="sng">
                <a:hlinkClick r:id="rId2"/>
              </a:rPr>
              <a:t>, </a:t>
            </a:r>
            <a:r>
              <a:rPr lang="cy-GB" u="sng" err="1">
                <a:hlinkClick r:id="rId2"/>
              </a:rPr>
              <a:t>equipment</a:t>
            </a:r>
            <a:r>
              <a:rPr lang="en-GB" u="sng">
                <a:hlinkClick r:id="rId2"/>
              </a:rPr>
              <a:t> </a:t>
            </a:r>
            <a:r>
              <a:rPr lang="cy-GB" u="sng" err="1">
                <a:hlinkClick r:id="rId2"/>
              </a:rPr>
              <a:t>and</a:t>
            </a:r>
            <a:r>
              <a:rPr lang="cy-GB" u="sng">
                <a:hlinkClick r:id="rId2"/>
              </a:rPr>
              <a:t> </a:t>
            </a:r>
            <a:r>
              <a:rPr lang="cy-GB" u="sng" err="1">
                <a:hlinkClick r:id="rId2"/>
              </a:rPr>
              <a:t>materials</a:t>
            </a:r>
            <a:r>
              <a:rPr lang="en-GB" u="sng">
                <a:hlinkClick r:id="rId2"/>
              </a:rPr>
              <a:t> </a:t>
            </a:r>
            <a:r>
              <a:rPr lang="cy-GB" u="sng">
                <a:hlinkClick r:id="rId2"/>
              </a:rPr>
              <a:t>| </a:t>
            </a:r>
            <a:r>
              <a:rPr lang="cy-GB" u="sng" err="1">
                <a:hlinkClick r:id="rId2"/>
              </a:rPr>
              <a:t>Health</a:t>
            </a:r>
            <a:r>
              <a:rPr lang="cy-GB" u="sng">
                <a:hlinkClick r:id="rId2"/>
              </a:rPr>
              <a:t>, well-</a:t>
            </a:r>
            <a:r>
              <a:rPr lang="cy-GB" u="sng" err="1">
                <a:hlinkClick r:id="rId2"/>
              </a:rPr>
              <a:t>being</a:t>
            </a:r>
            <a:r>
              <a:rPr lang="cy-GB" u="sng">
                <a:hlinkClick r:id="rId2"/>
              </a:rPr>
              <a:t>, </a:t>
            </a:r>
            <a:r>
              <a:rPr lang="cy-GB" u="sng" err="1">
                <a:hlinkClick r:id="rId2"/>
              </a:rPr>
              <a:t>learning</a:t>
            </a:r>
            <a:r>
              <a:rPr lang="en-GB" u="sng">
                <a:hlinkClick r:id="rId2"/>
              </a:rPr>
              <a:t> </a:t>
            </a:r>
            <a:r>
              <a:rPr lang="cy-GB" u="sng" err="1">
                <a:hlinkClick r:id="rId2"/>
              </a:rPr>
              <a:t>and</a:t>
            </a:r>
            <a:r>
              <a:rPr lang="cy-GB" u="sng">
                <a:hlinkClick r:id="rId2"/>
              </a:rPr>
              <a:t> </a:t>
            </a:r>
            <a:r>
              <a:rPr lang="cy-GB" u="sng" err="1">
                <a:hlinkClick r:id="rId2"/>
              </a:rPr>
              <a:t>development</a:t>
            </a:r>
            <a:r>
              <a:rPr lang="en-GB" u="sng">
                <a:hlinkClick r:id="rId2"/>
              </a:rPr>
              <a:t> </a:t>
            </a:r>
            <a:endParaRPr lang="cy-GB"/>
          </a:p>
          <a:p>
            <a:endParaRPr lang="cy-GB"/>
          </a:p>
        </p:txBody>
      </p:sp>
    </p:spTree>
    <p:extLst>
      <p:ext uri="{BB962C8B-B14F-4D97-AF65-F5344CB8AC3E}">
        <p14:creationId xmlns:p14="http://schemas.microsoft.com/office/powerpoint/2010/main" val="66664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07D58292-0E78-4C1C-B8C4-B716AC9E0B53}"/>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050" dirty="0"/>
              <a:t>Llofa</a:t>
            </a:r>
          </a:p>
        </p:txBody>
      </p:sp>
      <p:sp>
        <p:nvSpPr>
          <p:cNvPr id="2" name="Dalfan Cynnwys 1"/>
          <p:cNvSpPr>
            <a:spLocks noGrp="1"/>
          </p:cNvSpPr>
          <p:nvPr>
            <p:ph sz="half" idx="1"/>
          </p:nvPr>
        </p:nvSpPr>
        <p:spPr/>
        <p:txBody>
          <a:bodyPr>
            <a:normAutofit fontScale="92500" lnSpcReduction="10000"/>
          </a:bodyPr>
          <a:lstStyle/>
          <a:p>
            <a:r>
              <a:rPr lang="cy-GB" dirty="0"/>
              <a:t>Darllenwch y ddogfen </a:t>
            </a:r>
            <a:r>
              <a:rPr lang="en-GB" u="sng" dirty="0" err="1">
                <a:hlinkClick r:id="rId2"/>
              </a:rPr>
              <a:t>Chwilio</a:t>
            </a:r>
            <a:r>
              <a:rPr lang="en-GB" u="sng" dirty="0">
                <a:hlinkClick r:id="rId2"/>
              </a:rPr>
              <a:t> am </a:t>
            </a:r>
            <a:r>
              <a:rPr lang="en-GB" u="sng" dirty="0" err="1">
                <a:hlinkClick r:id="rId2"/>
              </a:rPr>
              <a:t>ddeunyddiau</a:t>
            </a:r>
            <a:r>
              <a:rPr lang="en-GB" u="sng" dirty="0">
                <a:hlinkClick r:id="rId2"/>
              </a:rPr>
              <a:t> </a:t>
            </a:r>
            <a:r>
              <a:rPr lang="en-GB" u="sng" dirty="0" err="1">
                <a:hlinkClick r:id="rId2"/>
              </a:rPr>
              <a:t>ar</a:t>
            </a:r>
            <a:r>
              <a:rPr lang="en-GB" u="sng" dirty="0">
                <a:hlinkClick r:id="rId2"/>
              </a:rPr>
              <a:t> </a:t>
            </a:r>
            <a:r>
              <a:rPr lang="en-GB" u="sng" dirty="0" err="1">
                <a:hlinkClick r:id="rId2"/>
              </a:rPr>
              <a:t>gyfer</a:t>
            </a:r>
            <a:r>
              <a:rPr lang="en-GB" u="sng" dirty="0">
                <a:hlinkClick r:id="rId2"/>
              </a:rPr>
              <a:t> </a:t>
            </a:r>
            <a:r>
              <a:rPr lang="en-GB" u="sng" dirty="0" err="1">
                <a:hlinkClick r:id="rId2"/>
              </a:rPr>
              <a:t>chwarae</a:t>
            </a:r>
            <a:r>
              <a:rPr lang="en-GB" u="sng" dirty="0">
                <a:hlinkClick r:id="rId2"/>
              </a:rPr>
              <a:t> plant</a:t>
            </a:r>
            <a:r>
              <a:rPr lang="en-GB" dirty="0"/>
              <a:t> </a:t>
            </a:r>
            <a:r>
              <a:rPr lang="cy-GB" dirty="0"/>
              <a:t>gan Chwarae Cymru.</a:t>
            </a:r>
          </a:p>
          <a:p>
            <a:r>
              <a:rPr lang="cy-GB" dirty="0"/>
              <a:t>Mae’n archwilio:</a:t>
            </a:r>
          </a:p>
          <a:p>
            <a:pPr marL="457200" lvl="0" indent="-457200">
              <a:buFont typeface="Arial" panose="020B0604020202020204" pitchFamily="34" charset="0"/>
              <a:buChar char="•"/>
            </a:pPr>
            <a:r>
              <a:rPr lang="cy-GB" dirty="0"/>
              <a:t>Beth yw llofa?</a:t>
            </a:r>
          </a:p>
          <a:p>
            <a:pPr marL="457200" lvl="0" indent="-457200">
              <a:buFont typeface="Arial" panose="020B0604020202020204" pitchFamily="34" charset="0"/>
              <a:buChar char="•"/>
            </a:pPr>
            <a:r>
              <a:rPr lang="cy-GB" dirty="0"/>
              <a:t>Llofa effeithiol</a:t>
            </a:r>
          </a:p>
          <a:p>
            <a:pPr marL="457200" lvl="0" indent="-457200">
              <a:buFont typeface="Arial" panose="020B0604020202020204" pitchFamily="34" charset="0"/>
              <a:buChar char="•"/>
            </a:pPr>
            <a:r>
              <a:rPr lang="cy-GB" dirty="0"/>
              <a:t>Beth allwn ni eu llofa?</a:t>
            </a:r>
          </a:p>
          <a:p>
            <a:pPr marL="457200" lvl="0" indent="-457200">
              <a:buFont typeface="Arial" panose="020B0604020202020204" pitchFamily="34" charset="0"/>
              <a:buChar char="•"/>
            </a:pPr>
            <a:r>
              <a:rPr lang="cy-GB" dirty="0"/>
              <a:t>Gwirio adnoddau</a:t>
            </a:r>
          </a:p>
          <a:p>
            <a:pPr marL="457200" lvl="0" indent="-457200">
              <a:buFont typeface="Arial" panose="020B0604020202020204" pitchFamily="34" charset="0"/>
              <a:buChar char="•"/>
            </a:pPr>
            <a:r>
              <a:rPr lang="cy-GB" dirty="0"/>
              <a:t>Cefnogaeth i lofa</a:t>
            </a:r>
          </a:p>
          <a:p>
            <a:r>
              <a:rPr lang="cy-GB" dirty="0"/>
              <a:t> </a:t>
            </a:r>
          </a:p>
          <a:p>
            <a:r>
              <a:rPr lang="cy-GB" dirty="0"/>
              <a:t>Mae’r wybodaeth hon wedi’i hanelu at weithwyr chwarae ond mae’n ddefnyddiol ar gyfer unrhyw un sy’n gweithio â phlant o bob oed.</a:t>
            </a:r>
          </a:p>
          <a:p>
            <a:endParaRPr lang="cy-GB" dirty="0"/>
          </a:p>
        </p:txBody>
      </p:sp>
      <p:sp>
        <p:nvSpPr>
          <p:cNvPr id="3" name="Dalfan Cynnwys 2"/>
          <p:cNvSpPr>
            <a:spLocks noGrp="1"/>
          </p:cNvSpPr>
          <p:nvPr>
            <p:ph sz="half" idx="2"/>
          </p:nvPr>
        </p:nvSpPr>
        <p:spPr/>
        <p:txBody>
          <a:bodyPr vert="horz" lIns="91440" tIns="45720" rIns="91440" bIns="45720" rtlCol="0" anchor="t">
            <a:normAutofit fontScale="92500" lnSpcReduction="20000"/>
          </a:bodyPr>
          <a:lstStyle/>
          <a:p>
            <a:r>
              <a:rPr lang="en-GB" dirty="0">
                <a:latin typeface="Tenorite"/>
              </a:rPr>
              <a:t>Read the document </a:t>
            </a:r>
            <a:r>
              <a:rPr lang="en-GB" u="sng" dirty="0">
                <a:latin typeface="Tenorite"/>
                <a:hlinkClick r:id="rId3"/>
              </a:rPr>
              <a:t>Sourcing materials for children’s play</a:t>
            </a:r>
            <a:r>
              <a:rPr lang="en-GB" dirty="0">
                <a:latin typeface="Tenorite"/>
              </a:rPr>
              <a:t> by Play Wales.</a:t>
            </a:r>
          </a:p>
          <a:p>
            <a:r>
              <a:rPr lang="en-GB" dirty="0">
                <a:latin typeface="Tenorite"/>
              </a:rPr>
              <a:t>It explores:</a:t>
            </a:r>
          </a:p>
          <a:p>
            <a:pPr marL="457200" lvl="0" indent="-457200">
              <a:buFont typeface="Arial" panose="020B0604020202020204" pitchFamily="34" charset="0"/>
              <a:buChar char="•"/>
            </a:pPr>
            <a:r>
              <a:rPr lang="en-GB" dirty="0">
                <a:latin typeface="Tenorite"/>
              </a:rPr>
              <a:t>What is scrounging?</a:t>
            </a:r>
          </a:p>
          <a:p>
            <a:pPr marL="457200" lvl="0" indent="-457200">
              <a:buFont typeface="Arial" panose="020B0604020202020204" pitchFamily="34" charset="0"/>
              <a:buChar char="•"/>
            </a:pPr>
            <a:r>
              <a:rPr lang="en-GB" dirty="0">
                <a:latin typeface="Tenorite"/>
              </a:rPr>
              <a:t>Effective scrounging</a:t>
            </a:r>
          </a:p>
          <a:p>
            <a:pPr marL="457200" lvl="0" indent="-457200">
              <a:buFont typeface="Arial" panose="020B0604020202020204" pitchFamily="34" charset="0"/>
              <a:buChar char="•"/>
            </a:pPr>
            <a:r>
              <a:rPr lang="en-GB" dirty="0">
                <a:latin typeface="Tenorite"/>
              </a:rPr>
              <a:t>What can be scrounged?</a:t>
            </a:r>
          </a:p>
          <a:p>
            <a:pPr marL="457200" lvl="0" indent="-457200">
              <a:buFont typeface="Arial" panose="020B0604020202020204" pitchFamily="34" charset="0"/>
              <a:buChar char="•"/>
            </a:pPr>
            <a:r>
              <a:rPr lang="en-GB" dirty="0">
                <a:latin typeface="Tenorite"/>
              </a:rPr>
              <a:t>Checking resources</a:t>
            </a:r>
          </a:p>
          <a:p>
            <a:pPr marL="457200" lvl="0" indent="-457200">
              <a:buFont typeface="Arial" panose="020B0604020202020204" pitchFamily="34" charset="0"/>
              <a:buChar char="•"/>
            </a:pPr>
            <a:r>
              <a:rPr lang="en-GB" dirty="0">
                <a:latin typeface="Tenorite"/>
              </a:rPr>
              <a:t>Support for scrounging</a:t>
            </a:r>
          </a:p>
          <a:p>
            <a:endParaRPr lang="en-GB" dirty="0">
              <a:latin typeface="Tenorite"/>
            </a:endParaRPr>
          </a:p>
          <a:p>
            <a:r>
              <a:rPr lang="en-GB" dirty="0">
                <a:latin typeface="Tenorite"/>
              </a:rPr>
              <a:t>The information is aimed at playworkers</a:t>
            </a:r>
          </a:p>
          <a:p>
            <a:r>
              <a:rPr lang="en-GB" dirty="0">
                <a:latin typeface="Tenorite"/>
              </a:rPr>
              <a:t>but it’s a useful resource for anyone working with children and teenagers.</a:t>
            </a:r>
          </a:p>
        </p:txBody>
      </p:sp>
    </p:spTree>
    <p:extLst>
      <p:ext uri="{BB962C8B-B14F-4D97-AF65-F5344CB8AC3E}">
        <p14:creationId xmlns:p14="http://schemas.microsoft.com/office/powerpoint/2010/main" val="4193162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2EF420BE-EAC0-4F15-9C96-D8F57B6E7537}"/>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Tasg ar gyfer meini prawf 3.5</a:t>
            </a:r>
          </a:p>
        </p:txBody>
      </p:sp>
      <p:sp>
        <p:nvSpPr>
          <p:cNvPr id="2" name="Dalfan Cynnwys 1"/>
          <p:cNvSpPr>
            <a:spLocks noGrp="1"/>
          </p:cNvSpPr>
          <p:nvPr>
            <p:ph sz="half" idx="1"/>
          </p:nvPr>
        </p:nvSpPr>
        <p:spPr/>
        <p:txBody>
          <a:bodyPr vert="horz" lIns="91440" tIns="45720" rIns="91440" bIns="45720" rtlCol="0" anchor="t">
            <a:normAutofit fontScale="70000" lnSpcReduction="20000"/>
          </a:bodyPr>
          <a:lstStyle/>
          <a:p>
            <a:r>
              <a:rPr lang="cy-GB" b="1" u="sng" dirty="0">
                <a:latin typeface="Tenorite"/>
              </a:rPr>
              <a:t>Tasg ar gyfer meini prawf 3.5</a:t>
            </a:r>
            <a:endParaRPr lang="cy-GB" u="sng" dirty="0">
              <a:latin typeface="Tenorite"/>
            </a:endParaRPr>
          </a:p>
          <a:p>
            <a:endParaRPr lang="cy-GB"/>
          </a:p>
          <a:p>
            <a:r>
              <a:rPr lang="cy-GB" dirty="0">
                <a:latin typeface="Tenorite"/>
              </a:rPr>
              <a:t>Sut mae'r amgylchedd (</a:t>
            </a:r>
            <a:r>
              <a:rPr lang="en-GB" i="1" dirty="0">
                <a:latin typeface="Tenorite"/>
              </a:rPr>
              <a:t>environment</a:t>
            </a:r>
            <a:r>
              <a:rPr lang="cy-GB" dirty="0">
                <a:latin typeface="Tenorite"/>
              </a:rPr>
              <a:t>) a'r </a:t>
            </a:r>
            <a:endParaRPr lang="cy-GB" dirty="0"/>
          </a:p>
          <a:p>
            <a:r>
              <a:rPr lang="cy-GB" dirty="0">
                <a:latin typeface="Tenorite"/>
              </a:rPr>
              <a:t>dewis (</a:t>
            </a:r>
            <a:r>
              <a:rPr lang="en-GB" i="1" dirty="0">
                <a:latin typeface="Tenorite"/>
              </a:rPr>
              <a:t>choice</a:t>
            </a:r>
            <a:r>
              <a:rPr lang="cy-GB" dirty="0">
                <a:latin typeface="Tenorite"/>
              </a:rPr>
              <a:t>) o gyfarpar (</a:t>
            </a:r>
            <a:r>
              <a:rPr lang="en-GB" i="1" dirty="0">
                <a:latin typeface="Tenorite"/>
              </a:rPr>
              <a:t>equipment</a:t>
            </a:r>
            <a:r>
              <a:rPr lang="cy-GB" dirty="0">
                <a:latin typeface="Tenorite"/>
              </a:rPr>
              <a:t>) a </a:t>
            </a:r>
            <a:endParaRPr lang="cy-GB" dirty="0"/>
          </a:p>
          <a:p>
            <a:r>
              <a:rPr lang="cy-GB" dirty="0">
                <a:latin typeface="Tenorite"/>
              </a:rPr>
              <a:t>deunyddiau (</a:t>
            </a:r>
            <a:r>
              <a:rPr lang="en-GB" i="1" dirty="0">
                <a:latin typeface="Tenorite"/>
              </a:rPr>
              <a:t>materials</a:t>
            </a:r>
            <a:r>
              <a:rPr lang="cy-GB" dirty="0">
                <a:latin typeface="Tenorite"/>
              </a:rPr>
              <a:t>) yn cael eu defnyddio i gefnogi (</a:t>
            </a:r>
            <a:r>
              <a:rPr lang="en-GB" i="1" dirty="0">
                <a:latin typeface="Tenorite"/>
              </a:rPr>
              <a:t>support</a:t>
            </a:r>
            <a:r>
              <a:rPr lang="cy-GB" dirty="0">
                <a:latin typeface="Tenorite"/>
              </a:rPr>
              <a:t>) chwarae (</a:t>
            </a:r>
            <a:r>
              <a:rPr lang="en-GB" i="1" dirty="0">
                <a:latin typeface="Tenorite"/>
              </a:rPr>
              <a:t>play</a:t>
            </a:r>
            <a:r>
              <a:rPr lang="cy-GB" dirty="0">
                <a:latin typeface="Tenorite"/>
              </a:rPr>
              <a:t>)?</a:t>
            </a:r>
          </a:p>
          <a:p>
            <a:r>
              <a:rPr lang="cy-GB" dirty="0">
                <a:latin typeface="Tenorite"/>
              </a:rPr>
              <a:t>Ymchwiliwch ac ystyriwch eich arsylwadau o’ch profiadau lleoliad gwaith.</a:t>
            </a:r>
          </a:p>
          <a:p>
            <a:endParaRPr lang="en-GB"/>
          </a:p>
          <a:p>
            <a:endParaRPr lang="cy-GB"/>
          </a:p>
        </p:txBody>
      </p:sp>
      <p:sp>
        <p:nvSpPr>
          <p:cNvPr id="3" name="Dalfan Cynnwys 2"/>
          <p:cNvSpPr>
            <a:spLocks noGrp="1"/>
          </p:cNvSpPr>
          <p:nvPr>
            <p:ph sz="half" idx="2"/>
          </p:nvPr>
        </p:nvSpPr>
        <p:spPr/>
        <p:txBody>
          <a:bodyPr vert="horz" lIns="91440" tIns="45720" rIns="91440" bIns="45720" rtlCol="0" anchor="t">
            <a:normAutofit fontScale="70000" lnSpcReduction="20000"/>
          </a:bodyPr>
          <a:lstStyle/>
          <a:p>
            <a:r>
              <a:rPr lang="en-GB" b="1" u="sng" dirty="0">
                <a:latin typeface="Tenorite"/>
              </a:rPr>
              <a:t>Task for assessment criteria 3.5</a:t>
            </a:r>
            <a:endParaRPr lang="cy-GB" u="sng" dirty="0">
              <a:latin typeface="Tenorite"/>
            </a:endParaRPr>
          </a:p>
          <a:p>
            <a:endParaRPr lang="cy-GB"/>
          </a:p>
          <a:p>
            <a:r>
              <a:rPr lang="en-GB" dirty="0">
                <a:latin typeface="Tenorite"/>
              </a:rPr>
              <a:t>How does the  use of the environment</a:t>
            </a:r>
            <a:endParaRPr lang="cy-GB" dirty="0">
              <a:latin typeface="Tenorite"/>
            </a:endParaRPr>
          </a:p>
          <a:p>
            <a:r>
              <a:rPr lang="en-GB" dirty="0">
                <a:latin typeface="Tenorite"/>
              </a:rPr>
              <a:t>(</a:t>
            </a:r>
            <a:r>
              <a:rPr lang="cy-GB" i="1" dirty="0">
                <a:latin typeface="Tenorite"/>
              </a:rPr>
              <a:t>amgylchedd</a:t>
            </a:r>
            <a:r>
              <a:rPr lang="en-GB" dirty="0">
                <a:latin typeface="Tenorite"/>
              </a:rPr>
              <a:t>) and choice (</a:t>
            </a:r>
            <a:r>
              <a:rPr lang="cy-GB" i="1" dirty="0">
                <a:latin typeface="Tenorite"/>
              </a:rPr>
              <a:t>dewis</a:t>
            </a:r>
            <a:r>
              <a:rPr lang="en-GB" dirty="0">
                <a:latin typeface="Tenorite"/>
              </a:rPr>
              <a:t>) of equipment (</a:t>
            </a:r>
            <a:r>
              <a:rPr lang="cy-GB" i="1" dirty="0">
                <a:latin typeface="Tenorite"/>
              </a:rPr>
              <a:t>cyfarpar</a:t>
            </a:r>
            <a:r>
              <a:rPr lang="en-GB" dirty="0">
                <a:latin typeface="Tenorite"/>
              </a:rPr>
              <a:t>) and materials (</a:t>
            </a:r>
            <a:r>
              <a:rPr lang="cy-GB" i="1" dirty="0">
                <a:latin typeface="Tenorite"/>
              </a:rPr>
              <a:t>deunyddiau</a:t>
            </a:r>
            <a:r>
              <a:rPr lang="en-GB" dirty="0">
                <a:latin typeface="Tenorite"/>
              </a:rPr>
              <a:t>) support (</a:t>
            </a:r>
            <a:r>
              <a:rPr lang="cy-GB" i="1" dirty="0">
                <a:latin typeface="Tenorite"/>
              </a:rPr>
              <a:t>cefnogi</a:t>
            </a:r>
            <a:r>
              <a:rPr lang="en-GB" dirty="0">
                <a:latin typeface="Tenorite"/>
              </a:rPr>
              <a:t>) play (</a:t>
            </a:r>
            <a:r>
              <a:rPr lang="cy-GB" i="1" dirty="0">
                <a:latin typeface="Tenorite"/>
              </a:rPr>
              <a:t>chwarae</a:t>
            </a:r>
            <a:r>
              <a:rPr lang="en-GB" dirty="0">
                <a:latin typeface="Tenorite"/>
              </a:rPr>
              <a:t>)?</a:t>
            </a:r>
            <a:endParaRPr lang="cy-GB" dirty="0">
              <a:latin typeface="Tenorite"/>
            </a:endParaRPr>
          </a:p>
          <a:p>
            <a:r>
              <a:rPr lang="en-GB" dirty="0">
                <a:latin typeface="Tenorite"/>
              </a:rPr>
              <a:t>Research and consider your observations from your workplace experiences.</a:t>
            </a:r>
            <a:endParaRPr lang="cy-GB" dirty="0">
              <a:latin typeface="Tenorite"/>
            </a:endParaRPr>
          </a:p>
          <a:p>
            <a:endParaRPr lang="en-GB"/>
          </a:p>
          <a:p>
            <a:endParaRPr lang="cy-GB"/>
          </a:p>
        </p:txBody>
      </p:sp>
    </p:spTree>
    <p:extLst>
      <p:ext uri="{BB962C8B-B14F-4D97-AF65-F5344CB8AC3E}">
        <p14:creationId xmlns:p14="http://schemas.microsoft.com/office/powerpoint/2010/main" val="3082429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8269BC3E-C2E6-4D55-9B13-A933D2A3578D}"/>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Tasg ar gyfer meini prawf 3.6</a:t>
            </a:r>
          </a:p>
        </p:txBody>
      </p:sp>
      <p:sp>
        <p:nvSpPr>
          <p:cNvPr id="2" name="Dalfan Cynnwys 1"/>
          <p:cNvSpPr>
            <a:spLocks noGrp="1"/>
          </p:cNvSpPr>
          <p:nvPr>
            <p:ph sz="half" idx="1"/>
          </p:nvPr>
        </p:nvSpPr>
        <p:spPr/>
        <p:txBody>
          <a:bodyPr vert="horz" lIns="91440" tIns="45720" rIns="91440" bIns="45720" rtlCol="0" anchor="t">
            <a:normAutofit fontScale="77500" lnSpcReduction="20000"/>
          </a:bodyPr>
          <a:lstStyle/>
          <a:p>
            <a:r>
              <a:rPr lang="cy-GB" b="1" u="sng" dirty="0">
                <a:latin typeface="Tenorite"/>
              </a:rPr>
              <a:t>Tasg ar gyfer meini prawf 3.6</a:t>
            </a:r>
            <a:endParaRPr lang="cy-GB" u="sng" dirty="0"/>
          </a:p>
          <a:p>
            <a:endParaRPr lang="cy-GB" dirty="0"/>
          </a:p>
          <a:p>
            <a:r>
              <a:rPr lang="cy-GB" dirty="0">
                <a:latin typeface="Tenorite"/>
              </a:rPr>
              <a:t>Sut gallwch chi gefnogi</a:t>
            </a:r>
            <a:r>
              <a:rPr lang="cy-GB" b="1" dirty="0">
                <a:latin typeface="Tenorite"/>
              </a:rPr>
              <a:t> (</a:t>
            </a:r>
            <a:r>
              <a:rPr lang="en-GB" b="1" i="1" dirty="0">
                <a:latin typeface="Tenorite"/>
              </a:rPr>
              <a:t>support</a:t>
            </a:r>
            <a:r>
              <a:rPr lang="cy-GB" b="1" dirty="0">
                <a:latin typeface="Tenorite"/>
              </a:rPr>
              <a:t>)</a:t>
            </a:r>
            <a:r>
              <a:rPr lang="cy-GB" dirty="0">
                <a:latin typeface="Tenorite"/>
              </a:rPr>
              <a:t> datblygiad</a:t>
            </a:r>
            <a:r>
              <a:rPr lang="cy-GB" b="1" dirty="0">
                <a:latin typeface="Tenorite"/>
              </a:rPr>
              <a:t> (</a:t>
            </a:r>
            <a:r>
              <a:rPr lang="en-GB" b="1" i="1" dirty="0">
                <a:latin typeface="Tenorite"/>
              </a:rPr>
              <a:t>development</a:t>
            </a:r>
            <a:r>
              <a:rPr lang="cy-GB" b="1" dirty="0">
                <a:latin typeface="Tenorite"/>
              </a:rPr>
              <a:t>) </a:t>
            </a:r>
            <a:r>
              <a:rPr lang="cy-GB" dirty="0">
                <a:latin typeface="Tenorite"/>
              </a:rPr>
              <a:t>cyfannol</a:t>
            </a:r>
            <a:r>
              <a:rPr lang="cy-GB" b="1" dirty="0">
                <a:latin typeface="Tenorite"/>
              </a:rPr>
              <a:t> (</a:t>
            </a:r>
            <a:r>
              <a:rPr lang="en-GB" b="1" i="1" dirty="0">
                <a:latin typeface="Tenorite"/>
              </a:rPr>
              <a:t>holistic</a:t>
            </a:r>
            <a:r>
              <a:rPr lang="cy-GB" b="1" dirty="0">
                <a:latin typeface="Tenorite"/>
              </a:rPr>
              <a:t>)</a:t>
            </a:r>
            <a:r>
              <a:rPr lang="cy-GB" dirty="0">
                <a:latin typeface="Tenorite"/>
              </a:rPr>
              <a:t> drwy chwarae</a:t>
            </a:r>
            <a:r>
              <a:rPr lang="cy-GB" b="1" dirty="0">
                <a:latin typeface="Tenorite"/>
              </a:rPr>
              <a:t> (</a:t>
            </a:r>
            <a:r>
              <a:rPr lang="en-GB" b="1" i="1" dirty="0">
                <a:latin typeface="Tenorite"/>
              </a:rPr>
              <a:t>play</a:t>
            </a:r>
            <a:r>
              <a:rPr lang="cy-GB" b="1" dirty="0">
                <a:latin typeface="Tenorite"/>
              </a:rPr>
              <a:t>)? </a:t>
            </a:r>
            <a:endParaRPr lang="cy-GB" dirty="0"/>
          </a:p>
          <a:p>
            <a:r>
              <a:rPr lang="cy-GB" dirty="0">
                <a:latin typeface="Tenorite"/>
              </a:rPr>
              <a:t>Ystyriwch eich profiadau yn eich lleoliad gwaith.</a:t>
            </a:r>
            <a:endParaRPr lang="cy-GB" dirty="0"/>
          </a:p>
          <a:p>
            <a:r>
              <a:rPr lang="cy-GB" dirty="0">
                <a:latin typeface="Tenorite"/>
              </a:rPr>
              <a:t>Ymchwiliwch ac ystyriwch eich arsylwadau o’ch profiadau lleoliad gwaith.</a:t>
            </a:r>
            <a:endParaRPr lang="cy-GB" dirty="0"/>
          </a:p>
          <a:p>
            <a:endParaRPr lang="en-GB" dirty="0"/>
          </a:p>
        </p:txBody>
      </p:sp>
      <p:sp>
        <p:nvSpPr>
          <p:cNvPr id="3" name="Dalfan Cynnwys 2"/>
          <p:cNvSpPr>
            <a:spLocks noGrp="1"/>
          </p:cNvSpPr>
          <p:nvPr>
            <p:ph sz="half" idx="2"/>
          </p:nvPr>
        </p:nvSpPr>
        <p:spPr/>
        <p:txBody>
          <a:bodyPr vert="horz" lIns="91440" tIns="45720" rIns="91440" bIns="45720" rtlCol="0" anchor="t">
            <a:normAutofit fontScale="70000" lnSpcReduction="20000"/>
          </a:bodyPr>
          <a:lstStyle/>
          <a:p>
            <a:r>
              <a:rPr lang="en-GB" b="1" u="sng" dirty="0">
                <a:latin typeface="Tenorite"/>
              </a:rPr>
              <a:t>Task for assessment criteria 3.6</a:t>
            </a:r>
            <a:endParaRPr lang="cy-GB" u="sng" dirty="0">
              <a:latin typeface="Tenorite"/>
            </a:endParaRPr>
          </a:p>
          <a:p>
            <a:endParaRPr lang="cy-GB"/>
          </a:p>
          <a:p>
            <a:r>
              <a:rPr lang="en-GB" dirty="0">
                <a:latin typeface="Tenorite"/>
              </a:rPr>
              <a:t>How can you support</a:t>
            </a:r>
            <a:r>
              <a:rPr lang="en-GB" b="1" dirty="0">
                <a:latin typeface="Tenorite"/>
              </a:rPr>
              <a:t> (</a:t>
            </a:r>
            <a:r>
              <a:rPr lang="cy-GB" b="1" i="1" dirty="0">
                <a:latin typeface="Tenorite"/>
              </a:rPr>
              <a:t>cefnogi</a:t>
            </a:r>
            <a:r>
              <a:rPr lang="en-GB" b="1" dirty="0">
                <a:latin typeface="Tenorite"/>
              </a:rPr>
              <a:t>) </a:t>
            </a:r>
            <a:r>
              <a:rPr lang="en-GB" dirty="0">
                <a:latin typeface="Tenorite"/>
              </a:rPr>
              <a:t>holistic (</a:t>
            </a:r>
            <a:r>
              <a:rPr lang="cy-GB" b="1" i="1" dirty="0">
                <a:latin typeface="Tenorite"/>
              </a:rPr>
              <a:t>cyfannol</a:t>
            </a:r>
            <a:r>
              <a:rPr lang="en-GB" dirty="0">
                <a:latin typeface="Tenorite"/>
              </a:rPr>
              <a:t>) development (</a:t>
            </a:r>
            <a:r>
              <a:rPr lang="cy-GB" b="1" i="1" dirty="0">
                <a:latin typeface="Tenorite"/>
              </a:rPr>
              <a:t>datblygiad</a:t>
            </a:r>
            <a:r>
              <a:rPr lang="en-GB" dirty="0">
                <a:latin typeface="Tenorite"/>
              </a:rPr>
              <a:t>) through play</a:t>
            </a:r>
            <a:r>
              <a:rPr lang="en-GB" b="1" dirty="0">
                <a:latin typeface="Tenorite"/>
              </a:rPr>
              <a:t> (</a:t>
            </a:r>
            <a:r>
              <a:rPr lang="cy-GB" b="1" i="1" dirty="0">
                <a:latin typeface="Tenorite"/>
              </a:rPr>
              <a:t>chwarae</a:t>
            </a:r>
            <a:r>
              <a:rPr lang="en-GB" dirty="0">
                <a:latin typeface="Tenorite"/>
              </a:rPr>
              <a:t>)? </a:t>
            </a:r>
            <a:endParaRPr lang="cy-GB" dirty="0"/>
          </a:p>
          <a:p>
            <a:endParaRPr lang="cy-GB"/>
          </a:p>
          <a:p>
            <a:r>
              <a:rPr lang="en-GB" dirty="0">
                <a:latin typeface="Tenorite"/>
              </a:rPr>
              <a:t>Consider your workplace experiences.</a:t>
            </a:r>
            <a:endParaRPr lang="cy-GB" dirty="0">
              <a:latin typeface="Tenorite"/>
            </a:endParaRPr>
          </a:p>
          <a:p>
            <a:r>
              <a:rPr lang="en-US" dirty="0">
                <a:latin typeface="Tenorite"/>
              </a:rPr>
              <a:t>Research and consider your observations from your workplace experiences.</a:t>
            </a:r>
            <a:endParaRPr lang="cy-GB" dirty="0">
              <a:latin typeface="Tenorite"/>
            </a:endParaRPr>
          </a:p>
          <a:p>
            <a:endParaRPr lang="en-US"/>
          </a:p>
          <a:p>
            <a:endParaRPr lang="cy-GB"/>
          </a:p>
        </p:txBody>
      </p:sp>
    </p:spTree>
    <p:extLst>
      <p:ext uri="{BB962C8B-B14F-4D97-AF65-F5344CB8AC3E}">
        <p14:creationId xmlns:p14="http://schemas.microsoft.com/office/powerpoint/2010/main" val="1995823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6F8FC5AA-6847-4DFE-B3F9-7DCE2124489A}"/>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Tasg ar gyfer meini prawf 3.7</a:t>
            </a:r>
          </a:p>
        </p:txBody>
      </p:sp>
      <p:sp>
        <p:nvSpPr>
          <p:cNvPr id="2" name="Dalfan Cynnwys 1"/>
          <p:cNvSpPr>
            <a:spLocks noGrp="1"/>
          </p:cNvSpPr>
          <p:nvPr>
            <p:ph sz="half" idx="1"/>
          </p:nvPr>
        </p:nvSpPr>
        <p:spPr/>
        <p:txBody>
          <a:bodyPr vert="horz" lIns="91440" tIns="45720" rIns="91440" bIns="45720" rtlCol="0" anchor="t">
            <a:normAutofit fontScale="77500" lnSpcReduction="20000"/>
          </a:bodyPr>
          <a:lstStyle/>
          <a:p>
            <a:r>
              <a:rPr lang="cy-GB" b="1" u="sng" dirty="0">
                <a:latin typeface="Tenorite"/>
              </a:rPr>
              <a:t>Tasg ar gyfer meini prawf 3.7</a:t>
            </a:r>
            <a:endParaRPr lang="cy-GB" u="sng" dirty="0">
              <a:latin typeface="Tenorite"/>
            </a:endParaRPr>
          </a:p>
          <a:p>
            <a:endParaRPr lang="cy-GB" dirty="0"/>
          </a:p>
          <a:p>
            <a:r>
              <a:rPr lang="cy-GB" dirty="0">
                <a:latin typeface="Tenorite"/>
              </a:rPr>
              <a:t>Esboniwch sut mae chwarae yn helpu plant i ddysgu</a:t>
            </a:r>
            <a:r>
              <a:rPr lang="cy-GB" b="1" dirty="0">
                <a:latin typeface="Tenorite"/>
              </a:rPr>
              <a:t> (</a:t>
            </a:r>
            <a:r>
              <a:rPr lang="en-GB" b="1" i="1" dirty="0">
                <a:latin typeface="Tenorite"/>
              </a:rPr>
              <a:t>learn</a:t>
            </a:r>
            <a:r>
              <a:rPr lang="cy-GB" b="1" dirty="0">
                <a:latin typeface="Tenorite"/>
              </a:rPr>
              <a:t>)</a:t>
            </a:r>
            <a:r>
              <a:rPr lang="cy-GB" dirty="0">
                <a:latin typeface="Tenorite"/>
              </a:rPr>
              <a:t> amdanyn nhw eu hunain, y rhai o'u cwmpas a'r amgylchedd</a:t>
            </a:r>
            <a:r>
              <a:rPr lang="cy-GB" b="1" dirty="0">
                <a:latin typeface="Tenorite"/>
              </a:rPr>
              <a:t> (</a:t>
            </a:r>
            <a:r>
              <a:rPr lang="en-GB" b="1" i="1" dirty="0">
                <a:latin typeface="Tenorite"/>
              </a:rPr>
              <a:t>environment</a:t>
            </a:r>
            <a:r>
              <a:rPr lang="cy-GB" b="1" dirty="0">
                <a:latin typeface="Tenorite"/>
              </a:rPr>
              <a:t>)</a:t>
            </a:r>
            <a:r>
              <a:rPr lang="cy-GB" dirty="0">
                <a:latin typeface="Tenorite"/>
              </a:rPr>
              <a:t> ehangach</a:t>
            </a:r>
            <a:r>
              <a:rPr lang="cy-GB" b="1" dirty="0">
                <a:latin typeface="Tenorite"/>
              </a:rPr>
              <a:t> (</a:t>
            </a:r>
            <a:r>
              <a:rPr lang="en-GB" b="1" i="1" dirty="0">
                <a:latin typeface="Tenorite"/>
              </a:rPr>
              <a:t>wider</a:t>
            </a:r>
            <a:r>
              <a:rPr lang="cy-GB" b="1" dirty="0">
                <a:latin typeface="Tenorite"/>
              </a:rPr>
              <a:t>)</a:t>
            </a:r>
            <a:r>
              <a:rPr lang="cy-GB" dirty="0">
                <a:latin typeface="Tenorite"/>
              </a:rPr>
              <a:t>? </a:t>
            </a:r>
            <a:endParaRPr lang="cy-GB" dirty="0"/>
          </a:p>
          <a:p>
            <a:r>
              <a:rPr lang="cy-GB" dirty="0">
                <a:latin typeface="Tenorite"/>
              </a:rPr>
              <a:t>Ymchwiliwch ac ystyriwch eich arsylwadau o’ch profiadau lleoliad gwaith.</a:t>
            </a:r>
          </a:p>
          <a:p>
            <a:endParaRPr lang="en-GB" dirty="0"/>
          </a:p>
        </p:txBody>
      </p:sp>
      <p:sp>
        <p:nvSpPr>
          <p:cNvPr id="3" name="Dalfan Cynnwys 2"/>
          <p:cNvSpPr>
            <a:spLocks noGrp="1"/>
          </p:cNvSpPr>
          <p:nvPr>
            <p:ph sz="half" idx="2"/>
          </p:nvPr>
        </p:nvSpPr>
        <p:spPr/>
        <p:txBody>
          <a:bodyPr vert="horz" lIns="91440" tIns="45720" rIns="91440" bIns="45720" rtlCol="0" anchor="t">
            <a:normAutofit fontScale="85000" lnSpcReduction="20000"/>
          </a:bodyPr>
          <a:lstStyle/>
          <a:p>
            <a:r>
              <a:rPr lang="en-GB" b="1" u="sng" dirty="0">
                <a:latin typeface="Tenorite"/>
              </a:rPr>
              <a:t>Task for assessment criteria 3.7</a:t>
            </a:r>
            <a:endParaRPr lang="en-GB" u="sng"/>
          </a:p>
          <a:p>
            <a:endParaRPr lang="en-GB" dirty="0"/>
          </a:p>
          <a:p>
            <a:r>
              <a:rPr lang="en-GB" dirty="0">
                <a:latin typeface="Tenorite"/>
              </a:rPr>
              <a:t>Explain how play assists children’s learning</a:t>
            </a:r>
            <a:r>
              <a:rPr lang="en-GB" b="1" dirty="0">
                <a:latin typeface="Tenorite"/>
              </a:rPr>
              <a:t> (</a:t>
            </a:r>
            <a:r>
              <a:rPr lang="cy-GB" b="1" i="1" dirty="0">
                <a:latin typeface="Tenorite"/>
              </a:rPr>
              <a:t>dysgu</a:t>
            </a:r>
            <a:r>
              <a:rPr lang="en-GB" b="1" dirty="0">
                <a:latin typeface="Tenorite"/>
              </a:rPr>
              <a:t>) </a:t>
            </a:r>
            <a:r>
              <a:rPr lang="en-GB" dirty="0">
                <a:latin typeface="Tenorite"/>
              </a:rPr>
              <a:t>about themselves, those around them and the wider</a:t>
            </a:r>
            <a:r>
              <a:rPr lang="en-GB" b="1" dirty="0">
                <a:latin typeface="Tenorite"/>
              </a:rPr>
              <a:t> (</a:t>
            </a:r>
            <a:r>
              <a:rPr lang="cy-GB" b="1" i="1" dirty="0">
                <a:latin typeface="Tenorite"/>
              </a:rPr>
              <a:t>ehangach</a:t>
            </a:r>
            <a:r>
              <a:rPr lang="en-GB" b="1" dirty="0">
                <a:latin typeface="Tenorite"/>
              </a:rPr>
              <a:t>)</a:t>
            </a:r>
            <a:r>
              <a:rPr lang="en-GB" dirty="0">
                <a:latin typeface="Tenorite"/>
              </a:rPr>
              <a:t> environment</a:t>
            </a:r>
            <a:r>
              <a:rPr lang="en-GB" b="1" dirty="0">
                <a:latin typeface="Tenorite"/>
              </a:rPr>
              <a:t> (</a:t>
            </a:r>
            <a:r>
              <a:rPr lang="cy-GB" b="1" i="1" dirty="0">
                <a:latin typeface="Tenorite"/>
              </a:rPr>
              <a:t>amgylchedd</a:t>
            </a:r>
            <a:r>
              <a:rPr lang="en-GB" b="1" dirty="0">
                <a:latin typeface="Tenorite"/>
              </a:rPr>
              <a:t>)</a:t>
            </a:r>
            <a:r>
              <a:rPr lang="en-GB" dirty="0">
                <a:latin typeface="Tenorite"/>
              </a:rPr>
              <a:t>.</a:t>
            </a:r>
          </a:p>
          <a:p>
            <a:r>
              <a:rPr lang="en-GB" dirty="0">
                <a:latin typeface="Tenorite"/>
              </a:rPr>
              <a:t>Research and consider your observations from your workplace experiences.</a:t>
            </a:r>
          </a:p>
          <a:p>
            <a:endParaRPr lang="en-GB"/>
          </a:p>
        </p:txBody>
      </p:sp>
    </p:spTree>
    <p:extLst>
      <p:ext uri="{BB962C8B-B14F-4D97-AF65-F5344CB8AC3E}">
        <p14:creationId xmlns:p14="http://schemas.microsoft.com/office/powerpoint/2010/main" val="1865437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normAutofit fontScale="90000"/>
          </a:bodyPr>
          <a:lstStyle/>
          <a:p>
            <a:r>
              <a:rPr lang="cy-GB" dirty="0">
                <a:latin typeface="Tenorite"/>
              </a:rPr>
              <a:t>ADRAN 7</a:t>
            </a:r>
            <a:br>
              <a:rPr lang="cy-GB" dirty="0"/>
            </a:br>
            <a:endParaRPr lang="cy-GB"/>
          </a:p>
        </p:txBody>
      </p:sp>
      <p:sp>
        <p:nvSpPr>
          <p:cNvPr id="3" name="Dalfan Cynnwys 2"/>
          <p:cNvSpPr>
            <a:spLocks noGrp="1"/>
          </p:cNvSpPr>
          <p:nvPr>
            <p:ph sz="half" idx="1"/>
          </p:nvPr>
        </p:nvSpPr>
        <p:spPr/>
        <p:txBody>
          <a:bodyPr vert="horz" lIns="91440" tIns="45720" rIns="91440" bIns="45720" rtlCol="0" anchor="t">
            <a:normAutofit/>
          </a:bodyPr>
          <a:lstStyle/>
          <a:p>
            <a:r>
              <a:rPr lang="cy-GB" sz="3500" b="1" dirty="0">
                <a:latin typeface="Tenorite"/>
              </a:rPr>
              <a:t>Meini Prawf 3.8</a:t>
            </a:r>
            <a:endParaRPr lang="cy-GB" sz="3500" dirty="0">
              <a:latin typeface="Tenorite"/>
            </a:endParaRPr>
          </a:p>
          <a:p>
            <a:r>
              <a:rPr lang="cy-GB" sz="2400" i="1" dirty="0">
                <a:latin typeface="Tenorite"/>
              </a:rPr>
              <a:t>Chwarae i fynegi emosiwn, ofn, </a:t>
            </a:r>
            <a:r>
              <a:rPr lang="cy-GB" sz="2400" i="1" dirty="0" err="1">
                <a:latin typeface="Tenorite"/>
              </a:rPr>
              <a:t>gorbryder</a:t>
            </a:r>
            <a:r>
              <a:rPr lang="cy-GB" sz="2400" i="1" dirty="0">
                <a:latin typeface="Tenorite"/>
              </a:rPr>
              <a:t> neu gopïo ymddygiad maen nhw wedi’i weld</a:t>
            </a:r>
            <a:endParaRPr lang="cy-GB" sz="3000" dirty="0">
              <a:latin typeface="Tenorite"/>
            </a:endParaRPr>
          </a:p>
          <a:p>
            <a:endParaRPr lang="cy-GB" dirty="0"/>
          </a:p>
        </p:txBody>
      </p:sp>
      <p:sp>
        <p:nvSpPr>
          <p:cNvPr id="4" name="Dalfan Cynnwys 3"/>
          <p:cNvSpPr>
            <a:spLocks noGrp="1"/>
          </p:cNvSpPr>
          <p:nvPr>
            <p:ph sz="half" idx="2"/>
          </p:nvPr>
        </p:nvSpPr>
        <p:spPr/>
        <p:txBody>
          <a:bodyPr vert="horz" lIns="91440" tIns="45720" rIns="91440" bIns="45720" rtlCol="0" anchor="t">
            <a:normAutofit/>
          </a:bodyPr>
          <a:lstStyle/>
          <a:p>
            <a:r>
              <a:rPr lang="en-GB" b="1" dirty="0">
                <a:latin typeface="Tenorite"/>
              </a:rPr>
              <a:t>Assessment Criteria 3.8</a:t>
            </a:r>
            <a:endParaRPr lang="en-GB" dirty="0">
              <a:latin typeface="Tenorite"/>
            </a:endParaRPr>
          </a:p>
          <a:p>
            <a:r>
              <a:rPr lang="en-GB" sz="2400" i="1" dirty="0">
                <a:latin typeface="Tenorite"/>
              </a:rPr>
              <a:t>Play as a method of showing emotion, fear, anxiety or to copy behaviours they have seen</a:t>
            </a:r>
            <a:endParaRPr lang="en-GB" sz="3000" dirty="0">
              <a:latin typeface="Tenorite"/>
            </a:endParaRPr>
          </a:p>
          <a:p>
            <a:endParaRPr lang="cy-GB"/>
          </a:p>
        </p:txBody>
      </p:sp>
      <p:sp>
        <p:nvSpPr>
          <p:cNvPr id="5" name="Teitl 1"/>
          <p:cNvSpPr txBox="1">
            <a:spLocks/>
          </p:cNvSpPr>
          <p:nvPr/>
        </p:nvSpPr>
        <p:spPr>
          <a:xfrm>
            <a:off x="6472687" y="1736304"/>
            <a:ext cx="5441830" cy="60709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sz="5900" dirty="0">
                <a:solidFill>
                  <a:schemeClr val="accent1">
                    <a:lumMod val="75000"/>
                  </a:schemeClr>
                </a:solidFill>
                <a:latin typeface="Tenorite"/>
              </a:rPr>
              <a:t>SECTION 7</a:t>
            </a:r>
            <a:br>
              <a:rPr lang="cy-GB" sz="5900" dirty="0"/>
            </a:br>
            <a:endParaRPr lang="cy-GB" sz="5900"/>
          </a:p>
        </p:txBody>
      </p:sp>
    </p:spTree>
    <p:extLst>
      <p:ext uri="{BB962C8B-B14F-4D97-AF65-F5344CB8AC3E}">
        <p14:creationId xmlns:p14="http://schemas.microsoft.com/office/powerpoint/2010/main" val="2878931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1E7A8C-CD35-42F7-B883-493437B9CC2A}"/>
              </a:ext>
            </a:extLst>
          </p:cNvPr>
          <p:cNvSpPr>
            <a:spLocks noGrp="1"/>
          </p:cNvSpPr>
          <p:nvPr>
            <p:ph type="title"/>
          </p:nvPr>
        </p:nvSpPr>
        <p:spPr/>
        <p:txBody>
          <a:bodyPr>
            <a:normAutofit/>
          </a:bodyPr>
          <a:lstStyle/>
          <a:p>
            <a:r>
              <a:rPr lang="cy-GB" sz="2800" dirty="0">
                <a:effectLst/>
                <a:ea typeface="Calibri" panose="020F0502020204030204" pitchFamily="34" charset="0"/>
                <a:cs typeface="Times New Roman" panose="02020603050405020304" pitchFamily="18" charset="0"/>
              </a:rPr>
              <a:t>Yn yr adnodd yma byddwch chi’n dysgu am:</a:t>
            </a:r>
            <a:endParaRPr lang="en-GB" sz="2800" dirty="0"/>
          </a:p>
        </p:txBody>
      </p:sp>
      <p:sp>
        <p:nvSpPr>
          <p:cNvPr id="2" name="Content Placeholder 1">
            <a:extLst>
              <a:ext uri="{FF2B5EF4-FFF2-40B4-BE49-F238E27FC236}">
                <a16:creationId xmlns:a16="http://schemas.microsoft.com/office/drawing/2014/main" id="{FB5A6561-173D-4212-833A-DF265470CDB3}"/>
              </a:ext>
            </a:extLst>
          </p:cNvPr>
          <p:cNvSpPr>
            <a:spLocks noGrp="1"/>
          </p:cNvSpPr>
          <p:nvPr>
            <p:ph sz="half" idx="1"/>
          </p:nvPr>
        </p:nvSpPr>
        <p:spPr>
          <a:xfrm>
            <a:off x="330897" y="1152938"/>
            <a:ext cx="5335001" cy="5605672"/>
          </a:xfrm>
        </p:spPr>
        <p:txBody>
          <a:bodyPr vert="horz" lIns="91440" tIns="45720" rIns="91440" bIns="45720" rtlCol="0" anchor="t">
            <a:normAutofit fontScale="85000" lnSpcReduction="10000"/>
          </a:bodyPr>
          <a:lstStyle/>
          <a:p>
            <a:pPr>
              <a:lnSpc>
                <a:spcPct val="107000"/>
              </a:lnSpc>
              <a:spcAft>
                <a:spcPts val="800"/>
              </a:spcAft>
            </a:pPr>
            <a:r>
              <a:rPr lang="cy-GB" sz="2600" dirty="0">
                <a:effectLst/>
                <a:latin typeface="Tenorite"/>
                <a:ea typeface="Calibri" panose="020F0502020204030204" pitchFamily="34" charset="0"/>
                <a:cs typeface="Times New Roman"/>
              </a:rPr>
              <a:t>MEINI PRAWF</a:t>
            </a:r>
          </a:p>
          <a:p>
            <a:pPr>
              <a:lnSpc>
                <a:spcPct val="107000"/>
              </a:lnSpc>
              <a:spcAft>
                <a:spcPts val="800"/>
              </a:spcAft>
            </a:pPr>
            <a:r>
              <a:rPr lang="cy-GB" sz="2400" b="1" dirty="0">
                <a:effectLst/>
                <a:latin typeface="Tenorite"/>
                <a:ea typeface="Calibri" panose="020F0502020204030204" pitchFamily="34" charset="0"/>
                <a:cs typeface="Times New Roman"/>
              </a:rPr>
              <a:t>3.1</a:t>
            </a:r>
            <a:r>
              <a:rPr lang="cy-GB" sz="2400" dirty="0">
                <a:effectLst/>
                <a:latin typeface="Tenorite"/>
                <a:ea typeface="Calibri" panose="020F0502020204030204" pitchFamily="34" charset="0"/>
                <a:cs typeface="Times New Roman"/>
              </a:rPr>
              <a:t> beth yw ystyr </a:t>
            </a:r>
            <a:r>
              <a:rPr lang="cy-GB" sz="2400" dirty="0">
                <a:latin typeface="Tenorite"/>
                <a:ea typeface="Calibri" panose="020F0502020204030204" pitchFamily="34" charset="0"/>
                <a:cs typeface="Times New Roman"/>
              </a:rPr>
              <a:t>y term </a:t>
            </a:r>
            <a:r>
              <a:rPr lang="cy-GB" sz="2400" dirty="0">
                <a:effectLst/>
                <a:latin typeface="Tenorite"/>
                <a:ea typeface="Calibri" panose="020F0502020204030204" pitchFamily="34" charset="0"/>
                <a:cs typeface="Times New Roman"/>
              </a:rPr>
              <a:t>'egwyddorion gwaith chwarae'</a:t>
            </a:r>
            <a:r>
              <a:rPr lang="cy-GB" sz="2400" dirty="0">
                <a:latin typeface="Tenorite"/>
                <a:ea typeface="Calibri" panose="020F0502020204030204" pitchFamily="34" charset="0"/>
                <a:cs typeface="Times New Roman"/>
              </a:rPr>
              <a:t>  </a:t>
            </a:r>
            <a:endParaRPr lang="cy-GB" sz="2400" dirty="0">
              <a:effectLst/>
              <a:ea typeface="Calibri" panose="020F0502020204030204" pitchFamily="34" charset="0"/>
              <a:cs typeface="Times New Roman" panose="02020603050405020304" pitchFamily="18" charset="0"/>
            </a:endParaRPr>
          </a:p>
          <a:p>
            <a:pPr>
              <a:lnSpc>
                <a:spcPct val="107000"/>
              </a:lnSpc>
              <a:spcAft>
                <a:spcPts val="800"/>
              </a:spcAft>
            </a:pPr>
            <a:r>
              <a:rPr lang="cy-GB" sz="2400" b="1" dirty="0">
                <a:effectLst/>
                <a:latin typeface="Tenorite"/>
                <a:ea typeface="Calibri" panose="020F0502020204030204" pitchFamily="34" charset="0"/>
                <a:cs typeface="Times New Roman"/>
              </a:rPr>
              <a:t>3.2</a:t>
            </a:r>
            <a:r>
              <a:rPr lang="cy-GB" sz="2400" dirty="0">
                <a:effectLst/>
                <a:latin typeface="Tenorite"/>
                <a:ea typeface="Calibri" panose="020F0502020204030204" pitchFamily="34" charset="0"/>
                <a:cs typeface="Times New Roman"/>
              </a:rPr>
              <a:t> pwysigrwydd chwarae er mwyn cefnogi iechyd, llesiant, dysgu a datblygiad plant</a:t>
            </a:r>
            <a:r>
              <a:rPr lang="cy-GB" sz="2400" dirty="0">
                <a:latin typeface="Tenorite"/>
                <a:ea typeface="Calibri" panose="020F0502020204030204" pitchFamily="34" charset="0"/>
                <a:cs typeface="Times New Roman"/>
              </a:rPr>
              <a:t>  </a:t>
            </a:r>
            <a:endParaRPr lang="cy-GB" sz="2400" dirty="0">
              <a:effectLst/>
              <a:ea typeface="Calibri" panose="020F0502020204030204" pitchFamily="34" charset="0"/>
              <a:cs typeface="Times New Roman" panose="02020603050405020304" pitchFamily="18" charset="0"/>
            </a:endParaRPr>
          </a:p>
          <a:p>
            <a:pPr>
              <a:lnSpc>
                <a:spcPct val="107000"/>
              </a:lnSpc>
              <a:spcAft>
                <a:spcPts val="800"/>
              </a:spcAft>
            </a:pPr>
            <a:r>
              <a:rPr lang="cy-GB" sz="2400" b="1" dirty="0">
                <a:effectLst/>
                <a:latin typeface="Tenorite"/>
                <a:ea typeface="Calibri" panose="020F0502020204030204" pitchFamily="34" charset="0"/>
                <a:cs typeface="Times New Roman"/>
              </a:rPr>
              <a:t>3.3</a:t>
            </a:r>
            <a:r>
              <a:rPr lang="cy-GB" sz="2400" dirty="0">
                <a:effectLst/>
                <a:latin typeface="Tenorite"/>
                <a:ea typeface="Calibri" panose="020F0502020204030204" pitchFamily="34" charset="0"/>
                <a:cs typeface="Times New Roman"/>
              </a:rPr>
              <a:t> rôl 'chwarae' i blentyn wrth ddeall ei hun</a:t>
            </a:r>
            <a:r>
              <a:rPr lang="cy-GB" sz="2400" dirty="0">
                <a:latin typeface="Tenorite"/>
                <a:ea typeface="Calibri" panose="020F0502020204030204" pitchFamily="34" charset="0"/>
                <a:cs typeface="Times New Roman"/>
              </a:rPr>
              <a:t>  </a:t>
            </a:r>
            <a:endParaRPr lang="cy-GB" sz="2400" dirty="0">
              <a:effectLst/>
              <a:ea typeface="Calibri" panose="020F0502020204030204" pitchFamily="34" charset="0"/>
              <a:cs typeface="Times New Roman" panose="02020603050405020304" pitchFamily="18" charset="0"/>
            </a:endParaRPr>
          </a:p>
          <a:p>
            <a:pPr>
              <a:lnSpc>
                <a:spcPct val="107000"/>
              </a:lnSpc>
              <a:spcAft>
                <a:spcPts val="800"/>
              </a:spcAft>
            </a:pPr>
            <a:r>
              <a:rPr lang="cy-GB" sz="2400" b="1" dirty="0">
                <a:effectLst/>
                <a:latin typeface="Tenorite"/>
                <a:ea typeface="Calibri" panose="020F0502020204030204" pitchFamily="34" charset="0"/>
                <a:cs typeface="Times New Roman"/>
              </a:rPr>
              <a:t>3.4</a:t>
            </a:r>
            <a:r>
              <a:rPr lang="cy-GB" sz="2400" dirty="0">
                <a:effectLst/>
                <a:latin typeface="Tenorite"/>
                <a:ea typeface="Calibri" panose="020F0502020204030204" pitchFamily="34" charset="0"/>
                <a:cs typeface="Times New Roman"/>
              </a:rPr>
              <a:t> y gwahanol fathau o chwarae a'u manteision</a:t>
            </a:r>
            <a:r>
              <a:rPr lang="cy-GB" sz="2400" dirty="0">
                <a:latin typeface="Tenorite"/>
                <a:ea typeface="Calibri" panose="020F0502020204030204" pitchFamily="34" charset="0"/>
                <a:cs typeface="Times New Roman"/>
              </a:rPr>
              <a:t>  </a:t>
            </a:r>
            <a:endParaRPr lang="cy-GB" sz="2400" dirty="0">
              <a:effectLst/>
              <a:ea typeface="Calibri" panose="020F0502020204030204" pitchFamily="34" charset="0"/>
              <a:cs typeface="Times New Roman" panose="02020603050405020304" pitchFamily="18" charset="0"/>
            </a:endParaRPr>
          </a:p>
          <a:p>
            <a:pPr>
              <a:lnSpc>
                <a:spcPct val="107000"/>
              </a:lnSpc>
              <a:spcAft>
                <a:spcPts val="800"/>
              </a:spcAft>
            </a:pPr>
            <a:r>
              <a:rPr lang="cy-GB" sz="2400" b="1" dirty="0">
                <a:effectLst/>
                <a:latin typeface="Tenorite"/>
                <a:ea typeface="Calibri" panose="020F0502020204030204" pitchFamily="34" charset="0"/>
                <a:cs typeface="Times New Roman"/>
              </a:rPr>
              <a:t>3.5</a:t>
            </a:r>
            <a:r>
              <a:rPr lang="cy-GB" sz="2400" dirty="0">
                <a:effectLst/>
                <a:latin typeface="Tenorite"/>
                <a:ea typeface="Calibri" panose="020F0502020204030204" pitchFamily="34" charset="0"/>
                <a:cs typeface="Times New Roman"/>
              </a:rPr>
              <a:t> sut mae'r amgylchedd a'r dewis o gyfarpar a deunyddiau yn cael eu defnyddio i gefnogi chwarae</a:t>
            </a:r>
            <a:r>
              <a:rPr lang="cy-GB" sz="2400" dirty="0">
                <a:latin typeface="Tenorite"/>
                <a:ea typeface="Calibri" panose="020F0502020204030204" pitchFamily="34" charset="0"/>
                <a:cs typeface="Times New Roman"/>
              </a:rPr>
              <a:t>  </a:t>
            </a:r>
            <a:endParaRPr lang="cy-GB" sz="2400" dirty="0">
              <a:effectLst/>
              <a:ea typeface="Calibri" panose="020F0502020204030204" pitchFamily="34" charset="0"/>
              <a:cs typeface="Times New Roman" panose="02020603050405020304" pitchFamily="18" charset="0"/>
            </a:endParaRPr>
          </a:p>
          <a:p>
            <a:pPr>
              <a:lnSpc>
                <a:spcPct val="107000"/>
              </a:lnSpc>
              <a:spcAft>
                <a:spcPts val="800"/>
              </a:spcAft>
            </a:pPr>
            <a:r>
              <a:rPr lang="cy-GB" sz="2400" b="1" dirty="0">
                <a:effectLst/>
                <a:latin typeface="Tenorite"/>
                <a:ea typeface="Calibri" panose="020F0502020204030204" pitchFamily="34" charset="0"/>
                <a:cs typeface="Times New Roman"/>
              </a:rPr>
              <a:t>3.6</a:t>
            </a:r>
            <a:r>
              <a:rPr lang="cy-GB" sz="2400" dirty="0">
                <a:effectLst/>
                <a:latin typeface="Tenorite"/>
                <a:ea typeface="Calibri" panose="020F0502020204030204" pitchFamily="34" charset="0"/>
                <a:cs typeface="Times New Roman"/>
              </a:rPr>
              <a:t> sut i gefnogi datblygiad cyfannol drwy chwarae</a:t>
            </a:r>
            <a:r>
              <a:rPr lang="cy-GB" sz="2400" dirty="0">
                <a:latin typeface="Tenorite"/>
                <a:ea typeface="Calibri" panose="020F0502020204030204" pitchFamily="34" charset="0"/>
                <a:cs typeface="Times New Roman"/>
              </a:rPr>
              <a:t>  </a:t>
            </a:r>
            <a:endParaRPr lang="cy-GB" sz="2400" dirty="0">
              <a:effectLst/>
              <a:ea typeface="Calibri" panose="020F0502020204030204" pitchFamily="34" charset="0"/>
              <a:cs typeface="Times New Roman" panose="02020603050405020304" pitchFamily="18" charset="0"/>
            </a:endParaRPr>
          </a:p>
          <a:p>
            <a:pPr>
              <a:lnSpc>
                <a:spcPct val="107000"/>
              </a:lnSpc>
              <a:spcAft>
                <a:spcPts val="800"/>
              </a:spcAft>
            </a:pPr>
            <a:endParaRPr lang="en-GB" sz="2200">
              <a:effectLst/>
              <a:ea typeface="Calibri" panose="020F0502020204030204" pitchFamily="34" charset="0"/>
              <a:cs typeface="Times New Roman" panose="02020603050405020304" pitchFamily="18" charset="0"/>
            </a:endParaRPr>
          </a:p>
        </p:txBody>
      </p:sp>
      <p:sp>
        <p:nvSpPr>
          <p:cNvPr id="5" name="Text Placeholder 4">
            <a:extLst>
              <a:ext uri="{FF2B5EF4-FFF2-40B4-BE49-F238E27FC236}">
                <a16:creationId xmlns:a16="http://schemas.microsoft.com/office/drawing/2014/main" id="{45407DA9-D923-4609-B170-8706B801077B}"/>
              </a:ext>
            </a:extLst>
          </p:cNvPr>
          <p:cNvSpPr>
            <a:spLocks noGrp="1"/>
          </p:cNvSpPr>
          <p:nvPr>
            <p:ph type="body" sz="quarter" idx="10"/>
          </p:nvPr>
        </p:nvSpPr>
        <p:spPr/>
        <p:txBody>
          <a:bodyPr vert="horz" lIns="91440" tIns="45720" rIns="91440" bIns="45720" rtlCol="0" anchor="t">
            <a:normAutofit/>
          </a:bodyPr>
          <a:lstStyle/>
          <a:p>
            <a:r>
              <a:rPr lang="en-GB" sz="2800" dirty="0">
                <a:solidFill>
                  <a:schemeClr val="accent1">
                    <a:lumMod val="75000"/>
                  </a:schemeClr>
                </a:solidFill>
                <a:effectLst/>
                <a:latin typeface="Tenorite"/>
                <a:ea typeface="Calibri" panose="020F0502020204030204" pitchFamily="34" charset="0"/>
                <a:cs typeface="Times New Roman"/>
              </a:rPr>
              <a:t>In this resource you will learn about:</a:t>
            </a:r>
          </a:p>
          <a:p>
            <a:endParaRPr lang="en-GB"/>
          </a:p>
        </p:txBody>
      </p:sp>
      <p:sp>
        <p:nvSpPr>
          <p:cNvPr id="3" name="Content Placeholder 2">
            <a:extLst>
              <a:ext uri="{FF2B5EF4-FFF2-40B4-BE49-F238E27FC236}">
                <a16:creationId xmlns:a16="http://schemas.microsoft.com/office/drawing/2014/main" id="{367BF856-7B0B-497A-A277-1884158FA987}"/>
              </a:ext>
            </a:extLst>
          </p:cNvPr>
          <p:cNvSpPr>
            <a:spLocks noGrp="1"/>
          </p:cNvSpPr>
          <p:nvPr>
            <p:ph sz="half" idx="2"/>
          </p:nvPr>
        </p:nvSpPr>
        <p:spPr/>
        <p:txBody>
          <a:bodyPr>
            <a:normAutofit fontScale="92500" lnSpcReduction="10000"/>
          </a:bodyPr>
          <a:lstStyle/>
          <a:p>
            <a:r>
              <a:rPr lang="cy-GB" sz="2400"/>
              <a:t>LEARNING OUTCOMES:</a:t>
            </a:r>
          </a:p>
          <a:p>
            <a:pPr>
              <a:lnSpc>
                <a:spcPct val="107000"/>
              </a:lnSpc>
              <a:spcAft>
                <a:spcPts val="800"/>
              </a:spcAft>
            </a:pPr>
            <a:r>
              <a:rPr lang="en-GB" sz="2000" b="1">
                <a:effectLst/>
                <a:ea typeface="Calibri" panose="020F0502020204030204" pitchFamily="34" charset="0"/>
                <a:cs typeface="Times New Roman" panose="02020603050405020304" pitchFamily="18" charset="0"/>
              </a:rPr>
              <a:t>3.1</a:t>
            </a:r>
            <a:r>
              <a:rPr lang="en-GB" sz="2000">
                <a:effectLst/>
                <a:ea typeface="Calibri" panose="020F0502020204030204" pitchFamily="34" charset="0"/>
                <a:cs typeface="Times New Roman" panose="02020603050405020304" pitchFamily="18" charset="0"/>
              </a:rPr>
              <a:t> what is meant by the term '</a:t>
            </a:r>
            <a:r>
              <a:rPr lang="en-GB" sz="2000" err="1">
                <a:effectLst/>
                <a:ea typeface="Calibri" panose="020F0502020204030204" pitchFamily="34" charset="0"/>
                <a:cs typeface="Times New Roman" panose="02020603050405020304" pitchFamily="18" charset="0"/>
              </a:rPr>
              <a:t>playwork</a:t>
            </a:r>
            <a:r>
              <a:rPr lang="en-GB" sz="2000">
                <a:effectLst/>
                <a:ea typeface="Calibri" panose="020F0502020204030204" pitchFamily="34" charset="0"/>
                <a:cs typeface="Times New Roman" panose="02020603050405020304" pitchFamily="18" charset="0"/>
              </a:rPr>
              <a:t> principles' </a:t>
            </a:r>
          </a:p>
          <a:p>
            <a:pPr>
              <a:lnSpc>
                <a:spcPct val="107000"/>
              </a:lnSpc>
              <a:spcAft>
                <a:spcPts val="800"/>
              </a:spcAft>
            </a:pPr>
            <a:r>
              <a:rPr lang="en-GB" sz="2000" b="1">
                <a:effectLst/>
                <a:ea typeface="Calibri" panose="020F0502020204030204" pitchFamily="34" charset="0"/>
                <a:cs typeface="Times New Roman" panose="02020603050405020304" pitchFamily="18" charset="0"/>
              </a:rPr>
              <a:t>3.2</a:t>
            </a:r>
            <a:r>
              <a:rPr lang="en-GB" sz="2000">
                <a:effectLst/>
                <a:ea typeface="Calibri" panose="020F0502020204030204" pitchFamily="34" charset="0"/>
                <a:cs typeface="Times New Roman" panose="02020603050405020304" pitchFamily="18" charset="0"/>
              </a:rPr>
              <a:t> the importance of play for children’s health, well-being, learning and development </a:t>
            </a:r>
          </a:p>
          <a:p>
            <a:pPr>
              <a:lnSpc>
                <a:spcPct val="107000"/>
              </a:lnSpc>
              <a:spcAft>
                <a:spcPts val="800"/>
              </a:spcAft>
            </a:pPr>
            <a:r>
              <a:rPr lang="en-GB" sz="2000" b="1">
                <a:effectLst/>
                <a:ea typeface="Calibri" panose="020F0502020204030204" pitchFamily="34" charset="0"/>
                <a:cs typeface="Times New Roman" panose="02020603050405020304" pitchFamily="18" charset="0"/>
              </a:rPr>
              <a:t>3.3</a:t>
            </a:r>
            <a:r>
              <a:rPr lang="en-GB" sz="2000">
                <a:effectLst/>
                <a:ea typeface="Calibri" panose="020F0502020204030204" pitchFamily="34" charset="0"/>
                <a:cs typeface="Times New Roman" panose="02020603050405020304" pitchFamily="18" charset="0"/>
              </a:rPr>
              <a:t> the role ‘play’ has in a child’s understanding of themselves </a:t>
            </a:r>
          </a:p>
          <a:p>
            <a:pPr>
              <a:lnSpc>
                <a:spcPct val="107000"/>
              </a:lnSpc>
              <a:spcAft>
                <a:spcPts val="800"/>
              </a:spcAft>
            </a:pPr>
            <a:r>
              <a:rPr lang="en-GB" sz="2000" b="1">
                <a:effectLst/>
                <a:ea typeface="Calibri" panose="020F0502020204030204" pitchFamily="34" charset="0"/>
                <a:cs typeface="Times New Roman" panose="02020603050405020304" pitchFamily="18" charset="0"/>
              </a:rPr>
              <a:t>3.4</a:t>
            </a:r>
            <a:r>
              <a:rPr lang="en-GB" sz="2000">
                <a:effectLst/>
                <a:ea typeface="Calibri" panose="020F0502020204030204" pitchFamily="34" charset="0"/>
                <a:cs typeface="Times New Roman" panose="02020603050405020304" pitchFamily="18" charset="0"/>
              </a:rPr>
              <a:t> the different types of play and their benefit </a:t>
            </a:r>
          </a:p>
          <a:p>
            <a:pPr>
              <a:lnSpc>
                <a:spcPct val="107000"/>
              </a:lnSpc>
              <a:spcAft>
                <a:spcPts val="800"/>
              </a:spcAft>
            </a:pPr>
            <a:r>
              <a:rPr lang="en-GB" sz="2000" b="1">
                <a:effectLst/>
                <a:ea typeface="Calibri" panose="020F0502020204030204" pitchFamily="34" charset="0"/>
                <a:cs typeface="Times New Roman" panose="02020603050405020304" pitchFamily="18" charset="0"/>
              </a:rPr>
              <a:t>3.5</a:t>
            </a:r>
            <a:r>
              <a:rPr lang="en-GB" sz="2000">
                <a:effectLst/>
                <a:ea typeface="Calibri" panose="020F0502020204030204" pitchFamily="34" charset="0"/>
                <a:cs typeface="Times New Roman" panose="02020603050405020304" pitchFamily="18" charset="0"/>
              </a:rPr>
              <a:t> how the environment and choice of equipment and materials are used to support play  </a:t>
            </a:r>
          </a:p>
          <a:p>
            <a:pPr>
              <a:lnSpc>
                <a:spcPct val="107000"/>
              </a:lnSpc>
              <a:spcAft>
                <a:spcPts val="800"/>
              </a:spcAft>
            </a:pPr>
            <a:r>
              <a:rPr lang="en-GB" sz="2000" b="1">
                <a:effectLst/>
                <a:ea typeface="Calibri" panose="020F0502020204030204" pitchFamily="34" charset="0"/>
                <a:cs typeface="Times New Roman" panose="02020603050405020304" pitchFamily="18" charset="0"/>
              </a:rPr>
              <a:t>3.6</a:t>
            </a:r>
            <a:r>
              <a:rPr lang="en-GB" sz="2000">
                <a:effectLst/>
                <a:ea typeface="Calibri" panose="020F0502020204030204" pitchFamily="34" charset="0"/>
                <a:cs typeface="Times New Roman" panose="02020603050405020304" pitchFamily="18" charset="0"/>
              </a:rPr>
              <a:t> how to support holistic development through play  </a:t>
            </a:r>
          </a:p>
          <a:p>
            <a:endParaRPr lang="en-GB" sz="2000"/>
          </a:p>
        </p:txBody>
      </p:sp>
    </p:spTree>
    <p:extLst>
      <p:ext uri="{BB962C8B-B14F-4D97-AF65-F5344CB8AC3E}">
        <p14:creationId xmlns:p14="http://schemas.microsoft.com/office/powerpoint/2010/main" val="1409683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874048F7-6CE8-4B25-8181-F1F21B4193C2}"/>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000" dirty="0"/>
              <a:t>Mynegi Teimladau</a:t>
            </a:r>
          </a:p>
        </p:txBody>
      </p:sp>
      <p:sp>
        <p:nvSpPr>
          <p:cNvPr id="2" name="Dalfan Cynnwys 1"/>
          <p:cNvSpPr>
            <a:spLocks noGrp="1"/>
          </p:cNvSpPr>
          <p:nvPr>
            <p:ph sz="half" idx="1"/>
          </p:nvPr>
        </p:nvSpPr>
        <p:spPr/>
        <p:txBody>
          <a:bodyPr vert="horz" lIns="91440" tIns="45720" rIns="91440" bIns="45720" rtlCol="0" anchor="t">
            <a:normAutofit fontScale="92500" lnSpcReduction="10000"/>
          </a:bodyPr>
          <a:lstStyle/>
          <a:p>
            <a:r>
              <a:rPr lang="cy-GB" dirty="0">
                <a:latin typeface="Tenorite"/>
              </a:rPr>
              <a:t>Gall blant fynegi eu teimladau trwy eu hymddygiad a thrwy chwarae. Maen nhw’n defnyddio amrywiaeth o ddulliau cyfathrebu i gyfleu ystyr a mynegiant. Gall hyn amrywio o ddefnyddio’r corff cyfan a symud mewn ffordd benodol neu ddefnyddio’r wyneb.</a:t>
            </a:r>
          </a:p>
          <a:p>
            <a:endParaRPr lang="cy-GB" dirty="0">
              <a:latin typeface="Tenorite"/>
            </a:endParaRPr>
          </a:p>
          <a:p>
            <a:r>
              <a:rPr lang="cy-GB" dirty="0">
                <a:latin typeface="Tenorite"/>
              </a:rPr>
              <a:t>Ewch i Adnodd Dysgu gan CBAC ar wefan Dysgu Iechyd Cymru i ddysgu mwy:</a:t>
            </a:r>
            <a:br>
              <a:rPr lang="cy-GB" dirty="0"/>
            </a:br>
            <a:r>
              <a:rPr lang="cy-GB" u="sng" dirty="0">
                <a:latin typeface="Tenorite"/>
                <a:hlinkClick r:id="rId2"/>
              </a:rPr>
              <a:t>Chwarae i fynegi emosiwn neu gopïo ymddygiad | Iechyd, Llesiant, Dysgu a Datblygu </a:t>
            </a:r>
            <a:endParaRPr lang="cy-GB" dirty="0"/>
          </a:p>
          <a:p>
            <a:endParaRPr lang="cy-GB" dirty="0"/>
          </a:p>
        </p:txBody>
      </p:sp>
      <p:sp>
        <p:nvSpPr>
          <p:cNvPr id="3" name="Dalfan Cynnwys 2"/>
          <p:cNvSpPr>
            <a:spLocks noGrp="1"/>
          </p:cNvSpPr>
          <p:nvPr>
            <p:ph sz="half" idx="2"/>
          </p:nvPr>
        </p:nvSpPr>
        <p:spPr/>
        <p:txBody>
          <a:bodyPr>
            <a:normAutofit fontScale="92500" lnSpcReduction="10000"/>
          </a:bodyPr>
          <a:lstStyle/>
          <a:p>
            <a:r>
              <a:rPr lang="en-GB"/>
              <a:t>Children can express their feelings through their behaviour and in their play. They use a variety of communication methods to convey meaning and expression. This can vary from using the whole body and moving in a specific way or using the face.</a:t>
            </a:r>
            <a:endParaRPr lang="cy-GB"/>
          </a:p>
          <a:p>
            <a:r>
              <a:rPr lang="cy-GB"/>
              <a:t> </a:t>
            </a:r>
          </a:p>
          <a:p>
            <a:r>
              <a:rPr lang="en-GB"/>
              <a:t>Go to a Learning Resource by WJEC on the Health and Care Learning Wales website to learn more:</a:t>
            </a:r>
            <a:endParaRPr lang="cy-GB"/>
          </a:p>
          <a:p>
            <a:r>
              <a:rPr lang="cy-GB" u="sng" err="1">
                <a:hlinkClick r:id="rId2"/>
              </a:rPr>
              <a:t>Play</a:t>
            </a:r>
            <a:r>
              <a:rPr lang="en-GB" u="sng">
                <a:hlinkClick r:id="rId2"/>
              </a:rPr>
              <a:t> </a:t>
            </a:r>
            <a:r>
              <a:rPr lang="cy-GB" u="sng">
                <a:hlinkClick r:id="rId2"/>
              </a:rPr>
              <a:t>to </a:t>
            </a:r>
            <a:r>
              <a:rPr lang="cy-GB" u="sng" err="1">
                <a:hlinkClick r:id="rId2"/>
              </a:rPr>
              <a:t>express</a:t>
            </a:r>
            <a:r>
              <a:rPr lang="en-GB" u="sng">
                <a:hlinkClick r:id="rId2"/>
              </a:rPr>
              <a:t> </a:t>
            </a:r>
            <a:r>
              <a:rPr lang="cy-GB" u="sng" err="1">
                <a:hlinkClick r:id="rId2"/>
              </a:rPr>
              <a:t>emotions</a:t>
            </a:r>
            <a:r>
              <a:rPr lang="en-GB" u="sng">
                <a:hlinkClick r:id="rId2"/>
              </a:rPr>
              <a:t> </a:t>
            </a:r>
            <a:r>
              <a:rPr lang="cy-GB" u="sng">
                <a:hlinkClick r:id="rId2"/>
              </a:rPr>
              <a:t>| </a:t>
            </a:r>
            <a:r>
              <a:rPr lang="cy-GB" u="sng" err="1">
                <a:hlinkClick r:id="rId2"/>
              </a:rPr>
              <a:t>Health</a:t>
            </a:r>
            <a:r>
              <a:rPr lang="cy-GB" u="sng">
                <a:hlinkClick r:id="rId2"/>
              </a:rPr>
              <a:t>, well-</a:t>
            </a:r>
            <a:r>
              <a:rPr lang="cy-GB" u="sng" err="1">
                <a:hlinkClick r:id="rId2"/>
              </a:rPr>
              <a:t>being</a:t>
            </a:r>
            <a:r>
              <a:rPr lang="cy-GB" u="sng">
                <a:hlinkClick r:id="rId2"/>
              </a:rPr>
              <a:t>, </a:t>
            </a:r>
            <a:r>
              <a:rPr lang="cy-GB" u="sng" err="1">
                <a:hlinkClick r:id="rId2"/>
              </a:rPr>
              <a:t>learning</a:t>
            </a:r>
            <a:r>
              <a:rPr lang="en-GB" u="sng">
                <a:hlinkClick r:id="rId2"/>
              </a:rPr>
              <a:t> </a:t>
            </a:r>
            <a:r>
              <a:rPr lang="cy-GB" u="sng" err="1">
                <a:hlinkClick r:id="rId2"/>
              </a:rPr>
              <a:t>and</a:t>
            </a:r>
            <a:r>
              <a:rPr lang="cy-GB" u="sng">
                <a:hlinkClick r:id="rId2"/>
              </a:rPr>
              <a:t> </a:t>
            </a:r>
            <a:r>
              <a:rPr lang="cy-GB" u="sng" err="1">
                <a:hlinkClick r:id="rId2"/>
              </a:rPr>
              <a:t>development</a:t>
            </a:r>
            <a:r>
              <a:rPr lang="en-GB" u="sng">
                <a:hlinkClick r:id="rId2"/>
              </a:rPr>
              <a:t> </a:t>
            </a:r>
            <a:r>
              <a:rPr lang="cy-GB" u="sng">
                <a:hlinkClick r:id="rId2"/>
              </a:rPr>
              <a:t>(uk.s3-eu-west-1.amazonaws.com)</a:t>
            </a:r>
            <a:endParaRPr lang="cy-GB"/>
          </a:p>
        </p:txBody>
      </p:sp>
    </p:spTree>
    <p:extLst>
      <p:ext uri="{BB962C8B-B14F-4D97-AF65-F5344CB8AC3E}">
        <p14:creationId xmlns:p14="http://schemas.microsoft.com/office/powerpoint/2010/main" val="4007496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877B9ECD-9674-4EC6-A6AC-E239659EAD6A}"/>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900" dirty="0"/>
              <a:t>Tasg ar gyfer meini prawf 3.8</a:t>
            </a:r>
          </a:p>
        </p:txBody>
      </p:sp>
      <p:sp>
        <p:nvSpPr>
          <p:cNvPr id="2" name="Dalfan Cynnwys 1"/>
          <p:cNvSpPr>
            <a:spLocks noGrp="1"/>
          </p:cNvSpPr>
          <p:nvPr>
            <p:ph sz="half" idx="1"/>
          </p:nvPr>
        </p:nvSpPr>
        <p:spPr/>
        <p:txBody>
          <a:bodyPr vert="horz" lIns="91440" tIns="45720" rIns="91440" bIns="45720" rtlCol="0" anchor="t">
            <a:normAutofit fontScale="70000" lnSpcReduction="20000"/>
          </a:bodyPr>
          <a:lstStyle/>
          <a:p>
            <a:r>
              <a:rPr lang="cy-GB" b="1" u="sng" dirty="0">
                <a:latin typeface="Tenorite"/>
              </a:rPr>
              <a:t>Tasg ar gyfer meini prawf 3.8</a:t>
            </a:r>
          </a:p>
          <a:p>
            <a:endParaRPr lang="cy-GB" dirty="0"/>
          </a:p>
          <a:p>
            <a:r>
              <a:rPr lang="cy-GB" dirty="0">
                <a:latin typeface="Tenorite"/>
              </a:rPr>
              <a:t>Trafodwch sut mae plant yn gallu defnyddio chwarae i </a:t>
            </a:r>
            <a:r>
              <a:rPr lang="cy-GB" b="1" dirty="0">
                <a:latin typeface="Tenorite"/>
              </a:rPr>
              <a:t>fyneg</a:t>
            </a:r>
            <a:r>
              <a:rPr lang="cy-GB" dirty="0">
                <a:latin typeface="Tenorite"/>
              </a:rPr>
              <a:t>i </a:t>
            </a:r>
            <a:r>
              <a:rPr lang="cy-GB" b="1" dirty="0">
                <a:latin typeface="Tenorite"/>
              </a:rPr>
              <a:t>(</a:t>
            </a:r>
            <a:r>
              <a:rPr lang="en-GB" b="1" i="1" dirty="0">
                <a:latin typeface="Tenorite"/>
              </a:rPr>
              <a:t>express</a:t>
            </a:r>
            <a:r>
              <a:rPr lang="cy-GB" b="1" dirty="0">
                <a:latin typeface="Tenorite"/>
              </a:rPr>
              <a:t>) emosiwn (</a:t>
            </a:r>
            <a:r>
              <a:rPr lang="en-GB" b="1" i="1" dirty="0">
                <a:latin typeface="Tenorite"/>
              </a:rPr>
              <a:t>emotion</a:t>
            </a:r>
            <a:r>
              <a:rPr lang="cy-GB" b="1" dirty="0">
                <a:latin typeface="Tenorite"/>
              </a:rPr>
              <a:t>), ofn (</a:t>
            </a:r>
            <a:r>
              <a:rPr lang="en-GB" b="1" i="1" dirty="0">
                <a:latin typeface="Tenorite"/>
              </a:rPr>
              <a:t>fear</a:t>
            </a:r>
            <a:r>
              <a:rPr lang="cy-GB" b="1" dirty="0">
                <a:latin typeface="Tenorite"/>
              </a:rPr>
              <a:t>)</a:t>
            </a:r>
            <a:r>
              <a:rPr lang="cy-GB" dirty="0">
                <a:latin typeface="Tenorite"/>
              </a:rPr>
              <a:t>, </a:t>
            </a:r>
            <a:r>
              <a:rPr lang="cy-GB" b="1" dirty="0" err="1">
                <a:latin typeface="Tenorite"/>
              </a:rPr>
              <a:t>gorbryder</a:t>
            </a:r>
            <a:r>
              <a:rPr lang="cy-GB" b="1" dirty="0">
                <a:latin typeface="Tenorite"/>
              </a:rPr>
              <a:t> (</a:t>
            </a:r>
            <a:r>
              <a:rPr lang="en-GB" b="1" i="1" dirty="0">
                <a:latin typeface="Tenorite"/>
              </a:rPr>
              <a:t>anxiety</a:t>
            </a:r>
            <a:r>
              <a:rPr lang="cy-GB" b="1" dirty="0">
                <a:latin typeface="Tenorite"/>
              </a:rPr>
              <a:t>) </a:t>
            </a:r>
            <a:r>
              <a:rPr lang="cy-GB" dirty="0">
                <a:latin typeface="Tenorite"/>
              </a:rPr>
              <a:t>neu gopïo </a:t>
            </a:r>
            <a:r>
              <a:rPr lang="cy-GB" b="1" dirty="0">
                <a:latin typeface="Tenorite"/>
              </a:rPr>
              <a:t>ymddygiad (</a:t>
            </a:r>
            <a:r>
              <a:rPr lang="en-GB" b="1" i="1" dirty="0">
                <a:latin typeface="Tenorite"/>
              </a:rPr>
              <a:t>behaviour</a:t>
            </a:r>
            <a:r>
              <a:rPr lang="cy-GB" b="1" dirty="0">
                <a:latin typeface="Tenorite"/>
              </a:rPr>
              <a:t>) </a:t>
            </a:r>
            <a:r>
              <a:rPr lang="cy-GB" dirty="0">
                <a:latin typeface="Tenorite"/>
              </a:rPr>
              <a:t>maen nhw wedi'i weld. </a:t>
            </a:r>
            <a:endParaRPr lang="cy-GB" dirty="0"/>
          </a:p>
          <a:p>
            <a:endParaRPr lang="cy-GB" dirty="0"/>
          </a:p>
          <a:p>
            <a:r>
              <a:rPr lang="cy-GB" dirty="0">
                <a:latin typeface="Tenorite"/>
              </a:rPr>
              <a:t>Ystyriwch eich arsylwadau o’ch lleoliad gwaith</a:t>
            </a:r>
          </a:p>
          <a:p>
            <a:endParaRPr lang="cy-GB" dirty="0"/>
          </a:p>
          <a:p>
            <a:endParaRPr lang="cy-GB" dirty="0"/>
          </a:p>
        </p:txBody>
      </p:sp>
      <p:sp>
        <p:nvSpPr>
          <p:cNvPr id="3" name="Dalfan Cynnwys 2"/>
          <p:cNvSpPr>
            <a:spLocks noGrp="1"/>
          </p:cNvSpPr>
          <p:nvPr>
            <p:ph sz="half" idx="2"/>
          </p:nvPr>
        </p:nvSpPr>
        <p:spPr/>
        <p:txBody>
          <a:bodyPr vert="horz" lIns="91440" tIns="45720" rIns="91440" bIns="45720" rtlCol="0" anchor="t">
            <a:normAutofit fontScale="77500" lnSpcReduction="20000"/>
          </a:bodyPr>
          <a:lstStyle/>
          <a:p>
            <a:r>
              <a:rPr lang="en-GB" b="1" u="sng" dirty="0">
                <a:latin typeface="Tenorite"/>
              </a:rPr>
              <a:t>Task for assessment criteria 3.8</a:t>
            </a:r>
            <a:endParaRPr lang="en-GB" u="sng" dirty="0">
              <a:latin typeface="Tenorite"/>
            </a:endParaRPr>
          </a:p>
          <a:p>
            <a:endParaRPr lang="en-GB" dirty="0"/>
          </a:p>
          <a:p>
            <a:r>
              <a:rPr lang="en-GB" dirty="0">
                <a:latin typeface="Tenorite"/>
              </a:rPr>
              <a:t>Discuss how children may use play to </a:t>
            </a:r>
            <a:r>
              <a:rPr lang="en-GB" b="1" dirty="0">
                <a:latin typeface="Tenorite"/>
              </a:rPr>
              <a:t>express (</a:t>
            </a:r>
            <a:r>
              <a:rPr lang="cy-GB" b="1" i="1" dirty="0">
                <a:latin typeface="Tenorite"/>
              </a:rPr>
              <a:t>mynegi</a:t>
            </a:r>
            <a:r>
              <a:rPr lang="en-GB" b="1" dirty="0">
                <a:latin typeface="Tenorite"/>
              </a:rPr>
              <a:t>) emotions</a:t>
            </a:r>
            <a:r>
              <a:rPr lang="en-GB" dirty="0">
                <a:latin typeface="Tenorite"/>
              </a:rPr>
              <a:t> </a:t>
            </a:r>
            <a:r>
              <a:rPr lang="en-GB" b="1" dirty="0">
                <a:latin typeface="Tenorite"/>
              </a:rPr>
              <a:t>(</a:t>
            </a:r>
            <a:r>
              <a:rPr lang="cy-GB" b="1" i="1" dirty="0">
                <a:latin typeface="Tenorite"/>
              </a:rPr>
              <a:t>emosiwn</a:t>
            </a:r>
            <a:r>
              <a:rPr lang="en-GB" b="1" dirty="0">
                <a:latin typeface="Tenorite"/>
              </a:rPr>
              <a:t>), fear (</a:t>
            </a:r>
            <a:r>
              <a:rPr lang="cy-GB" b="1" i="1" dirty="0">
                <a:latin typeface="Tenorite"/>
              </a:rPr>
              <a:t>ofn</a:t>
            </a:r>
            <a:r>
              <a:rPr lang="en-GB" b="1" dirty="0">
                <a:latin typeface="Tenorite"/>
              </a:rPr>
              <a:t>),</a:t>
            </a:r>
            <a:r>
              <a:rPr lang="en-GB" dirty="0">
                <a:latin typeface="Tenorite"/>
              </a:rPr>
              <a:t> </a:t>
            </a:r>
            <a:r>
              <a:rPr lang="en-GB" b="1" dirty="0">
                <a:latin typeface="Tenorite"/>
              </a:rPr>
              <a:t>anxieties (</a:t>
            </a:r>
            <a:r>
              <a:rPr lang="cy-GB" b="1" i="1" dirty="0" err="1">
                <a:latin typeface="Tenorite"/>
              </a:rPr>
              <a:t>gorbryder</a:t>
            </a:r>
            <a:r>
              <a:rPr lang="en-GB" dirty="0">
                <a:latin typeface="Tenorite"/>
              </a:rPr>
              <a:t>) or copy </a:t>
            </a:r>
            <a:r>
              <a:rPr lang="en-GB" b="1" dirty="0">
                <a:latin typeface="Tenorite"/>
              </a:rPr>
              <a:t>behaviour (</a:t>
            </a:r>
            <a:r>
              <a:rPr lang="cy-GB" b="1" i="1" dirty="0">
                <a:latin typeface="Tenorite"/>
              </a:rPr>
              <a:t>ymddygiad</a:t>
            </a:r>
            <a:r>
              <a:rPr lang="en-GB" b="1" dirty="0">
                <a:latin typeface="Tenorite"/>
              </a:rPr>
              <a:t>) </a:t>
            </a:r>
            <a:r>
              <a:rPr lang="en-GB" dirty="0">
                <a:latin typeface="Tenorite"/>
              </a:rPr>
              <a:t>they have observed. </a:t>
            </a:r>
            <a:endParaRPr lang="en-GB" dirty="0"/>
          </a:p>
          <a:p>
            <a:endParaRPr lang="en-GB" dirty="0"/>
          </a:p>
          <a:p>
            <a:r>
              <a:rPr lang="en-GB" dirty="0">
                <a:latin typeface="Tenorite"/>
              </a:rPr>
              <a:t>Include observations you may have from your work placement.</a:t>
            </a:r>
          </a:p>
        </p:txBody>
      </p:sp>
    </p:spTree>
    <p:extLst>
      <p:ext uri="{BB962C8B-B14F-4D97-AF65-F5344CB8AC3E}">
        <p14:creationId xmlns:p14="http://schemas.microsoft.com/office/powerpoint/2010/main" val="3624491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normAutofit/>
          </a:bodyPr>
          <a:lstStyle/>
          <a:p>
            <a:r>
              <a:rPr lang="cy-GB" dirty="0">
                <a:latin typeface="Tenorite"/>
              </a:rPr>
              <a:t>ADRAN 8</a:t>
            </a:r>
          </a:p>
        </p:txBody>
      </p:sp>
      <p:sp>
        <p:nvSpPr>
          <p:cNvPr id="3" name="Dalfan Cynnwys 2"/>
          <p:cNvSpPr>
            <a:spLocks noGrp="1"/>
          </p:cNvSpPr>
          <p:nvPr>
            <p:ph sz="half" idx="1"/>
          </p:nvPr>
        </p:nvSpPr>
        <p:spPr>
          <a:xfrm>
            <a:off x="277482" y="2828713"/>
            <a:ext cx="5441829" cy="2126974"/>
          </a:xfrm>
        </p:spPr>
        <p:txBody>
          <a:bodyPr vert="horz" lIns="91440" tIns="45720" rIns="91440" bIns="45720" rtlCol="0" anchor="t">
            <a:normAutofit fontScale="92500" lnSpcReduction="20000"/>
          </a:bodyPr>
          <a:lstStyle/>
          <a:p>
            <a:r>
              <a:rPr lang="cy-GB" sz="3500" b="1" dirty="0">
                <a:latin typeface="Tenorite"/>
              </a:rPr>
              <a:t>Meini Prawf 3.9 a 3.10</a:t>
            </a:r>
            <a:endParaRPr lang="cy-GB" sz="3500" dirty="0">
              <a:latin typeface="Tenorite"/>
            </a:endParaRPr>
          </a:p>
          <a:p>
            <a:r>
              <a:rPr lang="cy-GB" sz="2600" i="1" dirty="0">
                <a:latin typeface="Tenorite"/>
              </a:rPr>
              <a:t>Creu gwahanol fathau o fannau chwarae ysgogol, heriol, ymlaciol neu dawel</a:t>
            </a:r>
            <a:endParaRPr lang="cy-GB" sz="2600" dirty="0">
              <a:latin typeface="Tenorite"/>
            </a:endParaRPr>
          </a:p>
          <a:p>
            <a:r>
              <a:rPr lang="cy-GB" sz="2600" i="1" dirty="0">
                <a:latin typeface="Tenorite"/>
              </a:rPr>
              <a:t>Cynnwys plant mewn gwahanol fathau o chwarae</a:t>
            </a:r>
            <a:endParaRPr lang="cy-GB" sz="2600" dirty="0">
              <a:latin typeface="Tenorite"/>
            </a:endParaRPr>
          </a:p>
        </p:txBody>
      </p:sp>
      <p:sp>
        <p:nvSpPr>
          <p:cNvPr id="4" name="Dalfan Cynnwys 3"/>
          <p:cNvSpPr>
            <a:spLocks noGrp="1"/>
          </p:cNvSpPr>
          <p:nvPr>
            <p:ph sz="half" idx="2"/>
          </p:nvPr>
        </p:nvSpPr>
        <p:spPr>
          <a:xfrm>
            <a:off x="6421201" y="2684551"/>
            <a:ext cx="5627558" cy="2400671"/>
          </a:xfrm>
        </p:spPr>
        <p:txBody>
          <a:bodyPr vert="horz" lIns="91440" tIns="45720" rIns="91440" bIns="45720" rtlCol="0" anchor="t">
            <a:noAutofit/>
          </a:bodyPr>
          <a:lstStyle/>
          <a:p>
            <a:r>
              <a:rPr lang="en-GB" b="1" dirty="0">
                <a:latin typeface="Tenorite"/>
              </a:rPr>
              <a:t>Assessment Criteria 3.9 and 3.10</a:t>
            </a:r>
            <a:endParaRPr lang="cy-GB">
              <a:latin typeface="Tenorite"/>
            </a:endParaRPr>
          </a:p>
          <a:p>
            <a:r>
              <a:rPr lang="en-GB" sz="2400" i="1" dirty="0">
                <a:latin typeface="Tenorite"/>
              </a:rPr>
              <a:t>Create different types of stimulating, challenging, relaxing or quiet play areas</a:t>
            </a:r>
            <a:endParaRPr lang="cy-GB" sz="2400" dirty="0">
              <a:latin typeface="Tenorite"/>
            </a:endParaRPr>
          </a:p>
          <a:p>
            <a:r>
              <a:rPr lang="en-GB" sz="2400" i="1" dirty="0">
                <a:latin typeface="Tenorite"/>
              </a:rPr>
              <a:t>Involving children in different types of play</a:t>
            </a:r>
            <a:endParaRPr lang="cy-GB" sz="2400" dirty="0">
              <a:latin typeface="Tenorite"/>
            </a:endParaRPr>
          </a:p>
        </p:txBody>
      </p:sp>
      <p:sp>
        <p:nvSpPr>
          <p:cNvPr id="5" name="Teitl 1"/>
          <p:cNvSpPr txBox="1">
            <a:spLocks/>
          </p:cNvSpPr>
          <p:nvPr/>
        </p:nvSpPr>
        <p:spPr>
          <a:xfrm>
            <a:off x="6414302" y="1731286"/>
            <a:ext cx="5441830" cy="110136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a:solidFill>
                  <a:schemeClr val="accent1">
                    <a:lumMod val="75000"/>
                  </a:schemeClr>
                </a:solidFill>
              </a:rPr>
              <a:t>SECTION 8</a:t>
            </a:r>
            <a:endParaRPr lang="cy-GB">
              <a:solidFill>
                <a:schemeClr val="accent1">
                  <a:lumMod val="75000"/>
                </a:schemeClr>
              </a:solidFill>
            </a:endParaRPr>
          </a:p>
        </p:txBody>
      </p:sp>
    </p:spTree>
    <p:extLst>
      <p:ext uri="{BB962C8B-B14F-4D97-AF65-F5344CB8AC3E}">
        <p14:creationId xmlns:p14="http://schemas.microsoft.com/office/powerpoint/2010/main" val="17441981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25A172DF-A076-414A-984C-73F6B6BC2F88}"/>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Mannau Chwarae</a:t>
            </a:r>
          </a:p>
        </p:txBody>
      </p:sp>
      <p:sp>
        <p:nvSpPr>
          <p:cNvPr id="2" name="Dalfan Cynnwys 1"/>
          <p:cNvSpPr>
            <a:spLocks noGrp="1"/>
          </p:cNvSpPr>
          <p:nvPr>
            <p:ph sz="half" idx="1"/>
          </p:nvPr>
        </p:nvSpPr>
        <p:spPr/>
        <p:txBody>
          <a:bodyPr vert="horz" lIns="91440" tIns="45720" rIns="91440" bIns="45720" rtlCol="0" anchor="t">
            <a:normAutofit fontScale="92500" lnSpcReduction="20000"/>
          </a:bodyPr>
          <a:lstStyle/>
          <a:p>
            <a:r>
              <a:rPr lang="cy-GB" dirty="0">
                <a:latin typeface="Tenorite"/>
              </a:rPr>
              <a:t>Ble bynnag mae plant yn byw mae’n hanfodol eu bod yn cael mynediad i fannau chwarae ble gellir cael cyfle i chwarae’n rhydd a gwneud dewisiadau dros eu hunain. Mae angen iddynt gymryd rhan flaenllaw wrth i fannau chwarae gael eu cynllunio er mwyn iddynt gael perchnogaeth dros eu chwarae.</a:t>
            </a:r>
          </a:p>
          <a:p>
            <a:endParaRPr lang="cy-GB" dirty="0">
              <a:latin typeface="Tenorite"/>
            </a:endParaRPr>
          </a:p>
          <a:p>
            <a:r>
              <a:rPr lang="cy-GB" dirty="0">
                <a:latin typeface="Tenorite"/>
              </a:rPr>
              <a:t>Ewch i Adnodd Dysgu gan CBAC ar wefan Dysgu Iechyd Cymru i ddysgu mwy:</a:t>
            </a:r>
            <a:br>
              <a:rPr lang="cy-GB" dirty="0"/>
            </a:br>
            <a:r>
              <a:rPr lang="cy-GB" u="sng" dirty="0">
                <a:latin typeface="Tenorite"/>
                <a:hlinkClick r:id="rId2"/>
              </a:rPr>
              <a:t>Creu gwahanol fannau chwarae ysgogol, heriol, ymlaciol neu dawel | Iechyd, Llesiant, Dysgu a Datblygu </a:t>
            </a:r>
            <a:endParaRPr lang="cy-GB" dirty="0"/>
          </a:p>
          <a:p>
            <a:endParaRPr lang="cy-GB" dirty="0"/>
          </a:p>
        </p:txBody>
      </p:sp>
      <p:sp>
        <p:nvSpPr>
          <p:cNvPr id="3" name="Dalfan Cynnwys 2"/>
          <p:cNvSpPr>
            <a:spLocks noGrp="1"/>
          </p:cNvSpPr>
          <p:nvPr>
            <p:ph sz="half" idx="2"/>
          </p:nvPr>
        </p:nvSpPr>
        <p:spPr/>
        <p:txBody>
          <a:bodyPr>
            <a:normAutofit fontScale="92500"/>
          </a:bodyPr>
          <a:lstStyle/>
          <a:p>
            <a:r>
              <a:rPr lang="en-GB"/>
              <a:t>Wherever the children live, it is essential that they have access to play areas where they can have opportunities to play freely and to make their own choices. They need to be play a leading part when planning play areas in order to be given ownership of their play.</a:t>
            </a:r>
            <a:endParaRPr lang="cy-GB"/>
          </a:p>
          <a:p>
            <a:r>
              <a:rPr lang="en-GB"/>
              <a:t> </a:t>
            </a:r>
            <a:endParaRPr lang="cy-GB"/>
          </a:p>
          <a:p>
            <a:r>
              <a:rPr lang="en-GB"/>
              <a:t>Go to a Learning Resource by WJEC on the Health and Care Learning Wales website to learn more:</a:t>
            </a:r>
            <a:endParaRPr lang="cy-GB"/>
          </a:p>
          <a:p>
            <a:r>
              <a:rPr lang="cy-GB" u="sng" err="1">
                <a:hlinkClick r:id="rId2"/>
              </a:rPr>
              <a:t>Different</a:t>
            </a:r>
            <a:r>
              <a:rPr lang="en-GB" u="sng">
                <a:hlinkClick r:id="rId2"/>
              </a:rPr>
              <a:t> </a:t>
            </a:r>
            <a:r>
              <a:rPr lang="cy-GB" u="sng" err="1">
                <a:hlinkClick r:id="rId2"/>
              </a:rPr>
              <a:t>types</a:t>
            </a:r>
            <a:r>
              <a:rPr lang="en-GB" u="sng">
                <a:hlinkClick r:id="rId2"/>
              </a:rPr>
              <a:t> </a:t>
            </a:r>
            <a:r>
              <a:rPr lang="cy-GB" u="sng">
                <a:hlinkClick r:id="rId2"/>
              </a:rPr>
              <a:t>of </a:t>
            </a:r>
            <a:r>
              <a:rPr lang="cy-GB" u="sng" err="1">
                <a:hlinkClick r:id="rId2"/>
              </a:rPr>
              <a:t>playHealth</a:t>
            </a:r>
            <a:r>
              <a:rPr lang="cy-GB" u="sng">
                <a:hlinkClick r:id="rId2"/>
              </a:rPr>
              <a:t>, well-</a:t>
            </a:r>
            <a:r>
              <a:rPr lang="cy-GB" u="sng" err="1">
                <a:hlinkClick r:id="rId2"/>
              </a:rPr>
              <a:t>being</a:t>
            </a:r>
            <a:r>
              <a:rPr lang="cy-GB" u="sng">
                <a:hlinkClick r:id="rId2"/>
              </a:rPr>
              <a:t>, </a:t>
            </a:r>
            <a:r>
              <a:rPr lang="cy-GB" u="sng" err="1">
                <a:hlinkClick r:id="rId2"/>
              </a:rPr>
              <a:t>learning</a:t>
            </a:r>
            <a:r>
              <a:rPr lang="en-GB" u="sng">
                <a:hlinkClick r:id="rId2"/>
              </a:rPr>
              <a:t> </a:t>
            </a:r>
            <a:r>
              <a:rPr lang="cy-GB" u="sng" err="1">
                <a:hlinkClick r:id="rId2"/>
              </a:rPr>
              <a:t>and</a:t>
            </a:r>
            <a:r>
              <a:rPr lang="cy-GB" u="sng">
                <a:hlinkClick r:id="rId2"/>
              </a:rPr>
              <a:t> </a:t>
            </a:r>
            <a:r>
              <a:rPr lang="cy-GB" u="sng" err="1">
                <a:hlinkClick r:id="rId2"/>
              </a:rPr>
              <a:t>development</a:t>
            </a:r>
            <a:r>
              <a:rPr lang="en-GB" u="sng">
                <a:hlinkClick r:id="rId2"/>
              </a:rPr>
              <a:t> </a:t>
            </a:r>
            <a:endParaRPr lang="cy-GB"/>
          </a:p>
          <a:p>
            <a:endParaRPr lang="cy-GB"/>
          </a:p>
        </p:txBody>
      </p:sp>
    </p:spTree>
    <p:extLst>
      <p:ext uri="{BB962C8B-B14F-4D97-AF65-F5344CB8AC3E}">
        <p14:creationId xmlns:p14="http://schemas.microsoft.com/office/powerpoint/2010/main" val="13022058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A2948218-780A-4C22-9788-DFF6F276D9B2}"/>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Erthygl 12; Confensiwn y Cenhedlaethol Unedig ar Hawliau’r Plentyn</a:t>
            </a:r>
          </a:p>
        </p:txBody>
      </p:sp>
      <p:sp>
        <p:nvSpPr>
          <p:cNvPr id="2" name="Dalfan Cynnwys 1"/>
          <p:cNvSpPr>
            <a:spLocks noGrp="1"/>
          </p:cNvSpPr>
          <p:nvPr>
            <p:ph sz="half" idx="1"/>
          </p:nvPr>
        </p:nvSpPr>
        <p:spPr/>
        <p:txBody>
          <a:bodyPr vert="horz" lIns="91440" tIns="45720" rIns="91440" bIns="45720" rtlCol="0" anchor="t">
            <a:normAutofit fontScale="85000" lnSpcReduction="20000"/>
          </a:bodyPr>
          <a:lstStyle/>
          <a:p>
            <a:r>
              <a:rPr lang="cy-GB"/>
              <a:t>Caiff hawl plant a phobl ifainc i gyfranogi ym mhob mater sy’n effeithio arnynt ei ddiogelu gan Erthygl 12 o Gonfensiwn y Cenhedloedd Unedig ar Hawliau’r Plentyn (CCUHP). </a:t>
            </a:r>
          </a:p>
          <a:p>
            <a:endParaRPr lang="cy-GB"/>
          </a:p>
          <a:p>
            <a:r>
              <a:rPr lang="cy-GB">
                <a:latin typeface="Tenorite"/>
              </a:rPr>
              <a:t>Darllenwch y ddogfen </a:t>
            </a:r>
            <a:r>
              <a:rPr lang="cy-GB" u="sng">
                <a:latin typeface="Tenorite"/>
                <a:hlinkClick r:id="rId2"/>
              </a:rPr>
              <a:t>Cyfranogiad ac ymgynghori gyda phlant</a:t>
            </a:r>
            <a:r>
              <a:rPr lang="cy-GB">
                <a:latin typeface="Tenorite"/>
              </a:rPr>
              <a:t> gan Chwarae Cymru.</a:t>
            </a:r>
          </a:p>
          <a:p>
            <a:endParaRPr lang="cy-GB"/>
          </a:p>
          <a:p>
            <a:r>
              <a:rPr lang="cy-GB">
                <a:latin typeface="Tenorite"/>
              </a:rPr>
              <a:t>Mae’n sôn am:</a:t>
            </a:r>
          </a:p>
          <a:p>
            <a:pPr marL="457200" lvl="0" indent="-457200">
              <a:buFont typeface="Arial" panose="020B0604020202020204" pitchFamily="34" charset="0"/>
              <a:buChar char="•"/>
            </a:pPr>
            <a:r>
              <a:rPr lang="cy-GB">
                <a:latin typeface="Tenorite"/>
              </a:rPr>
              <a:t>Beth yw cyfranogiad?</a:t>
            </a:r>
          </a:p>
          <a:p>
            <a:pPr marL="457200" lvl="0" indent="-457200">
              <a:buFont typeface="Arial" panose="020B0604020202020204" pitchFamily="34" charset="0"/>
              <a:buChar char="•"/>
            </a:pPr>
            <a:r>
              <a:rPr lang="cy-GB">
                <a:latin typeface="Tenorite"/>
              </a:rPr>
              <a:t>Erthygl 12</a:t>
            </a:r>
          </a:p>
          <a:p>
            <a:pPr marL="457200" lvl="0" indent="-457200">
              <a:buFont typeface="Arial" panose="020B0604020202020204" pitchFamily="34" charset="0"/>
              <a:buChar char="•"/>
            </a:pPr>
            <a:r>
              <a:rPr lang="cy-GB">
                <a:latin typeface="Tenorite"/>
              </a:rPr>
              <a:t>Sut a pham byddwn yn ymgynghori gyda phlant</a:t>
            </a:r>
          </a:p>
          <a:p>
            <a:pPr marL="457200" lvl="0" indent="-457200">
              <a:buFont typeface="Arial" panose="020B0604020202020204" pitchFamily="34" charset="0"/>
              <a:buChar char="•"/>
            </a:pPr>
            <a:r>
              <a:rPr lang="cy-GB">
                <a:latin typeface="Tenorite"/>
              </a:rPr>
              <a:t>Chwarae a chyfranogiad</a:t>
            </a:r>
          </a:p>
          <a:p>
            <a:endParaRPr lang="cy-GB"/>
          </a:p>
        </p:txBody>
      </p:sp>
      <p:sp>
        <p:nvSpPr>
          <p:cNvPr id="3" name="Dalfan Cynnwys 2"/>
          <p:cNvSpPr>
            <a:spLocks noGrp="1"/>
          </p:cNvSpPr>
          <p:nvPr>
            <p:ph sz="half" idx="2"/>
          </p:nvPr>
        </p:nvSpPr>
        <p:spPr/>
        <p:txBody>
          <a:bodyPr vert="horz" lIns="91440" tIns="45720" rIns="91440" bIns="45720" rtlCol="0" anchor="t">
            <a:normAutofit fontScale="92500" lnSpcReduction="20000"/>
          </a:bodyPr>
          <a:lstStyle/>
          <a:p>
            <a:r>
              <a:rPr lang="en-GB" dirty="0">
                <a:latin typeface="Tenorite"/>
              </a:rPr>
              <a:t>Children and young people’s right to participate in all matters affecting them is enshrined in Article 12 of the United Nations Convention on the Rights of the Child (UNCRC). </a:t>
            </a:r>
            <a:endParaRPr lang="en-GB" dirty="0"/>
          </a:p>
          <a:p>
            <a:endParaRPr lang="en-GB" dirty="0"/>
          </a:p>
          <a:p>
            <a:r>
              <a:rPr lang="en-GB" dirty="0">
                <a:latin typeface="Tenorite"/>
              </a:rPr>
              <a:t>Read the document </a:t>
            </a:r>
            <a:r>
              <a:rPr lang="en-GB" u="sng" dirty="0">
                <a:latin typeface="Tenorite"/>
                <a:hlinkClick r:id="rId3"/>
              </a:rPr>
              <a:t>Participation and consulting with children</a:t>
            </a:r>
            <a:r>
              <a:rPr lang="en-GB" dirty="0">
                <a:latin typeface="Tenorite"/>
              </a:rPr>
              <a:t> by Play Wales.</a:t>
            </a:r>
          </a:p>
          <a:p>
            <a:endParaRPr lang="en-GB" dirty="0"/>
          </a:p>
          <a:p>
            <a:r>
              <a:rPr lang="en-GB" dirty="0">
                <a:latin typeface="Tenorite"/>
              </a:rPr>
              <a:t>It discusses:</a:t>
            </a:r>
          </a:p>
          <a:p>
            <a:pPr marL="457200" lvl="0" indent="-457200">
              <a:buChar char="•"/>
            </a:pPr>
            <a:r>
              <a:rPr lang="en-GB" dirty="0"/>
              <a:t>What is participation?</a:t>
            </a:r>
          </a:p>
          <a:p>
            <a:pPr marL="457200" lvl="0" indent="-457200">
              <a:buFont typeface="Arial" panose="020B0604020202020204" pitchFamily="34" charset="0"/>
              <a:buChar char="•"/>
            </a:pPr>
            <a:r>
              <a:rPr lang="en-GB" dirty="0"/>
              <a:t>Article 12</a:t>
            </a:r>
          </a:p>
          <a:p>
            <a:pPr marL="457200" lvl="0" indent="-457200">
              <a:buFont typeface="Arial" panose="020B0604020202020204" pitchFamily="34" charset="0"/>
              <a:buChar char="•"/>
            </a:pPr>
            <a:r>
              <a:rPr lang="en-GB" dirty="0"/>
              <a:t>How and why do we consult with children</a:t>
            </a:r>
          </a:p>
          <a:p>
            <a:pPr marL="457200" indent="-457200">
              <a:buFont typeface="Arial" panose="020B0604020202020204" pitchFamily="34" charset="0"/>
              <a:buChar char="•"/>
            </a:pPr>
            <a:r>
              <a:rPr lang="en-GB" dirty="0"/>
              <a:t>Play and participation</a:t>
            </a:r>
          </a:p>
        </p:txBody>
      </p:sp>
    </p:spTree>
    <p:extLst>
      <p:ext uri="{BB962C8B-B14F-4D97-AF65-F5344CB8AC3E}">
        <p14:creationId xmlns:p14="http://schemas.microsoft.com/office/powerpoint/2010/main" val="36880337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19C83C54-ECB8-4E01-82C8-972C6B5CB605}"/>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Tasg ar gyfer meini prawf 3.9</a:t>
            </a:r>
          </a:p>
        </p:txBody>
      </p:sp>
      <p:sp>
        <p:nvSpPr>
          <p:cNvPr id="2" name="Dalfan Cynnwys 1"/>
          <p:cNvSpPr>
            <a:spLocks noGrp="1"/>
          </p:cNvSpPr>
          <p:nvPr>
            <p:ph sz="half" idx="1"/>
          </p:nvPr>
        </p:nvSpPr>
        <p:spPr/>
        <p:txBody>
          <a:bodyPr vert="horz" lIns="91440" tIns="45720" rIns="91440" bIns="45720" rtlCol="0" anchor="t">
            <a:normAutofit fontScale="77500" lnSpcReduction="20000"/>
          </a:bodyPr>
          <a:lstStyle/>
          <a:p>
            <a:r>
              <a:rPr lang="cy-GB" b="1" u="sng" dirty="0">
                <a:latin typeface="Tenorite"/>
              </a:rPr>
              <a:t>Tasg ar gyfer meini prawf 3.9</a:t>
            </a:r>
            <a:endParaRPr lang="cy-GB" u="sng" dirty="0">
              <a:latin typeface="Tenorite"/>
            </a:endParaRPr>
          </a:p>
          <a:p>
            <a:endParaRPr lang="cy-GB"/>
          </a:p>
          <a:p>
            <a:r>
              <a:rPr lang="cy-GB" dirty="0">
                <a:latin typeface="Tenorite"/>
              </a:rPr>
              <a:t>Esboniwch sut i </a:t>
            </a:r>
            <a:r>
              <a:rPr lang="cy-GB" b="1" dirty="0">
                <a:latin typeface="Tenorite"/>
              </a:rPr>
              <a:t>gynnwys (</a:t>
            </a:r>
            <a:r>
              <a:rPr lang="en-GB" b="1" i="1" dirty="0">
                <a:latin typeface="Tenorite"/>
              </a:rPr>
              <a:t>involve</a:t>
            </a:r>
            <a:r>
              <a:rPr lang="cy-GB" b="1" dirty="0">
                <a:latin typeface="Tenorite"/>
              </a:rPr>
              <a:t>) </a:t>
            </a:r>
            <a:r>
              <a:rPr lang="cy-GB" dirty="0">
                <a:latin typeface="Tenorite"/>
              </a:rPr>
              <a:t>plant wrth </a:t>
            </a:r>
            <a:r>
              <a:rPr lang="cy-GB" b="1" dirty="0">
                <a:latin typeface="Tenorite"/>
              </a:rPr>
              <a:t>greu (</a:t>
            </a:r>
            <a:r>
              <a:rPr lang="en-GB" b="1" i="1" dirty="0">
                <a:latin typeface="Tenorite"/>
              </a:rPr>
              <a:t>create</a:t>
            </a:r>
            <a:r>
              <a:rPr lang="cy-GB" dirty="0">
                <a:latin typeface="Tenorite"/>
              </a:rPr>
              <a:t>) gwahanol fathau o </a:t>
            </a:r>
            <a:r>
              <a:rPr lang="cy-GB" b="1" dirty="0">
                <a:latin typeface="Tenorite"/>
              </a:rPr>
              <a:t>fannau chwarae (</a:t>
            </a:r>
            <a:r>
              <a:rPr lang="en-GB" b="1" i="1" dirty="0">
                <a:latin typeface="Tenorite"/>
              </a:rPr>
              <a:t>play spaces</a:t>
            </a:r>
            <a:r>
              <a:rPr lang="cy-GB" b="1" dirty="0">
                <a:latin typeface="Tenorite"/>
              </a:rPr>
              <a:t>). </a:t>
            </a:r>
            <a:endParaRPr lang="cy-GB" dirty="0"/>
          </a:p>
          <a:p>
            <a:endParaRPr lang="cy-GB"/>
          </a:p>
          <a:p>
            <a:r>
              <a:rPr lang="cy-GB" dirty="0">
                <a:latin typeface="Tenorite"/>
              </a:rPr>
              <a:t>Ymchwiliwch ac ystyriwch eich arsylwadau o’ch profiadau lleoliad gwaith.</a:t>
            </a:r>
          </a:p>
          <a:p>
            <a:endParaRPr lang="cy-GB"/>
          </a:p>
        </p:txBody>
      </p:sp>
      <p:sp>
        <p:nvSpPr>
          <p:cNvPr id="3" name="Dalfan Cynnwys 2"/>
          <p:cNvSpPr>
            <a:spLocks noGrp="1"/>
          </p:cNvSpPr>
          <p:nvPr>
            <p:ph sz="half" idx="2"/>
          </p:nvPr>
        </p:nvSpPr>
        <p:spPr/>
        <p:txBody>
          <a:bodyPr vert="horz" lIns="91440" tIns="45720" rIns="91440" bIns="45720" rtlCol="0" anchor="t">
            <a:normAutofit fontScale="77500" lnSpcReduction="20000"/>
          </a:bodyPr>
          <a:lstStyle/>
          <a:p>
            <a:r>
              <a:rPr lang="en-GB" b="1" u="sng" dirty="0">
                <a:latin typeface="Tenorite"/>
              </a:rPr>
              <a:t>Task for assessment criteria 3.9</a:t>
            </a:r>
            <a:endParaRPr lang="en-GB" u="sng" dirty="0"/>
          </a:p>
          <a:p>
            <a:endParaRPr lang="en-GB" dirty="0"/>
          </a:p>
          <a:p>
            <a:r>
              <a:rPr lang="en-GB" dirty="0">
                <a:latin typeface="Tenorite"/>
              </a:rPr>
              <a:t>Explain how to </a:t>
            </a:r>
            <a:r>
              <a:rPr lang="en-GB" b="1" dirty="0">
                <a:latin typeface="Tenorite"/>
              </a:rPr>
              <a:t>involve (</a:t>
            </a:r>
            <a:r>
              <a:rPr lang="cy-GB" b="1" i="1" dirty="0">
                <a:latin typeface="Tenorite"/>
              </a:rPr>
              <a:t>cynnwys</a:t>
            </a:r>
            <a:r>
              <a:rPr lang="en-GB" b="1" dirty="0">
                <a:latin typeface="Tenorite"/>
              </a:rPr>
              <a:t>) c</a:t>
            </a:r>
            <a:r>
              <a:rPr lang="en-GB" dirty="0">
                <a:latin typeface="Tenorite"/>
              </a:rPr>
              <a:t>hildren in the </a:t>
            </a:r>
            <a:r>
              <a:rPr lang="en-GB" b="1" dirty="0">
                <a:latin typeface="Tenorite"/>
              </a:rPr>
              <a:t>creation (</a:t>
            </a:r>
            <a:r>
              <a:rPr lang="cy-GB" b="1" i="1" dirty="0">
                <a:latin typeface="Tenorite"/>
              </a:rPr>
              <a:t>creu</a:t>
            </a:r>
            <a:r>
              <a:rPr lang="en-GB" b="1" dirty="0">
                <a:latin typeface="Tenorite"/>
              </a:rPr>
              <a:t>) </a:t>
            </a:r>
            <a:r>
              <a:rPr lang="en-GB" dirty="0">
                <a:latin typeface="Tenorite"/>
              </a:rPr>
              <a:t>of different types of </a:t>
            </a:r>
            <a:r>
              <a:rPr lang="en-GB" b="1" dirty="0">
                <a:latin typeface="Tenorite"/>
              </a:rPr>
              <a:t>play spaces (</a:t>
            </a:r>
            <a:r>
              <a:rPr lang="cy-GB" b="1" i="1" dirty="0">
                <a:latin typeface="Tenorite"/>
              </a:rPr>
              <a:t>mannau chwarae</a:t>
            </a:r>
            <a:r>
              <a:rPr lang="en-GB" b="1" dirty="0">
                <a:latin typeface="Tenorite"/>
              </a:rPr>
              <a:t>).</a:t>
            </a:r>
            <a:endParaRPr lang="en-GB" dirty="0"/>
          </a:p>
          <a:p>
            <a:endParaRPr lang="en-GB" dirty="0"/>
          </a:p>
          <a:p>
            <a:r>
              <a:rPr lang="en-GB" dirty="0">
                <a:latin typeface="Tenorite"/>
              </a:rPr>
              <a:t>Research and consider your observations from your workplace experiences.</a:t>
            </a:r>
          </a:p>
          <a:p>
            <a:endParaRPr lang="en-US"/>
          </a:p>
          <a:p>
            <a:endParaRPr lang="cy-GB"/>
          </a:p>
        </p:txBody>
      </p:sp>
    </p:spTree>
    <p:extLst>
      <p:ext uri="{BB962C8B-B14F-4D97-AF65-F5344CB8AC3E}">
        <p14:creationId xmlns:p14="http://schemas.microsoft.com/office/powerpoint/2010/main" val="26519383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AC87294E-CC15-42B3-9886-CBAEB99634C9}"/>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400" dirty="0"/>
              <a:t>Tasg ar gyfer meini prawf 3.10</a:t>
            </a:r>
          </a:p>
        </p:txBody>
      </p:sp>
      <p:sp>
        <p:nvSpPr>
          <p:cNvPr id="2" name="Dalfan Cynnwys 1"/>
          <p:cNvSpPr>
            <a:spLocks noGrp="1"/>
          </p:cNvSpPr>
          <p:nvPr>
            <p:ph sz="half" idx="1"/>
          </p:nvPr>
        </p:nvSpPr>
        <p:spPr/>
        <p:txBody>
          <a:bodyPr vert="horz" lIns="91440" tIns="45720" rIns="91440" bIns="45720" rtlCol="0" anchor="t">
            <a:normAutofit fontScale="77500" lnSpcReduction="20000"/>
          </a:bodyPr>
          <a:lstStyle/>
          <a:p>
            <a:r>
              <a:rPr lang="en-GB" b="1" u="sng" dirty="0" err="1">
                <a:latin typeface="Tenorite"/>
              </a:rPr>
              <a:t>Tasg</a:t>
            </a:r>
            <a:r>
              <a:rPr lang="en-GB" b="1" u="sng" dirty="0">
                <a:latin typeface="Tenorite"/>
              </a:rPr>
              <a:t> </a:t>
            </a:r>
            <a:r>
              <a:rPr lang="en-GB" b="1" u="sng" dirty="0" err="1">
                <a:latin typeface="Tenorite"/>
              </a:rPr>
              <a:t>ar</a:t>
            </a:r>
            <a:r>
              <a:rPr lang="en-GB" b="1" u="sng" dirty="0">
                <a:latin typeface="Tenorite"/>
              </a:rPr>
              <a:t> </a:t>
            </a:r>
            <a:r>
              <a:rPr lang="en-GB" b="1" u="sng" dirty="0" err="1">
                <a:latin typeface="Tenorite"/>
              </a:rPr>
              <a:t>gyfer</a:t>
            </a:r>
            <a:r>
              <a:rPr lang="en-GB" b="1" u="sng" dirty="0">
                <a:latin typeface="Tenorite"/>
              </a:rPr>
              <a:t> </a:t>
            </a:r>
            <a:r>
              <a:rPr lang="en-GB" b="1" u="sng" dirty="0" err="1">
                <a:latin typeface="Tenorite"/>
              </a:rPr>
              <a:t>meini</a:t>
            </a:r>
            <a:r>
              <a:rPr lang="en-GB" b="1" u="sng" dirty="0">
                <a:latin typeface="Tenorite"/>
              </a:rPr>
              <a:t> </a:t>
            </a:r>
            <a:r>
              <a:rPr lang="en-GB" b="1" u="sng" dirty="0" err="1">
                <a:latin typeface="Tenorite"/>
              </a:rPr>
              <a:t>prawf</a:t>
            </a:r>
            <a:r>
              <a:rPr lang="en-GB" b="1" u="sng" dirty="0">
                <a:latin typeface="Tenorite"/>
              </a:rPr>
              <a:t> 3.10</a:t>
            </a:r>
            <a:endParaRPr lang="cy-GB" u="sng" dirty="0">
              <a:latin typeface="Tenorite"/>
            </a:endParaRPr>
          </a:p>
          <a:p>
            <a:endParaRPr lang="cy-GB"/>
          </a:p>
          <a:p>
            <a:r>
              <a:rPr lang="en-GB" dirty="0" err="1">
                <a:latin typeface="Tenorite"/>
              </a:rPr>
              <a:t>Trafodwch</a:t>
            </a:r>
            <a:r>
              <a:rPr lang="en-GB" dirty="0">
                <a:latin typeface="Tenorite"/>
              </a:rPr>
              <a:t> </a:t>
            </a:r>
            <a:r>
              <a:rPr lang="en-GB" dirty="0" err="1">
                <a:latin typeface="Tenorite"/>
              </a:rPr>
              <a:t>sut</a:t>
            </a:r>
            <a:r>
              <a:rPr lang="en-GB" dirty="0">
                <a:latin typeface="Tenorite"/>
              </a:rPr>
              <a:t> </a:t>
            </a:r>
            <a:r>
              <a:rPr lang="en-GB" dirty="0" err="1">
                <a:latin typeface="Tenorite"/>
              </a:rPr>
              <a:t>i</a:t>
            </a:r>
            <a:r>
              <a:rPr lang="en-GB" dirty="0">
                <a:latin typeface="Tenorite"/>
              </a:rPr>
              <a:t> nodi </a:t>
            </a:r>
            <a:r>
              <a:rPr lang="en-GB" dirty="0" err="1">
                <a:latin typeface="Tenorite"/>
              </a:rPr>
              <a:t>p'un</a:t>
            </a:r>
            <a:r>
              <a:rPr lang="en-GB" dirty="0">
                <a:latin typeface="Tenorite"/>
              </a:rPr>
              <a:t> a </a:t>
            </a:r>
            <a:r>
              <a:rPr lang="en-GB" dirty="0" err="1">
                <a:latin typeface="Tenorite"/>
              </a:rPr>
              <a:t>yw</a:t>
            </a:r>
            <a:r>
              <a:rPr lang="en-GB" dirty="0">
                <a:latin typeface="Tenorite"/>
              </a:rPr>
              <a:t> man </a:t>
            </a:r>
            <a:r>
              <a:rPr lang="en-GB" dirty="0" err="1">
                <a:latin typeface="Tenorite"/>
              </a:rPr>
              <a:t>chwarae</a:t>
            </a:r>
            <a:r>
              <a:rPr lang="en-GB" dirty="0">
                <a:latin typeface="Tenorite"/>
              </a:rPr>
              <a:t> (</a:t>
            </a:r>
            <a:r>
              <a:rPr lang="en-GB" i="1" dirty="0">
                <a:latin typeface="Tenorite"/>
              </a:rPr>
              <a:t>play space</a:t>
            </a:r>
            <a:r>
              <a:rPr lang="en-GB" dirty="0">
                <a:latin typeface="Tenorite"/>
              </a:rPr>
              <a:t>) </a:t>
            </a:r>
            <a:r>
              <a:rPr lang="en-GB" dirty="0" err="1">
                <a:latin typeface="Tenorite"/>
              </a:rPr>
              <a:t>yn</a:t>
            </a:r>
            <a:r>
              <a:rPr lang="en-GB" dirty="0">
                <a:latin typeface="Tenorite"/>
              </a:rPr>
              <a:t> </a:t>
            </a:r>
            <a:r>
              <a:rPr lang="en-GB" dirty="0" err="1">
                <a:latin typeface="Tenorite"/>
              </a:rPr>
              <a:t>ysgogol</a:t>
            </a:r>
            <a:r>
              <a:rPr lang="en-GB" dirty="0">
                <a:latin typeface="Tenorite"/>
              </a:rPr>
              <a:t> (</a:t>
            </a:r>
            <a:r>
              <a:rPr lang="en-GB" i="1" dirty="0">
                <a:latin typeface="Tenorite"/>
              </a:rPr>
              <a:t>stimulating</a:t>
            </a:r>
            <a:r>
              <a:rPr lang="en-GB" dirty="0">
                <a:latin typeface="Tenorite"/>
              </a:rPr>
              <a:t>), </a:t>
            </a:r>
            <a:r>
              <a:rPr lang="en-GB" dirty="0" err="1">
                <a:latin typeface="Tenorite"/>
              </a:rPr>
              <a:t>yn</a:t>
            </a:r>
            <a:r>
              <a:rPr lang="en-GB" dirty="0">
                <a:latin typeface="Tenorite"/>
              </a:rPr>
              <a:t> </a:t>
            </a:r>
            <a:r>
              <a:rPr lang="en-GB" dirty="0" err="1">
                <a:latin typeface="Tenorite"/>
              </a:rPr>
              <a:t>heriol</a:t>
            </a:r>
            <a:r>
              <a:rPr lang="en-GB" dirty="0">
                <a:latin typeface="Tenorite"/>
              </a:rPr>
              <a:t> (</a:t>
            </a:r>
            <a:r>
              <a:rPr lang="en-GB" i="1" dirty="0">
                <a:latin typeface="Tenorite"/>
              </a:rPr>
              <a:t>challenging</a:t>
            </a:r>
            <a:r>
              <a:rPr lang="en-GB" dirty="0">
                <a:latin typeface="Tenorite"/>
              </a:rPr>
              <a:t>), </a:t>
            </a:r>
            <a:r>
              <a:rPr lang="en-GB" dirty="0" err="1">
                <a:latin typeface="Tenorite"/>
              </a:rPr>
              <a:t>yn</a:t>
            </a:r>
            <a:r>
              <a:rPr lang="en-GB" dirty="0">
                <a:latin typeface="Tenorite"/>
              </a:rPr>
              <a:t> </a:t>
            </a:r>
            <a:r>
              <a:rPr lang="en-GB" dirty="0" err="1">
                <a:latin typeface="Tenorite"/>
              </a:rPr>
              <a:t>ymlaciol</a:t>
            </a:r>
            <a:r>
              <a:rPr lang="en-GB" dirty="0">
                <a:latin typeface="Tenorite"/>
              </a:rPr>
              <a:t> (</a:t>
            </a:r>
            <a:r>
              <a:rPr lang="en-GB" i="1" dirty="0">
                <a:latin typeface="Tenorite"/>
              </a:rPr>
              <a:t>relaxing</a:t>
            </a:r>
            <a:r>
              <a:rPr lang="en-GB" dirty="0">
                <a:latin typeface="Tenorite"/>
              </a:rPr>
              <a:t>) </a:t>
            </a:r>
            <a:r>
              <a:rPr lang="en-GB" dirty="0" err="1">
                <a:latin typeface="Tenorite"/>
              </a:rPr>
              <a:t>neu'n</a:t>
            </a:r>
            <a:r>
              <a:rPr lang="en-GB" dirty="0">
                <a:latin typeface="Tenorite"/>
              </a:rPr>
              <a:t> </a:t>
            </a:r>
            <a:r>
              <a:rPr lang="en-GB" dirty="0" err="1">
                <a:latin typeface="Tenorite"/>
              </a:rPr>
              <a:t>dawel</a:t>
            </a:r>
            <a:r>
              <a:rPr lang="en-GB" dirty="0">
                <a:latin typeface="Tenorite"/>
              </a:rPr>
              <a:t> (</a:t>
            </a:r>
            <a:r>
              <a:rPr lang="en-GB" i="1" dirty="0">
                <a:latin typeface="Tenorite"/>
              </a:rPr>
              <a:t>restful</a:t>
            </a:r>
            <a:r>
              <a:rPr lang="en-GB" dirty="0">
                <a:latin typeface="Tenorite"/>
              </a:rPr>
              <a:t>)</a:t>
            </a:r>
            <a:endParaRPr lang="cy-GB" dirty="0">
              <a:latin typeface="Tenorite"/>
            </a:endParaRPr>
          </a:p>
          <a:p>
            <a:r>
              <a:rPr lang="en-GB" dirty="0">
                <a:latin typeface="Tenorite"/>
              </a:rPr>
              <a:t>Sut </a:t>
            </a:r>
            <a:r>
              <a:rPr lang="en-GB" dirty="0" err="1">
                <a:latin typeface="Tenorite"/>
              </a:rPr>
              <a:t>fyddech</a:t>
            </a:r>
            <a:r>
              <a:rPr lang="en-GB" dirty="0">
                <a:latin typeface="Tenorite"/>
              </a:rPr>
              <a:t> </a:t>
            </a:r>
            <a:r>
              <a:rPr lang="en-GB" dirty="0" err="1">
                <a:latin typeface="Tenorite"/>
              </a:rPr>
              <a:t>yn</a:t>
            </a:r>
            <a:r>
              <a:rPr lang="en-GB" dirty="0">
                <a:latin typeface="Tenorite"/>
              </a:rPr>
              <a:t> </a:t>
            </a:r>
            <a:r>
              <a:rPr lang="en-GB" dirty="0" err="1">
                <a:latin typeface="Tenorite"/>
              </a:rPr>
              <a:t>mynd</a:t>
            </a:r>
            <a:r>
              <a:rPr lang="en-GB" dirty="0">
                <a:latin typeface="Tenorite"/>
              </a:rPr>
              <a:t> </a:t>
            </a:r>
            <a:r>
              <a:rPr lang="en-GB" dirty="0" err="1">
                <a:latin typeface="Tenorite"/>
              </a:rPr>
              <a:t>ati</a:t>
            </a:r>
            <a:r>
              <a:rPr lang="en-GB" dirty="0">
                <a:latin typeface="Tenorite"/>
              </a:rPr>
              <a:t> </a:t>
            </a:r>
            <a:r>
              <a:rPr lang="en-GB" dirty="0" err="1">
                <a:latin typeface="Tenorite"/>
              </a:rPr>
              <a:t>i</a:t>
            </a:r>
            <a:r>
              <a:rPr lang="en-GB" dirty="0">
                <a:latin typeface="Tenorite"/>
              </a:rPr>
              <a:t> </a:t>
            </a:r>
            <a:r>
              <a:rPr lang="en-GB" dirty="0" err="1">
                <a:latin typeface="Tenorite"/>
              </a:rPr>
              <a:t>greu</a:t>
            </a:r>
            <a:r>
              <a:rPr lang="en-GB" dirty="0">
                <a:latin typeface="Tenorite"/>
              </a:rPr>
              <a:t> map neu </a:t>
            </a:r>
            <a:r>
              <a:rPr lang="en-GB" dirty="0" err="1">
                <a:latin typeface="Tenorite"/>
              </a:rPr>
              <a:t>ddiagram</a:t>
            </a:r>
            <a:r>
              <a:rPr lang="en-GB" dirty="0">
                <a:latin typeface="Tenorite"/>
              </a:rPr>
              <a:t> </a:t>
            </a:r>
            <a:r>
              <a:rPr lang="en-GB" dirty="0" err="1">
                <a:latin typeface="Tenorite"/>
              </a:rPr>
              <a:t>o’ch</a:t>
            </a:r>
            <a:r>
              <a:rPr lang="en-GB" dirty="0">
                <a:latin typeface="Tenorite"/>
              </a:rPr>
              <a:t> </a:t>
            </a:r>
            <a:r>
              <a:rPr lang="en-GB" dirty="0" err="1">
                <a:latin typeface="Tenorite"/>
              </a:rPr>
              <a:t>lleoliad</a:t>
            </a:r>
            <a:r>
              <a:rPr lang="en-GB" dirty="0">
                <a:latin typeface="Tenorite"/>
              </a:rPr>
              <a:t> </a:t>
            </a:r>
            <a:r>
              <a:rPr lang="en-GB" dirty="0" err="1">
                <a:latin typeface="Tenorite"/>
              </a:rPr>
              <a:t>gwaith</a:t>
            </a:r>
            <a:r>
              <a:rPr lang="en-GB" dirty="0">
                <a:latin typeface="Tenorite"/>
              </a:rPr>
              <a:t> </a:t>
            </a:r>
            <a:r>
              <a:rPr lang="en-GB" dirty="0" err="1">
                <a:latin typeface="Tenorite"/>
              </a:rPr>
              <a:t>sy’n</a:t>
            </a:r>
            <a:r>
              <a:rPr lang="en-GB" dirty="0">
                <a:latin typeface="Tenorite"/>
              </a:rPr>
              <a:t> </a:t>
            </a:r>
            <a:r>
              <a:rPr lang="en-GB" dirty="0" err="1">
                <a:latin typeface="Tenorite"/>
              </a:rPr>
              <a:t>nodi’r</a:t>
            </a:r>
            <a:r>
              <a:rPr lang="en-GB" dirty="0">
                <a:latin typeface="Tenorite"/>
              </a:rPr>
              <a:t> </a:t>
            </a:r>
            <a:r>
              <a:rPr lang="en-GB" dirty="0" err="1">
                <a:latin typeface="Tenorite"/>
              </a:rPr>
              <a:t>ardaloedd</a:t>
            </a:r>
            <a:r>
              <a:rPr lang="en-GB" dirty="0">
                <a:latin typeface="Tenorite"/>
              </a:rPr>
              <a:t> </a:t>
            </a:r>
            <a:r>
              <a:rPr lang="en-GB" dirty="0" err="1">
                <a:latin typeface="Tenorite"/>
              </a:rPr>
              <a:t>yma</a:t>
            </a:r>
            <a:r>
              <a:rPr lang="en-GB" dirty="0">
                <a:latin typeface="Tenorite"/>
              </a:rPr>
              <a:t>? </a:t>
            </a:r>
            <a:endParaRPr lang="cy-GB">
              <a:latin typeface="Tenorite"/>
            </a:endParaRPr>
          </a:p>
        </p:txBody>
      </p:sp>
      <p:sp>
        <p:nvSpPr>
          <p:cNvPr id="3" name="Dalfan Cynnwys 2"/>
          <p:cNvSpPr>
            <a:spLocks noGrp="1"/>
          </p:cNvSpPr>
          <p:nvPr>
            <p:ph sz="half" idx="2"/>
          </p:nvPr>
        </p:nvSpPr>
        <p:spPr/>
        <p:txBody>
          <a:bodyPr vert="horz" lIns="91440" tIns="45720" rIns="91440" bIns="45720" rtlCol="0" anchor="t">
            <a:normAutofit fontScale="77500" lnSpcReduction="20000"/>
          </a:bodyPr>
          <a:lstStyle/>
          <a:p>
            <a:r>
              <a:rPr lang="en-GB" b="1" u="sng" dirty="0">
                <a:latin typeface="Tenorite"/>
              </a:rPr>
              <a:t>Task for assessment criteria </a:t>
            </a:r>
            <a:r>
              <a:rPr lang="en-US" b="1" u="sng" dirty="0">
                <a:latin typeface="Tenorite"/>
              </a:rPr>
              <a:t>3.10</a:t>
            </a:r>
            <a:endParaRPr lang="cy-GB" u="sng" dirty="0">
              <a:latin typeface="Tenorite"/>
            </a:endParaRPr>
          </a:p>
          <a:p>
            <a:endParaRPr lang="cy-GB"/>
          </a:p>
          <a:p>
            <a:r>
              <a:rPr lang="en-GB" dirty="0">
                <a:latin typeface="Tenorite"/>
              </a:rPr>
              <a:t>Discuss how to identify if a play space (</a:t>
            </a:r>
            <a:r>
              <a:rPr lang="en-GB" i="1" dirty="0">
                <a:latin typeface="Tenorite"/>
              </a:rPr>
              <a:t>man </a:t>
            </a:r>
            <a:r>
              <a:rPr lang="en-GB" i="1" dirty="0" err="1">
                <a:latin typeface="Tenorite"/>
              </a:rPr>
              <a:t>chwarae</a:t>
            </a:r>
            <a:r>
              <a:rPr lang="en-GB" dirty="0">
                <a:latin typeface="Tenorite"/>
              </a:rPr>
              <a:t>) is stimulating (</a:t>
            </a:r>
            <a:r>
              <a:rPr lang="en-GB" i="1" dirty="0" err="1">
                <a:latin typeface="Tenorite"/>
              </a:rPr>
              <a:t>ysgogol</a:t>
            </a:r>
            <a:r>
              <a:rPr lang="en-GB" dirty="0">
                <a:latin typeface="Tenorite"/>
              </a:rPr>
              <a:t>), challenging (</a:t>
            </a:r>
            <a:r>
              <a:rPr lang="en-GB" i="1" dirty="0" err="1">
                <a:latin typeface="Tenorite"/>
              </a:rPr>
              <a:t>heriol</a:t>
            </a:r>
            <a:r>
              <a:rPr lang="en-GB" dirty="0">
                <a:latin typeface="Tenorite"/>
              </a:rPr>
              <a:t>), restful (</a:t>
            </a:r>
            <a:r>
              <a:rPr lang="en-GB" i="1" dirty="0" err="1">
                <a:latin typeface="Tenorite"/>
              </a:rPr>
              <a:t>tawel</a:t>
            </a:r>
            <a:r>
              <a:rPr lang="en-GB" dirty="0">
                <a:latin typeface="Tenorite"/>
              </a:rPr>
              <a:t>) or relaxing (</a:t>
            </a:r>
            <a:r>
              <a:rPr lang="en-GB" i="1" dirty="0" err="1">
                <a:latin typeface="Tenorite"/>
              </a:rPr>
              <a:t>ymlaciol</a:t>
            </a:r>
            <a:r>
              <a:rPr lang="en-GB" dirty="0">
                <a:latin typeface="Tenorite"/>
              </a:rPr>
              <a:t>).</a:t>
            </a:r>
            <a:endParaRPr lang="cy-GB" dirty="0">
              <a:latin typeface="Tenorite"/>
            </a:endParaRPr>
          </a:p>
          <a:p>
            <a:r>
              <a:rPr lang="en-US" sz="3100" dirty="0">
                <a:latin typeface="Tenorite"/>
              </a:rPr>
              <a:t>How would you go about designing a map or a diagram to illustrate these areas at your work placement?</a:t>
            </a:r>
            <a:endParaRPr lang="cy-GB" sz="3100" dirty="0">
              <a:latin typeface="Tenorite"/>
            </a:endParaRPr>
          </a:p>
          <a:p>
            <a:endParaRPr lang="cy-GB"/>
          </a:p>
        </p:txBody>
      </p:sp>
    </p:spTree>
    <p:extLst>
      <p:ext uri="{BB962C8B-B14F-4D97-AF65-F5344CB8AC3E}">
        <p14:creationId xmlns:p14="http://schemas.microsoft.com/office/powerpoint/2010/main" val="17145776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normAutofit fontScale="90000"/>
          </a:bodyPr>
          <a:lstStyle/>
          <a:p>
            <a:r>
              <a:rPr lang="en-GB"/>
              <a:t>ADRAN 10</a:t>
            </a:r>
            <a:br>
              <a:rPr lang="cy-GB"/>
            </a:br>
            <a:endParaRPr lang="cy-GB"/>
          </a:p>
        </p:txBody>
      </p:sp>
      <p:sp>
        <p:nvSpPr>
          <p:cNvPr id="3" name="Dalfan Cynnwys 2"/>
          <p:cNvSpPr>
            <a:spLocks noGrp="1"/>
          </p:cNvSpPr>
          <p:nvPr>
            <p:ph sz="half" idx="1"/>
          </p:nvPr>
        </p:nvSpPr>
        <p:spPr/>
        <p:txBody>
          <a:bodyPr vert="horz" lIns="91440" tIns="45720" rIns="91440" bIns="45720" rtlCol="0" anchor="t">
            <a:normAutofit/>
          </a:bodyPr>
          <a:lstStyle/>
          <a:p>
            <a:r>
              <a:rPr lang="en-GB" b="1" err="1">
                <a:latin typeface="Tenorite"/>
              </a:rPr>
              <a:t>Meini</a:t>
            </a:r>
            <a:r>
              <a:rPr lang="en-GB" b="1">
                <a:latin typeface="Tenorite"/>
              </a:rPr>
              <a:t> </a:t>
            </a:r>
            <a:r>
              <a:rPr lang="en-GB" b="1" err="1">
                <a:latin typeface="Tenorite"/>
              </a:rPr>
              <a:t>Prawf</a:t>
            </a:r>
            <a:r>
              <a:rPr lang="en-GB" b="1">
                <a:latin typeface="Tenorite"/>
              </a:rPr>
              <a:t> 3.11</a:t>
            </a:r>
            <a:endParaRPr lang="cy-GB">
              <a:latin typeface="Tenorite"/>
            </a:endParaRPr>
          </a:p>
          <a:p>
            <a:r>
              <a:rPr lang="en-GB" i="1" err="1">
                <a:latin typeface="Tenorite"/>
              </a:rPr>
              <a:t>Pwysigrwydd</a:t>
            </a:r>
            <a:r>
              <a:rPr lang="en-GB" i="1">
                <a:latin typeface="Tenorite"/>
              </a:rPr>
              <a:t> </a:t>
            </a:r>
            <a:r>
              <a:rPr lang="en-GB" i="1" err="1">
                <a:latin typeface="Tenorite"/>
              </a:rPr>
              <a:t>risg</a:t>
            </a:r>
            <a:r>
              <a:rPr lang="en-GB" i="1">
                <a:latin typeface="Tenorite"/>
              </a:rPr>
              <a:t> </a:t>
            </a:r>
            <a:r>
              <a:rPr lang="en-GB" i="1" err="1">
                <a:latin typeface="Tenorite"/>
              </a:rPr>
              <a:t>wrth</a:t>
            </a:r>
            <a:r>
              <a:rPr lang="en-GB" i="1">
                <a:latin typeface="Tenorite"/>
              </a:rPr>
              <a:t> </a:t>
            </a:r>
            <a:r>
              <a:rPr lang="en-GB" i="1" err="1">
                <a:latin typeface="Tenorite"/>
              </a:rPr>
              <a:t>chwarae</a:t>
            </a:r>
            <a:r>
              <a:rPr lang="en-GB" i="1">
                <a:latin typeface="Tenorite"/>
              </a:rPr>
              <a:t> a </a:t>
            </a:r>
            <a:r>
              <a:rPr lang="en-GB" i="1" err="1">
                <a:latin typeface="Tenorite"/>
              </a:rPr>
              <a:t>sut</a:t>
            </a:r>
            <a:r>
              <a:rPr lang="en-GB" i="1">
                <a:latin typeface="Tenorite"/>
              </a:rPr>
              <a:t> </a:t>
            </a:r>
            <a:r>
              <a:rPr lang="en-GB" i="1" err="1">
                <a:latin typeface="Tenorite"/>
              </a:rPr>
              <a:t>i</a:t>
            </a:r>
            <a:r>
              <a:rPr lang="en-GB" i="1">
                <a:latin typeface="Tenorite"/>
              </a:rPr>
              <a:t> </a:t>
            </a:r>
            <a:r>
              <a:rPr lang="en-GB" i="1" err="1">
                <a:latin typeface="Tenorite"/>
              </a:rPr>
              <a:t>annog</a:t>
            </a:r>
            <a:r>
              <a:rPr lang="en-GB" i="1">
                <a:latin typeface="Tenorite"/>
              </a:rPr>
              <a:t> </a:t>
            </a:r>
            <a:r>
              <a:rPr lang="en-GB" i="1" err="1">
                <a:latin typeface="Tenorite"/>
              </a:rPr>
              <a:t>lefelau</a:t>
            </a:r>
            <a:r>
              <a:rPr lang="en-GB" i="1">
                <a:latin typeface="Tenorite"/>
              </a:rPr>
              <a:t> </a:t>
            </a:r>
            <a:r>
              <a:rPr lang="en-GB" i="1" err="1">
                <a:latin typeface="Tenorite"/>
              </a:rPr>
              <a:t>derbyniol</a:t>
            </a:r>
            <a:r>
              <a:rPr lang="en-GB" i="1">
                <a:latin typeface="Tenorite"/>
              </a:rPr>
              <a:t> o </a:t>
            </a:r>
            <a:r>
              <a:rPr lang="en-GB" i="1" err="1">
                <a:latin typeface="Tenorite"/>
              </a:rPr>
              <a:t>risg</a:t>
            </a:r>
            <a:endParaRPr lang="cy-GB">
              <a:latin typeface="Tenorite"/>
            </a:endParaRPr>
          </a:p>
          <a:p>
            <a:endParaRPr lang="cy-GB"/>
          </a:p>
        </p:txBody>
      </p:sp>
      <p:sp>
        <p:nvSpPr>
          <p:cNvPr id="4" name="Dalfan Cynnwys 3"/>
          <p:cNvSpPr>
            <a:spLocks noGrp="1"/>
          </p:cNvSpPr>
          <p:nvPr>
            <p:ph sz="half" idx="2"/>
          </p:nvPr>
        </p:nvSpPr>
        <p:spPr/>
        <p:txBody>
          <a:bodyPr vert="horz" lIns="91440" tIns="45720" rIns="91440" bIns="45720" rtlCol="0" anchor="t">
            <a:normAutofit fontScale="92500" lnSpcReduction="20000"/>
          </a:bodyPr>
          <a:lstStyle/>
          <a:p>
            <a:r>
              <a:rPr lang="en-GB" b="1">
                <a:latin typeface="Tenorite"/>
              </a:rPr>
              <a:t>Assessment Criteria 3.11</a:t>
            </a:r>
            <a:endParaRPr lang="cy-GB">
              <a:latin typeface="Tenorite"/>
            </a:endParaRPr>
          </a:p>
          <a:p>
            <a:r>
              <a:rPr lang="en-GB" i="1"/>
              <a:t>Why risk is important in play and how to encourage, and support acceptable levels of risk</a:t>
            </a:r>
            <a:endParaRPr lang="cy-GB"/>
          </a:p>
          <a:p>
            <a:endParaRPr lang="cy-GB"/>
          </a:p>
        </p:txBody>
      </p:sp>
      <p:sp>
        <p:nvSpPr>
          <p:cNvPr id="5" name="Teitl 1"/>
          <p:cNvSpPr txBox="1">
            <a:spLocks/>
          </p:cNvSpPr>
          <p:nvPr/>
        </p:nvSpPr>
        <p:spPr>
          <a:xfrm>
            <a:off x="6472687" y="1731286"/>
            <a:ext cx="5441830" cy="110136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a:solidFill>
                  <a:schemeClr val="accent1">
                    <a:lumMod val="75000"/>
                  </a:schemeClr>
                </a:solidFill>
              </a:rPr>
              <a:t>SECTION 10</a:t>
            </a:r>
            <a:endParaRPr lang="cy-GB">
              <a:solidFill>
                <a:schemeClr val="accent1">
                  <a:lumMod val="75000"/>
                </a:schemeClr>
              </a:solidFill>
            </a:endParaRPr>
          </a:p>
        </p:txBody>
      </p:sp>
    </p:spTree>
    <p:extLst>
      <p:ext uri="{BB962C8B-B14F-4D97-AF65-F5344CB8AC3E}">
        <p14:creationId xmlns:p14="http://schemas.microsoft.com/office/powerpoint/2010/main" val="2908535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72BC0395-63C2-4775-BB0E-4319EEBF1C93}"/>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Diogelwch</a:t>
            </a:r>
          </a:p>
        </p:txBody>
      </p:sp>
      <p:sp>
        <p:nvSpPr>
          <p:cNvPr id="2" name="Dalfan Cynnwys 1"/>
          <p:cNvSpPr>
            <a:spLocks noGrp="1"/>
          </p:cNvSpPr>
          <p:nvPr>
            <p:ph sz="half" idx="1"/>
          </p:nvPr>
        </p:nvSpPr>
        <p:spPr/>
        <p:txBody>
          <a:bodyPr>
            <a:normAutofit fontScale="85000" lnSpcReduction="20000"/>
          </a:bodyPr>
          <a:lstStyle/>
          <a:p>
            <a:r>
              <a:rPr lang="en-GB" dirty="0"/>
              <a:t>Mae </a:t>
            </a:r>
            <a:r>
              <a:rPr lang="en-GB" dirty="0" err="1"/>
              <a:t>cadw</a:t>
            </a:r>
            <a:r>
              <a:rPr lang="en-GB" dirty="0"/>
              <a:t> plant a </a:t>
            </a:r>
            <a:r>
              <a:rPr lang="en-GB" dirty="0" err="1"/>
              <a:t>phobl</a:t>
            </a:r>
            <a:r>
              <a:rPr lang="en-GB" dirty="0"/>
              <a:t> </a:t>
            </a:r>
            <a:r>
              <a:rPr lang="en-GB" dirty="0" err="1"/>
              <a:t>ifanc</a:t>
            </a:r>
            <a:r>
              <a:rPr lang="en-GB" dirty="0"/>
              <a:t> yn </a:t>
            </a:r>
            <a:r>
              <a:rPr lang="en-GB" dirty="0" err="1"/>
              <a:t>ddiogel</a:t>
            </a:r>
            <a:r>
              <a:rPr lang="en-GB" dirty="0"/>
              <a:t> o </a:t>
            </a:r>
            <a:r>
              <a:rPr lang="en-GB" dirty="0" err="1"/>
              <a:t>fewn</a:t>
            </a:r>
            <a:r>
              <a:rPr lang="en-GB" dirty="0"/>
              <a:t> y </a:t>
            </a:r>
            <a:r>
              <a:rPr lang="en-GB" dirty="0" err="1"/>
              <a:t>lleoliad</a:t>
            </a:r>
            <a:r>
              <a:rPr lang="en-GB" dirty="0"/>
              <a:t> yn </a:t>
            </a:r>
            <a:r>
              <a:rPr lang="en-GB" dirty="0" err="1"/>
              <a:t>flaenoriaeth</a:t>
            </a:r>
            <a:r>
              <a:rPr lang="en-GB" dirty="0"/>
              <a:t>. </a:t>
            </a:r>
            <a:endParaRPr lang="cy-GB" dirty="0"/>
          </a:p>
          <a:p>
            <a:r>
              <a:rPr lang="en-GB" dirty="0" err="1"/>
              <a:t>Maen</a:t>
            </a:r>
            <a:r>
              <a:rPr lang="en-GB" dirty="0"/>
              <a:t> </a:t>
            </a:r>
            <a:r>
              <a:rPr lang="en-GB" dirty="0" err="1"/>
              <a:t>nhw</a:t>
            </a:r>
            <a:r>
              <a:rPr lang="en-GB" dirty="0"/>
              <a:t> </a:t>
            </a:r>
            <a:r>
              <a:rPr lang="en-GB" dirty="0" err="1"/>
              <a:t>angen</a:t>
            </a:r>
            <a:r>
              <a:rPr lang="en-GB" dirty="0"/>
              <a:t>:</a:t>
            </a:r>
            <a:endParaRPr lang="cy-GB" dirty="0"/>
          </a:p>
          <a:p>
            <a:pPr marL="457200" lvl="0" indent="-457200">
              <a:buFont typeface="Arial" panose="020B0604020202020204" pitchFamily="34" charset="0"/>
              <a:buChar char="•"/>
            </a:pPr>
            <a:r>
              <a:rPr lang="en-GB" dirty="0" err="1"/>
              <a:t>amgylchedd</a:t>
            </a:r>
            <a:r>
              <a:rPr lang="en-GB" dirty="0"/>
              <a:t> </a:t>
            </a:r>
            <a:r>
              <a:rPr lang="en-GB" dirty="0" err="1"/>
              <a:t>diogel</a:t>
            </a:r>
            <a:r>
              <a:rPr lang="en-GB" dirty="0"/>
              <a:t> </a:t>
            </a:r>
            <a:r>
              <a:rPr lang="en-GB" dirty="0" err="1"/>
              <a:t>sydd</a:t>
            </a:r>
            <a:r>
              <a:rPr lang="en-GB" dirty="0"/>
              <a:t> yn </a:t>
            </a:r>
            <a:r>
              <a:rPr lang="en-GB" dirty="0" err="1"/>
              <a:t>heriol</a:t>
            </a:r>
            <a:endParaRPr lang="cy-GB" dirty="0"/>
          </a:p>
          <a:p>
            <a:pPr marL="457200" lvl="0" indent="-457200">
              <a:buFont typeface="Arial" panose="020B0604020202020204" pitchFamily="34" charset="0"/>
              <a:buChar char="•"/>
            </a:pPr>
            <a:r>
              <a:rPr lang="en-GB" dirty="0" err="1"/>
              <a:t>cyfle</a:t>
            </a:r>
            <a:r>
              <a:rPr lang="en-GB" dirty="0"/>
              <a:t> </a:t>
            </a:r>
            <a:r>
              <a:rPr lang="en-GB" dirty="0" err="1"/>
              <a:t>i</a:t>
            </a:r>
            <a:r>
              <a:rPr lang="en-GB" dirty="0"/>
              <a:t> </a:t>
            </a:r>
            <a:r>
              <a:rPr lang="en-GB" dirty="0" err="1"/>
              <a:t>archwilio’r</a:t>
            </a:r>
            <a:r>
              <a:rPr lang="en-GB" dirty="0"/>
              <a:t> </a:t>
            </a:r>
            <a:r>
              <a:rPr lang="en-GB" dirty="0" err="1"/>
              <a:t>amgylchedd</a:t>
            </a:r>
            <a:r>
              <a:rPr lang="en-GB" dirty="0"/>
              <a:t> a </a:t>
            </a:r>
            <a:r>
              <a:rPr lang="en-GB" dirty="0" err="1"/>
              <a:t>gwneud</a:t>
            </a:r>
            <a:r>
              <a:rPr lang="en-GB" dirty="0"/>
              <a:t> </a:t>
            </a:r>
            <a:r>
              <a:rPr lang="en-GB" dirty="0" err="1"/>
              <a:t>penderfyniadau</a:t>
            </a:r>
            <a:r>
              <a:rPr lang="en-GB" dirty="0"/>
              <a:t> </a:t>
            </a:r>
            <a:r>
              <a:rPr lang="en-GB" dirty="0" err="1"/>
              <a:t>dros</a:t>
            </a:r>
            <a:r>
              <a:rPr lang="en-GB" dirty="0"/>
              <a:t> </a:t>
            </a:r>
            <a:r>
              <a:rPr lang="en-GB" dirty="0" err="1"/>
              <a:t>eu</a:t>
            </a:r>
            <a:r>
              <a:rPr lang="en-GB" dirty="0"/>
              <a:t> </a:t>
            </a:r>
            <a:r>
              <a:rPr lang="en-GB" dirty="0" err="1"/>
              <a:t>hunain</a:t>
            </a:r>
            <a:endParaRPr lang="cy-GB" dirty="0"/>
          </a:p>
          <a:p>
            <a:pPr marL="457200" lvl="0" indent="-457200">
              <a:buFont typeface="Arial" panose="020B0604020202020204" pitchFamily="34" charset="0"/>
              <a:buChar char="•"/>
            </a:pPr>
            <a:r>
              <a:rPr lang="en-GB" dirty="0" err="1"/>
              <a:t>cyfleoedd</a:t>
            </a:r>
            <a:r>
              <a:rPr lang="en-GB" dirty="0"/>
              <a:t> </a:t>
            </a:r>
            <a:r>
              <a:rPr lang="en-GB" dirty="0" err="1"/>
              <a:t>i</a:t>
            </a:r>
            <a:r>
              <a:rPr lang="en-GB" dirty="0"/>
              <a:t> </a:t>
            </a:r>
            <a:r>
              <a:rPr lang="en-GB" dirty="0" err="1"/>
              <a:t>ddatrys</a:t>
            </a:r>
            <a:r>
              <a:rPr lang="en-GB" dirty="0"/>
              <a:t> </a:t>
            </a:r>
            <a:r>
              <a:rPr lang="en-GB" dirty="0" err="1"/>
              <a:t>problemau</a:t>
            </a:r>
            <a:r>
              <a:rPr lang="en-GB" dirty="0"/>
              <a:t> ac </a:t>
            </a:r>
            <a:r>
              <a:rPr lang="en-GB" dirty="0" err="1"/>
              <a:t>ystyried</a:t>
            </a:r>
            <a:r>
              <a:rPr lang="en-GB" dirty="0"/>
              <a:t> </a:t>
            </a:r>
            <a:r>
              <a:rPr lang="en-GB" dirty="0" err="1"/>
              <a:t>beth</a:t>
            </a:r>
            <a:r>
              <a:rPr lang="en-GB" dirty="0"/>
              <a:t> all </a:t>
            </a:r>
            <a:r>
              <a:rPr lang="en-GB" dirty="0" err="1"/>
              <a:t>ddigwydd</a:t>
            </a:r>
            <a:r>
              <a:rPr lang="en-GB" dirty="0"/>
              <a:t> </a:t>
            </a:r>
            <a:r>
              <a:rPr lang="en-GB" dirty="0" err="1"/>
              <a:t>wrth</a:t>
            </a:r>
            <a:r>
              <a:rPr lang="en-GB" dirty="0"/>
              <a:t> </a:t>
            </a:r>
            <a:r>
              <a:rPr lang="en-GB" dirty="0" err="1"/>
              <a:t>beidio</a:t>
            </a:r>
            <a:r>
              <a:rPr lang="en-GB" dirty="0"/>
              <a:t> â bod yn </a:t>
            </a:r>
            <a:r>
              <a:rPr lang="en-GB" dirty="0" err="1"/>
              <a:t>ofalus</a:t>
            </a:r>
            <a:endParaRPr lang="cy-GB" dirty="0"/>
          </a:p>
          <a:p>
            <a:r>
              <a:rPr lang="cy-GB" dirty="0"/>
              <a:t> </a:t>
            </a:r>
          </a:p>
          <a:p>
            <a:r>
              <a:rPr lang="cy-GB" dirty="0"/>
              <a:t>Ewch i Adnodd Dysgu gan CBAC ar wefan Dysgu Iechyd Cymru i ddysgu mwy:</a:t>
            </a:r>
            <a:br>
              <a:rPr lang="cy-GB" dirty="0"/>
            </a:br>
            <a:r>
              <a:rPr lang="cy-GB" u="sng" dirty="0">
                <a:hlinkClick r:id="rId2"/>
              </a:rPr>
              <a:t>Pwysigrwydd risg wrth chwarae a sut i annog lefelau derbyniol o risg| Iechyd, Llesiant, Dysgu a Datblygu </a:t>
            </a:r>
            <a:endParaRPr lang="cy-GB" dirty="0"/>
          </a:p>
        </p:txBody>
      </p:sp>
      <p:sp>
        <p:nvSpPr>
          <p:cNvPr id="3" name="Dalfan Cynnwys 2"/>
          <p:cNvSpPr>
            <a:spLocks noGrp="1"/>
          </p:cNvSpPr>
          <p:nvPr>
            <p:ph sz="half" idx="2"/>
          </p:nvPr>
        </p:nvSpPr>
        <p:spPr/>
        <p:txBody>
          <a:bodyPr>
            <a:normAutofit fontScale="77500" lnSpcReduction="20000"/>
          </a:bodyPr>
          <a:lstStyle/>
          <a:p>
            <a:r>
              <a:rPr lang="cy-GB" dirty="0"/>
              <a:t>Keeping children and young people safe within the setting is a priority. </a:t>
            </a:r>
          </a:p>
          <a:p>
            <a:r>
              <a:rPr lang="cy-GB" dirty="0"/>
              <a:t>They need:</a:t>
            </a:r>
          </a:p>
          <a:p>
            <a:pPr marL="457200" lvl="0" indent="-457200">
              <a:buFont typeface="Arial" panose="020B0604020202020204" pitchFamily="34" charset="0"/>
              <a:buChar char="•"/>
            </a:pPr>
            <a:r>
              <a:rPr lang="cy-GB" dirty="0"/>
              <a:t>a safe but challenging environment </a:t>
            </a:r>
          </a:p>
          <a:p>
            <a:pPr marL="457200" lvl="0" indent="-457200">
              <a:buFont typeface="Arial" panose="020B0604020202020204" pitchFamily="34" charset="0"/>
              <a:buChar char="•"/>
            </a:pPr>
            <a:r>
              <a:rPr lang="cy-GB" dirty="0"/>
              <a:t>the opportunity to explore the environment and to make their own decisions</a:t>
            </a:r>
          </a:p>
          <a:p>
            <a:pPr marL="457200" lvl="0" indent="-457200">
              <a:buFont typeface="Arial" panose="020B0604020202020204" pitchFamily="34" charset="0"/>
              <a:buChar char="•"/>
            </a:pPr>
            <a:r>
              <a:rPr lang="cy-GB" dirty="0"/>
              <a:t>opportunities to solve problems and consider what could happen if they are not careful</a:t>
            </a:r>
          </a:p>
          <a:p>
            <a:r>
              <a:rPr lang="cy-GB" dirty="0"/>
              <a:t> </a:t>
            </a:r>
          </a:p>
          <a:p>
            <a:r>
              <a:rPr lang="cy-GB" dirty="0"/>
              <a:t> </a:t>
            </a:r>
          </a:p>
          <a:p>
            <a:r>
              <a:rPr lang="en-GB" dirty="0"/>
              <a:t>Go to a Learning Resource by WJEC on the Health and Care Learning Wales website to learn more:</a:t>
            </a:r>
            <a:endParaRPr lang="cy-GB" dirty="0"/>
          </a:p>
          <a:p>
            <a:r>
              <a:rPr lang="cy-GB" u="sng" dirty="0">
                <a:hlinkClick r:id="rId2"/>
              </a:rPr>
              <a:t>Why</a:t>
            </a:r>
            <a:r>
              <a:rPr lang="en-GB" u="sng" dirty="0">
                <a:hlinkClick r:id="rId2"/>
              </a:rPr>
              <a:t> </a:t>
            </a:r>
            <a:r>
              <a:rPr lang="cy-GB" u="sng" dirty="0">
                <a:hlinkClick r:id="rId2"/>
              </a:rPr>
              <a:t>risk</a:t>
            </a:r>
            <a:r>
              <a:rPr lang="en-GB" u="sng" dirty="0">
                <a:hlinkClick r:id="rId2"/>
              </a:rPr>
              <a:t> </a:t>
            </a:r>
            <a:r>
              <a:rPr lang="cy-GB" u="sng" dirty="0">
                <a:hlinkClick r:id="rId2"/>
              </a:rPr>
              <a:t>is important</a:t>
            </a:r>
            <a:r>
              <a:rPr lang="en-GB" u="sng" dirty="0">
                <a:hlinkClick r:id="rId2"/>
              </a:rPr>
              <a:t> </a:t>
            </a:r>
            <a:r>
              <a:rPr lang="cy-GB" u="sng" dirty="0">
                <a:hlinkClick r:id="rId2"/>
              </a:rPr>
              <a:t>in</a:t>
            </a:r>
            <a:r>
              <a:rPr lang="en-GB" u="sng" dirty="0">
                <a:hlinkClick r:id="rId2"/>
              </a:rPr>
              <a:t> </a:t>
            </a:r>
            <a:r>
              <a:rPr lang="cy-GB" u="sng" dirty="0">
                <a:hlinkClick r:id="rId2"/>
              </a:rPr>
              <a:t>play</a:t>
            </a:r>
            <a:r>
              <a:rPr lang="en-GB" u="sng" dirty="0">
                <a:hlinkClick r:id="rId2"/>
              </a:rPr>
              <a:t> </a:t>
            </a:r>
            <a:r>
              <a:rPr lang="cy-GB" u="sng" dirty="0">
                <a:hlinkClick r:id="rId2"/>
              </a:rPr>
              <a:t>and how</a:t>
            </a:r>
            <a:r>
              <a:rPr lang="en-GB" u="sng" dirty="0">
                <a:hlinkClick r:id="rId2"/>
              </a:rPr>
              <a:t> </a:t>
            </a:r>
            <a:r>
              <a:rPr lang="cy-GB" u="sng" dirty="0">
                <a:hlinkClick r:id="rId2"/>
              </a:rPr>
              <a:t>to encourage</a:t>
            </a:r>
            <a:r>
              <a:rPr lang="en-GB" u="sng" dirty="0">
                <a:hlinkClick r:id="rId2"/>
              </a:rPr>
              <a:t> </a:t>
            </a:r>
            <a:r>
              <a:rPr lang="cy-GB" u="sng" dirty="0">
                <a:hlinkClick r:id="rId2"/>
              </a:rPr>
              <a:t>and support</a:t>
            </a:r>
            <a:r>
              <a:rPr lang="en-GB" u="sng" dirty="0">
                <a:hlinkClick r:id="rId2"/>
              </a:rPr>
              <a:t> </a:t>
            </a:r>
            <a:r>
              <a:rPr lang="cy-GB" u="sng" dirty="0">
                <a:hlinkClick r:id="rId2"/>
              </a:rPr>
              <a:t>acceptable</a:t>
            </a:r>
            <a:r>
              <a:rPr lang="en-GB" u="sng" dirty="0">
                <a:hlinkClick r:id="rId2"/>
              </a:rPr>
              <a:t> </a:t>
            </a:r>
            <a:r>
              <a:rPr lang="cy-GB" u="sng" dirty="0">
                <a:hlinkClick r:id="rId2"/>
              </a:rPr>
              <a:t>risk</a:t>
            </a:r>
            <a:endParaRPr lang="cy-GB" dirty="0"/>
          </a:p>
        </p:txBody>
      </p:sp>
    </p:spTree>
    <p:extLst>
      <p:ext uri="{BB962C8B-B14F-4D97-AF65-F5344CB8AC3E}">
        <p14:creationId xmlns:p14="http://schemas.microsoft.com/office/powerpoint/2010/main" val="3552793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37BD2F0A-036A-40D9-A65A-31EBB1CFCB40}"/>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Rheoli Risg Mewn Darpariaeth Chwarae</a:t>
            </a:r>
          </a:p>
        </p:txBody>
      </p:sp>
      <p:sp>
        <p:nvSpPr>
          <p:cNvPr id="2" name="Dalfan Cynnwys 1"/>
          <p:cNvSpPr>
            <a:spLocks noGrp="1"/>
          </p:cNvSpPr>
          <p:nvPr>
            <p:ph sz="half" idx="1"/>
          </p:nvPr>
        </p:nvSpPr>
        <p:spPr/>
        <p:txBody>
          <a:bodyPr>
            <a:normAutofit fontScale="92500" lnSpcReduction="20000"/>
          </a:bodyPr>
          <a:lstStyle/>
          <a:p>
            <a:r>
              <a:rPr lang="cy-GB" dirty="0"/>
              <a:t>Darllenwch y ddogfen </a:t>
            </a:r>
          </a:p>
          <a:p>
            <a:r>
              <a:rPr lang="en-GB" u="sng" dirty="0" err="1">
                <a:hlinkClick r:id="rId2"/>
              </a:rPr>
              <a:t>Rheoli</a:t>
            </a:r>
            <a:r>
              <a:rPr lang="en-GB" u="sng" dirty="0">
                <a:hlinkClick r:id="rId2"/>
              </a:rPr>
              <a:t> </a:t>
            </a:r>
            <a:r>
              <a:rPr lang="en-GB" u="sng" dirty="0" err="1">
                <a:hlinkClick r:id="rId2"/>
              </a:rPr>
              <a:t>Risg</a:t>
            </a:r>
            <a:r>
              <a:rPr lang="en-GB" u="sng" dirty="0">
                <a:hlinkClick r:id="rId2"/>
              </a:rPr>
              <a:t> </a:t>
            </a:r>
            <a:r>
              <a:rPr lang="en-GB" u="sng" dirty="0" err="1">
                <a:hlinkClick r:id="rId2"/>
              </a:rPr>
              <a:t>mewn</a:t>
            </a:r>
            <a:r>
              <a:rPr lang="en-GB" u="sng" dirty="0">
                <a:hlinkClick r:id="rId2"/>
              </a:rPr>
              <a:t> </a:t>
            </a:r>
            <a:r>
              <a:rPr lang="en-GB" u="sng" dirty="0" err="1">
                <a:hlinkClick r:id="rId2"/>
              </a:rPr>
              <a:t>Darpariaeth</a:t>
            </a:r>
            <a:r>
              <a:rPr lang="en-GB" u="sng" dirty="0">
                <a:hlinkClick r:id="rId2"/>
              </a:rPr>
              <a:t> </a:t>
            </a:r>
            <a:r>
              <a:rPr lang="en-GB" u="sng" dirty="0" err="1">
                <a:hlinkClick r:id="rId2"/>
              </a:rPr>
              <a:t>Chwarae</a:t>
            </a:r>
            <a:r>
              <a:rPr lang="en-GB" u="sng" dirty="0">
                <a:hlinkClick r:id="rId2"/>
              </a:rPr>
              <a:t>.</a:t>
            </a:r>
            <a:endParaRPr lang="cy-GB" dirty="0"/>
          </a:p>
          <a:p>
            <a:r>
              <a:rPr lang="en-GB" u="sng" dirty="0">
                <a:hlinkClick r:id="rId2"/>
              </a:rPr>
              <a:t>pdf (chwaraecymru.org.uk)</a:t>
            </a:r>
            <a:endParaRPr lang="cy-GB" dirty="0"/>
          </a:p>
          <a:p>
            <a:r>
              <a:rPr lang="cy-GB" dirty="0"/>
              <a:t> </a:t>
            </a:r>
          </a:p>
          <a:p>
            <a:r>
              <a:rPr lang="cy-GB" dirty="0"/>
              <a:t>Mae’n dangos sut y gall darparwyr chwarae ddatblygu agwedd tuag at reoli risg sy’n ystyried buddiannau profiadau chwarae heriol i blant a phobl ifanc. </a:t>
            </a:r>
          </a:p>
          <a:p>
            <a:r>
              <a:rPr lang="en-GB" dirty="0"/>
              <a:t> </a:t>
            </a:r>
            <a:endParaRPr lang="cy-GB" dirty="0"/>
          </a:p>
          <a:p>
            <a:r>
              <a:rPr lang="cy-GB" dirty="0"/>
              <a:t>Mae’n seiliedig ar ddatganiad sefyllfa’r Play Safety Fourm </a:t>
            </a:r>
          </a:p>
          <a:p>
            <a:r>
              <a:rPr lang="cy-GB" dirty="0"/>
              <a:t>– </a:t>
            </a:r>
            <a:r>
              <a:rPr lang="cy-GB" u="sng" dirty="0">
                <a:hlinkClick r:id="rId3"/>
              </a:rPr>
              <a:t>Managing</a:t>
            </a:r>
            <a:r>
              <a:rPr lang="en-GB" u="sng" dirty="0">
                <a:hlinkClick r:id="rId3"/>
              </a:rPr>
              <a:t> </a:t>
            </a:r>
            <a:r>
              <a:rPr lang="cy-GB" u="sng" dirty="0">
                <a:hlinkClick r:id="rId3"/>
              </a:rPr>
              <a:t>risk</a:t>
            </a:r>
            <a:r>
              <a:rPr lang="en-GB" u="sng" dirty="0">
                <a:hlinkClick r:id="rId3"/>
              </a:rPr>
              <a:t> </a:t>
            </a:r>
            <a:r>
              <a:rPr lang="cy-GB" u="sng" dirty="0">
                <a:hlinkClick r:id="rId3"/>
              </a:rPr>
              <a:t>in</a:t>
            </a:r>
            <a:r>
              <a:rPr lang="en-GB" u="sng" dirty="0">
                <a:hlinkClick r:id="rId3"/>
              </a:rPr>
              <a:t> </a:t>
            </a:r>
            <a:r>
              <a:rPr lang="cy-GB" u="sng" dirty="0">
                <a:hlinkClick r:id="rId3"/>
              </a:rPr>
              <a:t>play</a:t>
            </a:r>
            <a:r>
              <a:rPr lang="en-GB" u="sng" dirty="0">
                <a:hlinkClick r:id="rId3"/>
              </a:rPr>
              <a:t> </a:t>
            </a:r>
            <a:r>
              <a:rPr lang="cy-GB" u="sng" dirty="0">
                <a:hlinkClick r:id="rId3"/>
              </a:rPr>
              <a:t>provision: </a:t>
            </a:r>
            <a:endParaRPr lang="cy-GB" dirty="0"/>
          </a:p>
          <a:p>
            <a:r>
              <a:rPr lang="cy-GB" u="sng" dirty="0">
                <a:hlinkClick r:id="rId3"/>
              </a:rPr>
              <a:t>position</a:t>
            </a:r>
            <a:r>
              <a:rPr lang="en-GB" u="sng" dirty="0">
                <a:hlinkClick r:id="rId3"/>
              </a:rPr>
              <a:t> </a:t>
            </a:r>
            <a:r>
              <a:rPr lang="cy-GB" u="sng" dirty="0">
                <a:hlinkClick r:id="rId3"/>
              </a:rPr>
              <a:t>statement</a:t>
            </a:r>
            <a:r>
              <a:rPr lang="cy-GB" dirty="0"/>
              <a:t> (2002).</a:t>
            </a:r>
          </a:p>
          <a:p>
            <a:endParaRPr lang="cy-GB" dirty="0"/>
          </a:p>
        </p:txBody>
      </p:sp>
      <p:sp>
        <p:nvSpPr>
          <p:cNvPr id="3" name="Dalfan Cynnwys 2"/>
          <p:cNvSpPr>
            <a:spLocks noGrp="1"/>
          </p:cNvSpPr>
          <p:nvPr>
            <p:ph sz="half" idx="2"/>
          </p:nvPr>
        </p:nvSpPr>
        <p:spPr/>
        <p:txBody>
          <a:bodyPr vert="horz" lIns="91440" tIns="45720" rIns="91440" bIns="45720" rtlCol="0" anchor="t">
            <a:normAutofit fontScale="92500" lnSpcReduction="10000"/>
          </a:bodyPr>
          <a:lstStyle/>
          <a:p>
            <a:r>
              <a:rPr lang="cy-GB">
                <a:latin typeface="Tenorite"/>
              </a:rPr>
              <a:t>Read the document</a:t>
            </a:r>
          </a:p>
          <a:p>
            <a:r>
              <a:rPr lang="en-US" u="sng">
                <a:latin typeface="Tenorite"/>
                <a:hlinkClick r:id="rId4"/>
              </a:rPr>
              <a:t>Managing Risk in Play  Provision.pdf (playwales.org.uk)</a:t>
            </a:r>
            <a:endParaRPr lang="cy-GB">
              <a:latin typeface="Tenorite"/>
            </a:endParaRPr>
          </a:p>
          <a:p>
            <a:endParaRPr lang="cy-GB"/>
          </a:p>
          <a:p>
            <a:r>
              <a:rPr lang="cy-GB">
                <a:latin typeface="Tenorite"/>
              </a:rPr>
              <a:t>It </a:t>
            </a:r>
            <a:r>
              <a:rPr lang="cy-GB" err="1">
                <a:latin typeface="Tenorite"/>
              </a:rPr>
              <a:t>discusses</a:t>
            </a:r>
            <a:r>
              <a:rPr lang="cy-GB">
                <a:latin typeface="Tenorite"/>
              </a:rPr>
              <a:t> </a:t>
            </a:r>
            <a:r>
              <a:rPr lang="cy-GB" err="1">
                <a:latin typeface="Tenorite"/>
              </a:rPr>
              <a:t>how</a:t>
            </a:r>
            <a:r>
              <a:rPr lang="cy-GB">
                <a:latin typeface="Tenorite"/>
              </a:rPr>
              <a:t> </a:t>
            </a:r>
            <a:r>
              <a:rPr lang="cy-GB" err="1">
                <a:latin typeface="Tenorite"/>
              </a:rPr>
              <a:t>play</a:t>
            </a:r>
            <a:r>
              <a:rPr lang="cy-GB">
                <a:latin typeface="Tenorite"/>
              </a:rPr>
              <a:t> </a:t>
            </a:r>
            <a:r>
              <a:rPr lang="cy-GB" err="1">
                <a:latin typeface="Tenorite"/>
              </a:rPr>
              <a:t>providers</a:t>
            </a:r>
            <a:r>
              <a:rPr lang="cy-GB">
                <a:latin typeface="Tenorite"/>
              </a:rPr>
              <a:t> can </a:t>
            </a:r>
            <a:r>
              <a:rPr lang="cy-GB" err="1">
                <a:latin typeface="Tenorite"/>
              </a:rPr>
              <a:t>develop</a:t>
            </a:r>
            <a:r>
              <a:rPr lang="cy-GB">
                <a:latin typeface="Tenorite"/>
              </a:rPr>
              <a:t> </a:t>
            </a:r>
            <a:r>
              <a:rPr lang="cy-GB" err="1">
                <a:latin typeface="Tenorite"/>
              </a:rPr>
              <a:t>an</a:t>
            </a:r>
            <a:r>
              <a:rPr lang="cy-GB">
                <a:latin typeface="Tenorite"/>
              </a:rPr>
              <a:t> </a:t>
            </a:r>
            <a:r>
              <a:rPr lang="cy-GB" err="1">
                <a:latin typeface="Tenorite"/>
              </a:rPr>
              <a:t>approach</a:t>
            </a:r>
            <a:r>
              <a:rPr lang="cy-GB">
                <a:latin typeface="Tenorite"/>
              </a:rPr>
              <a:t> to </a:t>
            </a:r>
            <a:r>
              <a:rPr lang="cy-GB" err="1">
                <a:latin typeface="Tenorite"/>
              </a:rPr>
              <a:t>risk</a:t>
            </a:r>
            <a:r>
              <a:rPr lang="cy-GB">
                <a:latin typeface="Tenorite"/>
              </a:rPr>
              <a:t> </a:t>
            </a:r>
            <a:r>
              <a:rPr lang="cy-GB" err="1">
                <a:latin typeface="Tenorite"/>
              </a:rPr>
              <a:t>management</a:t>
            </a:r>
            <a:r>
              <a:rPr lang="cy-GB">
                <a:latin typeface="Tenorite"/>
              </a:rPr>
              <a:t> </a:t>
            </a:r>
            <a:r>
              <a:rPr lang="cy-GB" err="1">
                <a:latin typeface="Tenorite"/>
              </a:rPr>
              <a:t>that</a:t>
            </a:r>
            <a:r>
              <a:rPr lang="cy-GB">
                <a:latin typeface="Tenorite"/>
              </a:rPr>
              <a:t> </a:t>
            </a:r>
            <a:r>
              <a:rPr lang="cy-GB" err="1">
                <a:latin typeface="Tenorite"/>
              </a:rPr>
              <a:t>takes</a:t>
            </a:r>
            <a:r>
              <a:rPr lang="cy-GB">
                <a:latin typeface="Tenorite"/>
              </a:rPr>
              <a:t> </a:t>
            </a:r>
            <a:r>
              <a:rPr lang="cy-GB" err="1">
                <a:latin typeface="Tenorite"/>
              </a:rPr>
              <a:t>into</a:t>
            </a:r>
            <a:r>
              <a:rPr lang="cy-GB">
                <a:latin typeface="Tenorite"/>
              </a:rPr>
              <a:t> </a:t>
            </a:r>
            <a:r>
              <a:rPr lang="cy-GB" err="1">
                <a:latin typeface="Tenorite"/>
              </a:rPr>
              <a:t>account</a:t>
            </a:r>
            <a:r>
              <a:rPr lang="cy-GB">
                <a:latin typeface="Tenorite"/>
              </a:rPr>
              <a:t> the </a:t>
            </a:r>
            <a:r>
              <a:rPr lang="cy-GB" err="1">
                <a:latin typeface="Tenorite"/>
              </a:rPr>
              <a:t>benefits</a:t>
            </a:r>
            <a:r>
              <a:rPr lang="cy-GB">
                <a:latin typeface="Tenorite"/>
              </a:rPr>
              <a:t> to </a:t>
            </a:r>
            <a:r>
              <a:rPr lang="cy-GB" err="1">
                <a:latin typeface="Tenorite"/>
              </a:rPr>
              <a:t>children</a:t>
            </a:r>
            <a:r>
              <a:rPr lang="cy-GB">
                <a:latin typeface="Tenorite"/>
              </a:rPr>
              <a:t> </a:t>
            </a:r>
            <a:r>
              <a:rPr lang="cy-GB" err="1">
                <a:latin typeface="Tenorite"/>
              </a:rPr>
              <a:t>and</a:t>
            </a:r>
            <a:r>
              <a:rPr lang="cy-GB">
                <a:latin typeface="Tenorite"/>
              </a:rPr>
              <a:t> </a:t>
            </a:r>
            <a:r>
              <a:rPr lang="cy-GB" err="1">
                <a:latin typeface="Tenorite"/>
              </a:rPr>
              <a:t>young</a:t>
            </a:r>
            <a:r>
              <a:rPr lang="cy-GB">
                <a:latin typeface="Tenorite"/>
              </a:rPr>
              <a:t> </a:t>
            </a:r>
            <a:r>
              <a:rPr lang="cy-GB" err="1">
                <a:latin typeface="Tenorite"/>
              </a:rPr>
              <a:t>people</a:t>
            </a:r>
            <a:r>
              <a:rPr lang="cy-GB">
                <a:latin typeface="Tenorite"/>
              </a:rPr>
              <a:t> of </a:t>
            </a:r>
            <a:r>
              <a:rPr lang="cy-GB" err="1">
                <a:latin typeface="Tenorite"/>
              </a:rPr>
              <a:t>challenging</a:t>
            </a:r>
            <a:r>
              <a:rPr lang="cy-GB">
                <a:latin typeface="Tenorite"/>
              </a:rPr>
              <a:t> </a:t>
            </a:r>
            <a:r>
              <a:rPr lang="cy-GB" err="1">
                <a:latin typeface="Tenorite"/>
              </a:rPr>
              <a:t>play</a:t>
            </a:r>
            <a:r>
              <a:rPr lang="cy-GB">
                <a:latin typeface="Tenorite"/>
              </a:rPr>
              <a:t> </a:t>
            </a:r>
            <a:r>
              <a:rPr lang="cy-GB" err="1">
                <a:latin typeface="Tenorite"/>
              </a:rPr>
              <a:t>experiences</a:t>
            </a:r>
            <a:r>
              <a:rPr lang="cy-GB">
                <a:latin typeface="Tenorite"/>
              </a:rPr>
              <a:t>.</a:t>
            </a:r>
          </a:p>
          <a:p>
            <a:endParaRPr lang="cy-GB"/>
          </a:p>
          <a:p>
            <a:r>
              <a:rPr lang="cy-GB">
                <a:latin typeface="Tenorite"/>
              </a:rPr>
              <a:t>It </a:t>
            </a:r>
            <a:r>
              <a:rPr lang="cy-GB" err="1">
                <a:latin typeface="Tenorite"/>
              </a:rPr>
              <a:t>builds</a:t>
            </a:r>
            <a:r>
              <a:rPr lang="cy-GB">
                <a:latin typeface="Tenorite"/>
              </a:rPr>
              <a:t> </a:t>
            </a:r>
            <a:r>
              <a:rPr lang="cy-GB" err="1">
                <a:latin typeface="Tenorite"/>
              </a:rPr>
              <a:t>on</a:t>
            </a:r>
            <a:r>
              <a:rPr lang="cy-GB">
                <a:latin typeface="Tenorite"/>
              </a:rPr>
              <a:t> the </a:t>
            </a:r>
            <a:r>
              <a:rPr lang="cy-GB" err="1">
                <a:latin typeface="Tenorite"/>
              </a:rPr>
              <a:t>Play</a:t>
            </a:r>
            <a:r>
              <a:rPr lang="cy-GB">
                <a:latin typeface="Tenorite"/>
              </a:rPr>
              <a:t> </a:t>
            </a:r>
            <a:r>
              <a:rPr lang="cy-GB" err="1">
                <a:latin typeface="Tenorite"/>
              </a:rPr>
              <a:t>Safety</a:t>
            </a:r>
            <a:r>
              <a:rPr lang="cy-GB">
                <a:latin typeface="Tenorite"/>
              </a:rPr>
              <a:t> </a:t>
            </a:r>
            <a:r>
              <a:rPr lang="cy-GB" err="1">
                <a:latin typeface="Tenorite"/>
              </a:rPr>
              <a:t>Forum's</a:t>
            </a:r>
            <a:r>
              <a:rPr lang="cy-GB">
                <a:latin typeface="Tenorite"/>
              </a:rPr>
              <a:t> </a:t>
            </a:r>
            <a:r>
              <a:rPr lang="cy-GB" err="1">
                <a:latin typeface="Tenorite"/>
              </a:rPr>
              <a:t>position</a:t>
            </a:r>
            <a:r>
              <a:rPr lang="cy-GB">
                <a:latin typeface="Tenorite"/>
              </a:rPr>
              <a:t> </a:t>
            </a:r>
            <a:r>
              <a:rPr lang="cy-GB" err="1">
                <a:latin typeface="Tenorite"/>
              </a:rPr>
              <a:t>statement</a:t>
            </a:r>
            <a:r>
              <a:rPr lang="cy-GB">
                <a:latin typeface="Tenorite"/>
              </a:rPr>
              <a:t> </a:t>
            </a:r>
            <a:r>
              <a:rPr lang="cy-GB" i="1" u="sng">
                <a:latin typeface="Tenorite"/>
                <a:hlinkClick r:id="rId5"/>
              </a:rPr>
              <a:t>Managing</a:t>
            </a:r>
            <a:r>
              <a:rPr lang="en-GB" i="1" u="sng">
                <a:latin typeface="Tenorite"/>
                <a:hlinkClick r:id="rId5"/>
              </a:rPr>
              <a:t> </a:t>
            </a:r>
            <a:r>
              <a:rPr lang="cy-GB" i="1" u="sng">
                <a:latin typeface="Tenorite"/>
                <a:hlinkClick r:id="rId5"/>
              </a:rPr>
              <a:t>risk</a:t>
            </a:r>
            <a:r>
              <a:rPr lang="en-GB" i="1" u="sng">
                <a:latin typeface="Tenorite"/>
                <a:hlinkClick r:id="rId5"/>
              </a:rPr>
              <a:t> </a:t>
            </a:r>
            <a:r>
              <a:rPr lang="cy-GB" i="1" u="sng">
                <a:latin typeface="Tenorite"/>
                <a:hlinkClick r:id="rId5"/>
              </a:rPr>
              <a:t>in</a:t>
            </a:r>
            <a:r>
              <a:rPr lang="en-GB" i="1" u="sng">
                <a:latin typeface="Tenorite"/>
                <a:hlinkClick r:id="rId5"/>
              </a:rPr>
              <a:t> </a:t>
            </a:r>
            <a:r>
              <a:rPr lang="cy-GB" i="1" u="sng">
                <a:latin typeface="Tenorite"/>
                <a:hlinkClick r:id="rId5"/>
              </a:rPr>
              <a:t>play</a:t>
            </a:r>
            <a:r>
              <a:rPr lang="en-GB" i="1" u="sng">
                <a:latin typeface="Tenorite"/>
                <a:hlinkClick r:id="rId5"/>
              </a:rPr>
              <a:t> </a:t>
            </a:r>
            <a:r>
              <a:rPr lang="cy-GB" i="1" u="sng">
                <a:latin typeface="Tenorite"/>
                <a:hlinkClick r:id="rId5"/>
              </a:rPr>
              <a:t>provision</a:t>
            </a:r>
            <a:r>
              <a:rPr lang="cy-GB">
                <a:latin typeface="Tenorite"/>
              </a:rPr>
              <a:t> (2002).</a:t>
            </a:r>
          </a:p>
          <a:p>
            <a:endParaRPr lang="cy-GB"/>
          </a:p>
        </p:txBody>
      </p:sp>
    </p:spTree>
    <p:extLst>
      <p:ext uri="{BB962C8B-B14F-4D97-AF65-F5344CB8AC3E}">
        <p14:creationId xmlns:p14="http://schemas.microsoft.com/office/powerpoint/2010/main" val="2154524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F043E679-EED8-4CA2-BEA3-F7DA28CD5B65}"/>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050" dirty="0"/>
              <a:t>Yn yr adnodd yma byddwch chi hefyd yn dysgu am:</a:t>
            </a:r>
          </a:p>
        </p:txBody>
      </p:sp>
      <p:sp>
        <p:nvSpPr>
          <p:cNvPr id="2" name="Content Placeholder 1">
            <a:extLst>
              <a:ext uri="{FF2B5EF4-FFF2-40B4-BE49-F238E27FC236}">
                <a16:creationId xmlns:a16="http://schemas.microsoft.com/office/drawing/2014/main" id="{7D9731EF-33C0-4F99-BE6A-6006C360220D}"/>
              </a:ext>
            </a:extLst>
          </p:cNvPr>
          <p:cNvSpPr>
            <a:spLocks noGrp="1"/>
          </p:cNvSpPr>
          <p:nvPr>
            <p:ph sz="half" idx="1"/>
          </p:nvPr>
        </p:nvSpPr>
        <p:spPr/>
        <p:txBody>
          <a:bodyPr vert="horz" lIns="91440" tIns="45720" rIns="91440" bIns="45720" rtlCol="0" anchor="t">
            <a:normAutofit fontScale="92500" lnSpcReduction="20000"/>
          </a:bodyPr>
          <a:lstStyle/>
          <a:p>
            <a:pPr>
              <a:lnSpc>
                <a:spcPct val="107000"/>
              </a:lnSpc>
              <a:spcAft>
                <a:spcPts val="800"/>
              </a:spcAft>
            </a:pPr>
            <a:r>
              <a:rPr lang="cy-GB" sz="2200" b="1" dirty="0">
                <a:effectLst/>
                <a:latin typeface="Tenorite"/>
                <a:ea typeface="Calibri" panose="020F0502020204030204" pitchFamily="34" charset="0"/>
                <a:cs typeface="Times New Roman"/>
              </a:rPr>
              <a:t>3.7</a:t>
            </a:r>
            <a:r>
              <a:rPr lang="cy-GB" sz="2200" dirty="0">
                <a:effectLst/>
                <a:latin typeface="Tenorite"/>
                <a:ea typeface="Calibri" panose="020F0502020204030204" pitchFamily="34" charset="0"/>
                <a:cs typeface="Times New Roman"/>
              </a:rPr>
              <a:t> sut mae chwarae yn helpu plant i ddysgu amdanyn nhw eu hunain, y rhai o'u cwmpas a'r amgylchedd ehangach</a:t>
            </a:r>
            <a:r>
              <a:rPr lang="cy-GB" sz="2200" dirty="0">
                <a:latin typeface="Tenorite"/>
                <a:ea typeface="Calibri" panose="020F0502020204030204" pitchFamily="34" charset="0"/>
                <a:cs typeface="Times New Roman"/>
              </a:rPr>
              <a:t>  </a:t>
            </a:r>
            <a:endParaRPr lang="cy-GB" sz="2200">
              <a:effectLst/>
              <a:ea typeface="Calibri" panose="020F0502020204030204" pitchFamily="34" charset="0"/>
              <a:cs typeface="Times New Roman" panose="02020603050405020304" pitchFamily="18" charset="0"/>
            </a:endParaRPr>
          </a:p>
          <a:p>
            <a:pPr>
              <a:lnSpc>
                <a:spcPct val="107000"/>
              </a:lnSpc>
              <a:spcAft>
                <a:spcPts val="800"/>
              </a:spcAft>
            </a:pPr>
            <a:r>
              <a:rPr lang="cy-GB" sz="2200" b="1" dirty="0">
                <a:effectLst/>
                <a:latin typeface="Tenorite"/>
                <a:ea typeface="Calibri" panose="020F0502020204030204" pitchFamily="34" charset="0"/>
                <a:cs typeface="Times New Roman"/>
              </a:rPr>
              <a:t>3.8</a:t>
            </a:r>
            <a:r>
              <a:rPr lang="cy-GB" sz="2200" dirty="0">
                <a:effectLst/>
                <a:latin typeface="Tenorite"/>
                <a:ea typeface="Calibri" panose="020F0502020204030204" pitchFamily="34" charset="0"/>
                <a:cs typeface="Times New Roman"/>
              </a:rPr>
              <a:t> sut mae plant yn gallu defnyddio chwarae i fynegi emosiwn, ofn, </a:t>
            </a:r>
            <a:r>
              <a:rPr lang="cy-GB" sz="2200" dirty="0" err="1">
                <a:effectLst/>
                <a:latin typeface="Tenorite"/>
                <a:ea typeface="Calibri" panose="020F0502020204030204" pitchFamily="34" charset="0"/>
                <a:cs typeface="Times New Roman"/>
              </a:rPr>
              <a:t>gorbryder</a:t>
            </a:r>
            <a:r>
              <a:rPr lang="cy-GB" sz="2200" dirty="0">
                <a:effectLst/>
                <a:latin typeface="Tenorite"/>
                <a:ea typeface="Calibri" panose="020F0502020204030204" pitchFamily="34" charset="0"/>
                <a:cs typeface="Times New Roman"/>
              </a:rPr>
              <a:t> neu gopïo ymddygiad maen nhw wedi'i weld</a:t>
            </a:r>
            <a:r>
              <a:rPr lang="cy-GB" sz="2200" dirty="0">
                <a:latin typeface="Tenorite"/>
                <a:ea typeface="Calibri" panose="020F0502020204030204" pitchFamily="34" charset="0"/>
                <a:cs typeface="Times New Roman"/>
              </a:rPr>
              <a:t>  </a:t>
            </a:r>
            <a:endParaRPr lang="cy-GB" sz="2200">
              <a:effectLst/>
              <a:ea typeface="Calibri" panose="020F0502020204030204" pitchFamily="34" charset="0"/>
              <a:cs typeface="Times New Roman" panose="02020603050405020304" pitchFamily="18" charset="0"/>
            </a:endParaRPr>
          </a:p>
          <a:p>
            <a:pPr>
              <a:lnSpc>
                <a:spcPct val="107000"/>
              </a:lnSpc>
              <a:spcAft>
                <a:spcPts val="800"/>
              </a:spcAft>
            </a:pPr>
            <a:r>
              <a:rPr lang="cy-GB" sz="2200" b="1" dirty="0">
                <a:effectLst/>
                <a:latin typeface="Tenorite"/>
                <a:ea typeface="Calibri" panose="020F0502020204030204" pitchFamily="34" charset="0"/>
                <a:cs typeface="Times New Roman"/>
              </a:rPr>
              <a:t>3.9</a:t>
            </a:r>
            <a:r>
              <a:rPr lang="cy-GB" sz="2200" dirty="0">
                <a:effectLst/>
                <a:latin typeface="Tenorite"/>
                <a:ea typeface="Calibri" panose="020F0502020204030204" pitchFamily="34" charset="0"/>
                <a:cs typeface="Times New Roman"/>
              </a:rPr>
              <a:t> sut i gynnwys plant wrth greu gwahanol fathau o fannau chwarae</a:t>
            </a:r>
            <a:r>
              <a:rPr lang="cy-GB" sz="2200" dirty="0">
                <a:latin typeface="Tenorite"/>
                <a:ea typeface="Calibri" panose="020F0502020204030204" pitchFamily="34" charset="0"/>
                <a:cs typeface="Times New Roman"/>
              </a:rPr>
              <a:t>  </a:t>
            </a:r>
            <a:endParaRPr lang="cy-GB" sz="2200">
              <a:effectLst/>
              <a:ea typeface="Calibri" panose="020F0502020204030204" pitchFamily="34" charset="0"/>
              <a:cs typeface="Times New Roman" panose="02020603050405020304" pitchFamily="18" charset="0"/>
            </a:endParaRPr>
          </a:p>
          <a:p>
            <a:pPr>
              <a:lnSpc>
                <a:spcPct val="107000"/>
              </a:lnSpc>
              <a:spcAft>
                <a:spcPts val="800"/>
              </a:spcAft>
            </a:pPr>
            <a:r>
              <a:rPr lang="cy-GB" sz="2200" b="1" dirty="0">
                <a:effectLst/>
                <a:latin typeface="Tenorite"/>
                <a:ea typeface="Calibri" panose="020F0502020204030204" pitchFamily="34" charset="0"/>
                <a:cs typeface="Times New Roman"/>
              </a:rPr>
              <a:t>3.10</a:t>
            </a:r>
            <a:r>
              <a:rPr lang="cy-GB" sz="2200" dirty="0">
                <a:effectLst/>
                <a:latin typeface="Tenorite"/>
                <a:ea typeface="Calibri" panose="020F0502020204030204" pitchFamily="34" charset="0"/>
                <a:cs typeface="Times New Roman"/>
              </a:rPr>
              <a:t> sut i nodi</a:t>
            </a:r>
            <a:r>
              <a:rPr lang="cy-GB" sz="2200" dirty="0">
                <a:latin typeface="Tenorite"/>
                <a:ea typeface="Calibri" panose="020F0502020204030204" pitchFamily="34" charset="0"/>
                <a:cs typeface="Times New Roman"/>
              </a:rPr>
              <a:t> </a:t>
            </a:r>
            <a:r>
              <a:rPr lang="cy-GB" sz="2200" dirty="0">
                <a:effectLst/>
                <a:latin typeface="Tenorite"/>
                <a:ea typeface="Calibri" panose="020F0502020204030204" pitchFamily="34" charset="0"/>
                <a:cs typeface="Times New Roman"/>
              </a:rPr>
              <a:t> os</a:t>
            </a:r>
            <a:r>
              <a:rPr lang="cy-GB" sz="2200" dirty="0">
                <a:latin typeface="Tenorite"/>
                <a:ea typeface="Calibri" panose="020F0502020204030204" pitchFamily="34" charset="0"/>
                <a:cs typeface="Times New Roman"/>
              </a:rPr>
              <a:t> </a:t>
            </a:r>
            <a:r>
              <a:rPr lang="cy-GB" sz="2200" dirty="0">
                <a:effectLst/>
                <a:latin typeface="Tenorite"/>
                <a:ea typeface="Calibri" panose="020F0502020204030204" pitchFamily="34" charset="0"/>
                <a:cs typeface="Times New Roman"/>
              </a:rPr>
              <a:t> yw man chwarae yn ysgogol, yn heriol, yn </a:t>
            </a:r>
            <a:r>
              <a:rPr lang="cy-GB" sz="2200" dirty="0" err="1">
                <a:effectLst/>
                <a:latin typeface="Tenorite"/>
                <a:ea typeface="Calibri" panose="020F0502020204030204" pitchFamily="34" charset="0"/>
                <a:cs typeface="Times New Roman"/>
              </a:rPr>
              <a:t>ymlaciol</a:t>
            </a:r>
            <a:r>
              <a:rPr lang="cy-GB" sz="2200" dirty="0">
                <a:effectLst/>
                <a:latin typeface="Tenorite"/>
                <a:ea typeface="Calibri" panose="020F0502020204030204" pitchFamily="34" charset="0"/>
                <a:cs typeface="Times New Roman"/>
              </a:rPr>
              <a:t> neu'n dawel</a:t>
            </a:r>
            <a:r>
              <a:rPr lang="cy-GB" sz="2200" dirty="0">
                <a:latin typeface="Tenorite"/>
                <a:ea typeface="Calibri" panose="020F0502020204030204" pitchFamily="34" charset="0"/>
                <a:cs typeface="Times New Roman"/>
              </a:rPr>
              <a:t>  </a:t>
            </a:r>
            <a:endParaRPr lang="cy-GB" sz="2200">
              <a:effectLst/>
              <a:ea typeface="Calibri" panose="020F0502020204030204" pitchFamily="34" charset="0"/>
              <a:cs typeface="Times New Roman" panose="02020603050405020304" pitchFamily="18" charset="0"/>
            </a:endParaRPr>
          </a:p>
          <a:p>
            <a:pPr>
              <a:lnSpc>
                <a:spcPct val="107000"/>
              </a:lnSpc>
              <a:spcAft>
                <a:spcPts val="800"/>
              </a:spcAft>
            </a:pPr>
            <a:r>
              <a:rPr lang="cy-GB" sz="2200" b="1" dirty="0">
                <a:effectLst/>
                <a:latin typeface="Tenorite"/>
                <a:ea typeface="Calibri" panose="020F0502020204030204" pitchFamily="34" charset="0"/>
                <a:cs typeface="Times New Roman"/>
              </a:rPr>
              <a:t>3.11</a:t>
            </a:r>
            <a:r>
              <a:rPr lang="cy-GB" sz="2200" dirty="0">
                <a:effectLst/>
                <a:latin typeface="Tenorite"/>
                <a:ea typeface="Calibri" panose="020F0502020204030204" pitchFamily="34" charset="0"/>
                <a:cs typeface="Times New Roman"/>
              </a:rPr>
              <a:t> pam mae risg yn bwysig wrth chwarae a sut i annog, a chefnogi lefelau derbyniol o risg</a:t>
            </a:r>
            <a:r>
              <a:rPr lang="cy-GB" sz="2200" dirty="0">
                <a:latin typeface="Tenorite"/>
                <a:ea typeface="Calibri" panose="020F0502020204030204" pitchFamily="34" charset="0"/>
                <a:cs typeface="Times New Roman"/>
              </a:rPr>
              <a:t>  </a:t>
            </a:r>
            <a:endParaRPr lang="cy-GB" sz="2200" dirty="0">
              <a:effectLst/>
              <a:ea typeface="Calibri" panose="020F0502020204030204" pitchFamily="34" charset="0"/>
              <a:cs typeface="Times New Roman" panose="02020603050405020304" pitchFamily="18" charset="0"/>
            </a:endParaRPr>
          </a:p>
          <a:p>
            <a:pPr>
              <a:lnSpc>
                <a:spcPct val="107000"/>
              </a:lnSpc>
              <a:spcAft>
                <a:spcPts val="800"/>
              </a:spcAft>
            </a:pPr>
            <a:r>
              <a:rPr lang="cy-GB" sz="2200" b="1" dirty="0">
                <a:effectLst/>
                <a:latin typeface="Tenorite"/>
                <a:ea typeface="Calibri" panose="020F0502020204030204" pitchFamily="34" charset="0"/>
                <a:cs typeface="Times New Roman"/>
              </a:rPr>
              <a:t>3.12</a:t>
            </a:r>
            <a:r>
              <a:rPr lang="cy-GB" sz="2200" dirty="0">
                <a:effectLst/>
                <a:latin typeface="Tenorite"/>
                <a:ea typeface="Calibri" panose="020F0502020204030204" pitchFamily="34" charset="0"/>
                <a:cs typeface="Times New Roman"/>
              </a:rPr>
              <a:t> sut i gydbwyso cymryd risgiau â manteision datblygiadol iechyd, llesiant, dysgu a datblygiad plant.</a:t>
            </a:r>
            <a:r>
              <a:rPr lang="cy-GB" sz="2200" dirty="0">
                <a:latin typeface="Tenorite"/>
                <a:ea typeface="Calibri" panose="020F0502020204030204" pitchFamily="34" charset="0"/>
                <a:cs typeface="Times New Roman"/>
              </a:rPr>
              <a:t> </a:t>
            </a:r>
            <a:endParaRPr lang="cy-GB" sz="2200" dirty="0">
              <a:effectLst/>
              <a:ea typeface="Calibri" panose="020F0502020204030204" pitchFamily="34" charset="0"/>
              <a:cs typeface="Times New Roman" panose="02020603050405020304" pitchFamily="18" charset="0"/>
            </a:endParaRPr>
          </a:p>
          <a:p>
            <a:endParaRPr lang="en-GB" sz="2000"/>
          </a:p>
        </p:txBody>
      </p:sp>
      <p:sp>
        <p:nvSpPr>
          <p:cNvPr id="3" name="Content Placeholder 2">
            <a:extLst>
              <a:ext uri="{FF2B5EF4-FFF2-40B4-BE49-F238E27FC236}">
                <a16:creationId xmlns:a16="http://schemas.microsoft.com/office/drawing/2014/main" id="{F824F5B0-2768-4AF5-869D-D1DBB087C0C9}"/>
              </a:ext>
            </a:extLst>
          </p:cNvPr>
          <p:cNvSpPr>
            <a:spLocks noGrp="1"/>
          </p:cNvSpPr>
          <p:nvPr>
            <p:ph sz="half" idx="2"/>
          </p:nvPr>
        </p:nvSpPr>
        <p:spPr/>
        <p:txBody>
          <a:bodyPr>
            <a:normAutofit fontScale="92500" lnSpcReduction="20000"/>
          </a:bodyPr>
          <a:lstStyle/>
          <a:p>
            <a:pPr>
              <a:lnSpc>
                <a:spcPct val="107000"/>
              </a:lnSpc>
              <a:spcAft>
                <a:spcPts val="800"/>
              </a:spcAft>
            </a:pPr>
            <a:r>
              <a:rPr lang="en-GB" sz="2200">
                <a:effectLst/>
                <a:ea typeface="Calibri" panose="020F0502020204030204" pitchFamily="34" charset="0"/>
                <a:cs typeface="Times New Roman" panose="02020603050405020304" pitchFamily="18" charset="0"/>
              </a:rPr>
              <a:t>3.7 how play assists children’s learning about themselves, those around them and the wider environment </a:t>
            </a:r>
          </a:p>
          <a:p>
            <a:pPr>
              <a:lnSpc>
                <a:spcPct val="107000"/>
              </a:lnSpc>
              <a:spcAft>
                <a:spcPts val="800"/>
              </a:spcAft>
            </a:pPr>
            <a:r>
              <a:rPr lang="en-GB" sz="2200">
                <a:effectLst/>
                <a:ea typeface="Calibri" panose="020F0502020204030204" pitchFamily="34" charset="0"/>
                <a:cs typeface="Times New Roman" panose="02020603050405020304" pitchFamily="18" charset="0"/>
              </a:rPr>
              <a:t>3.8 how children may use play to express emotions, fears, anxieties or copy behaviour they have observed </a:t>
            </a:r>
          </a:p>
          <a:p>
            <a:pPr>
              <a:lnSpc>
                <a:spcPct val="107000"/>
              </a:lnSpc>
              <a:spcAft>
                <a:spcPts val="800"/>
              </a:spcAft>
            </a:pPr>
            <a:r>
              <a:rPr lang="en-GB" sz="2200">
                <a:effectLst/>
                <a:ea typeface="Calibri" panose="020F0502020204030204" pitchFamily="34" charset="0"/>
                <a:cs typeface="Times New Roman" panose="02020603050405020304" pitchFamily="18" charset="0"/>
              </a:rPr>
              <a:t>3.9 how to involve children in the creation of different types of play spaces </a:t>
            </a:r>
          </a:p>
          <a:p>
            <a:pPr>
              <a:lnSpc>
                <a:spcPct val="107000"/>
              </a:lnSpc>
              <a:spcAft>
                <a:spcPts val="800"/>
              </a:spcAft>
            </a:pPr>
            <a:r>
              <a:rPr lang="en-GB" sz="2200">
                <a:effectLst/>
                <a:ea typeface="Calibri" panose="020F0502020204030204" pitchFamily="34" charset="0"/>
                <a:cs typeface="Times New Roman" panose="02020603050405020304" pitchFamily="18" charset="0"/>
              </a:rPr>
              <a:t>3.10 how to identify if a play space is stimulating, challenging, restful or relaxing </a:t>
            </a:r>
          </a:p>
          <a:p>
            <a:pPr>
              <a:lnSpc>
                <a:spcPct val="107000"/>
              </a:lnSpc>
              <a:spcAft>
                <a:spcPts val="800"/>
              </a:spcAft>
            </a:pPr>
            <a:r>
              <a:rPr lang="en-GB" sz="2200">
                <a:effectLst/>
                <a:ea typeface="Calibri" panose="020F0502020204030204" pitchFamily="34" charset="0"/>
                <a:cs typeface="Times New Roman" panose="02020603050405020304" pitchFamily="18" charset="0"/>
              </a:rPr>
              <a:t>3.11 why risk is important in play and how to encourage, and support acceptable levels of risk</a:t>
            </a:r>
          </a:p>
          <a:p>
            <a:pPr>
              <a:lnSpc>
                <a:spcPct val="107000"/>
              </a:lnSpc>
              <a:spcAft>
                <a:spcPts val="800"/>
              </a:spcAft>
            </a:pPr>
            <a:r>
              <a:rPr lang="en-GB" sz="2200">
                <a:effectLst/>
                <a:ea typeface="Calibri" panose="020F0502020204030204" pitchFamily="34" charset="0"/>
                <a:cs typeface="Times New Roman" panose="02020603050405020304" pitchFamily="18" charset="0"/>
              </a:rPr>
              <a:t>3.12 how to balance risk-taking with the developmental benefits to children’s health, wellbeing, learning and development. </a:t>
            </a:r>
          </a:p>
          <a:p>
            <a:endParaRPr lang="en-GB"/>
          </a:p>
        </p:txBody>
      </p:sp>
    </p:spTree>
    <p:extLst>
      <p:ext uri="{BB962C8B-B14F-4D97-AF65-F5344CB8AC3E}">
        <p14:creationId xmlns:p14="http://schemas.microsoft.com/office/powerpoint/2010/main" val="36921479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00173605-ACF4-4338-92B1-EA63C6E730F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050" dirty="0"/>
              <a:t>Tasg ar gyfer meini prawf 3.11</a:t>
            </a:r>
          </a:p>
        </p:txBody>
      </p:sp>
      <p:sp>
        <p:nvSpPr>
          <p:cNvPr id="2" name="Dalfan Cynnwys 1"/>
          <p:cNvSpPr>
            <a:spLocks noGrp="1"/>
          </p:cNvSpPr>
          <p:nvPr>
            <p:ph sz="half" idx="1"/>
          </p:nvPr>
        </p:nvSpPr>
        <p:spPr/>
        <p:txBody>
          <a:bodyPr vert="horz" lIns="91440" tIns="45720" rIns="91440" bIns="45720" rtlCol="0" anchor="t">
            <a:normAutofit fontScale="85000" lnSpcReduction="20000"/>
          </a:bodyPr>
          <a:lstStyle/>
          <a:p>
            <a:r>
              <a:rPr lang="en-GB" b="1" u="sng" dirty="0" err="1">
                <a:latin typeface="Tenorite"/>
              </a:rPr>
              <a:t>Tasg</a:t>
            </a:r>
            <a:r>
              <a:rPr lang="en-GB" b="1" u="sng" dirty="0">
                <a:latin typeface="Tenorite"/>
              </a:rPr>
              <a:t> </a:t>
            </a:r>
            <a:r>
              <a:rPr lang="en-GB" b="1" u="sng" dirty="0" err="1">
                <a:latin typeface="Tenorite"/>
              </a:rPr>
              <a:t>ar</a:t>
            </a:r>
            <a:r>
              <a:rPr lang="en-GB" b="1" u="sng" dirty="0">
                <a:latin typeface="Tenorite"/>
              </a:rPr>
              <a:t> </a:t>
            </a:r>
            <a:r>
              <a:rPr lang="en-GB" b="1" u="sng" dirty="0" err="1">
                <a:latin typeface="Tenorite"/>
              </a:rPr>
              <a:t>gyfer</a:t>
            </a:r>
            <a:r>
              <a:rPr lang="en-GB" b="1" u="sng" dirty="0">
                <a:latin typeface="Tenorite"/>
              </a:rPr>
              <a:t> </a:t>
            </a:r>
            <a:r>
              <a:rPr lang="en-GB" b="1" u="sng" dirty="0" err="1">
                <a:latin typeface="Tenorite"/>
              </a:rPr>
              <a:t>meini</a:t>
            </a:r>
            <a:r>
              <a:rPr lang="en-GB" b="1" u="sng" dirty="0">
                <a:latin typeface="Tenorite"/>
              </a:rPr>
              <a:t> </a:t>
            </a:r>
            <a:r>
              <a:rPr lang="en-GB" b="1" u="sng" dirty="0" err="1">
                <a:latin typeface="Tenorite"/>
              </a:rPr>
              <a:t>prawf</a:t>
            </a:r>
            <a:r>
              <a:rPr lang="en-GB" b="1" u="sng" dirty="0">
                <a:latin typeface="Tenorite"/>
              </a:rPr>
              <a:t> 3.11</a:t>
            </a:r>
            <a:endParaRPr lang="cy-GB" u="sng" dirty="0"/>
          </a:p>
          <a:p>
            <a:endParaRPr lang="cy-GB" dirty="0"/>
          </a:p>
          <a:p>
            <a:r>
              <a:rPr lang="cy-GB" dirty="0"/>
              <a:t>Eglurwch pam mae risg yn bwysig wrth chwarae a sut i annog, a chefnogi lefelau derbyniol o risg.</a:t>
            </a:r>
          </a:p>
          <a:p>
            <a:r>
              <a:rPr lang="cy-GB" dirty="0"/>
              <a:t>Ymchwiliwch ac ystyriwch eich arsylwadau o’ch profiadau lleoliad gwaith.</a:t>
            </a:r>
          </a:p>
          <a:p>
            <a:endParaRPr lang="cy-GB" dirty="0"/>
          </a:p>
        </p:txBody>
      </p:sp>
      <p:sp>
        <p:nvSpPr>
          <p:cNvPr id="3" name="Dalfan Cynnwys 2"/>
          <p:cNvSpPr>
            <a:spLocks noGrp="1"/>
          </p:cNvSpPr>
          <p:nvPr>
            <p:ph sz="half" idx="2"/>
          </p:nvPr>
        </p:nvSpPr>
        <p:spPr/>
        <p:txBody>
          <a:bodyPr vert="horz" lIns="91440" tIns="45720" rIns="91440" bIns="45720" rtlCol="0" anchor="t">
            <a:normAutofit fontScale="85000" lnSpcReduction="10000"/>
          </a:bodyPr>
          <a:lstStyle/>
          <a:p>
            <a:r>
              <a:rPr lang="en-GB" b="1" u="sng">
                <a:latin typeface="Tenorite"/>
              </a:rPr>
              <a:t>Task for assessment criteria 3.11 </a:t>
            </a:r>
            <a:endParaRPr lang="cy-GB" u="sng"/>
          </a:p>
          <a:p>
            <a:endParaRPr lang="cy-GB"/>
          </a:p>
          <a:p>
            <a:r>
              <a:rPr lang="en-GB">
                <a:latin typeface="Tenorite"/>
              </a:rPr>
              <a:t>Explain why risk is important in play and how to encourage, and support acceptable levels of risk.</a:t>
            </a:r>
            <a:endParaRPr lang="cy-GB">
              <a:latin typeface="Tenorite"/>
            </a:endParaRPr>
          </a:p>
          <a:p>
            <a:r>
              <a:rPr lang="en-US"/>
              <a:t>Research and consider your observations from your workplace experiences.</a:t>
            </a:r>
            <a:endParaRPr lang="cy-GB"/>
          </a:p>
          <a:p>
            <a:endParaRPr lang="cy-GB"/>
          </a:p>
        </p:txBody>
      </p:sp>
    </p:spTree>
    <p:extLst>
      <p:ext uri="{BB962C8B-B14F-4D97-AF65-F5344CB8AC3E}">
        <p14:creationId xmlns:p14="http://schemas.microsoft.com/office/powerpoint/2010/main" val="18895267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normAutofit/>
          </a:bodyPr>
          <a:lstStyle/>
          <a:p>
            <a:r>
              <a:rPr lang="en-GB"/>
              <a:t>ADRAN 10</a:t>
            </a:r>
            <a:endParaRPr lang="cy-GB"/>
          </a:p>
        </p:txBody>
      </p:sp>
      <p:sp>
        <p:nvSpPr>
          <p:cNvPr id="3" name="Dalfan Cynnwys 2"/>
          <p:cNvSpPr>
            <a:spLocks noGrp="1"/>
          </p:cNvSpPr>
          <p:nvPr>
            <p:ph sz="half" idx="1"/>
          </p:nvPr>
        </p:nvSpPr>
        <p:spPr/>
        <p:txBody>
          <a:bodyPr/>
          <a:lstStyle/>
          <a:p>
            <a:r>
              <a:rPr lang="en-GB" b="1" err="1"/>
              <a:t>Meini</a:t>
            </a:r>
            <a:r>
              <a:rPr lang="en-GB" b="1"/>
              <a:t> </a:t>
            </a:r>
            <a:r>
              <a:rPr lang="en-GB" b="1" err="1"/>
              <a:t>Prawf</a:t>
            </a:r>
            <a:r>
              <a:rPr lang="en-GB" b="1"/>
              <a:t> 3.12</a:t>
            </a:r>
            <a:endParaRPr lang="cy-GB"/>
          </a:p>
          <a:p>
            <a:r>
              <a:rPr lang="en-GB" i="1" err="1"/>
              <a:t>Cydbwyso</a:t>
            </a:r>
            <a:r>
              <a:rPr lang="en-GB" i="1"/>
              <a:t> </a:t>
            </a:r>
            <a:r>
              <a:rPr lang="en-GB" i="1" err="1"/>
              <a:t>cymryd</a:t>
            </a:r>
            <a:r>
              <a:rPr lang="en-GB" i="1"/>
              <a:t> </a:t>
            </a:r>
            <a:r>
              <a:rPr lang="en-GB" i="1" err="1"/>
              <a:t>risgiau</a:t>
            </a:r>
            <a:r>
              <a:rPr lang="en-GB" i="1"/>
              <a:t> â </a:t>
            </a:r>
            <a:r>
              <a:rPr lang="en-GB" i="1" err="1"/>
              <a:t>manteision</a:t>
            </a:r>
            <a:r>
              <a:rPr lang="en-GB" i="1"/>
              <a:t> </a:t>
            </a:r>
            <a:r>
              <a:rPr lang="en-GB" i="1" err="1"/>
              <a:t>datblygiadol</a:t>
            </a:r>
            <a:r>
              <a:rPr lang="en-GB" i="1"/>
              <a:t> plant</a:t>
            </a:r>
            <a:endParaRPr lang="cy-GB"/>
          </a:p>
        </p:txBody>
      </p:sp>
      <p:sp>
        <p:nvSpPr>
          <p:cNvPr id="4" name="Dalfan Cynnwys 3"/>
          <p:cNvSpPr>
            <a:spLocks noGrp="1"/>
          </p:cNvSpPr>
          <p:nvPr>
            <p:ph sz="half" idx="2"/>
          </p:nvPr>
        </p:nvSpPr>
        <p:spPr/>
        <p:txBody>
          <a:bodyPr vert="horz" lIns="91440" tIns="45720" rIns="91440" bIns="45720" rtlCol="0" anchor="t">
            <a:normAutofit lnSpcReduction="10000"/>
          </a:bodyPr>
          <a:lstStyle/>
          <a:p>
            <a:r>
              <a:rPr lang="en-GB" b="1">
                <a:latin typeface="Tenorite"/>
              </a:rPr>
              <a:t>Assessment Criteria 3.12</a:t>
            </a:r>
            <a:endParaRPr lang="cy-GB">
              <a:latin typeface="Tenorite"/>
            </a:endParaRPr>
          </a:p>
          <a:p>
            <a:r>
              <a:rPr lang="en-GB" i="1">
                <a:latin typeface="Tenorite"/>
              </a:rPr>
              <a:t>Balancing risk and the advantages for child development</a:t>
            </a:r>
            <a:endParaRPr lang="cy-GB">
              <a:latin typeface="Tenorite"/>
            </a:endParaRPr>
          </a:p>
          <a:p>
            <a:endParaRPr lang="cy-GB"/>
          </a:p>
        </p:txBody>
      </p:sp>
      <p:sp>
        <p:nvSpPr>
          <p:cNvPr id="5" name="Teitl 1"/>
          <p:cNvSpPr txBox="1">
            <a:spLocks/>
          </p:cNvSpPr>
          <p:nvPr/>
        </p:nvSpPr>
        <p:spPr>
          <a:xfrm>
            <a:off x="6472687" y="1840617"/>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a:solidFill>
                  <a:schemeClr val="accent1">
                    <a:lumMod val="75000"/>
                  </a:schemeClr>
                </a:solidFill>
              </a:rPr>
              <a:t>SECTION 10</a:t>
            </a:r>
            <a:endParaRPr lang="cy-GB">
              <a:solidFill>
                <a:schemeClr val="accent1">
                  <a:lumMod val="75000"/>
                </a:schemeClr>
              </a:solidFill>
            </a:endParaRPr>
          </a:p>
        </p:txBody>
      </p:sp>
    </p:spTree>
    <p:extLst>
      <p:ext uri="{BB962C8B-B14F-4D97-AF65-F5344CB8AC3E}">
        <p14:creationId xmlns:p14="http://schemas.microsoft.com/office/powerpoint/2010/main" val="19783047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A7BCE0D3-581D-4EE5-AC75-83DECB424B2B}"/>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Cydbwyso Diogelwch a Risg</a:t>
            </a:r>
          </a:p>
        </p:txBody>
      </p:sp>
      <p:sp>
        <p:nvSpPr>
          <p:cNvPr id="2" name="Dalfan Cynnwys 1"/>
          <p:cNvSpPr>
            <a:spLocks noGrp="1"/>
          </p:cNvSpPr>
          <p:nvPr>
            <p:ph sz="half" idx="1"/>
          </p:nvPr>
        </p:nvSpPr>
        <p:spPr/>
        <p:txBody>
          <a:bodyPr/>
          <a:lstStyle/>
          <a:p>
            <a:r>
              <a:rPr lang="en-GB" err="1"/>
              <a:t>Mae’n</a:t>
            </a:r>
            <a:r>
              <a:rPr lang="en-GB"/>
              <a:t> </a:t>
            </a:r>
            <a:r>
              <a:rPr lang="en-GB" err="1"/>
              <a:t>hanfodol</a:t>
            </a:r>
            <a:r>
              <a:rPr lang="en-GB"/>
              <a:t> bod </a:t>
            </a:r>
            <a:r>
              <a:rPr lang="en-GB" err="1"/>
              <a:t>gweithiwyr</a:t>
            </a:r>
            <a:r>
              <a:rPr lang="en-GB"/>
              <a:t> </a:t>
            </a:r>
            <a:r>
              <a:rPr lang="en-GB" err="1"/>
              <a:t>gofal</a:t>
            </a:r>
            <a:r>
              <a:rPr lang="en-GB"/>
              <a:t> plant yn </a:t>
            </a:r>
            <a:r>
              <a:rPr lang="en-GB" err="1"/>
              <a:t>sicrhau</a:t>
            </a:r>
            <a:r>
              <a:rPr lang="en-GB"/>
              <a:t> </a:t>
            </a:r>
            <a:r>
              <a:rPr lang="en-GB" err="1"/>
              <a:t>eu</a:t>
            </a:r>
            <a:r>
              <a:rPr lang="en-GB"/>
              <a:t> bod yn </a:t>
            </a:r>
            <a:r>
              <a:rPr lang="en-GB" err="1"/>
              <a:t>cwrdd</a:t>
            </a:r>
            <a:r>
              <a:rPr lang="en-GB"/>
              <a:t> ag </a:t>
            </a:r>
            <a:r>
              <a:rPr lang="en-GB" err="1"/>
              <a:t>anghenion</a:t>
            </a:r>
            <a:r>
              <a:rPr lang="en-GB"/>
              <a:t> </a:t>
            </a:r>
            <a:r>
              <a:rPr lang="en-GB" err="1"/>
              <a:t>iechyd</a:t>
            </a:r>
            <a:r>
              <a:rPr lang="en-GB"/>
              <a:t>, </a:t>
            </a:r>
            <a:r>
              <a:rPr lang="en-GB" err="1"/>
              <a:t>llesiant</a:t>
            </a:r>
            <a:r>
              <a:rPr lang="en-GB"/>
              <a:t>, </a:t>
            </a:r>
            <a:r>
              <a:rPr lang="en-GB" err="1"/>
              <a:t>dysgu</a:t>
            </a:r>
            <a:r>
              <a:rPr lang="en-GB"/>
              <a:t> a </a:t>
            </a:r>
            <a:r>
              <a:rPr lang="en-GB" err="1"/>
              <a:t>datblygu</a:t>
            </a:r>
            <a:r>
              <a:rPr lang="en-GB"/>
              <a:t> plant. Un </a:t>
            </a:r>
            <a:r>
              <a:rPr lang="en-GB" err="1"/>
              <a:t>ffordd</a:t>
            </a:r>
            <a:r>
              <a:rPr lang="en-GB"/>
              <a:t> o </a:t>
            </a:r>
            <a:r>
              <a:rPr lang="en-GB" err="1"/>
              <a:t>arfer</a:t>
            </a:r>
            <a:r>
              <a:rPr lang="en-GB"/>
              <a:t> </a:t>
            </a:r>
            <a:r>
              <a:rPr lang="en-GB" err="1"/>
              <a:t>hyn</a:t>
            </a:r>
            <a:r>
              <a:rPr lang="en-GB"/>
              <a:t> </a:t>
            </a:r>
            <a:r>
              <a:rPr lang="en-GB" err="1"/>
              <a:t>yw</a:t>
            </a:r>
            <a:r>
              <a:rPr lang="en-GB"/>
              <a:t> </a:t>
            </a:r>
            <a:r>
              <a:rPr lang="en-GB" err="1"/>
              <a:t>drwy</a:t>
            </a:r>
            <a:r>
              <a:rPr lang="en-GB"/>
              <a:t> </a:t>
            </a:r>
            <a:r>
              <a:rPr lang="en-GB" err="1"/>
              <a:t>gael</a:t>
            </a:r>
            <a:r>
              <a:rPr lang="en-GB"/>
              <a:t> </a:t>
            </a:r>
            <a:r>
              <a:rPr lang="en-GB" err="1"/>
              <a:t>cydbwysedd</a:t>
            </a:r>
            <a:r>
              <a:rPr lang="en-GB"/>
              <a:t> </a:t>
            </a:r>
            <a:r>
              <a:rPr lang="en-GB" err="1"/>
              <a:t>rhwng</a:t>
            </a:r>
            <a:r>
              <a:rPr lang="en-GB"/>
              <a:t> </a:t>
            </a:r>
            <a:r>
              <a:rPr lang="en-GB" err="1"/>
              <a:t>diogelwch</a:t>
            </a:r>
            <a:r>
              <a:rPr lang="en-GB"/>
              <a:t> a </a:t>
            </a:r>
            <a:r>
              <a:rPr lang="en-GB" err="1"/>
              <a:t>risg</a:t>
            </a:r>
            <a:r>
              <a:rPr lang="en-GB"/>
              <a:t>.</a:t>
            </a:r>
            <a:endParaRPr lang="cy-GB"/>
          </a:p>
          <a:p>
            <a:r>
              <a:rPr lang="en-GB"/>
              <a:t> </a:t>
            </a:r>
            <a:endParaRPr lang="cy-GB"/>
          </a:p>
          <a:p>
            <a:r>
              <a:rPr lang="cy-GB"/>
              <a:t>Ewch i Adnodd Dysgu gan CBAC ar wefan Dysgu Iechyd Cymru i ddysgu mwy:</a:t>
            </a:r>
            <a:br>
              <a:rPr lang="cy-GB"/>
            </a:br>
            <a:r>
              <a:rPr lang="cy-GB" u="sng">
                <a:hlinkClick r:id="rId2"/>
              </a:rPr>
              <a:t>Cydbwyso cymryd </a:t>
            </a:r>
            <a:r>
              <a:rPr lang="cy-GB" u="sng" err="1">
                <a:hlinkClick r:id="rId2"/>
              </a:rPr>
              <a:t>risgau</a:t>
            </a:r>
            <a:r>
              <a:rPr lang="cy-GB" u="sng">
                <a:hlinkClick r:id="rId2"/>
              </a:rPr>
              <a:t> a manteision datblygiadol plant</a:t>
            </a:r>
            <a:endParaRPr lang="cy-GB"/>
          </a:p>
        </p:txBody>
      </p:sp>
      <p:sp>
        <p:nvSpPr>
          <p:cNvPr id="3" name="Dalfan Cynnwys 2"/>
          <p:cNvSpPr>
            <a:spLocks noGrp="1"/>
          </p:cNvSpPr>
          <p:nvPr>
            <p:ph sz="half" idx="2"/>
          </p:nvPr>
        </p:nvSpPr>
        <p:spPr/>
        <p:txBody>
          <a:bodyPr>
            <a:normAutofit lnSpcReduction="10000"/>
          </a:bodyPr>
          <a:lstStyle/>
          <a:p>
            <a:r>
              <a:rPr lang="en-GB"/>
              <a:t>It is essential that childcare workers ensure that they are meeting children's needs with regard to health, well-being, learning and development. One way to ensure this is to strike a balance between safety and risk.</a:t>
            </a:r>
            <a:endParaRPr lang="cy-GB"/>
          </a:p>
          <a:p>
            <a:r>
              <a:rPr lang="en-GB"/>
              <a:t> </a:t>
            </a:r>
            <a:endParaRPr lang="cy-GB"/>
          </a:p>
          <a:p>
            <a:r>
              <a:rPr lang="en-GB"/>
              <a:t>Go to a Learning Resource by WJEC on the Health and Care Learning Wales website to learn more:</a:t>
            </a:r>
            <a:endParaRPr lang="cy-GB"/>
          </a:p>
          <a:p>
            <a:r>
              <a:rPr lang="cy-GB" u="sng" err="1">
                <a:hlinkClick r:id="rId2"/>
              </a:rPr>
              <a:t>How</a:t>
            </a:r>
            <a:r>
              <a:rPr lang="en-GB" u="sng">
                <a:hlinkClick r:id="rId2"/>
              </a:rPr>
              <a:t> </a:t>
            </a:r>
            <a:r>
              <a:rPr lang="cy-GB" u="sng">
                <a:hlinkClick r:id="rId2"/>
              </a:rPr>
              <a:t>to </a:t>
            </a:r>
            <a:r>
              <a:rPr lang="cy-GB" u="sng" err="1">
                <a:hlinkClick r:id="rId2"/>
              </a:rPr>
              <a:t>balance</a:t>
            </a:r>
            <a:r>
              <a:rPr lang="en-GB" u="sng">
                <a:hlinkClick r:id="rId2"/>
              </a:rPr>
              <a:t> </a:t>
            </a:r>
            <a:r>
              <a:rPr lang="cy-GB" u="sng" err="1">
                <a:hlinkClick r:id="rId2"/>
              </a:rPr>
              <a:t>risk-taking</a:t>
            </a:r>
            <a:r>
              <a:rPr lang="en-GB" u="sng">
                <a:hlinkClick r:id="rId2"/>
              </a:rPr>
              <a:t> </a:t>
            </a:r>
            <a:r>
              <a:rPr lang="cy-GB" u="sng" err="1">
                <a:hlinkClick r:id="rId2"/>
              </a:rPr>
              <a:t>Health</a:t>
            </a:r>
            <a:r>
              <a:rPr lang="cy-GB" u="sng">
                <a:hlinkClick r:id="rId2"/>
              </a:rPr>
              <a:t>, well-</a:t>
            </a:r>
            <a:r>
              <a:rPr lang="cy-GB" u="sng" err="1">
                <a:hlinkClick r:id="rId2"/>
              </a:rPr>
              <a:t>being</a:t>
            </a:r>
            <a:r>
              <a:rPr lang="cy-GB" u="sng">
                <a:hlinkClick r:id="rId2"/>
              </a:rPr>
              <a:t>, </a:t>
            </a:r>
            <a:r>
              <a:rPr lang="cy-GB" u="sng" err="1">
                <a:hlinkClick r:id="rId2"/>
              </a:rPr>
              <a:t>learning</a:t>
            </a:r>
            <a:r>
              <a:rPr lang="en-GB" u="sng">
                <a:hlinkClick r:id="rId2"/>
              </a:rPr>
              <a:t> </a:t>
            </a:r>
            <a:r>
              <a:rPr lang="cy-GB" u="sng" err="1">
                <a:hlinkClick r:id="rId2"/>
              </a:rPr>
              <a:t>and</a:t>
            </a:r>
            <a:r>
              <a:rPr lang="cy-GB" u="sng">
                <a:hlinkClick r:id="rId2"/>
              </a:rPr>
              <a:t> </a:t>
            </a:r>
            <a:r>
              <a:rPr lang="cy-GB" u="sng" err="1">
                <a:hlinkClick r:id="rId2"/>
              </a:rPr>
              <a:t>development</a:t>
            </a:r>
            <a:r>
              <a:rPr lang="en-GB" u="sng">
                <a:hlinkClick r:id="rId2"/>
              </a:rPr>
              <a:t> </a:t>
            </a:r>
            <a:endParaRPr lang="cy-GB"/>
          </a:p>
          <a:p>
            <a:endParaRPr lang="cy-GB"/>
          </a:p>
        </p:txBody>
      </p:sp>
    </p:spTree>
    <p:extLst>
      <p:ext uri="{BB962C8B-B14F-4D97-AF65-F5344CB8AC3E}">
        <p14:creationId xmlns:p14="http://schemas.microsoft.com/office/powerpoint/2010/main" val="1656133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BD90ECA1-5B52-4504-A962-CE429E733802}"/>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050" dirty="0"/>
              <a:t>Tasg ar gyfer meini prawf 3.12</a:t>
            </a:r>
          </a:p>
        </p:txBody>
      </p:sp>
      <p:sp>
        <p:nvSpPr>
          <p:cNvPr id="2" name="Dalfan Cynnwys 1"/>
          <p:cNvSpPr>
            <a:spLocks noGrp="1"/>
          </p:cNvSpPr>
          <p:nvPr>
            <p:ph sz="half" idx="1"/>
          </p:nvPr>
        </p:nvSpPr>
        <p:spPr/>
        <p:txBody>
          <a:bodyPr vert="horz" lIns="91440" tIns="45720" rIns="91440" bIns="45720" rtlCol="0" anchor="t">
            <a:normAutofit fontScale="70000" lnSpcReduction="20000"/>
          </a:bodyPr>
          <a:lstStyle/>
          <a:p>
            <a:r>
              <a:rPr lang="en-GB" b="1" u="sng" err="1">
                <a:latin typeface="Tenorite"/>
              </a:rPr>
              <a:t>Tasg</a:t>
            </a:r>
            <a:r>
              <a:rPr lang="en-GB" b="1" u="sng">
                <a:latin typeface="Tenorite"/>
              </a:rPr>
              <a:t> </a:t>
            </a:r>
            <a:r>
              <a:rPr lang="en-GB" b="1" u="sng" err="1">
                <a:latin typeface="Tenorite"/>
              </a:rPr>
              <a:t>ar</a:t>
            </a:r>
            <a:r>
              <a:rPr lang="en-GB" b="1" u="sng">
                <a:latin typeface="Tenorite"/>
              </a:rPr>
              <a:t> </a:t>
            </a:r>
            <a:r>
              <a:rPr lang="en-GB" b="1" u="sng" err="1">
                <a:latin typeface="Tenorite"/>
              </a:rPr>
              <a:t>gyfer</a:t>
            </a:r>
            <a:r>
              <a:rPr lang="en-GB" b="1" u="sng">
                <a:latin typeface="Tenorite"/>
              </a:rPr>
              <a:t> </a:t>
            </a:r>
            <a:r>
              <a:rPr lang="en-GB" b="1" u="sng" err="1">
                <a:latin typeface="Tenorite"/>
              </a:rPr>
              <a:t>meini</a:t>
            </a:r>
            <a:r>
              <a:rPr lang="en-GB" b="1" u="sng">
                <a:latin typeface="Tenorite"/>
              </a:rPr>
              <a:t> </a:t>
            </a:r>
            <a:r>
              <a:rPr lang="en-GB" b="1" u="sng" err="1">
                <a:latin typeface="Tenorite"/>
              </a:rPr>
              <a:t>prawf</a:t>
            </a:r>
            <a:r>
              <a:rPr lang="en-GB" b="1" u="sng">
                <a:latin typeface="Tenorite"/>
              </a:rPr>
              <a:t> 3.12</a:t>
            </a:r>
            <a:endParaRPr lang="cy-GB" u="sng"/>
          </a:p>
          <a:p>
            <a:endParaRPr lang="cy-GB"/>
          </a:p>
          <a:p>
            <a:r>
              <a:rPr lang="en-GB">
                <a:latin typeface="Tenorite"/>
              </a:rPr>
              <a:t>Sut </a:t>
            </a:r>
            <a:r>
              <a:rPr lang="en-GB" err="1">
                <a:latin typeface="Tenorite"/>
              </a:rPr>
              <a:t>gallwch</a:t>
            </a:r>
            <a:r>
              <a:rPr lang="en-GB">
                <a:latin typeface="Tenorite"/>
              </a:rPr>
              <a:t> chi </a:t>
            </a:r>
            <a:r>
              <a:rPr lang="en-GB" err="1">
                <a:latin typeface="Tenorite"/>
              </a:rPr>
              <a:t>gydbwyso</a:t>
            </a:r>
            <a:r>
              <a:rPr lang="en-GB">
                <a:latin typeface="Tenorite"/>
              </a:rPr>
              <a:t> (</a:t>
            </a:r>
            <a:r>
              <a:rPr lang="en-GB" i="1">
                <a:latin typeface="Tenorite"/>
              </a:rPr>
              <a:t>balance</a:t>
            </a:r>
            <a:r>
              <a:rPr lang="en-GB">
                <a:latin typeface="Tenorite"/>
              </a:rPr>
              <a:t>) </a:t>
            </a:r>
            <a:r>
              <a:rPr lang="en-GB" err="1">
                <a:latin typeface="Tenorite"/>
              </a:rPr>
              <a:t>cymryd</a:t>
            </a:r>
            <a:r>
              <a:rPr lang="en-GB">
                <a:latin typeface="Tenorite"/>
              </a:rPr>
              <a:t> </a:t>
            </a:r>
            <a:r>
              <a:rPr lang="en-GB" err="1">
                <a:latin typeface="Tenorite"/>
              </a:rPr>
              <a:t>risgiau</a:t>
            </a:r>
            <a:r>
              <a:rPr lang="en-GB">
                <a:latin typeface="Tenorite"/>
              </a:rPr>
              <a:t> (</a:t>
            </a:r>
            <a:r>
              <a:rPr lang="en-GB" i="1">
                <a:latin typeface="Tenorite"/>
              </a:rPr>
              <a:t>risk-taking</a:t>
            </a:r>
            <a:r>
              <a:rPr lang="en-GB">
                <a:latin typeface="Tenorite"/>
              </a:rPr>
              <a:t>) â </a:t>
            </a:r>
            <a:r>
              <a:rPr lang="en-GB" err="1">
                <a:latin typeface="Tenorite"/>
              </a:rPr>
              <a:t>manteision</a:t>
            </a:r>
            <a:r>
              <a:rPr lang="en-GB">
                <a:latin typeface="Tenorite"/>
              </a:rPr>
              <a:t> (</a:t>
            </a:r>
            <a:r>
              <a:rPr lang="en-GB" i="1">
                <a:latin typeface="Tenorite"/>
              </a:rPr>
              <a:t>benefits</a:t>
            </a:r>
            <a:r>
              <a:rPr lang="en-GB">
                <a:latin typeface="Tenorite"/>
              </a:rPr>
              <a:t>) </a:t>
            </a:r>
            <a:r>
              <a:rPr lang="en-GB" err="1">
                <a:latin typeface="Tenorite"/>
              </a:rPr>
              <a:t>datblygiadol</a:t>
            </a:r>
            <a:r>
              <a:rPr lang="en-GB">
                <a:latin typeface="Tenorite"/>
              </a:rPr>
              <a:t> (</a:t>
            </a:r>
            <a:r>
              <a:rPr lang="en-GB" i="1">
                <a:latin typeface="Tenorite"/>
              </a:rPr>
              <a:t>developmental</a:t>
            </a:r>
            <a:r>
              <a:rPr lang="en-GB">
                <a:latin typeface="Tenorite"/>
              </a:rPr>
              <a:t>) iechyd (</a:t>
            </a:r>
            <a:r>
              <a:rPr lang="en-GB" i="1">
                <a:latin typeface="Tenorite"/>
              </a:rPr>
              <a:t>health</a:t>
            </a:r>
            <a:r>
              <a:rPr lang="en-GB">
                <a:latin typeface="Tenorite"/>
              </a:rPr>
              <a:t>), </a:t>
            </a:r>
            <a:r>
              <a:rPr lang="en-GB" err="1">
                <a:latin typeface="Tenorite"/>
              </a:rPr>
              <a:t>llesiant</a:t>
            </a:r>
            <a:r>
              <a:rPr lang="en-GB">
                <a:latin typeface="Tenorite"/>
              </a:rPr>
              <a:t> (</a:t>
            </a:r>
            <a:r>
              <a:rPr lang="en-GB" i="1">
                <a:latin typeface="Tenorite"/>
              </a:rPr>
              <a:t>wellbeing</a:t>
            </a:r>
            <a:r>
              <a:rPr lang="en-GB">
                <a:latin typeface="Tenorite"/>
              </a:rPr>
              <a:t>) , </a:t>
            </a:r>
            <a:r>
              <a:rPr lang="en-GB" err="1">
                <a:latin typeface="Tenorite"/>
              </a:rPr>
              <a:t>dysgu</a:t>
            </a:r>
            <a:r>
              <a:rPr lang="en-GB">
                <a:latin typeface="Tenorite"/>
              </a:rPr>
              <a:t> (</a:t>
            </a:r>
            <a:r>
              <a:rPr lang="en-GB" i="1">
                <a:latin typeface="Tenorite"/>
              </a:rPr>
              <a:t>learning</a:t>
            </a:r>
            <a:r>
              <a:rPr lang="en-GB">
                <a:latin typeface="Tenorite"/>
              </a:rPr>
              <a:t>) a </a:t>
            </a:r>
            <a:r>
              <a:rPr lang="en-GB" err="1">
                <a:latin typeface="Tenorite"/>
              </a:rPr>
              <a:t>datblygiad</a:t>
            </a:r>
            <a:r>
              <a:rPr lang="en-GB">
                <a:latin typeface="Tenorite"/>
              </a:rPr>
              <a:t> (</a:t>
            </a:r>
            <a:r>
              <a:rPr lang="en-GB" i="1">
                <a:latin typeface="Tenorite"/>
              </a:rPr>
              <a:t>development</a:t>
            </a:r>
            <a:r>
              <a:rPr lang="en-GB">
                <a:latin typeface="Tenorite"/>
              </a:rPr>
              <a:t>) plant.</a:t>
            </a:r>
            <a:endParaRPr lang="cy-GB"/>
          </a:p>
          <a:p>
            <a:r>
              <a:rPr lang="cy-GB"/>
              <a:t>Ymchwiliwch ac ystyriwch eich arsylwadau o’ch profiadau lleoliad gwaith.</a:t>
            </a:r>
          </a:p>
          <a:p>
            <a:endParaRPr lang="en-GB"/>
          </a:p>
          <a:p>
            <a:endParaRPr lang="cy-GB"/>
          </a:p>
        </p:txBody>
      </p:sp>
      <p:sp>
        <p:nvSpPr>
          <p:cNvPr id="3" name="Dalfan Cynnwys 2"/>
          <p:cNvSpPr>
            <a:spLocks noGrp="1"/>
          </p:cNvSpPr>
          <p:nvPr>
            <p:ph sz="half" idx="2"/>
          </p:nvPr>
        </p:nvSpPr>
        <p:spPr/>
        <p:txBody>
          <a:bodyPr vert="horz" lIns="91440" tIns="45720" rIns="91440" bIns="45720" rtlCol="0" anchor="t">
            <a:normAutofit fontScale="70000" lnSpcReduction="20000"/>
          </a:bodyPr>
          <a:lstStyle/>
          <a:p>
            <a:r>
              <a:rPr lang="en-GB" b="1" u="sng">
                <a:latin typeface="Tenorite"/>
              </a:rPr>
              <a:t>Task for assessment criteria 3.12</a:t>
            </a:r>
            <a:endParaRPr lang="cy-GB" u="sng">
              <a:latin typeface="Tenorite"/>
            </a:endParaRPr>
          </a:p>
          <a:p>
            <a:endParaRPr lang="cy-GB"/>
          </a:p>
          <a:p>
            <a:r>
              <a:rPr lang="en-GB">
                <a:latin typeface="Tenorite"/>
              </a:rPr>
              <a:t>How can you balance (</a:t>
            </a:r>
            <a:r>
              <a:rPr lang="en-GB" i="1" err="1">
                <a:latin typeface="Tenorite"/>
              </a:rPr>
              <a:t>cydbwyso</a:t>
            </a:r>
            <a:r>
              <a:rPr lang="en-GB">
                <a:latin typeface="Tenorite"/>
              </a:rPr>
              <a:t>) risk-taking (</a:t>
            </a:r>
            <a:r>
              <a:rPr lang="en-GB" i="1" err="1">
                <a:latin typeface="Tenorite"/>
              </a:rPr>
              <a:t>cymryd</a:t>
            </a:r>
            <a:r>
              <a:rPr lang="en-GB" i="1">
                <a:latin typeface="Tenorite"/>
              </a:rPr>
              <a:t> </a:t>
            </a:r>
            <a:r>
              <a:rPr lang="en-GB" i="1" err="1">
                <a:latin typeface="Tenorite"/>
              </a:rPr>
              <a:t>risgiau</a:t>
            </a:r>
            <a:r>
              <a:rPr lang="en-GB">
                <a:latin typeface="Tenorite"/>
              </a:rPr>
              <a:t>) with the developmental (</a:t>
            </a:r>
            <a:r>
              <a:rPr lang="en-GB" i="1" err="1">
                <a:latin typeface="Tenorite"/>
              </a:rPr>
              <a:t>datblygiadol</a:t>
            </a:r>
            <a:r>
              <a:rPr lang="en-GB">
                <a:latin typeface="Tenorite"/>
              </a:rPr>
              <a:t>) benefits (</a:t>
            </a:r>
            <a:r>
              <a:rPr lang="en-GB" i="1" err="1">
                <a:latin typeface="Tenorite"/>
              </a:rPr>
              <a:t>manteision</a:t>
            </a:r>
            <a:r>
              <a:rPr lang="en-GB">
                <a:latin typeface="Tenorite"/>
              </a:rPr>
              <a:t>) to children’s health (</a:t>
            </a:r>
            <a:r>
              <a:rPr lang="en-GB" i="1">
                <a:latin typeface="Tenorite"/>
              </a:rPr>
              <a:t>iechyd</a:t>
            </a:r>
            <a:r>
              <a:rPr lang="en-GB">
                <a:latin typeface="Tenorite"/>
              </a:rPr>
              <a:t>), wellbeing (</a:t>
            </a:r>
            <a:r>
              <a:rPr lang="en-GB" i="1" err="1">
                <a:latin typeface="Tenorite"/>
              </a:rPr>
              <a:t>llesiant</a:t>
            </a:r>
            <a:r>
              <a:rPr lang="en-GB">
                <a:latin typeface="Tenorite"/>
              </a:rPr>
              <a:t>), learning (</a:t>
            </a:r>
            <a:r>
              <a:rPr lang="en-GB" i="1" err="1">
                <a:latin typeface="Tenorite"/>
              </a:rPr>
              <a:t>dysgu</a:t>
            </a:r>
            <a:r>
              <a:rPr lang="en-GB">
                <a:latin typeface="Tenorite"/>
              </a:rPr>
              <a:t>) and development (</a:t>
            </a:r>
            <a:r>
              <a:rPr lang="en-GB" i="1" err="1">
                <a:latin typeface="Tenorite"/>
              </a:rPr>
              <a:t>datblygiad</a:t>
            </a:r>
            <a:r>
              <a:rPr lang="en-GB">
                <a:latin typeface="Tenorite"/>
              </a:rPr>
              <a:t>)?</a:t>
            </a:r>
            <a:endParaRPr lang="cy-GB">
              <a:latin typeface="Tenorite"/>
            </a:endParaRPr>
          </a:p>
          <a:p>
            <a:r>
              <a:rPr lang="en-US"/>
              <a:t>Research and consider your observations from your workplace experiences.</a:t>
            </a:r>
            <a:endParaRPr lang="cy-GB"/>
          </a:p>
          <a:p>
            <a:endParaRPr lang="cy-GB"/>
          </a:p>
        </p:txBody>
      </p:sp>
    </p:spTree>
    <p:extLst>
      <p:ext uri="{BB962C8B-B14F-4D97-AF65-F5344CB8AC3E}">
        <p14:creationId xmlns:p14="http://schemas.microsoft.com/office/powerpoint/2010/main" val="1032590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B174ED-1C41-46C4-9B8F-13DF84ABB68E}"/>
              </a:ext>
            </a:extLst>
          </p:cNvPr>
          <p:cNvSpPr>
            <a:spLocks noGrp="1"/>
          </p:cNvSpPr>
          <p:nvPr>
            <p:ph sz="half" idx="1"/>
          </p:nvPr>
        </p:nvSpPr>
        <p:spPr>
          <a:xfrm>
            <a:off x="384313" y="1436211"/>
            <a:ext cx="5334998" cy="4740752"/>
          </a:xfrm>
        </p:spPr>
        <p:txBody>
          <a:bodyPr vert="horz" lIns="91440" tIns="45720" rIns="91440" bIns="45720" rtlCol="0" anchor="t">
            <a:normAutofit fontScale="70000" lnSpcReduction="20000"/>
          </a:bodyPr>
          <a:lstStyle/>
          <a:p>
            <a:pPr>
              <a:lnSpc>
                <a:spcPct val="107000"/>
              </a:lnSpc>
              <a:spcAft>
                <a:spcPts val="800"/>
              </a:spcAft>
            </a:pPr>
            <a:r>
              <a:rPr lang="en-GB" b="1" dirty="0">
                <a:latin typeface="Tenorite"/>
              </a:rPr>
              <a:t>3.1</a:t>
            </a:r>
            <a:r>
              <a:rPr lang="en-GB" dirty="0">
                <a:latin typeface="Tenorite"/>
              </a:rPr>
              <a:t> </a:t>
            </a:r>
            <a:r>
              <a:rPr lang="en-GB" dirty="0" err="1">
                <a:latin typeface="Tenorite"/>
              </a:rPr>
              <a:t>beth</a:t>
            </a:r>
            <a:r>
              <a:rPr lang="en-GB" dirty="0">
                <a:latin typeface="Tenorite"/>
              </a:rPr>
              <a:t> </a:t>
            </a:r>
            <a:r>
              <a:rPr lang="en-GB" dirty="0" err="1">
                <a:latin typeface="Tenorite"/>
              </a:rPr>
              <a:t>yw</a:t>
            </a:r>
            <a:r>
              <a:rPr lang="en-GB" dirty="0">
                <a:latin typeface="Tenorite"/>
              </a:rPr>
              <a:t> </a:t>
            </a:r>
            <a:r>
              <a:rPr lang="en-GB" dirty="0" err="1">
                <a:latin typeface="Tenorite"/>
              </a:rPr>
              <a:t>ystyr</a:t>
            </a:r>
            <a:r>
              <a:rPr lang="en-GB" dirty="0">
                <a:latin typeface="Tenorite"/>
              </a:rPr>
              <a:t> y term '</a:t>
            </a:r>
            <a:r>
              <a:rPr lang="en-GB" dirty="0" err="1">
                <a:latin typeface="Tenorite"/>
              </a:rPr>
              <a:t>egwyddorion</a:t>
            </a:r>
            <a:r>
              <a:rPr lang="en-GB" dirty="0">
                <a:latin typeface="Tenorite"/>
              </a:rPr>
              <a:t> </a:t>
            </a:r>
            <a:r>
              <a:rPr lang="en-GB" dirty="0" err="1">
                <a:latin typeface="Tenorite"/>
              </a:rPr>
              <a:t>gwaith</a:t>
            </a:r>
            <a:r>
              <a:rPr lang="en-GB" dirty="0">
                <a:latin typeface="Tenorite"/>
              </a:rPr>
              <a:t> </a:t>
            </a:r>
            <a:r>
              <a:rPr lang="en-GB" dirty="0" err="1">
                <a:latin typeface="Tenorite"/>
              </a:rPr>
              <a:t>chwarae</a:t>
            </a:r>
            <a:r>
              <a:rPr lang="en-GB" dirty="0">
                <a:latin typeface="Tenorite"/>
              </a:rPr>
              <a:t>'  </a:t>
            </a:r>
          </a:p>
          <a:p>
            <a:pPr>
              <a:lnSpc>
                <a:spcPct val="107000"/>
              </a:lnSpc>
              <a:spcAft>
                <a:spcPts val="800"/>
              </a:spcAft>
            </a:pPr>
            <a:r>
              <a:rPr lang="en-GB" b="1" dirty="0">
                <a:latin typeface="Tenorite"/>
              </a:rPr>
              <a:t>3.2</a:t>
            </a:r>
            <a:r>
              <a:rPr lang="en-GB" dirty="0">
                <a:latin typeface="Tenorite"/>
              </a:rPr>
              <a:t> </a:t>
            </a:r>
            <a:r>
              <a:rPr lang="en-GB" dirty="0" err="1">
                <a:latin typeface="Tenorite"/>
              </a:rPr>
              <a:t>pwysigrwydd</a:t>
            </a:r>
            <a:r>
              <a:rPr lang="en-GB" dirty="0">
                <a:latin typeface="Tenorite"/>
              </a:rPr>
              <a:t> </a:t>
            </a:r>
            <a:r>
              <a:rPr lang="en-GB" dirty="0" err="1">
                <a:latin typeface="Tenorite"/>
              </a:rPr>
              <a:t>chwarae</a:t>
            </a:r>
            <a:r>
              <a:rPr lang="en-GB" dirty="0">
                <a:latin typeface="Tenorite"/>
              </a:rPr>
              <a:t> er </a:t>
            </a:r>
            <a:r>
              <a:rPr lang="en-GB" dirty="0" err="1">
                <a:latin typeface="Tenorite"/>
              </a:rPr>
              <a:t>mwyn</a:t>
            </a:r>
            <a:r>
              <a:rPr lang="en-GB" dirty="0">
                <a:latin typeface="Tenorite"/>
              </a:rPr>
              <a:t> </a:t>
            </a:r>
            <a:r>
              <a:rPr lang="en-GB" dirty="0" err="1">
                <a:latin typeface="Tenorite"/>
              </a:rPr>
              <a:t>cefnogi</a:t>
            </a:r>
            <a:r>
              <a:rPr lang="en-GB" dirty="0">
                <a:latin typeface="Tenorite"/>
              </a:rPr>
              <a:t> iechyd, </a:t>
            </a:r>
            <a:r>
              <a:rPr lang="en-GB" dirty="0" err="1">
                <a:latin typeface="Tenorite"/>
              </a:rPr>
              <a:t>llesiant</a:t>
            </a:r>
            <a:r>
              <a:rPr lang="en-GB" dirty="0">
                <a:latin typeface="Tenorite"/>
              </a:rPr>
              <a:t>, </a:t>
            </a:r>
            <a:r>
              <a:rPr lang="en-GB" dirty="0" err="1">
                <a:latin typeface="Tenorite"/>
              </a:rPr>
              <a:t>dysgu</a:t>
            </a:r>
            <a:r>
              <a:rPr lang="en-GB" dirty="0">
                <a:latin typeface="Tenorite"/>
              </a:rPr>
              <a:t> a </a:t>
            </a:r>
            <a:r>
              <a:rPr lang="en-GB" dirty="0" err="1">
                <a:latin typeface="Tenorite"/>
              </a:rPr>
              <a:t>datblygiad</a:t>
            </a:r>
            <a:r>
              <a:rPr lang="en-GB" dirty="0">
                <a:latin typeface="Tenorite"/>
              </a:rPr>
              <a:t> plant  </a:t>
            </a:r>
            <a:endParaRPr lang="en-GB" dirty="0"/>
          </a:p>
          <a:p>
            <a:pPr>
              <a:lnSpc>
                <a:spcPct val="107000"/>
              </a:lnSpc>
              <a:spcAft>
                <a:spcPts val="800"/>
              </a:spcAft>
            </a:pPr>
            <a:r>
              <a:rPr lang="en-GB" b="1" dirty="0">
                <a:latin typeface="Tenorite"/>
              </a:rPr>
              <a:t>3.3</a:t>
            </a:r>
            <a:r>
              <a:rPr lang="en-GB" dirty="0">
                <a:latin typeface="Tenorite"/>
              </a:rPr>
              <a:t> </a:t>
            </a:r>
            <a:r>
              <a:rPr lang="en-GB" dirty="0" err="1">
                <a:latin typeface="Tenorite"/>
              </a:rPr>
              <a:t>rôl</a:t>
            </a:r>
            <a:r>
              <a:rPr lang="en-GB" dirty="0">
                <a:latin typeface="Tenorite"/>
              </a:rPr>
              <a:t> '</a:t>
            </a:r>
            <a:r>
              <a:rPr lang="en-GB" dirty="0" err="1">
                <a:latin typeface="Tenorite"/>
              </a:rPr>
              <a:t>chwarae</a:t>
            </a:r>
            <a:r>
              <a:rPr lang="en-GB" dirty="0">
                <a:latin typeface="Tenorite"/>
              </a:rPr>
              <a:t>' </a:t>
            </a:r>
            <a:r>
              <a:rPr lang="en-GB" dirty="0" err="1">
                <a:latin typeface="Tenorite"/>
              </a:rPr>
              <a:t>i</a:t>
            </a:r>
            <a:r>
              <a:rPr lang="en-GB" dirty="0">
                <a:latin typeface="Tenorite"/>
              </a:rPr>
              <a:t> </a:t>
            </a:r>
            <a:r>
              <a:rPr lang="en-GB" dirty="0" err="1">
                <a:latin typeface="Tenorite"/>
              </a:rPr>
              <a:t>blentyn</a:t>
            </a:r>
            <a:r>
              <a:rPr lang="en-GB" dirty="0">
                <a:latin typeface="Tenorite"/>
              </a:rPr>
              <a:t> </a:t>
            </a:r>
            <a:r>
              <a:rPr lang="en-GB" dirty="0" err="1">
                <a:latin typeface="Tenorite"/>
              </a:rPr>
              <a:t>wrth</a:t>
            </a:r>
            <a:r>
              <a:rPr lang="en-GB" dirty="0">
                <a:latin typeface="Tenorite"/>
              </a:rPr>
              <a:t> </a:t>
            </a:r>
            <a:r>
              <a:rPr lang="en-GB" dirty="0" err="1">
                <a:latin typeface="Tenorite"/>
              </a:rPr>
              <a:t>ddeall</a:t>
            </a:r>
            <a:r>
              <a:rPr lang="en-GB" dirty="0">
                <a:latin typeface="Tenorite"/>
              </a:rPr>
              <a:t> </a:t>
            </a:r>
            <a:r>
              <a:rPr lang="en-GB" dirty="0" err="1">
                <a:latin typeface="Tenorite"/>
              </a:rPr>
              <a:t>ei</a:t>
            </a:r>
            <a:r>
              <a:rPr lang="en-GB" dirty="0">
                <a:latin typeface="Tenorite"/>
              </a:rPr>
              <a:t> </a:t>
            </a:r>
            <a:r>
              <a:rPr lang="en-GB" dirty="0" err="1">
                <a:latin typeface="Tenorite"/>
              </a:rPr>
              <a:t>hun</a:t>
            </a:r>
            <a:r>
              <a:rPr lang="en-GB" dirty="0">
                <a:latin typeface="Tenorite"/>
              </a:rPr>
              <a:t>  </a:t>
            </a:r>
          </a:p>
          <a:p>
            <a:pPr>
              <a:lnSpc>
                <a:spcPct val="107000"/>
              </a:lnSpc>
              <a:spcAft>
                <a:spcPts val="800"/>
              </a:spcAft>
            </a:pPr>
            <a:r>
              <a:rPr lang="en-GB" b="1" dirty="0">
                <a:latin typeface="Tenorite"/>
              </a:rPr>
              <a:t>3.4</a:t>
            </a:r>
            <a:r>
              <a:rPr lang="en-GB" dirty="0">
                <a:latin typeface="Tenorite"/>
              </a:rPr>
              <a:t> y </a:t>
            </a:r>
            <a:r>
              <a:rPr lang="en-GB" dirty="0" err="1">
                <a:latin typeface="Tenorite"/>
              </a:rPr>
              <a:t>gwahanol</a:t>
            </a:r>
            <a:r>
              <a:rPr lang="en-GB" dirty="0">
                <a:latin typeface="Tenorite"/>
              </a:rPr>
              <a:t> </a:t>
            </a:r>
            <a:r>
              <a:rPr lang="en-GB" dirty="0" err="1">
                <a:latin typeface="Tenorite"/>
              </a:rPr>
              <a:t>fathau</a:t>
            </a:r>
            <a:r>
              <a:rPr lang="en-GB" dirty="0">
                <a:latin typeface="Tenorite"/>
              </a:rPr>
              <a:t> o </a:t>
            </a:r>
            <a:r>
              <a:rPr lang="en-GB" dirty="0" err="1">
                <a:latin typeface="Tenorite"/>
              </a:rPr>
              <a:t>chwarae</a:t>
            </a:r>
            <a:r>
              <a:rPr lang="en-GB" dirty="0">
                <a:latin typeface="Tenorite"/>
              </a:rPr>
              <a:t> </a:t>
            </a:r>
            <a:r>
              <a:rPr lang="en-GB" dirty="0" err="1">
                <a:latin typeface="Tenorite"/>
              </a:rPr>
              <a:t>a'u</a:t>
            </a:r>
            <a:r>
              <a:rPr lang="en-GB" dirty="0">
                <a:latin typeface="Tenorite"/>
              </a:rPr>
              <a:t> </a:t>
            </a:r>
            <a:r>
              <a:rPr lang="en-GB" dirty="0" err="1">
                <a:latin typeface="Tenorite"/>
              </a:rPr>
              <a:t>manteision</a:t>
            </a:r>
            <a:r>
              <a:rPr lang="en-GB" dirty="0">
                <a:latin typeface="Tenorite"/>
              </a:rPr>
              <a:t>  </a:t>
            </a:r>
            <a:endParaRPr lang="en-GB" dirty="0"/>
          </a:p>
          <a:p>
            <a:pPr>
              <a:lnSpc>
                <a:spcPct val="107000"/>
              </a:lnSpc>
              <a:spcAft>
                <a:spcPts val="800"/>
              </a:spcAft>
            </a:pPr>
            <a:r>
              <a:rPr lang="en-GB" b="1" dirty="0">
                <a:latin typeface="Tenorite"/>
              </a:rPr>
              <a:t>3.5</a:t>
            </a:r>
            <a:r>
              <a:rPr lang="en-GB" dirty="0">
                <a:latin typeface="Tenorite"/>
              </a:rPr>
              <a:t> </a:t>
            </a:r>
            <a:r>
              <a:rPr lang="en-GB" dirty="0" err="1">
                <a:latin typeface="Tenorite"/>
              </a:rPr>
              <a:t>sut</a:t>
            </a:r>
            <a:r>
              <a:rPr lang="en-GB" dirty="0">
                <a:latin typeface="Tenorite"/>
              </a:rPr>
              <a:t> </a:t>
            </a:r>
            <a:r>
              <a:rPr lang="en-GB" dirty="0" err="1">
                <a:latin typeface="Tenorite"/>
              </a:rPr>
              <a:t>mae'r</a:t>
            </a:r>
            <a:r>
              <a:rPr lang="en-GB" dirty="0">
                <a:latin typeface="Tenorite"/>
              </a:rPr>
              <a:t> </a:t>
            </a:r>
            <a:r>
              <a:rPr lang="en-GB" dirty="0" err="1">
                <a:latin typeface="Tenorite"/>
              </a:rPr>
              <a:t>amgylchedd</a:t>
            </a:r>
            <a:r>
              <a:rPr lang="en-GB" dirty="0">
                <a:latin typeface="Tenorite"/>
              </a:rPr>
              <a:t> </a:t>
            </a:r>
            <a:r>
              <a:rPr lang="en-GB" dirty="0" err="1">
                <a:latin typeface="Tenorite"/>
              </a:rPr>
              <a:t>a'r</a:t>
            </a:r>
            <a:r>
              <a:rPr lang="en-GB" dirty="0">
                <a:latin typeface="Tenorite"/>
              </a:rPr>
              <a:t> </a:t>
            </a:r>
            <a:r>
              <a:rPr lang="en-GB" dirty="0" err="1">
                <a:latin typeface="Tenorite"/>
              </a:rPr>
              <a:t>dewis</a:t>
            </a:r>
            <a:r>
              <a:rPr lang="en-GB" dirty="0">
                <a:latin typeface="Tenorite"/>
              </a:rPr>
              <a:t> o </a:t>
            </a:r>
            <a:r>
              <a:rPr lang="en-GB" dirty="0" err="1">
                <a:latin typeface="Tenorite"/>
              </a:rPr>
              <a:t>gyfarpar</a:t>
            </a:r>
            <a:r>
              <a:rPr lang="en-GB" dirty="0">
                <a:latin typeface="Tenorite"/>
              </a:rPr>
              <a:t> a </a:t>
            </a:r>
            <a:r>
              <a:rPr lang="en-GB" dirty="0" err="1">
                <a:latin typeface="Tenorite"/>
              </a:rPr>
              <a:t>deunyddiau</a:t>
            </a:r>
            <a:r>
              <a:rPr lang="en-GB" dirty="0">
                <a:latin typeface="Tenorite"/>
              </a:rPr>
              <a:t> </a:t>
            </a:r>
            <a:r>
              <a:rPr lang="en-GB" dirty="0" err="1">
                <a:latin typeface="Tenorite"/>
              </a:rPr>
              <a:t>yn</a:t>
            </a:r>
            <a:r>
              <a:rPr lang="en-GB" dirty="0">
                <a:latin typeface="Tenorite"/>
              </a:rPr>
              <a:t> </a:t>
            </a:r>
            <a:r>
              <a:rPr lang="en-GB" dirty="0" err="1">
                <a:latin typeface="Tenorite"/>
              </a:rPr>
              <a:t>cael</a:t>
            </a:r>
            <a:r>
              <a:rPr lang="en-GB" dirty="0">
                <a:latin typeface="Tenorite"/>
              </a:rPr>
              <a:t> </a:t>
            </a:r>
            <a:r>
              <a:rPr lang="en-GB" dirty="0" err="1">
                <a:latin typeface="Tenorite"/>
              </a:rPr>
              <a:t>eu</a:t>
            </a:r>
            <a:r>
              <a:rPr lang="en-GB" dirty="0">
                <a:latin typeface="Tenorite"/>
              </a:rPr>
              <a:t> </a:t>
            </a:r>
            <a:r>
              <a:rPr lang="en-GB" dirty="0" err="1">
                <a:latin typeface="Tenorite"/>
              </a:rPr>
              <a:t>defnyddio</a:t>
            </a:r>
            <a:r>
              <a:rPr lang="en-GB" dirty="0">
                <a:latin typeface="Tenorite"/>
              </a:rPr>
              <a:t> </a:t>
            </a:r>
            <a:r>
              <a:rPr lang="en-GB" dirty="0" err="1">
                <a:latin typeface="Tenorite"/>
              </a:rPr>
              <a:t>i</a:t>
            </a:r>
            <a:r>
              <a:rPr lang="en-GB" dirty="0">
                <a:latin typeface="Tenorite"/>
              </a:rPr>
              <a:t> </a:t>
            </a:r>
            <a:r>
              <a:rPr lang="en-GB" dirty="0" err="1">
                <a:latin typeface="Tenorite"/>
              </a:rPr>
              <a:t>gefnogi</a:t>
            </a:r>
            <a:r>
              <a:rPr lang="en-GB" dirty="0">
                <a:latin typeface="Tenorite"/>
              </a:rPr>
              <a:t> </a:t>
            </a:r>
            <a:r>
              <a:rPr lang="en-GB" dirty="0" err="1">
                <a:latin typeface="Tenorite"/>
              </a:rPr>
              <a:t>chwarae</a:t>
            </a:r>
            <a:r>
              <a:rPr lang="en-GB" dirty="0">
                <a:latin typeface="Tenorite"/>
              </a:rPr>
              <a:t>  </a:t>
            </a:r>
          </a:p>
          <a:p>
            <a:pPr>
              <a:lnSpc>
                <a:spcPct val="107000"/>
              </a:lnSpc>
              <a:spcAft>
                <a:spcPts val="800"/>
              </a:spcAft>
            </a:pPr>
            <a:r>
              <a:rPr lang="en-GB" b="1" dirty="0">
                <a:latin typeface="Tenorite"/>
              </a:rPr>
              <a:t>3.6</a:t>
            </a:r>
            <a:r>
              <a:rPr lang="en-GB" dirty="0">
                <a:latin typeface="Tenorite"/>
              </a:rPr>
              <a:t> </a:t>
            </a:r>
            <a:r>
              <a:rPr lang="en-GB" dirty="0" err="1">
                <a:latin typeface="Tenorite"/>
              </a:rPr>
              <a:t>sut</a:t>
            </a:r>
            <a:r>
              <a:rPr lang="en-GB" dirty="0">
                <a:latin typeface="Tenorite"/>
              </a:rPr>
              <a:t> </a:t>
            </a:r>
            <a:r>
              <a:rPr lang="en-GB" dirty="0" err="1">
                <a:latin typeface="Tenorite"/>
              </a:rPr>
              <a:t>i</a:t>
            </a:r>
            <a:r>
              <a:rPr lang="en-GB" dirty="0">
                <a:latin typeface="Tenorite"/>
              </a:rPr>
              <a:t> </a:t>
            </a:r>
            <a:r>
              <a:rPr lang="en-GB" dirty="0" err="1">
                <a:latin typeface="Tenorite"/>
              </a:rPr>
              <a:t>gefnogi</a:t>
            </a:r>
            <a:r>
              <a:rPr lang="en-GB" dirty="0">
                <a:latin typeface="Tenorite"/>
              </a:rPr>
              <a:t> </a:t>
            </a:r>
            <a:r>
              <a:rPr lang="en-GB" dirty="0" err="1">
                <a:latin typeface="Tenorite"/>
              </a:rPr>
              <a:t>datblygiad</a:t>
            </a:r>
            <a:r>
              <a:rPr lang="en-GB" dirty="0">
                <a:latin typeface="Tenorite"/>
              </a:rPr>
              <a:t> </a:t>
            </a:r>
            <a:r>
              <a:rPr lang="en-GB" dirty="0" err="1">
                <a:latin typeface="Tenorite"/>
              </a:rPr>
              <a:t>cyfannol</a:t>
            </a:r>
            <a:r>
              <a:rPr lang="en-GB" dirty="0">
                <a:latin typeface="Tenorite"/>
              </a:rPr>
              <a:t> </a:t>
            </a:r>
            <a:r>
              <a:rPr lang="en-GB" dirty="0" err="1">
                <a:latin typeface="Tenorite"/>
              </a:rPr>
              <a:t>drwy</a:t>
            </a:r>
            <a:r>
              <a:rPr lang="en-GB" dirty="0">
                <a:latin typeface="Tenorite"/>
              </a:rPr>
              <a:t> </a:t>
            </a:r>
            <a:r>
              <a:rPr lang="en-GB" dirty="0" err="1">
                <a:latin typeface="Tenorite"/>
              </a:rPr>
              <a:t>chwarae</a:t>
            </a:r>
          </a:p>
        </p:txBody>
      </p:sp>
      <p:sp>
        <p:nvSpPr>
          <p:cNvPr id="3" name="Content Placeholder 2">
            <a:extLst>
              <a:ext uri="{FF2B5EF4-FFF2-40B4-BE49-F238E27FC236}">
                <a16:creationId xmlns:a16="http://schemas.microsoft.com/office/drawing/2014/main" id="{DD693E4A-0939-45A4-BD2F-B3B6FEED0A66}"/>
              </a:ext>
            </a:extLst>
          </p:cNvPr>
          <p:cNvSpPr>
            <a:spLocks noGrp="1"/>
          </p:cNvSpPr>
          <p:nvPr>
            <p:ph sz="half" idx="2"/>
          </p:nvPr>
        </p:nvSpPr>
        <p:spPr>
          <a:xfrm>
            <a:off x="6472687" y="1390307"/>
            <a:ext cx="5335000" cy="4786654"/>
          </a:xfrm>
        </p:spPr>
        <p:txBody>
          <a:bodyPr vert="horz" lIns="91440" tIns="45720" rIns="91440" bIns="45720" rtlCol="0" anchor="t">
            <a:normAutofit fontScale="70000" lnSpcReduction="20000"/>
          </a:bodyPr>
          <a:lstStyle/>
          <a:p>
            <a:r>
              <a:rPr lang="en-GB" b="1" dirty="0">
                <a:latin typeface="Tenorite"/>
              </a:rPr>
              <a:t>3.1</a:t>
            </a:r>
            <a:r>
              <a:rPr lang="en-GB" dirty="0">
                <a:latin typeface="Tenorite"/>
              </a:rPr>
              <a:t> what is meant by the term '</a:t>
            </a:r>
            <a:r>
              <a:rPr lang="en-GB" dirty="0" err="1">
                <a:latin typeface="Tenorite"/>
              </a:rPr>
              <a:t>playwork</a:t>
            </a:r>
            <a:r>
              <a:rPr lang="en-GB" dirty="0">
                <a:latin typeface="Tenorite"/>
              </a:rPr>
              <a:t> principles' </a:t>
            </a:r>
            <a:endParaRPr lang="cy-GB" dirty="0">
              <a:latin typeface="Tenorite"/>
            </a:endParaRPr>
          </a:p>
          <a:p>
            <a:pPr>
              <a:lnSpc>
                <a:spcPct val="107000"/>
              </a:lnSpc>
              <a:spcAft>
                <a:spcPts val="800"/>
              </a:spcAft>
            </a:pPr>
            <a:r>
              <a:rPr lang="en-GB" b="1" dirty="0"/>
              <a:t>3.2</a:t>
            </a:r>
            <a:r>
              <a:rPr lang="en-GB" dirty="0"/>
              <a:t> the importance of play for children’s health, well-being, learning and development </a:t>
            </a:r>
            <a:endParaRPr lang="en-US" dirty="0"/>
          </a:p>
          <a:p>
            <a:pPr>
              <a:lnSpc>
                <a:spcPct val="107000"/>
              </a:lnSpc>
              <a:spcAft>
                <a:spcPts val="800"/>
              </a:spcAft>
            </a:pPr>
            <a:r>
              <a:rPr lang="en-GB" b="1" dirty="0"/>
              <a:t>3.3</a:t>
            </a:r>
            <a:r>
              <a:rPr lang="en-GB" dirty="0"/>
              <a:t> the role ‘play’ has in a child’s understanding of themselves </a:t>
            </a:r>
            <a:endParaRPr lang="en-US" dirty="0"/>
          </a:p>
          <a:p>
            <a:pPr>
              <a:lnSpc>
                <a:spcPct val="107000"/>
              </a:lnSpc>
              <a:spcAft>
                <a:spcPts val="800"/>
              </a:spcAft>
            </a:pPr>
            <a:r>
              <a:rPr lang="en-GB" b="1" dirty="0"/>
              <a:t>3.4</a:t>
            </a:r>
            <a:r>
              <a:rPr lang="en-GB" dirty="0"/>
              <a:t> the different types of play and their benefit </a:t>
            </a:r>
            <a:endParaRPr lang="en-US"/>
          </a:p>
          <a:p>
            <a:pPr>
              <a:lnSpc>
                <a:spcPct val="107000"/>
              </a:lnSpc>
              <a:spcAft>
                <a:spcPts val="800"/>
              </a:spcAft>
            </a:pPr>
            <a:r>
              <a:rPr lang="en-GB" b="1" dirty="0"/>
              <a:t>3.5</a:t>
            </a:r>
            <a:r>
              <a:rPr lang="en-GB" dirty="0"/>
              <a:t> how the environment and choice of equipment and materials are used to support play  </a:t>
            </a:r>
            <a:endParaRPr lang="en-US" dirty="0"/>
          </a:p>
          <a:p>
            <a:pPr>
              <a:lnSpc>
                <a:spcPct val="107000"/>
              </a:lnSpc>
              <a:spcAft>
                <a:spcPts val="800"/>
              </a:spcAft>
            </a:pPr>
            <a:r>
              <a:rPr lang="en-GB" b="1" dirty="0"/>
              <a:t>3.6</a:t>
            </a:r>
            <a:r>
              <a:rPr lang="en-GB" dirty="0"/>
              <a:t> how to support holistic development through play  </a:t>
            </a:r>
            <a:endParaRPr lang="en-US" dirty="0"/>
          </a:p>
        </p:txBody>
      </p:sp>
      <p:sp>
        <p:nvSpPr>
          <p:cNvPr id="4" name="Teitl 1">
            <a:extLst>
              <a:ext uri="{FF2B5EF4-FFF2-40B4-BE49-F238E27FC236}">
                <a16:creationId xmlns:a16="http://schemas.microsoft.com/office/drawing/2014/main" id="{B920E00B-0046-42FB-893F-6CE9BD4315BC}"/>
              </a:ext>
            </a:extLst>
          </p:cNvPr>
          <p:cNvSpPr>
            <a:spLocks noGrp="1"/>
          </p:cNvSpPr>
          <p:nvPr/>
        </p:nvSpPr>
        <p:spPr>
          <a:xfrm>
            <a:off x="332567" y="463030"/>
            <a:ext cx="5441830" cy="1101366"/>
          </a:xfrm>
          <a:prstGeom prst="rect">
            <a:avLst/>
          </a:prstGeom>
        </p:spPr>
        <p:txBody>
          <a:bodyPr vert="horz" lIns="91440" tIns="45720" rIns="91440" bIns="45720" rtlCol="0" anchor="t">
            <a:normAutofit fontScale="90000" lnSpcReduction="20000"/>
          </a:bodyPr>
          <a:lstStyle>
            <a:lvl1pPr algn="l" defTabSz="914400" rtl="0" eaLnBrk="1" latinLnBrk="0" hangingPunct="1">
              <a:lnSpc>
                <a:spcPct val="90000"/>
              </a:lnSpc>
              <a:spcBef>
                <a:spcPct val="0"/>
              </a:spcBef>
              <a:buNone/>
              <a:defRPr sz="3200" b="1" kern="1200">
                <a:solidFill>
                  <a:schemeClr val="bg2">
                    <a:lumMod val="25000"/>
                  </a:schemeClr>
                </a:solidFill>
                <a:latin typeface="Tenorite" panose="00000500000000000000" pitchFamily="2" charset="0"/>
                <a:ea typeface="+mj-ea"/>
                <a:cs typeface="+mj-cs"/>
              </a:defRPr>
            </a:lvl1pPr>
          </a:lstStyle>
          <a:p>
            <a:r>
              <a:rPr lang="cy-GB" b="0" dirty="0">
                <a:latin typeface="Tenorite"/>
              </a:rPr>
              <a:t>Wrth ddilyn yr adnodd hwn roedd cyfle i chi ddysgu am:</a:t>
            </a:r>
            <a:r>
              <a:rPr lang="en-US" b="0" dirty="0">
                <a:latin typeface="Tenorite"/>
              </a:rPr>
              <a:t> </a:t>
            </a:r>
            <a:r>
              <a:rPr lang="cy-GB" b="0" dirty="0">
                <a:latin typeface="Tenorite"/>
              </a:rPr>
              <a:t> </a:t>
            </a:r>
            <a:br>
              <a:rPr lang="cy-GB" dirty="0"/>
            </a:br>
            <a:endParaRPr lang="cy-GB"/>
          </a:p>
        </p:txBody>
      </p:sp>
      <p:sp>
        <p:nvSpPr>
          <p:cNvPr id="5" name="Dalfan Testun 4">
            <a:extLst>
              <a:ext uri="{FF2B5EF4-FFF2-40B4-BE49-F238E27FC236}">
                <a16:creationId xmlns:a16="http://schemas.microsoft.com/office/drawing/2014/main" id="{92282279-890C-4442-BE19-29ADDD0ECDE0}"/>
              </a:ext>
            </a:extLst>
          </p:cNvPr>
          <p:cNvSpPr>
            <a:spLocks noGrp="1"/>
          </p:cNvSpPr>
          <p:nvPr/>
        </p:nvSpPr>
        <p:spPr>
          <a:xfrm>
            <a:off x="6422275" y="512036"/>
            <a:ext cx="5441830" cy="1101366"/>
          </a:xfrm>
          <a:prstGeom prst="rect">
            <a:avLst/>
          </a:prstGeom>
        </p:spPr>
        <p:txBody>
          <a:bodyPr vert="horz" lIns="91440" tIns="45720" rIns="91440" bIns="45720" rtlCol="0" anchor="t">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3200" b="1" kern="1200">
                <a:solidFill>
                  <a:schemeClr val="accent1">
                    <a:lumMod val="75000"/>
                  </a:schemeClr>
                </a:solidFill>
                <a:latin typeface="Tenorite" panose="00000500000000000000" pitchFamily="2"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a:latin typeface="Tenorite"/>
              </a:rPr>
              <a:t>In following this resource there was an opportunity for you to learn about:</a:t>
            </a:r>
            <a:endParaRPr lang="en-GB"/>
          </a:p>
          <a:p>
            <a:endParaRPr lang="cy-GB"/>
          </a:p>
        </p:txBody>
      </p:sp>
    </p:spTree>
    <p:extLst>
      <p:ext uri="{BB962C8B-B14F-4D97-AF65-F5344CB8AC3E}">
        <p14:creationId xmlns:p14="http://schemas.microsoft.com/office/powerpoint/2010/main" val="31643534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6D8EF5E5-EB0A-464F-A665-D3E8316AFC83}"/>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Deilliannau Dysgu</a:t>
            </a:r>
          </a:p>
        </p:txBody>
      </p:sp>
      <p:sp>
        <p:nvSpPr>
          <p:cNvPr id="2" name="Content Placeholder 1">
            <a:extLst>
              <a:ext uri="{FF2B5EF4-FFF2-40B4-BE49-F238E27FC236}">
                <a16:creationId xmlns:a16="http://schemas.microsoft.com/office/drawing/2014/main" id="{7D9731EF-33C0-4F99-BE6A-6006C360220D}"/>
              </a:ext>
            </a:extLst>
          </p:cNvPr>
          <p:cNvSpPr>
            <a:spLocks noGrp="1"/>
          </p:cNvSpPr>
          <p:nvPr>
            <p:ph sz="half" idx="1"/>
          </p:nvPr>
        </p:nvSpPr>
        <p:spPr/>
        <p:txBody>
          <a:bodyPr>
            <a:normAutofit fontScale="92500" lnSpcReduction="20000"/>
          </a:bodyPr>
          <a:lstStyle/>
          <a:p>
            <a:pPr>
              <a:lnSpc>
                <a:spcPct val="107000"/>
              </a:lnSpc>
              <a:spcAft>
                <a:spcPts val="800"/>
              </a:spcAft>
            </a:pPr>
            <a:r>
              <a:rPr lang="en-GB" sz="2200" b="1">
                <a:effectLst/>
                <a:ea typeface="Calibri" panose="020F0502020204030204" pitchFamily="34" charset="0"/>
                <a:cs typeface="Times New Roman" panose="02020603050405020304" pitchFamily="18" charset="0"/>
              </a:rPr>
              <a:t>3.7</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sut</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mae</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chwarae</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yn</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helpu</a:t>
            </a:r>
            <a:r>
              <a:rPr lang="en-GB" sz="2200">
                <a:effectLst/>
                <a:ea typeface="Calibri" panose="020F0502020204030204" pitchFamily="34" charset="0"/>
                <a:cs typeface="Times New Roman" panose="02020603050405020304" pitchFamily="18" charset="0"/>
              </a:rPr>
              <a:t> plant </a:t>
            </a:r>
            <a:r>
              <a:rPr lang="en-GB" sz="2200" err="1">
                <a:effectLst/>
                <a:ea typeface="Calibri" panose="020F0502020204030204" pitchFamily="34" charset="0"/>
                <a:cs typeface="Times New Roman" panose="02020603050405020304" pitchFamily="18" charset="0"/>
              </a:rPr>
              <a:t>i</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ddysgu</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amdanyn</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nhw</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eu</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hunain</a:t>
            </a:r>
            <a:r>
              <a:rPr lang="en-GB" sz="2200">
                <a:effectLst/>
                <a:ea typeface="Calibri" panose="020F0502020204030204" pitchFamily="34" charset="0"/>
                <a:cs typeface="Times New Roman" panose="02020603050405020304" pitchFamily="18" charset="0"/>
              </a:rPr>
              <a:t>, y </a:t>
            </a:r>
            <a:r>
              <a:rPr lang="en-GB" sz="2200" err="1">
                <a:effectLst/>
                <a:ea typeface="Calibri" panose="020F0502020204030204" pitchFamily="34" charset="0"/>
                <a:cs typeface="Times New Roman" panose="02020603050405020304" pitchFamily="18" charset="0"/>
              </a:rPr>
              <a:t>rhai</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o'u</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cwmpas</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a'r</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amgylchedd</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ehangach</a:t>
            </a:r>
            <a:r>
              <a:rPr lang="en-GB" sz="2200">
                <a:effectLst/>
                <a:ea typeface="Calibri" panose="020F0502020204030204" pitchFamily="34" charset="0"/>
                <a:cs typeface="Times New Roman" panose="02020603050405020304" pitchFamily="18" charset="0"/>
              </a:rPr>
              <a:t>  </a:t>
            </a:r>
          </a:p>
          <a:p>
            <a:pPr>
              <a:lnSpc>
                <a:spcPct val="107000"/>
              </a:lnSpc>
              <a:spcAft>
                <a:spcPts val="800"/>
              </a:spcAft>
            </a:pPr>
            <a:r>
              <a:rPr lang="en-GB" sz="2200" b="1">
                <a:effectLst/>
                <a:ea typeface="Calibri" panose="020F0502020204030204" pitchFamily="34" charset="0"/>
                <a:cs typeface="Times New Roman" panose="02020603050405020304" pitchFamily="18" charset="0"/>
              </a:rPr>
              <a:t>3.8</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sut</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mae</a:t>
            </a:r>
            <a:r>
              <a:rPr lang="en-GB" sz="2200">
                <a:effectLst/>
                <a:ea typeface="Calibri" panose="020F0502020204030204" pitchFamily="34" charset="0"/>
                <a:cs typeface="Times New Roman" panose="02020603050405020304" pitchFamily="18" charset="0"/>
              </a:rPr>
              <a:t> plant </a:t>
            </a:r>
            <a:r>
              <a:rPr lang="en-GB" sz="2200" err="1">
                <a:effectLst/>
                <a:ea typeface="Calibri" panose="020F0502020204030204" pitchFamily="34" charset="0"/>
                <a:cs typeface="Times New Roman" panose="02020603050405020304" pitchFamily="18" charset="0"/>
              </a:rPr>
              <a:t>yn</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gallu</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defnyddio</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chwarae</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i</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fynegi</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emosiwn</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ofn</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gorbryder</a:t>
            </a:r>
            <a:r>
              <a:rPr lang="en-GB" sz="2200">
                <a:effectLst/>
                <a:ea typeface="Calibri" panose="020F0502020204030204" pitchFamily="34" charset="0"/>
                <a:cs typeface="Times New Roman" panose="02020603050405020304" pitchFamily="18" charset="0"/>
              </a:rPr>
              <a:t> neu </a:t>
            </a:r>
            <a:r>
              <a:rPr lang="en-GB" sz="2200" err="1">
                <a:effectLst/>
                <a:ea typeface="Calibri" panose="020F0502020204030204" pitchFamily="34" charset="0"/>
                <a:cs typeface="Times New Roman" panose="02020603050405020304" pitchFamily="18" charset="0"/>
              </a:rPr>
              <a:t>gopïo</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ymddygiad</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maen</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nhw</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wedi'i</a:t>
            </a:r>
            <a:r>
              <a:rPr lang="en-GB" sz="2200">
                <a:effectLst/>
                <a:ea typeface="Calibri" panose="020F0502020204030204" pitchFamily="34" charset="0"/>
                <a:cs typeface="Times New Roman" panose="02020603050405020304" pitchFamily="18" charset="0"/>
              </a:rPr>
              <a:t> weld  </a:t>
            </a:r>
          </a:p>
          <a:p>
            <a:pPr>
              <a:lnSpc>
                <a:spcPct val="107000"/>
              </a:lnSpc>
              <a:spcAft>
                <a:spcPts val="800"/>
              </a:spcAft>
            </a:pPr>
            <a:r>
              <a:rPr lang="en-GB" sz="2200" b="1">
                <a:effectLst/>
                <a:ea typeface="Calibri" panose="020F0502020204030204" pitchFamily="34" charset="0"/>
                <a:cs typeface="Times New Roman" panose="02020603050405020304" pitchFamily="18" charset="0"/>
              </a:rPr>
              <a:t>3.9</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sut</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i</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gynnwys</a:t>
            </a:r>
            <a:r>
              <a:rPr lang="en-GB" sz="2200">
                <a:effectLst/>
                <a:ea typeface="Calibri" panose="020F0502020204030204" pitchFamily="34" charset="0"/>
                <a:cs typeface="Times New Roman" panose="02020603050405020304" pitchFamily="18" charset="0"/>
              </a:rPr>
              <a:t> plant </a:t>
            </a:r>
            <a:r>
              <a:rPr lang="en-GB" sz="2200" err="1">
                <a:effectLst/>
                <a:ea typeface="Calibri" panose="020F0502020204030204" pitchFamily="34" charset="0"/>
                <a:cs typeface="Times New Roman" panose="02020603050405020304" pitchFamily="18" charset="0"/>
              </a:rPr>
              <a:t>wrth</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greu</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gwahanol</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fathau</a:t>
            </a:r>
            <a:r>
              <a:rPr lang="en-GB" sz="2200">
                <a:effectLst/>
                <a:ea typeface="Calibri" panose="020F0502020204030204" pitchFamily="34" charset="0"/>
                <a:cs typeface="Times New Roman" panose="02020603050405020304" pitchFamily="18" charset="0"/>
              </a:rPr>
              <a:t> o </a:t>
            </a:r>
            <a:r>
              <a:rPr lang="en-GB" sz="2200" err="1">
                <a:effectLst/>
                <a:ea typeface="Calibri" panose="020F0502020204030204" pitchFamily="34" charset="0"/>
                <a:cs typeface="Times New Roman" panose="02020603050405020304" pitchFamily="18" charset="0"/>
              </a:rPr>
              <a:t>fannau</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chwarae</a:t>
            </a:r>
            <a:r>
              <a:rPr lang="en-GB" sz="2200">
                <a:effectLst/>
                <a:ea typeface="Calibri" panose="020F0502020204030204" pitchFamily="34" charset="0"/>
                <a:cs typeface="Times New Roman" panose="02020603050405020304" pitchFamily="18" charset="0"/>
              </a:rPr>
              <a:t>  </a:t>
            </a:r>
          </a:p>
          <a:p>
            <a:pPr>
              <a:lnSpc>
                <a:spcPct val="107000"/>
              </a:lnSpc>
              <a:spcAft>
                <a:spcPts val="800"/>
              </a:spcAft>
            </a:pPr>
            <a:r>
              <a:rPr lang="en-GB" sz="2200" b="1">
                <a:effectLst/>
                <a:ea typeface="Calibri" panose="020F0502020204030204" pitchFamily="34" charset="0"/>
                <a:cs typeface="Times New Roman" panose="02020603050405020304" pitchFamily="18" charset="0"/>
              </a:rPr>
              <a:t>3.10</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sut</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i</a:t>
            </a:r>
            <a:r>
              <a:rPr lang="en-GB" sz="2200">
                <a:effectLst/>
                <a:ea typeface="Calibri" panose="020F0502020204030204" pitchFamily="34" charset="0"/>
                <a:cs typeface="Times New Roman" panose="02020603050405020304" pitchFamily="18" charset="0"/>
              </a:rPr>
              <a:t> nodi  </a:t>
            </a:r>
            <a:r>
              <a:rPr lang="en-GB" sz="2200" err="1">
                <a:effectLst/>
                <a:ea typeface="Calibri" panose="020F0502020204030204" pitchFamily="34" charset="0"/>
                <a:cs typeface="Times New Roman" panose="02020603050405020304" pitchFamily="18" charset="0"/>
              </a:rPr>
              <a:t>os</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yw</a:t>
            </a:r>
            <a:r>
              <a:rPr lang="en-GB" sz="2200">
                <a:effectLst/>
                <a:ea typeface="Calibri" panose="020F0502020204030204" pitchFamily="34" charset="0"/>
                <a:cs typeface="Times New Roman" panose="02020603050405020304" pitchFamily="18" charset="0"/>
              </a:rPr>
              <a:t> man </a:t>
            </a:r>
            <a:r>
              <a:rPr lang="en-GB" sz="2200" err="1">
                <a:effectLst/>
                <a:ea typeface="Calibri" panose="020F0502020204030204" pitchFamily="34" charset="0"/>
                <a:cs typeface="Times New Roman" panose="02020603050405020304" pitchFamily="18" charset="0"/>
              </a:rPr>
              <a:t>chwarae</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yn</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ysgogol</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yn</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heriol</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yn</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ymlaciol</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neu'n</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dawel</a:t>
            </a:r>
            <a:r>
              <a:rPr lang="en-GB" sz="2200">
                <a:effectLst/>
                <a:ea typeface="Calibri" panose="020F0502020204030204" pitchFamily="34" charset="0"/>
                <a:cs typeface="Times New Roman" panose="02020603050405020304" pitchFamily="18" charset="0"/>
              </a:rPr>
              <a:t>  </a:t>
            </a:r>
          </a:p>
          <a:p>
            <a:pPr>
              <a:lnSpc>
                <a:spcPct val="107000"/>
              </a:lnSpc>
              <a:spcAft>
                <a:spcPts val="800"/>
              </a:spcAft>
            </a:pPr>
            <a:r>
              <a:rPr lang="en-GB" sz="2200" b="1">
                <a:effectLst/>
                <a:ea typeface="Calibri" panose="020F0502020204030204" pitchFamily="34" charset="0"/>
                <a:cs typeface="Times New Roman" panose="02020603050405020304" pitchFamily="18" charset="0"/>
              </a:rPr>
              <a:t>3.11</a:t>
            </a:r>
            <a:r>
              <a:rPr lang="en-GB" sz="2200">
                <a:effectLst/>
                <a:ea typeface="Calibri" panose="020F0502020204030204" pitchFamily="34" charset="0"/>
                <a:cs typeface="Times New Roman" panose="02020603050405020304" pitchFamily="18" charset="0"/>
              </a:rPr>
              <a:t> pam </a:t>
            </a:r>
            <a:r>
              <a:rPr lang="en-GB" sz="2200" err="1">
                <a:effectLst/>
                <a:ea typeface="Calibri" panose="020F0502020204030204" pitchFamily="34" charset="0"/>
                <a:cs typeface="Times New Roman" panose="02020603050405020304" pitchFamily="18" charset="0"/>
              </a:rPr>
              <a:t>mae</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risg</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yn</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bwysig</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wrth</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chwarae</a:t>
            </a:r>
            <a:r>
              <a:rPr lang="en-GB" sz="2200">
                <a:effectLst/>
                <a:ea typeface="Calibri" panose="020F0502020204030204" pitchFamily="34" charset="0"/>
                <a:cs typeface="Times New Roman" panose="02020603050405020304" pitchFamily="18" charset="0"/>
              </a:rPr>
              <a:t> a </a:t>
            </a:r>
            <a:r>
              <a:rPr lang="en-GB" sz="2200" err="1">
                <a:effectLst/>
                <a:ea typeface="Calibri" panose="020F0502020204030204" pitchFamily="34" charset="0"/>
                <a:cs typeface="Times New Roman" panose="02020603050405020304" pitchFamily="18" charset="0"/>
              </a:rPr>
              <a:t>sut</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i</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annog</a:t>
            </a:r>
            <a:r>
              <a:rPr lang="en-GB" sz="2200">
                <a:effectLst/>
                <a:ea typeface="Calibri" panose="020F0502020204030204" pitchFamily="34" charset="0"/>
                <a:cs typeface="Times New Roman" panose="02020603050405020304" pitchFamily="18" charset="0"/>
              </a:rPr>
              <a:t>, a </a:t>
            </a:r>
            <a:r>
              <a:rPr lang="en-GB" sz="2200" err="1">
                <a:effectLst/>
                <a:ea typeface="Calibri" panose="020F0502020204030204" pitchFamily="34" charset="0"/>
                <a:cs typeface="Times New Roman" panose="02020603050405020304" pitchFamily="18" charset="0"/>
              </a:rPr>
              <a:t>chefnogi</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lefelau</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derbyniol</a:t>
            </a:r>
            <a:r>
              <a:rPr lang="en-GB" sz="2200">
                <a:effectLst/>
                <a:ea typeface="Calibri" panose="020F0502020204030204" pitchFamily="34" charset="0"/>
                <a:cs typeface="Times New Roman" panose="02020603050405020304" pitchFamily="18" charset="0"/>
              </a:rPr>
              <a:t> o </a:t>
            </a:r>
            <a:r>
              <a:rPr lang="en-GB" sz="2200" err="1">
                <a:effectLst/>
                <a:ea typeface="Calibri" panose="020F0502020204030204" pitchFamily="34" charset="0"/>
                <a:cs typeface="Times New Roman" panose="02020603050405020304" pitchFamily="18" charset="0"/>
              </a:rPr>
              <a:t>risg</a:t>
            </a:r>
            <a:r>
              <a:rPr lang="en-GB" sz="2200">
                <a:effectLst/>
                <a:ea typeface="Calibri" panose="020F0502020204030204" pitchFamily="34" charset="0"/>
                <a:cs typeface="Times New Roman" panose="02020603050405020304" pitchFamily="18" charset="0"/>
              </a:rPr>
              <a:t>  </a:t>
            </a:r>
          </a:p>
          <a:p>
            <a:pPr>
              <a:lnSpc>
                <a:spcPct val="107000"/>
              </a:lnSpc>
              <a:spcAft>
                <a:spcPts val="800"/>
              </a:spcAft>
            </a:pPr>
            <a:r>
              <a:rPr lang="en-GB" sz="2200" b="1">
                <a:effectLst/>
                <a:ea typeface="Calibri" panose="020F0502020204030204" pitchFamily="34" charset="0"/>
                <a:cs typeface="Times New Roman" panose="02020603050405020304" pitchFamily="18" charset="0"/>
              </a:rPr>
              <a:t>3.12</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sut</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i</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gydbwyso</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cymryd</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risgiau</a:t>
            </a:r>
            <a:r>
              <a:rPr lang="en-GB" sz="2200">
                <a:effectLst/>
                <a:ea typeface="Calibri" panose="020F0502020204030204" pitchFamily="34" charset="0"/>
                <a:cs typeface="Times New Roman" panose="02020603050405020304" pitchFamily="18" charset="0"/>
              </a:rPr>
              <a:t> â </a:t>
            </a:r>
            <a:r>
              <a:rPr lang="en-GB" sz="2200" err="1">
                <a:effectLst/>
                <a:ea typeface="Calibri" panose="020F0502020204030204" pitchFamily="34" charset="0"/>
                <a:cs typeface="Times New Roman" panose="02020603050405020304" pitchFamily="18" charset="0"/>
              </a:rPr>
              <a:t>manteision</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datblygiadol</a:t>
            </a:r>
            <a:r>
              <a:rPr lang="en-GB" sz="2200">
                <a:effectLst/>
                <a:ea typeface="Calibri" panose="020F0502020204030204" pitchFamily="34" charset="0"/>
                <a:cs typeface="Times New Roman" panose="02020603050405020304" pitchFamily="18" charset="0"/>
              </a:rPr>
              <a:t> iechyd, </a:t>
            </a:r>
            <a:r>
              <a:rPr lang="en-GB" sz="2200" err="1">
                <a:effectLst/>
                <a:ea typeface="Calibri" panose="020F0502020204030204" pitchFamily="34" charset="0"/>
                <a:cs typeface="Times New Roman" panose="02020603050405020304" pitchFamily="18" charset="0"/>
              </a:rPr>
              <a:t>llesiant</a:t>
            </a:r>
            <a:r>
              <a:rPr lang="en-GB" sz="2200">
                <a:effectLst/>
                <a:ea typeface="Calibri" panose="020F0502020204030204" pitchFamily="34" charset="0"/>
                <a:cs typeface="Times New Roman" panose="02020603050405020304" pitchFamily="18" charset="0"/>
              </a:rPr>
              <a:t>, </a:t>
            </a:r>
            <a:r>
              <a:rPr lang="en-GB" sz="2200" err="1">
                <a:effectLst/>
                <a:ea typeface="Calibri" panose="020F0502020204030204" pitchFamily="34" charset="0"/>
                <a:cs typeface="Times New Roman" panose="02020603050405020304" pitchFamily="18" charset="0"/>
              </a:rPr>
              <a:t>dysgu</a:t>
            </a:r>
            <a:r>
              <a:rPr lang="en-GB" sz="2200">
                <a:effectLst/>
                <a:ea typeface="Calibri" panose="020F0502020204030204" pitchFamily="34" charset="0"/>
                <a:cs typeface="Times New Roman" panose="02020603050405020304" pitchFamily="18" charset="0"/>
              </a:rPr>
              <a:t> a </a:t>
            </a:r>
            <a:r>
              <a:rPr lang="en-GB" sz="2200" err="1">
                <a:effectLst/>
                <a:ea typeface="Calibri" panose="020F0502020204030204" pitchFamily="34" charset="0"/>
                <a:cs typeface="Times New Roman" panose="02020603050405020304" pitchFamily="18" charset="0"/>
              </a:rPr>
              <a:t>datblygiad</a:t>
            </a:r>
            <a:r>
              <a:rPr lang="en-GB" sz="2200">
                <a:effectLst/>
                <a:ea typeface="Calibri" panose="020F0502020204030204" pitchFamily="34" charset="0"/>
                <a:cs typeface="Times New Roman" panose="02020603050405020304" pitchFamily="18" charset="0"/>
              </a:rPr>
              <a:t> plant. </a:t>
            </a:r>
          </a:p>
          <a:p>
            <a:endParaRPr lang="en-GB" sz="2000"/>
          </a:p>
        </p:txBody>
      </p:sp>
      <p:sp>
        <p:nvSpPr>
          <p:cNvPr id="3" name="Content Placeholder 2">
            <a:extLst>
              <a:ext uri="{FF2B5EF4-FFF2-40B4-BE49-F238E27FC236}">
                <a16:creationId xmlns:a16="http://schemas.microsoft.com/office/drawing/2014/main" id="{F824F5B0-2768-4AF5-869D-D1DBB087C0C9}"/>
              </a:ext>
            </a:extLst>
          </p:cNvPr>
          <p:cNvSpPr>
            <a:spLocks noGrp="1"/>
          </p:cNvSpPr>
          <p:nvPr>
            <p:ph sz="half" idx="2"/>
          </p:nvPr>
        </p:nvSpPr>
        <p:spPr/>
        <p:txBody>
          <a:bodyPr>
            <a:normAutofit fontScale="92500" lnSpcReduction="20000"/>
          </a:bodyPr>
          <a:lstStyle/>
          <a:p>
            <a:pPr>
              <a:lnSpc>
                <a:spcPct val="107000"/>
              </a:lnSpc>
              <a:spcAft>
                <a:spcPts val="800"/>
              </a:spcAft>
            </a:pPr>
            <a:r>
              <a:rPr lang="en-GB" sz="2200">
                <a:effectLst/>
                <a:ea typeface="Calibri" panose="020F0502020204030204" pitchFamily="34" charset="0"/>
                <a:cs typeface="Times New Roman" panose="02020603050405020304" pitchFamily="18" charset="0"/>
              </a:rPr>
              <a:t>3.7 how play assists children’s learning about themselves, those around them and the wider environment </a:t>
            </a:r>
          </a:p>
          <a:p>
            <a:pPr>
              <a:lnSpc>
                <a:spcPct val="107000"/>
              </a:lnSpc>
              <a:spcAft>
                <a:spcPts val="800"/>
              </a:spcAft>
            </a:pPr>
            <a:r>
              <a:rPr lang="en-GB" sz="2200">
                <a:effectLst/>
                <a:ea typeface="Calibri" panose="020F0502020204030204" pitchFamily="34" charset="0"/>
                <a:cs typeface="Times New Roman" panose="02020603050405020304" pitchFamily="18" charset="0"/>
              </a:rPr>
              <a:t>3.8 how children may use play to express emotions, fears, anxieties or copy behaviour they have observed </a:t>
            </a:r>
          </a:p>
          <a:p>
            <a:pPr>
              <a:lnSpc>
                <a:spcPct val="107000"/>
              </a:lnSpc>
              <a:spcAft>
                <a:spcPts val="800"/>
              </a:spcAft>
            </a:pPr>
            <a:r>
              <a:rPr lang="en-GB" sz="2200">
                <a:effectLst/>
                <a:ea typeface="Calibri" panose="020F0502020204030204" pitchFamily="34" charset="0"/>
                <a:cs typeface="Times New Roman" panose="02020603050405020304" pitchFamily="18" charset="0"/>
              </a:rPr>
              <a:t>3.9 how to involve children in the creation of different types of play spaces </a:t>
            </a:r>
          </a:p>
          <a:p>
            <a:pPr>
              <a:lnSpc>
                <a:spcPct val="107000"/>
              </a:lnSpc>
              <a:spcAft>
                <a:spcPts val="800"/>
              </a:spcAft>
            </a:pPr>
            <a:r>
              <a:rPr lang="en-GB" sz="2200">
                <a:effectLst/>
                <a:ea typeface="Calibri" panose="020F0502020204030204" pitchFamily="34" charset="0"/>
                <a:cs typeface="Times New Roman" panose="02020603050405020304" pitchFamily="18" charset="0"/>
              </a:rPr>
              <a:t>3.10 how to identify if a play space is stimulating, challenging, restful or relaxing </a:t>
            </a:r>
          </a:p>
          <a:p>
            <a:pPr>
              <a:lnSpc>
                <a:spcPct val="107000"/>
              </a:lnSpc>
              <a:spcAft>
                <a:spcPts val="800"/>
              </a:spcAft>
            </a:pPr>
            <a:r>
              <a:rPr lang="en-GB" sz="2200">
                <a:effectLst/>
                <a:ea typeface="Calibri" panose="020F0502020204030204" pitchFamily="34" charset="0"/>
                <a:cs typeface="Times New Roman" panose="02020603050405020304" pitchFamily="18" charset="0"/>
              </a:rPr>
              <a:t>3.11 why risk is important in play and how to encourage, and support acceptable levels of risk</a:t>
            </a:r>
          </a:p>
          <a:p>
            <a:pPr>
              <a:lnSpc>
                <a:spcPct val="107000"/>
              </a:lnSpc>
              <a:spcAft>
                <a:spcPts val="800"/>
              </a:spcAft>
            </a:pPr>
            <a:r>
              <a:rPr lang="en-GB" sz="2200">
                <a:effectLst/>
                <a:ea typeface="Calibri" panose="020F0502020204030204" pitchFamily="34" charset="0"/>
                <a:cs typeface="Times New Roman" panose="02020603050405020304" pitchFamily="18" charset="0"/>
              </a:rPr>
              <a:t>3.12 how to balance risk-taking with the developmental benefits to children’s health, wellbeing, learning and development. </a:t>
            </a:r>
          </a:p>
          <a:p>
            <a:endParaRPr lang="en-GB"/>
          </a:p>
        </p:txBody>
      </p:sp>
    </p:spTree>
    <p:extLst>
      <p:ext uri="{BB962C8B-B14F-4D97-AF65-F5344CB8AC3E}">
        <p14:creationId xmlns:p14="http://schemas.microsoft.com/office/powerpoint/2010/main" val="42282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itl 12">
            <a:extLst>
              <a:ext uri="{FF2B5EF4-FFF2-40B4-BE49-F238E27FC236}">
                <a16:creationId xmlns:a16="http://schemas.microsoft.com/office/drawing/2014/main" id="{137384BC-F8BC-4A00-9F59-F6B5E428F779}"/>
              </a:ext>
            </a:extLst>
          </p:cNvPr>
          <p:cNvSpPr txBox="1">
            <a:spLocks noGrp="1"/>
          </p:cNvSpPr>
          <p:nvPr>
            <p:ph type="title" idx="4294967295"/>
          </p:nvPr>
        </p:nvSpPr>
        <p:spPr>
          <a:xfrm>
            <a:off x="188843" y="1003852"/>
            <a:ext cx="3544560"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3200" b="1" i="0" u="none" strike="noStrike" kern="1200" cap="none" spc="0" normalizeH="0" baseline="0" noProof="0" dirty="0">
                <a:ln>
                  <a:noFill/>
                </a:ln>
                <a:solidFill>
                  <a:schemeClr val="bg2">
                    <a:lumMod val="25000"/>
                  </a:schemeClr>
                </a:solidFill>
                <a:effectLst/>
                <a:uLnTx/>
                <a:uFillTx/>
                <a:latin typeface="Tenorite" panose="00000500000000000000" pitchFamily="2" charset="0"/>
                <a:ea typeface="+mn-ea"/>
                <a:cs typeface="+mn-cs"/>
              </a:rPr>
              <a:t>Yr Hawl i Chwarae</a:t>
            </a:r>
            <a:endParaRPr kumimoji="0" lang="en-GB" sz="3200" b="1" i="0" u="none" strike="noStrike" kern="1200" cap="none" spc="0" normalizeH="0" baseline="0" noProof="0" dirty="0">
              <a:ln>
                <a:noFill/>
              </a:ln>
              <a:solidFill>
                <a:schemeClr val="bg2">
                  <a:lumMod val="25000"/>
                </a:schemeClr>
              </a:solidFill>
              <a:effectLst/>
              <a:uLnTx/>
              <a:uFillTx/>
              <a:latin typeface="Tenorite" panose="00000500000000000000" pitchFamily="2" charset="0"/>
              <a:ea typeface="+mn-ea"/>
              <a:cs typeface="+mn-cs"/>
            </a:endParaRPr>
          </a:p>
        </p:txBody>
      </p:sp>
      <p:sp>
        <p:nvSpPr>
          <p:cNvPr id="3" name="Content Placeholder 2">
            <a:extLst>
              <a:ext uri="{FF2B5EF4-FFF2-40B4-BE49-F238E27FC236}">
                <a16:creationId xmlns:a16="http://schemas.microsoft.com/office/drawing/2014/main" id="{BA2D1FE4-474D-4854-8A7F-D89278B88228}"/>
              </a:ext>
            </a:extLst>
          </p:cNvPr>
          <p:cNvSpPr>
            <a:spLocks noGrp="1"/>
          </p:cNvSpPr>
          <p:nvPr>
            <p:ph sz="half" idx="1"/>
          </p:nvPr>
        </p:nvSpPr>
        <p:spPr>
          <a:xfrm>
            <a:off x="277482" y="1779373"/>
            <a:ext cx="5441829" cy="3289584"/>
          </a:xfrm>
        </p:spPr>
        <p:txBody>
          <a:bodyPr vert="horz" lIns="91440" tIns="45720" rIns="91440" bIns="45720" rtlCol="0" anchor="t">
            <a:normAutofit/>
          </a:bodyPr>
          <a:lstStyle/>
          <a:p>
            <a:r>
              <a:rPr lang="cy-GB" sz="1900" dirty="0">
                <a:effectLst/>
                <a:latin typeface="Tenorite"/>
                <a:ea typeface="Calibri" panose="020F0502020204030204" pitchFamily="34" charset="0"/>
                <a:cs typeface="Times New Roman"/>
              </a:rPr>
              <a:t>Dywed Erthygl 31 yn y Cytundeb:</a:t>
            </a:r>
            <a:r>
              <a:rPr lang="cy-GB" sz="1900" dirty="0">
                <a:latin typeface="Tenorite"/>
                <a:ea typeface="Calibri" panose="020F0502020204030204" pitchFamily="34" charset="0"/>
                <a:cs typeface="Times New Roman"/>
              </a:rPr>
              <a:t> </a:t>
            </a:r>
            <a:endParaRPr lang="cy-GB" dirty="0"/>
          </a:p>
          <a:p>
            <a:r>
              <a:rPr lang="cy-GB" sz="1900" b="1" i="1" dirty="0">
                <a:effectLst/>
                <a:latin typeface="Tenorite"/>
                <a:ea typeface="Calibri" panose="020F0502020204030204" pitchFamily="34" charset="0"/>
                <a:cs typeface="Times New Roman"/>
              </a:rPr>
              <a:t>Mae gan bob plentyn yr hawl i orffwys a hamdden, i gymryd rhan mewn gweithgareddau chwarae ac adloniadol sy'n briodol i oedran y plentyn ac i gymryd rhan mewn </a:t>
            </a:r>
            <a:r>
              <a:rPr lang="cy-GB" sz="1900" b="1" i="1" dirty="0">
                <a:latin typeface="Tenorite"/>
                <a:ea typeface="Calibri" panose="020F0502020204030204" pitchFamily="34" charset="0"/>
                <a:cs typeface="Times New Roman"/>
              </a:rPr>
              <a:t>bywyd </a:t>
            </a:r>
            <a:r>
              <a:rPr lang="cy-GB" sz="1900" b="1" i="1" dirty="0">
                <a:effectLst/>
                <a:latin typeface="Tenorite"/>
                <a:ea typeface="Calibri" panose="020F0502020204030204" pitchFamily="34" charset="0"/>
                <a:cs typeface="Times New Roman"/>
              </a:rPr>
              <a:t>diwylliannol a'r celfyddydau heb unrhyw rwystr.</a:t>
            </a:r>
            <a:r>
              <a:rPr lang="cy-GB" sz="1900" dirty="0">
                <a:latin typeface="Tenorite"/>
                <a:ea typeface="Calibri" panose="020F0502020204030204" pitchFamily="34" charset="0"/>
                <a:cs typeface="Times New Roman"/>
              </a:rPr>
              <a:t> </a:t>
            </a:r>
            <a:endParaRPr lang="cy-GB" dirty="0">
              <a:latin typeface="Tenorite"/>
            </a:endParaRPr>
          </a:p>
          <a:p>
            <a:r>
              <a:rPr lang="cy-GB" sz="1900" dirty="0">
                <a:effectLst/>
                <a:latin typeface="Tenorite"/>
                <a:ea typeface="Calibri" panose="020F0502020204030204" pitchFamily="34" charset="0"/>
                <a:cs typeface="Times New Roman"/>
                <a:hlinkClick r:id="rId2"/>
              </a:rPr>
              <a:t>Play Wales | Chwarae Cymru</a:t>
            </a:r>
            <a:r>
              <a:rPr lang="cy-GB" sz="1900" dirty="0">
                <a:latin typeface="Tenorite"/>
                <a:ea typeface="Calibri" panose="020F0502020204030204" pitchFamily="34" charset="0"/>
                <a:cs typeface="Times New Roman"/>
              </a:rPr>
              <a:t> </a:t>
            </a:r>
            <a:endParaRPr lang="cy-GB" dirty="0"/>
          </a:p>
          <a:p>
            <a:r>
              <a:rPr lang="cy-GB" sz="1900" dirty="0">
                <a:effectLst/>
                <a:latin typeface="Tenorite"/>
                <a:ea typeface="Calibri" panose="020F0502020204030204" pitchFamily="34" charset="0"/>
                <a:cs typeface="Times New Roman"/>
              </a:rPr>
              <a:t>Gwyliwch y clip fideo </a:t>
            </a:r>
            <a:r>
              <a:rPr lang="cy-GB" sz="1900" dirty="0">
                <a:latin typeface="Tenorite"/>
                <a:ea typeface="Calibri" panose="020F0502020204030204" pitchFamily="34" charset="0"/>
                <a:cs typeface="Times New Roman"/>
              </a:rPr>
              <a:t>a chymerwch nodiadau</a:t>
            </a:r>
            <a:endParaRPr lang="cy-GB" dirty="0">
              <a:ea typeface="Calibri" panose="020F0502020204030204" pitchFamily="34" charset="0"/>
              <a:cs typeface="Times New Roman"/>
            </a:endParaRPr>
          </a:p>
          <a:p>
            <a:r>
              <a:rPr lang="cy-GB" sz="1900" dirty="0">
                <a:effectLst/>
                <a:latin typeface="Tenorite"/>
                <a:ea typeface="Calibri" panose="020F0502020204030204" pitchFamily="34" charset="0"/>
                <a:cs typeface="Times New Roman"/>
                <a:hlinkClick r:id="rId3">
                  <a:extLst>
                    <a:ext uri="{A12FA001-AC4F-418D-AE19-62706E023703}">
                      <ahyp:hlinkClr xmlns:ahyp="http://schemas.microsoft.com/office/drawing/2018/hyperlinkcolor" val="tx"/>
                    </a:ext>
                  </a:extLst>
                </a:hlinkClick>
              </a:rPr>
              <a:t>Dyma </a:t>
            </a:r>
            <a:r>
              <a:rPr lang="cy-GB" sz="1900" dirty="0">
                <a:latin typeface="Tenorite"/>
                <a:ea typeface="Calibri" panose="020F0502020204030204" pitchFamily="34" charset="0"/>
                <a:cs typeface="Times New Roman"/>
                <a:hlinkClick r:id="rId3">
                  <a:extLst>
                    <a:ext uri="{A12FA001-AC4F-418D-AE19-62706E023703}">
                      <ahyp:hlinkClr xmlns:ahyp="http://schemas.microsoft.com/office/drawing/2018/hyperlinkcolor" val="tx"/>
                    </a:ext>
                  </a:extLst>
                </a:hlinkClick>
              </a:rPr>
              <a:t>fi: Erthygl 31 a Hawl Plentyn i Chwarae - YouTube</a:t>
            </a:r>
            <a:r>
              <a:rPr lang="cy-GB" sz="1900" dirty="0">
                <a:latin typeface="Tenorite"/>
                <a:ea typeface="Calibri" panose="020F0502020204030204" pitchFamily="34" charset="0"/>
                <a:cs typeface="Times New Roman"/>
              </a:rPr>
              <a:t> </a:t>
            </a:r>
            <a:endParaRPr lang="cy-GB" dirty="0"/>
          </a:p>
        </p:txBody>
      </p:sp>
      <p:sp>
        <p:nvSpPr>
          <p:cNvPr id="14" name="TextBox 13">
            <a:extLst>
              <a:ext uri="{FF2B5EF4-FFF2-40B4-BE49-F238E27FC236}">
                <a16:creationId xmlns:a16="http://schemas.microsoft.com/office/drawing/2014/main" id="{4D174E7D-2C7D-483A-8E1F-D34F50F1C8EA}"/>
              </a:ext>
            </a:extLst>
          </p:cNvPr>
          <p:cNvSpPr txBox="1"/>
          <p:nvPr/>
        </p:nvSpPr>
        <p:spPr>
          <a:xfrm>
            <a:off x="6472687" y="1017943"/>
            <a:ext cx="3290068" cy="584775"/>
          </a:xfrm>
          <a:prstGeom prst="rect">
            <a:avLst/>
          </a:prstGeom>
          <a:noFill/>
        </p:spPr>
        <p:txBody>
          <a:bodyPr wrap="none" lIns="91440" tIns="45720" rIns="91440" bIns="45720" rtlCol="0" anchor="t">
            <a:spAutoFit/>
          </a:bodyPr>
          <a:lstStyle/>
          <a:p>
            <a:r>
              <a:rPr lang="en-GB" sz="3200" b="1" dirty="0">
                <a:solidFill>
                  <a:schemeClr val="accent1">
                    <a:lumMod val="75000"/>
                  </a:schemeClr>
                </a:solidFill>
                <a:latin typeface="Tenorite"/>
              </a:rPr>
              <a:t>The Right to Play</a:t>
            </a:r>
          </a:p>
        </p:txBody>
      </p:sp>
      <p:sp>
        <p:nvSpPr>
          <p:cNvPr id="4" name="Content Placeholder 3">
            <a:extLst>
              <a:ext uri="{FF2B5EF4-FFF2-40B4-BE49-F238E27FC236}">
                <a16:creationId xmlns:a16="http://schemas.microsoft.com/office/drawing/2014/main" id="{D895EE3B-2A66-4CA5-8448-3F1A603D8152}"/>
              </a:ext>
            </a:extLst>
          </p:cNvPr>
          <p:cNvSpPr>
            <a:spLocks noGrp="1"/>
          </p:cNvSpPr>
          <p:nvPr>
            <p:ph sz="half" idx="2"/>
          </p:nvPr>
        </p:nvSpPr>
        <p:spPr>
          <a:xfrm>
            <a:off x="6472687" y="1779373"/>
            <a:ext cx="5325061" cy="3289584"/>
          </a:xfrm>
        </p:spPr>
        <p:txBody>
          <a:bodyPr vert="horz" lIns="91440" tIns="45720" rIns="91440" bIns="45720" rtlCol="0" anchor="t">
            <a:normAutofit/>
          </a:bodyPr>
          <a:lstStyle/>
          <a:p>
            <a:r>
              <a:rPr lang="en-GB" sz="1800" dirty="0">
                <a:effectLst/>
                <a:latin typeface="Tenorite"/>
                <a:ea typeface="Calibri" panose="020F0502020204030204" pitchFamily="34" charset="0"/>
                <a:cs typeface="Times New Roman"/>
              </a:rPr>
              <a:t>Article 31 of the Convention says:</a:t>
            </a:r>
            <a:r>
              <a:rPr lang="en-GB" sz="1800" dirty="0">
                <a:latin typeface="Tenorite"/>
                <a:ea typeface="Calibri" panose="020F0502020204030204" pitchFamily="34" charset="0"/>
                <a:cs typeface="Times New Roman"/>
              </a:rPr>
              <a:t> </a:t>
            </a:r>
            <a:endParaRPr lang="en-GB" dirty="0"/>
          </a:p>
          <a:p>
            <a:r>
              <a:rPr lang="en-GB" sz="1800" b="1" i="1" dirty="0">
                <a:effectLst/>
                <a:latin typeface="Tenorite"/>
                <a:ea typeface="Calibri" panose="020F0502020204030204" pitchFamily="34" charset="0"/>
                <a:cs typeface="Times New Roman"/>
              </a:rPr>
              <a:t>Every child has the right to rest and leisure, to engage in play and recreational activities appropriate to the age of the child and to participate freely in cultural life and the arts.</a:t>
            </a:r>
            <a:r>
              <a:rPr lang="en-GB" sz="1800" dirty="0">
                <a:latin typeface="Tenorite"/>
                <a:ea typeface="Calibri" panose="020F0502020204030204" pitchFamily="34" charset="0"/>
                <a:cs typeface="Times New Roman"/>
              </a:rPr>
              <a:t> </a:t>
            </a:r>
            <a:endParaRPr lang="en-GB" dirty="0"/>
          </a:p>
          <a:p>
            <a:r>
              <a:rPr lang="en-GB" sz="1800" dirty="0">
                <a:effectLst/>
                <a:latin typeface="Tenorite"/>
                <a:ea typeface="Calibri" panose="020F0502020204030204" pitchFamily="34" charset="0"/>
                <a:cs typeface="Times New Roman"/>
                <a:hlinkClick r:id="rId4"/>
              </a:rPr>
              <a:t>Play Wales | Chwarae Cymru</a:t>
            </a:r>
            <a:r>
              <a:rPr lang="en-GB" sz="1800" dirty="0">
                <a:latin typeface="Tenorite"/>
                <a:ea typeface="Calibri" panose="020F0502020204030204" pitchFamily="34" charset="0"/>
                <a:cs typeface="Times New Roman"/>
              </a:rPr>
              <a:t> </a:t>
            </a:r>
            <a:endParaRPr lang="en-GB" dirty="0"/>
          </a:p>
          <a:p>
            <a:r>
              <a:rPr lang="en-GB" sz="1800" dirty="0">
                <a:effectLst/>
                <a:latin typeface="Tenorite"/>
                <a:ea typeface="Calibri" panose="020F0502020204030204" pitchFamily="34" charset="0"/>
                <a:cs typeface="Times New Roman"/>
              </a:rPr>
              <a:t>Watch the video clip </a:t>
            </a:r>
            <a:r>
              <a:rPr lang="en-GB" sz="1800" dirty="0">
                <a:latin typeface="Tenorite"/>
                <a:ea typeface="Calibri" panose="020F0502020204030204" pitchFamily="34" charset="0"/>
                <a:cs typeface="Times New Roman"/>
              </a:rPr>
              <a:t>and take down notes </a:t>
            </a:r>
            <a:endParaRPr lang="en-GB" dirty="0"/>
          </a:p>
          <a:p>
            <a:pPr>
              <a:lnSpc>
                <a:spcPct val="107000"/>
              </a:lnSpc>
              <a:spcAft>
                <a:spcPts val="800"/>
              </a:spcAft>
            </a:pPr>
            <a:r>
              <a:rPr lang="en-GB" sz="1800" dirty="0">
                <a:effectLst/>
                <a:latin typeface="Tenorite"/>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This </a:t>
            </a:r>
            <a:r>
              <a:rPr lang="en-GB" sz="1800" dirty="0">
                <a:latin typeface="Tenorite"/>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Is </a:t>
            </a:r>
            <a:r>
              <a:rPr lang="en-GB" sz="1800" dirty="0">
                <a:effectLst/>
                <a:latin typeface="Tenorite"/>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Me</a:t>
            </a:r>
            <a:r>
              <a:rPr lang="en-GB" sz="1800" dirty="0">
                <a:latin typeface="Tenorite"/>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 </a:t>
            </a:r>
            <a:r>
              <a:rPr lang="en-GB" sz="1800" dirty="0">
                <a:effectLst/>
                <a:latin typeface="Tenorite"/>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 Article 31 and a </a:t>
            </a:r>
            <a:r>
              <a:rPr lang="en-GB" sz="1800" dirty="0">
                <a:latin typeface="Tenorite"/>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Child's </a:t>
            </a:r>
            <a:r>
              <a:rPr lang="en-GB" sz="1800" dirty="0">
                <a:effectLst/>
                <a:latin typeface="Tenorite"/>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Right to Play </a:t>
            </a:r>
            <a:r>
              <a:rPr lang="en-GB" sz="1800" dirty="0">
                <a:latin typeface="Tenorite"/>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 YouTube</a:t>
            </a:r>
            <a:r>
              <a:rPr lang="en-GB" sz="1800" dirty="0">
                <a:latin typeface="Tenorite"/>
                <a:ea typeface="Calibri" panose="020F0502020204030204" pitchFamily="34" charset="0"/>
                <a:cs typeface="Times New Roman"/>
              </a:rPr>
              <a:t> </a:t>
            </a:r>
            <a:endParaRPr lang="en-GB" dirty="0"/>
          </a:p>
          <a:p>
            <a:endParaRPr lang="en-GB"/>
          </a:p>
        </p:txBody>
      </p:sp>
    </p:spTree>
    <p:extLst>
      <p:ext uri="{BB962C8B-B14F-4D97-AF65-F5344CB8AC3E}">
        <p14:creationId xmlns:p14="http://schemas.microsoft.com/office/powerpoint/2010/main" val="1712326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5C007-933D-4ADD-B4FB-699D3ED3FBF4}"/>
              </a:ext>
            </a:extLst>
          </p:cNvPr>
          <p:cNvSpPr>
            <a:spLocks noGrp="1"/>
          </p:cNvSpPr>
          <p:nvPr>
            <p:ph type="title"/>
          </p:nvPr>
        </p:nvSpPr>
        <p:spPr/>
        <p:txBody>
          <a:bodyPr/>
          <a:lstStyle/>
          <a:p>
            <a:r>
              <a:rPr lang="cy-GB" dirty="0">
                <a:latin typeface="Tenorite"/>
              </a:rPr>
              <a:t>ADRAN 1</a:t>
            </a:r>
          </a:p>
        </p:txBody>
      </p:sp>
      <p:sp>
        <p:nvSpPr>
          <p:cNvPr id="3" name="Content Placeholder 2">
            <a:extLst>
              <a:ext uri="{FF2B5EF4-FFF2-40B4-BE49-F238E27FC236}">
                <a16:creationId xmlns:a16="http://schemas.microsoft.com/office/drawing/2014/main" id="{A6D24D79-2711-48EE-ACF4-04041D8FC493}"/>
              </a:ext>
            </a:extLst>
          </p:cNvPr>
          <p:cNvSpPr>
            <a:spLocks noGrp="1"/>
          </p:cNvSpPr>
          <p:nvPr>
            <p:ph sz="half" idx="1"/>
          </p:nvPr>
        </p:nvSpPr>
        <p:spPr/>
        <p:txBody>
          <a:bodyPr vert="horz" lIns="91440" tIns="45720" rIns="91440" bIns="45720" rtlCol="0" anchor="t">
            <a:normAutofit/>
          </a:bodyPr>
          <a:lstStyle/>
          <a:p>
            <a:r>
              <a:rPr lang="cy-GB" sz="3500" b="1" dirty="0">
                <a:latin typeface="Tenorite"/>
              </a:rPr>
              <a:t>Meini Prawf 3.1</a:t>
            </a:r>
            <a:endParaRPr lang="cy-GB" sz="3500" i="1" dirty="0"/>
          </a:p>
          <a:p>
            <a:r>
              <a:rPr lang="cy-GB" sz="2400" i="1" dirty="0">
                <a:latin typeface="Tenorite"/>
              </a:rPr>
              <a:t>Beth yw ystyr y term 'egwyddorion gwaith chwarae’</a:t>
            </a:r>
            <a:br>
              <a:rPr lang="en-GB" i="1" dirty="0"/>
            </a:br>
            <a:r>
              <a:rPr lang="en-GB" i="1" dirty="0">
                <a:latin typeface="Tenorite"/>
              </a:rPr>
              <a:t> </a:t>
            </a:r>
            <a:endParaRPr lang="en-GB" i="1" dirty="0"/>
          </a:p>
        </p:txBody>
      </p:sp>
      <p:sp>
        <p:nvSpPr>
          <p:cNvPr id="4" name="Content Placeholder 3">
            <a:extLst>
              <a:ext uri="{FF2B5EF4-FFF2-40B4-BE49-F238E27FC236}">
                <a16:creationId xmlns:a16="http://schemas.microsoft.com/office/drawing/2014/main" id="{C7148B8C-9F03-4041-83D7-BB4B84C4BC49}"/>
              </a:ext>
            </a:extLst>
          </p:cNvPr>
          <p:cNvSpPr>
            <a:spLocks noGrp="1"/>
          </p:cNvSpPr>
          <p:nvPr>
            <p:ph sz="half" idx="2"/>
          </p:nvPr>
        </p:nvSpPr>
        <p:spPr/>
        <p:txBody>
          <a:bodyPr vert="horz" lIns="91440" tIns="45720" rIns="91440" bIns="45720" rtlCol="0" anchor="t">
            <a:normAutofit/>
          </a:bodyPr>
          <a:lstStyle/>
          <a:p>
            <a:r>
              <a:rPr lang="en-GB" b="1" dirty="0">
                <a:latin typeface="Tenorite"/>
              </a:rPr>
              <a:t>Assessment Criteria 3.1</a:t>
            </a:r>
            <a:r>
              <a:rPr lang="en-GB" dirty="0">
                <a:latin typeface="Tenorite"/>
              </a:rPr>
              <a:t> </a:t>
            </a:r>
            <a:endParaRPr lang="en-GB" dirty="0"/>
          </a:p>
          <a:p>
            <a:r>
              <a:rPr lang="en-GB" sz="2400" i="1" dirty="0">
                <a:latin typeface="Tenorite"/>
              </a:rPr>
              <a:t>What is the meaning of the term ‘</a:t>
            </a:r>
            <a:r>
              <a:rPr lang="en-GB" sz="2400" i="1" dirty="0" err="1">
                <a:latin typeface="Tenorite"/>
              </a:rPr>
              <a:t>playwork</a:t>
            </a:r>
            <a:r>
              <a:rPr lang="en-GB" sz="2400" i="1" dirty="0">
                <a:latin typeface="Tenorite"/>
              </a:rPr>
              <a:t> principles’</a:t>
            </a:r>
            <a:r>
              <a:rPr lang="en-GB" dirty="0">
                <a:latin typeface="Tenorite"/>
              </a:rPr>
              <a:t> </a:t>
            </a:r>
            <a:endParaRPr lang="en-GB" dirty="0"/>
          </a:p>
        </p:txBody>
      </p:sp>
      <p:sp>
        <p:nvSpPr>
          <p:cNvPr id="6" name="Title 1">
            <a:extLst>
              <a:ext uri="{FF2B5EF4-FFF2-40B4-BE49-F238E27FC236}">
                <a16:creationId xmlns:a16="http://schemas.microsoft.com/office/drawing/2014/main" id="{B471C2F0-7840-48FE-B148-8E89AEA101EA}"/>
              </a:ext>
            </a:extLst>
          </p:cNvPr>
          <p:cNvSpPr txBox="1">
            <a:spLocks/>
          </p:cNvSpPr>
          <p:nvPr/>
        </p:nvSpPr>
        <p:spPr>
          <a:xfrm>
            <a:off x="6470798" y="1837782"/>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dirty="0">
                <a:solidFill>
                  <a:schemeClr val="accent1">
                    <a:lumMod val="75000"/>
                  </a:schemeClr>
                </a:solidFill>
                <a:latin typeface="Tenorite"/>
              </a:rPr>
              <a:t>SECTION 1 </a:t>
            </a:r>
            <a:endParaRPr lang="en-GB">
              <a:solidFill>
                <a:schemeClr val="accent1">
                  <a:lumMod val="75000"/>
                </a:schemeClr>
              </a:solidFill>
            </a:endParaRPr>
          </a:p>
        </p:txBody>
      </p:sp>
    </p:spTree>
    <p:extLst>
      <p:ext uri="{BB962C8B-B14F-4D97-AF65-F5344CB8AC3E}">
        <p14:creationId xmlns:p14="http://schemas.microsoft.com/office/powerpoint/2010/main" val="1168240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CFB7FF9A-D997-4BA1-950D-8F3C8AF53D0A}"/>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Egwyddorion Gwaith Chwarae</a:t>
            </a:r>
          </a:p>
        </p:txBody>
      </p:sp>
      <p:sp>
        <p:nvSpPr>
          <p:cNvPr id="2" name="Content Placeholder 1">
            <a:extLst>
              <a:ext uri="{FF2B5EF4-FFF2-40B4-BE49-F238E27FC236}">
                <a16:creationId xmlns:a16="http://schemas.microsoft.com/office/drawing/2014/main" id="{6C7AE48D-DC99-4C2C-920F-874A5AEF1C11}"/>
              </a:ext>
            </a:extLst>
          </p:cNvPr>
          <p:cNvSpPr>
            <a:spLocks noGrp="1"/>
          </p:cNvSpPr>
          <p:nvPr>
            <p:ph sz="half" idx="1"/>
          </p:nvPr>
        </p:nvSpPr>
        <p:spPr/>
        <p:txBody>
          <a:bodyPr vert="horz" lIns="91440" tIns="45720" rIns="91440" bIns="45720" rtlCol="0" anchor="t">
            <a:normAutofit lnSpcReduction="10000"/>
          </a:bodyPr>
          <a:lstStyle/>
          <a:p>
            <a:r>
              <a:rPr lang="cy-GB" dirty="0">
                <a:latin typeface="Tenorite"/>
              </a:rPr>
              <a:t>Mae Egwyddorion Gwaith Chwarae yn cynnwys 8 egwyddor sy’n amlygu sut gall plant ddatblygu a dysgu’n gadarnhaol yn sgil cael mynediad i chwarae mewn amrywiaeth o amgylchoedd gwahanol. </a:t>
            </a:r>
            <a:endParaRPr lang="cy-GB" dirty="0"/>
          </a:p>
          <a:p>
            <a:r>
              <a:rPr lang="cy-GB" dirty="0">
                <a:latin typeface="Tenorite"/>
              </a:rPr>
              <a:t>  </a:t>
            </a:r>
            <a:endParaRPr lang="cy-GB" dirty="0"/>
          </a:p>
          <a:p>
            <a:r>
              <a:rPr lang="cy-GB" dirty="0">
                <a:latin typeface="Tenorite"/>
              </a:rPr>
              <a:t>Ewch i’r adnodd dysgu ar wefan Dysgu Iechyd Cymru i ddysgu amdanynt:</a:t>
            </a:r>
            <a:br>
              <a:rPr lang="cy-GB" dirty="0"/>
            </a:br>
            <a:r>
              <a:rPr lang="cy-GB" dirty="0">
                <a:latin typeface="Tenorite"/>
              </a:rPr>
              <a:t> </a:t>
            </a:r>
            <a:r>
              <a:rPr lang="cy-GB" dirty="0">
                <a:latin typeface="Tenorite"/>
                <a:hlinkClick r:id="rId2"/>
              </a:rPr>
              <a:t>Egwyddorion Gwaith Chwarae | Iechyd, Llesiant, Dysgu a Datblygu</a:t>
            </a:r>
            <a:endParaRPr lang="cy-GB" dirty="0">
              <a:latin typeface="Tenorite"/>
            </a:endParaRPr>
          </a:p>
        </p:txBody>
      </p:sp>
      <p:sp>
        <p:nvSpPr>
          <p:cNvPr id="3" name="Content Placeholder 2">
            <a:extLst>
              <a:ext uri="{FF2B5EF4-FFF2-40B4-BE49-F238E27FC236}">
                <a16:creationId xmlns:a16="http://schemas.microsoft.com/office/drawing/2014/main" id="{C8659E6E-08DC-4BD5-975A-0F47917011EC}"/>
              </a:ext>
            </a:extLst>
          </p:cNvPr>
          <p:cNvSpPr>
            <a:spLocks noGrp="1"/>
          </p:cNvSpPr>
          <p:nvPr>
            <p:ph sz="half" idx="2"/>
          </p:nvPr>
        </p:nvSpPr>
        <p:spPr/>
        <p:txBody>
          <a:bodyPr vert="horz" lIns="91440" tIns="45720" rIns="91440" bIns="45720" rtlCol="0" anchor="t">
            <a:normAutofit lnSpcReduction="10000"/>
          </a:bodyPr>
          <a:lstStyle/>
          <a:p>
            <a:r>
              <a:rPr lang="en-GB">
                <a:latin typeface="Tenorite"/>
              </a:rPr>
              <a:t>The Playwork Principles include eight principles that highlight how children can develop and learn in a positive manner by having opportunities to play in a variety of different surroundings. </a:t>
            </a:r>
            <a:endParaRPr lang="en-US"/>
          </a:p>
          <a:p>
            <a:r>
              <a:rPr lang="en-GB">
                <a:latin typeface="Tenorite"/>
              </a:rPr>
              <a:t> </a:t>
            </a:r>
            <a:r>
              <a:rPr lang="en-US">
                <a:latin typeface="Tenorite"/>
              </a:rPr>
              <a:t> </a:t>
            </a:r>
            <a:endParaRPr lang="en-US"/>
          </a:p>
          <a:p>
            <a:r>
              <a:rPr lang="en-GB">
                <a:latin typeface="Tenorite"/>
              </a:rPr>
              <a:t>Go to the learning resource on the Health and Care Learning Wales website to learn about the 8 principles:</a:t>
            </a:r>
            <a:r>
              <a:rPr lang="en-US">
                <a:latin typeface="Tenorite"/>
              </a:rPr>
              <a:t> </a:t>
            </a:r>
            <a:r>
              <a:rPr lang="en-GB">
                <a:latin typeface="Tenorite"/>
                <a:hlinkClick r:id="rId2"/>
              </a:rPr>
              <a:t>Playwork Principles | Health, well-being, learning and development (uk.s3.amazonaws.com)</a:t>
            </a:r>
            <a:endParaRPr lang="en-US">
              <a:latin typeface="Tenorite"/>
            </a:endParaRPr>
          </a:p>
        </p:txBody>
      </p:sp>
    </p:spTree>
    <p:extLst>
      <p:ext uri="{BB962C8B-B14F-4D97-AF65-F5344CB8AC3E}">
        <p14:creationId xmlns:p14="http://schemas.microsoft.com/office/powerpoint/2010/main" val="794621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a:extLst>
              <a:ext uri="{FF2B5EF4-FFF2-40B4-BE49-F238E27FC236}">
                <a16:creationId xmlns:a16="http://schemas.microsoft.com/office/drawing/2014/main" id="{16BE7316-61B2-4DE8-B340-9F1F350FFF62}"/>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100" dirty="0"/>
              <a:t>Yr 8 Egwyddor</a:t>
            </a:r>
          </a:p>
        </p:txBody>
      </p:sp>
      <p:sp>
        <p:nvSpPr>
          <p:cNvPr id="2" name="Content Placeholder 1">
            <a:extLst>
              <a:ext uri="{FF2B5EF4-FFF2-40B4-BE49-F238E27FC236}">
                <a16:creationId xmlns:a16="http://schemas.microsoft.com/office/drawing/2014/main" id="{C121D646-454C-4BC0-A7E9-6320181E1DED}"/>
              </a:ext>
            </a:extLst>
          </p:cNvPr>
          <p:cNvSpPr>
            <a:spLocks noGrp="1"/>
          </p:cNvSpPr>
          <p:nvPr>
            <p:ph sz="half" idx="1"/>
          </p:nvPr>
        </p:nvSpPr>
        <p:spPr/>
        <p:txBody>
          <a:bodyPr vert="horz" lIns="91440" tIns="45720" rIns="91440" bIns="45720" rtlCol="0" anchor="t">
            <a:normAutofit fontScale="92500" lnSpcReduction="10000"/>
          </a:bodyPr>
          <a:lstStyle/>
          <a:p>
            <a:r>
              <a:rPr lang="cy-GB" dirty="0">
                <a:latin typeface="Tenorite"/>
              </a:rPr>
              <a:t>Mae gan Chwarae Cymru ddogfen yn crynhoi’r wyth egwyddor: </a:t>
            </a:r>
            <a:endParaRPr lang="cy-GB" dirty="0"/>
          </a:p>
          <a:p>
            <a:r>
              <a:rPr lang="cy-GB" dirty="0">
                <a:latin typeface="Tenorite"/>
                <a:hlinkClick r:id="rId2"/>
              </a:rPr>
              <a:t>Yr Egwyddorion Gwaith Chwarae </a:t>
            </a:r>
            <a:r>
              <a:rPr lang="cy-GB" dirty="0">
                <a:latin typeface="Tenorite"/>
              </a:rPr>
              <a:t>  </a:t>
            </a:r>
            <a:endParaRPr lang="cy-GB" dirty="0"/>
          </a:p>
          <a:p>
            <a:endParaRPr lang="cy-GB" b="1" u="sng" dirty="0"/>
          </a:p>
          <a:p>
            <a:r>
              <a:rPr lang="cy-GB" b="1" u="sng" dirty="0">
                <a:latin typeface="Tenorite"/>
              </a:rPr>
              <a:t>Tasg:</a:t>
            </a:r>
            <a:r>
              <a:rPr lang="cy-GB" dirty="0">
                <a:latin typeface="Tenorite"/>
              </a:rPr>
              <a:t> </a:t>
            </a:r>
            <a:endParaRPr lang="cy-GB" dirty="0"/>
          </a:p>
          <a:p>
            <a:r>
              <a:rPr lang="cy-GB" dirty="0">
                <a:latin typeface="Tenorite"/>
              </a:rPr>
              <a:t>Meddyliwch am/trafodwch eich plentyndod chi. </a:t>
            </a:r>
            <a:endParaRPr lang="cy-GB" dirty="0"/>
          </a:p>
          <a:p>
            <a:pPr marL="514350" indent="-514350">
              <a:buAutoNum type="alphaLcParenR"/>
            </a:pPr>
            <a:r>
              <a:rPr lang="cy-GB" dirty="0">
                <a:latin typeface="Tenorite"/>
              </a:rPr>
              <a:t>Cofnodwch pa </a:t>
            </a:r>
            <a:r>
              <a:rPr lang="cy-GB" b="1" dirty="0">
                <a:latin typeface="Tenorite"/>
              </a:rPr>
              <a:t>gyfleoedd (</a:t>
            </a:r>
            <a:r>
              <a:rPr lang="en-GB" b="1" i="1" dirty="0">
                <a:latin typeface="Tenorite"/>
              </a:rPr>
              <a:t>opportunities</a:t>
            </a:r>
            <a:r>
              <a:rPr lang="cy-GB" b="1" dirty="0">
                <a:latin typeface="Tenorite"/>
              </a:rPr>
              <a:t>)</a:t>
            </a:r>
            <a:r>
              <a:rPr lang="cy-GB" dirty="0">
                <a:latin typeface="Tenorite"/>
              </a:rPr>
              <a:t> oedd gennych chi i </a:t>
            </a:r>
            <a:r>
              <a:rPr lang="cy-GB" b="1" dirty="0">
                <a:latin typeface="Tenorite"/>
              </a:rPr>
              <a:t>chwarae (</a:t>
            </a:r>
            <a:r>
              <a:rPr lang="en-GB" b="1" i="1" dirty="0">
                <a:latin typeface="Tenorite"/>
              </a:rPr>
              <a:t>play</a:t>
            </a:r>
            <a:r>
              <a:rPr lang="cy-GB" b="1" dirty="0">
                <a:latin typeface="Tenorite"/>
              </a:rPr>
              <a:t>) </a:t>
            </a:r>
            <a:r>
              <a:rPr lang="cy-GB" dirty="0">
                <a:latin typeface="Tenorite"/>
              </a:rPr>
              <a:t>a ble?</a:t>
            </a:r>
          </a:p>
          <a:p>
            <a:pPr marL="514350" indent="-514350">
              <a:buAutoNum type="alphaLcParenR"/>
            </a:pPr>
            <a:r>
              <a:rPr lang="cy-GB" dirty="0">
                <a:latin typeface="Tenorite"/>
              </a:rPr>
              <a:t>Gyda phwy oeddech chi’n chwarae?</a:t>
            </a:r>
          </a:p>
          <a:p>
            <a:pPr marL="514350" indent="-514350">
              <a:buAutoNum type="alphaLcParenR"/>
            </a:pPr>
            <a:r>
              <a:rPr lang="cy-GB" dirty="0">
                <a:latin typeface="Tenorite"/>
              </a:rPr>
              <a:t>Sut oeddech chi’n </a:t>
            </a:r>
            <a:r>
              <a:rPr lang="cy-GB" b="1" dirty="0">
                <a:latin typeface="Tenorite"/>
              </a:rPr>
              <a:t>teimlo (</a:t>
            </a:r>
            <a:r>
              <a:rPr lang="en-GB" b="1" i="1" dirty="0">
                <a:latin typeface="Tenorite"/>
              </a:rPr>
              <a:t>feel</a:t>
            </a:r>
            <a:r>
              <a:rPr lang="cy-GB" b="1" dirty="0">
                <a:latin typeface="Tenorite"/>
              </a:rPr>
              <a:t>)</a:t>
            </a:r>
            <a:r>
              <a:rPr lang="cy-GB" dirty="0">
                <a:latin typeface="Tenorite"/>
              </a:rPr>
              <a:t> wrth chware?</a:t>
            </a:r>
          </a:p>
          <a:p>
            <a:endParaRPr lang="en-US" dirty="0"/>
          </a:p>
        </p:txBody>
      </p:sp>
      <p:sp>
        <p:nvSpPr>
          <p:cNvPr id="3" name="Content Placeholder 2">
            <a:extLst>
              <a:ext uri="{FF2B5EF4-FFF2-40B4-BE49-F238E27FC236}">
                <a16:creationId xmlns:a16="http://schemas.microsoft.com/office/drawing/2014/main" id="{655855C2-0F22-46FE-8162-383881C3608E}"/>
              </a:ext>
            </a:extLst>
          </p:cNvPr>
          <p:cNvSpPr>
            <a:spLocks noGrp="1"/>
          </p:cNvSpPr>
          <p:nvPr>
            <p:ph sz="half" idx="2"/>
          </p:nvPr>
        </p:nvSpPr>
        <p:spPr/>
        <p:txBody>
          <a:bodyPr vert="horz" lIns="91440" tIns="45720" rIns="91440" bIns="45720" rtlCol="0" anchor="t">
            <a:normAutofit fontScale="92500" lnSpcReduction="20000"/>
          </a:bodyPr>
          <a:lstStyle/>
          <a:p>
            <a:r>
              <a:rPr lang="en-GB" dirty="0">
                <a:latin typeface="Tenorite"/>
              </a:rPr>
              <a:t>Play Wales has a short leaflet that summarises the 8 principles of play: </a:t>
            </a:r>
          </a:p>
          <a:p>
            <a:r>
              <a:rPr lang="en-GB" dirty="0">
                <a:latin typeface="Tenorite"/>
                <a:hlinkClick r:id="rId3"/>
              </a:rPr>
              <a:t>The Playwork Principles</a:t>
            </a:r>
            <a:r>
              <a:rPr lang="en-GB" dirty="0">
                <a:latin typeface="Tenorite"/>
              </a:rPr>
              <a:t> </a:t>
            </a:r>
          </a:p>
          <a:p>
            <a:r>
              <a:rPr lang="en-GB" dirty="0">
                <a:latin typeface="Tenorite"/>
              </a:rPr>
              <a:t>  </a:t>
            </a:r>
          </a:p>
          <a:p>
            <a:r>
              <a:rPr lang="en-GB" b="1" u="sng" dirty="0">
                <a:latin typeface="Tenorite"/>
              </a:rPr>
              <a:t>Task:</a:t>
            </a:r>
            <a:r>
              <a:rPr lang="en-GB" dirty="0">
                <a:latin typeface="Tenorite"/>
              </a:rPr>
              <a:t> </a:t>
            </a:r>
          </a:p>
          <a:p>
            <a:r>
              <a:rPr lang="en-GB" dirty="0">
                <a:latin typeface="Tenorite"/>
              </a:rPr>
              <a:t>Think about/discuss your childhood. </a:t>
            </a:r>
          </a:p>
          <a:p>
            <a:pPr marL="514350" indent="-514350">
              <a:buAutoNum type="alphaLcParenR"/>
            </a:pPr>
            <a:r>
              <a:rPr lang="en-GB" dirty="0">
                <a:latin typeface="Tenorite"/>
              </a:rPr>
              <a:t>What </a:t>
            </a:r>
            <a:r>
              <a:rPr lang="en-GB" b="1" dirty="0">
                <a:latin typeface="Tenorite"/>
              </a:rPr>
              <a:t>opportunities (</a:t>
            </a:r>
            <a:r>
              <a:rPr lang="cy-GB" b="1" i="1" dirty="0">
                <a:latin typeface="Tenorite"/>
              </a:rPr>
              <a:t>cyfleoedd</a:t>
            </a:r>
            <a:r>
              <a:rPr lang="en-GB" b="1" dirty="0">
                <a:latin typeface="Tenorite"/>
              </a:rPr>
              <a:t>)</a:t>
            </a:r>
            <a:r>
              <a:rPr lang="en-GB" dirty="0">
                <a:latin typeface="Tenorite"/>
              </a:rPr>
              <a:t> did you have to </a:t>
            </a:r>
            <a:r>
              <a:rPr lang="en-GB" b="1" dirty="0">
                <a:latin typeface="Tenorite"/>
              </a:rPr>
              <a:t>play (</a:t>
            </a:r>
            <a:r>
              <a:rPr lang="cy-GB" b="1" i="1" dirty="0">
                <a:latin typeface="Tenorite"/>
              </a:rPr>
              <a:t>chwarae</a:t>
            </a:r>
            <a:r>
              <a:rPr lang="en-GB" b="1" dirty="0">
                <a:latin typeface="Tenorite"/>
              </a:rPr>
              <a:t>)</a:t>
            </a:r>
            <a:r>
              <a:rPr lang="en-GB" dirty="0">
                <a:latin typeface="Tenorite"/>
              </a:rPr>
              <a:t> and where did you play? </a:t>
            </a:r>
          </a:p>
          <a:p>
            <a:pPr marL="514350" indent="-514350">
              <a:buAutoNum type="alphaLcParenR"/>
            </a:pPr>
            <a:r>
              <a:rPr lang="en-GB" dirty="0">
                <a:latin typeface="Tenorite"/>
              </a:rPr>
              <a:t>With whom did you play and where? </a:t>
            </a:r>
          </a:p>
          <a:p>
            <a:pPr marL="514350" indent="-514350">
              <a:buAutoNum type="alphaLcParenR"/>
            </a:pPr>
            <a:r>
              <a:rPr lang="en-GB" dirty="0">
                <a:latin typeface="Tenorite"/>
              </a:rPr>
              <a:t>How did you </a:t>
            </a:r>
            <a:r>
              <a:rPr lang="en-GB" b="1" dirty="0">
                <a:latin typeface="Tenorite"/>
              </a:rPr>
              <a:t>feel (</a:t>
            </a:r>
            <a:r>
              <a:rPr lang="cy-GB" b="1" i="1" dirty="0">
                <a:latin typeface="Tenorite"/>
              </a:rPr>
              <a:t>teimlo</a:t>
            </a:r>
            <a:r>
              <a:rPr lang="en-GB" b="1" dirty="0">
                <a:latin typeface="Tenorite"/>
              </a:rPr>
              <a:t>)</a:t>
            </a:r>
            <a:r>
              <a:rPr lang="en-GB" dirty="0">
                <a:latin typeface="Tenorite"/>
              </a:rPr>
              <a:t> when playing? </a:t>
            </a:r>
          </a:p>
        </p:txBody>
      </p:sp>
    </p:spTree>
    <p:extLst>
      <p:ext uri="{BB962C8B-B14F-4D97-AF65-F5344CB8AC3E}">
        <p14:creationId xmlns:p14="http://schemas.microsoft.com/office/powerpoint/2010/main" val="3271109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71DA85-51BA-4487-A327-AEB221617BB8}"/>
              </a:ext>
            </a:extLst>
          </p:cNvPr>
          <p:cNvSpPr>
            <a:spLocks noGrp="1"/>
          </p:cNvSpPr>
          <p:nvPr>
            <p:ph type="title" idx="4294967295"/>
          </p:nvPr>
        </p:nvSpPr>
        <p:spPr>
          <a:xfrm>
            <a:off x="517525" y="1671638"/>
            <a:ext cx="5202238" cy="33972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y-GB" sz="3200" b="1" i="0" u="sng" strike="noStrike" kern="1200" cap="none" spc="0" normalizeH="0" baseline="0" noProof="0" dirty="0">
                <a:ln>
                  <a:noFill/>
                </a:ln>
                <a:solidFill>
                  <a:schemeClr val="bg2">
                    <a:lumMod val="25000"/>
                  </a:schemeClr>
                </a:solidFill>
                <a:effectLst/>
                <a:uLnTx/>
                <a:uFillTx/>
                <a:latin typeface="Tenorite"/>
                <a:ea typeface="+mn-ea"/>
                <a:cs typeface="+mn-cs"/>
              </a:rPr>
              <a:t>Tasg ar gyfer meini prawf 3.1 </a:t>
            </a:r>
            <a:endParaRPr lang="cy-GB" sz="3200" i="0" u="none" strike="noStrike" kern="1200" cap="none" spc="0" normalizeH="0" baseline="0" noProof="0" dirty="0">
              <a:ln>
                <a:noFill/>
              </a:ln>
              <a:solidFill>
                <a:schemeClr val="bg2">
                  <a:lumMod val="25000"/>
                </a:schemeClr>
              </a:solidFill>
              <a:effectLst/>
              <a:uLnTx/>
              <a:uFillTx/>
              <a:latin typeface="Tenorite" panose="00000500000000000000" pitchFamily="2"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y-GB" sz="3200" b="0" i="0" u="none" strike="noStrike" kern="1200" cap="none" spc="0" normalizeH="0" baseline="0" noProof="0" dirty="0">
                <a:ln>
                  <a:noFill/>
                </a:ln>
                <a:solidFill>
                  <a:schemeClr val="bg2">
                    <a:lumMod val="25000"/>
                  </a:schemeClr>
                </a:solidFill>
                <a:effectLst/>
                <a:uLnTx/>
                <a:uFillTx/>
                <a:latin typeface="Tenorite"/>
                <a:ea typeface="+mn-ea"/>
                <a:cs typeface="+mn-cs"/>
              </a:rPr>
              <a:t>  </a:t>
            </a:r>
            <a:endParaRPr kumimoji="0" lang="cy-GB" sz="3200" b="0" i="0" u="none" strike="noStrike" kern="1200" cap="none" spc="0" normalizeH="0" baseline="0" noProof="0" dirty="0">
              <a:ln>
                <a:noFill/>
              </a:ln>
              <a:solidFill>
                <a:schemeClr val="bg2">
                  <a:lumMod val="25000"/>
                </a:schemeClr>
              </a:solidFill>
              <a:effectLst/>
              <a:uLnTx/>
              <a:uFillTx/>
              <a:latin typeface="Tenorite" panose="00000500000000000000" pitchFamily="2"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y-GB" sz="3200" b="0" i="0" u="none" strike="noStrike" kern="1200" cap="none" spc="0" normalizeH="0" baseline="0" noProof="0" dirty="0">
                <a:ln>
                  <a:noFill/>
                </a:ln>
                <a:solidFill>
                  <a:schemeClr val="bg2">
                    <a:lumMod val="25000"/>
                  </a:schemeClr>
                </a:solidFill>
                <a:effectLst/>
                <a:uLnTx/>
                <a:uFillTx/>
                <a:latin typeface="Tenorite"/>
                <a:ea typeface="+mn-ea"/>
                <a:cs typeface="+mn-cs"/>
              </a:rPr>
              <a:t>Esboniwch beth yw ystyr y term egwyddorion gwaith chwarae (</a:t>
            </a:r>
            <a:r>
              <a:rPr kumimoji="0" lang="en-GB" sz="3200" b="0" i="1" u="none" strike="noStrike" kern="1200" cap="none" spc="0" normalizeH="0" baseline="0" noProof="0" dirty="0" err="1">
                <a:ln>
                  <a:noFill/>
                </a:ln>
                <a:solidFill>
                  <a:schemeClr val="bg2">
                    <a:lumMod val="25000"/>
                  </a:schemeClr>
                </a:solidFill>
                <a:effectLst/>
                <a:uLnTx/>
                <a:uFillTx/>
                <a:latin typeface="Tenorite"/>
                <a:ea typeface="+mn-ea"/>
                <a:cs typeface="+mn-cs"/>
              </a:rPr>
              <a:t>playwork</a:t>
            </a:r>
            <a:r>
              <a:rPr kumimoji="0" lang="en-GB" sz="3200" b="0" i="1" u="none" strike="noStrike" kern="1200" cap="none" spc="0" normalizeH="0" baseline="0" noProof="0" dirty="0">
                <a:ln>
                  <a:noFill/>
                </a:ln>
                <a:solidFill>
                  <a:schemeClr val="bg2">
                    <a:lumMod val="25000"/>
                  </a:schemeClr>
                </a:solidFill>
                <a:effectLst/>
                <a:uLnTx/>
                <a:uFillTx/>
                <a:latin typeface="Tenorite"/>
                <a:ea typeface="+mn-ea"/>
                <a:cs typeface="+mn-cs"/>
              </a:rPr>
              <a:t> principles</a:t>
            </a:r>
            <a:r>
              <a:rPr kumimoji="0" lang="cy-GB" sz="3200" b="0" i="0" u="none" strike="noStrike" kern="1200" cap="none" spc="0" normalizeH="0" baseline="0" noProof="0" dirty="0">
                <a:ln>
                  <a:noFill/>
                </a:ln>
                <a:solidFill>
                  <a:schemeClr val="bg2">
                    <a:lumMod val="25000"/>
                  </a:schemeClr>
                </a:solidFill>
                <a:effectLst/>
                <a:uLnTx/>
                <a:uFillTx/>
                <a:latin typeface="Tenorite"/>
                <a:ea typeface="+mn-ea"/>
                <a:cs typeface="+mn-cs"/>
              </a:rPr>
              <a:t>)? </a:t>
            </a:r>
            <a:endParaRPr kumimoji="0" lang="cy-GB" sz="3200" b="0" i="0" u="none" strike="noStrike" kern="1200" cap="none" spc="0" normalizeH="0" baseline="0" noProof="0" dirty="0">
              <a:ln>
                <a:noFill/>
              </a:ln>
              <a:solidFill>
                <a:schemeClr val="bg2">
                  <a:lumMod val="25000"/>
                </a:schemeClr>
              </a:solidFill>
              <a:effectLst/>
              <a:uLnTx/>
              <a:uFillTx/>
              <a:latin typeface="Tenorite" panose="00000500000000000000" pitchFamily="2"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chemeClr val="bg2">
                  <a:lumMod val="25000"/>
                </a:schemeClr>
              </a:solidFill>
              <a:effectLst/>
              <a:uLnTx/>
              <a:uFillTx/>
              <a:latin typeface="Tenorite" panose="00000500000000000000" pitchFamily="2" charset="0"/>
              <a:ea typeface="+mn-ea"/>
              <a:cs typeface="+mn-cs"/>
            </a:endParaRPr>
          </a:p>
        </p:txBody>
      </p:sp>
      <p:sp>
        <p:nvSpPr>
          <p:cNvPr id="3" name="Content Placeholder 2">
            <a:extLst>
              <a:ext uri="{FF2B5EF4-FFF2-40B4-BE49-F238E27FC236}">
                <a16:creationId xmlns:a16="http://schemas.microsoft.com/office/drawing/2014/main" id="{30144BC6-678B-448B-98D8-B170B2F413E6}"/>
              </a:ext>
            </a:extLst>
          </p:cNvPr>
          <p:cNvSpPr>
            <a:spLocks noGrp="1"/>
          </p:cNvSpPr>
          <p:nvPr>
            <p:ph sz="half" idx="2"/>
          </p:nvPr>
        </p:nvSpPr>
        <p:spPr/>
        <p:txBody>
          <a:bodyPr vert="horz" lIns="91440" tIns="45720" rIns="91440" bIns="45720" rtlCol="0" anchor="t">
            <a:normAutofit/>
          </a:bodyPr>
          <a:lstStyle/>
          <a:p>
            <a:r>
              <a:rPr lang="en-GB" b="1" u="sng" dirty="0">
                <a:latin typeface="Tenorite"/>
              </a:rPr>
              <a:t>Task for assessment criteria 3.1 </a:t>
            </a:r>
            <a:endParaRPr lang="en-GB" dirty="0"/>
          </a:p>
          <a:p>
            <a:endParaRPr lang="en-GB" dirty="0">
              <a:latin typeface="Tenorite"/>
            </a:endParaRPr>
          </a:p>
          <a:p>
            <a:r>
              <a:rPr lang="en-GB" dirty="0">
                <a:latin typeface="Tenorite"/>
              </a:rPr>
              <a:t>Explain what the term </a:t>
            </a:r>
            <a:r>
              <a:rPr lang="en-GB" dirty="0" err="1">
                <a:latin typeface="Tenorite"/>
              </a:rPr>
              <a:t>playwork</a:t>
            </a:r>
            <a:r>
              <a:rPr lang="en-GB" dirty="0">
                <a:latin typeface="Tenorite"/>
              </a:rPr>
              <a:t> principles mean? </a:t>
            </a:r>
          </a:p>
        </p:txBody>
      </p:sp>
    </p:spTree>
    <p:extLst>
      <p:ext uri="{BB962C8B-B14F-4D97-AF65-F5344CB8AC3E}">
        <p14:creationId xmlns:p14="http://schemas.microsoft.com/office/powerpoint/2010/main" val="1058849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b0cb3f79-7a87-4aaf-85e3-8b06bdbcb05a">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DED939451EE4049AB6676E135F733BA" ma:contentTypeVersion="6" ma:contentTypeDescription="Create a new document." ma:contentTypeScope="" ma:versionID="a60262eec049a6f2ebefa4436ac81c28">
  <xsd:schema xmlns:xsd="http://www.w3.org/2001/XMLSchema" xmlns:xs="http://www.w3.org/2001/XMLSchema" xmlns:p="http://schemas.microsoft.com/office/2006/metadata/properties" xmlns:ns2="b43c9053-bad8-4627-81c0-4316bc4ecd71" xmlns:ns3="b0cb3f79-7a87-4aaf-85e3-8b06bdbcb05a" targetNamespace="http://schemas.microsoft.com/office/2006/metadata/properties" ma:root="true" ma:fieldsID="385801bbf4c0b027e295aad5c171c299" ns2:_="" ns3:_="">
    <xsd:import namespace="b43c9053-bad8-4627-81c0-4316bc4ecd71"/>
    <xsd:import namespace="b0cb3f79-7a87-4aaf-85e3-8b06bdbcb0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3c9053-bad8-4627-81c0-4316bc4ecd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cb3f79-7a87-4aaf-85e3-8b06bdbcb05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6EEA5A-A853-4ED2-97FF-21BA569C4690}">
  <ds:schemaRefs>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 ds:uri="52aba494-50e5-4b57-a166-fb51aa3f12ad"/>
    <ds:schemaRef ds:uri="http://purl.org/dc/terms/"/>
    <ds:schemaRef ds:uri="daea6abe-df70-4351-a5d3-8c10bf67884a"/>
    <ds:schemaRef ds:uri="http://purl.org/dc/elements/1.1/"/>
  </ds:schemaRefs>
</ds:datastoreItem>
</file>

<file path=customXml/itemProps2.xml><?xml version="1.0" encoding="utf-8"?>
<ds:datastoreItem xmlns:ds="http://schemas.openxmlformats.org/officeDocument/2006/customXml" ds:itemID="{5A7C2476-6B52-4A13-B0A4-246048799256}"/>
</file>

<file path=customXml/itemProps3.xml><?xml version="1.0" encoding="utf-8"?>
<ds:datastoreItem xmlns:ds="http://schemas.openxmlformats.org/officeDocument/2006/customXml" ds:itemID="{53ED9719-C7E2-429D-8710-D0234DB765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110</TotalTime>
  <Words>4720</Words>
  <Application>Microsoft Office PowerPoint</Application>
  <PresentationFormat>Widescreen</PresentationFormat>
  <Paragraphs>460</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Uned 002 Iechyd, Llesiant, Dysgu a Datblygu</vt:lpstr>
      <vt:lpstr>Deilliant Dysgu 3</vt:lpstr>
      <vt:lpstr>Yn yr adnodd yma byddwch chi’n dysgu am:</vt:lpstr>
      <vt:lpstr>Yn yr adnodd yma byddwch chi hefyd yn dysgu am:</vt:lpstr>
      <vt:lpstr>Yr Hawl i Chwarae</vt:lpstr>
      <vt:lpstr>ADRAN 1</vt:lpstr>
      <vt:lpstr>Egwyddorion Gwaith Chwarae</vt:lpstr>
      <vt:lpstr>Yr 8 Egwyddor</vt:lpstr>
      <vt:lpstr>Tasg ar gyfer meini prawf 3.1     Esboniwch beth yw ystyr y term egwyddorion gwaith chwarae (playwork principles)?  </vt:lpstr>
      <vt:lpstr>ADRAN 2 </vt:lpstr>
      <vt:lpstr>Diben chwarae</vt:lpstr>
      <vt:lpstr>Pwysigrwydd Chwarae</vt:lpstr>
      <vt:lpstr>Dysgu mwy</vt:lpstr>
      <vt:lpstr>Tasg  ar gyfer meini prawf 3.2  </vt:lpstr>
      <vt:lpstr>ADRAN 3 </vt:lpstr>
      <vt:lpstr>Chwarae</vt:lpstr>
      <vt:lpstr>Rôl Chwarae mewn Dysgu</vt:lpstr>
      <vt:lpstr>Tasg ar gyfer meini prawf 3.3</vt:lpstr>
      <vt:lpstr>ADRAN 4 </vt:lpstr>
      <vt:lpstr>Mathau o Chwarae</vt:lpstr>
      <vt:lpstr>Diagram Corryn Mathau o Chwarae</vt:lpstr>
      <vt:lpstr>Tasg ar gyfer meini prawf 3.4</vt:lpstr>
      <vt:lpstr>ADRAN 5 </vt:lpstr>
      <vt:lpstr>Effaith yr Amgylchedd ar y Plentyn</vt:lpstr>
      <vt:lpstr>Llofa</vt:lpstr>
      <vt:lpstr>Tasg ar gyfer meini prawf 3.5</vt:lpstr>
      <vt:lpstr>Tasg ar gyfer meini prawf 3.6</vt:lpstr>
      <vt:lpstr>Tasg ar gyfer meini prawf 3.7</vt:lpstr>
      <vt:lpstr>ADRAN 7 </vt:lpstr>
      <vt:lpstr>Mynegi Teimladau</vt:lpstr>
      <vt:lpstr>Tasg ar gyfer meini prawf 3.8</vt:lpstr>
      <vt:lpstr>ADRAN 8</vt:lpstr>
      <vt:lpstr>Mannau Chwarae</vt:lpstr>
      <vt:lpstr>Erthygl 12; Confensiwn y Cenhedlaethol Unedig ar Hawliau’r Plentyn</vt:lpstr>
      <vt:lpstr>Tasg ar gyfer meini prawf 3.9</vt:lpstr>
      <vt:lpstr>Tasg ar gyfer meini prawf 3.10</vt:lpstr>
      <vt:lpstr>ADRAN 10 </vt:lpstr>
      <vt:lpstr>Diogelwch</vt:lpstr>
      <vt:lpstr>Rheoli Risg Mewn Darpariaeth Chwarae</vt:lpstr>
      <vt:lpstr>Tasg ar gyfer meini prawf 3.11</vt:lpstr>
      <vt:lpstr>ADRAN 10</vt:lpstr>
      <vt:lpstr>Cydbwyso Diogelwch a Risg</vt:lpstr>
      <vt:lpstr>Tasg ar gyfer meini prawf 3.12</vt:lpstr>
      <vt:lpstr>PowerPoint Presentation</vt:lpstr>
      <vt:lpstr>Deilliannau Dysgu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Evans</dc:creator>
  <cp:lastModifiedBy>Alaw Dafydd</cp:lastModifiedBy>
  <cp:revision>258</cp:revision>
  <dcterms:created xsi:type="dcterms:W3CDTF">2021-07-05T15:08:57Z</dcterms:created>
  <dcterms:modified xsi:type="dcterms:W3CDTF">2021-09-17T13:58:07Z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0x0101003DED939451EE4049AB6676E135F733BA</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ies>
</file>