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0" r:id="rId5"/>
    <p:sldMasterId id="2147483668" r:id="rId6"/>
  </p:sldMasterIdLst>
  <p:sldIdLst>
    <p:sldId id="257" r:id="rId7"/>
    <p:sldId id="259" r:id="rId8"/>
    <p:sldId id="261" r:id="rId9"/>
    <p:sldId id="269" r:id="rId10"/>
    <p:sldId id="258" r:id="rId11"/>
    <p:sldId id="266" r:id="rId12"/>
    <p:sldId id="290" r:id="rId13"/>
    <p:sldId id="273" r:id="rId14"/>
    <p:sldId id="274" r:id="rId15"/>
    <p:sldId id="275" r:id="rId16"/>
    <p:sldId id="276" r:id="rId17"/>
    <p:sldId id="277" r:id="rId18"/>
    <p:sldId id="278" r:id="rId19"/>
    <p:sldId id="291" r:id="rId20"/>
    <p:sldId id="280" r:id="rId21"/>
    <p:sldId id="281" r:id="rId22"/>
    <p:sldId id="282" r:id="rId23"/>
    <p:sldId id="283" r:id="rId24"/>
    <p:sldId id="284" r:id="rId25"/>
    <p:sldId id="286" r:id="rId26"/>
    <p:sldId id="285" r:id="rId27"/>
    <p:sldId id="292" r:id="rId28"/>
    <p:sldId id="287" r:id="rId29"/>
    <p:sldId id="288"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w Dafydd" initials="AD [2]" lastIdx="2" clrIdx="1">
    <p:extLst>
      <p:ext uri="{19B8F6BF-5375-455C-9EA6-DF929625EA0E}">
        <p15:presenceInfo xmlns:p15="http://schemas.microsoft.com/office/powerpoint/2012/main" userId="S::a.dafydd@colegcymraeg.ac.uk::15da7ded-5d00-4a5b-8337-d5698612b883" providerId="AD"/>
      </p:ext>
    </p:extLst>
  </p:cmAuthor>
  <p:cmAuthor id="2" name="Alaw Dafydd" initials="AD" lastIdx="1" clrIdx="2">
    <p:extLst>
      <p:ext uri="{19B8F6BF-5375-455C-9EA6-DF929625EA0E}">
        <p15:presenceInfo xmlns:p15="http://schemas.microsoft.com/office/powerpoint/2012/main" userId="S-1-5-21-4022545469-4103140714-1617452876-13977" providerId="AD"/>
      </p:ext>
    </p:extLst>
  </p:cmAuthor>
  <p:cmAuthor id="3" name="Joanna Evans" initials="JE" lastIdx="2" clrIdx="3">
    <p:extLst>
      <p:ext uri="{19B8F6BF-5375-455C-9EA6-DF929625EA0E}">
        <p15:presenceInfo xmlns:p15="http://schemas.microsoft.com/office/powerpoint/2012/main" userId="S::j.evans@colegcymraeg.ac.uk::978f3c2b-3fc4-4733-858d-7ac620daee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AAA5CC-53E5-491A-3358-15E605352604}" v="28" dt="2021-09-17T08:23:38.430"/>
    <p1510:client id="{92126AF7-FE91-41A3-925B-DE434B85FDF0}" v="462" dt="2021-09-09T14:03:46.915"/>
    <p1510:client id="{B22E228C-25CD-04D2-D71C-F3D30D7D12D1}" v="35" dt="2021-09-17T13:56:03.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1" autoAdjust="0"/>
  </p:normalViewPr>
  <p:slideViewPr>
    <p:cSldViewPr snapToGrid="0">
      <p:cViewPr varScale="1">
        <p:scale>
          <a:sx n="79" d="100"/>
          <a:sy n="79" d="100"/>
        </p:scale>
        <p:origin x="126" y="978"/>
      </p:cViewPr>
      <p:guideLst/>
    </p:cSldViewPr>
  </p:slideViewPr>
  <p:outlineViewPr>
    <p:cViewPr>
      <p:scale>
        <a:sx n="33" d="100"/>
        <a:sy n="33" d="100"/>
      </p:scale>
      <p:origin x="0" y="-376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Evans" userId="978f3c2b-3fc4-4733-858d-7ac620daeefb" providerId="ADAL" clId="{92126AF7-FE91-41A3-925B-DE434B85FDF0}"/>
    <pc:docChg chg="modSld">
      <pc:chgData name="Joanna Evans" userId="978f3c2b-3fc4-4733-858d-7ac620daeefb" providerId="ADAL" clId="{92126AF7-FE91-41A3-925B-DE434B85FDF0}" dt="2021-09-09T14:03:46.915" v="473" actId="13244"/>
      <pc:docMkLst>
        <pc:docMk/>
      </pc:docMkLst>
      <pc:sldChg chg="addSp modSp mod">
        <pc:chgData name="Joanna Evans" userId="978f3c2b-3fc4-4733-858d-7ac620daeefb" providerId="ADAL" clId="{92126AF7-FE91-41A3-925B-DE434B85FDF0}" dt="2021-09-09T13:58:49.089" v="445" actId="13244"/>
        <pc:sldMkLst>
          <pc:docMk/>
          <pc:sldMk cId="3582633598" sldId="257"/>
        </pc:sldMkLst>
        <pc:spChg chg="add mod">
          <ac:chgData name="Joanna Evans" userId="978f3c2b-3fc4-4733-858d-7ac620daeefb" providerId="ADAL" clId="{92126AF7-FE91-41A3-925B-DE434B85FDF0}" dt="2021-09-09T13:58:43.920" v="444" actId="13244"/>
          <ac:spMkLst>
            <pc:docMk/>
            <pc:sldMk cId="3582633598" sldId="257"/>
            <ac:spMk id="2" creationId="{E04D791B-24CD-4FDF-976B-DE4EF314A81F}"/>
          </ac:spMkLst>
        </pc:spChg>
        <pc:spChg chg="mod">
          <ac:chgData name="Joanna Evans" userId="978f3c2b-3fc4-4733-858d-7ac620daeefb" providerId="ADAL" clId="{92126AF7-FE91-41A3-925B-DE434B85FDF0}" dt="2021-09-09T13:58:33.733" v="442" actId="962"/>
          <ac:spMkLst>
            <pc:docMk/>
            <pc:sldMk cId="3582633598" sldId="257"/>
            <ac:spMk id="13" creationId="{1AE7E0CD-AB64-42C2-B3E2-BEB4D84C686B}"/>
          </ac:spMkLst>
        </pc:spChg>
        <pc:spChg chg="mod">
          <ac:chgData name="Joanna Evans" userId="978f3c2b-3fc4-4733-858d-7ac620daeefb" providerId="ADAL" clId="{92126AF7-FE91-41A3-925B-DE434B85FDF0}" dt="2021-09-09T13:58:49.089" v="445" actId="13244"/>
          <ac:spMkLst>
            <pc:docMk/>
            <pc:sldMk cId="3582633598" sldId="257"/>
            <ac:spMk id="14" creationId="{E4AF3721-2D50-4990-B707-7AE25D69ECF1}"/>
          </ac:spMkLst>
        </pc:spChg>
        <pc:picChg chg="mod">
          <ac:chgData name="Joanna Evans" userId="978f3c2b-3fc4-4733-858d-7ac620daeefb" providerId="ADAL" clId="{92126AF7-FE91-41A3-925B-DE434B85FDF0}" dt="2021-09-09T13:58:31.389" v="441" actId="962"/>
          <ac:picMkLst>
            <pc:docMk/>
            <pc:sldMk cId="3582633598" sldId="257"/>
            <ac:picMk id="5" creationId="{52DEE5F2-2422-4150-8C35-D882A999E01A}"/>
          </ac:picMkLst>
        </pc:picChg>
        <pc:picChg chg="mod">
          <ac:chgData name="Joanna Evans" userId="978f3c2b-3fc4-4733-858d-7ac620daeefb" providerId="ADAL" clId="{92126AF7-FE91-41A3-925B-DE434B85FDF0}" dt="2021-09-09T13:58:37.149" v="443" actId="962"/>
          <ac:picMkLst>
            <pc:docMk/>
            <pc:sldMk cId="3582633598" sldId="257"/>
            <ac:picMk id="9" creationId="{F7671CB0-D1B6-4ACF-BABA-2F2BB120670B}"/>
          </ac:picMkLst>
        </pc:picChg>
      </pc:sldChg>
      <pc:sldChg chg="addSp modSp mod">
        <pc:chgData name="Joanna Evans" userId="978f3c2b-3fc4-4733-858d-7ac620daeefb" providerId="ADAL" clId="{92126AF7-FE91-41A3-925B-DE434B85FDF0}" dt="2021-09-09T14:00:24.521" v="455" actId="13244"/>
        <pc:sldMkLst>
          <pc:docMk/>
          <pc:sldMk cId="1712326041" sldId="258"/>
        </pc:sldMkLst>
        <pc:spChg chg="add mod">
          <ac:chgData name="Joanna Evans" userId="978f3c2b-3fc4-4733-858d-7ac620daeefb" providerId="ADAL" clId="{92126AF7-FE91-41A3-925B-DE434B85FDF0}" dt="2021-09-09T14:00:24.521" v="455" actId="13244"/>
          <ac:spMkLst>
            <pc:docMk/>
            <pc:sldMk cId="1712326041" sldId="258"/>
            <ac:spMk id="2" creationId="{8CBCC224-B267-4E2B-A52E-6FE8E4C241FE}"/>
          </ac:spMkLst>
        </pc:spChg>
        <pc:spChg chg="mod">
          <ac:chgData name="Joanna Evans" userId="978f3c2b-3fc4-4733-858d-7ac620daeefb" providerId="ADAL" clId="{92126AF7-FE91-41A3-925B-DE434B85FDF0}" dt="2021-09-09T14:00:19.712" v="453" actId="13244"/>
          <ac:spMkLst>
            <pc:docMk/>
            <pc:sldMk cId="1712326041" sldId="258"/>
            <ac:spMk id="3" creationId="{BA2D1FE4-474D-4854-8A7F-D89278B88228}"/>
          </ac:spMkLst>
        </pc:spChg>
        <pc:spChg chg="mod">
          <ac:chgData name="Joanna Evans" userId="978f3c2b-3fc4-4733-858d-7ac620daeefb" providerId="ADAL" clId="{92126AF7-FE91-41A3-925B-DE434B85FDF0}" dt="2021-09-09T14:00:22.717" v="454" actId="13244"/>
          <ac:spMkLst>
            <pc:docMk/>
            <pc:sldMk cId="1712326041" sldId="258"/>
            <ac:spMk id="13" creationId="{137384BC-F8BC-4A00-9F59-F6B5E428F779}"/>
          </ac:spMkLst>
        </pc:spChg>
        <pc:spChg chg="mod">
          <ac:chgData name="Joanna Evans" userId="978f3c2b-3fc4-4733-858d-7ac620daeefb" providerId="ADAL" clId="{92126AF7-FE91-41A3-925B-DE434B85FDF0}" dt="2021-09-09T14:00:15.936" v="452" actId="13244"/>
          <ac:spMkLst>
            <pc:docMk/>
            <pc:sldMk cId="1712326041" sldId="258"/>
            <ac:spMk id="14" creationId="{4D174E7D-2C7D-483A-8E1F-D34F50F1C8EA}"/>
          </ac:spMkLst>
        </pc:spChg>
      </pc:sldChg>
      <pc:sldChg chg="addSp modSp mod">
        <pc:chgData name="Joanna Evans" userId="978f3c2b-3fc4-4733-858d-7ac620daeefb" providerId="ADAL" clId="{92126AF7-FE91-41A3-925B-DE434B85FDF0}" dt="2021-09-09T13:59:14.390" v="446" actId="13244"/>
        <pc:sldMkLst>
          <pc:docMk/>
          <pc:sldMk cId="1147427792" sldId="259"/>
        </pc:sldMkLst>
        <pc:spChg chg="add mod">
          <ac:chgData name="Joanna Evans" userId="978f3c2b-3fc4-4733-858d-7ac620daeefb" providerId="ADAL" clId="{92126AF7-FE91-41A3-925B-DE434B85FDF0}" dt="2021-09-09T13:59:14.390" v="446" actId="13244"/>
          <ac:spMkLst>
            <pc:docMk/>
            <pc:sldMk cId="1147427792" sldId="259"/>
            <ac:spMk id="4" creationId="{60DBBD7C-0F02-4B50-B604-E9B975EEBCCA}"/>
          </ac:spMkLst>
        </pc:spChg>
      </pc:sldChg>
      <pc:sldChg chg="modSp">
        <pc:chgData name="Joanna Evans" userId="978f3c2b-3fc4-4733-858d-7ac620daeefb" providerId="ADAL" clId="{92126AF7-FE91-41A3-925B-DE434B85FDF0}" dt="2021-09-09T13:59:36.028" v="448" actId="13244"/>
        <pc:sldMkLst>
          <pc:docMk/>
          <pc:sldMk cId="1409683221" sldId="261"/>
        </pc:sldMkLst>
        <pc:spChg chg="mod">
          <ac:chgData name="Joanna Evans" userId="978f3c2b-3fc4-4733-858d-7ac620daeefb" providerId="ADAL" clId="{92126AF7-FE91-41A3-925B-DE434B85FDF0}" dt="2021-09-09T13:59:30.390" v="447" actId="13244"/>
          <ac:spMkLst>
            <pc:docMk/>
            <pc:sldMk cId="1409683221" sldId="261"/>
            <ac:spMk id="4" creationId="{091E7A8C-CD35-42F7-B883-493437B9CC2A}"/>
          </ac:spMkLst>
        </pc:spChg>
        <pc:spChg chg="mod">
          <ac:chgData name="Joanna Evans" userId="978f3c2b-3fc4-4733-858d-7ac620daeefb" providerId="ADAL" clId="{92126AF7-FE91-41A3-925B-DE434B85FDF0}" dt="2021-09-09T13:59:36.028" v="448" actId="13244"/>
          <ac:spMkLst>
            <pc:docMk/>
            <pc:sldMk cId="1409683221" sldId="261"/>
            <ac:spMk id="5" creationId="{45407DA9-D923-4609-B170-8706B801077B}"/>
          </ac:spMkLst>
        </pc:spChg>
      </pc:sldChg>
      <pc:sldChg chg="modSp">
        <pc:chgData name="Joanna Evans" userId="978f3c2b-3fc4-4733-858d-7ac620daeefb" providerId="ADAL" clId="{92126AF7-FE91-41A3-925B-DE434B85FDF0}" dt="2021-09-09T13:59:57.887" v="451" actId="13244"/>
        <pc:sldMkLst>
          <pc:docMk/>
          <pc:sldMk cId="234293618" sldId="269"/>
        </pc:sldMkLst>
        <pc:spChg chg="mod">
          <ac:chgData name="Joanna Evans" userId="978f3c2b-3fc4-4733-858d-7ac620daeefb" providerId="ADAL" clId="{92126AF7-FE91-41A3-925B-DE434B85FDF0}" dt="2021-09-09T13:59:54.523" v="450" actId="13244"/>
          <ac:spMkLst>
            <pc:docMk/>
            <pc:sldMk cId="234293618" sldId="269"/>
            <ac:spMk id="2" creationId="{00000000-0000-0000-0000-000000000000}"/>
          </ac:spMkLst>
        </pc:spChg>
        <pc:spChg chg="mod">
          <ac:chgData name="Joanna Evans" userId="978f3c2b-3fc4-4733-858d-7ac620daeefb" providerId="ADAL" clId="{92126AF7-FE91-41A3-925B-DE434B85FDF0}" dt="2021-09-09T13:59:57.887" v="451" actId="13244"/>
          <ac:spMkLst>
            <pc:docMk/>
            <pc:sldMk cId="234293618" sldId="269"/>
            <ac:spMk id="3" creationId="{00000000-0000-0000-0000-000000000000}"/>
          </ac:spMkLst>
        </pc:spChg>
        <pc:spChg chg="mod">
          <ac:chgData name="Joanna Evans" userId="978f3c2b-3fc4-4733-858d-7ac620daeefb" providerId="ADAL" clId="{92126AF7-FE91-41A3-925B-DE434B85FDF0}" dt="2021-09-09T13:59:52.597" v="449" actId="13244"/>
          <ac:spMkLst>
            <pc:docMk/>
            <pc:sldMk cId="234293618" sldId="269"/>
            <ac:spMk id="6" creationId="{00000000-0000-0000-0000-000000000000}"/>
          </ac:spMkLst>
        </pc:spChg>
      </pc:sldChg>
      <pc:sldChg chg="modSp">
        <pc:chgData name="Joanna Evans" userId="978f3c2b-3fc4-4733-858d-7ac620daeefb" providerId="ADAL" clId="{92126AF7-FE91-41A3-925B-DE434B85FDF0}" dt="2021-09-09T14:01:14.318" v="459" actId="13244"/>
        <pc:sldMkLst>
          <pc:docMk/>
          <pc:sldMk cId="3738979996" sldId="273"/>
        </pc:sldMkLst>
        <pc:spChg chg="mod">
          <ac:chgData name="Joanna Evans" userId="978f3c2b-3fc4-4733-858d-7ac620daeefb" providerId="ADAL" clId="{92126AF7-FE91-41A3-925B-DE434B85FDF0}" dt="2021-09-09T14:00:54.795" v="457" actId="13244"/>
          <ac:spMkLst>
            <pc:docMk/>
            <pc:sldMk cId="3738979996" sldId="273"/>
            <ac:spMk id="4" creationId="{00000000-0000-0000-0000-000000000000}"/>
          </ac:spMkLst>
        </pc:spChg>
        <pc:spChg chg="mod">
          <ac:chgData name="Joanna Evans" userId="978f3c2b-3fc4-4733-858d-7ac620daeefb" providerId="ADAL" clId="{92126AF7-FE91-41A3-925B-DE434B85FDF0}" dt="2021-09-09T14:01:01.933" v="458" actId="13244"/>
          <ac:spMkLst>
            <pc:docMk/>
            <pc:sldMk cId="3738979996" sldId="273"/>
            <ac:spMk id="5" creationId="{00000000-0000-0000-0000-000000000000}"/>
          </ac:spMkLst>
        </pc:spChg>
        <pc:picChg chg="mod">
          <ac:chgData name="Joanna Evans" userId="978f3c2b-3fc4-4733-858d-7ac620daeefb" providerId="ADAL" clId="{92126AF7-FE91-41A3-925B-DE434B85FDF0}" dt="2021-09-09T14:01:14.318" v="459" actId="13244"/>
          <ac:picMkLst>
            <pc:docMk/>
            <pc:sldMk cId="3738979996" sldId="273"/>
            <ac:picMk id="6" creationId="{00000000-0000-0000-0000-000000000000}"/>
          </ac:picMkLst>
        </pc:picChg>
      </pc:sldChg>
      <pc:sldChg chg="addSp modSp mod">
        <pc:chgData name="Joanna Evans" userId="978f3c2b-3fc4-4733-858d-7ac620daeefb" providerId="ADAL" clId="{92126AF7-FE91-41A3-925B-DE434B85FDF0}" dt="2021-09-09T14:01:25.737" v="460" actId="13244"/>
        <pc:sldMkLst>
          <pc:docMk/>
          <pc:sldMk cId="2899121062" sldId="274"/>
        </pc:sldMkLst>
        <pc:spChg chg="add mod">
          <ac:chgData name="Joanna Evans" userId="978f3c2b-3fc4-4733-858d-7ac620daeefb" providerId="ADAL" clId="{92126AF7-FE91-41A3-925B-DE434B85FDF0}" dt="2021-09-09T14:01:25.737" v="460" actId="13244"/>
          <ac:spMkLst>
            <pc:docMk/>
            <pc:sldMk cId="2899121062" sldId="274"/>
            <ac:spMk id="4" creationId="{344543F2-FA0B-4E90-9F22-F002BDB3D211}"/>
          </ac:spMkLst>
        </pc:spChg>
      </pc:sldChg>
      <pc:sldChg chg="addSp modSp mod">
        <pc:chgData name="Joanna Evans" userId="978f3c2b-3fc4-4733-858d-7ac620daeefb" providerId="ADAL" clId="{92126AF7-FE91-41A3-925B-DE434B85FDF0}" dt="2021-09-09T14:01:36.051" v="461" actId="13244"/>
        <pc:sldMkLst>
          <pc:docMk/>
          <pc:sldMk cId="2459434392" sldId="276"/>
        </pc:sldMkLst>
        <pc:spChg chg="add mod">
          <ac:chgData name="Joanna Evans" userId="978f3c2b-3fc4-4733-858d-7ac620daeefb" providerId="ADAL" clId="{92126AF7-FE91-41A3-925B-DE434B85FDF0}" dt="2021-09-09T14:01:36.051" v="461" actId="13244"/>
          <ac:spMkLst>
            <pc:docMk/>
            <pc:sldMk cId="2459434392" sldId="276"/>
            <ac:spMk id="4" creationId="{C98EF38D-8A34-4336-BE9D-D48CBD7371C8}"/>
          </ac:spMkLst>
        </pc:spChg>
      </pc:sldChg>
      <pc:sldChg chg="addSp modSp mod">
        <pc:chgData name="Joanna Evans" userId="978f3c2b-3fc4-4733-858d-7ac620daeefb" providerId="ADAL" clId="{92126AF7-FE91-41A3-925B-DE434B85FDF0}" dt="2021-09-09T14:01:48.592" v="462" actId="13244"/>
        <pc:sldMkLst>
          <pc:docMk/>
          <pc:sldMk cId="3541948104" sldId="277"/>
        </pc:sldMkLst>
        <pc:spChg chg="add mod">
          <ac:chgData name="Joanna Evans" userId="978f3c2b-3fc4-4733-858d-7ac620daeefb" providerId="ADAL" clId="{92126AF7-FE91-41A3-925B-DE434B85FDF0}" dt="2021-09-09T14:01:48.592" v="462" actId="13244"/>
          <ac:spMkLst>
            <pc:docMk/>
            <pc:sldMk cId="3541948104" sldId="277"/>
            <ac:spMk id="4" creationId="{F86E6631-83DF-48B4-86B4-51D8F49FACF2}"/>
          </ac:spMkLst>
        </pc:spChg>
      </pc:sldChg>
      <pc:sldChg chg="modSp">
        <pc:chgData name="Joanna Evans" userId="978f3c2b-3fc4-4733-858d-7ac620daeefb" providerId="ADAL" clId="{92126AF7-FE91-41A3-925B-DE434B85FDF0}" dt="2021-09-09T14:02:36.248" v="466" actId="13244"/>
        <pc:sldMkLst>
          <pc:docMk/>
          <pc:sldMk cId="1605628212" sldId="280"/>
        </pc:sldMkLst>
        <pc:spChg chg="mod">
          <ac:chgData name="Joanna Evans" userId="978f3c2b-3fc4-4733-858d-7ac620daeefb" providerId="ADAL" clId="{92126AF7-FE91-41A3-925B-DE434B85FDF0}" dt="2021-09-09T14:02:36.248" v="466" actId="13244"/>
          <ac:spMkLst>
            <pc:docMk/>
            <pc:sldMk cId="1605628212" sldId="280"/>
            <ac:spMk id="5" creationId="{00000000-0000-0000-0000-000000000000}"/>
          </ac:spMkLst>
        </pc:spChg>
        <pc:picChg chg="mod">
          <ac:chgData name="Joanna Evans" userId="978f3c2b-3fc4-4733-858d-7ac620daeefb" providerId="ADAL" clId="{92126AF7-FE91-41A3-925B-DE434B85FDF0}" dt="2021-09-09T14:02:24.708" v="465" actId="13244"/>
          <ac:picMkLst>
            <pc:docMk/>
            <pc:sldMk cId="1605628212" sldId="280"/>
            <ac:picMk id="6" creationId="{DB3C7D1E-2C13-4A73-90BC-C7EDA7FB290A}"/>
          </ac:picMkLst>
        </pc:picChg>
      </pc:sldChg>
      <pc:sldChg chg="addSp modSp mod">
        <pc:chgData name="Joanna Evans" userId="978f3c2b-3fc4-4733-858d-7ac620daeefb" providerId="ADAL" clId="{92126AF7-FE91-41A3-925B-DE434B85FDF0}" dt="2021-09-09T14:02:47.915" v="467" actId="13244"/>
        <pc:sldMkLst>
          <pc:docMk/>
          <pc:sldMk cId="1615662865" sldId="281"/>
        </pc:sldMkLst>
        <pc:spChg chg="add mod">
          <ac:chgData name="Joanna Evans" userId="978f3c2b-3fc4-4733-858d-7ac620daeefb" providerId="ADAL" clId="{92126AF7-FE91-41A3-925B-DE434B85FDF0}" dt="2021-09-09T14:02:47.915" v="467" actId="13244"/>
          <ac:spMkLst>
            <pc:docMk/>
            <pc:sldMk cId="1615662865" sldId="281"/>
            <ac:spMk id="4" creationId="{07945241-51CD-4471-8449-94499429A98C}"/>
          </ac:spMkLst>
        </pc:spChg>
      </pc:sldChg>
      <pc:sldChg chg="addSp modSp mod">
        <pc:chgData name="Joanna Evans" userId="978f3c2b-3fc4-4733-858d-7ac620daeefb" providerId="ADAL" clId="{92126AF7-FE91-41A3-925B-DE434B85FDF0}" dt="2021-09-09T14:03:11.585" v="468" actId="13244"/>
        <pc:sldMkLst>
          <pc:docMk/>
          <pc:sldMk cId="3581677601" sldId="283"/>
        </pc:sldMkLst>
        <pc:spChg chg="add mod">
          <ac:chgData name="Joanna Evans" userId="978f3c2b-3fc4-4733-858d-7ac620daeefb" providerId="ADAL" clId="{92126AF7-FE91-41A3-925B-DE434B85FDF0}" dt="2021-09-09T14:03:11.585" v="468" actId="13244"/>
          <ac:spMkLst>
            <pc:docMk/>
            <pc:sldMk cId="3581677601" sldId="283"/>
            <ac:spMk id="4" creationId="{68D8F9D9-563F-4A9D-9EFB-9F824B054006}"/>
          </ac:spMkLst>
        </pc:spChg>
      </pc:sldChg>
      <pc:sldChg chg="modSp">
        <pc:chgData name="Joanna Evans" userId="978f3c2b-3fc4-4733-858d-7ac620daeefb" providerId="ADAL" clId="{92126AF7-FE91-41A3-925B-DE434B85FDF0}" dt="2021-09-09T14:03:24.313" v="470" actId="13244"/>
        <pc:sldMkLst>
          <pc:docMk/>
          <pc:sldMk cId="1117094311" sldId="284"/>
        </pc:sldMkLst>
        <pc:spChg chg="mod">
          <ac:chgData name="Joanna Evans" userId="978f3c2b-3fc4-4733-858d-7ac620daeefb" providerId="ADAL" clId="{92126AF7-FE91-41A3-925B-DE434B85FDF0}" dt="2021-09-09T14:03:22.335" v="469" actId="13244"/>
          <ac:spMkLst>
            <pc:docMk/>
            <pc:sldMk cId="1117094311" sldId="284"/>
            <ac:spMk id="4" creationId="{00000000-0000-0000-0000-000000000000}"/>
          </ac:spMkLst>
        </pc:spChg>
        <pc:spChg chg="mod">
          <ac:chgData name="Joanna Evans" userId="978f3c2b-3fc4-4733-858d-7ac620daeefb" providerId="ADAL" clId="{92126AF7-FE91-41A3-925B-DE434B85FDF0}" dt="2021-09-09T14:03:24.313" v="470" actId="13244"/>
          <ac:spMkLst>
            <pc:docMk/>
            <pc:sldMk cId="1117094311" sldId="284"/>
            <ac:spMk id="5" creationId="{00000000-0000-0000-0000-000000000000}"/>
          </ac:spMkLst>
        </pc:spChg>
      </pc:sldChg>
      <pc:sldChg chg="addSp modSp mod">
        <pc:chgData name="Joanna Evans" userId="978f3c2b-3fc4-4733-858d-7ac620daeefb" providerId="ADAL" clId="{92126AF7-FE91-41A3-925B-DE434B85FDF0}" dt="2021-09-09T14:03:32.814" v="471" actId="13244"/>
        <pc:sldMkLst>
          <pc:docMk/>
          <pc:sldMk cId="544477008" sldId="286"/>
        </pc:sldMkLst>
        <pc:spChg chg="add mod">
          <ac:chgData name="Joanna Evans" userId="978f3c2b-3fc4-4733-858d-7ac620daeefb" providerId="ADAL" clId="{92126AF7-FE91-41A3-925B-DE434B85FDF0}" dt="2021-09-09T14:03:32.814" v="471" actId="13244"/>
          <ac:spMkLst>
            <pc:docMk/>
            <pc:sldMk cId="544477008" sldId="286"/>
            <ac:spMk id="4" creationId="{87316C8C-398E-4B9F-A5E1-F645F0736A91}"/>
          </ac:spMkLst>
        </pc:spChg>
      </pc:sldChg>
      <pc:sldChg chg="addSp modSp mod">
        <pc:chgData name="Joanna Evans" userId="978f3c2b-3fc4-4733-858d-7ac620daeefb" providerId="ADAL" clId="{92126AF7-FE91-41A3-925B-DE434B85FDF0}" dt="2021-09-09T14:03:46.915" v="473" actId="13244"/>
        <pc:sldMkLst>
          <pc:docMk/>
          <pc:sldMk cId="108453160" sldId="288"/>
        </pc:sldMkLst>
        <pc:spChg chg="add mod">
          <ac:chgData name="Joanna Evans" userId="978f3c2b-3fc4-4733-858d-7ac620daeefb" providerId="ADAL" clId="{92126AF7-FE91-41A3-925B-DE434B85FDF0}" dt="2021-09-09T14:03:46.915" v="473" actId="13244"/>
          <ac:spMkLst>
            <pc:docMk/>
            <pc:sldMk cId="108453160" sldId="288"/>
            <ac:spMk id="4" creationId="{9A58F216-FE41-4CAA-A96F-F5EFFB204FDE}"/>
          </ac:spMkLst>
        </pc:spChg>
      </pc:sldChg>
      <pc:sldChg chg="addSp modSp mod">
        <pc:chgData name="Joanna Evans" userId="978f3c2b-3fc4-4733-858d-7ac620daeefb" providerId="ADAL" clId="{92126AF7-FE91-41A3-925B-DE434B85FDF0}" dt="2021-09-09T14:00:42.770" v="456" actId="13244"/>
        <pc:sldMkLst>
          <pc:docMk/>
          <pc:sldMk cId="679755563" sldId="290"/>
        </pc:sldMkLst>
        <pc:spChg chg="add mod">
          <ac:chgData name="Joanna Evans" userId="978f3c2b-3fc4-4733-858d-7ac620daeefb" providerId="ADAL" clId="{92126AF7-FE91-41A3-925B-DE434B85FDF0}" dt="2021-09-09T14:00:42.770" v="456" actId="13244"/>
          <ac:spMkLst>
            <pc:docMk/>
            <pc:sldMk cId="679755563" sldId="290"/>
            <ac:spMk id="4" creationId="{166CCA3B-A22B-45F3-84FA-549486D61E93}"/>
          </ac:spMkLst>
        </pc:spChg>
      </pc:sldChg>
      <pc:sldChg chg="modSp">
        <pc:chgData name="Joanna Evans" userId="978f3c2b-3fc4-4733-858d-7ac620daeefb" providerId="ADAL" clId="{92126AF7-FE91-41A3-925B-DE434B85FDF0}" dt="2021-09-09T14:02:08.507" v="464" actId="13244"/>
        <pc:sldMkLst>
          <pc:docMk/>
          <pc:sldMk cId="2474040136" sldId="291"/>
        </pc:sldMkLst>
        <pc:spChg chg="mod">
          <ac:chgData name="Joanna Evans" userId="978f3c2b-3fc4-4733-858d-7ac620daeefb" providerId="ADAL" clId="{92126AF7-FE91-41A3-925B-DE434B85FDF0}" dt="2021-09-09T14:02:04.052" v="463" actId="13244"/>
          <ac:spMkLst>
            <pc:docMk/>
            <pc:sldMk cId="2474040136" sldId="291"/>
            <ac:spMk id="4" creationId="{C8872E00-C86C-4DB8-AA1D-64F58CADF813}"/>
          </ac:spMkLst>
        </pc:spChg>
        <pc:spChg chg="mod">
          <ac:chgData name="Joanna Evans" userId="978f3c2b-3fc4-4733-858d-7ac620daeefb" providerId="ADAL" clId="{92126AF7-FE91-41A3-925B-DE434B85FDF0}" dt="2021-09-09T14:02:08.507" v="464" actId="13244"/>
          <ac:spMkLst>
            <pc:docMk/>
            <pc:sldMk cId="2474040136" sldId="291"/>
            <ac:spMk id="5" creationId="{445AE148-9492-4A89-82CD-D26B6C187CF3}"/>
          </ac:spMkLst>
        </pc:spChg>
      </pc:sldChg>
      <pc:sldChg chg="addSp modSp mod">
        <pc:chgData name="Joanna Evans" userId="978f3c2b-3fc4-4733-858d-7ac620daeefb" providerId="ADAL" clId="{92126AF7-FE91-41A3-925B-DE434B85FDF0}" dt="2021-09-09T14:03:38.848" v="472" actId="13244"/>
        <pc:sldMkLst>
          <pc:docMk/>
          <pc:sldMk cId="2820755699" sldId="292"/>
        </pc:sldMkLst>
        <pc:spChg chg="add mod">
          <ac:chgData name="Joanna Evans" userId="978f3c2b-3fc4-4733-858d-7ac620daeefb" providerId="ADAL" clId="{92126AF7-FE91-41A3-925B-DE434B85FDF0}" dt="2021-09-09T14:03:38.848" v="472" actId="13244"/>
          <ac:spMkLst>
            <pc:docMk/>
            <pc:sldMk cId="2820755699" sldId="292"/>
            <ac:spMk id="4" creationId="{9F8329E2-FC02-47E9-B77E-46568AC574DA}"/>
          </ac:spMkLst>
        </pc:spChg>
      </pc:sldChg>
    </pc:docChg>
  </pc:docChgLst>
  <pc:docChgLst>
    <pc:chgData name="Alaw Dafydd" userId="S::a.dafydd@colegcymraeg.ac.uk::15da7ded-5d00-4a5b-8337-d5698612b883" providerId="AD" clId="Web-{4DAAA5CC-53E5-491A-3358-15E605352604}"/>
    <pc:docChg chg="modSld">
      <pc:chgData name="Alaw Dafydd" userId="S::a.dafydd@colegcymraeg.ac.uk::15da7ded-5d00-4a5b-8337-d5698612b883" providerId="AD" clId="Web-{4DAAA5CC-53E5-491A-3358-15E605352604}" dt="2021-09-17T08:23:38.430" v="22" actId="20577"/>
      <pc:docMkLst>
        <pc:docMk/>
      </pc:docMkLst>
      <pc:sldChg chg="modSp">
        <pc:chgData name="Alaw Dafydd" userId="S::a.dafydd@colegcymraeg.ac.uk::15da7ded-5d00-4a5b-8337-d5698612b883" providerId="AD" clId="Web-{4DAAA5CC-53E5-491A-3358-15E605352604}" dt="2021-09-17T08:16:00.310" v="1" actId="20577"/>
        <pc:sldMkLst>
          <pc:docMk/>
          <pc:sldMk cId="3582633598" sldId="257"/>
        </pc:sldMkLst>
        <pc:spChg chg="mod">
          <ac:chgData name="Alaw Dafydd" userId="S::a.dafydd@colegcymraeg.ac.uk::15da7ded-5d00-4a5b-8337-d5698612b883" providerId="AD" clId="Web-{4DAAA5CC-53E5-491A-3358-15E605352604}" dt="2021-09-17T08:16:00.310" v="1" actId="20577"/>
          <ac:spMkLst>
            <pc:docMk/>
            <pc:sldMk cId="3582633598" sldId="257"/>
            <ac:spMk id="14" creationId="{E4AF3721-2D50-4990-B707-7AE25D69ECF1}"/>
          </ac:spMkLst>
        </pc:spChg>
      </pc:sldChg>
      <pc:sldChg chg="modSp">
        <pc:chgData name="Alaw Dafydd" userId="S::a.dafydd@colegcymraeg.ac.uk::15da7ded-5d00-4a5b-8337-d5698612b883" providerId="AD" clId="Web-{4DAAA5CC-53E5-491A-3358-15E605352604}" dt="2021-09-17T08:17:11.421" v="4" actId="20577"/>
        <pc:sldMkLst>
          <pc:docMk/>
          <pc:sldMk cId="1147427792" sldId="259"/>
        </pc:sldMkLst>
        <pc:spChg chg="mod">
          <ac:chgData name="Alaw Dafydd" userId="S::a.dafydd@colegcymraeg.ac.uk::15da7ded-5d00-4a5b-8337-d5698612b883" providerId="AD" clId="Web-{4DAAA5CC-53E5-491A-3358-15E605352604}" dt="2021-09-17T08:17:11.421" v="4" actId="20577"/>
          <ac:spMkLst>
            <pc:docMk/>
            <pc:sldMk cId="1147427792" sldId="259"/>
            <ac:spMk id="2" creationId="{BBA1ACB4-815E-4F42-ABAD-957D183ED397}"/>
          </ac:spMkLst>
        </pc:spChg>
      </pc:sldChg>
      <pc:sldChg chg="modSp">
        <pc:chgData name="Alaw Dafydd" userId="S::a.dafydd@colegcymraeg.ac.uk::15da7ded-5d00-4a5b-8337-d5698612b883" providerId="AD" clId="Web-{4DAAA5CC-53E5-491A-3358-15E605352604}" dt="2021-09-17T08:21:29.005" v="9" actId="20577"/>
        <pc:sldMkLst>
          <pc:docMk/>
          <pc:sldMk cId="234293618" sldId="269"/>
        </pc:sldMkLst>
        <pc:spChg chg="mod">
          <ac:chgData name="Alaw Dafydd" userId="S::a.dafydd@colegcymraeg.ac.uk::15da7ded-5d00-4a5b-8337-d5698612b883" providerId="AD" clId="Web-{4DAAA5CC-53E5-491A-3358-15E605352604}" dt="2021-09-17T08:21:23.833" v="6" actId="20577"/>
          <ac:spMkLst>
            <pc:docMk/>
            <pc:sldMk cId="234293618" sldId="269"/>
            <ac:spMk id="3" creationId="{00000000-0000-0000-0000-000000000000}"/>
          </ac:spMkLst>
        </pc:spChg>
        <pc:spChg chg="mod">
          <ac:chgData name="Alaw Dafydd" userId="S::a.dafydd@colegcymraeg.ac.uk::15da7ded-5d00-4a5b-8337-d5698612b883" providerId="AD" clId="Web-{4DAAA5CC-53E5-491A-3358-15E605352604}" dt="2021-09-17T08:21:29.005" v="9" actId="20577"/>
          <ac:spMkLst>
            <pc:docMk/>
            <pc:sldMk cId="234293618" sldId="269"/>
            <ac:spMk id="4" creationId="{00000000-0000-0000-0000-000000000000}"/>
          </ac:spMkLst>
        </pc:spChg>
      </pc:sldChg>
      <pc:sldChg chg="modSp">
        <pc:chgData name="Alaw Dafydd" userId="S::a.dafydd@colegcymraeg.ac.uk::15da7ded-5d00-4a5b-8337-d5698612b883" providerId="AD" clId="Web-{4DAAA5CC-53E5-491A-3358-15E605352604}" dt="2021-09-17T08:22:28.522" v="14" actId="20577"/>
        <pc:sldMkLst>
          <pc:docMk/>
          <pc:sldMk cId="2459434392" sldId="276"/>
        </pc:sldMkLst>
        <pc:spChg chg="mod">
          <ac:chgData name="Alaw Dafydd" userId="S::a.dafydd@colegcymraeg.ac.uk::15da7ded-5d00-4a5b-8337-d5698612b883" providerId="AD" clId="Web-{4DAAA5CC-53E5-491A-3358-15E605352604}" dt="2021-09-17T08:22:28.522" v="14" actId="20577"/>
          <ac:spMkLst>
            <pc:docMk/>
            <pc:sldMk cId="2459434392" sldId="276"/>
            <ac:spMk id="3" creationId="{00000000-0000-0000-0000-000000000000}"/>
          </ac:spMkLst>
        </pc:spChg>
      </pc:sldChg>
      <pc:sldChg chg="modSp">
        <pc:chgData name="Alaw Dafydd" userId="S::a.dafydd@colegcymraeg.ac.uk::15da7ded-5d00-4a5b-8337-d5698612b883" providerId="AD" clId="Web-{4DAAA5CC-53E5-491A-3358-15E605352604}" dt="2021-09-17T08:23:38.430" v="22" actId="20577"/>
        <pc:sldMkLst>
          <pc:docMk/>
          <pc:sldMk cId="2867597140" sldId="278"/>
        </pc:sldMkLst>
        <pc:spChg chg="mod">
          <ac:chgData name="Alaw Dafydd" userId="S::a.dafydd@colegcymraeg.ac.uk::15da7ded-5d00-4a5b-8337-d5698612b883" providerId="AD" clId="Web-{4DAAA5CC-53E5-491A-3358-15E605352604}" dt="2021-09-17T08:23:38.430" v="22" actId="20577"/>
          <ac:spMkLst>
            <pc:docMk/>
            <pc:sldMk cId="2867597140" sldId="278"/>
            <ac:spMk id="4" creationId="{00000000-0000-0000-0000-000000000000}"/>
          </ac:spMkLst>
        </pc:spChg>
      </pc:sldChg>
    </pc:docChg>
  </pc:docChgLst>
  <pc:docChgLst>
    <pc:chgData name="Alaw Dafydd" userId="S::a.dafydd@colegcymraeg.ac.uk::15da7ded-5d00-4a5b-8337-d5698612b883" providerId="AD" clId="Web-{80BCC4EA-CAE3-4159-4923-C579D7E59864}"/>
    <pc:docChg chg="modSld">
      <pc:chgData name="Alaw Dafydd" userId="S::a.dafydd@colegcymraeg.ac.uk::15da7ded-5d00-4a5b-8337-d5698612b883" providerId="AD" clId="Web-{80BCC4EA-CAE3-4159-4923-C579D7E59864}" dt="2021-08-13T11:29:24.093" v="1" actId="20577"/>
      <pc:docMkLst>
        <pc:docMk/>
      </pc:docMkLst>
      <pc:sldChg chg="modSp">
        <pc:chgData name="Alaw Dafydd" userId="S::a.dafydd@colegcymraeg.ac.uk::15da7ded-5d00-4a5b-8337-d5698612b883" providerId="AD" clId="Web-{80BCC4EA-CAE3-4159-4923-C579D7E59864}" dt="2021-08-13T11:29:24.093" v="1" actId="20577"/>
        <pc:sldMkLst>
          <pc:docMk/>
          <pc:sldMk cId="234293618" sldId="269"/>
        </pc:sldMkLst>
        <pc:spChg chg="mod">
          <ac:chgData name="Alaw Dafydd" userId="S::a.dafydd@colegcymraeg.ac.uk::15da7ded-5d00-4a5b-8337-d5698612b883" providerId="AD" clId="Web-{80BCC4EA-CAE3-4159-4923-C579D7E59864}" dt="2021-08-13T11:29:24.093" v="1" actId="20577"/>
          <ac:spMkLst>
            <pc:docMk/>
            <pc:sldMk cId="234293618" sldId="269"/>
            <ac:spMk id="3" creationId="{00000000-0000-0000-0000-000000000000}"/>
          </ac:spMkLst>
        </pc:spChg>
      </pc:sldChg>
    </pc:docChg>
  </pc:docChgLst>
  <pc:docChgLst>
    <pc:chgData name="Alaw Dafydd" userId="S::a.dafydd@colegcymraeg.ac.uk::15da7ded-5d00-4a5b-8337-d5698612b883" providerId="AD" clId="Web-{2327D02D-044E-234C-DF81-0F45D5F77CF0}"/>
    <pc:docChg chg="delSld modSld">
      <pc:chgData name="Alaw Dafydd" userId="S::a.dafydd@colegcymraeg.ac.uk::15da7ded-5d00-4a5b-8337-d5698612b883" providerId="AD" clId="Web-{2327D02D-044E-234C-DF81-0F45D5F77CF0}" dt="2021-08-06T09:45:47.441" v="271"/>
      <pc:docMkLst>
        <pc:docMk/>
      </pc:docMkLst>
      <pc:sldChg chg="addSp delSp modSp">
        <pc:chgData name="Alaw Dafydd" userId="S::a.dafydd@colegcymraeg.ac.uk::15da7ded-5d00-4a5b-8337-d5698612b883" providerId="AD" clId="Web-{2327D02D-044E-234C-DF81-0F45D5F77CF0}" dt="2021-08-06T09:18:44.927" v="50" actId="1076"/>
        <pc:sldMkLst>
          <pc:docMk/>
          <pc:sldMk cId="3582633598" sldId="257"/>
        </pc:sldMkLst>
        <pc:spChg chg="del">
          <ac:chgData name="Alaw Dafydd" userId="S::a.dafydd@colegcymraeg.ac.uk::15da7ded-5d00-4a5b-8337-d5698612b883" providerId="AD" clId="Web-{2327D02D-044E-234C-DF81-0F45D5F77CF0}" dt="2021-08-06T09:14:06.062" v="4"/>
          <ac:spMkLst>
            <pc:docMk/>
            <pc:sldMk cId="3582633598" sldId="257"/>
            <ac:spMk id="3" creationId="{1AE7E0CD-AB64-42C2-B3E2-BEB4D84C686B}"/>
          </ac:spMkLst>
        </pc:spChg>
        <pc:spChg chg="add mod">
          <ac:chgData name="Alaw Dafydd" userId="S::a.dafydd@colegcymraeg.ac.uk::15da7ded-5d00-4a5b-8337-d5698612b883" providerId="AD" clId="Web-{2327D02D-044E-234C-DF81-0F45D5F77CF0}" dt="2021-08-06T09:18:38.036" v="49" actId="1076"/>
          <ac:spMkLst>
            <pc:docMk/>
            <pc:sldMk cId="3582633598" sldId="257"/>
            <ac:spMk id="7" creationId="{D1868C43-2664-43B2-9CEF-DBA79BB6D313}"/>
          </ac:spMkLst>
        </pc:spChg>
        <pc:spChg chg="add mod">
          <ac:chgData name="Alaw Dafydd" userId="S::a.dafydd@colegcymraeg.ac.uk::15da7ded-5d00-4a5b-8337-d5698612b883" providerId="AD" clId="Web-{2327D02D-044E-234C-DF81-0F45D5F77CF0}" dt="2021-08-06T09:18:44.927" v="50" actId="1076"/>
          <ac:spMkLst>
            <pc:docMk/>
            <pc:sldMk cId="3582633598" sldId="257"/>
            <ac:spMk id="8" creationId="{5AE51C51-D1A2-4039-B65B-788C975499DB}"/>
          </ac:spMkLst>
        </pc:spChg>
        <pc:spChg chg="mod">
          <ac:chgData name="Alaw Dafydd" userId="S::a.dafydd@colegcymraeg.ac.uk::15da7ded-5d00-4a5b-8337-d5698612b883" providerId="AD" clId="Web-{2327D02D-044E-234C-DF81-0F45D5F77CF0}" dt="2021-08-06T09:17:30.410" v="39" actId="1076"/>
          <ac:spMkLst>
            <pc:docMk/>
            <pc:sldMk cId="3582633598" sldId="257"/>
            <ac:spMk id="12" creationId="{13BD21DA-7E3B-4D0D-82A2-CA80C77C8C85}"/>
          </ac:spMkLst>
        </pc:spChg>
        <pc:spChg chg="mod">
          <ac:chgData name="Alaw Dafydd" userId="S::a.dafydd@colegcymraeg.ac.uk::15da7ded-5d00-4a5b-8337-d5698612b883" providerId="AD" clId="Web-{2327D02D-044E-234C-DF81-0F45D5F77CF0}" dt="2021-08-06T09:17:34.800" v="40" actId="1076"/>
          <ac:spMkLst>
            <pc:docMk/>
            <pc:sldMk cId="3582633598" sldId="257"/>
            <ac:spMk id="14" creationId="{E4AF3721-2D50-4990-B707-7AE25D69ECF1}"/>
          </ac:spMkLst>
        </pc:spChg>
        <pc:picChg chg="del">
          <ac:chgData name="Alaw Dafydd" userId="S::a.dafydd@colegcymraeg.ac.uk::15da7ded-5d00-4a5b-8337-d5698612b883" providerId="AD" clId="Web-{2327D02D-044E-234C-DF81-0F45D5F77CF0}" dt="2021-08-06T09:14:08.281" v="5"/>
          <ac:picMkLst>
            <pc:docMk/>
            <pc:sldMk cId="3582633598" sldId="257"/>
            <ac:picMk id="2" creationId="{BCBF6111-98EF-4AA6-B862-0BE9963945B1}"/>
          </ac:picMkLst>
        </pc:picChg>
      </pc:sldChg>
      <pc:sldChg chg="modSp">
        <pc:chgData name="Alaw Dafydd" userId="S::a.dafydd@colegcymraeg.ac.uk::15da7ded-5d00-4a5b-8337-d5698612b883" providerId="AD" clId="Web-{2327D02D-044E-234C-DF81-0F45D5F77CF0}" dt="2021-08-06T09:37:27.869" v="160"/>
        <pc:sldMkLst>
          <pc:docMk/>
          <pc:sldMk cId="1147427792" sldId="259"/>
        </pc:sldMkLst>
        <pc:spChg chg="mod">
          <ac:chgData name="Alaw Dafydd" userId="S::a.dafydd@colegcymraeg.ac.uk::15da7ded-5d00-4a5b-8337-d5698612b883" providerId="AD" clId="Web-{2327D02D-044E-234C-DF81-0F45D5F77CF0}" dt="2021-08-06T09:36:57.072" v="156" actId="20577"/>
          <ac:spMkLst>
            <pc:docMk/>
            <pc:sldMk cId="1147427792" sldId="259"/>
            <ac:spMk id="2" creationId="{BBA1ACB4-815E-4F42-ABAD-957D183ED397}"/>
          </ac:spMkLst>
        </pc:spChg>
        <pc:spChg chg="mod">
          <ac:chgData name="Alaw Dafydd" userId="S::a.dafydd@colegcymraeg.ac.uk::15da7ded-5d00-4a5b-8337-d5698612b883" providerId="AD" clId="Web-{2327D02D-044E-234C-DF81-0F45D5F77CF0}" dt="2021-08-06T09:37:27.869" v="160"/>
          <ac:spMkLst>
            <pc:docMk/>
            <pc:sldMk cId="1147427792" sldId="259"/>
            <ac:spMk id="3" creationId="{26D70605-6424-4E74-B040-8D3035CA620E}"/>
          </ac:spMkLst>
        </pc:spChg>
      </pc:sldChg>
      <pc:sldChg chg="modSp">
        <pc:chgData name="Alaw Dafydd" userId="S::a.dafydd@colegcymraeg.ac.uk::15da7ded-5d00-4a5b-8337-d5698612b883" providerId="AD" clId="Web-{2327D02D-044E-234C-DF81-0F45D5F77CF0}" dt="2021-08-06T09:44:52.409" v="270" actId="20577"/>
        <pc:sldMkLst>
          <pc:docMk/>
          <pc:sldMk cId="1409683221" sldId="261"/>
        </pc:sldMkLst>
        <pc:spChg chg="mod">
          <ac:chgData name="Alaw Dafydd" userId="S::a.dafydd@colegcymraeg.ac.uk::15da7ded-5d00-4a5b-8337-d5698612b883" providerId="AD" clId="Web-{2327D02D-044E-234C-DF81-0F45D5F77CF0}" dt="2021-08-06T09:44:47.080" v="266" actId="20577"/>
          <ac:spMkLst>
            <pc:docMk/>
            <pc:sldMk cId="1409683221" sldId="261"/>
            <ac:spMk id="2" creationId="{FB5A6561-173D-4212-833A-DF265470CDB3}"/>
          </ac:spMkLst>
        </pc:spChg>
        <pc:spChg chg="mod">
          <ac:chgData name="Alaw Dafydd" userId="S::a.dafydd@colegcymraeg.ac.uk::15da7ded-5d00-4a5b-8337-d5698612b883" providerId="AD" clId="Web-{2327D02D-044E-234C-DF81-0F45D5F77CF0}" dt="2021-08-06T09:44:52.409" v="270" actId="20577"/>
          <ac:spMkLst>
            <pc:docMk/>
            <pc:sldMk cId="1409683221" sldId="261"/>
            <ac:spMk id="3" creationId="{367BF856-7B0B-497A-A277-1884158FA987}"/>
          </ac:spMkLst>
        </pc:spChg>
        <pc:spChg chg="mod">
          <ac:chgData name="Alaw Dafydd" userId="S::a.dafydd@colegcymraeg.ac.uk::15da7ded-5d00-4a5b-8337-d5698612b883" providerId="AD" clId="Web-{2327D02D-044E-234C-DF81-0F45D5F77CF0}" dt="2021-08-06T09:44:20.346" v="256" actId="14100"/>
          <ac:spMkLst>
            <pc:docMk/>
            <pc:sldMk cId="1409683221" sldId="261"/>
            <ac:spMk id="5" creationId="{45407DA9-D923-4609-B170-8706B801077B}"/>
          </ac:spMkLst>
        </pc:spChg>
      </pc:sldChg>
      <pc:sldChg chg="del">
        <pc:chgData name="Alaw Dafydd" userId="S::a.dafydd@colegcymraeg.ac.uk::15da7ded-5d00-4a5b-8337-d5698612b883" providerId="AD" clId="Web-{2327D02D-044E-234C-DF81-0F45D5F77CF0}" dt="2021-08-06T09:45:47.441" v="271"/>
        <pc:sldMkLst>
          <pc:docMk/>
          <pc:sldMk cId="3692147998" sldId="263"/>
        </pc:sldMkLst>
      </pc:sldChg>
    </pc:docChg>
  </pc:docChgLst>
  <pc:docChgLst>
    <pc:chgData name="Alaw Dafydd" userId="S::a.dafydd@colegcymraeg.ac.uk::15da7ded-5d00-4a5b-8337-d5698612b883" providerId="AD" clId="Web-{3A41C520-6106-C810-09BD-D289FD782640}"/>
    <pc:docChg chg="addSld delSld modSld">
      <pc:chgData name="Alaw Dafydd" userId="S::a.dafydd@colegcymraeg.ac.uk::15da7ded-5d00-4a5b-8337-d5698612b883" providerId="AD" clId="Web-{3A41C520-6106-C810-09BD-D289FD782640}" dt="2021-08-10T10:50:13.595" v="355" actId="20577"/>
      <pc:docMkLst>
        <pc:docMk/>
      </pc:docMkLst>
      <pc:sldChg chg="addSp delSp modSp">
        <pc:chgData name="Alaw Dafydd" userId="S::a.dafydd@colegcymraeg.ac.uk::15da7ded-5d00-4a5b-8337-d5698612b883" providerId="AD" clId="Web-{3A41C520-6106-C810-09BD-D289FD782640}" dt="2021-08-10T09:09:04.978" v="39" actId="1076"/>
        <pc:sldMkLst>
          <pc:docMk/>
          <pc:sldMk cId="3582633598" sldId="257"/>
        </pc:sldMkLst>
        <pc:spChg chg="mod">
          <ac:chgData name="Alaw Dafydd" userId="S::a.dafydd@colegcymraeg.ac.uk::15da7ded-5d00-4a5b-8337-d5698612b883" providerId="AD" clId="Web-{3A41C520-6106-C810-09BD-D289FD782640}" dt="2021-08-10T09:09:01.119" v="38" actId="1076"/>
          <ac:spMkLst>
            <pc:docMk/>
            <pc:sldMk cId="3582633598" sldId="257"/>
            <ac:spMk id="12" creationId="{13BD21DA-7E3B-4D0D-82A2-CA80C77C8C85}"/>
          </ac:spMkLst>
        </pc:spChg>
        <pc:spChg chg="mod">
          <ac:chgData name="Alaw Dafydd" userId="S::a.dafydd@colegcymraeg.ac.uk::15da7ded-5d00-4a5b-8337-d5698612b883" providerId="AD" clId="Web-{3A41C520-6106-C810-09BD-D289FD782640}" dt="2021-08-10T09:09:04.978" v="39" actId="1076"/>
          <ac:spMkLst>
            <pc:docMk/>
            <pc:sldMk cId="3582633598" sldId="257"/>
            <ac:spMk id="14" creationId="{E4AF3721-2D50-4990-B707-7AE25D69ECF1}"/>
          </ac:spMkLst>
        </pc:spChg>
        <pc:picChg chg="add del mod">
          <ac:chgData name="Alaw Dafydd" userId="S::a.dafydd@colegcymraeg.ac.uk::15da7ded-5d00-4a5b-8337-d5698612b883" providerId="AD" clId="Web-{3A41C520-6106-C810-09BD-D289FD782640}" dt="2021-08-10T09:08:52.337" v="36"/>
          <ac:picMkLst>
            <pc:docMk/>
            <pc:sldMk cId="3582633598" sldId="257"/>
            <ac:picMk id="7" creationId="{F7671CB0-D1B6-4ACF-BABA-2F2BB120670B}"/>
          </ac:picMkLst>
        </pc:picChg>
        <pc:picChg chg="add del mod">
          <ac:chgData name="Alaw Dafydd" userId="S::a.dafydd@colegcymraeg.ac.uk::15da7ded-5d00-4a5b-8337-d5698612b883" providerId="AD" clId="Web-{3A41C520-6106-C810-09BD-D289FD782640}" dt="2021-08-10T09:08:45.946" v="34"/>
          <ac:picMkLst>
            <pc:docMk/>
            <pc:sldMk cId="3582633598" sldId="257"/>
            <ac:picMk id="8" creationId="{F7671CB0-D1B6-4ACF-BABA-2F2BB120670B}"/>
          </ac:picMkLst>
        </pc:picChg>
        <pc:picChg chg="add mod">
          <ac:chgData name="Alaw Dafydd" userId="S::a.dafydd@colegcymraeg.ac.uk::15da7ded-5d00-4a5b-8337-d5698612b883" providerId="AD" clId="Web-{3A41C520-6106-C810-09BD-D289FD782640}" dt="2021-08-10T09:08:52.368" v="37" actId="1076"/>
          <ac:picMkLst>
            <pc:docMk/>
            <pc:sldMk cId="3582633598" sldId="257"/>
            <ac:picMk id="9" creationId="{F7671CB0-D1B6-4ACF-BABA-2F2BB120670B}"/>
          </ac:picMkLst>
        </pc:picChg>
        <pc:picChg chg="del mod">
          <ac:chgData name="Alaw Dafydd" userId="S::a.dafydd@colegcymraeg.ac.uk::15da7ded-5d00-4a5b-8337-d5698612b883" providerId="AD" clId="Web-{3A41C520-6106-C810-09BD-D289FD782640}" dt="2021-08-10T09:08:30.304" v="29"/>
          <ac:picMkLst>
            <pc:docMk/>
            <pc:sldMk cId="3582633598" sldId="257"/>
            <ac:picMk id="15" creationId="{BCBF6111-98EF-4AA6-B862-0BE9963945B1}"/>
          </ac:picMkLst>
        </pc:picChg>
      </pc:sldChg>
      <pc:sldChg chg="modSp delCm">
        <pc:chgData name="Alaw Dafydd" userId="S::a.dafydd@colegcymraeg.ac.uk::15da7ded-5d00-4a5b-8337-d5698612b883" providerId="AD" clId="Web-{3A41C520-6106-C810-09BD-D289FD782640}" dt="2021-08-10T10:18:35.996" v="93" actId="20577"/>
        <pc:sldMkLst>
          <pc:docMk/>
          <pc:sldMk cId="1712326041" sldId="258"/>
        </pc:sldMkLst>
        <pc:spChg chg="mod">
          <ac:chgData name="Alaw Dafydd" userId="S::a.dafydd@colegcymraeg.ac.uk::15da7ded-5d00-4a5b-8337-d5698612b883" providerId="AD" clId="Web-{3A41C520-6106-C810-09BD-D289FD782640}" dt="2021-08-10T10:17:59.119" v="81" actId="20577"/>
          <ac:spMkLst>
            <pc:docMk/>
            <pc:sldMk cId="1712326041" sldId="258"/>
            <ac:spMk id="3" creationId="{BA2D1FE4-474D-4854-8A7F-D89278B88228}"/>
          </ac:spMkLst>
        </pc:spChg>
        <pc:spChg chg="mod">
          <ac:chgData name="Alaw Dafydd" userId="S::a.dafydd@colegcymraeg.ac.uk::15da7ded-5d00-4a5b-8337-d5698612b883" providerId="AD" clId="Web-{3A41C520-6106-C810-09BD-D289FD782640}" dt="2021-08-10T10:18:35.996" v="93" actId="20577"/>
          <ac:spMkLst>
            <pc:docMk/>
            <pc:sldMk cId="1712326041" sldId="258"/>
            <ac:spMk id="4" creationId="{D895EE3B-2A66-4CA5-8448-3F1A603D8152}"/>
          </ac:spMkLst>
        </pc:spChg>
      </pc:sldChg>
      <pc:sldChg chg="modSp">
        <pc:chgData name="Alaw Dafydd" userId="S::a.dafydd@colegcymraeg.ac.uk::15da7ded-5d00-4a5b-8337-d5698612b883" providerId="AD" clId="Web-{3A41C520-6106-C810-09BD-D289FD782640}" dt="2021-08-10T08:14:06.132" v="7" actId="20577"/>
        <pc:sldMkLst>
          <pc:docMk/>
          <pc:sldMk cId="1147427792" sldId="259"/>
        </pc:sldMkLst>
        <pc:spChg chg="mod">
          <ac:chgData name="Alaw Dafydd" userId="S::a.dafydd@colegcymraeg.ac.uk::15da7ded-5d00-4a5b-8337-d5698612b883" providerId="AD" clId="Web-{3A41C520-6106-C810-09BD-D289FD782640}" dt="2021-08-10T08:14:06.132" v="7" actId="20577"/>
          <ac:spMkLst>
            <pc:docMk/>
            <pc:sldMk cId="1147427792" sldId="259"/>
            <ac:spMk id="2" creationId="{BBA1ACB4-815E-4F42-ABAD-957D183ED397}"/>
          </ac:spMkLst>
        </pc:spChg>
        <pc:spChg chg="mod">
          <ac:chgData name="Alaw Dafydd" userId="S::a.dafydd@colegcymraeg.ac.uk::15da7ded-5d00-4a5b-8337-d5698612b883" providerId="AD" clId="Web-{3A41C520-6106-C810-09BD-D289FD782640}" dt="2021-08-10T08:13:22.288" v="2" actId="20577"/>
          <ac:spMkLst>
            <pc:docMk/>
            <pc:sldMk cId="1147427792" sldId="259"/>
            <ac:spMk id="3" creationId="{26D70605-6424-4E74-B040-8D3035CA620E}"/>
          </ac:spMkLst>
        </pc:spChg>
      </pc:sldChg>
      <pc:sldChg chg="del">
        <pc:chgData name="Alaw Dafydd" userId="S::a.dafydd@colegcymraeg.ac.uk::15da7ded-5d00-4a5b-8337-d5698612b883" providerId="AD" clId="Web-{3A41C520-6106-C810-09BD-D289FD782640}" dt="2021-08-10T09:12:08.522" v="46"/>
        <pc:sldMkLst>
          <pc:docMk/>
          <pc:sldMk cId="124962261" sldId="272"/>
        </pc:sldMkLst>
      </pc:sldChg>
      <pc:sldChg chg="modSp delCm">
        <pc:chgData name="Alaw Dafydd" userId="S::a.dafydd@colegcymraeg.ac.uk::15da7ded-5d00-4a5b-8337-d5698612b883" providerId="AD" clId="Web-{3A41C520-6106-C810-09BD-D289FD782640}" dt="2021-08-10T09:14:50.736" v="73" actId="20577"/>
        <pc:sldMkLst>
          <pc:docMk/>
          <pc:sldMk cId="3738979996" sldId="273"/>
        </pc:sldMkLst>
        <pc:spChg chg="mod">
          <ac:chgData name="Alaw Dafydd" userId="S::a.dafydd@colegcymraeg.ac.uk::15da7ded-5d00-4a5b-8337-d5698612b883" providerId="AD" clId="Web-{3A41C520-6106-C810-09BD-D289FD782640}" dt="2021-08-10T09:14:50.736" v="73" actId="20577"/>
          <ac:spMkLst>
            <pc:docMk/>
            <pc:sldMk cId="3738979996" sldId="273"/>
            <ac:spMk id="3" creationId="{00000000-0000-0000-0000-000000000000}"/>
          </ac:spMkLst>
        </pc:spChg>
        <pc:spChg chg="mod">
          <ac:chgData name="Alaw Dafydd" userId="S::a.dafydd@colegcymraeg.ac.uk::15da7ded-5d00-4a5b-8337-d5698612b883" providerId="AD" clId="Web-{3A41C520-6106-C810-09BD-D289FD782640}" dt="2021-08-10T09:14:31.813" v="71" actId="20577"/>
          <ac:spMkLst>
            <pc:docMk/>
            <pc:sldMk cId="3738979996" sldId="273"/>
            <ac:spMk id="5" creationId="{00000000-0000-0000-0000-000000000000}"/>
          </ac:spMkLst>
        </pc:spChg>
      </pc:sldChg>
      <pc:sldChg chg="modSp">
        <pc:chgData name="Alaw Dafydd" userId="S::a.dafydd@colegcymraeg.ac.uk::15da7ded-5d00-4a5b-8337-d5698612b883" providerId="AD" clId="Web-{3A41C520-6106-C810-09BD-D289FD782640}" dt="2021-08-10T10:25:58.351" v="165" actId="20577"/>
        <pc:sldMkLst>
          <pc:docMk/>
          <pc:sldMk cId="2899121062" sldId="274"/>
        </pc:sldMkLst>
        <pc:spChg chg="mod">
          <ac:chgData name="Alaw Dafydd" userId="S::a.dafydd@colegcymraeg.ac.uk::15da7ded-5d00-4a5b-8337-d5698612b883" providerId="AD" clId="Web-{3A41C520-6106-C810-09BD-D289FD782640}" dt="2021-08-10T10:24:41.443" v="160" actId="20577"/>
          <ac:spMkLst>
            <pc:docMk/>
            <pc:sldMk cId="2899121062" sldId="274"/>
            <ac:spMk id="2" creationId="{00000000-0000-0000-0000-000000000000}"/>
          </ac:spMkLst>
        </pc:spChg>
        <pc:spChg chg="mod">
          <ac:chgData name="Alaw Dafydd" userId="S::a.dafydd@colegcymraeg.ac.uk::15da7ded-5d00-4a5b-8337-d5698612b883" providerId="AD" clId="Web-{3A41C520-6106-C810-09BD-D289FD782640}" dt="2021-08-10T10:25:58.351" v="165" actId="20577"/>
          <ac:spMkLst>
            <pc:docMk/>
            <pc:sldMk cId="2899121062" sldId="274"/>
            <ac:spMk id="3" creationId="{00000000-0000-0000-0000-000000000000}"/>
          </ac:spMkLst>
        </pc:spChg>
      </pc:sldChg>
      <pc:sldChg chg="modSp">
        <pc:chgData name="Alaw Dafydd" userId="S::a.dafydd@colegcymraeg.ac.uk::15da7ded-5d00-4a5b-8337-d5698612b883" providerId="AD" clId="Web-{3A41C520-6106-C810-09BD-D289FD782640}" dt="2021-08-10T10:26:11.774" v="169" actId="20577"/>
        <pc:sldMkLst>
          <pc:docMk/>
          <pc:sldMk cId="3237110890" sldId="275"/>
        </pc:sldMkLst>
        <pc:spChg chg="mod">
          <ac:chgData name="Alaw Dafydd" userId="S::a.dafydd@colegcymraeg.ac.uk::15da7ded-5d00-4a5b-8337-d5698612b883" providerId="AD" clId="Web-{3A41C520-6106-C810-09BD-D289FD782640}" dt="2021-08-10T10:26:11.774" v="169" actId="20577"/>
          <ac:spMkLst>
            <pc:docMk/>
            <pc:sldMk cId="3237110890" sldId="275"/>
            <ac:spMk id="3" creationId="{00000000-0000-0000-0000-000000000000}"/>
          </ac:spMkLst>
        </pc:spChg>
        <pc:spChg chg="mod">
          <ac:chgData name="Alaw Dafydd" userId="S::a.dafydd@colegcymraeg.ac.uk::15da7ded-5d00-4a5b-8337-d5698612b883" providerId="AD" clId="Web-{3A41C520-6106-C810-09BD-D289FD782640}" dt="2021-08-10T10:21:49.845" v="135" actId="20577"/>
          <ac:spMkLst>
            <pc:docMk/>
            <pc:sldMk cId="3237110890" sldId="275"/>
            <ac:spMk id="4" creationId="{00000000-0000-0000-0000-000000000000}"/>
          </ac:spMkLst>
        </pc:spChg>
      </pc:sldChg>
      <pc:sldChg chg="modSp">
        <pc:chgData name="Alaw Dafydd" userId="S::a.dafydd@colegcymraeg.ac.uk::15da7ded-5d00-4a5b-8337-d5698612b883" providerId="AD" clId="Web-{3A41C520-6106-C810-09BD-D289FD782640}" dt="2021-08-10T09:17:54.358" v="78" actId="20577"/>
        <pc:sldMkLst>
          <pc:docMk/>
          <pc:sldMk cId="2459434392" sldId="276"/>
        </pc:sldMkLst>
        <pc:spChg chg="mod">
          <ac:chgData name="Alaw Dafydd" userId="S::a.dafydd@colegcymraeg.ac.uk::15da7ded-5d00-4a5b-8337-d5698612b883" providerId="AD" clId="Web-{3A41C520-6106-C810-09BD-D289FD782640}" dt="2021-08-10T09:17:54.358" v="78" actId="20577"/>
          <ac:spMkLst>
            <pc:docMk/>
            <pc:sldMk cId="2459434392" sldId="276"/>
            <ac:spMk id="3" creationId="{00000000-0000-0000-0000-000000000000}"/>
          </ac:spMkLst>
        </pc:spChg>
      </pc:sldChg>
      <pc:sldChg chg="modSp">
        <pc:chgData name="Alaw Dafydd" userId="S::a.dafydd@colegcymraeg.ac.uk::15da7ded-5d00-4a5b-8337-d5698612b883" providerId="AD" clId="Web-{3A41C520-6106-C810-09BD-D289FD782640}" dt="2021-08-10T10:24:32.568" v="159" actId="20577"/>
        <pc:sldMkLst>
          <pc:docMk/>
          <pc:sldMk cId="3541948104" sldId="277"/>
        </pc:sldMkLst>
        <pc:spChg chg="mod">
          <ac:chgData name="Alaw Dafydd" userId="S::a.dafydd@colegcymraeg.ac.uk::15da7ded-5d00-4a5b-8337-d5698612b883" providerId="AD" clId="Web-{3A41C520-6106-C810-09BD-D289FD782640}" dt="2021-08-10T10:24:32.568" v="159" actId="20577"/>
          <ac:spMkLst>
            <pc:docMk/>
            <pc:sldMk cId="3541948104" sldId="277"/>
            <ac:spMk id="2" creationId="{00000000-0000-0000-0000-000000000000}"/>
          </ac:spMkLst>
        </pc:spChg>
        <pc:spChg chg="mod">
          <ac:chgData name="Alaw Dafydd" userId="S::a.dafydd@colegcymraeg.ac.uk::15da7ded-5d00-4a5b-8337-d5698612b883" providerId="AD" clId="Web-{3A41C520-6106-C810-09BD-D289FD782640}" dt="2021-08-10T10:24:15.161" v="157" actId="20577"/>
          <ac:spMkLst>
            <pc:docMk/>
            <pc:sldMk cId="3541948104" sldId="277"/>
            <ac:spMk id="3" creationId="{00000000-0000-0000-0000-000000000000}"/>
          </ac:spMkLst>
        </pc:spChg>
      </pc:sldChg>
      <pc:sldChg chg="modSp del">
        <pc:chgData name="Alaw Dafydd" userId="S::a.dafydd@colegcymraeg.ac.uk::15da7ded-5d00-4a5b-8337-d5698612b883" providerId="AD" clId="Web-{3A41C520-6106-C810-09BD-D289FD782640}" dt="2021-08-10T10:29:08.732" v="189"/>
        <pc:sldMkLst>
          <pc:docMk/>
          <pc:sldMk cId="2771375629" sldId="279"/>
        </pc:sldMkLst>
        <pc:spChg chg="mod">
          <ac:chgData name="Alaw Dafydd" userId="S::a.dafydd@colegcymraeg.ac.uk::15da7ded-5d00-4a5b-8337-d5698612b883" providerId="AD" clId="Web-{3A41C520-6106-C810-09BD-D289FD782640}" dt="2021-08-10T10:27:54.526" v="174" actId="20577"/>
          <ac:spMkLst>
            <pc:docMk/>
            <pc:sldMk cId="2771375629" sldId="279"/>
            <ac:spMk id="2" creationId="{00000000-0000-0000-0000-000000000000}"/>
          </ac:spMkLst>
        </pc:spChg>
        <pc:spChg chg="mod">
          <ac:chgData name="Alaw Dafydd" userId="S::a.dafydd@colegcymraeg.ac.uk::15da7ded-5d00-4a5b-8337-d5698612b883" providerId="AD" clId="Web-{3A41C520-6106-C810-09BD-D289FD782640}" dt="2021-08-10T10:27:59.495" v="177" actId="20577"/>
          <ac:spMkLst>
            <pc:docMk/>
            <pc:sldMk cId="2771375629" sldId="279"/>
            <ac:spMk id="3" creationId="{00000000-0000-0000-0000-000000000000}"/>
          </ac:spMkLst>
        </pc:spChg>
      </pc:sldChg>
      <pc:sldChg chg="addSp modSp">
        <pc:chgData name="Alaw Dafydd" userId="S::a.dafydd@colegcymraeg.ac.uk::15da7ded-5d00-4a5b-8337-d5698612b883" providerId="AD" clId="Web-{3A41C520-6106-C810-09BD-D289FD782640}" dt="2021-08-10T10:35:41.680" v="257" actId="1076"/>
        <pc:sldMkLst>
          <pc:docMk/>
          <pc:sldMk cId="1605628212" sldId="280"/>
        </pc:sldMkLst>
        <pc:spChg chg="mod">
          <ac:chgData name="Alaw Dafydd" userId="S::a.dafydd@colegcymraeg.ac.uk::15da7ded-5d00-4a5b-8337-d5698612b883" providerId="AD" clId="Web-{3A41C520-6106-C810-09BD-D289FD782640}" dt="2021-08-10T10:34:53.132" v="252" actId="14100"/>
          <ac:spMkLst>
            <pc:docMk/>
            <pc:sldMk cId="1605628212" sldId="280"/>
            <ac:spMk id="3" creationId="{00000000-0000-0000-0000-000000000000}"/>
          </ac:spMkLst>
        </pc:spChg>
        <pc:spChg chg="mod">
          <ac:chgData name="Alaw Dafydd" userId="S::a.dafydd@colegcymraeg.ac.uk::15da7ded-5d00-4a5b-8337-d5698612b883" providerId="AD" clId="Web-{3A41C520-6106-C810-09BD-D289FD782640}" dt="2021-08-10T10:34:57.663" v="253" actId="14100"/>
          <ac:spMkLst>
            <pc:docMk/>
            <pc:sldMk cId="1605628212" sldId="280"/>
            <ac:spMk id="4" creationId="{00000000-0000-0000-0000-000000000000}"/>
          </ac:spMkLst>
        </pc:spChg>
        <pc:spChg chg="mod">
          <ac:chgData name="Alaw Dafydd" userId="S::a.dafydd@colegcymraeg.ac.uk::15da7ded-5d00-4a5b-8337-d5698612b883" providerId="AD" clId="Web-{3A41C520-6106-C810-09BD-D289FD782640}" dt="2021-08-10T10:33:27.786" v="219" actId="14100"/>
          <ac:spMkLst>
            <pc:docMk/>
            <pc:sldMk cId="1605628212" sldId="280"/>
            <ac:spMk id="5" creationId="{00000000-0000-0000-0000-000000000000}"/>
          </ac:spMkLst>
        </pc:spChg>
        <pc:picChg chg="add mod">
          <ac:chgData name="Alaw Dafydd" userId="S::a.dafydd@colegcymraeg.ac.uk::15da7ded-5d00-4a5b-8337-d5698612b883" providerId="AD" clId="Web-{3A41C520-6106-C810-09BD-D289FD782640}" dt="2021-08-10T10:34:28.147" v="245" actId="14100"/>
          <ac:picMkLst>
            <pc:docMk/>
            <pc:sldMk cId="1605628212" sldId="280"/>
            <ac:picMk id="6" creationId="{DB3C7D1E-2C13-4A73-90BC-C7EDA7FB290A}"/>
          </ac:picMkLst>
        </pc:picChg>
        <pc:picChg chg="add mod">
          <ac:chgData name="Alaw Dafydd" userId="S::a.dafydd@colegcymraeg.ac.uk::15da7ded-5d00-4a5b-8337-d5698612b883" providerId="AD" clId="Web-{3A41C520-6106-C810-09BD-D289FD782640}" dt="2021-08-10T10:35:41.680" v="257" actId="1076"/>
          <ac:picMkLst>
            <pc:docMk/>
            <pc:sldMk cId="1605628212" sldId="280"/>
            <ac:picMk id="7" creationId="{15E5DA2E-CB4E-487F-8FF0-DFAB94EFA292}"/>
          </ac:picMkLst>
        </pc:picChg>
      </pc:sldChg>
      <pc:sldChg chg="modSp">
        <pc:chgData name="Alaw Dafydd" userId="S::a.dafydd@colegcymraeg.ac.uk::15da7ded-5d00-4a5b-8337-d5698612b883" providerId="AD" clId="Web-{3A41C520-6106-C810-09BD-D289FD782640}" dt="2021-08-10T10:38:41.451" v="269" actId="20577"/>
        <pc:sldMkLst>
          <pc:docMk/>
          <pc:sldMk cId="1615662865" sldId="281"/>
        </pc:sldMkLst>
        <pc:spChg chg="mod">
          <ac:chgData name="Alaw Dafydd" userId="S::a.dafydd@colegcymraeg.ac.uk::15da7ded-5d00-4a5b-8337-d5698612b883" providerId="AD" clId="Web-{3A41C520-6106-C810-09BD-D289FD782640}" dt="2021-08-10T10:37:14.901" v="261" actId="20577"/>
          <ac:spMkLst>
            <pc:docMk/>
            <pc:sldMk cId="1615662865" sldId="281"/>
            <ac:spMk id="2" creationId="{00000000-0000-0000-0000-000000000000}"/>
          </ac:spMkLst>
        </pc:spChg>
        <pc:spChg chg="mod">
          <ac:chgData name="Alaw Dafydd" userId="S::a.dafydd@colegcymraeg.ac.uk::15da7ded-5d00-4a5b-8337-d5698612b883" providerId="AD" clId="Web-{3A41C520-6106-C810-09BD-D289FD782640}" dt="2021-08-10T10:38:41.451" v="269" actId="20577"/>
          <ac:spMkLst>
            <pc:docMk/>
            <pc:sldMk cId="1615662865" sldId="281"/>
            <ac:spMk id="3" creationId="{00000000-0000-0000-0000-000000000000}"/>
          </ac:spMkLst>
        </pc:spChg>
      </pc:sldChg>
      <pc:sldChg chg="modSp">
        <pc:chgData name="Alaw Dafydd" userId="S::a.dafydd@colegcymraeg.ac.uk::15da7ded-5d00-4a5b-8337-d5698612b883" providerId="AD" clId="Web-{3A41C520-6106-C810-09BD-D289FD782640}" dt="2021-08-10T10:39:56.531" v="289" actId="20577"/>
        <pc:sldMkLst>
          <pc:docMk/>
          <pc:sldMk cId="3581677601" sldId="283"/>
        </pc:sldMkLst>
        <pc:spChg chg="mod">
          <ac:chgData name="Alaw Dafydd" userId="S::a.dafydd@colegcymraeg.ac.uk::15da7ded-5d00-4a5b-8337-d5698612b883" providerId="AD" clId="Web-{3A41C520-6106-C810-09BD-D289FD782640}" dt="2021-08-10T10:39:16.670" v="272" actId="20577"/>
          <ac:spMkLst>
            <pc:docMk/>
            <pc:sldMk cId="3581677601" sldId="283"/>
            <ac:spMk id="2" creationId="{00000000-0000-0000-0000-000000000000}"/>
          </ac:spMkLst>
        </pc:spChg>
        <pc:spChg chg="mod">
          <ac:chgData name="Alaw Dafydd" userId="S::a.dafydd@colegcymraeg.ac.uk::15da7ded-5d00-4a5b-8337-d5698612b883" providerId="AD" clId="Web-{3A41C520-6106-C810-09BD-D289FD782640}" dt="2021-08-10T10:39:56.531" v="289" actId="20577"/>
          <ac:spMkLst>
            <pc:docMk/>
            <pc:sldMk cId="3581677601" sldId="283"/>
            <ac:spMk id="3" creationId="{00000000-0000-0000-0000-000000000000}"/>
          </ac:spMkLst>
        </pc:spChg>
      </pc:sldChg>
      <pc:sldChg chg="modSp">
        <pc:chgData name="Alaw Dafydd" userId="S::a.dafydd@colegcymraeg.ac.uk::15da7ded-5d00-4a5b-8337-d5698612b883" providerId="AD" clId="Web-{3A41C520-6106-C810-09BD-D289FD782640}" dt="2021-08-10T10:41:42.081" v="299" actId="20577"/>
        <pc:sldMkLst>
          <pc:docMk/>
          <pc:sldMk cId="1117094311" sldId="284"/>
        </pc:sldMkLst>
        <pc:spChg chg="mod">
          <ac:chgData name="Alaw Dafydd" userId="S::a.dafydd@colegcymraeg.ac.uk::15da7ded-5d00-4a5b-8337-d5698612b883" providerId="AD" clId="Web-{3A41C520-6106-C810-09BD-D289FD782640}" dt="2021-08-10T10:40:30.110" v="292" actId="20577"/>
          <ac:spMkLst>
            <pc:docMk/>
            <pc:sldMk cId="1117094311" sldId="284"/>
            <ac:spMk id="2" creationId="{00000000-0000-0000-0000-000000000000}"/>
          </ac:spMkLst>
        </pc:spChg>
        <pc:spChg chg="mod">
          <ac:chgData name="Alaw Dafydd" userId="S::a.dafydd@colegcymraeg.ac.uk::15da7ded-5d00-4a5b-8337-d5698612b883" providerId="AD" clId="Web-{3A41C520-6106-C810-09BD-D289FD782640}" dt="2021-08-10T10:41:42.081" v="299" actId="20577"/>
          <ac:spMkLst>
            <pc:docMk/>
            <pc:sldMk cId="1117094311" sldId="284"/>
            <ac:spMk id="3" creationId="{00000000-0000-0000-0000-000000000000}"/>
          </ac:spMkLst>
        </pc:spChg>
      </pc:sldChg>
      <pc:sldChg chg="modSp">
        <pc:chgData name="Alaw Dafydd" userId="S::a.dafydd@colegcymraeg.ac.uk::15da7ded-5d00-4a5b-8337-d5698612b883" providerId="AD" clId="Web-{3A41C520-6106-C810-09BD-D289FD782640}" dt="2021-08-10T10:44:32.523" v="312" actId="20577"/>
        <pc:sldMkLst>
          <pc:docMk/>
          <pc:sldMk cId="544477008" sldId="286"/>
        </pc:sldMkLst>
        <pc:spChg chg="mod">
          <ac:chgData name="Alaw Dafydd" userId="S::a.dafydd@colegcymraeg.ac.uk::15da7ded-5d00-4a5b-8337-d5698612b883" providerId="AD" clId="Web-{3A41C520-6106-C810-09BD-D289FD782640}" dt="2021-08-10T10:42:39.066" v="305" actId="20577"/>
          <ac:spMkLst>
            <pc:docMk/>
            <pc:sldMk cId="544477008" sldId="286"/>
            <ac:spMk id="2" creationId="{00000000-0000-0000-0000-000000000000}"/>
          </ac:spMkLst>
        </pc:spChg>
        <pc:spChg chg="mod">
          <ac:chgData name="Alaw Dafydd" userId="S::a.dafydd@colegcymraeg.ac.uk::15da7ded-5d00-4a5b-8337-d5698612b883" providerId="AD" clId="Web-{3A41C520-6106-C810-09BD-D289FD782640}" dt="2021-08-10T10:44:32.523" v="312" actId="20577"/>
          <ac:spMkLst>
            <pc:docMk/>
            <pc:sldMk cId="544477008" sldId="286"/>
            <ac:spMk id="3" creationId="{00000000-0000-0000-0000-000000000000}"/>
          </ac:spMkLst>
        </pc:spChg>
      </pc:sldChg>
      <pc:sldChg chg="modSp">
        <pc:chgData name="Alaw Dafydd" userId="S::a.dafydd@colegcymraeg.ac.uk::15da7ded-5d00-4a5b-8337-d5698612b883" providerId="AD" clId="Web-{3A41C520-6106-C810-09BD-D289FD782640}" dt="2021-08-10T10:48:31.514" v="322" actId="20577"/>
        <pc:sldMkLst>
          <pc:docMk/>
          <pc:sldMk cId="662278574" sldId="287"/>
        </pc:sldMkLst>
        <pc:spChg chg="mod">
          <ac:chgData name="Alaw Dafydd" userId="S::a.dafydd@colegcymraeg.ac.uk::15da7ded-5d00-4a5b-8337-d5698612b883" providerId="AD" clId="Web-{3A41C520-6106-C810-09BD-D289FD782640}" dt="2021-08-10T10:48:31.514" v="322" actId="20577"/>
          <ac:spMkLst>
            <pc:docMk/>
            <pc:sldMk cId="662278574" sldId="287"/>
            <ac:spMk id="4" creationId="{00000000-0000-0000-0000-000000000000}"/>
          </ac:spMkLst>
        </pc:spChg>
      </pc:sldChg>
      <pc:sldChg chg="modSp">
        <pc:chgData name="Alaw Dafydd" userId="S::a.dafydd@colegcymraeg.ac.uk::15da7ded-5d00-4a5b-8337-d5698612b883" providerId="AD" clId="Web-{3A41C520-6106-C810-09BD-D289FD782640}" dt="2021-08-10T10:49:47.063" v="350" actId="20577"/>
        <pc:sldMkLst>
          <pc:docMk/>
          <pc:sldMk cId="108453160" sldId="288"/>
        </pc:sldMkLst>
        <pc:spChg chg="mod">
          <ac:chgData name="Alaw Dafydd" userId="S::a.dafydd@colegcymraeg.ac.uk::15da7ded-5d00-4a5b-8337-d5698612b883" providerId="AD" clId="Web-{3A41C520-6106-C810-09BD-D289FD782640}" dt="2021-08-10T10:49:23.281" v="346" actId="20577"/>
          <ac:spMkLst>
            <pc:docMk/>
            <pc:sldMk cId="108453160" sldId="288"/>
            <ac:spMk id="2" creationId="{00000000-0000-0000-0000-000000000000}"/>
          </ac:spMkLst>
        </pc:spChg>
        <pc:spChg chg="mod">
          <ac:chgData name="Alaw Dafydd" userId="S::a.dafydd@colegcymraeg.ac.uk::15da7ded-5d00-4a5b-8337-d5698612b883" providerId="AD" clId="Web-{3A41C520-6106-C810-09BD-D289FD782640}" dt="2021-08-10T10:49:47.063" v="350" actId="20577"/>
          <ac:spMkLst>
            <pc:docMk/>
            <pc:sldMk cId="108453160" sldId="288"/>
            <ac:spMk id="3" creationId="{00000000-0000-0000-0000-000000000000}"/>
          </ac:spMkLst>
        </pc:spChg>
      </pc:sldChg>
      <pc:sldChg chg="modSp">
        <pc:chgData name="Alaw Dafydd" userId="S::a.dafydd@colegcymraeg.ac.uk::15da7ded-5d00-4a5b-8337-d5698612b883" providerId="AD" clId="Web-{3A41C520-6106-C810-09BD-D289FD782640}" dt="2021-08-10T10:50:13.595" v="355" actId="20577"/>
        <pc:sldMkLst>
          <pc:docMk/>
          <pc:sldMk cId="1279649251" sldId="289"/>
        </pc:sldMkLst>
        <pc:spChg chg="mod">
          <ac:chgData name="Alaw Dafydd" userId="S::a.dafydd@colegcymraeg.ac.uk::15da7ded-5d00-4a5b-8337-d5698612b883" providerId="AD" clId="Web-{3A41C520-6106-C810-09BD-D289FD782640}" dt="2021-08-10T10:50:07.329" v="352" actId="20577"/>
          <ac:spMkLst>
            <pc:docMk/>
            <pc:sldMk cId="1279649251" sldId="289"/>
            <ac:spMk id="2" creationId="{00000000-0000-0000-0000-000000000000}"/>
          </ac:spMkLst>
        </pc:spChg>
        <pc:spChg chg="mod">
          <ac:chgData name="Alaw Dafydd" userId="S::a.dafydd@colegcymraeg.ac.uk::15da7ded-5d00-4a5b-8337-d5698612b883" providerId="AD" clId="Web-{3A41C520-6106-C810-09BD-D289FD782640}" dt="2021-08-10T10:50:13.595" v="355" actId="20577"/>
          <ac:spMkLst>
            <pc:docMk/>
            <pc:sldMk cId="1279649251" sldId="289"/>
            <ac:spMk id="5" creationId="{00000000-0000-0000-0000-000000000000}"/>
          </ac:spMkLst>
        </pc:spChg>
      </pc:sldChg>
      <pc:sldChg chg="modSp new">
        <pc:chgData name="Alaw Dafydd" userId="S::a.dafydd@colegcymraeg.ac.uk::15da7ded-5d00-4a5b-8337-d5698612b883" providerId="AD" clId="Web-{3A41C520-6106-C810-09BD-D289FD782640}" dt="2021-08-10T10:20:34.514" v="126" actId="20577"/>
        <pc:sldMkLst>
          <pc:docMk/>
          <pc:sldMk cId="679755563" sldId="290"/>
        </pc:sldMkLst>
        <pc:spChg chg="mod">
          <ac:chgData name="Alaw Dafydd" userId="S::a.dafydd@colegcymraeg.ac.uk::15da7ded-5d00-4a5b-8337-d5698612b883" providerId="AD" clId="Web-{3A41C520-6106-C810-09BD-D289FD782640}" dt="2021-08-10T10:20:25.936" v="124" actId="20577"/>
          <ac:spMkLst>
            <pc:docMk/>
            <pc:sldMk cId="679755563" sldId="290"/>
            <ac:spMk id="2" creationId="{83A4C925-939D-4EBE-B47E-2A60E713C07D}"/>
          </ac:spMkLst>
        </pc:spChg>
        <pc:spChg chg="mod">
          <ac:chgData name="Alaw Dafydd" userId="S::a.dafydd@colegcymraeg.ac.uk::15da7ded-5d00-4a5b-8337-d5698612b883" providerId="AD" clId="Web-{3A41C520-6106-C810-09BD-D289FD782640}" dt="2021-08-10T10:20:34.514" v="126" actId="20577"/>
          <ac:spMkLst>
            <pc:docMk/>
            <pc:sldMk cId="679755563" sldId="290"/>
            <ac:spMk id="3" creationId="{E3F69BBD-33C5-479F-8943-CAE08DA48F3F}"/>
          </ac:spMkLst>
        </pc:spChg>
      </pc:sldChg>
      <pc:sldChg chg="modSp new">
        <pc:chgData name="Alaw Dafydd" userId="S::a.dafydd@colegcymraeg.ac.uk::15da7ded-5d00-4a5b-8337-d5698612b883" providerId="AD" clId="Web-{3A41C520-6106-C810-09BD-D289FD782640}" dt="2021-08-10T10:28:59.528" v="188" actId="20577"/>
        <pc:sldMkLst>
          <pc:docMk/>
          <pc:sldMk cId="2474040136" sldId="291"/>
        </pc:sldMkLst>
        <pc:spChg chg="mod">
          <ac:chgData name="Alaw Dafydd" userId="S::a.dafydd@colegcymraeg.ac.uk::15da7ded-5d00-4a5b-8337-d5698612b883" providerId="AD" clId="Web-{3A41C520-6106-C810-09BD-D289FD782640}" dt="2021-08-10T10:28:59.528" v="188" actId="20577"/>
          <ac:spMkLst>
            <pc:docMk/>
            <pc:sldMk cId="2474040136" sldId="291"/>
            <ac:spMk id="2" creationId="{F6E5C82A-0694-4876-897A-3F60FB4BA92E}"/>
          </ac:spMkLst>
        </pc:spChg>
        <pc:spChg chg="mod">
          <ac:chgData name="Alaw Dafydd" userId="S::a.dafydd@colegcymraeg.ac.uk::15da7ded-5d00-4a5b-8337-d5698612b883" providerId="AD" clId="Web-{3A41C520-6106-C810-09BD-D289FD782640}" dt="2021-08-10T10:28:44.950" v="186" actId="20577"/>
          <ac:spMkLst>
            <pc:docMk/>
            <pc:sldMk cId="2474040136" sldId="291"/>
            <ac:spMk id="3" creationId="{295CDEDE-6E18-4E27-83EE-9CD152133B21}"/>
          </ac:spMkLst>
        </pc:spChg>
        <pc:spChg chg="mod">
          <ac:chgData name="Alaw Dafydd" userId="S::a.dafydd@colegcymraeg.ac.uk::15da7ded-5d00-4a5b-8337-d5698612b883" providerId="AD" clId="Web-{3A41C520-6106-C810-09BD-D289FD782640}" dt="2021-08-10T10:28:13.824" v="179" actId="20577"/>
          <ac:spMkLst>
            <pc:docMk/>
            <pc:sldMk cId="2474040136" sldId="291"/>
            <ac:spMk id="4" creationId="{C8872E00-C86C-4DB8-AA1D-64F58CADF813}"/>
          </ac:spMkLst>
        </pc:spChg>
        <pc:spChg chg="mod">
          <ac:chgData name="Alaw Dafydd" userId="S::a.dafydd@colegcymraeg.ac.uk::15da7ded-5d00-4a5b-8337-d5698612b883" providerId="AD" clId="Web-{3A41C520-6106-C810-09BD-D289FD782640}" dt="2021-08-10T10:28:53.059" v="187" actId="20577"/>
          <ac:spMkLst>
            <pc:docMk/>
            <pc:sldMk cId="2474040136" sldId="291"/>
            <ac:spMk id="5" creationId="{445AE148-9492-4A89-82CD-D26B6C187CF3}"/>
          </ac:spMkLst>
        </pc:spChg>
      </pc:sldChg>
      <pc:sldChg chg="modSp new">
        <pc:chgData name="Alaw Dafydd" userId="S::a.dafydd@colegcymraeg.ac.uk::15da7ded-5d00-4a5b-8337-d5698612b883" providerId="AD" clId="Web-{3A41C520-6106-C810-09BD-D289FD782640}" dt="2021-08-10T10:45:52.087" v="319" actId="20577"/>
        <pc:sldMkLst>
          <pc:docMk/>
          <pc:sldMk cId="2820755699" sldId="292"/>
        </pc:sldMkLst>
        <pc:spChg chg="mod">
          <ac:chgData name="Alaw Dafydd" userId="S::a.dafydd@colegcymraeg.ac.uk::15da7ded-5d00-4a5b-8337-d5698612b883" providerId="AD" clId="Web-{3A41C520-6106-C810-09BD-D289FD782640}" dt="2021-08-10T10:45:46.197" v="316" actId="20577"/>
          <ac:spMkLst>
            <pc:docMk/>
            <pc:sldMk cId="2820755699" sldId="292"/>
            <ac:spMk id="2" creationId="{1B694E0F-23E0-4831-94A8-F96E8599220B}"/>
          </ac:spMkLst>
        </pc:spChg>
        <pc:spChg chg="mod">
          <ac:chgData name="Alaw Dafydd" userId="S::a.dafydd@colegcymraeg.ac.uk::15da7ded-5d00-4a5b-8337-d5698612b883" providerId="AD" clId="Web-{3A41C520-6106-C810-09BD-D289FD782640}" dt="2021-08-10T10:45:52.087" v="319" actId="20577"/>
          <ac:spMkLst>
            <pc:docMk/>
            <pc:sldMk cId="2820755699" sldId="292"/>
            <ac:spMk id="3" creationId="{BD7D9384-AB6D-4EA9-911F-901644CA2E5E}"/>
          </ac:spMkLst>
        </pc:spChg>
      </pc:sldChg>
    </pc:docChg>
  </pc:docChgLst>
  <pc:docChgLst>
    <pc:chgData name="Alaw Dafydd" userId="S::a.dafydd@colegcymraeg.ac.uk::15da7ded-5d00-4a5b-8337-d5698612b883" providerId="AD" clId="Web-{ACD3639E-9B9C-9919-0928-6E773AA3B0FA}"/>
    <pc:docChg chg="delSld modSld">
      <pc:chgData name="Alaw Dafydd" userId="S::a.dafydd@colegcymraeg.ac.uk::15da7ded-5d00-4a5b-8337-d5698612b883" providerId="AD" clId="Web-{ACD3639E-9B9C-9919-0928-6E773AA3B0FA}" dt="2021-09-01T15:34:05.324" v="152"/>
      <pc:docMkLst>
        <pc:docMk/>
      </pc:docMkLst>
      <pc:sldChg chg="modSp">
        <pc:chgData name="Alaw Dafydd" userId="S::a.dafydd@colegcymraeg.ac.uk::15da7ded-5d00-4a5b-8337-d5698612b883" providerId="AD" clId="Web-{ACD3639E-9B9C-9919-0928-6E773AA3B0FA}" dt="2021-09-01T10:52:21.244" v="0"/>
        <pc:sldMkLst>
          <pc:docMk/>
          <pc:sldMk cId="3582633598" sldId="257"/>
        </pc:sldMkLst>
        <pc:spChg chg="mod">
          <ac:chgData name="Alaw Dafydd" userId="S::a.dafydd@colegcymraeg.ac.uk::15da7ded-5d00-4a5b-8337-d5698612b883" providerId="AD" clId="Web-{ACD3639E-9B9C-9919-0928-6E773AA3B0FA}" dt="2021-09-01T10:52:21.244" v="0"/>
          <ac:spMkLst>
            <pc:docMk/>
            <pc:sldMk cId="3582633598" sldId="257"/>
            <ac:spMk id="12" creationId="{13BD21DA-7E3B-4D0D-82A2-CA80C77C8C85}"/>
          </ac:spMkLst>
        </pc:spChg>
      </pc:sldChg>
      <pc:sldChg chg="modSp">
        <pc:chgData name="Alaw Dafydd" userId="S::a.dafydd@colegcymraeg.ac.uk::15da7ded-5d00-4a5b-8337-d5698612b883" providerId="AD" clId="Web-{ACD3639E-9B9C-9919-0928-6E773AA3B0FA}" dt="2021-09-01T14:55:08.820" v="129" actId="20577"/>
        <pc:sldMkLst>
          <pc:docMk/>
          <pc:sldMk cId="1712326041" sldId="258"/>
        </pc:sldMkLst>
        <pc:spChg chg="mod">
          <ac:chgData name="Alaw Dafydd" userId="S::a.dafydd@colegcymraeg.ac.uk::15da7ded-5d00-4a5b-8337-d5698612b883" providerId="AD" clId="Web-{ACD3639E-9B9C-9919-0928-6E773AA3B0FA}" dt="2021-09-01T14:55:02.023" v="126" actId="20577"/>
          <ac:spMkLst>
            <pc:docMk/>
            <pc:sldMk cId="1712326041" sldId="258"/>
            <ac:spMk id="3" creationId="{BA2D1FE4-474D-4854-8A7F-D89278B88228}"/>
          </ac:spMkLst>
        </pc:spChg>
        <pc:spChg chg="mod">
          <ac:chgData name="Alaw Dafydd" userId="S::a.dafydd@colegcymraeg.ac.uk::15da7ded-5d00-4a5b-8337-d5698612b883" providerId="AD" clId="Web-{ACD3639E-9B9C-9919-0928-6E773AA3B0FA}" dt="2021-09-01T14:55:08.820" v="129" actId="20577"/>
          <ac:spMkLst>
            <pc:docMk/>
            <pc:sldMk cId="1712326041" sldId="258"/>
            <ac:spMk id="4" creationId="{D895EE3B-2A66-4CA5-8448-3F1A603D8152}"/>
          </ac:spMkLst>
        </pc:spChg>
      </pc:sldChg>
      <pc:sldChg chg="modSp">
        <pc:chgData name="Alaw Dafydd" userId="S::a.dafydd@colegcymraeg.ac.uk::15da7ded-5d00-4a5b-8337-d5698612b883" providerId="AD" clId="Web-{ACD3639E-9B9C-9919-0928-6E773AA3B0FA}" dt="2021-09-01T14:48:47.406" v="103" actId="20577"/>
        <pc:sldMkLst>
          <pc:docMk/>
          <pc:sldMk cId="1147427792" sldId="259"/>
        </pc:sldMkLst>
        <pc:spChg chg="mod">
          <ac:chgData name="Alaw Dafydd" userId="S::a.dafydd@colegcymraeg.ac.uk::15da7ded-5d00-4a5b-8337-d5698612b883" providerId="AD" clId="Web-{ACD3639E-9B9C-9919-0928-6E773AA3B0FA}" dt="2021-09-01T14:48:42.969" v="101" actId="20577"/>
          <ac:spMkLst>
            <pc:docMk/>
            <pc:sldMk cId="1147427792" sldId="259"/>
            <ac:spMk id="2" creationId="{BBA1ACB4-815E-4F42-ABAD-957D183ED397}"/>
          </ac:spMkLst>
        </pc:spChg>
        <pc:spChg chg="mod">
          <ac:chgData name="Alaw Dafydd" userId="S::a.dafydd@colegcymraeg.ac.uk::15da7ded-5d00-4a5b-8337-d5698612b883" providerId="AD" clId="Web-{ACD3639E-9B9C-9919-0928-6E773AA3B0FA}" dt="2021-09-01T14:48:47.406" v="103" actId="20577"/>
          <ac:spMkLst>
            <pc:docMk/>
            <pc:sldMk cId="1147427792" sldId="259"/>
            <ac:spMk id="3" creationId="{26D70605-6424-4E74-B040-8D3035CA620E}"/>
          </ac:spMkLst>
        </pc:spChg>
      </pc:sldChg>
      <pc:sldChg chg="modSp">
        <pc:chgData name="Alaw Dafydd" userId="S::a.dafydd@colegcymraeg.ac.uk::15da7ded-5d00-4a5b-8337-d5698612b883" providerId="AD" clId="Web-{ACD3639E-9B9C-9919-0928-6E773AA3B0FA}" dt="2021-09-01T14:51:42.019" v="123" actId="20577"/>
        <pc:sldMkLst>
          <pc:docMk/>
          <pc:sldMk cId="1409683221" sldId="261"/>
        </pc:sldMkLst>
        <pc:spChg chg="mod">
          <ac:chgData name="Alaw Dafydd" userId="S::a.dafydd@colegcymraeg.ac.uk::15da7ded-5d00-4a5b-8337-d5698612b883" providerId="AD" clId="Web-{ACD3639E-9B9C-9919-0928-6E773AA3B0FA}" dt="2021-09-01T14:51:42.019" v="123" actId="20577"/>
          <ac:spMkLst>
            <pc:docMk/>
            <pc:sldMk cId="1409683221" sldId="261"/>
            <ac:spMk id="2" creationId="{FB5A6561-173D-4212-833A-DF265470CDB3}"/>
          </ac:spMkLst>
        </pc:spChg>
        <pc:spChg chg="mod">
          <ac:chgData name="Alaw Dafydd" userId="S::a.dafydd@colegcymraeg.ac.uk::15da7ded-5d00-4a5b-8337-d5698612b883" providerId="AD" clId="Web-{ACD3639E-9B9C-9919-0928-6E773AA3B0FA}" dt="2021-09-01T14:51:23.316" v="117" actId="14100"/>
          <ac:spMkLst>
            <pc:docMk/>
            <pc:sldMk cId="1409683221" sldId="261"/>
            <ac:spMk id="3" creationId="{367BF856-7B0B-497A-A277-1884158FA987}"/>
          </ac:spMkLst>
        </pc:spChg>
      </pc:sldChg>
      <pc:sldChg chg="addSp delSp modSp">
        <pc:chgData name="Alaw Dafydd" userId="S::a.dafydd@colegcymraeg.ac.uk::15da7ded-5d00-4a5b-8337-d5698612b883" providerId="AD" clId="Web-{ACD3639E-9B9C-9919-0928-6E773AA3B0FA}" dt="2021-09-01T14:42:28.320" v="72" actId="1076"/>
        <pc:sldMkLst>
          <pc:docMk/>
          <pc:sldMk cId="3446978613" sldId="266"/>
        </pc:sldMkLst>
        <pc:spChg chg="del">
          <ac:chgData name="Alaw Dafydd" userId="S::a.dafydd@colegcymraeg.ac.uk::15da7ded-5d00-4a5b-8337-d5698612b883" providerId="AD" clId="Web-{ACD3639E-9B9C-9919-0928-6E773AA3B0FA}" dt="2021-09-01T14:37:39.158" v="47"/>
          <ac:spMkLst>
            <pc:docMk/>
            <pc:sldMk cId="3446978613" sldId="266"/>
            <ac:spMk id="3" creationId="{E80EA300-A63F-43E3-8452-DF348F43AF40}"/>
          </ac:spMkLst>
        </pc:spChg>
        <pc:spChg chg="del mod">
          <ac:chgData name="Alaw Dafydd" userId="S::a.dafydd@colegcymraeg.ac.uk::15da7ded-5d00-4a5b-8337-d5698612b883" providerId="AD" clId="Web-{ACD3639E-9B9C-9919-0928-6E773AA3B0FA}" dt="2021-09-01T14:39:40.816" v="61"/>
          <ac:spMkLst>
            <pc:docMk/>
            <pc:sldMk cId="3446978613" sldId="266"/>
            <ac:spMk id="5" creationId="{00000000-0000-0000-0000-000000000000}"/>
          </ac:spMkLst>
        </pc:spChg>
        <pc:spChg chg="del mod">
          <ac:chgData name="Alaw Dafydd" userId="S::a.dafydd@colegcymraeg.ac.uk::15da7ded-5d00-4a5b-8337-d5698612b883" providerId="AD" clId="Web-{ACD3639E-9B9C-9919-0928-6E773AA3B0FA}" dt="2021-09-01T14:39:35.801" v="60"/>
          <ac:spMkLst>
            <pc:docMk/>
            <pc:sldMk cId="3446978613" sldId="266"/>
            <ac:spMk id="7" creationId="{00000000-0000-0000-0000-000000000000}"/>
          </ac:spMkLst>
        </pc:spChg>
        <pc:spChg chg="add del mod">
          <ac:chgData name="Alaw Dafydd" userId="S::a.dafydd@colegcymraeg.ac.uk::15da7ded-5d00-4a5b-8337-d5698612b883" providerId="AD" clId="Web-{ACD3639E-9B9C-9919-0928-6E773AA3B0FA}" dt="2021-09-01T14:39:11.331" v="52"/>
          <ac:spMkLst>
            <pc:docMk/>
            <pc:sldMk cId="3446978613" sldId="266"/>
            <ac:spMk id="9" creationId="{144AC7D4-0D9A-4969-901F-761FE1E13106}"/>
          </ac:spMkLst>
        </pc:spChg>
        <pc:picChg chg="add del mod ord">
          <ac:chgData name="Alaw Dafydd" userId="S::a.dafydd@colegcymraeg.ac.uk::15da7ded-5d00-4a5b-8337-d5698612b883" providerId="AD" clId="Web-{ACD3639E-9B9C-9919-0928-6E773AA3B0FA}" dt="2021-09-01T14:38:48.034" v="51"/>
          <ac:picMkLst>
            <pc:docMk/>
            <pc:sldMk cId="3446978613" sldId="266"/>
            <ac:picMk id="6" creationId="{9DD0EE75-F80C-40DE-A871-60DDBA097404}"/>
          </ac:picMkLst>
        </pc:picChg>
        <pc:picChg chg="add mod ord modCrop">
          <ac:chgData name="Alaw Dafydd" userId="S::a.dafydd@colegcymraeg.ac.uk::15da7ded-5d00-4a5b-8337-d5698612b883" providerId="AD" clId="Web-{ACD3639E-9B9C-9919-0928-6E773AA3B0FA}" dt="2021-09-01T14:42:28.320" v="72" actId="1076"/>
          <ac:picMkLst>
            <pc:docMk/>
            <pc:sldMk cId="3446978613" sldId="266"/>
            <ac:picMk id="10" creationId="{14329483-A828-46AF-A8CA-A17A60B70637}"/>
          </ac:picMkLst>
        </pc:picChg>
      </pc:sldChg>
      <pc:sldChg chg="del">
        <pc:chgData name="Alaw Dafydd" userId="S::a.dafydd@colegcymraeg.ac.uk::15da7ded-5d00-4a5b-8337-d5698612b883" providerId="AD" clId="Web-{ACD3639E-9B9C-9919-0928-6E773AA3B0FA}" dt="2021-09-01T14:40:42.459" v="68"/>
        <pc:sldMkLst>
          <pc:docMk/>
          <pc:sldMk cId="2931655208" sldId="270"/>
        </pc:sldMkLst>
      </pc:sldChg>
      <pc:sldChg chg="modSp">
        <pc:chgData name="Alaw Dafydd" userId="S::a.dafydd@colegcymraeg.ac.uk::15da7ded-5d00-4a5b-8337-d5698612b883" providerId="AD" clId="Web-{ACD3639E-9B9C-9919-0928-6E773AA3B0FA}" dt="2021-09-01T11:21:20.270" v="18" actId="20577"/>
        <pc:sldMkLst>
          <pc:docMk/>
          <pc:sldMk cId="3738979996" sldId="273"/>
        </pc:sldMkLst>
        <pc:spChg chg="mod">
          <ac:chgData name="Alaw Dafydd" userId="S::a.dafydd@colegcymraeg.ac.uk::15da7ded-5d00-4a5b-8337-d5698612b883" providerId="AD" clId="Web-{ACD3639E-9B9C-9919-0928-6E773AA3B0FA}" dt="2021-09-01T11:21:20.270" v="18" actId="20577"/>
          <ac:spMkLst>
            <pc:docMk/>
            <pc:sldMk cId="3738979996" sldId="273"/>
            <ac:spMk id="5" creationId="{00000000-0000-0000-0000-000000000000}"/>
          </ac:spMkLst>
        </pc:spChg>
      </pc:sldChg>
      <pc:sldChg chg="modSp">
        <pc:chgData name="Alaw Dafydd" userId="S::a.dafydd@colegcymraeg.ac.uk::15da7ded-5d00-4a5b-8337-d5698612b883" providerId="AD" clId="Web-{ACD3639E-9B9C-9919-0928-6E773AA3B0FA}" dt="2021-09-01T11:28:39.015" v="29" actId="20577"/>
        <pc:sldMkLst>
          <pc:docMk/>
          <pc:sldMk cId="2899121062" sldId="274"/>
        </pc:sldMkLst>
        <pc:spChg chg="mod">
          <ac:chgData name="Alaw Dafydd" userId="S::a.dafydd@colegcymraeg.ac.uk::15da7ded-5d00-4a5b-8337-d5698612b883" providerId="AD" clId="Web-{ACD3639E-9B9C-9919-0928-6E773AA3B0FA}" dt="2021-09-01T11:28:39.015" v="29" actId="20577"/>
          <ac:spMkLst>
            <pc:docMk/>
            <pc:sldMk cId="2899121062" sldId="274"/>
            <ac:spMk id="3" creationId="{00000000-0000-0000-0000-000000000000}"/>
          </ac:spMkLst>
        </pc:spChg>
      </pc:sldChg>
      <pc:sldChg chg="modSp">
        <pc:chgData name="Alaw Dafydd" userId="S::a.dafydd@colegcymraeg.ac.uk::15da7ded-5d00-4a5b-8337-d5698612b883" providerId="AD" clId="Web-{ACD3639E-9B9C-9919-0928-6E773AA3B0FA}" dt="2021-09-01T15:00:58.328" v="135" actId="20577"/>
        <pc:sldMkLst>
          <pc:docMk/>
          <pc:sldMk cId="3237110890" sldId="275"/>
        </pc:sldMkLst>
        <pc:spChg chg="mod">
          <ac:chgData name="Alaw Dafydd" userId="S::a.dafydd@colegcymraeg.ac.uk::15da7ded-5d00-4a5b-8337-d5698612b883" providerId="AD" clId="Web-{ACD3639E-9B9C-9919-0928-6E773AA3B0FA}" dt="2021-09-01T15:00:58.328" v="135" actId="20577"/>
          <ac:spMkLst>
            <pc:docMk/>
            <pc:sldMk cId="3237110890" sldId="275"/>
            <ac:spMk id="4" creationId="{00000000-0000-0000-0000-000000000000}"/>
          </ac:spMkLst>
        </pc:spChg>
      </pc:sldChg>
      <pc:sldChg chg="modSp">
        <pc:chgData name="Alaw Dafydd" userId="S::a.dafydd@colegcymraeg.ac.uk::15da7ded-5d00-4a5b-8337-d5698612b883" providerId="AD" clId="Web-{ACD3639E-9B9C-9919-0928-6E773AA3B0FA}" dt="2021-09-01T15:01:55.188" v="139" actId="20577"/>
        <pc:sldMkLst>
          <pc:docMk/>
          <pc:sldMk cId="2459434392" sldId="276"/>
        </pc:sldMkLst>
        <pc:spChg chg="mod">
          <ac:chgData name="Alaw Dafydd" userId="S::a.dafydd@colegcymraeg.ac.uk::15da7ded-5d00-4a5b-8337-d5698612b883" providerId="AD" clId="Web-{ACD3639E-9B9C-9919-0928-6E773AA3B0FA}" dt="2021-09-01T15:01:55.188" v="139" actId="20577"/>
          <ac:spMkLst>
            <pc:docMk/>
            <pc:sldMk cId="2459434392" sldId="276"/>
            <ac:spMk id="2" creationId="{00000000-0000-0000-0000-000000000000}"/>
          </ac:spMkLst>
        </pc:spChg>
      </pc:sldChg>
      <pc:sldChg chg="modSp">
        <pc:chgData name="Alaw Dafydd" userId="S::a.dafydd@colegcymraeg.ac.uk::15da7ded-5d00-4a5b-8337-d5698612b883" providerId="AD" clId="Web-{ACD3639E-9B9C-9919-0928-6E773AA3B0FA}" dt="2021-09-01T14:43:03.477" v="77" actId="20577"/>
        <pc:sldMkLst>
          <pc:docMk/>
          <pc:sldMk cId="3541948104" sldId="277"/>
        </pc:sldMkLst>
        <pc:spChg chg="mod">
          <ac:chgData name="Alaw Dafydd" userId="S::a.dafydd@colegcymraeg.ac.uk::15da7ded-5d00-4a5b-8337-d5698612b883" providerId="AD" clId="Web-{ACD3639E-9B9C-9919-0928-6E773AA3B0FA}" dt="2021-09-01T14:43:03.368" v="76" actId="20577"/>
          <ac:spMkLst>
            <pc:docMk/>
            <pc:sldMk cId="3541948104" sldId="277"/>
            <ac:spMk id="2" creationId="{00000000-0000-0000-0000-000000000000}"/>
          </ac:spMkLst>
        </pc:spChg>
        <pc:spChg chg="mod">
          <ac:chgData name="Alaw Dafydd" userId="S::a.dafydd@colegcymraeg.ac.uk::15da7ded-5d00-4a5b-8337-d5698612b883" providerId="AD" clId="Web-{ACD3639E-9B9C-9919-0928-6E773AA3B0FA}" dt="2021-09-01T14:43:03.477" v="77" actId="20577"/>
          <ac:spMkLst>
            <pc:docMk/>
            <pc:sldMk cId="3541948104" sldId="277"/>
            <ac:spMk id="3" creationId="{00000000-0000-0000-0000-000000000000}"/>
          </ac:spMkLst>
        </pc:spChg>
      </pc:sldChg>
      <pc:sldChg chg="modSp">
        <pc:chgData name="Alaw Dafydd" userId="S::a.dafydd@colegcymraeg.ac.uk::15da7ded-5d00-4a5b-8337-d5698612b883" providerId="AD" clId="Web-{ACD3639E-9B9C-9919-0928-6E773AA3B0FA}" dt="2021-09-01T15:04:46.864" v="142" actId="20577"/>
        <pc:sldMkLst>
          <pc:docMk/>
          <pc:sldMk cId="2867597140" sldId="278"/>
        </pc:sldMkLst>
        <pc:spChg chg="mod">
          <ac:chgData name="Alaw Dafydd" userId="S::a.dafydd@colegcymraeg.ac.uk::15da7ded-5d00-4a5b-8337-d5698612b883" providerId="AD" clId="Web-{ACD3639E-9B9C-9919-0928-6E773AA3B0FA}" dt="2021-09-01T15:04:46.864" v="142" actId="20577"/>
          <ac:spMkLst>
            <pc:docMk/>
            <pc:sldMk cId="2867597140" sldId="278"/>
            <ac:spMk id="4" creationId="{00000000-0000-0000-0000-000000000000}"/>
          </ac:spMkLst>
        </pc:spChg>
      </pc:sldChg>
      <pc:sldChg chg="modSp">
        <pc:chgData name="Alaw Dafydd" userId="S::a.dafydd@colegcymraeg.ac.uk::15da7ded-5d00-4a5b-8337-d5698612b883" providerId="AD" clId="Web-{ACD3639E-9B9C-9919-0928-6E773AA3B0FA}" dt="2021-09-01T14:43:14.102" v="81" actId="20577"/>
        <pc:sldMkLst>
          <pc:docMk/>
          <pc:sldMk cId="1615662865" sldId="281"/>
        </pc:sldMkLst>
        <pc:spChg chg="mod">
          <ac:chgData name="Alaw Dafydd" userId="S::a.dafydd@colegcymraeg.ac.uk::15da7ded-5d00-4a5b-8337-d5698612b883" providerId="AD" clId="Web-{ACD3639E-9B9C-9919-0928-6E773AA3B0FA}" dt="2021-09-01T14:43:10.430" v="79" actId="20577"/>
          <ac:spMkLst>
            <pc:docMk/>
            <pc:sldMk cId="1615662865" sldId="281"/>
            <ac:spMk id="2" creationId="{00000000-0000-0000-0000-000000000000}"/>
          </ac:spMkLst>
        </pc:spChg>
        <pc:spChg chg="mod">
          <ac:chgData name="Alaw Dafydd" userId="S::a.dafydd@colegcymraeg.ac.uk::15da7ded-5d00-4a5b-8337-d5698612b883" providerId="AD" clId="Web-{ACD3639E-9B9C-9919-0928-6E773AA3B0FA}" dt="2021-09-01T14:43:14.102" v="81" actId="20577"/>
          <ac:spMkLst>
            <pc:docMk/>
            <pc:sldMk cId="1615662865" sldId="281"/>
            <ac:spMk id="3" creationId="{00000000-0000-0000-0000-000000000000}"/>
          </ac:spMkLst>
        </pc:spChg>
      </pc:sldChg>
      <pc:sldChg chg="modSp">
        <pc:chgData name="Alaw Dafydd" userId="S::a.dafydd@colegcymraeg.ac.uk::15da7ded-5d00-4a5b-8337-d5698612b883" providerId="AD" clId="Web-{ACD3639E-9B9C-9919-0928-6E773AA3B0FA}" dt="2021-09-01T11:29:27.469" v="35" actId="20577"/>
        <pc:sldMkLst>
          <pc:docMk/>
          <pc:sldMk cId="4241930538" sldId="282"/>
        </pc:sldMkLst>
        <pc:spChg chg="mod">
          <ac:chgData name="Alaw Dafydd" userId="S::a.dafydd@colegcymraeg.ac.uk::15da7ded-5d00-4a5b-8337-d5698612b883" providerId="AD" clId="Web-{ACD3639E-9B9C-9919-0928-6E773AA3B0FA}" dt="2021-09-01T11:29:27.469" v="35" actId="20577"/>
          <ac:spMkLst>
            <pc:docMk/>
            <pc:sldMk cId="4241930538" sldId="282"/>
            <ac:spMk id="4" creationId="{00000000-0000-0000-0000-000000000000}"/>
          </ac:spMkLst>
        </pc:spChg>
      </pc:sldChg>
      <pc:sldChg chg="modSp">
        <pc:chgData name="Alaw Dafydd" userId="S::a.dafydd@colegcymraeg.ac.uk::15da7ded-5d00-4a5b-8337-d5698612b883" providerId="AD" clId="Web-{ACD3639E-9B9C-9919-0928-6E773AA3B0FA}" dt="2021-09-01T15:12:00.560" v="151" actId="20577"/>
        <pc:sldMkLst>
          <pc:docMk/>
          <pc:sldMk cId="6156912" sldId="285"/>
        </pc:sldMkLst>
        <pc:spChg chg="mod">
          <ac:chgData name="Alaw Dafydd" userId="S::a.dafydd@colegcymraeg.ac.uk::15da7ded-5d00-4a5b-8337-d5698612b883" providerId="AD" clId="Web-{ACD3639E-9B9C-9919-0928-6E773AA3B0FA}" dt="2021-09-01T15:12:00.560" v="151" actId="20577"/>
          <ac:spMkLst>
            <pc:docMk/>
            <pc:sldMk cId="6156912" sldId="285"/>
            <ac:spMk id="3" creationId="{00000000-0000-0000-0000-000000000000}"/>
          </ac:spMkLst>
        </pc:spChg>
        <pc:spChg chg="mod">
          <ac:chgData name="Alaw Dafydd" userId="S::a.dafydd@colegcymraeg.ac.uk::15da7ded-5d00-4a5b-8337-d5698612b883" providerId="AD" clId="Web-{ACD3639E-9B9C-9919-0928-6E773AA3B0FA}" dt="2021-09-01T15:11:59.936" v="149" actId="20577"/>
          <ac:spMkLst>
            <pc:docMk/>
            <pc:sldMk cId="6156912" sldId="285"/>
            <ac:spMk id="4" creationId="{00000000-0000-0000-0000-000000000000}"/>
          </ac:spMkLst>
        </pc:spChg>
      </pc:sldChg>
      <pc:sldChg chg="modSp addCm delCm">
        <pc:chgData name="Alaw Dafydd" userId="S::a.dafydd@colegcymraeg.ac.uk::15da7ded-5d00-4a5b-8337-d5698612b883" providerId="AD" clId="Web-{ACD3639E-9B9C-9919-0928-6E773AA3B0FA}" dt="2021-09-01T15:34:05.324" v="152"/>
        <pc:sldMkLst>
          <pc:docMk/>
          <pc:sldMk cId="544477008" sldId="286"/>
        </pc:sldMkLst>
        <pc:spChg chg="mod">
          <ac:chgData name="Alaw Dafydd" userId="S::a.dafydd@colegcymraeg.ac.uk::15da7ded-5d00-4a5b-8337-d5698612b883" providerId="AD" clId="Web-{ACD3639E-9B9C-9919-0928-6E773AA3B0FA}" dt="2021-09-01T14:43:59.056" v="89" actId="20577"/>
          <ac:spMkLst>
            <pc:docMk/>
            <pc:sldMk cId="544477008" sldId="286"/>
            <ac:spMk id="2" creationId="{00000000-0000-0000-0000-000000000000}"/>
          </ac:spMkLst>
        </pc:spChg>
        <pc:spChg chg="mod">
          <ac:chgData name="Alaw Dafydd" userId="S::a.dafydd@colegcymraeg.ac.uk::15da7ded-5d00-4a5b-8337-d5698612b883" providerId="AD" clId="Web-{ACD3639E-9B9C-9919-0928-6E773AA3B0FA}" dt="2021-09-01T14:44:57.729" v="99" actId="20577"/>
          <ac:spMkLst>
            <pc:docMk/>
            <pc:sldMk cId="544477008" sldId="286"/>
            <ac:spMk id="3" creationId="{00000000-0000-0000-0000-000000000000}"/>
          </ac:spMkLst>
        </pc:spChg>
      </pc:sldChg>
      <pc:sldChg chg="modSp">
        <pc:chgData name="Alaw Dafydd" userId="S::a.dafydd@colegcymraeg.ac.uk::15da7ded-5d00-4a5b-8337-d5698612b883" providerId="AD" clId="Web-{ACD3639E-9B9C-9919-0928-6E773AA3B0FA}" dt="2021-09-01T15:09:59.730" v="145" actId="20577"/>
        <pc:sldMkLst>
          <pc:docMk/>
          <pc:sldMk cId="108453160" sldId="288"/>
        </pc:sldMkLst>
        <pc:spChg chg="mod">
          <ac:chgData name="Alaw Dafydd" userId="S::a.dafydd@colegcymraeg.ac.uk::15da7ded-5d00-4a5b-8337-d5698612b883" providerId="AD" clId="Web-{ACD3639E-9B9C-9919-0928-6E773AA3B0FA}" dt="2021-09-01T15:09:59.730" v="145" actId="20577"/>
          <ac:spMkLst>
            <pc:docMk/>
            <pc:sldMk cId="108453160" sldId="288"/>
            <ac:spMk id="3" creationId="{00000000-0000-0000-0000-000000000000}"/>
          </ac:spMkLst>
        </pc:spChg>
      </pc:sldChg>
      <pc:sldChg chg="modSp">
        <pc:chgData name="Alaw Dafydd" userId="S::a.dafydd@colegcymraeg.ac.uk::15da7ded-5d00-4a5b-8337-d5698612b883" providerId="AD" clId="Web-{ACD3639E-9B9C-9919-0928-6E773AA3B0FA}" dt="2021-09-01T11:32:15.035" v="46" actId="1076"/>
        <pc:sldMkLst>
          <pc:docMk/>
          <pc:sldMk cId="1279649251" sldId="289"/>
        </pc:sldMkLst>
        <pc:spChg chg="mod">
          <ac:chgData name="Alaw Dafydd" userId="S::a.dafydd@colegcymraeg.ac.uk::15da7ded-5d00-4a5b-8337-d5698612b883" providerId="AD" clId="Web-{ACD3639E-9B9C-9919-0928-6E773AA3B0FA}" dt="2021-09-01T11:32:15.035" v="46" actId="1076"/>
          <ac:spMkLst>
            <pc:docMk/>
            <pc:sldMk cId="1279649251" sldId="289"/>
            <ac:spMk id="5" creationId="{00000000-0000-0000-0000-000000000000}"/>
          </ac:spMkLst>
        </pc:spChg>
      </pc:sldChg>
      <pc:sldChg chg="modSp">
        <pc:chgData name="Alaw Dafydd" userId="S::a.dafydd@colegcymraeg.ac.uk::15da7ded-5d00-4a5b-8337-d5698612b883" providerId="AD" clId="Web-{ACD3639E-9B9C-9919-0928-6E773AA3B0FA}" dt="2021-09-01T11:25:08.088" v="20" actId="1076"/>
        <pc:sldMkLst>
          <pc:docMk/>
          <pc:sldMk cId="2474040136" sldId="291"/>
        </pc:sldMkLst>
        <pc:spChg chg="mod">
          <ac:chgData name="Alaw Dafydd" userId="S::a.dafydd@colegcymraeg.ac.uk::15da7ded-5d00-4a5b-8337-d5698612b883" providerId="AD" clId="Web-{ACD3639E-9B9C-9919-0928-6E773AA3B0FA}" dt="2021-09-01T11:25:04.603" v="19" actId="1076"/>
          <ac:spMkLst>
            <pc:docMk/>
            <pc:sldMk cId="2474040136" sldId="291"/>
            <ac:spMk id="4" creationId="{C8872E00-C86C-4DB8-AA1D-64F58CADF813}"/>
          </ac:spMkLst>
        </pc:spChg>
        <pc:spChg chg="mod">
          <ac:chgData name="Alaw Dafydd" userId="S::a.dafydd@colegcymraeg.ac.uk::15da7ded-5d00-4a5b-8337-d5698612b883" providerId="AD" clId="Web-{ACD3639E-9B9C-9919-0928-6E773AA3B0FA}" dt="2021-09-01T11:25:08.088" v="20" actId="1076"/>
          <ac:spMkLst>
            <pc:docMk/>
            <pc:sldMk cId="2474040136" sldId="291"/>
            <ac:spMk id="5" creationId="{445AE148-9492-4A89-82CD-D26B6C187CF3}"/>
          </ac:spMkLst>
        </pc:spChg>
      </pc:sldChg>
    </pc:docChg>
  </pc:docChgLst>
  <pc:docChgLst>
    <pc:chgData name="Alaw Dafydd" userId="S::a.dafydd@colegcymraeg.ac.uk::15da7ded-5d00-4a5b-8337-d5698612b883" providerId="AD" clId="Web-{B22E228C-25CD-04D2-D71C-F3D30D7D12D1}"/>
    <pc:docChg chg="modSld">
      <pc:chgData name="Alaw Dafydd" userId="S::a.dafydd@colegcymraeg.ac.uk::15da7ded-5d00-4a5b-8337-d5698612b883" providerId="AD" clId="Web-{B22E228C-25CD-04D2-D71C-F3D30D7D12D1}" dt="2021-09-17T13:56:01.201" v="32" actId="20577"/>
      <pc:docMkLst>
        <pc:docMk/>
      </pc:docMkLst>
      <pc:sldChg chg="modSp">
        <pc:chgData name="Alaw Dafydd" userId="S::a.dafydd@colegcymraeg.ac.uk::15da7ded-5d00-4a5b-8337-d5698612b883" providerId="AD" clId="Web-{B22E228C-25CD-04D2-D71C-F3D30D7D12D1}" dt="2021-09-17T13:26:10.203" v="17" actId="1076"/>
        <pc:sldMkLst>
          <pc:docMk/>
          <pc:sldMk cId="1712326041" sldId="258"/>
        </pc:sldMkLst>
        <pc:spChg chg="mod">
          <ac:chgData name="Alaw Dafydd" userId="S::a.dafydd@colegcymraeg.ac.uk::15da7ded-5d00-4a5b-8337-d5698612b883" providerId="AD" clId="Web-{B22E228C-25CD-04D2-D71C-F3D30D7D12D1}" dt="2021-09-17T13:25:48.624" v="9" actId="20577"/>
          <ac:spMkLst>
            <pc:docMk/>
            <pc:sldMk cId="1712326041" sldId="258"/>
            <ac:spMk id="3" creationId="{BA2D1FE4-474D-4854-8A7F-D89278B88228}"/>
          </ac:spMkLst>
        </pc:spChg>
        <pc:spChg chg="mod">
          <ac:chgData name="Alaw Dafydd" userId="S::a.dafydd@colegcymraeg.ac.uk::15da7ded-5d00-4a5b-8337-d5698612b883" providerId="AD" clId="Web-{B22E228C-25CD-04D2-D71C-F3D30D7D12D1}" dt="2021-09-17T13:26:10.203" v="17" actId="1076"/>
          <ac:spMkLst>
            <pc:docMk/>
            <pc:sldMk cId="1712326041" sldId="258"/>
            <ac:spMk id="4" creationId="{D895EE3B-2A66-4CA5-8448-3F1A603D8152}"/>
          </ac:spMkLst>
        </pc:spChg>
      </pc:sldChg>
      <pc:sldChg chg="addSp delSp modSp">
        <pc:chgData name="Alaw Dafydd" userId="S::a.dafydd@colegcymraeg.ac.uk::15da7ded-5d00-4a5b-8337-d5698612b883" providerId="AD" clId="Web-{B22E228C-25CD-04D2-D71C-F3D30D7D12D1}" dt="2021-09-17T13:49:24.426" v="31" actId="1076"/>
        <pc:sldMkLst>
          <pc:docMk/>
          <pc:sldMk cId="3446978613" sldId="266"/>
        </pc:sldMkLst>
        <pc:spChg chg="add del mod">
          <ac:chgData name="Alaw Dafydd" userId="S::a.dafydd@colegcymraeg.ac.uk::15da7ded-5d00-4a5b-8337-d5698612b883" providerId="AD" clId="Web-{B22E228C-25CD-04D2-D71C-F3D30D7D12D1}" dt="2021-09-17T13:48:55.253" v="26"/>
          <ac:spMkLst>
            <pc:docMk/>
            <pc:sldMk cId="3446978613" sldId="266"/>
            <ac:spMk id="5" creationId="{BC49F096-B67B-49E8-A3C8-C8E8FAF96BEE}"/>
          </ac:spMkLst>
        </pc:spChg>
        <pc:picChg chg="add mod ord">
          <ac:chgData name="Alaw Dafydd" userId="S::a.dafydd@colegcymraeg.ac.uk::15da7ded-5d00-4a5b-8337-d5698612b883" providerId="AD" clId="Web-{B22E228C-25CD-04D2-D71C-F3D30D7D12D1}" dt="2021-09-17T13:49:24.426" v="31" actId="1076"/>
          <ac:picMkLst>
            <pc:docMk/>
            <pc:sldMk cId="3446978613" sldId="266"/>
            <ac:picMk id="6" creationId="{DC1B13FC-0C1F-467E-9886-71CC1F441DB2}"/>
          </ac:picMkLst>
        </pc:picChg>
        <pc:picChg chg="del">
          <ac:chgData name="Alaw Dafydd" userId="S::a.dafydd@colegcymraeg.ac.uk::15da7ded-5d00-4a5b-8337-d5698612b883" providerId="AD" clId="Web-{B22E228C-25CD-04D2-D71C-F3D30D7D12D1}" dt="2021-09-17T13:48:01.064" v="25"/>
          <ac:picMkLst>
            <pc:docMk/>
            <pc:sldMk cId="3446978613" sldId="266"/>
            <ac:picMk id="10" creationId="{14329483-A828-46AF-A8CA-A17A60B70637}"/>
          </ac:picMkLst>
        </pc:picChg>
      </pc:sldChg>
      <pc:sldChg chg="modSp">
        <pc:chgData name="Alaw Dafydd" userId="S::a.dafydd@colegcymraeg.ac.uk::15da7ded-5d00-4a5b-8337-d5698612b883" providerId="AD" clId="Web-{B22E228C-25CD-04D2-D71C-F3D30D7D12D1}" dt="2021-09-17T13:32:01.009" v="24" actId="1076"/>
        <pc:sldMkLst>
          <pc:docMk/>
          <pc:sldMk cId="3738979996" sldId="273"/>
        </pc:sldMkLst>
        <pc:spChg chg="mod">
          <ac:chgData name="Alaw Dafydd" userId="S::a.dafydd@colegcymraeg.ac.uk::15da7ded-5d00-4a5b-8337-d5698612b883" providerId="AD" clId="Web-{B22E228C-25CD-04D2-D71C-F3D30D7D12D1}" dt="2021-09-17T13:32:01.009" v="24" actId="1076"/>
          <ac:spMkLst>
            <pc:docMk/>
            <pc:sldMk cId="3738979996" sldId="273"/>
            <ac:spMk id="5" creationId="{00000000-0000-0000-0000-000000000000}"/>
          </ac:spMkLst>
        </pc:spChg>
      </pc:sldChg>
      <pc:sldChg chg="modSp">
        <pc:chgData name="Alaw Dafydd" userId="S::a.dafydd@colegcymraeg.ac.uk::15da7ded-5d00-4a5b-8337-d5698612b883" providerId="AD" clId="Web-{B22E228C-25CD-04D2-D71C-F3D30D7D12D1}" dt="2021-09-17T13:31:27.383" v="18" actId="1076"/>
        <pc:sldMkLst>
          <pc:docMk/>
          <pc:sldMk cId="1605628212" sldId="280"/>
        </pc:sldMkLst>
        <pc:spChg chg="mod">
          <ac:chgData name="Alaw Dafydd" userId="S::a.dafydd@colegcymraeg.ac.uk::15da7ded-5d00-4a5b-8337-d5698612b883" providerId="AD" clId="Web-{B22E228C-25CD-04D2-D71C-F3D30D7D12D1}" dt="2021-09-17T13:31:27.383" v="18" actId="1076"/>
          <ac:spMkLst>
            <pc:docMk/>
            <pc:sldMk cId="1605628212" sldId="280"/>
            <ac:spMk id="5" creationId="{00000000-0000-0000-0000-000000000000}"/>
          </ac:spMkLst>
        </pc:spChg>
      </pc:sldChg>
      <pc:sldChg chg="modSp">
        <pc:chgData name="Alaw Dafydd" userId="S::a.dafydd@colegcymraeg.ac.uk::15da7ded-5d00-4a5b-8337-d5698612b883" providerId="AD" clId="Web-{B22E228C-25CD-04D2-D71C-F3D30D7D12D1}" dt="2021-09-17T13:56:01.201" v="32" actId="20577"/>
        <pc:sldMkLst>
          <pc:docMk/>
          <pc:sldMk cId="1279649251" sldId="289"/>
        </pc:sldMkLst>
        <pc:spChg chg="mod">
          <ac:chgData name="Alaw Dafydd" userId="S::a.dafydd@colegcymraeg.ac.uk::15da7ded-5d00-4a5b-8337-d5698612b883" providerId="AD" clId="Web-{B22E228C-25CD-04D2-D71C-F3D30D7D12D1}" dt="2021-09-17T13:56:01.201" v="32" actId="20577"/>
          <ac:spMkLst>
            <pc:docMk/>
            <pc:sldMk cId="1279649251" sldId="289"/>
            <ac:spMk id="2" creationId="{00000000-0000-0000-0000-000000000000}"/>
          </ac:spMkLst>
        </pc:spChg>
      </pc:sldChg>
    </pc:docChg>
  </pc:docChgLst>
  <pc:docChgLst>
    <pc:chgData name="Joanna Evans" userId="S::j.evans@colegcymraeg.ac.uk::978f3c2b-3fc4-4733-858d-7ac620daeefb" providerId="AD" clId="Web-{0992C073-868A-8DBB-B2AB-6F7C3323A52A}"/>
    <pc:docChg chg="modSld">
      <pc:chgData name="Joanna Evans" userId="S::j.evans@colegcymraeg.ac.uk::978f3c2b-3fc4-4733-858d-7ac620daeefb" providerId="AD" clId="Web-{0992C073-868A-8DBB-B2AB-6F7C3323A52A}" dt="2021-09-01T14:13:30.643" v="5" actId="20577"/>
      <pc:docMkLst>
        <pc:docMk/>
      </pc:docMkLst>
      <pc:sldChg chg="modSp addCm">
        <pc:chgData name="Joanna Evans" userId="S::j.evans@colegcymraeg.ac.uk::978f3c2b-3fc4-4733-858d-7ac620daeefb" providerId="AD" clId="Web-{0992C073-868A-8DBB-B2AB-6F7C3323A52A}" dt="2021-09-01T14:10:41.107" v="4" actId="20577"/>
        <pc:sldMkLst>
          <pc:docMk/>
          <pc:sldMk cId="544477008" sldId="286"/>
        </pc:sldMkLst>
        <pc:spChg chg="mod">
          <ac:chgData name="Joanna Evans" userId="S::j.evans@colegcymraeg.ac.uk::978f3c2b-3fc4-4733-858d-7ac620daeefb" providerId="AD" clId="Web-{0992C073-868A-8DBB-B2AB-6F7C3323A52A}" dt="2021-09-01T14:10:41.107" v="4" actId="20577"/>
          <ac:spMkLst>
            <pc:docMk/>
            <pc:sldMk cId="544477008" sldId="286"/>
            <ac:spMk id="2" creationId="{00000000-0000-0000-0000-000000000000}"/>
          </ac:spMkLst>
        </pc:spChg>
      </pc:sldChg>
      <pc:sldChg chg="modSp">
        <pc:chgData name="Joanna Evans" userId="S::j.evans@colegcymraeg.ac.uk::978f3c2b-3fc4-4733-858d-7ac620daeefb" providerId="AD" clId="Web-{0992C073-868A-8DBB-B2AB-6F7C3323A52A}" dt="2021-09-01T14:13:30.643" v="5" actId="20577"/>
        <pc:sldMkLst>
          <pc:docMk/>
          <pc:sldMk cId="108453160" sldId="288"/>
        </pc:sldMkLst>
        <pc:spChg chg="mod">
          <ac:chgData name="Joanna Evans" userId="S::j.evans@colegcymraeg.ac.uk::978f3c2b-3fc4-4733-858d-7ac620daeefb" providerId="AD" clId="Web-{0992C073-868A-8DBB-B2AB-6F7C3323A52A}" dt="2021-09-01T14:13:30.643" v="5" actId="20577"/>
          <ac:spMkLst>
            <pc:docMk/>
            <pc:sldMk cId="108453160" sldId="288"/>
            <ac:spMk id="3" creationId="{00000000-0000-0000-0000-000000000000}"/>
          </ac:spMkLst>
        </pc:spChg>
      </pc:sldChg>
    </pc:docChg>
  </pc:docChgLst>
  <pc:docChgLst>
    <pc:chgData name="Alaw Dafydd" userId="S::a.dafydd@colegcymraeg.ac.uk::15da7ded-5d00-4a5b-8337-d5698612b883" providerId="AD" clId="Web-{66920B5F-F96A-1FB2-AC50-17037F95D5AE}"/>
    <pc:docChg chg="">
      <pc:chgData name="Alaw Dafydd" userId="S::a.dafydd@colegcymraeg.ac.uk::15da7ded-5d00-4a5b-8337-d5698612b883" providerId="AD" clId="Web-{66920B5F-F96A-1FB2-AC50-17037F95D5AE}" dt="2021-09-01T14:18:53.309" v="0"/>
      <pc:docMkLst>
        <pc:docMk/>
      </pc:docMkLst>
      <pc:sldChg chg="delCm">
        <pc:chgData name="Alaw Dafydd" userId="S::a.dafydd@colegcymraeg.ac.uk::15da7ded-5d00-4a5b-8337-d5698612b883" providerId="AD" clId="Web-{66920B5F-F96A-1FB2-AC50-17037F95D5AE}" dt="2021-09-01T14:18:53.309" v="0"/>
        <pc:sldMkLst>
          <pc:docMk/>
          <pc:sldMk cId="2931655208" sldId="270"/>
        </pc:sldMkLst>
      </pc:sldChg>
    </pc:docChg>
  </pc:docChgLst>
  <pc:docChgLst>
    <pc:chgData name="Alaw Dafydd" userId="S::a.dafydd@colegcymraeg.ac.uk::15da7ded-5d00-4a5b-8337-d5698612b883" providerId="AD" clId="Web-{EA245285-DA19-CCB3-6833-918AA7B7C5B8}"/>
    <pc:docChg chg="modSld">
      <pc:chgData name="Alaw Dafydd" userId="S::a.dafydd@colegcymraeg.ac.uk::15da7ded-5d00-4a5b-8337-d5698612b883" providerId="AD" clId="Web-{EA245285-DA19-CCB3-6833-918AA7B7C5B8}" dt="2021-09-02T13:21:03.293" v="184" actId="20577"/>
      <pc:docMkLst>
        <pc:docMk/>
      </pc:docMkLst>
      <pc:sldChg chg="modSp">
        <pc:chgData name="Alaw Dafydd" userId="S::a.dafydd@colegcymraeg.ac.uk::15da7ded-5d00-4a5b-8337-d5698612b883" providerId="AD" clId="Web-{EA245285-DA19-CCB3-6833-918AA7B7C5B8}" dt="2021-09-02T09:54:39.094" v="31"/>
        <pc:sldMkLst>
          <pc:docMk/>
          <pc:sldMk cId="3582633598" sldId="257"/>
        </pc:sldMkLst>
        <pc:spChg chg="mod">
          <ac:chgData name="Alaw Dafydd" userId="S::a.dafydd@colegcymraeg.ac.uk::15da7ded-5d00-4a5b-8337-d5698612b883" providerId="AD" clId="Web-{EA245285-DA19-CCB3-6833-918AA7B7C5B8}" dt="2021-09-02T09:53:54.981" v="28" actId="20577"/>
          <ac:spMkLst>
            <pc:docMk/>
            <pc:sldMk cId="3582633598" sldId="257"/>
            <ac:spMk id="12" creationId="{13BD21DA-7E3B-4D0D-82A2-CA80C77C8C85}"/>
          </ac:spMkLst>
        </pc:spChg>
        <pc:spChg chg="mod">
          <ac:chgData name="Alaw Dafydd" userId="S::a.dafydd@colegcymraeg.ac.uk::15da7ded-5d00-4a5b-8337-d5698612b883" providerId="AD" clId="Web-{EA245285-DA19-CCB3-6833-918AA7B7C5B8}" dt="2021-09-02T09:53:58.872" v="30" actId="20577"/>
          <ac:spMkLst>
            <pc:docMk/>
            <pc:sldMk cId="3582633598" sldId="257"/>
            <ac:spMk id="14" creationId="{E4AF3721-2D50-4990-B707-7AE25D69ECF1}"/>
          </ac:spMkLst>
        </pc:spChg>
        <pc:picChg chg="mod">
          <ac:chgData name="Alaw Dafydd" userId="S::a.dafydd@colegcymraeg.ac.uk::15da7ded-5d00-4a5b-8337-d5698612b883" providerId="AD" clId="Web-{EA245285-DA19-CCB3-6833-918AA7B7C5B8}" dt="2021-09-02T09:54:39.094" v="31"/>
          <ac:picMkLst>
            <pc:docMk/>
            <pc:sldMk cId="3582633598" sldId="257"/>
            <ac:picMk id="9" creationId="{F7671CB0-D1B6-4ACF-BABA-2F2BB120670B}"/>
          </ac:picMkLst>
        </pc:picChg>
      </pc:sldChg>
      <pc:sldChg chg="modSp">
        <pc:chgData name="Alaw Dafydd" userId="S::a.dafydd@colegcymraeg.ac.uk::15da7ded-5d00-4a5b-8337-d5698612b883" providerId="AD" clId="Web-{EA245285-DA19-CCB3-6833-918AA7B7C5B8}" dt="2021-09-02T09:58:26.874" v="46" actId="20577"/>
        <pc:sldMkLst>
          <pc:docMk/>
          <pc:sldMk cId="1712326041" sldId="258"/>
        </pc:sldMkLst>
        <pc:spChg chg="mod">
          <ac:chgData name="Alaw Dafydd" userId="S::a.dafydd@colegcymraeg.ac.uk::15da7ded-5d00-4a5b-8337-d5698612b883" providerId="AD" clId="Web-{EA245285-DA19-CCB3-6833-918AA7B7C5B8}" dt="2021-09-02T09:57:37.871" v="43" actId="20577"/>
          <ac:spMkLst>
            <pc:docMk/>
            <pc:sldMk cId="1712326041" sldId="258"/>
            <ac:spMk id="3" creationId="{BA2D1FE4-474D-4854-8A7F-D89278B88228}"/>
          </ac:spMkLst>
        </pc:spChg>
        <pc:spChg chg="mod">
          <ac:chgData name="Alaw Dafydd" userId="S::a.dafydd@colegcymraeg.ac.uk::15da7ded-5d00-4a5b-8337-d5698612b883" providerId="AD" clId="Web-{EA245285-DA19-CCB3-6833-918AA7B7C5B8}" dt="2021-09-02T09:58:26.874" v="46" actId="20577"/>
          <ac:spMkLst>
            <pc:docMk/>
            <pc:sldMk cId="1712326041" sldId="258"/>
            <ac:spMk id="4" creationId="{D895EE3B-2A66-4CA5-8448-3F1A603D8152}"/>
          </ac:spMkLst>
        </pc:spChg>
        <pc:spChg chg="mod">
          <ac:chgData name="Alaw Dafydd" userId="S::a.dafydd@colegcymraeg.ac.uk::15da7ded-5d00-4a5b-8337-d5698612b883" providerId="AD" clId="Web-{EA245285-DA19-CCB3-6833-918AA7B7C5B8}" dt="2021-09-02T09:57:58.185" v="44" actId="20577"/>
          <ac:spMkLst>
            <pc:docMk/>
            <pc:sldMk cId="1712326041" sldId="258"/>
            <ac:spMk id="14" creationId="{4D174E7D-2C7D-483A-8E1F-D34F50F1C8EA}"/>
          </ac:spMkLst>
        </pc:spChg>
      </pc:sldChg>
      <pc:sldChg chg="modSp">
        <pc:chgData name="Alaw Dafydd" userId="S::a.dafydd@colegcymraeg.ac.uk::15da7ded-5d00-4a5b-8337-d5698612b883" providerId="AD" clId="Web-{EA245285-DA19-CCB3-6833-918AA7B7C5B8}" dt="2021-09-02T09:55:11.205" v="34" actId="20577"/>
        <pc:sldMkLst>
          <pc:docMk/>
          <pc:sldMk cId="1147427792" sldId="259"/>
        </pc:sldMkLst>
        <pc:spChg chg="mod">
          <ac:chgData name="Alaw Dafydd" userId="S::a.dafydd@colegcymraeg.ac.uk::15da7ded-5d00-4a5b-8337-d5698612b883" providerId="AD" clId="Web-{EA245285-DA19-CCB3-6833-918AA7B7C5B8}" dt="2021-09-02T09:55:09.205" v="33" actId="20577"/>
          <ac:spMkLst>
            <pc:docMk/>
            <pc:sldMk cId="1147427792" sldId="259"/>
            <ac:spMk id="2" creationId="{BBA1ACB4-815E-4F42-ABAD-957D183ED397}"/>
          </ac:spMkLst>
        </pc:spChg>
        <pc:spChg chg="mod">
          <ac:chgData name="Alaw Dafydd" userId="S::a.dafydd@colegcymraeg.ac.uk::15da7ded-5d00-4a5b-8337-d5698612b883" providerId="AD" clId="Web-{EA245285-DA19-CCB3-6833-918AA7B7C5B8}" dt="2021-09-02T09:55:11.205" v="34" actId="20577"/>
          <ac:spMkLst>
            <pc:docMk/>
            <pc:sldMk cId="1147427792" sldId="259"/>
            <ac:spMk id="3" creationId="{26D70605-6424-4E74-B040-8D3035CA620E}"/>
          </ac:spMkLst>
        </pc:spChg>
      </pc:sldChg>
      <pc:sldChg chg="modSp">
        <pc:chgData name="Alaw Dafydd" userId="S::a.dafydd@colegcymraeg.ac.uk::15da7ded-5d00-4a5b-8337-d5698612b883" providerId="AD" clId="Web-{EA245285-DA19-CCB3-6833-918AA7B7C5B8}" dt="2021-09-02T09:56:27.851" v="38" actId="20577"/>
        <pc:sldMkLst>
          <pc:docMk/>
          <pc:sldMk cId="1409683221" sldId="261"/>
        </pc:sldMkLst>
        <pc:spChg chg="mod">
          <ac:chgData name="Alaw Dafydd" userId="S::a.dafydd@colegcymraeg.ac.uk::15da7ded-5d00-4a5b-8337-d5698612b883" providerId="AD" clId="Web-{EA245285-DA19-CCB3-6833-918AA7B7C5B8}" dt="2021-09-02T09:55:41.285" v="36" actId="20577"/>
          <ac:spMkLst>
            <pc:docMk/>
            <pc:sldMk cId="1409683221" sldId="261"/>
            <ac:spMk id="2" creationId="{FB5A6561-173D-4212-833A-DF265470CDB3}"/>
          </ac:spMkLst>
        </pc:spChg>
        <pc:spChg chg="mod">
          <ac:chgData name="Alaw Dafydd" userId="S::a.dafydd@colegcymraeg.ac.uk::15da7ded-5d00-4a5b-8337-d5698612b883" providerId="AD" clId="Web-{EA245285-DA19-CCB3-6833-918AA7B7C5B8}" dt="2021-09-02T09:56:27.851" v="38" actId="20577"/>
          <ac:spMkLst>
            <pc:docMk/>
            <pc:sldMk cId="1409683221" sldId="261"/>
            <ac:spMk id="3" creationId="{367BF856-7B0B-497A-A277-1884158FA987}"/>
          </ac:spMkLst>
        </pc:spChg>
        <pc:spChg chg="mod">
          <ac:chgData name="Alaw Dafydd" userId="S::a.dafydd@colegcymraeg.ac.uk::15da7ded-5d00-4a5b-8337-d5698612b883" providerId="AD" clId="Web-{EA245285-DA19-CCB3-6833-918AA7B7C5B8}" dt="2021-09-02T09:55:56.099" v="37" actId="20577"/>
          <ac:spMkLst>
            <pc:docMk/>
            <pc:sldMk cId="1409683221" sldId="261"/>
            <ac:spMk id="5" creationId="{45407DA9-D923-4609-B170-8706B801077B}"/>
          </ac:spMkLst>
        </pc:spChg>
      </pc:sldChg>
      <pc:sldChg chg="modSp">
        <pc:chgData name="Alaw Dafydd" userId="S::a.dafydd@colegcymraeg.ac.uk::15da7ded-5d00-4a5b-8337-d5698612b883" providerId="AD" clId="Web-{EA245285-DA19-CCB3-6833-918AA7B7C5B8}" dt="2021-09-02T10:01:08.025" v="50"/>
        <pc:sldMkLst>
          <pc:docMk/>
          <pc:sldMk cId="3446978613" sldId="266"/>
        </pc:sldMkLst>
        <pc:spChg chg="mod">
          <ac:chgData name="Alaw Dafydd" userId="S::a.dafydd@colegcymraeg.ac.uk::15da7ded-5d00-4a5b-8337-d5698612b883" providerId="AD" clId="Web-{EA245285-DA19-CCB3-6833-918AA7B7C5B8}" dt="2021-09-02T09:58:27.686" v="48" actId="20577"/>
          <ac:spMkLst>
            <pc:docMk/>
            <pc:sldMk cId="3446978613" sldId="266"/>
            <ac:spMk id="2" creationId="{89DF8240-41E4-4493-B04A-8BDAE1C5DA7F}"/>
          </ac:spMkLst>
        </pc:spChg>
        <pc:spChg chg="mod">
          <ac:chgData name="Alaw Dafydd" userId="S::a.dafydd@colegcymraeg.ac.uk::15da7ded-5d00-4a5b-8337-d5698612b883" providerId="AD" clId="Web-{EA245285-DA19-CCB3-6833-918AA7B7C5B8}" dt="2021-09-02T09:58:46.109" v="49" actId="20577"/>
          <ac:spMkLst>
            <pc:docMk/>
            <pc:sldMk cId="3446978613" sldId="266"/>
            <ac:spMk id="4" creationId="{81ED92FB-0B48-4D52-A748-E1BEF252458D}"/>
          </ac:spMkLst>
        </pc:spChg>
        <pc:picChg chg="mod">
          <ac:chgData name="Alaw Dafydd" userId="S::a.dafydd@colegcymraeg.ac.uk::15da7ded-5d00-4a5b-8337-d5698612b883" providerId="AD" clId="Web-{EA245285-DA19-CCB3-6833-918AA7B7C5B8}" dt="2021-09-02T10:01:08.025" v="50"/>
          <ac:picMkLst>
            <pc:docMk/>
            <pc:sldMk cId="3446978613" sldId="266"/>
            <ac:picMk id="10" creationId="{14329483-A828-46AF-A8CA-A17A60B70637}"/>
          </ac:picMkLst>
        </pc:picChg>
      </pc:sldChg>
      <pc:sldChg chg="modSp">
        <pc:chgData name="Alaw Dafydd" userId="S::a.dafydd@colegcymraeg.ac.uk::15da7ded-5d00-4a5b-8337-d5698612b883" providerId="AD" clId="Web-{EA245285-DA19-CCB3-6833-918AA7B7C5B8}" dt="2021-09-02T13:09:12.645" v="116" actId="20577"/>
        <pc:sldMkLst>
          <pc:docMk/>
          <pc:sldMk cId="234293618" sldId="269"/>
        </pc:sldMkLst>
        <pc:spChg chg="mod">
          <ac:chgData name="Alaw Dafydd" userId="S::a.dafydd@colegcymraeg.ac.uk::15da7ded-5d00-4a5b-8337-d5698612b883" providerId="AD" clId="Web-{EA245285-DA19-CCB3-6833-918AA7B7C5B8}" dt="2021-09-02T13:09:08.536" v="114" actId="20577"/>
          <ac:spMkLst>
            <pc:docMk/>
            <pc:sldMk cId="234293618" sldId="269"/>
            <ac:spMk id="3" creationId="{00000000-0000-0000-0000-000000000000}"/>
          </ac:spMkLst>
        </pc:spChg>
        <pc:spChg chg="mod">
          <ac:chgData name="Alaw Dafydd" userId="S::a.dafydd@colegcymraeg.ac.uk::15da7ded-5d00-4a5b-8337-d5698612b883" providerId="AD" clId="Web-{EA245285-DA19-CCB3-6833-918AA7B7C5B8}" dt="2021-09-02T13:09:12.645" v="116" actId="20577"/>
          <ac:spMkLst>
            <pc:docMk/>
            <pc:sldMk cId="234293618" sldId="269"/>
            <ac:spMk id="4" creationId="{00000000-0000-0000-0000-000000000000}"/>
          </ac:spMkLst>
        </pc:spChg>
        <pc:spChg chg="mod">
          <ac:chgData name="Alaw Dafydd" userId="S::a.dafydd@colegcymraeg.ac.uk::15da7ded-5d00-4a5b-8337-d5698612b883" providerId="AD" clId="Web-{EA245285-DA19-CCB3-6833-918AA7B7C5B8}" dt="2021-09-02T09:57:07.181" v="41" actId="20577"/>
          <ac:spMkLst>
            <pc:docMk/>
            <pc:sldMk cId="234293618" sldId="269"/>
            <ac:spMk id="6" creationId="{00000000-0000-0000-0000-000000000000}"/>
          </ac:spMkLst>
        </pc:spChg>
      </pc:sldChg>
      <pc:sldChg chg="modSp">
        <pc:chgData name="Alaw Dafydd" userId="S::a.dafydd@colegcymraeg.ac.uk::15da7ded-5d00-4a5b-8337-d5698612b883" providerId="AD" clId="Web-{EA245285-DA19-CCB3-6833-918AA7B7C5B8}" dt="2021-09-02T10:04:55.587" v="62" actId="20577"/>
        <pc:sldMkLst>
          <pc:docMk/>
          <pc:sldMk cId="3738979996" sldId="273"/>
        </pc:sldMkLst>
        <pc:spChg chg="mod">
          <ac:chgData name="Alaw Dafydd" userId="S::a.dafydd@colegcymraeg.ac.uk::15da7ded-5d00-4a5b-8337-d5698612b883" providerId="AD" clId="Web-{EA245285-DA19-CCB3-6833-918AA7B7C5B8}" dt="2021-09-02T10:03:01.923" v="56" actId="20577"/>
          <ac:spMkLst>
            <pc:docMk/>
            <pc:sldMk cId="3738979996" sldId="273"/>
            <ac:spMk id="2" creationId="{00000000-0000-0000-0000-000000000000}"/>
          </ac:spMkLst>
        </pc:spChg>
        <pc:spChg chg="mod">
          <ac:chgData name="Alaw Dafydd" userId="S::a.dafydd@colegcymraeg.ac.uk::15da7ded-5d00-4a5b-8337-d5698612b883" providerId="AD" clId="Web-{EA245285-DA19-CCB3-6833-918AA7B7C5B8}" dt="2021-09-02T10:02:53.454" v="54" actId="20577"/>
          <ac:spMkLst>
            <pc:docMk/>
            <pc:sldMk cId="3738979996" sldId="273"/>
            <ac:spMk id="4" creationId="{00000000-0000-0000-0000-000000000000}"/>
          </ac:spMkLst>
        </pc:spChg>
        <pc:spChg chg="mod">
          <ac:chgData name="Alaw Dafydd" userId="S::a.dafydd@colegcymraeg.ac.uk::15da7ded-5d00-4a5b-8337-d5698612b883" providerId="AD" clId="Web-{EA245285-DA19-CCB3-6833-918AA7B7C5B8}" dt="2021-09-02T10:04:55.587" v="62" actId="20577"/>
          <ac:spMkLst>
            <pc:docMk/>
            <pc:sldMk cId="3738979996" sldId="273"/>
            <ac:spMk id="5" creationId="{00000000-0000-0000-0000-000000000000}"/>
          </ac:spMkLst>
        </pc:spChg>
        <pc:picChg chg="mod">
          <ac:chgData name="Alaw Dafydd" userId="S::a.dafydd@colegcymraeg.ac.uk::15da7ded-5d00-4a5b-8337-d5698612b883" providerId="AD" clId="Web-{EA245285-DA19-CCB3-6833-918AA7B7C5B8}" dt="2021-09-02T10:04:42.867" v="61"/>
          <ac:picMkLst>
            <pc:docMk/>
            <pc:sldMk cId="3738979996" sldId="273"/>
            <ac:picMk id="6" creationId="{00000000-0000-0000-0000-000000000000}"/>
          </ac:picMkLst>
        </pc:picChg>
        <pc:picChg chg="mod">
          <ac:chgData name="Alaw Dafydd" userId="S::a.dafydd@colegcymraeg.ac.uk::15da7ded-5d00-4a5b-8337-d5698612b883" providerId="AD" clId="Web-{EA245285-DA19-CCB3-6833-918AA7B7C5B8}" dt="2021-09-02T10:04:27.350" v="60"/>
          <ac:picMkLst>
            <pc:docMk/>
            <pc:sldMk cId="3738979996" sldId="273"/>
            <ac:picMk id="8" creationId="{00000000-0000-0000-0000-000000000000}"/>
          </ac:picMkLst>
        </pc:picChg>
      </pc:sldChg>
      <pc:sldChg chg="modSp">
        <pc:chgData name="Alaw Dafydd" userId="S::a.dafydd@colegcymraeg.ac.uk::15da7ded-5d00-4a5b-8337-d5698612b883" providerId="AD" clId="Web-{EA245285-DA19-CCB3-6833-918AA7B7C5B8}" dt="2021-09-02T10:12:24.491" v="66" actId="20577"/>
        <pc:sldMkLst>
          <pc:docMk/>
          <pc:sldMk cId="2899121062" sldId="274"/>
        </pc:sldMkLst>
        <pc:spChg chg="mod">
          <ac:chgData name="Alaw Dafydd" userId="S::a.dafydd@colegcymraeg.ac.uk::15da7ded-5d00-4a5b-8337-d5698612b883" providerId="AD" clId="Web-{EA245285-DA19-CCB3-6833-918AA7B7C5B8}" dt="2021-09-02T10:11:55.161" v="65" actId="20577"/>
          <ac:spMkLst>
            <pc:docMk/>
            <pc:sldMk cId="2899121062" sldId="274"/>
            <ac:spMk id="2" creationId="{00000000-0000-0000-0000-000000000000}"/>
          </ac:spMkLst>
        </pc:spChg>
        <pc:spChg chg="mod">
          <ac:chgData name="Alaw Dafydd" userId="S::a.dafydd@colegcymraeg.ac.uk::15da7ded-5d00-4a5b-8337-d5698612b883" providerId="AD" clId="Web-{EA245285-DA19-CCB3-6833-918AA7B7C5B8}" dt="2021-09-02T10:12:24.491" v="66" actId="20577"/>
          <ac:spMkLst>
            <pc:docMk/>
            <pc:sldMk cId="2899121062" sldId="274"/>
            <ac:spMk id="3" creationId="{00000000-0000-0000-0000-000000000000}"/>
          </ac:spMkLst>
        </pc:spChg>
      </pc:sldChg>
      <pc:sldChg chg="modSp">
        <pc:chgData name="Alaw Dafydd" userId="S::a.dafydd@colegcymraeg.ac.uk::15da7ded-5d00-4a5b-8337-d5698612b883" providerId="AD" clId="Web-{EA245285-DA19-CCB3-6833-918AA7B7C5B8}" dt="2021-09-02T13:10:27.868" v="119" actId="20577"/>
        <pc:sldMkLst>
          <pc:docMk/>
          <pc:sldMk cId="3237110890" sldId="275"/>
        </pc:sldMkLst>
        <pc:spChg chg="mod">
          <ac:chgData name="Alaw Dafydd" userId="S::a.dafydd@colegcymraeg.ac.uk::15da7ded-5d00-4a5b-8337-d5698612b883" providerId="AD" clId="Web-{EA245285-DA19-CCB3-6833-918AA7B7C5B8}" dt="2021-09-02T13:10:09.805" v="117" actId="20577"/>
          <ac:spMkLst>
            <pc:docMk/>
            <pc:sldMk cId="3237110890" sldId="275"/>
            <ac:spMk id="3" creationId="{00000000-0000-0000-0000-000000000000}"/>
          </ac:spMkLst>
        </pc:spChg>
        <pc:spChg chg="mod">
          <ac:chgData name="Alaw Dafydd" userId="S::a.dafydd@colegcymraeg.ac.uk::15da7ded-5d00-4a5b-8337-d5698612b883" providerId="AD" clId="Web-{EA245285-DA19-CCB3-6833-918AA7B7C5B8}" dt="2021-09-02T13:10:27.868" v="119" actId="20577"/>
          <ac:spMkLst>
            <pc:docMk/>
            <pc:sldMk cId="3237110890" sldId="275"/>
            <ac:spMk id="4" creationId="{00000000-0000-0000-0000-000000000000}"/>
          </ac:spMkLst>
        </pc:spChg>
        <pc:spChg chg="mod">
          <ac:chgData name="Alaw Dafydd" userId="S::a.dafydd@colegcymraeg.ac.uk::15da7ded-5d00-4a5b-8337-d5698612b883" providerId="AD" clId="Web-{EA245285-DA19-CCB3-6833-918AA7B7C5B8}" dt="2021-09-02T10:20:40.179" v="68" actId="20577"/>
          <ac:spMkLst>
            <pc:docMk/>
            <pc:sldMk cId="3237110890" sldId="275"/>
            <ac:spMk id="5" creationId="{00000000-0000-0000-0000-000000000000}"/>
          </ac:spMkLst>
        </pc:spChg>
      </pc:sldChg>
      <pc:sldChg chg="modSp">
        <pc:chgData name="Alaw Dafydd" userId="S::a.dafydd@colegcymraeg.ac.uk::15da7ded-5d00-4a5b-8337-d5698612b883" providerId="AD" clId="Web-{EA245285-DA19-CCB3-6833-918AA7B7C5B8}" dt="2021-09-02T10:21:29.729" v="74" actId="20577"/>
        <pc:sldMkLst>
          <pc:docMk/>
          <pc:sldMk cId="2459434392" sldId="276"/>
        </pc:sldMkLst>
        <pc:spChg chg="mod">
          <ac:chgData name="Alaw Dafydd" userId="S::a.dafydd@colegcymraeg.ac.uk::15da7ded-5d00-4a5b-8337-d5698612b883" providerId="AD" clId="Web-{EA245285-DA19-CCB3-6833-918AA7B7C5B8}" dt="2021-09-02T10:21:29.729" v="74" actId="20577"/>
          <ac:spMkLst>
            <pc:docMk/>
            <pc:sldMk cId="2459434392" sldId="276"/>
            <ac:spMk id="2" creationId="{00000000-0000-0000-0000-000000000000}"/>
          </ac:spMkLst>
        </pc:spChg>
      </pc:sldChg>
      <pc:sldChg chg="modSp">
        <pc:chgData name="Alaw Dafydd" userId="S::a.dafydd@colegcymraeg.ac.uk::15da7ded-5d00-4a5b-8337-d5698612b883" providerId="AD" clId="Web-{EA245285-DA19-CCB3-6833-918AA7B7C5B8}" dt="2021-09-02T10:23:25.612" v="82" actId="20577"/>
        <pc:sldMkLst>
          <pc:docMk/>
          <pc:sldMk cId="3541948104" sldId="277"/>
        </pc:sldMkLst>
        <pc:spChg chg="mod">
          <ac:chgData name="Alaw Dafydd" userId="S::a.dafydd@colegcymraeg.ac.uk::15da7ded-5d00-4a5b-8337-d5698612b883" providerId="AD" clId="Web-{EA245285-DA19-CCB3-6833-918AA7B7C5B8}" dt="2021-09-02T10:23:25.612" v="82" actId="20577"/>
          <ac:spMkLst>
            <pc:docMk/>
            <pc:sldMk cId="3541948104" sldId="277"/>
            <ac:spMk id="2" creationId="{00000000-0000-0000-0000-000000000000}"/>
          </ac:spMkLst>
        </pc:spChg>
      </pc:sldChg>
      <pc:sldChg chg="modSp">
        <pc:chgData name="Alaw Dafydd" userId="S::a.dafydd@colegcymraeg.ac.uk::15da7ded-5d00-4a5b-8337-d5698612b883" providerId="AD" clId="Web-{EA245285-DA19-CCB3-6833-918AA7B7C5B8}" dt="2021-09-02T13:11:36.357" v="133" actId="1076"/>
        <pc:sldMkLst>
          <pc:docMk/>
          <pc:sldMk cId="2867597140" sldId="278"/>
        </pc:sldMkLst>
        <pc:spChg chg="mod">
          <ac:chgData name="Alaw Dafydd" userId="S::a.dafydd@colegcymraeg.ac.uk::15da7ded-5d00-4a5b-8337-d5698612b883" providerId="AD" clId="Web-{EA245285-DA19-CCB3-6833-918AA7B7C5B8}" dt="2021-09-02T13:11:10.652" v="128" actId="20577"/>
          <ac:spMkLst>
            <pc:docMk/>
            <pc:sldMk cId="2867597140" sldId="278"/>
            <ac:spMk id="3" creationId="{00000000-0000-0000-0000-000000000000}"/>
          </ac:spMkLst>
        </pc:spChg>
        <pc:spChg chg="mod">
          <ac:chgData name="Alaw Dafydd" userId="S::a.dafydd@colegcymraeg.ac.uk::15da7ded-5d00-4a5b-8337-d5698612b883" providerId="AD" clId="Web-{EA245285-DA19-CCB3-6833-918AA7B7C5B8}" dt="2021-09-02T13:11:30.091" v="132" actId="20577"/>
          <ac:spMkLst>
            <pc:docMk/>
            <pc:sldMk cId="2867597140" sldId="278"/>
            <ac:spMk id="4" creationId="{00000000-0000-0000-0000-000000000000}"/>
          </ac:spMkLst>
        </pc:spChg>
        <pc:spChg chg="mod">
          <ac:chgData name="Alaw Dafydd" userId="S::a.dafydd@colegcymraeg.ac.uk::15da7ded-5d00-4a5b-8337-d5698612b883" providerId="AD" clId="Web-{EA245285-DA19-CCB3-6833-918AA7B7C5B8}" dt="2021-09-02T13:11:36.357" v="133" actId="1076"/>
          <ac:spMkLst>
            <pc:docMk/>
            <pc:sldMk cId="2867597140" sldId="278"/>
            <ac:spMk id="5" creationId="{00000000-0000-0000-0000-000000000000}"/>
          </ac:spMkLst>
        </pc:spChg>
      </pc:sldChg>
      <pc:sldChg chg="modSp">
        <pc:chgData name="Alaw Dafydd" userId="S::a.dafydd@colegcymraeg.ac.uk::15da7ded-5d00-4a5b-8337-d5698612b883" providerId="AD" clId="Web-{EA245285-DA19-CCB3-6833-918AA7B7C5B8}" dt="2021-09-02T10:25:41.089" v="93" actId="20577"/>
        <pc:sldMkLst>
          <pc:docMk/>
          <pc:sldMk cId="1605628212" sldId="280"/>
        </pc:sldMkLst>
        <pc:spChg chg="mod">
          <ac:chgData name="Alaw Dafydd" userId="S::a.dafydd@colegcymraeg.ac.uk::15da7ded-5d00-4a5b-8337-d5698612b883" providerId="AD" clId="Web-{EA245285-DA19-CCB3-6833-918AA7B7C5B8}" dt="2021-09-02T10:25:09.822" v="91" actId="20577"/>
          <ac:spMkLst>
            <pc:docMk/>
            <pc:sldMk cId="1605628212" sldId="280"/>
            <ac:spMk id="2" creationId="{00000000-0000-0000-0000-000000000000}"/>
          </ac:spMkLst>
        </pc:spChg>
        <pc:spChg chg="mod">
          <ac:chgData name="Alaw Dafydd" userId="S::a.dafydd@colegcymraeg.ac.uk::15da7ded-5d00-4a5b-8337-d5698612b883" providerId="AD" clId="Web-{EA245285-DA19-CCB3-6833-918AA7B7C5B8}" dt="2021-09-02T10:25:41.089" v="93" actId="20577"/>
          <ac:spMkLst>
            <pc:docMk/>
            <pc:sldMk cId="1605628212" sldId="280"/>
            <ac:spMk id="3" creationId="{00000000-0000-0000-0000-000000000000}"/>
          </ac:spMkLst>
        </pc:spChg>
      </pc:sldChg>
      <pc:sldChg chg="modSp">
        <pc:chgData name="Alaw Dafydd" userId="S::a.dafydd@colegcymraeg.ac.uk::15da7ded-5d00-4a5b-8337-d5698612b883" providerId="AD" clId="Web-{EA245285-DA19-CCB3-6833-918AA7B7C5B8}" dt="2021-09-02T10:25:58.012" v="94" actId="20577"/>
        <pc:sldMkLst>
          <pc:docMk/>
          <pc:sldMk cId="1615662865" sldId="281"/>
        </pc:sldMkLst>
        <pc:spChg chg="mod">
          <ac:chgData name="Alaw Dafydd" userId="S::a.dafydd@colegcymraeg.ac.uk::15da7ded-5d00-4a5b-8337-d5698612b883" providerId="AD" clId="Web-{EA245285-DA19-CCB3-6833-918AA7B7C5B8}" dt="2021-09-02T10:25:58.012" v="94" actId="20577"/>
          <ac:spMkLst>
            <pc:docMk/>
            <pc:sldMk cId="1615662865" sldId="281"/>
            <ac:spMk id="2" creationId="{00000000-0000-0000-0000-000000000000}"/>
          </ac:spMkLst>
        </pc:spChg>
      </pc:sldChg>
      <pc:sldChg chg="modSp">
        <pc:chgData name="Alaw Dafydd" userId="S::a.dafydd@colegcymraeg.ac.uk::15da7ded-5d00-4a5b-8337-d5698612b883" providerId="AD" clId="Web-{EA245285-DA19-CCB3-6833-918AA7B7C5B8}" dt="2021-09-02T13:14:13.021" v="150" actId="20577"/>
        <pc:sldMkLst>
          <pc:docMk/>
          <pc:sldMk cId="4241930538" sldId="282"/>
        </pc:sldMkLst>
        <pc:spChg chg="mod">
          <ac:chgData name="Alaw Dafydd" userId="S::a.dafydd@colegcymraeg.ac.uk::15da7ded-5d00-4a5b-8337-d5698612b883" providerId="AD" clId="Web-{EA245285-DA19-CCB3-6833-918AA7B7C5B8}" dt="2021-09-02T13:14:03.630" v="148" actId="20577"/>
          <ac:spMkLst>
            <pc:docMk/>
            <pc:sldMk cId="4241930538" sldId="282"/>
            <ac:spMk id="3" creationId="{00000000-0000-0000-0000-000000000000}"/>
          </ac:spMkLst>
        </pc:spChg>
        <pc:spChg chg="mod">
          <ac:chgData name="Alaw Dafydd" userId="S::a.dafydd@colegcymraeg.ac.uk::15da7ded-5d00-4a5b-8337-d5698612b883" providerId="AD" clId="Web-{EA245285-DA19-CCB3-6833-918AA7B7C5B8}" dt="2021-09-02T13:14:13.021" v="150" actId="20577"/>
          <ac:spMkLst>
            <pc:docMk/>
            <pc:sldMk cId="4241930538" sldId="282"/>
            <ac:spMk id="4" creationId="{00000000-0000-0000-0000-000000000000}"/>
          </ac:spMkLst>
        </pc:spChg>
        <pc:spChg chg="mod">
          <ac:chgData name="Alaw Dafydd" userId="S::a.dafydd@colegcymraeg.ac.uk::15da7ded-5d00-4a5b-8337-d5698612b883" providerId="AD" clId="Web-{EA245285-DA19-CCB3-6833-918AA7B7C5B8}" dt="2021-09-02T10:26:55.188" v="98" actId="20577"/>
          <ac:spMkLst>
            <pc:docMk/>
            <pc:sldMk cId="4241930538" sldId="282"/>
            <ac:spMk id="5" creationId="{00000000-0000-0000-0000-000000000000}"/>
          </ac:spMkLst>
        </pc:spChg>
      </pc:sldChg>
      <pc:sldChg chg="modSp">
        <pc:chgData name="Alaw Dafydd" userId="S::a.dafydd@colegcymraeg.ac.uk::15da7ded-5d00-4a5b-8337-d5698612b883" providerId="AD" clId="Web-{EA245285-DA19-CCB3-6833-918AA7B7C5B8}" dt="2021-09-02T10:27:52.832" v="99" actId="20577"/>
        <pc:sldMkLst>
          <pc:docMk/>
          <pc:sldMk cId="3581677601" sldId="283"/>
        </pc:sldMkLst>
        <pc:spChg chg="mod">
          <ac:chgData name="Alaw Dafydd" userId="S::a.dafydd@colegcymraeg.ac.uk::15da7ded-5d00-4a5b-8337-d5698612b883" providerId="AD" clId="Web-{EA245285-DA19-CCB3-6833-918AA7B7C5B8}" dt="2021-09-02T10:27:52.832" v="99" actId="20577"/>
          <ac:spMkLst>
            <pc:docMk/>
            <pc:sldMk cId="3581677601" sldId="283"/>
            <ac:spMk id="2" creationId="{00000000-0000-0000-0000-000000000000}"/>
          </ac:spMkLst>
        </pc:spChg>
      </pc:sldChg>
      <pc:sldChg chg="modSp">
        <pc:chgData name="Alaw Dafydd" userId="S::a.dafydd@colegcymraeg.ac.uk::15da7ded-5d00-4a5b-8337-d5698612b883" providerId="AD" clId="Web-{EA245285-DA19-CCB3-6833-918AA7B7C5B8}" dt="2021-09-02T10:29:01.196" v="103" actId="20577"/>
        <pc:sldMkLst>
          <pc:docMk/>
          <pc:sldMk cId="1117094311" sldId="284"/>
        </pc:sldMkLst>
        <pc:spChg chg="mod">
          <ac:chgData name="Alaw Dafydd" userId="S::a.dafydd@colegcymraeg.ac.uk::15da7ded-5d00-4a5b-8337-d5698612b883" providerId="AD" clId="Web-{EA245285-DA19-CCB3-6833-918AA7B7C5B8}" dt="2021-09-02T10:28:18.068" v="100" actId="20577"/>
          <ac:spMkLst>
            <pc:docMk/>
            <pc:sldMk cId="1117094311" sldId="284"/>
            <ac:spMk id="2" creationId="{00000000-0000-0000-0000-000000000000}"/>
          </ac:spMkLst>
        </pc:spChg>
        <pc:spChg chg="mod">
          <ac:chgData name="Alaw Dafydd" userId="S::a.dafydd@colegcymraeg.ac.uk::15da7ded-5d00-4a5b-8337-d5698612b883" providerId="AD" clId="Web-{EA245285-DA19-CCB3-6833-918AA7B7C5B8}" dt="2021-09-02T10:29:01.196" v="103" actId="20577"/>
          <ac:spMkLst>
            <pc:docMk/>
            <pc:sldMk cId="1117094311" sldId="284"/>
            <ac:spMk id="5" creationId="{00000000-0000-0000-0000-000000000000}"/>
          </ac:spMkLst>
        </pc:spChg>
      </pc:sldChg>
      <pc:sldChg chg="modSp">
        <pc:chgData name="Alaw Dafydd" userId="S::a.dafydd@colegcymraeg.ac.uk::15da7ded-5d00-4a5b-8337-d5698612b883" providerId="AD" clId="Web-{EA245285-DA19-CCB3-6833-918AA7B7C5B8}" dt="2021-09-02T13:15:40.979" v="160" actId="20577"/>
        <pc:sldMkLst>
          <pc:docMk/>
          <pc:sldMk cId="6156912" sldId="285"/>
        </pc:sldMkLst>
        <pc:spChg chg="mod">
          <ac:chgData name="Alaw Dafydd" userId="S::a.dafydd@colegcymraeg.ac.uk::15da7ded-5d00-4a5b-8337-d5698612b883" providerId="AD" clId="Web-{EA245285-DA19-CCB3-6833-918AA7B7C5B8}" dt="2021-09-02T13:15:21.416" v="155" actId="20577"/>
          <ac:spMkLst>
            <pc:docMk/>
            <pc:sldMk cId="6156912" sldId="285"/>
            <ac:spMk id="3" creationId="{00000000-0000-0000-0000-000000000000}"/>
          </ac:spMkLst>
        </pc:spChg>
        <pc:spChg chg="mod">
          <ac:chgData name="Alaw Dafydd" userId="S::a.dafydd@colegcymraeg.ac.uk::15da7ded-5d00-4a5b-8337-d5698612b883" providerId="AD" clId="Web-{EA245285-DA19-CCB3-6833-918AA7B7C5B8}" dt="2021-09-02T13:15:40.979" v="160" actId="20577"/>
          <ac:spMkLst>
            <pc:docMk/>
            <pc:sldMk cId="6156912" sldId="285"/>
            <ac:spMk id="4" creationId="{00000000-0000-0000-0000-000000000000}"/>
          </ac:spMkLst>
        </pc:spChg>
        <pc:spChg chg="mod">
          <ac:chgData name="Alaw Dafydd" userId="S::a.dafydd@colegcymraeg.ac.uk::15da7ded-5d00-4a5b-8337-d5698612b883" providerId="AD" clId="Web-{EA245285-DA19-CCB3-6833-918AA7B7C5B8}" dt="2021-09-02T10:29:49.496" v="106" actId="20577"/>
          <ac:spMkLst>
            <pc:docMk/>
            <pc:sldMk cId="6156912" sldId="285"/>
            <ac:spMk id="5" creationId="{00000000-0000-0000-0000-000000000000}"/>
          </ac:spMkLst>
        </pc:spChg>
      </pc:sldChg>
      <pc:sldChg chg="modSp">
        <pc:chgData name="Alaw Dafydd" userId="S::a.dafydd@colegcymraeg.ac.uk::15da7ded-5d00-4a5b-8337-d5698612b883" providerId="AD" clId="Web-{EA245285-DA19-CCB3-6833-918AA7B7C5B8}" dt="2021-09-02T10:29:13.494" v="105" actId="20577"/>
        <pc:sldMkLst>
          <pc:docMk/>
          <pc:sldMk cId="544477008" sldId="286"/>
        </pc:sldMkLst>
        <pc:spChg chg="mod">
          <ac:chgData name="Alaw Dafydd" userId="S::a.dafydd@colegcymraeg.ac.uk::15da7ded-5d00-4a5b-8337-d5698612b883" providerId="AD" clId="Web-{EA245285-DA19-CCB3-6833-918AA7B7C5B8}" dt="2021-09-02T10:29:13.494" v="105" actId="20577"/>
          <ac:spMkLst>
            <pc:docMk/>
            <pc:sldMk cId="544477008" sldId="286"/>
            <ac:spMk id="3" creationId="{00000000-0000-0000-0000-000000000000}"/>
          </ac:spMkLst>
        </pc:spChg>
      </pc:sldChg>
      <pc:sldChg chg="modSp">
        <pc:chgData name="Alaw Dafydd" userId="S::a.dafydd@colegcymraeg.ac.uk::15da7ded-5d00-4a5b-8337-d5698612b883" providerId="AD" clId="Web-{EA245285-DA19-CCB3-6833-918AA7B7C5B8}" dt="2021-09-02T13:17:11.093" v="166" actId="20577"/>
        <pc:sldMkLst>
          <pc:docMk/>
          <pc:sldMk cId="662278574" sldId="287"/>
        </pc:sldMkLst>
        <pc:spChg chg="mod">
          <ac:chgData name="Alaw Dafydd" userId="S::a.dafydd@colegcymraeg.ac.uk::15da7ded-5d00-4a5b-8337-d5698612b883" providerId="AD" clId="Web-{EA245285-DA19-CCB3-6833-918AA7B7C5B8}" dt="2021-09-02T13:16:26.794" v="163" actId="20577"/>
          <ac:spMkLst>
            <pc:docMk/>
            <pc:sldMk cId="662278574" sldId="287"/>
            <ac:spMk id="3" creationId="{00000000-0000-0000-0000-000000000000}"/>
          </ac:spMkLst>
        </pc:spChg>
        <pc:spChg chg="mod">
          <ac:chgData name="Alaw Dafydd" userId="S::a.dafydd@colegcymraeg.ac.uk::15da7ded-5d00-4a5b-8337-d5698612b883" providerId="AD" clId="Web-{EA245285-DA19-CCB3-6833-918AA7B7C5B8}" dt="2021-09-02T13:17:11.093" v="166" actId="20577"/>
          <ac:spMkLst>
            <pc:docMk/>
            <pc:sldMk cId="662278574" sldId="287"/>
            <ac:spMk id="4" creationId="{00000000-0000-0000-0000-000000000000}"/>
          </ac:spMkLst>
        </pc:spChg>
        <pc:spChg chg="mod">
          <ac:chgData name="Alaw Dafydd" userId="S::a.dafydd@colegcymraeg.ac.uk::15da7ded-5d00-4a5b-8337-d5698612b883" providerId="AD" clId="Web-{EA245285-DA19-CCB3-6833-918AA7B7C5B8}" dt="2021-09-02T13:16:51.952" v="165" actId="20577"/>
          <ac:spMkLst>
            <pc:docMk/>
            <pc:sldMk cId="662278574" sldId="287"/>
            <ac:spMk id="5" creationId="{00000000-0000-0000-0000-000000000000}"/>
          </ac:spMkLst>
        </pc:spChg>
      </pc:sldChg>
      <pc:sldChg chg="modSp">
        <pc:chgData name="Alaw Dafydd" userId="S::a.dafydd@colegcymraeg.ac.uk::15da7ded-5d00-4a5b-8337-d5698612b883" providerId="AD" clId="Web-{EA245285-DA19-CCB3-6833-918AA7B7C5B8}" dt="2021-09-02T13:19:46.367" v="169" actId="20577"/>
        <pc:sldMkLst>
          <pc:docMk/>
          <pc:sldMk cId="108453160" sldId="288"/>
        </pc:sldMkLst>
        <pc:spChg chg="mod">
          <ac:chgData name="Alaw Dafydd" userId="S::a.dafydd@colegcymraeg.ac.uk::15da7ded-5d00-4a5b-8337-d5698612b883" providerId="AD" clId="Web-{EA245285-DA19-CCB3-6833-918AA7B7C5B8}" dt="2021-09-02T13:19:26.835" v="167" actId="14100"/>
          <ac:spMkLst>
            <pc:docMk/>
            <pc:sldMk cId="108453160" sldId="288"/>
            <ac:spMk id="2" creationId="{00000000-0000-0000-0000-000000000000}"/>
          </ac:spMkLst>
        </pc:spChg>
        <pc:spChg chg="mod">
          <ac:chgData name="Alaw Dafydd" userId="S::a.dafydd@colegcymraeg.ac.uk::15da7ded-5d00-4a5b-8337-d5698612b883" providerId="AD" clId="Web-{EA245285-DA19-CCB3-6833-918AA7B7C5B8}" dt="2021-09-02T13:19:46.367" v="169" actId="20577"/>
          <ac:spMkLst>
            <pc:docMk/>
            <pc:sldMk cId="108453160" sldId="288"/>
            <ac:spMk id="3" creationId="{00000000-0000-0000-0000-000000000000}"/>
          </ac:spMkLst>
        </pc:spChg>
      </pc:sldChg>
      <pc:sldChg chg="modSp">
        <pc:chgData name="Alaw Dafydd" userId="S::a.dafydd@colegcymraeg.ac.uk::15da7ded-5d00-4a5b-8337-d5698612b883" providerId="AD" clId="Web-{EA245285-DA19-CCB3-6833-918AA7B7C5B8}" dt="2021-09-02T13:21:03.293" v="184" actId="20577"/>
        <pc:sldMkLst>
          <pc:docMk/>
          <pc:sldMk cId="1279649251" sldId="289"/>
        </pc:sldMkLst>
        <pc:spChg chg="mod">
          <ac:chgData name="Alaw Dafydd" userId="S::a.dafydd@colegcymraeg.ac.uk::15da7ded-5d00-4a5b-8337-d5698612b883" providerId="AD" clId="Web-{EA245285-DA19-CCB3-6833-918AA7B7C5B8}" dt="2021-09-02T13:21:03.293" v="184" actId="20577"/>
          <ac:spMkLst>
            <pc:docMk/>
            <pc:sldMk cId="1279649251" sldId="289"/>
            <ac:spMk id="3" creationId="{00000000-0000-0000-0000-000000000000}"/>
          </ac:spMkLst>
        </pc:spChg>
        <pc:spChg chg="mod">
          <ac:chgData name="Alaw Dafydd" userId="S::a.dafydd@colegcymraeg.ac.uk::15da7ded-5d00-4a5b-8337-d5698612b883" providerId="AD" clId="Web-{EA245285-DA19-CCB3-6833-918AA7B7C5B8}" dt="2021-09-02T13:20:03.415" v="176" actId="1076"/>
          <ac:spMkLst>
            <pc:docMk/>
            <pc:sldMk cId="1279649251" sldId="289"/>
            <ac:spMk id="4" creationId="{00000000-0000-0000-0000-000000000000}"/>
          </ac:spMkLst>
        </pc:spChg>
        <pc:spChg chg="mod">
          <ac:chgData name="Alaw Dafydd" userId="S::a.dafydd@colegcymraeg.ac.uk::15da7ded-5d00-4a5b-8337-d5698612b883" providerId="AD" clId="Web-{EA245285-DA19-CCB3-6833-918AA7B7C5B8}" dt="2021-09-02T13:20:46.371" v="183" actId="20577"/>
          <ac:spMkLst>
            <pc:docMk/>
            <pc:sldMk cId="1279649251" sldId="289"/>
            <ac:spMk id="5" creationId="{00000000-0000-0000-0000-000000000000}"/>
          </ac:spMkLst>
        </pc:spChg>
      </pc:sldChg>
      <pc:sldChg chg="modSp">
        <pc:chgData name="Alaw Dafydd" userId="S::a.dafydd@colegcymraeg.ac.uk::15da7ded-5d00-4a5b-8337-d5698612b883" providerId="AD" clId="Web-{EA245285-DA19-CCB3-6833-918AA7B7C5B8}" dt="2021-09-02T10:02:40.531" v="52" actId="20577"/>
        <pc:sldMkLst>
          <pc:docMk/>
          <pc:sldMk cId="679755563" sldId="290"/>
        </pc:sldMkLst>
        <pc:spChg chg="mod">
          <ac:chgData name="Alaw Dafydd" userId="S::a.dafydd@colegcymraeg.ac.uk::15da7ded-5d00-4a5b-8337-d5698612b883" providerId="AD" clId="Web-{EA245285-DA19-CCB3-6833-918AA7B7C5B8}" dt="2021-09-02T10:02:40.531" v="52" actId="20577"/>
          <ac:spMkLst>
            <pc:docMk/>
            <pc:sldMk cId="679755563" sldId="290"/>
            <ac:spMk id="2" creationId="{83A4C925-939D-4EBE-B47E-2A60E713C07D}"/>
          </ac:spMkLst>
        </pc:spChg>
      </pc:sldChg>
      <pc:sldChg chg="modSp">
        <pc:chgData name="Alaw Dafydd" userId="S::a.dafydd@colegcymraeg.ac.uk::15da7ded-5d00-4a5b-8337-d5698612b883" providerId="AD" clId="Web-{EA245285-DA19-CCB3-6833-918AA7B7C5B8}" dt="2021-09-02T10:24:57.883" v="90" actId="20577"/>
        <pc:sldMkLst>
          <pc:docMk/>
          <pc:sldMk cId="2474040136" sldId="291"/>
        </pc:sldMkLst>
        <pc:spChg chg="mod">
          <ac:chgData name="Alaw Dafydd" userId="S::a.dafydd@colegcymraeg.ac.uk::15da7ded-5d00-4a5b-8337-d5698612b883" providerId="AD" clId="Web-{EA245285-DA19-CCB3-6833-918AA7B7C5B8}" dt="2021-09-02T10:24:54.243" v="88" actId="20577"/>
          <ac:spMkLst>
            <pc:docMk/>
            <pc:sldMk cId="2474040136" sldId="291"/>
            <ac:spMk id="2" creationId="{F6E5C82A-0694-4876-897A-3F60FB4BA92E}"/>
          </ac:spMkLst>
        </pc:spChg>
        <pc:spChg chg="mod">
          <ac:chgData name="Alaw Dafydd" userId="S::a.dafydd@colegcymraeg.ac.uk::15da7ded-5d00-4a5b-8337-d5698612b883" providerId="AD" clId="Web-{EA245285-DA19-CCB3-6833-918AA7B7C5B8}" dt="2021-09-02T10:24:47.367" v="86" actId="20577"/>
          <ac:spMkLst>
            <pc:docMk/>
            <pc:sldMk cId="2474040136" sldId="291"/>
            <ac:spMk id="4" creationId="{C8872E00-C86C-4DB8-AA1D-64F58CADF813}"/>
          </ac:spMkLst>
        </pc:spChg>
        <pc:spChg chg="mod">
          <ac:chgData name="Alaw Dafydd" userId="S::a.dafydd@colegcymraeg.ac.uk::15da7ded-5d00-4a5b-8337-d5698612b883" providerId="AD" clId="Web-{EA245285-DA19-CCB3-6833-918AA7B7C5B8}" dt="2021-09-02T10:24:57.883" v="90" actId="20577"/>
          <ac:spMkLst>
            <pc:docMk/>
            <pc:sldMk cId="2474040136" sldId="291"/>
            <ac:spMk id="5" creationId="{445AE148-9492-4A89-82CD-D26B6C187CF3}"/>
          </ac:spMkLst>
        </pc:spChg>
      </pc:sldChg>
      <pc:sldChg chg="modSp">
        <pc:chgData name="Alaw Dafydd" userId="S::a.dafydd@colegcymraeg.ac.uk::15da7ded-5d00-4a5b-8337-d5698612b883" providerId="AD" clId="Web-{EA245285-DA19-CCB3-6833-918AA7B7C5B8}" dt="2021-09-02T13:16:10.637" v="162" actId="20577"/>
        <pc:sldMkLst>
          <pc:docMk/>
          <pc:sldMk cId="2820755699" sldId="292"/>
        </pc:sldMkLst>
        <pc:spChg chg="mod">
          <ac:chgData name="Alaw Dafydd" userId="S::a.dafydd@colegcymraeg.ac.uk::15da7ded-5d00-4a5b-8337-d5698612b883" providerId="AD" clId="Web-{EA245285-DA19-CCB3-6833-918AA7B7C5B8}" dt="2021-09-02T13:16:02.840" v="161" actId="20577"/>
          <ac:spMkLst>
            <pc:docMk/>
            <pc:sldMk cId="2820755699" sldId="292"/>
            <ac:spMk id="2" creationId="{1B694E0F-23E0-4831-94A8-F96E8599220B}"/>
          </ac:spMkLst>
        </pc:spChg>
        <pc:spChg chg="mod">
          <ac:chgData name="Alaw Dafydd" userId="S::a.dafydd@colegcymraeg.ac.uk::15da7ded-5d00-4a5b-8337-d5698612b883" providerId="AD" clId="Web-{EA245285-DA19-CCB3-6833-918AA7B7C5B8}" dt="2021-09-02T13:16:10.637" v="162" actId="20577"/>
          <ac:spMkLst>
            <pc:docMk/>
            <pc:sldMk cId="2820755699" sldId="292"/>
            <ac:spMk id="3" creationId="{BD7D9384-AB6D-4EA9-911F-901644CA2E5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a:t>ADRAN </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ynllun Personol">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Dyddiad 2"/>
          <p:cNvSpPr>
            <a:spLocks noGrp="1"/>
          </p:cNvSpPr>
          <p:nvPr>
            <p:ph type="dt" sz="half" idx="10"/>
          </p:nvPr>
        </p:nvSpPr>
        <p:spPr/>
        <p:txBody>
          <a:bodyPr/>
          <a:lstStyle/>
          <a:p>
            <a:fld id="{B26A90E6-FD71-4553-A85E-3AFFB8006224}" type="datetimeFigureOut">
              <a:rPr lang="en-GB" smtClean="0"/>
              <a:t>17/09/2021</a:t>
            </a:fld>
            <a:endParaRPr lang="en-GB"/>
          </a:p>
        </p:txBody>
      </p:sp>
      <p:sp>
        <p:nvSpPr>
          <p:cNvPr id="4" name="Dalfan Troedyn 3"/>
          <p:cNvSpPr>
            <a:spLocks noGrp="1"/>
          </p:cNvSpPr>
          <p:nvPr>
            <p:ph type="ftr" sz="quarter" idx="11"/>
          </p:nvPr>
        </p:nvSpPr>
        <p:spPr/>
        <p:txBody>
          <a:bodyPr/>
          <a:lstStyle/>
          <a:p>
            <a:endParaRPr lang="en-GB"/>
          </a:p>
        </p:txBody>
      </p:sp>
      <p:sp>
        <p:nvSpPr>
          <p:cNvPr id="5" name="Dalfan Rhif y Sleid 4"/>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10082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18" name="Rectangle 17">
            <a:extLst>
              <a:ext uri="{FF2B5EF4-FFF2-40B4-BE49-F238E27FC236}">
                <a16:creationId xmlns:a16="http://schemas.microsoft.com/office/drawing/2014/main" id="{836AFAAA-C704-4CF6-8AD4-D3CFEAE53EDC}"/>
              </a:ext>
            </a:extLst>
          </p:cNvPr>
          <p:cNvSpPr/>
          <p:nvPr userDrawn="1"/>
        </p:nvSpPr>
        <p:spPr>
          <a:xfrm>
            <a:off x="2502690"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c</a:t>
            </a:r>
            <a:endParaRPr lang="en-GB"/>
          </a:p>
        </p:txBody>
      </p:sp>
      <p:sp>
        <p:nvSpPr>
          <p:cNvPr id="8" name="Rectangle 7">
            <a:extLst>
              <a:ext uri="{FF2B5EF4-FFF2-40B4-BE49-F238E27FC236}">
                <a16:creationId xmlns:a16="http://schemas.microsoft.com/office/drawing/2014/main" id="{D5C10B4B-80A9-49C4-AE9A-F1BBD8E4B004}"/>
              </a:ext>
            </a:extLst>
          </p:cNvPr>
          <p:cNvSpPr/>
          <p:nvPr userDrawn="1"/>
        </p:nvSpPr>
        <p:spPr>
          <a:xfrm>
            <a:off x="2502690"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D716065F-DB29-431B-96D5-7566F63C5BD0}"/>
              </a:ext>
            </a:extLst>
          </p:cNvPr>
          <p:cNvSpPr/>
          <p:nvPr userDrawn="1"/>
        </p:nvSpPr>
        <p:spPr>
          <a:xfrm>
            <a:off x="8931968" y="1006808"/>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A98B712-F0F2-448E-B93B-9B21C97DD822}"/>
              </a:ext>
            </a:extLst>
          </p:cNvPr>
          <p:cNvSpPr/>
          <p:nvPr userDrawn="1"/>
        </p:nvSpPr>
        <p:spPr>
          <a:xfrm>
            <a:off x="8931968"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925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1560214" y="2052433"/>
            <a:ext cx="9071570" cy="4485640"/>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a:t>Testun </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eitl y Sleid">
    <p:spTree>
      <p:nvGrpSpPr>
        <p:cNvPr id="1" name=""/>
        <p:cNvGrpSpPr/>
        <p:nvPr/>
      </p:nvGrpSpPr>
      <p:grpSpPr>
        <a:xfrm>
          <a:off x="0" y="0"/>
          <a:ext cx="0" cy="0"/>
          <a:chOff x="0" y="0"/>
          <a:chExt cx="0" cy="0"/>
        </a:xfrm>
      </p:grpSpPr>
      <p:sp>
        <p:nvSpPr>
          <p:cNvPr id="2" name="Teitl 1"/>
          <p:cNvSpPr>
            <a:spLocks noGrp="1"/>
          </p:cNvSpPr>
          <p:nvPr>
            <p:ph type="ctrTitle"/>
          </p:nvPr>
        </p:nvSpPr>
        <p:spPr>
          <a:xfrm>
            <a:off x="1524000" y="1122363"/>
            <a:ext cx="9144000" cy="2387600"/>
          </a:xfrm>
        </p:spPr>
        <p:txBody>
          <a:bodyPr anchor="b"/>
          <a:lstStyle>
            <a:lvl1pPr algn="ctr">
              <a:defRPr sz="6000"/>
            </a:lvl1pPr>
          </a:lstStyle>
          <a:p>
            <a:r>
              <a:rPr lang="cy-GB"/>
              <a:t>Cliciwch i olygu arddull y Meistr teitl</a:t>
            </a:r>
          </a:p>
        </p:txBody>
      </p:sp>
      <p:sp>
        <p:nvSpPr>
          <p:cNvPr id="3" name="Isdeit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y-GB"/>
              <a:t>Cliciwch i olygu arddull is-deitl y Meistr</a:t>
            </a:r>
          </a:p>
        </p:txBody>
      </p:sp>
      <p:sp>
        <p:nvSpPr>
          <p:cNvPr id="4" name="Dalfan Dyddiad 3"/>
          <p:cNvSpPr>
            <a:spLocks noGrp="1"/>
          </p:cNvSpPr>
          <p:nvPr>
            <p:ph type="dt" sz="half" idx="10"/>
          </p:nvPr>
        </p:nvSpPr>
        <p:spPr/>
        <p:txBody>
          <a:bodyPr/>
          <a:lstStyle/>
          <a:p>
            <a:fld id="{5CC6E82F-7BEF-4E9B-AF5D-A9F2E3AFE828}" type="datetimeFigureOut">
              <a:rPr lang="cy-GB" smtClean="0"/>
              <a:t>17/09/2021</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2402894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eitl a Ch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Cynnwys 2"/>
          <p:cNvSpPr>
            <a:spLocks noGrp="1"/>
          </p:cNvSpPr>
          <p:nvPr>
            <p:ph idx="1"/>
          </p:nvPr>
        </p:nvSpPr>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17/09/2021</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911502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Pennyn Adran">
    <p:spTree>
      <p:nvGrpSpPr>
        <p:cNvPr id="1" name=""/>
        <p:cNvGrpSpPr/>
        <p:nvPr/>
      </p:nvGrpSpPr>
      <p:grpSpPr>
        <a:xfrm>
          <a:off x="0" y="0"/>
          <a:ext cx="0" cy="0"/>
          <a:chOff x="0" y="0"/>
          <a:chExt cx="0" cy="0"/>
        </a:xfrm>
      </p:grpSpPr>
      <p:sp>
        <p:nvSpPr>
          <p:cNvPr id="2" name="Teitl 1"/>
          <p:cNvSpPr>
            <a:spLocks noGrp="1"/>
          </p:cNvSpPr>
          <p:nvPr>
            <p:ph type="title"/>
          </p:nvPr>
        </p:nvSpPr>
        <p:spPr>
          <a:xfrm>
            <a:off x="831850" y="1709738"/>
            <a:ext cx="10515600" cy="2852737"/>
          </a:xfrm>
        </p:spPr>
        <p:txBody>
          <a:bodyPr anchor="b"/>
          <a:lstStyle>
            <a:lvl1pPr>
              <a:defRPr sz="6000"/>
            </a:lvl1pPr>
          </a:lstStyle>
          <a:p>
            <a:r>
              <a:rPr lang="cy-GB"/>
              <a:t>Cliciwch i olygu arddull y Meistr teitl</a:t>
            </a:r>
          </a:p>
        </p:txBody>
      </p:sp>
      <p:sp>
        <p:nvSpPr>
          <p:cNvPr id="3" name="Dalfan Testun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y-GB"/>
              <a:t>Golygu'r arddulliau testun Meistr</a:t>
            </a:r>
          </a:p>
        </p:txBody>
      </p:sp>
      <p:sp>
        <p:nvSpPr>
          <p:cNvPr id="4" name="Dalfan Dyddiad 3"/>
          <p:cNvSpPr>
            <a:spLocks noGrp="1"/>
          </p:cNvSpPr>
          <p:nvPr>
            <p:ph type="dt" sz="half" idx="10"/>
          </p:nvPr>
        </p:nvSpPr>
        <p:spPr/>
        <p:txBody>
          <a:bodyPr/>
          <a:lstStyle/>
          <a:p>
            <a:fld id="{5CC6E82F-7BEF-4E9B-AF5D-A9F2E3AFE828}" type="datetimeFigureOut">
              <a:rPr lang="cy-GB" smtClean="0"/>
              <a:t>17/09/2021</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375094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au G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Cynnwys 2"/>
          <p:cNvSpPr>
            <a:spLocks noGrp="1"/>
          </p:cNvSpPr>
          <p:nvPr>
            <p:ph sz="half" idx="1"/>
          </p:nvPr>
        </p:nvSpPr>
        <p:spPr>
          <a:xfrm>
            <a:off x="838200" y="1825625"/>
            <a:ext cx="5181600" cy="435133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Cynnwys 3"/>
          <p:cNvSpPr>
            <a:spLocks noGrp="1"/>
          </p:cNvSpPr>
          <p:nvPr>
            <p:ph sz="half" idx="2"/>
          </p:nvPr>
        </p:nvSpPr>
        <p:spPr>
          <a:xfrm>
            <a:off x="6172200" y="1825625"/>
            <a:ext cx="5181600" cy="435133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5" name="Dalfan Dyddiad 4"/>
          <p:cNvSpPr>
            <a:spLocks noGrp="1"/>
          </p:cNvSpPr>
          <p:nvPr>
            <p:ph type="dt" sz="half" idx="10"/>
          </p:nvPr>
        </p:nvSpPr>
        <p:spPr/>
        <p:txBody>
          <a:bodyPr/>
          <a:lstStyle/>
          <a:p>
            <a:fld id="{5CC6E82F-7BEF-4E9B-AF5D-A9F2E3AFE828}" type="datetimeFigureOut">
              <a:rPr lang="cy-GB" smtClean="0"/>
              <a:t>17/09/2021</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123708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ymhariaeth">
    <p:spTree>
      <p:nvGrpSpPr>
        <p:cNvPr id="1" name=""/>
        <p:cNvGrpSpPr/>
        <p:nvPr/>
      </p:nvGrpSpPr>
      <p:grpSpPr>
        <a:xfrm>
          <a:off x="0" y="0"/>
          <a:ext cx="0" cy="0"/>
          <a:chOff x="0" y="0"/>
          <a:chExt cx="0" cy="0"/>
        </a:xfrm>
      </p:grpSpPr>
      <p:sp>
        <p:nvSpPr>
          <p:cNvPr id="2" name="Teitl 1"/>
          <p:cNvSpPr>
            <a:spLocks noGrp="1"/>
          </p:cNvSpPr>
          <p:nvPr>
            <p:ph type="title"/>
          </p:nvPr>
        </p:nvSpPr>
        <p:spPr>
          <a:xfrm>
            <a:off x="839788" y="365125"/>
            <a:ext cx="10515600" cy="1325563"/>
          </a:xfrm>
        </p:spPr>
        <p:txBody>
          <a:bodyPr/>
          <a:lstStyle/>
          <a:p>
            <a:r>
              <a:rPr lang="cy-GB"/>
              <a:t>Cliciwch i olygu arddull y Meistr teitl</a:t>
            </a:r>
          </a:p>
        </p:txBody>
      </p:sp>
      <p:sp>
        <p:nvSpPr>
          <p:cNvPr id="3" name="Dalfan Testun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Golygu'r arddulliau testun Meistr</a:t>
            </a:r>
          </a:p>
        </p:txBody>
      </p:sp>
      <p:sp>
        <p:nvSpPr>
          <p:cNvPr id="4" name="Dalfan Cynnwys 3"/>
          <p:cNvSpPr>
            <a:spLocks noGrp="1"/>
          </p:cNvSpPr>
          <p:nvPr>
            <p:ph sz="half" idx="2"/>
          </p:nvPr>
        </p:nvSpPr>
        <p:spPr>
          <a:xfrm>
            <a:off x="839788" y="2505075"/>
            <a:ext cx="5157787" cy="368458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5" name="Dalfan Testun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Golygu'r arddulliau testun Meistr</a:t>
            </a:r>
          </a:p>
        </p:txBody>
      </p:sp>
      <p:sp>
        <p:nvSpPr>
          <p:cNvPr id="6" name="Dalfan Cynnwys 5"/>
          <p:cNvSpPr>
            <a:spLocks noGrp="1"/>
          </p:cNvSpPr>
          <p:nvPr>
            <p:ph sz="quarter" idx="4"/>
          </p:nvPr>
        </p:nvSpPr>
        <p:spPr>
          <a:xfrm>
            <a:off x="6172200" y="2505075"/>
            <a:ext cx="5183188" cy="368458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7" name="Dalfan Dyddiad 6"/>
          <p:cNvSpPr>
            <a:spLocks noGrp="1"/>
          </p:cNvSpPr>
          <p:nvPr>
            <p:ph type="dt" sz="half" idx="10"/>
          </p:nvPr>
        </p:nvSpPr>
        <p:spPr/>
        <p:txBody>
          <a:bodyPr/>
          <a:lstStyle/>
          <a:p>
            <a:fld id="{5CC6E82F-7BEF-4E9B-AF5D-A9F2E3AFE828}" type="datetimeFigureOut">
              <a:rPr lang="cy-GB" smtClean="0"/>
              <a:t>17/09/2021</a:t>
            </a:fld>
            <a:endParaRPr lang="cy-GB"/>
          </a:p>
        </p:txBody>
      </p:sp>
      <p:sp>
        <p:nvSpPr>
          <p:cNvPr id="8" name="Dalfan Troedyn 7"/>
          <p:cNvSpPr>
            <a:spLocks noGrp="1"/>
          </p:cNvSpPr>
          <p:nvPr>
            <p:ph type="ftr" sz="quarter" idx="11"/>
          </p:nvPr>
        </p:nvSpPr>
        <p:spPr/>
        <p:txBody>
          <a:bodyPr/>
          <a:lstStyle/>
          <a:p>
            <a:endParaRPr lang="cy-GB"/>
          </a:p>
        </p:txBody>
      </p:sp>
      <p:sp>
        <p:nvSpPr>
          <p:cNvPr id="9" name="Dalfan Rhif y Sleid 8"/>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328276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eitl yn Unig">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Dyddiad 2"/>
          <p:cNvSpPr>
            <a:spLocks noGrp="1"/>
          </p:cNvSpPr>
          <p:nvPr>
            <p:ph type="dt" sz="half" idx="10"/>
          </p:nvPr>
        </p:nvSpPr>
        <p:spPr/>
        <p:txBody>
          <a:bodyPr/>
          <a:lstStyle/>
          <a:p>
            <a:fld id="{5CC6E82F-7BEF-4E9B-AF5D-A9F2E3AFE828}" type="datetimeFigureOut">
              <a:rPr lang="cy-GB" smtClean="0"/>
              <a:t>17/09/2021</a:t>
            </a:fld>
            <a:endParaRPr lang="cy-GB"/>
          </a:p>
        </p:txBody>
      </p:sp>
      <p:sp>
        <p:nvSpPr>
          <p:cNvPr id="4" name="Dalfan Troedyn 3"/>
          <p:cNvSpPr>
            <a:spLocks noGrp="1"/>
          </p:cNvSpPr>
          <p:nvPr>
            <p:ph type="ftr" sz="quarter" idx="11"/>
          </p:nvPr>
        </p:nvSpPr>
        <p:spPr/>
        <p:txBody>
          <a:bodyPr/>
          <a:lstStyle/>
          <a:p>
            <a:endParaRPr lang="cy-GB"/>
          </a:p>
        </p:txBody>
      </p:sp>
      <p:sp>
        <p:nvSpPr>
          <p:cNvPr id="5" name="Dalfan Rhif y Sleid 4"/>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666791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Gwag">
    <p:spTree>
      <p:nvGrpSpPr>
        <p:cNvPr id="1" name=""/>
        <p:cNvGrpSpPr/>
        <p:nvPr/>
      </p:nvGrpSpPr>
      <p:grpSpPr>
        <a:xfrm>
          <a:off x="0" y="0"/>
          <a:ext cx="0" cy="0"/>
          <a:chOff x="0" y="0"/>
          <a:chExt cx="0" cy="0"/>
        </a:xfrm>
      </p:grpSpPr>
      <p:sp>
        <p:nvSpPr>
          <p:cNvPr id="2" name="Dalfan Dyddiad 1"/>
          <p:cNvSpPr>
            <a:spLocks noGrp="1"/>
          </p:cNvSpPr>
          <p:nvPr>
            <p:ph type="dt" sz="half" idx="10"/>
          </p:nvPr>
        </p:nvSpPr>
        <p:spPr/>
        <p:txBody>
          <a:bodyPr/>
          <a:lstStyle/>
          <a:p>
            <a:fld id="{5CC6E82F-7BEF-4E9B-AF5D-A9F2E3AFE828}" type="datetimeFigureOut">
              <a:rPr lang="cy-GB" smtClean="0"/>
              <a:t>17/09/2021</a:t>
            </a:fld>
            <a:endParaRPr lang="cy-GB"/>
          </a:p>
        </p:txBody>
      </p:sp>
      <p:sp>
        <p:nvSpPr>
          <p:cNvPr id="3" name="Dalfan Troedyn 2"/>
          <p:cNvSpPr>
            <a:spLocks noGrp="1"/>
          </p:cNvSpPr>
          <p:nvPr>
            <p:ph type="ftr" sz="quarter" idx="11"/>
          </p:nvPr>
        </p:nvSpPr>
        <p:spPr/>
        <p:txBody>
          <a:bodyPr/>
          <a:lstStyle/>
          <a:p>
            <a:endParaRPr lang="cy-GB"/>
          </a:p>
        </p:txBody>
      </p:sp>
      <p:sp>
        <p:nvSpPr>
          <p:cNvPr id="4" name="Dalfan Rhif y Sleid 3"/>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2496392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ynnwys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839788" y="457200"/>
            <a:ext cx="3932237" cy="1600200"/>
          </a:xfrm>
        </p:spPr>
        <p:txBody>
          <a:bodyPr anchor="b"/>
          <a:lstStyle>
            <a:lvl1pPr>
              <a:defRPr sz="3200"/>
            </a:lvl1pPr>
          </a:lstStyle>
          <a:p>
            <a:r>
              <a:rPr lang="cy-GB"/>
              <a:t>Cliciwch i olygu arddull y Meistr teitl</a:t>
            </a:r>
          </a:p>
        </p:txBody>
      </p:sp>
      <p:sp>
        <p:nvSpPr>
          <p:cNvPr id="3" name="Dalfan Cynnwy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Testu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Golygu'r arddulliau testun Meistr</a:t>
            </a:r>
          </a:p>
        </p:txBody>
      </p:sp>
      <p:sp>
        <p:nvSpPr>
          <p:cNvPr id="5" name="Dalfan Dyddiad 4"/>
          <p:cNvSpPr>
            <a:spLocks noGrp="1"/>
          </p:cNvSpPr>
          <p:nvPr>
            <p:ph type="dt" sz="half" idx="10"/>
          </p:nvPr>
        </p:nvSpPr>
        <p:spPr/>
        <p:txBody>
          <a:bodyPr/>
          <a:lstStyle/>
          <a:p>
            <a:fld id="{5CC6E82F-7BEF-4E9B-AF5D-A9F2E3AFE828}" type="datetimeFigureOut">
              <a:rPr lang="cy-GB" smtClean="0"/>
              <a:t>17/09/2021</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2766951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Llun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839788" y="457200"/>
            <a:ext cx="3932237" cy="1600200"/>
          </a:xfrm>
        </p:spPr>
        <p:txBody>
          <a:bodyPr anchor="b"/>
          <a:lstStyle>
            <a:lvl1pPr>
              <a:defRPr sz="3200"/>
            </a:lvl1pPr>
          </a:lstStyle>
          <a:p>
            <a:r>
              <a:rPr lang="cy-GB"/>
              <a:t>Cliciwch i olygu arddull y Meistr teitl</a:t>
            </a:r>
          </a:p>
        </p:txBody>
      </p:sp>
      <p:sp>
        <p:nvSpPr>
          <p:cNvPr id="3" name="Dalfan Llu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y-GB"/>
          </a:p>
        </p:txBody>
      </p:sp>
      <p:sp>
        <p:nvSpPr>
          <p:cNvPr id="4" name="Dalfan Testu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Golygu'r arddulliau testun Meistr</a:t>
            </a:r>
          </a:p>
        </p:txBody>
      </p:sp>
      <p:sp>
        <p:nvSpPr>
          <p:cNvPr id="5" name="Dalfan Dyddiad 4"/>
          <p:cNvSpPr>
            <a:spLocks noGrp="1"/>
          </p:cNvSpPr>
          <p:nvPr>
            <p:ph type="dt" sz="half" idx="10"/>
          </p:nvPr>
        </p:nvSpPr>
        <p:spPr/>
        <p:txBody>
          <a:bodyPr/>
          <a:lstStyle/>
          <a:p>
            <a:fld id="{5CC6E82F-7BEF-4E9B-AF5D-A9F2E3AFE828}" type="datetimeFigureOut">
              <a:rPr lang="cy-GB" smtClean="0"/>
              <a:t>17/09/2021</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414799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eitl a Thestun Fertigol">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Testun ar i fyny 2"/>
          <p:cNvSpPr>
            <a:spLocks noGrp="1"/>
          </p:cNvSpPr>
          <p:nvPr>
            <p:ph type="body" orient="vert" idx="1"/>
          </p:nvPr>
        </p:nvSpPr>
        <p:spPr/>
        <p:txBody>
          <a:bodyPr vert="eaVert"/>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17/09/2021</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6968894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eitl Fertigol a Thestun">
    <p:spTree>
      <p:nvGrpSpPr>
        <p:cNvPr id="1" name=""/>
        <p:cNvGrpSpPr/>
        <p:nvPr/>
      </p:nvGrpSpPr>
      <p:grpSpPr>
        <a:xfrm>
          <a:off x="0" y="0"/>
          <a:ext cx="0" cy="0"/>
          <a:chOff x="0" y="0"/>
          <a:chExt cx="0" cy="0"/>
        </a:xfrm>
      </p:grpSpPr>
      <p:sp>
        <p:nvSpPr>
          <p:cNvPr id="2" name="Teitl Fertigol 1"/>
          <p:cNvSpPr>
            <a:spLocks noGrp="1"/>
          </p:cNvSpPr>
          <p:nvPr>
            <p:ph type="title" orient="vert"/>
          </p:nvPr>
        </p:nvSpPr>
        <p:spPr>
          <a:xfrm>
            <a:off x="8724900" y="365125"/>
            <a:ext cx="2628900" cy="5811838"/>
          </a:xfrm>
        </p:spPr>
        <p:txBody>
          <a:bodyPr vert="eaVert"/>
          <a:lstStyle/>
          <a:p>
            <a:r>
              <a:rPr lang="cy-GB"/>
              <a:t>Cliciwch i olygu arddull y Meistr teitl</a:t>
            </a:r>
          </a:p>
        </p:txBody>
      </p:sp>
      <p:sp>
        <p:nvSpPr>
          <p:cNvPr id="3" name="Dalfan Testun ar i fyny 2"/>
          <p:cNvSpPr>
            <a:spLocks noGrp="1"/>
          </p:cNvSpPr>
          <p:nvPr>
            <p:ph type="body" orient="vert" idx="1"/>
          </p:nvPr>
        </p:nvSpPr>
        <p:spPr>
          <a:xfrm>
            <a:off x="838200" y="365125"/>
            <a:ext cx="7734300" cy="5811838"/>
          </a:xfrm>
        </p:spPr>
        <p:txBody>
          <a:bodyPr vert="eaVert"/>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17/09/2021</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5779162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4F81-32D2-4D1A-8AC7-41A89A220B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C55B07-8E7F-4DB9-896C-3F4BFFD13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4E5885-08D6-44BC-8258-990497C929A3}"/>
              </a:ext>
            </a:extLst>
          </p:cNvPr>
          <p:cNvSpPr>
            <a:spLocks noGrp="1"/>
          </p:cNvSpPr>
          <p:nvPr>
            <p:ph type="dt" sz="half" idx="10"/>
          </p:nvPr>
        </p:nvSpPr>
        <p:spPr/>
        <p:txBody>
          <a:bodyPr/>
          <a:lstStyle/>
          <a:p>
            <a:fld id="{485AE33C-7A05-4876-B4E7-DC97977D2527}" type="datetimeFigureOut">
              <a:rPr lang="cy-GB" smtClean="0"/>
              <a:t>17/09/2021</a:t>
            </a:fld>
            <a:endParaRPr lang="cy-GB"/>
          </a:p>
        </p:txBody>
      </p:sp>
      <p:sp>
        <p:nvSpPr>
          <p:cNvPr id="5" name="Footer Placeholder 4">
            <a:extLst>
              <a:ext uri="{FF2B5EF4-FFF2-40B4-BE49-F238E27FC236}">
                <a16:creationId xmlns:a16="http://schemas.microsoft.com/office/drawing/2014/main" id="{308207FE-4019-4580-9435-2DF194260853}"/>
              </a:ext>
            </a:extLst>
          </p:cNvPr>
          <p:cNvSpPr>
            <a:spLocks noGrp="1"/>
          </p:cNvSpPr>
          <p:nvPr>
            <p:ph type="ftr" sz="quarter" idx="11"/>
          </p:nvPr>
        </p:nvSpPr>
        <p:spPr/>
        <p:txBody>
          <a:bodyPr/>
          <a:lstStyle/>
          <a:p>
            <a:endParaRPr lang="cy-GB"/>
          </a:p>
        </p:txBody>
      </p:sp>
      <p:sp>
        <p:nvSpPr>
          <p:cNvPr id="6" name="Slide Number Placeholder 5">
            <a:extLst>
              <a:ext uri="{FF2B5EF4-FFF2-40B4-BE49-F238E27FC236}">
                <a16:creationId xmlns:a16="http://schemas.microsoft.com/office/drawing/2014/main" id="{B67097C5-E959-4138-A3E9-D2229CEBA189}"/>
              </a:ext>
            </a:extLst>
          </p:cNvPr>
          <p:cNvSpPr>
            <a:spLocks noGrp="1"/>
          </p:cNvSpPr>
          <p:nvPr>
            <p:ph type="sldNum" sz="quarter" idx="12"/>
          </p:nvPr>
        </p:nvSpPr>
        <p:spPr/>
        <p:txBody>
          <a:bodyPr/>
          <a:lstStyle/>
          <a:p>
            <a:fld id="{2E780059-6C49-4CC6-8120-B39BA36A326F}" type="slidenum">
              <a:rPr lang="cy-GB" smtClean="0"/>
              <a:t>‹#›</a:t>
            </a:fld>
            <a:endParaRPr lang="cy-GB"/>
          </a:p>
        </p:txBody>
      </p:sp>
    </p:spTree>
    <p:extLst>
      <p:ext uri="{BB962C8B-B14F-4D97-AF65-F5344CB8AC3E}">
        <p14:creationId xmlns:p14="http://schemas.microsoft.com/office/powerpoint/2010/main" val="409915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197-3E63-40F1-A1E2-02EE4B26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br>
              <a:rPr lang="en-US"/>
            </a:br>
            <a:endParaRPr lang="en-GB"/>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a:t>Title </a:t>
            </a:r>
            <a:r>
              <a:rPr lang="en-US" err="1"/>
              <a:t>Saesneg</a:t>
            </a:r>
            <a:endParaRPr lang="en-US"/>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92" r:id="rId11"/>
    <p:sldLayoutId id="2147483666" r:id="rId12"/>
    <p:sldLayoutId id="2147483664" r:id="rId13"/>
    <p:sldLayoutId id="2147483655" r:id="rId14"/>
    <p:sldLayoutId id="2147483653" r:id="rId15"/>
    <p:sldLayoutId id="2147483654" r:id="rId16"/>
    <p:sldLayoutId id="2147483656" r:id="rId17"/>
    <p:sldLayoutId id="2147483657" r:id="rId18"/>
    <p:sldLayoutId id="2147483658" r:id="rId19"/>
    <p:sldLayoutId id="2147483659"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Dalfan Teit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y-GB"/>
              <a:t>Cliciwch i olygu arddull y Meistr teitl</a:t>
            </a:r>
          </a:p>
        </p:txBody>
      </p:sp>
      <p:sp>
        <p:nvSpPr>
          <p:cNvPr id="3" name="Dalfan Testu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6E82F-7BEF-4E9B-AF5D-A9F2E3AFE828}" type="datetimeFigureOut">
              <a:rPr lang="cy-GB" smtClean="0"/>
              <a:t>17/09/2021</a:t>
            </a:fld>
            <a:endParaRPr lang="cy-GB"/>
          </a:p>
        </p:txBody>
      </p:sp>
      <p:sp>
        <p:nvSpPr>
          <p:cNvPr id="5" name="Dalfan Troedyn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y-GB"/>
          </a:p>
        </p:txBody>
      </p:sp>
      <p:sp>
        <p:nvSpPr>
          <p:cNvPr id="6" name="Dalfan Rhif y Sleid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5D7E0-3791-458F-A560-C81A91241AB0}" type="slidenum">
              <a:rPr lang="cy-GB" smtClean="0"/>
              <a:t>‹#›</a:t>
            </a:fld>
            <a:endParaRPr lang="cy-GB"/>
          </a:p>
        </p:txBody>
      </p:sp>
    </p:spTree>
    <p:extLst>
      <p:ext uri="{BB962C8B-B14F-4D97-AF65-F5344CB8AC3E}">
        <p14:creationId xmlns:p14="http://schemas.microsoft.com/office/powerpoint/2010/main" val="4009750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y-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Dalfan Teit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y-GB"/>
              <a:t>Cliciwch i olygu arddull y Meistr teitl</a:t>
            </a:r>
          </a:p>
        </p:txBody>
      </p:sp>
      <p:sp>
        <p:nvSpPr>
          <p:cNvPr id="3" name="Dalfan Testu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AE33C-7A05-4876-B4E7-DC97977D2527}" type="datetimeFigureOut">
              <a:rPr lang="cy-GB" smtClean="0"/>
              <a:t>17/09/2021</a:t>
            </a:fld>
            <a:endParaRPr lang="cy-GB"/>
          </a:p>
        </p:txBody>
      </p:sp>
      <p:sp>
        <p:nvSpPr>
          <p:cNvPr id="5" name="Dalfan Troedyn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y-GB"/>
          </a:p>
        </p:txBody>
      </p:sp>
      <p:sp>
        <p:nvSpPr>
          <p:cNvPr id="6" name="Dalfan Rhif y Sleid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80059-6C49-4CC6-8120-B39BA36A326F}" type="slidenum">
              <a:rPr lang="cy-GB" smtClean="0"/>
              <a:t>‹#›</a:t>
            </a:fld>
            <a:endParaRPr lang="cy-GB"/>
          </a:p>
        </p:txBody>
      </p:sp>
    </p:spTree>
    <p:extLst>
      <p:ext uri="{BB962C8B-B14F-4D97-AF65-F5344CB8AC3E}">
        <p14:creationId xmlns:p14="http://schemas.microsoft.com/office/powerpoint/2010/main" val="3234061817"/>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y-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resource.download.wjec.co.uk.s3.amazonaws.com/vtc/2018-19/HSC18-19_2-2/_multi-lang/unit09/2-underlying-causes-that-may-impact-upon-behaviour.html?lang" TargetMode="External"/><Relationship Id="rId2" Type="http://schemas.openxmlformats.org/officeDocument/2006/relationships/hyperlink" Target="http://resource.download.wjec.co.uk.s3.amazonaws.com/vtc/2018-19/HSC18-19_2-2/_multi-lang/unit09/2-underlying-causes-that-may-impact-upon-behaviour.html?lang=Cy"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resource.download.wjec.co.uk.s3.amazonaws.com/vtc/2018-19/HSC18-19_2-2/_multi-lang/unit09/2-underlying-causes-that-may-impact-upon-behaviour.html?lang=en" TargetMode="External"/><Relationship Id="rId2" Type="http://schemas.openxmlformats.org/officeDocument/2006/relationships/hyperlink" Target="http://resource.download.wjec.co.uk.s3.amazonaws.com/vtc/2018-19/HSC18-19_2-2/_multi-lang/unit09/2-underlying-causes-that-may-impact-upon-behaviour.html?lang=Cy"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3/01-working-with-others-to-support-behaviour.html?lang=en" TargetMode="External"/><Relationship Id="rId2" Type="http://schemas.openxmlformats.org/officeDocument/2006/relationships/hyperlink" Target="http://resource.download.wjec.co.uk.s3-eu-west-1.amazonaws.com/vtc/2018-19/hsc18-19_5-10_6-12/_multi-lang/unit03/01-working-with-others-to-support-behaviour.html?lang=Cy"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ideo" Target="https://www.youtube.com/embed/JJpw9Ba8sGA?feature=oembed" TargetMode="External"/><Relationship Id="rId1" Type="http://schemas.openxmlformats.org/officeDocument/2006/relationships/video" Target="https://www.youtube.com/embed/iBSZMHfxYzI?feature=oembed" TargetMode="External"/><Relationship Id="rId6" Type="http://schemas.openxmlformats.org/officeDocument/2006/relationships/image" Target="../media/image6.jpeg"/><Relationship Id="rId5" Type="http://schemas.openxmlformats.org/officeDocument/2006/relationships/hyperlink" Target="https://www.youtube.com/redirect?event=video_description&amp;redir_token=QUFFLUhqa3N3RU9DLXNILWVlWEZic1VRRHZETGdwa1V1QXxBQ3Jtc0tsdGwyZlYxV1R3dm83NjZFeGEyWjZZbjk1MzlERmNQcXl3WVFHblQ1VW00RHdOb2RUUWhyN0NkZHZHYi1tNnNaMFotWHAtdTVUMnZTSHZ4b3E5SktVdFdrdlJuM25BVE1HSVhTTUQ1MHp3WGZNRE1IVQ&amp;q=http%3A%2F%2Fllyw.cymru%2Frhowchamseriddo" TargetMode="External"/><Relationship Id="rId4" Type="http://schemas.openxmlformats.org/officeDocument/2006/relationships/hyperlink" Target="https://www.youtube.com/watch?v=iBSZMHfxYz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2/01-supporting-children-to-develop-positive-behaviour.html?lang=en" TargetMode="External"/><Relationship Id="rId2" Type="http://schemas.openxmlformats.org/officeDocument/2006/relationships/hyperlink" Target="http://resource.download.wjec.co.uk.s3-eu-west-1.amazonaws.com/vtc/2018-19/hsc18-19_5-10_6-12/_multi-lang/unit02/01-supporting-children-to-develop-positive-behaviour.html?lang=Cy"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llyw.cymru/magu-plant-rhowch-amser-iddo/canllawiau-a-chyngor/cyngor-magu-plant/awgrymiadau-ar-gyfer-arwain-ymddygiad-plant" TargetMode="External"/><Relationship Id="rId2" Type="http://schemas.openxmlformats.org/officeDocument/2006/relationships/hyperlink" Target="https://llyw.cymru/magu-plant-rhowch-amser-iddo/canllawiau-a-chyngor/cyngor-magu-plant/awgrymiadau-ar-gyfer-arwain-ymddygiad-plant/gwenwch-amer-i-ganmol" TargetMode="External"/><Relationship Id="rId1" Type="http://schemas.openxmlformats.org/officeDocument/2006/relationships/slideLayout" Target="../slideLayouts/slideLayout9.xml"/><Relationship Id="rId5" Type="http://schemas.openxmlformats.org/officeDocument/2006/relationships/hyperlink" Target="https://gov.wales/parenting-give-it-time/guidance-and-advice/parenting-tips/tips-for-guiding-childrens-behaviour" TargetMode="External"/><Relationship Id="rId4" Type="http://schemas.openxmlformats.org/officeDocument/2006/relationships/hyperlink" Target="https://gov.wales/parenting-give-it-time/guidance-and-advice/parenting-tips/tips-for-guiding-childrens-behaviour/make-time-for-prai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2/01-supporting-children-to-develop-positive-behaviour.html?lang=en" TargetMode="External"/><Relationship Id="rId2" Type="http://schemas.openxmlformats.org/officeDocument/2006/relationships/hyperlink" Target="http://resource.download.wjec.co.uk.s3-eu-west-1.amazonaws.com/vtc/2018-19/hsc18-19_5-10_6-12/_multi-lang/unit02/01-supporting-children-to-develop-positive-behaviour.html?lang=Cy"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llyw.cymru/magu-plant-rhowch-amser-iddo/canllawiau-a-chyngor/cyngor-magu-plant/awgrymiadau-ar-gyfer-arwain-ymddygiad-plant/gwenwch-amser-ar-gyfer-cariad-ac-anwyldeb" TargetMode="External"/><Relationship Id="rId7" Type="http://schemas.openxmlformats.org/officeDocument/2006/relationships/hyperlink" Target="https://gov.wales/parenting-give-it-time/guidance-and-advice/parenting-tips/tips-for-guiding-childrens-behaviour/make-time-to-listen" TargetMode="External"/><Relationship Id="rId2" Type="http://schemas.openxmlformats.org/officeDocument/2006/relationships/hyperlink" Target="https://llyw.cymru/magu-plant-rhowch-amser-iddo/canllawiau-a-chyngor/cyngor-magu-plant/awgrymiadau-ar-gyfer-arwain-ymddygiad-plant/cymerwch-eich-amser" TargetMode="External"/><Relationship Id="rId1" Type="http://schemas.openxmlformats.org/officeDocument/2006/relationships/slideLayout" Target="../slideLayouts/slideLayout6.xml"/><Relationship Id="rId6" Type="http://schemas.openxmlformats.org/officeDocument/2006/relationships/hyperlink" Target="https://gov.wales/parenting-give-it-time/guidance-and-advice/parenting-tips/tips-for-guiding-childrens-behaviour/make-time-for-love-and-affection" TargetMode="External"/><Relationship Id="rId5" Type="http://schemas.openxmlformats.org/officeDocument/2006/relationships/hyperlink" Target="https://gov.wales/parenting-give-it-time/guidance-and-advice/parenting-tips/tips-for-guiding-childrens-behaviour/take-time-to-model-the-behaviour-you-want-to-see" TargetMode="External"/><Relationship Id="rId4" Type="http://schemas.openxmlformats.org/officeDocument/2006/relationships/hyperlink" Target="https://llyw.cymru/magu-plant-rhowch-amser-iddo/canllawiau-a-chyngor/cyngor-magu-plant/amgrymiadau-ar-gyfer-arwain-ymddygiad-plant/gwenwch-amser-i-wrand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1/01-the-principles-of-supporting-children-to-develop-positive-behaviour.html?lang" TargetMode="External"/><Relationship Id="rId2" Type="http://schemas.openxmlformats.org/officeDocument/2006/relationships/hyperlink" Target="http://resource.download.wjec.co.uk.s3-eu-west-1.amazonaws.com/vtc/2018-19/hsc18-19_5-10_6-12/_multi-lang/unit01/01-the-principles-of-supporting-children-to-develop-positive-behaviour.html?lang=Cy"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video" Target="https://www.youtube.com/embed/8CS8rKSp52w" TargetMode="External"/><Relationship Id="rId1" Type="http://schemas.openxmlformats.org/officeDocument/2006/relationships/video" Target="https://www.youtube.com/embed/aMsadIuxpZM"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791B-24CD-4FDF-976B-DE4EF314A81F}"/>
              </a:ext>
            </a:extLst>
          </p:cNvPr>
          <p:cNvSpPr>
            <a:spLocks noGrp="1"/>
          </p:cNvSpPr>
          <p:nvPr>
            <p:ph type="title" idx="4294967295"/>
          </p:nvPr>
        </p:nvSpPr>
        <p:spPr>
          <a:xfrm>
            <a:off x="838200" y="-1325562"/>
            <a:ext cx="6124054" cy="592564"/>
          </a:xfrm>
        </p:spPr>
        <p:txBody>
          <a:bodyPr vert="horz" lIns="91440" tIns="45720" rIns="91440" bIns="45720" rtlCol="0" anchor="b">
            <a:normAutofit/>
          </a:bodyPr>
          <a:lstStyle/>
          <a:p>
            <a:r>
              <a:rPr lang="cy-GB" sz="1400" dirty="0"/>
              <a:t>Sleid teitl</a:t>
            </a:r>
          </a:p>
        </p:txBody>
      </p:sp>
      <p:sp>
        <p:nvSpPr>
          <p:cNvPr id="12" name="Subtitle 7">
            <a:extLst>
              <a:ext uri="{FF2B5EF4-FFF2-40B4-BE49-F238E27FC236}">
                <a16:creationId xmlns:a16="http://schemas.microsoft.com/office/drawing/2014/main" id="{13BD21DA-7E3B-4D0D-82A2-CA80C77C8C85}"/>
              </a:ext>
            </a:extLst>
          </p:cNvPr>
          <p:cNvSpPr txBox="1">
            <a:spLocks/>
          </p:cNvSpPr>
          <p:nvPr/>
        </p:nvSpPr>
        <p:spPr>
          <a:xfrm>
            <a:off x="598492" y="417672"/>
            <a:ext cx="5502540" cy="125106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cy-GB" sz="4000" b="1" kern="1200" dirty="0">
                <a:latin typeface="Tenorite"/>
                <a:ea typeface="+mj-ea"/>
                <a:cs typeface="+mj-cs"/>
              </a:rPr>
              <a:t>UNED </a:t>
            </a:r>
            <a:r>
              <a:rPr lang="cy-GB" sz="4000" b="1" dirty="0">
                <a:latin typeface="Tenorite"/>
                <a:ea typeface="+mj-ea"/>
                <a:cs typeface="+mj-cs"/>
              </a:rPr>
              <a:t>001</a:t>
            </a:r>
            <a:endParaRPr lang="cy-GB" sz="4000" b="1" kern="1200" dirty="0">
              <a:latin typeface="Tenorite" panose="00000500000000000000"/>
              <a:ea typeface="+mj-ea"/>
              <a:cs typeface="+mj-cs"/>
            </a:endParaRPr>
          </a:p>
          <a:p>
            <a:pPr marL="0" indent="0">
              <a:spcBef>
                <a:spcPct val="0"/>
              </a:spcBef>
              <a:spcAft>
                <a:spcPts val="600"/>
              </a:spcAft>
              <a:buNone/>
            </a:pPr>
            <a:r>
              <a:rPr lang="cy-GB" sz="3200" dirty="0">
                <a:latin typeface="Tenorite" panose="00000500000000000000"/>
                <a:ea typeface="+mn-lt"/>
                <a:cs typeface="+mn-lt"/>
              </a:rPr>
              <a:t>Egwyddorion</a:t>
            </a:r>
            <a:r>
              <a:rPr lang="cy-GB" sz="3200" kern="1200" dirty="0">
                <a:latin typeface="Tenorite" panose="00000500000000000000"/>
                <a:ea typeface="+mn-lt"/>
                <a:cs typeface="+mn-lt"/>
              </a:rPr>
              <a:t> </a:t>
            </a:r>
            <a:r>
              <a:rPr lang="cy-GB" sz="3200" dirty="0">
                <a:latin typeface="Tenorite" panose="00000500000000000000"/>
                <a:ea typeface="+mn-lt"/>
                <a:cs typeface="+mn-lt"/>
              </a:rPr>
              <a:t>a Gwerthoedd Gofal, </a:t>
            </a:r>
            <a:r>
              <a:rPr lang="cy-GB" sz="3200" kern="1200" dirty="0">
                <a:latin typeface="Tenorite" panose="00000500000000000000"/>
                <a:ea typeface="+mn-lt"/>
                <a:cs typeface="+mn-lt"/>
              </a:rPr>
              <a:t>Chwarae</a:t>
            </a:r>
            <a:r>
              <a:rPr lang="cy-GB" sz="3200" dirty="0">
                <a:latin typeface="Tenorite" panose="00000500000000000000"/>
                <a:ea typeface="+mn-lt"/>
                <a:cs typeface="+mn-lt"/>
              </a:rPr>
              <a:t>, Dysgu a Datblygiad Plant (0-19 oed)</a:t>
            </a:r>
            <a:r>
              <a:rPr lang="en-GB" sz="3200" dirty="0">
                <a:latin typeface="Tenorite" panose="00000500000000000000"/>
                <a:ea typeface="+mn-lt"/>
                <a:cs typeface="+mn-lt"/>
              </a:rPr>
              <a:t>  </a:t>
            </a:r>
            <a:endParaRPr lang="en-US" sz="3200" dirty="0">
              <a:latin typeface="Tenorite" panose="00000500000000000000"/>
              <a:ea typeface="+mj-ea"/>
              <a:cs typeface="Calibri"/>
            </a:endParaRPr>
          </a:p>
          <a:p>
            <a:pPr marL="0" indent="0">
              <a:spcBef>
                <a:spcPct val="0"/>
              </a:spcBef>
              <a:spcAft>
                <a:spcPts val="600"/>
              </a:spcAft>
              <a:buNone/>
            </a:pPr>
            <a:br>
              <a:rPr lang="en-US" sz="4000" b="1" kern="1200" dirty="0">
                <a:latin typeface="Tenorite" panose="00000500000000000000"/>
                <a:ea typeface="+mj-ea"/>
                <a:cs typeface="+mj-cs"/>
              </a:rPr>
            </a:br>
            <a:endParaRPr lang="en-US" sz="4000" b="1" kern="1200" dirty="0">
              <a:solidFill>
                <a:schemeClr val="tx1"/>
              </a:solidFill>
              <a:latin typeface="Tenorite" panose="00000500000000000000"/>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536946" y="2515566"/>
            <a:ext cx="6301437" cy="2739211"/>
          </a:xfrm>
          <a:prstGeom prst="rect">
            <a:avLst/>
          </a:prstGeom>
          <a:noFill/>
        </p:spPr>
        <p:txBody>
          <a:bodyPr wrap="square" lIns="91440" tIns="45720" rIns="91440" bIns="45720" anchor="t">
            <a:spAutoFit/>
          </a:bodyPr>
          <a:lstStyle/>
          <a:p>
            <a:endParaRPr lang="en-US" sz="4000" kern="1200">
              <a:solidFill>
                <a:schemeClr val="accent1">
                  <a:lumMod val="75000"/>
                </a:schemeClr>
              </a:solidFill>
              <a:latin typeface="Tenorite" panose="00000500000000000000" pitchFamily="2" charset="0"/>
              <a:ea typeface="+mj-ea"/>
              <a:cs typeface="+mj-cs"/>
            </a:endParaRPr>
          </a:p>
          <a:p>
            <a:r>
              <a:rPr lang="en-GB" sz="4000" b="1" dirty="0">
                <a:solidFill>
                  <a:schemeClr val="accent1">
                    <a:lumMod val="75000"/>
                  </a:schemeClr>
                </a:solidFill>
                <a:latin typeface="Tenorite"/>
                <a:ea typeface="+mj-ea"/>
                <a:cs typeface="+mj-cs"/>
              </a:rPr>
              <a:t>UNIT 001</a:t>
            </a:r>
            <a:endParaRPr lang="en-GB" sz="4000" b="1" dirty="0">
              <a:solidFill>
                <a:schemeClr val="accent1">
                  <a:lumMod val="75000"/>
                </a:schemeClr>
              </a:solidFill>
              <a:latin typeface="Tenorite" panose="00000500000000000000" pitchFamily="2" charset="0"/>
              <a:ea typeface="+mj-ea"/>
              <a:cs typeface="+mj-cs"/>
            </a:endParaRPr>
          </a:p>
          <a:p>
            <a:r>
              <a:rPr lang="en-GB" sz="2800" dirty="0">
                <a:solidFill>
                  <a:schemeClr val="accent1">
                    <a:lumMod val="75000"/>
                  </a:schemeClr>
                </a:solidFill>
                <a:latin typeface="Tenorite"/>
                <a:ea typeface="+mj-ea"/>
                <a:cs typeface="+mj-cs"/>
              </a:rPr>
              <a:t>Principles and Values of Children's Care, Play, Learning and Development (0-19</a:t>
            </a:r>
            <a:r>
              <a:rPr lang="en-GB" sz="3200" dirty="0">
                <a:solidFill>
                  <a:schemeClr val="accent1">
                    <a:lumMod val="75000"/>
                  </a:schemeClr>
                </a:solidFill>
                <a:latin typeface="Tenorite"/>
                <a:ea typeface="+mj-ea"/>
                <a:cs typeface="+mj-cs"/>
              </a:rPr>
              <a:t> years)</a:t>
            </a:r>
            <a:r>
              <a:rPr lang="en-GB" sz="3200" dirty="0">
                <a:ea typeface="+mn-lt"/>
                <a:cs typeface="+mn-lt"/>
              </a:rPr>
              <a:t>  </a:t>
            </a:r>
            <a:endParaRPr lang="en-GB" sz="1400" dirty="0"/>
          </a:p>
        </p:txBody>
      </p:sp>
      <p:pic>
        <p:nvPicPr>
          <p:cNvPr id="5" name="Picture 4">
            <a:extLst>
              <a:ext uri="{FF2B5EF4-FFF2-40B4-BE49-F238E27FC236}">
                <a16:creationId xmlns:a16="http://schemas.microsoft.com/office/drawing/2014/main" id="{52DEE5F2-2422-4150-8C35-D882A999E01A}"/>
              </a:ext>
              <a:ext uri="{C183D7F6-B498-43B3-948B-1728B52AA6E4}">
                <adec:decorative xmlns:adec="http://schemas.microsoft.com/office/drawing/2017/decorative" val="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50038" y="5680660"/>
            <a:ext cx="1898816" cy="822061"/>
          </a:xfrm>
          <a:prstGeom prst="rect">
            <a:avLst/>
          </a:prstGeom>
        </p:spPr>
      </p:pic>
      <p:sp>
        <p:nvSpPr>
          <p:cNvPr id="1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962254" y="113829"/>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1">
            <a:extLst>
              <a:ext uri="{FF2B5EF4-FFF2-40B4-BE49-F238E27FC236}">
                <a16:creationId xmlns:a16="http://schemas.microsoft.com/office/drawing/2014/main" id="{F7671CB0-D1B6-4ACF-BABA-2F2BB120670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4291" y="417672"/>
            <a:ext cx="4376104" cy="4376104"/>
          </a:xfrm>
          <a:prstGeom prst="rect">
            <a:avLst/>
          </a:prstGeom>
        </p:spPr>
      </p:pic>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2</a:t>
            </a:r>
          </a:p>
        </p:txBody>
      </p:sp>
      <p:sp>
        <p:nvSpPr>
          <p:cNvPr id="3" name="Dalfan Cynnwys 2"/>
          <p:cNvSpPr>
            <a:spLocks noGrp="1"/>
          </p:cNvSpPr>
          <p:nvPr>
            <p:ph sz="half" idx="1"/>
          </p:nvPr>
        </p:nvSpPr>
        <p:spPr>
          <a:xfrm>
            <a:off x="277482" y="2941983"/>
            <a:ext cx="5441829" cy="2126974"/>
          </a:xfrm>
        </p:spPr>
        <p:txBody>
          <a:bodyPr vert="horz" lIns="91440" tIns="45720" rIns="91440" bIns="45720" rtlCol="0" anchor="t">
            <a:normAutofit/>
          </a:bodyPr>
          <a:lstStyle/>
          <a:p>
            <a:r>
              <a:rPr lang="cy-GB" b="1">
                <a:latin typeface="Tenorite"/>
              </a:rPr>
              <a:t>Meini Prawf 10.2</a:t>
            </a:r>
            <a:endParaRPr lang="cy-GB">
              <a:latin typeface="Tenorite"/>
            </a:endParaRPr>
          </a:p>
          <a:p>
            <a:r>
              <a:rPr lang="cy-GB" sz="2400" i="1">
                <a:latin typeface="Tenorite"/>
              </a:rPr>
              <a:t>yr achosion sylfaenol sy'n effeithio ar ymddygiad plant </a:t>
            </a:r>
            <a:r>
              <a:rPr lang="en-GB" i="1" dirty="0">
                <a:latin typeface="Tenorite"/>
              </a:rPr>
              <a:t>  </a:t>
            </a:r>
            <a:endParaRPr lang="cy-GB"/>
          </a:p>
          <a:p>
            <a:endParaRPr lang="cy-GB"/>
          </a:p>
        </p:txBody>
      </p:sp>
      <p:sp>
        <p:nvSpPr>
          <p:cNvPr id="4" name="Dalfan Cynnwys 3"/>
          <p:cNvSpPr>
            <a:spLocks noGrp="1"/>
          </p:cNvSpPr>
          <p:nvPr>
            <p:ph sz="half" idx="2"/>
          </p:nvPr>
        </p:nvSpPr>
        <p:spPr/>
        <p:txBody>
          <a:bodyPr vert="horz" lIns="91440" tIns="45720" rIns="91440" bIns="45720" rtlCol="0" anchor="t">
            <a:normAutofit fontScale="92500"/>
          </a:bodyPr>
          <a:lstStyle/>
          <a:p>
            <a:r>
              <a:rPr lang="en-GB" b="1">
                <a:latin typeface="Tenorite"/>
              </a:rPr>
              <a:t>Assessment Criteria 10.2</a:t>
            </a:r>
            <a:endParaRPr lang="cy-GB">
              <a:latin typeface="Tenorite"/>
            </a:endParaRPr>
          </a:p>
          <a:p>
            <a:r>
              <a:rPr lang="en-GB" sz="2400" i="1">
                <a:latin typeface="Tenorite"/>
              </a:rPr>
              <a:t>the underlying causes affecting children’s behaviour</a:t>
            </a:r>
            <a:endParaRPr lang="cy-GB" sz="2400">
              <a:latin typeface="Tenorite"/>
            </a:endParaRPr>
          </a:p>
        </p:txBody>
      </p:sp>
      <p:sp>
        <p:nvSpPr>
          <p:cNvPr id="5" name="Blwch Testun 4"/>
          <p:cNvSpPr txBox="1"/>
          <p:nvPr/>
        </p:nvSpPr>
        <p:spPr>
          <a:xfrm>
            <a:off x="6472687" y="1694519"/>
            <a:ext cx="5351646" cy="1107996"/>
          </a:xfrm>
          <a:prstGeom prst="rect">
            <a:avLst/>
          </a:prstGeom>
          <a:noFill/>
        </p:spPr>
        <p:txBody>
          <a:bodyPr wrap="square" lIns="91440" tIns="45720" rIns="91440" bIns="45720" rtlCol="0" anchor="t">
            <a:spAutoFit/>
          </a:bodyPr>
          <a:lstStyle/>
          <a:p>
            <a:r>
              <a:rPr lang="en-GB" sz="6600" b="1">
                <a:solidFill>
                  <a:srgbClr val="2F5597"/>
                </a:solidFill>
                <a:latin typeface="Tenorite"/>
                <a:ea typeface="+mj-ea"/>
                <a:cs typeface="+mj-cs"/>
              </a:rPr>
              <a:t>SECTION 2</a:t>
            </a:r>
          </a:p>
        </p:txBody>
      </p:sp>
    </p:spTree>
    <p:extLst>
      <p:ext uri="{BB962C8B-B14F-4D97-AF65-F5344CB8AC3E}">
        <p14:creationId xmlns:p14="http://schemas.microsoft.com/office/powerpoint/2010/main" val="323711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EF38D-8A34-4336-BE9D-D48CBD7371C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10.2</a:t>
            </a:r>
          </a:p>
        </p:txBody>
      </p:sp>
      <p:sp>
        <p:nvSpPr>
          <p:cNvPr id="2" name="Dalfan Cynnwys 1"/>
          <p:cNvSpPr>
            <a:spLocks noGrp="1"/>
          </p:cNvSpPr>
          <p:nvPr>
            <p:ph sz="half" idx="1"/>
          </p:nvPr>
        </p:nvSpPr>
        <p:spPr>
          <a:xfrm>
            <a:off x="384313" y="508958"/>
            <a:ext cx="5417625" cy="5668005"/>
          </a:xfrm>
        </p:spPr>
        <p:txBody>
          <a:bodyPr vert="horz" lIns="91440" tIns="45720" rIns="91440" bIns="45720" rtlCol="0" anchor="t">
            <a:noAutofit/>
          </a:bodyPr>
          <a:lstStyle/>
          <a:p>
            <a:r>
              <a:rPr lang="cy-GB" sz="2400">
                <a:latin typeface="Tenorite"/>
              </a:rPr>
              <a:t>Mae llawer o ffactorau sy'n helpu i esbonio pam mae plant a phobl ifanc yn ymddwyn yn wahanol, hyd yn oed os yw'n ymddangos eu bod yn yr un sefyllfa ac yn cael yr un profiadau, er enghraifft ffactorau personol neu amgylcheddol.</a:t>
            </a:r>
            <a:endParaRPr lang="cy-GB" sz="2400" dirty="0">
              <a:latin typeface="Tenorite"/>
            </a:endParaRPr>
          </a:p>
          <a:p>
            <a:endParaRPr lang="cy-GB" sz="2400" dirty="0">
              <a:latin typeface="Tenorite"/>
            </a:endParaRPr>
          </a:p>
          <a:p>
            <a:r>
              <a:rPr lang="cy-GB" sz="2400">
                <a:latin typeface="Tenorite"/>
              </a:rPr>
              <a:t>Ewch i Adnodd Dysgu gan CBAC ar wefan Dysgu Iechyd Cymru i ddysgu mwy:</a:t>
            </a:r>
            <a:endParaRPr lang="cy-GB" sz="2400" dirty="0">
              <a:latin typeface="Tenorite"/>
            </a:endParaRPr>
          </a:p>
          <a:p>
            <a:r>
              <a:rPr lang="cy-GB" sz="2400" u="sng" dirty="0" err="1">
                <a:latin typeface="Tenorite"/>
                <a:hlinkClick r:id="rId2"/>
              </a:rPr>
              <a:t>Egwyddorion</a:t>
            </a:r>
            <a:r>
              <a:rPr lang="cy-GB" sz="2400" u="sng" dirty="0">
                <a:latin typeface="Tenorite"/>
                <a:hlinkClick r:id="rId2"/>
              </a:rPr>
              <a:t> a </a:t>
            </a:r>
            <a:r>
              <a:rPr lang="cy-GB" sz="2400" u="sng" dirty="0" err="1">
                <a:latin typeface="Tenorite"/>
                <a:hlinkClick r:id="rId2"/>
              </a:rPr>
              <a:t>gwerthoedd</a:t>
            </a:r>
            <a:r>
              <a:rPr lang="cy-GB" sz="2400" u="sng" dirty="0">
                <a:latin typeface="Tenorite"/>
                <a:hlinkClick r:id="rId2"/>
              </a:rPr>
              <a:t> </a:t>
            </a:r>
            <a:r>
              <a:rPr lang="cy-GB" sz="2400" u="sng" dirty="0" err="1">
                <a:latin typeface="Tenorite"/>
                <a:hlinkClick r:id="rId2"/>
              </a:rPr>
              <a:t>iechyd</a:t>
            </a:r>
            <a:r>
              <a:rPr lang="cy-GB" sz="2400" u="sng" dirty="0">
                <a:latin typeface="Tenorite"/>
                <a:hlinkClick r:id="rId2"/>
              </a:rPr>
              <a:t> a </a:t>
            </a:r>
            <a:r>
              <a:rPr lang="cy-GB" sz="2400" u="sng" dirty="0" err="1">
                <a:latin typeface="Tenorite"/>
                <a:hlinkClick r:id="rId2"/>
              </a:rPr>
              <a:t>gofal</a:t>
            </a:r>
            <a:r>
              <a:rPr lang="cy-GB" sz="2400" u="sng" dirty="0">
                <a:latin typeface="Tenorite"/>
                <a:hlinkClick r:id="rId2"/>
              </a:rPr>
              <a:t> </a:t>
            </a:r>
            <a:r>
              <a:rPr lang="cy-GB" sz="2400" u="sng" dirty="0" err="1">
                <a:latin typeface="Tenorite"/>
                <a:hlinkClick r:id="rId2"/>
              </a:rPr>
              <a:t>cymdeithasol</a:t>
            </a:r>
            <a:r>
              <a:rPr lang="cy-GB" sz="2400" u="sng" dirty="0">
                <a:latin typeface="Tenorite"/>
                <a:hlinkClick r:id="rId2"/>
              </a:rPr>
              <a:t> (plant a </a:t>
            </a:r>
            <a:r>
              <a:rPr lang="cy-GB" sz="2400" u="sng" dirty="0" err="1">
                <a:latin typeface="Tenorite"/>
                <a:hlinkClick r:id="rId2"/>
              </a:rPr>
              <a:t>phobl</a:t>
            </a:r>
            <a:r>
              <a:rPr lang="cy-GB" sz="2400" u="sng" dirty="0">
                <a:latin typeface="Tenorite"/>
                <a:hlinkClick r:id="rId2"/>
              </a:rPr>
              <a:t> </a:t>
            </a:r>
            <a:r>
              <a:rPr lang="cy-GB" sz="2400" u="sng" dirty="0" err="1">
                <a:latin typeface="Tenorite"/>
                <a:hlinkClick r:id="rId2"/>
              </a:rPr>
              <a:t>ifanc</a:t>
            </a:r>
            <a:r>
              <a:rPr lang="cy-GB" sz="2400" u="sng" dirty="0">
                <a:latin typeface="Tenorite"/>
                <a:hlinkClick r:id="rId2"/>
              </a:rPr>
              <a:t>): </a:t>
            </a:r>
            <a:r>
              <a:rPr lang="cy-GB" sz="2400" u="sng" dirty="0" err="1">
                <a:latin typeface="Tenorite"/>
                <a:hlinkClick r:id="rId2"/>
              </a:rPr>
              <a:t>Achosion</a:t>
            </a:r>
            <a:r>
              <a:rPr lang="cy-GB" sz="2400" u="sng" dirty="0">
                <a:latin typeface="Tenorite"/>
                <a:hlinkClick r:id="rId2"/>
              </a:rPr>
              <a:t> </a:t>
            </a:r>
            <a:r>
              <a:rPr lang="cy-GB" sz="2400" u="sng" dirty="0" err="1">
                <a:latin typeface="Tenorite"/>
                <a:hlinkClick r:id="rId2"/>
              </a:rPr>
              <a:t>sylfaenol</a:t>
            </a:r>
            <a:r>
              <a:rPr lang="cy-GB" sz="2400" u="sng" dirty="0">
                <a:latin typeface="Tenorite"/>
                <a:hlinkClick r:id="rId2"/>
              </a:rPr>
              <a:t> a all </a:t>
            </a:r>
            <a:r>
              <a:rPr lang="cy-GB" sz="2400" u="sng" dirty="0" err="1">
                <a:latin typeface="Tenorite"/>
                <a:hlinkClick r:id="rId2"/>
              </a:rPr>
              <a:t>effeithio</a:t>
            </a:r>
            <a:r>
              <a:rPr lang="cy-GB" sz="2400" u="sng" dirty="0">
                <a:latin typeface="Tenorite"/>
                <a:hlinkClick r:id="rId2"/>
              </a:rPr>
              <a:t> </a:t>
            </a:r>
            <a:r>
              <a:rPr lang="cy-GB" sz="2400" u="sng" dirty="0" err="1">
                <a:latin typeface="Tenorite"/>
                <a:hlinkClick r:id="rId2"/>
              </a:rPr>
              <a:t>ar</a:t>
            </a:r>
            <a:r>
              <a:rPr lang="cy-GB" sz="2400" u="sng" dirty="0">
                <a:latin typeface="Tenorite"/>
                <a:hlinkClick r:id="rId2"/>
              </a:rPr>
              <a:t> </a:t>
            </a:r>
            <a:r>
              <a:rPr lang="cy-GB" sz="2400" u="sng" dirty="0" err="1">
                <a:latin typeface="Tenorite"/>
                <a:hlinkClick r:id="rId2"/>
              </a:rPr>
              <a:t>ymddygiad</a:t>
            </a:r>
            <a:r>
              <a:rPr lang="cy-GB" sz="2400" u="sng" dirty="0">
                <a:latin typeface="Tenorite"/>
                <a:hlinkClick r:id="rId2"/>
              </a:rPr>
              <a:t> plant a </a:t>
            </a:r>
            <a:r>
              <a:rPr lang="cy-GB" sz="2400" u="sng" dirty="0" err="1">
                <a:latin typeface="Tenorite"/>
                <a:hlinkClick r:id="rId2"/>
              </a:rPr>
              <a:t>phobl</a:t>
            </a:r>
            <a:r>
              <a:rPr lang="cy-GB" sz="2400" u="sng" dirty="0">
                <a:latin typeface="Tenorite"/>
                <a:hlinkClick r:id="rId2"/>
              </a:rPr>
              <a:t> </a:t>
            </a:r>
            <a:r>
              <a:rPr lang="cy-GB" sz="2400" u="sng" dirty="0" err="1">
                <a:latin typeface="Tenorite"/>
                <a:hlinkClick r:id="rId2"/>
              </a:rPr>
              <a:t>ifanc</a:t>
            </a:r>
            <a:endParaRPr lang="cy-GB" sz="2400" dirty="0"/>
          </a:p>
          <a:p>
            <a:endParaRPr lang="cy-GB" sz="1800" dirty="0"/>
          </a:p>
        </p:txBody>
      </p:sp>
      <p:sp>
        <p:nvSpPr>
          <p:cNvPr id="3" name="Dalfan Cynnwys 2"/>
          <p:cNvSpPr>
            <a:spLocks noGrp="1"/>
          </p:cNvSpPr>
          <p:nvPr>
            <p:ph sz="half" idx="2"/>
          </p:nvPr>
        </p:nvSpPr>
        <p:spPr/>
        <p:txBody>
          <a:bodyPr vert="horz" lIns="91440" tIns="45720" rIns="91440" bIns="45720" rtlCol="0" anchor="t">
            <a:noAutofit/>
          </a:bodyPr>
          <a:lstStyle/>
          <a:p>
            <a:r>
              <a:rPr lang="en-GB" sz="2400" dirty="0">
                <a:latin typeface="Tenorite"/>
              </a:rPr>
              <a:t>There are many factors which help to explain why children and young people behave differently even when apparently in the same situation and seem to be having the same experiences, for example personal or environmental factors.</a:t>
            </a:r>
            <a:endParaRPr lang="cy-GB" sz="2400">
              <a:latin typeface="Tenorite"/>
            </a:endParaRPr>
          </a:p>
          <a:p>
            <a:endParaRPr lang="cy-GB" sz="2400" dirty="0"/>
          </a:p>
          <a:p>
            <a:r>
              <a:rPr lang="en-GB" sz="2400" dirty="0">
                <a:latin typeface="Tenorite"/>
              </a:rPr>
              <a:t>Go to a Learning Resource by WJEC on the Health and Care Learning Wales website to learn more:</a:t>
            </a:r>
            <a:endParaRPr lang="cy-GB" sz="2400">
              <a:latin typeface="Tenorite"/>
            </a:endParaRPr>
          </a:p>
          <a:p>
            <a:r>
              <a:rPr lang="en-GB" sz="2400" u="sng" dirty="0">
                <a:latin typeface="Tenorite"/>
                <a:hlinkClick r:id="rId3"/>
              </a:rPr>
              <a:t>Principles and values of health and social care (children and young people): Underlying causes that may affect the behaviour of children and young people</a:t>
            </a:r>
            <a:endParaRPr lang="cy-GB" sz="2400" dirty="0"/>
          </a:p>
          <a:p>
            <a:endParaRPr lang="cy-GB"/>
          </a:p>
        </p:txBody>
      </p:sp>
    </p:spTree>
    <p:extLst>
      <p:ext uri="{BB962C8B-B14F-4D97-AF65-F5344CB8AC3E}">
        <p14:creationId xmlns:p14="http://schemas.microsoft.com/office/powerpoint/2010/main" val="245943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6E6631-83DF-48B4-86B4-51D8F49FACF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10.2</a:t>
            </a:r>
          </a:p>
        </p:txBody>
      </p:sp>
      <p:sp>
        <p:nvSpPr>
          <p:cNvPr id="2" name="Dalfan Cynnwys 1"/>
          <p:cNvSpPr>
            <a:spLocks noGrp="1"/>
          </p:cNvSpPr>
          <p:nvPr>
            <p:ph sz="half" idx="1"/>
          </p:nvPr>
        </p:nvSpPr>
        <p:spPr>
          <a:xfrm>
            <a:off x="516835" y="1671652"/>
            <a:ext cx="5202476" cy="3305498"/>
          </a:xfrm>
        </p:spPr>
        <p:txBody>
          <a:bodyPr vert="horz" lIns="91440" tIns="45720" rIns="91440" bIns="45720" rtlCol="0" anchor="t">
            <a:normAutofit fontScale="70000" lnSpcReduction="20000"/>
          </a:bodyPr>
          <a:lstStyle/>
          <a:p>
            <a:r>
              <a:rPr lang="cy-GB" b="1" u="sng">
                <a:latin typeface="Tenorite"/>
              </a:rPr>
              <a:t>Tasg ar gyfer meini prawf 10.2</a:t>
            </a:r>
            <a:r>
              <a:rPr lang="cy-GB" u="sng">
                <a:latin typeface="Tenorite"/>
              </a:rPr>
              <a:t> </a:t>
            </a:r>
            <a:endParaRPr lang="cy-GB" dirty="0"/>
          </a:p>
          <a:p>
            <a:endParaRPr lang="cy-GB" dirty="0"/>
          </a:p>
          <a:p>
            <a:r>
              <a:rPr lang="cy-GB">
                <a:latin typeface="Tenorite"/>
              </a:rPr>
              <a:t>Rhestrwch gydag esboniad yr achosion sylfaenol sy'n effeithio ar ymddygiad plant </a:t>
            </a:r>
          </a:p>
          <a:p>
            <a:r>
              <a:rPr lang="cy-GB" dirty="0">
                <a:latin typeface="Tenorite"/>
                <a:hlinkClick r:id="rId2"/>
              </a:rPr>
              <a:t>Egwyddorion a gwerthoedd iechyd a gofal cymdeithasol (plant a phobl ifanc): Achosion sylfaenol a all effeithio ar ymddygiad plant a phobl ifanc</a:t>
            </a:r>
            <a:r>
              <a:rPr lang="cy-GB" dirty="0">
                <a:latin typeface="Tenorite"/>
              </a:rPr>
              <a:t> </a:t>
            </a:r>
            <a:endParaRPr lang="cy-GB" dirty="0"/>
          </a:p>
          <a:p>
            <a:endParaRPr lang="cy-GB"/>
          </a:p>
        </p:txBody>
      </p:sp>
      <p:sp>
        <p:nvSpPr>
          <p:cNvPr id="3" name="Dalfan Cynnwys 2"/>
          <p:cNvSpPr>
            <a:spLocks noGrp="1"/>
          </p:cNvSpPr>
          <p:nvPr>
            <p:ph sz="half" idx="2"/>
          </p:nvPr>
        </p:nvSpPr>
        <p:spPr/>
        <p:txBody>
          <a:bodyPr vert="horz" lIns="91440" tIns="45720" rIns="91440" bIns="45720" rtlCol="0" anchor="t">
            <a:normAutofit fontScale="62500" lnSpcReduction="20000"/>
          </a:bodyPr>
          <a:lstStyle/>
          <a:p>
            <a:r>
              <a:rPr lang="en-GB" b="1" u="sng">
                <a:latin typeface="Tenorite"/>
              </a:rPr>
              <a:t>Task for assessment criteria 10.2 </a:t>
            </a:r>
            <a:r>
              <a:rPr lang="en-GB" b="1">
                <a:latin typeface="Tenorite"/>
              </a:rPr>
              <a:t> </a:t>
            </a:r>
            <a:endParaRPr lang="en-US">
              <a:latin typeface="Tenorite"/>
            </a:endParaRPr>
          </a:p>
          <a:p>
            <a:endParaRPr lang="cy-GB"/>
          </a:p>
          <a:p>
            <a:r>
              <a:rPr lang="en-GB">
                <a:latin typeface="Tenorite"/>
              </a:rPr>
              <a:t>List with an explanation the underlying causes that have an effect on the  behaviour of children </a:t>
            </a:r>
            <a:endParaRPr lang="cy-GB">
              <a:latin typeface="Tenorite"/>
            </a:endParaRPr>
          </a:p>
          <a:p>
            <a:r>
              <a:rPr lang="en-GB">
                <a:latin typeface="Tenorite"/>
                <a:hlinkClick r:id="rId3"/>
              </a:rPr>
              <a:t>Principles and values of health and social care (children and young people): Underlying causes that may impact upon behaviour of children and young people</a:t>
            </a:r>
            <a:r>
              <a:rPr lang="en-GB">
                <a:latin typeface="Tenorite"/>
              </a:rPr>
              <a:t> </a:t>
            </a:r>
            <a:endParaRPr lang="cy-GB"/>
          </a:p>
          <a:p>
            <a:endParaRPr lang="cy-GB"/>
          </a:p>
        </p:txBody>
      </p:sp>
    </p:spTree>
    <p:extLst>
      <p:ext uri="{BB962C8B-B14F-4D97-AF65-F5344CB8AC3E}">
        <p14:creationId xmlns:p14="http://schemas.microsoft.com/office/powerpoint/2010/main" val="354194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3</a:t>
            </a:r>
          </a:p>
        </p:txBody>
      </p:sp>
      <p:sp>
        <p:nvSpPr>
          <p:cNvPr id="3" name="Dalfan Cynnwys 2"/>
          <p:cNvSpPr>
            <a:spLocks noGrp="1"/>
          </p:cNvSpPr>
          <p:nvPr>
            <p:ph sz="half" idx="1"/>
          </p:nvPr>
        </p:nvSpPr>
        <p:spPr/>
        <p:txBody>
          <a:bodyPr vert="horz" lIns="91440" tIns="45720" rIns="91440" bIns="45720" rtlCol="0" anchor="t">
            <a:normAutofit fontScale="85000" lnSpcReduction="20000"/>
          </a:bodyPr>
          <a:lstStyle/>
          <a:p>
            <a:r>
              <a:rPr lang="cy-GB" sz="4100" b="1">
                <a:latin typeface="Tenorite"/>
              </a:rPr>
              <a:t>Meini Prawf 10.3</a:t>
            </a:r>
            <a:endParaRPr lang="cy-GB" sz="4100">
              <a:latin typeface="Tenorite"/>
            </a:endParaRPr>
          </a:p>
          <a:p>
            <a:r>
              <a:rPr lang="cy-GB" sz="2600" i="1">
                <a:latin typeface="Tenorite"/>
              </a:rPr>
              <a:t>pwysigrwydd gweithio gyda phlant, eu teuluoedd, gofalwyr ac eraill er mwyn nodi a chytuno ar nodau cyflawnadwy a ffiniau a fydd yn cefnogi ymddygiad cadarnhaol</a:t>
            </a:r>
            <a:r>
              <a:rPr lang="en-GB" sz="2600" i="1" dirty="0">
                <a:latin typeface="Tenorite"/>
              </a:rPr>
              <a:t> </a:t>
            </a:r>
            <a:endParaRPr lang="cy-GB" sz="2600" dirty="0"/>
          </a:p>
        </p:txBody>
      </p:sp>
      <p:sp>
        <p:nvSpPr>
          <p:cNvPr id="4" name="Dalfan Cynnwys 3"/>
          <p:cNvSpPr>
            <a:spLocks noGrp="1"/>
          </p:cNvSpPr>
          <p:nvPr>
            <p:ph sz="half" idx="2"/>
          </p:nvPr>
        </p:nvSpPr>
        <p:spPr/>
        <p:txBody>
          <a:bodyPr vert="horz" lIns="91440" tIns="45720" rIns="91440" bIns="45720" rtlCol="0" anchor="t">
            <a:noAutofit/>
          </a:bodyPr>
          <a:lstStyle/>
          <a:p>
            <a:r>
              <a:rPr lang="en-GB" sz="3600" b="1" dirty="0">
                <a:latin typeface="Tenorite"/>
              </a:rPr>
              <a:t>Assessment Criteria 10.3</a:t>
            </a:r>
            <a:endParaRPr lang="en-GB" sz="3600">
              <a:latin typeface="Tenorite"/>
            </a:endParaRPr>
          </a:p>
          <a:p>
            <a:r>
              <a:rPr lang="en-GB" sz="2000" i="1" dirty="0">
                <a:latin typeface="Tenorite"/>
              </a:rPr>
              <a:t>the importance of working with children, their families, carers and others to identify and agree achievable goals and boundaries that will support positive behaviour   </a:t>
            </a:r>
            <a:r>
              <a:rPr lang="cy-GB" sz="2000" i="1" dirty="0">
                <a:latin typeface="Tenorite"/>
              </a:rPr>
              <a:t> </a:t>
            </a:r>
            <a:endParaRPr lang="cy-GB" sz="2000" dirty="0"/>
          </a:p>
          <a:p>
            <a:endParaRPr lang="cy-GB"/>
          </a:p>
        </p:txBody>
      </p:sp>
      <p:sp>
        <p:nvSpPr>
          <p:cNvPr id="5" name="Blwch Testun 4"/>
          <p:cNvSpPr txBox="1"/>
          <p:nvPr/>
        </p:nvSpPr>
        <p:spPr>
          <a:xfrm>
            <a:off x="6477347" y="1731286"/>
            <a:ext cx="4754880" cy="1107996"/>
          </a:xfrm>
          <a:prstGeom prst="rect">
            <a:avLst/>
          </a:prstGeom>
          <a:noFill/>
        </p:spPr>
        <p:txBody>
          <a:bodyPr wrap="square" rtlCol="0">
            <a:spAutoFit/>
          </a:bodyPr>
          <a:lstStyle/>
          <a:p>
            <a:r>
              <a:rPr lang="cy-GB" sz="6600" b="1">
                <a:solidFill>
                  <a:srgbClr val="2F5597"/>
                </a:solidFill>
                <a:latin typeface="Tenorite" panose="00000500000000000000" pitchFamily="2" charset="0"/>
                <a:ea typeface="+mj-ea"/>
                <a:cs typeface="+mj-cs"/>
              </a:rPr>
              <a:t>SECTION 3</a:t>
            </a:r>
          </a:p>
        </p:txBody>
      </p:sp>
    </p:spTree>
    <p:extLst>
      <p:ext uri="{BB962C8B-B14F-4D97-AF65-F5344CB8AC3E}">
        <p14:creationId xmlns:p14="http://schemas.microsoft.com/office/powerpoint/2010/main" val="2867597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872E00-C86C-4DB8-AA1D-64F58CADF813}"/>
              </a:ext>
            </a:extLst>
          </p:cNvPr>
          <p:cNvSpPr>
            <a:spLocks noGrp="1"/>
          </p:cNvSpPr>
          <p:nvPr>
            <p:ph type="title"/>
          </p:nvPr>
        </p:nvSpPr>
        <p:spPr>
          <a:xfrm>
            <a:off x="331652" y="278112"/>
            <a:ext cx="5441830" cy="1021856"/>
          </a:xfrm>
        </p:spPr>
        <p:txBody>
          <a:bodyPr/>
          <a:lstStyle/>
          <a:p>
            <a:r>
              <a:rPr lang="cy-GB" dirty="0">
                <a:latin typeface="Tenorite"/>
              </a:rPr>
              <a:t>Gweithio gyda theuluoedd</a:t>
            </a:r>
            <a:r>
              <a:rPr lang="en-US" dirty="0">
                <a:latin typeface="Tenorite"/>
              </a:rPr>
              <a:t>  </a:t>
            </a:r>
            <a:endParaRPr lang="en-US" dirty="0"/>
          </a:p>
        </p:txBody>
      </p:sp>
      <p:sp>
        <p:nvSpPr>
          <p:cNvPr id="2" name="Content Placeholder 1">
            <a:extLst>
              <a:ext uri="{FF2B5EF4-FFF2-40B4-BE49-F238E27FC236}">
                <a16:creationId xmlns:a16="http://schemas.microsoft.com/office/drawing/2014/main" id="{F6E5C82A-0694-4876-897A-3F60FB4BA92E}"/>
              </a:ext>
            </a:extLst>
          </p:cNvPr>
          <p:cNvSpPr>
            <a:spLocks noGrp="1"/>
          </p:cNvSpPr>
          <p:nvPr>
            <p:ph sz="half" idx="1"/>
          </p:nvPr>
        </p:nvSpPr>
        <p:spPr/>
        <p:txBody>
          <a:bodyPr vert="horz" lIns="91440" tIns="45720" rIns="91440" bIns="45720" rtlCol="0" anchor="t">
            <a:normAutofit fontScale="77500" lnSpcReduction="20000"/>
          </a:bodyPr>
          <a:lstStyle/>
          <a:p>
            <a:r>
              <a:rPr lang="cy-GB">
                <a:latin typeface="Tenorite"/>
              </a:rPr>
              <a:t>Wrth gefnogi ymddygiad plant bydd angen mabwysiadu dull o weithio lle mae’n ofynnol i gydweithio â theuluoedd/gofalwyr, cydweithwyr a gweithwyr proffesiynol eraill. Er mwyn sicrhau bod ymddygiad yn cael ei gefnogi yn effeithiol, bydd angen i bawb ddeall eu rolau a'u cyfrifoldebau. </a:t>
            </a:r>
            <a:endParaRPr lang="cy-GB"/>
          </a:p>
          <a:p>
            <a:r>
              <a:rPr lang="cy-GB" dirty="0">
                <a:latin typeface="Tenorite"/>
              </a:rPr>
              <a:t>  </a:t>
            </a:r>
            <a:endParaRPr lang="cy-GB"/>
          </a:p>
          <a:p>
            <a:r>
              <a:rPr lang="cy-GB">
                <a:latin typeface="Tenorite"/>
              </a:rPr>
              <a:t>Ewch i Adnodd Dysgu gan CBAC ar wefan Dysgu Iechyd Cymru i ddysgu mwy: </a:t>
            </a:r>
            <a:endParaRPr lang="cy-GB" dirty="0">
              <a:latin typeface="Tenorite"/>
            </a:endParaRPr>
          </a:p>
          <a:p>
            <a:r>
              <a:rPr lang="cy-GB" dirty="0">
                <a:latin typeface="Tenorite"/>
                <a:hlinkClick r:id="rId2"/>
              </a:rPr>
              <a:t>Dulliau cadarnhaol o gefnogi ymddygiad yn y blynyddoedd cynnar: Cydweithio ag eraill i gefnogi ymddygiad</a:t>
            </a:r>
            <a:endParaRPr lang="en-US">
              <a:latin typeface="Tenorite"/>
            </a:endParaRPr>
          </a:p>
        </p:txBody>
      </p:sp>
      <p:sp>
        <p:nvSpPr>
          <p:cNvPr id="5" name="Text Placeholder 4">
            <a:extLst>
              <a:ext uri="{FF2B5EF4-FFF2-40B4-BE49-F238E27FC236}">
                <a16:creationId xmlns:a16="http://schemas.microsoft.com/office/drawing/2014/main" id="{445AE148-9492-4A89-82CD-D26B6C187CF3}"/>
              </a:ext>
            </a:extLst>
          </p:cNvPr>
          <p:cNvSpPr>
            <a:spLocks noGrp="1"/>
          </p:cNvSpPr>
          <p:nvPr>
            <p:ph type="body" sz="quarter" idx="10"/>
          </p:nvPr>
        </p:nvSpPr>
        <p:spPr>
          <a:xfrm>
            <a:off x="6494537" y="276785"/>
            <a:ext cx="5345112" cy="1003300"/>
          </a:xfrm>
        </p:spPr>
        <p:txBody>
          <a:bodyPr vert="horz" lIns="91440" tIns="45720" rIns="91440" bIns="45720" rtlCol="0" anchor="t">
            <a:normAutofit/>
          </a:bodyPr>
          <a:lstStyle/>
          <a:p>
            <a:r>
              <a:rPr lang="en-GB">
                <a:solidFill>
                  <a:srgbClr val="2F5597"/>
                </a:solidFill>
                <a:latin typeface="Tenorite"/>
              </a:rPr>
              <a:t>Working with families</a:t>
            </a:r>
            <a:r>
              <a:rPr lang="en-GB" b="0">
                <a:solidFill>
                  <a:srgbClr val="2F5597"/>
                </a:solidFill>
                <a:latin typeface="Tenorite"/>
              </a:rPr>
              <a:t> </a:t>
            </a:r>
            <a:endParaRPr lang="en-US">
              <a:solidFill>
                <a:srgbClr val="2F5597"/>
              </a:solidFill>
            </a:endParaRPr>
          </a:p>
        </p:txBody>
      </p:sp>
      <p:sp>
        <p:nvSpPr>
          <p:cNvPr id="3" name="Content Placeholder 2">
            <a:extLst>
              <a:ext uri="{FF2B5EF4-FFF2-40B4-BE49-F238E27FC236}">
                <a16:creationId xmlns:a16="http://schemas.microsoft.com/office/drawing/2014/main" id="{295CDEDE-6E18-4E27-83EE-9CD152133B21}"/>
              </a:ext>
            </a:extLst>
          </p:cNvPr>
          <p:cNvSpPr>
            <a:spLocks noGrp="1"/>
          </p:cNvSpPr>
          <p:nvPr>
            <p:ph sz="half" idx="2"/>
          </p:nvPr>
        </p:nvSpPr>
        <p:spPr/>
        <p:txBody>
          <a:bodyPr vert="horz" lIns="91440" tIns="45720" rIns="91440" bIns="45720" rtlCol="0" anchor="t">
            <a:normAutofit fontScale="77500" lnSpcReduction="20000"/>
          </a:bodyPr>
          <a:lstStyle/>
          <a:p>
            <a:r>
              <a:rPr lang="en-GB"/>
              <a:t>Supporting children's behaviour will require adopting an approach that requires working with families/carers, colleagues and other professionals. To ensure that behaviour is supported effectively, everyone will need to understand their roles and responsibilities.</a:t>
            </a:r>
            <a:r>
              <a:rPr lang="en-US"/>
              <a:t> </a:t>
            </a:r>
          </a:p>
          <a:p>
            <a:r>
              <a:rPr lang="en-GB"/>
              <a:t> </a:t>
            </a:r>
            <a:r>
              <a:rPr lang="en-US"/>
              <a:t> </a:t>
            </a:r>
          </a:p>
          <a:p>
            <a:r>
              <a:rPr lang="en-GB"/>
              <a:t>Go to a Learning Resource by WJEC on the Health and Care Learning Wales website to learn more:</a:t>
            </a:r>
            <a:r>
              <a:rPr lang="en-US"/>
              <a:t> </a:t>
            </a:r>
          </a:p>
          <a:p>
            <a:r>
              <a:rPr lang="en-GB">
                <a:hlinkClick r:id="rId3"/>
              </a:rPr>
              <a:t>Positive approaches to behaviour support in the early years: Working with others to support behaviour</a:t>
            </a:r>
            <a:r>
              <a:rPr lang="en-US"/>
              <a:t> </a:t>
            </a:r>
          </a:p>
        </p:txBody>
      </p:sp>
    </p:spTree>
    <p:extLst>
      <p:ext uri="{BB962C8B-B14F-4D97-AF65-F5344CB8AC3E}">
        <p14:creationId xmlns:p14="http://schemas.microsoft.com/office/powerpoint/2010/main" val="247404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dirty="0">
                <a:latin typeface="Tenorite"/>
              </a:rPr>
              <a:t>Magu Plant. Rhowch amser iddo.</a:t>
            </a:r>
            <a:br>
              <a:rPr lang="cy-GB" dirty="0"/>
            </a:br>
            <a:endParaRPr lang="cy-GB" dirty="0"/>
          </a:p>
        </p:txBody>
      </p:sp>
      <p:sp>
        <p:nvSpPr>
          <p:cNvPr id="3" name="Dalfan Cynnwys 2"/>
          <p:cNvSpPr>
            <a:spLocks noGrp="1"/>
          </p:cNvSpPr>
          <p:nvPr>
            <p:ph sz="half" idx="1"/>
          </p:nvPr>
        </p:nvSpPr>
        <p:spPr>
          <a:xfrm>
            <a:off x="277482" y="1168185"/>
            <a:ext cx="5441829" cy="5201573"/>
          </a:xfrm>
        </p:spPr>
        <p:txBody>
          <a:bodyPr vert="horz" lIns="91440" tIns="45720" rIns="91440" bIns="45720" rtlCol="0" anchor="t">
            <a:normAutofit fontScale="55000" lnSpcReduction="20000"/>
          </a:bodyPr>
          <a:lstStyle/>
          <a:p>
            <a:r>
              <a:rPr lang="cy-GB">
                <a:latin typeface="Tenorite"/>
              </a:rPr>
              <a:t>Mae magu plant yn gallu bod yn anodd. Gwyliwch y fideo </a:t>
            </a:r>
            <a:r>
              <a:rPr lang="cy-GB" u="sng">
                <a:latin typeface="Tenorite"/>
                <a:hlinkClick r:id="rId4"/>
              </a:rPr>
              <a:t>Magu Plant. Rhowch amser iddo</a:t>
            </a:r>
            <a:r>
              <a:rPr lang="cy-GB">
                <a:latin typeface="Tenorite"/>
              </a:rPr>
              <a:t> gan Lywodraeth Cymru. </a:t>
            </a:r>
            <a:endParaRPr lang="cy-GB"/>
          </a:p>
          <a:p>
            <a:endParaRPr lang="cy-GB" dirty="0">
              <a:latin typeface="Tenorite"/>
            </a:endParaRPr>
          </a:p>
          <a:p>
            <a:endParaRPr lang="cy-GB" dirty="0"/>
          </a:p>
          <a:p>
            <a:endParaRPr lang="cy-GB" dirty="0"/>
          </a:p>
          <a:p>
            <a:endParaRPr lang="cy-GB"/>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r>
              <a:rPr lang="cy-GB">
                <a:latin typeface="Tenorite"/>
              </a:rPr>
              <a:t>Mae gwybodaeth sy’n cyd-fynd ag ymgyrch y llywodraeth ar eu gwefan: </a:t>
            </a:r>
          </a:p>
          <a:p>
            <a:r>
              <a:rPr lang="cy-GB" u="sng" dirty="0">
                <a:latin typeface="Tenorite"/>
                <a:hlinkClick r:id="rId5"/>
              </a:rPr>
              <a:t>http://llyw.cymru/rhowchamseriddo</a:t>
            </a:r>
            <a:r>
              <a:rPr lang="cy-GB" dirty="0">
                <a:latin typeface="Tenorite"/>
              </a:rPr>
              <a:t>.</a:t>
            </a:r>
            <a:endParaRPr lang="cy-GB">
              <a:latin typeface="Tenorite"/>
            </a:endParaRPr>
          </a:p>
          <a:p>
            <a:r>
              <a:rPr lang="cy-GB">
                <a:latin typeface="Tenorite"/>
              </a:rPr>
              <a:t>Os oes cyfle trafodwch gyda'ch cyd-ddysgwyr. Cofnodwch eich canfyddiadau.​</a:t>
            </a:r>
          </a:p>
          <a:p>
            <a:endParaRPr lang="cy-GB"/>
          </a:p>
        </p:txBody>
      </p:sp>
      <p:pic>
        <p:nvPicPr>
          <p:cNvPr id="6" name="Picture 6" descr="Fideo YouTube 'Magu Plant. Rhowch amser iddo.' Llywodraeth Cymru" title="Magu Plant. Rhowch amser iddo">
            <a:hlinkClick r:id="" action="ppaction://media"/>
            <a:extLst>
              <a:ext uri="{FF2B5EF4-FFF2-40B4-BE49-F238E27FC236}">
                <a16:creationId xmlns:a16="http://schemas.microsoft.com/office/drawing/2014/main" id="{DB3C7D1E-2C13-4A73-90BC-C7EDA7FB290A}"/>
              </a:ext>
            </a:extLst>
          </p:cNvPr>
          <p:cNvPicPr>
            <a:picLocks noRot="1" noChangeAspect="1"/>
          </p:cNvPicPr>
          <p:nvPr>
            <a:videoFile r:link="rId1"/>
          </p:nvPr>
        </p:nvPicPr>
        <p:blipFill>
          <a:blip r:embed="rId6"/>
          <a:stretch>
            <a:fillRect/>
          </a:stretch>
        </p:blipFill>
        <p:spPr>
          <a:xfrm>
            <a:off x="576247" y="1689749"/>
            <a:ext cx="4746433" cy="2755364"/>
          </a:xfrm>
          <a:prstGeom prst="rect">
            <a:avLst/>
          </a:prstGeom>
        </p:spPr>
      </p:pic>
      <p:sp>
        <p:nvSpPr>
          <p:cNvPr id="5" name="Dalfan Testun 4"/>
          <p:cNvSpPr>
            <a:spLocks noGrp="1"/>
          </p:cNvSpPr>
          <p:nvPr>
            <p:ph type="body" sz="quarter" idx="10"/>
          </p:nvPr>
        </p:nvSpPr>
        <p:spPr>
          <a:xfrm>
            <a:off x="6424509" y="383506"/>
            <a:ext cx="5432649" cy="559704"/>
          </a:xfrm>
        </p:spPr>
        <p:txBody>
          <a:bodyPr>
            <a:normAutofit fontScale="85000" lnSpcReduction="10000"/>
          </a:bodyPr>
          <a:lstStyle/>
          <a:p>
            <a:r>
              <a:rPr lang="en-GB"/>
              <a:t>Parenting. Give it time.</a:t>
            </a:r>
            <a:endParaRPr lang="cy-GB"/>
          </a:p>
          <a:p>
            <a:endParaRPr lang="cy-GB"/>
          </a:p>
        </p:txBody>
      </p:sp>
      <p:sp>
        <p:nvSpPr>
          <p:cNvPr id="4" name="Dalfan Cynnwys 3"/>
          <p:cNvSpPr>
            <a:spLocks noGrp="1"/>
          </p:cNvSpPr>
          <p:nvPr>
            <p:ph sz="half" idx="2"/>
          </p:nvPr>
        </p:nvSpPr>
        <p:spPr>
          <a:xfrm>
            <a:off x="6422992" y="1168183"/>
            <a:ext cx="5441830" cy="5201573"/>
          </a:xfrm>
        </p:spPr>
        <p:txBody>
          <a:bodyPr vert="horz" lIns="91440" tIns="45720" rIns="91440" bIns="45720" rtlCol="0" anchor="t">
            <a:normAutofit fontScale="55000" lnSpcReduction="20000"/>
          </a:bodyPr>
          <a:lstStyle/>
          <a:p>
            <a:r>
              <a:rPr lang="en-GB">
                <a:latin typeface="Tenorite"/>
              </a:rPr>
              <a:t>Parenting can be difficult. Watch the video. </a:t>
            </a:r>
            <a:r>
              <a:rPr lang="en-GB" u="sng">
                <a:latin typeface="Tenorite"/>
              </a:rPr>
              <a:t>Parenting. Give it time</a:t>
            </a:r>
            <a:r>
              <a:rPr lang="en-GB">
                <a:latin typeface="Tenorite"/>
              </a:rPr>
              <a:t> from the Welsh Government.</a:t>
            </a:r>
            <a:endParaRPr lang="cy-GB"/>
          </a:p>
          <a:p>
            <a:endParaRPr lang="en-GB"/>
          </a:p>
          <a:p>
            <a:endParaRPr lang="en-GB"/>
          </a:p>
          <a:p>
            <a:endParaRPr lang="en-GB">
              <a:latin typeface="Tenorite"/>
            </a:endParaRPr>
          </a:p>
          <a:p>
            <a:endParaRPr lang="cy-GB">
              <a:latin typeface="Tenorite"/>
            </a:endParaRPr>
          </a:p>
          <a:p>
            <a:endParaRPr lang="en-GB"/>
          </a:p>
          <a:p>
            <a:endParaRPr lang="en-GB"/>
          </a:p>
          <a:p>
            <a:endParaRPr lang="en-GB"/>
          </a:p>
          <a:p>
            <a:endParaRPr lang="en-GB"/>
          </a:p>
          <a:p>
            <a:endParaRPr lang="cy-GB"/>
          </a:p>
          <a:p>
            <a:endParaRPr lang="en-GB">
              <a:latin typeface="Tenorite"/>
            </a:endParaRPr>
          </a:p>
          <a:p>
            <a:r>
              <a:rPr lang="en-GB">
                <a:latin typeface="Tenorite"/>
              </a:rPr>
              <a:t>Information that coincides with the government's campaign can be on their website:   </a:t>
            </a:r>
            <a:endParaRPr lang="cy-GB"/>
          </a:p>
          <a:p>
            <a:r>
              <a:rPr lang="en-GB" u="sng">
                <a:hlinkClick r:id="rId5"/>
              </a:rPr>
              <a:t>http://llyw.cymru/rhowchamseriddo</a:t>
            </a:r>
            <a:r>
              <a:rPr lang="en-GB"/>
              <a:t>.</a:t>
            </a:r>
            <a:endParaRPr lang="cy-GB"/>
          </a:p>
          <a:p>
            <a:r>
              <a:rPr lang="en-GB">
                <a:latin typeface="Tenorite"/>
              </a:rPr>
              <a:t>If there is an opportunity to discuss with your fellow learners. Record your findings.</a:t>
            </a:r>
            <a:endParaRPr lang="cy-GB"/>
          </a:p>
        </p:txBody>
      </p:sp>
      <p:pic>
        <p:nvPicPr>
          <p:cNvPr id="7" name="Picture 7" descr="Welsh Government's 'Parenting. Give it time.' YouTube video" title="Parenting. Give it time.">
            <a:hlinkClick r:id="" action="ppaction://media"/>
            <a:extLst>
              <a:ext uri="{FF2B5EF4-FFF2-40B4-BE49-F238E27FC236}">
                <a16:creationId xmlns:a16="http://schemas.microsoft.com/office/drawing/2014/main" id="{15E5DA2E-CB4E-487F-8FF0-DFAB94EFA292}"/>
              </a:ext>
            </a:extLst>
          </p:cNvPr>
          <p:cNvPicPr>
            <a:picLocks noRot="1" noChangeAspect="1"/>
          </p:cNvPicPr>
          <p:nvPr>
            <a:videoFile r:link="rId2"/>
          </p:nvPr>
        </p:nvPicPr>
        <p:blipFill>
          <a:blip r:embed="rId6"/>
          <a:stretch>
            <a:fillRect/>
          </a:stretch>
        </p:blipFill>
        <p:spPr>
          <a:xfrm>
            <a:off x="6729470" y="1684089"/>
            <a:ext cx="4682167" cy="2746184"/>
          </a:xfrm>
          <a:prstGeom prst="rect">
            <a:avLst/>
          </a:prstGeom>
        </p:spPr>
      </p:pic>
    </p:spTree>
    <p:extLst>
      <p:ext uri="{BB962C8B-B14F-4D97-AF65-F5344CB8AC3E}">
        <p14:creationId xmlns:p14="http://schemas.microsoft.com/office/powerpoint/2010/main" val="1605628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945241-51CD-4471-8449-94499429A98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10.3</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cy-GB" b="1" u="sng">
                <a:latin typeface="Tenorite"/>
              </a:rPr>
              <a:t>Tasg ar gyfer meini prawf 10.3</a:t>
            </a:r>
            <a:r>
              <a:rPr lang="cy-GB" u="sng">
                <a:latin typeface="Tenorite"/>
              </a:rPr>
              <a:t> </a:t>
            </a:r>
            <a:endParaRPr lang="cy-GB"/>
          </a:p>
          <a:p>
            <a:r>
              <a:rPr lang="cy-GB" b="1" dirty="0">
                <a:latin typeface="Tenorite"/>
              </a:rPr>
              <a:t> </a:t>
            </a:r>
            <a:r>
              <a:rPr lang="cy-GB" dirty="0">
                <a:latin typeface="Tenorite"/>
              </a:rPr>
              <a:t> </a:t>
            </a:r>
            <a:endParaRPr lang="cy-GB" dirty="0"/>
          </a:p>
          <a:p>
            <a:r>
              <a:rPr lang="cy-GB">
                <a:latin typeface="Tenorite"/>
              </a:rPr>
              <a:t>Esboniwch bwysigrwydd gweithio gyda phlant, eu teuluoedd, gofalwyr ac eraill er mwyn nodi a chytuno ar nodau cyflawnadwy a ffiniau a fydd yn cefnogi ymddygiad cadarnhaol. </a:t>
            </a:r>
            <a:endParaRPr lang="cy-GB"/>
          </a:p>
          <a:p>
            <a:endParaRPr lang="cy-GB"/>
          </a:p>
        </p:txBody>
      </p:sp>
      <p:sp>
        <p:nvSpPr>
          <p:cNvPr id="3" name="Dalfan Cynnwys 2"/>
          <p:cNvSpPr>
            <a:spLocks noGrp="1"/>
          </p:cNvSpPr>
          <p:nvPr>
            <p:ph sz="half" idx="2"/>
          </p:nvPr>
        </p:nvSpPr>
        <p:spPr/>
        <p:txBody>
          <a:bodyPr vert="horz" lIns="91440" tIns="45720" rIns="91440" bIns="45720" rtlCol="0" anchor="t">
            <a:normAutofit fontScale="85000" lnSpcReduction="20000"/>
          </a:bodyPr>
          <a:lstStyle/>
          <a:p>
            <a:r>
              <a:rPr lang="en-GB" b="1" u="sng">
                <a:latin typeface="Tenorite"/>
              </a:rPr>
              <a:t>Task for assessment criteria 10.3</a:t>
            </a:r>
            <a:r>
              <a:rPr lang="en-GB" u="sng">
                <a:latin typeface="Tenorite"/>
              </a:rPr>
              <a:t> </a:t>
            </a:r>
            <a:endParaRPr lang="en-US"/>
          </a:p>
          <a:p>
            <a:r>
              <a:rPr lang="en-GB">
                <a:latin typeface="Tenorite"/>
              </a:rPr>
              <a:t>Explain the importance of working with children, their families, carers and others to identify and agree achievable goals and boundaries that will support positive behaviour</a:t>
            </a:r>
            <a:endParaRPr lang="cy-GB"/>
          </a:p>
        </p:txBody>
      </p:sp>
    </p:spTree>
    <p:extLst>
      <p:ext uri="{BB962C8B-B14F-4D97-AF65-F5344CB8AC3E}">
        <p14:creationId xmlns:p14="http://schemas.microsoft.com/office/powerpoint/2010/main" val="161566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4</a:t>
            </a:r>
          </a:p>
        </p:txBody>
      </p:sp>
      <p:sp>
        <p:nvSpPr>
          <p:cNvPr id="3" name="Dalfan Cynnwys 2"/>
          <p:cNvSpPr>
            <a:spLocks noGrp="1"/>
          </p:cNvSpPr>
          <p:nvPr>
            <p:ph sz="half" idx="1"/>
          </p:nvPr>
        </p:nvSpPr>
        <p:spPr/>
        <p:txBody>
          <a:bodyPr vert="horz" lIns="91440" tIns="45720" rIns="91440" bIns="45720" rtlCol="0" anchor="t">
            <a:normAutofit lnSpcReduction="10000"/>
          </a:bodyPr>
          <a:lstStyle/>
          <a:p>
            <a:r>
              <a:rPr lang="cy-GB" sz="3800" b="1">
                <a:latin typeface="Tenorite"/>
              </a:rPr>
              <a:t>Meini Prawf 10.4</a:t>
            </a:r>
            <a:endParaRPr lang="cy-GB" sz="3800"/>
          </a:p>
          <a:p>
            <a:r>
              <a:rPr lang="cy-GB" sz="2400" i="1">
                <a:latin typeface="Tenorite"/>
              </a:rPr>
              <a:t>pwysigrwydd defnyddio dulliau ac ymatebion cyson gyda phlant er mwyn cefnogi ymddygiad cadarnhaol </a:t>
            </a:r>
            <a:r>
              <a:rPr lang="en-GB" i="1" dirty="0">
                <a:latin typeface="Tenorite"/>
              </a:rPr>
              <a:t>   </a:t>
            </a:r>
            <a:endParaRPr lang="cy-GB" dirty="0"/>
          </a:p>
          <a:p>
            <a:endParaRPr lang="cy-GB"/>
          </a:p>
        </p:txBody>
      </p:sp>
      <p:sp>
        <p:nvSpPr>
          <p:cNvPr id="4" name="Dalfan Cynnwys 3"/>
          <p:cNvSpPr>
            <a:spLocks noGrp="1"/>
          </p:cNvSpPr>
          <p:nvPr>
            <p:ph sz="half" idx="2"/>
          </p:nvPr>
        </p:nvSpPr>
        <p:spPr/>
        <p:txBody>
          <a:bodyPr vert="horz" lIns="91440" tIns="45720" rIns="91440" bIns="45720" rtlCol="0" anchor="t">
            <a:normAutofit fontScale="77500" lnSpcReduction="20000"/>
          </a:bodyPr>
          <a:lstStyle/>
          <a:p>
            <a:r>
              <a:rPr lang="en-GB" sz="3800" b="1">
                <a:latin typeface="Tenorite"/>
              </a:rPr>
              <a:t>Assessment Criteria 10.4</a:t>
            </a:r>
            <a:endParaRPr lang="cy-GB" sz="3800">
              <a:latin typeface="Tenorite"/>
            </a:endParaRPr>
          </a:p>
          <a:p>
            <a:r>
              <a:rPr lang="en-GB" sz="2800" i="1">
                <a:latin typeface="Tenorite"/>
              </a:rPr>
              <a:t>the importance of using consistent methods and responses with children to support positive behaviour </a:t>
            </a:r>
            <a:endParaRPr lang="cy-GB" sz="2800"/>
          </a:p>
        </p:txBody>
      </p:sp>
      <p:sp>
        <p:nvSpPr>
          <p:cNvPr id="5" name="Blwch Testun 4"/>
          <p:cNvSpPr txBox="1"/>
          <p:nvPr/>
        </p:nvSpPr>
        <p:spPr>
          <a:xfrm>
            <a:off x="6472687" y="1731286"/>
            <a:ext cx="4889633" cy="1107996"/>
          </a:xfrm>
          <a:prstGeom prst="rect">
            <a:avLst/>
          </a:prstGeom>
          <a:noFill/>
        </p:spPr>
        <p:txBody>
          <a:bodyPr wrap="square" lIns="91440" tIns="45720" rIns="91440" bIns="45720" rtlCol="0" anchor="t">
            <a:spAutoFit/>
          </a:bodyPr>
          <a:lstStyle/>
          <a:p>
            <a:r>
              <a:rPr lang="en-GB" sz="6600" b="1">
                <a:solidFill>
                  <a:srgbClr val="2F5597"/>
                </a:solidFill>
                <a:latin typeface="Tenorite"/>
                <a:ea typeface="+mj-ea"/>
                <a:cs typeface="+mj-cs"/>
              </a:rPr>
              <a:t>SECTION 4</a:t>
            </a:r>
          </a:p>
        </p:txBody>
      </p:sp>
    </p:spTree>
    <p:extLst>
      <p:ext uri="{BB962C8B-B14F-4D97-AF65-F5344CB8AC3E}">
        <p14:creationId xmlns:p14="http://schemas.microsoft.com/office/powerpoint/2010/main" val="424193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D8F9D9-563F-4A9D-9EFB-9F824B05400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10.4</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a:latin typeface="Tenorite"/>
              </a:rPr>
              <a:t>Mae angen i’r lleoliad a’r cartref weithio mewn partneriaeth er mwyn hyrwyddo ymddygiad positif, gan gymryd camau i atal ymddygiad negyddol, i atgyfnerthu rheolau’r lleoliad ac i gefnogi’r ysgol pan fydd angen cosbi plentyn neu berson ifanc. </a:t>
            </a:r>
            <a:endParaRPr lang="cy-GB" dirty="0">
              <a:latin typeface="Tenorite"/>
            </a:endParaRPr>
          </a:p>
          <a:p>
            <a:r>
              <a:rPr lang="cy-GB" dirty="0">
                <a:latin typeface="Tenorite"/>
              </a:rPr>
              <a:t>  </a:t>
            </a:r>
            <a:endParaRPr lang="cy-GB" dirty="0"/>
          </a:p>
          <a:p>
            <a:r>
              <a:rPr lang="cy-GB">
                <a:latin typeface="Tenorite"/>
              </a:rPr>
              <a:t>Oherwydd hyn bydd plant yn derbyn negeseuon cyson am sut i ymddwyn yn gadarnhaol yn y lleoliad ac yn y cartref. </a:t>
            </a:r>
            <a:endParaRPr lang="cy-GB"/>
          </a:p>
          <a:p>
            <a:r>
              <a:rPr lang="cy-GB" dirty="0">
                <a:latin typeface="Tenorite"/>
              </a:rPr>
              <a:t>  </a:t>
            </a:r>
            <a:endParaRPr lang="cy-GB" dirty="0"/>
          </a:p>
          <a:p>
            <a:r>
              <a:rPr lang="cy-GB">
                <a:latin typeface="Tenorite"/>
              </a:rPr>
              <a:t>Ewch i Adnodd Dysgu gan CBAC ar wefan Dysgu Iechyd Cymru i ddysgu mwy: </a:t>
            </a:r>
            <a:endParaRPr lang="cy-GB"/>
          </a:p>
          <a:p>
            <a:r>
              <a:rPr lang="cy-GB" dirty="0">
                <a:latin typeface="Tenorite"/>
                <a:hlinkClick r:id="rId2"/>
              </a:rPr>
              <a:t>Dulliau cadarnhaol o gefnogi ymddygiad yn y blynyddoedd cynnar: Cefnogi plant i ddatblygu ymddygiad cadarnhaol mewn ffordd sy’n briodol i’w hoedran a’i cyfnod datblygiad</a:t>
            </a:r>
            <a:r>
              <a:rPr lang="cy-GB" dirty="0">
                <a:latin typeface="Tenorite"/>
              </a:rPr>
              <a:t> </a:t>
            </a:r>
            <a:endParaRPr lang="cy-GB" dirty="0"/>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a:latin typeface="Tenorite"/>
              </a:rPr>
              <a:t>Both the setting and the home need to work in partnership to promote positive behaviour, taking steps to prevent negative behaviour, to reinforce the setting's rules and to support the school when a child or young person has to be punished.</a:t>
            </a:r>
            <a:endParaRPr lang="en-US">
              <a:latin typeface="Tenorite"/>
            </a:endParaRPr>
          </a:p>
          <a:p>
            <a:endParaRPr lang="en-US"/>
          </a:p>
          <a:p>
            <a:r>
              <a:rPr lang="en-GB">
                <a:latin typeface="Tenorite"/>
              </a:rPr>
              <a:t>Due to this, children will receive consistent messages about how to behave positively in the setting and at home.</a:t>
            </a:r>
            <a:endParaRPr lang="en-GB"/>
          </a:p>
          <a:p>
            <a:endParaRPr lang="en-GB">
              <a:latin typeface="Tenorite"/>
            </a:endParaRPr>
          </a:p>
          <a:p>
            <a:r>
              <a:rPr lang="en-GB">
                <a:latin typeface="Tenorite"/>
              </a:rPr>
              <a:t>Go to a Learning Resource by WJEC on the Health and Care Learning Wales website to learn more: </a:t>
            </a:r>
          </a:p>
          <a:p>
            <a:r>
              <a:rPr lang="en-GB">
                <a:latin typeface="Tenorite"/>
                <a:hlinkClick r:id="rId3"/>
              </a:rPr>
              <a:t>Positive approaches to behaviour support in the early years: Supporting children to develop positive behaviour in a way that is appropriate to their age and stage of development</a:t>
            </a:r>
            <a:endParaRPr lang="en-GB">
              <a:latin typeface="Tenorite"/>
            </a:endParaRPr>
          </a:p>
        </p:txBody>
      </p:sp>
    </p:spTree>
    <p:extLst>
      <p:ext uri="{BB962C8B-B14F-4D97-AF65-F5344CB8AC3E}">
        <p14:creationId xmlns:p14="http://schemas.microsoft.com/office/powerpoint/2010/main" val="3581677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p:cNvSpPr>
            <a:spLocks noGrp="1"/>
          </p:cNvSpPr>
          <p:nvPr>
            <p:ph type="title"/>
          </p:nvPr>
        </p:nvSpPr>
        <p:spPr/>
        <p:txBody>
          <a:bodyPr/>
          <a:lstStyle/>
          <a:p>
            <a:r>
              <a:rPr lang="cy-GB" dirty="0"/>
              <a:t>Canmoliaeth</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a:latin typeface="Tenorite"/>
              </a:rPr>
              <a:t>Mae canmol yn help i feithrin perthynas dda rhwng oedolion a phlant. </a:t>
            </a:r>
            <a:endParaRPr lang="cy-GB"/>
          </a:p>
          <a:p>
            <a:r>
              <a:rPr lang="cy-GB">
                <a:latin typeface="Tenorite"/>
              </a:rPr>
              <a:t>Mae ymchwil wedi dangos bod gan blant sy’n agos at riant, ac sydd â pherthynas gefnogol dda gyda theulu fwy o hunanhyder ac maen nhw’n fwy llwyddiannus yn yr ysgol a thu hwnt. </a:t>
            </a:r>
            <a:endParaRPr lang="cy-GB"/>
          </a:p>
          <a:p>
            <a:r>
              <a:rPr lang="cy-GB" dirty="0">
                <a:latin typeface="Tenorite"/>
              </a:rPr>
              <a:t>  </a:t>
            </a:r>
            <a:endParaRPr lang="cy-GB" dirty="0"/>
          </a:p>
          <a:p>
            <a:r>
              <a:rPr lang="cy-GB">
                <a:latin typeface="Tenorite"/>
              </a:rPr>
              <a:t>Darllenwch y wybodaeth ganlynol ar wefan Magu Plant. Rhowch Amser iddo gan Lywodraeth Cymru. Maen nhw'n sôn am bwysigrwydd canmoliaeth ac yn cynnig awgrymiadau ar gyfer arwain ymddygiad plant. </a:t>
            </a:r>
            <a:endParaRPr lang="cy-GB"/>
          </a:p>
          <a:p>
            <a:r>
              <a:rPr lang="cy-GB" b="1" dirty="0">
                <a:latin typeface="Tenorite"/>
                <a:hlinkClick r:id="rId2"/>
              </a:rPr>
              <a:t>Gwnewch amser i ganmol</a:t>
            </a:r>
            <a:r>
              <a:rPr lang="cy-GB" dirty="0">
                <a:latin typeface="Tenorite"/>
              </a:rPr>
              <a:t> </a:t>
            </a:r>
            <a:endParaRPr lang="cy-GB" dirty="0"/>
          </a:p>
          <a:p>
            <a:r>
              <a:rPr lang="cy-GB" b="1" dirty="0">
                <a:latin typeface="Tenorite"/>
              </a:rPr>
              <a:t> </a:t>
            </a:r>
            <a:r>
              <a:rPr lang="cy-GB" dirty="0">
                <a:latin typeface="Tenorite"/>
              </a:rPr>
              <a:t> </a:t>
            </a:r>
            <a:endParaRPr lang="cy-GB" dirty="0"/>
          </a:p>
          <a:p>
            <a:r>
              <a:rPr lang="cy-GB" b="1" dirty="0">
                <a:latin typeface="Tenorite"/>
                <a:hlinkClick r:id="rId3"/>
              </a:rPr>
              <a:t>Magu Plant:Rhowch amser iddo</a:t>
            </a:r>
            <a:r>
              <a:rPr lang="cy-GB" dirty="0">
                <a:latin typeface="Tenorite"/>
              </a:rPr>
              <a:t> </a:t>
            </a:r>
            <a:endParaRPr lang="cy-GB" dirty="0"/>
          </a:p>
          <a:p>
            <a:endParaRPr lang="cy-GB"/>
          </a:p>
        </p:txBody>
      </p:sp>
      <p:sp>
        <p:nvSpPr>
          <p:cNvPr id="5" name="Dalfan Testun 4"/>
          <p:cNvSpPr>
            <a:spLocks noGrp="1"/>
          </p:cNvSpPr>
          <p:nvPr>
            <p:ph type="body" sz="quarter" idx="10"/>
          </p:nvPr>
        </p:nvSpPr>
        <p:spPr/>
        <p:txBody>
          <a:bodyPr vert="horz" lIns="91440" tIns="45720" rIns="91440" bIns="45720" rtlCol="0" anchor="t">
            <a:normAutofit/>
          </a:bodyPr>
          <a:lstStyle/>
          <a:p>
            <a:r>
              <a:rPr lang="en-GB">
                <a:solidFill>
                  <a:srgbClr val="2F5597"/>
                </a:solidFill>
                <a:latin typeface="Tenorite"/>
              </a:rPr>
              <a:t>Praise</a:t>
            </a:r>
            <a:endParaRPr lang="cy-GB">
              <a:solidFill>
                <a:srgbClr val="2F5597"/>
              </a:solidFill>
            </a:endParaRPr>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a:latin typeface="Tenorite"/>
              </a:rPr>
              <a:t>Praise helps to build good relationships between adults and children. </a:t>
            </a:r>
            <a:endParaRPr lang="en-US"/>
          </a:p>
          <a:p>
            <a:r>
              <a:rPr lang="en-GB">
                <a:latin typeface="Tenorite"/>
              </a:rPr>
              <a:t>Research has shown that children who are close to a parent, and who have a good supportive relationship with a family have more self-confidence and are more successful in school and beyond. </a:t>
            </a:r>
            <a:endParaRPr lang="cy-GB"/>
          </a:p>
          <a:p>
            <a:r>
              <a:rPr lang="en-GB">
                <a:latin typeface="Tenorite"/>
              </a:rPr>
              <a:t>  </a:t>
            </a:r>
            <a:endParaRPr lang="cy-GB"/>
          </a:p>
          <a:p>
            <a:r>
              <a:rPr lang="en-GB">
                <a:latin typeface="Tenorite"/>
              </a:rPr>
              <a:t>Read the following information on the Nurturing Children website. Give it amer by the Welsh Government. They talk about the importance of praise and offer suggestions for leading children's behaviour. </a:t>
            </a:r>
            <a:endParaRPr lang="cy-GB"/>
          </a:p>
          <a:p>
            <a:r>
              <a:rPr lang="en-GB">
                <a:latin typeface="Tenorite"/>
              </a:rPr>
              <a:t>  </a:t>
            </a:r>
            <a:endParaRPr lang="cy-GB"/>
          </a:p>
          <a:p>
            <a:r>
              <a:rPr lang="en-GB" u="sng">
                <a:latin typeface="Tenorite"/>
                <a:hlinkClick r:id="rId4"/>
              </a:rPr>
              <a:t>Make time to praise</a:t>
            </a:r>
            <a:r>
              <a:rPr lang="en-GB">
                <a:latin typeface="Tenorite"/>
              </a:rPr>
              <a:t> </a:t>
            </a:r>
            <a:endParaRPr lang="cy-GB"/>
          </a:p>
          <a:p>
            <a:r>
              <a:rPr lang="en-GB" u="sng">
                <a:latin typeface="Tenorite"/>
                <a:hlinkClick r:id="rId5"/>
              </a:rPr>
              <a:t>Parenting:Give it time</a:t>
            </a:r>
            <a:endParaRPr lang="cy-GB">
              <a:latin typeface="Tenorite"/>
            </a:endParaRPr>
          </a:p>
        </p:txBody>
      </p:sp>
    </p:spTree>
    <p:extLst>
      <p:ext uri="{BB962C8B-B14F-4D97-AF65-F5344CB8AC3E}">
        <p14:creationId xmlns:p14="http://schemas.microsoft.com/office/powerpoint/2010/main" val="11170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DBBD7C-0F02-4B50-B604-E9B975EEBCC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Diffiniad Uned 1, deilliant dysgu 10</a:t>
            </a:r>
          </a:p>
        </p:txBody>
      </p:sp>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a:xfrm>
            <a:off x="452570" y="1267701"/>
            <a:ext cx="5312644" cy="3755352"/>
          </a:xfrm>
        </p:spPr>
        <p:txBody>
          <a:bodyPr vert="horz" lIns="91440" tIns="45720" rIns="91440" bIns="45720" rtlCol="0" anchor="t">
            <a:noAutofit/>
          </a:bodyPr>
          <a:lstStyle/>
          <a:p>
            <a:pPr>
              <a:lnSpc>
                <a:spcPct val="107000"/>
              </a:lnSpc>
              <a:spcAft>
                <a:spcPts val="800"/>
              </a:spcAft>
            </a:pPr>
            <a:r>
              <a:rPr lang="cy-GB" sz="2800" b="1" dirty="0">
                <a:latin typeface="Tenorite"/>
                <a:ea typeface="Calibri" panose="020F0502020204030204" pitchFamily="34" charset="0"/>
                <a:cs typeface="Times New Roman"/>
              </a:rPr>
              <a:t>Dulliau cadarnhaol i gefnogi ymddygiad plant.</a:t>
            </a:r>
            <a:r>
              <a:rPr lang="cy-GB" sz="2800" dirty="0">
                <a:latin typeface="Tenorite"/>
                <a:ea typeface="Calibri" panose="020F0502020204030204" pitchFamily="34" charset="0"/>
                <a:cs typeface="Times New Roman"/>
              </a:rPr>
              <a:t> </a:t>
            </a:r>
            <a:r>
              <a:rPr lang="cy-GB" sz="2800" b="1" dirty="0">
                <a:latin typeface="Tenorite"/>
                <a:ea typeface="Calibri" panose="020F0502020204030204" pitchFamily="34" charset="0"/>
                <a:cs typeface="Times New Roman"/>
              </a:rPr>
              <a:t> </a:t>
            </a:r>
            <a:r>
              <a:rPr lang="cy-GB" sz="2800" dirty="0">
                <a:latin typeface="Tenorite"/>
                <a:ea typeface="Calibri" panose="020F0502020204030204" pitchFamily="34" charset="0"/>
                <a:cs typeface="Times New Roman"/>
              </a:rPr>
              <a:t> </a:t>
            </a:r>
            <a:endParaRPr lang="cy-GB" sz="2800" dirty="0">
              <a:cs typeface="Times New Roman"/>
            </a:endParaRPr>
          </a:p>
          <a:p>
            <a:r>
              <a:rPr lang="cy-GB" sz="2000" dirty="0">
                <a:effectLst/>
                <a:latin typeface="Tenorite"/>
                <a:ea typeface="Calibri" panose="020F0502020204030204" pitchFamily="34" charset="0"/>
                <a:cs typeface="Times New Roman"/>
              </a:rPr>
              <a:t>Uned </a:t>
            </a:r>
            <a:r>
              <a:rPr lang="cy-GB" sz="2000" dirty="0">
                <a:latin typeface="Tenorite"/>
                <a:ea typeface="Calibri" panose="020F0502020204030204" pitchFamily="34" charset="0"/>
                <a:cs typeface="Times New Roman"/>
              </a:rPr>
              <a:t>001 Egwyddorion a Gwerthoedd Gofal, Chwarae, Dysgu a Datblygiad Plant (0-19 oed)  </a:t>
            </a:r>
            <a:endParaRPr lang="cy-GB"/>
          </a:p>
          <a:p>
            <a:r>
              <a:rPr lang="cy-GB" sz="2400" b="1" dirty="0">
                <a:effectLst/>
                <a:latin typeface="Tenorite"/>
                <a:ea typeface="Calibri" panose="020F0502020204030204" pitchFamily="34" charset="0"/>
                <a:cs typeface="Times New Roman"/>
              </a:rPr>
              <a:t>Deilliant dysgu</a:t>
            </a:r>
            <a:r>
              <a:rPr lang="cy-GB" sz="2400" b="1" dirty="0">
                <a:latin typeface="Tenorite"/>
                <a:ea typeface="Calibri" panose="020F0502020204030204" pitchFamily="34" charset="0"/>
                <a:cs typeface="Times New Roman"/>
              </a:rPr>
              <a:t> 10</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i="1" dirty="0">
                <a:latin typeface="Tenorite"/>
                <a:cs typeface="Times New Roman"/>
              </a:rPr>
              <a:t>Gwybod sut mae'n bosibl defnyddio dulliau cadarnhaol i gefnogi ymddygiad cadarnhaol plant.</a:t>
            </a:r>
            <a:r>
              <a:rPr lang="en-US" sz="2400" i="1" dirty="0">
                <a:latin typeface="Tenorite"/>
                <a:cs typeface="Times New Roman"/>
              </a:rPr>
              <a:t> </a:t>
            </a:r>
            <a:endParaRPr lang="en-GB" sz="2400" i="1" dirty="0">
              <a:latin typeface="Tenorite"/>
              <a:cs typeface="Times New Roman"/>
            </a:endParaRPr>
          </a:p>
        </p:txBody>
      </p:sp>
      <p:sp>
        <p:nvSpPr>
          <p:cNvPr id="3" name="Content Placeholder 2">
            <a:extLst>
              <a:ext uri="{FF2B5EF4-FFF2-40B4-BE49-F238E27FC236}">
                <a16:creationId xmlns:a16="http://schemas.microsoft.com/office/drawing/2014/main" id="{26D70605-6424-4E74-B040-8D3035CA620E}"/>
              </a:ext>
            </a:extLst>
          </p:cNvPr>
          <p:cNvSpPr>
            <a:spLocks noGrp="1"/>
          </p:cNvSpPr>
          <p:nvPr>
            <p:ph sz="half" idx="2"/>
          </p:nvPr>
        </p:nvSpPr>
        <p:spPr>
          <a:xfrm>
            <a:off x="6526695" y="1460498"/>
            <a:ext cx="4918952" cy="3608460"/>
          </a:xfrm>
        </p:spPr>
        <p:txBody>
          <a:bodyPr vert="horz" lIns="91440" tIns="45720" rIns="91440" bIns="45720" rtlCol="0" anchor="t">
            <a:normAutofit fontScale="70000" lnSpcReduction="20000"/>
          </a:bodyPr>
          <a:lstStyle/>
          <a:p>
            <a:r>
              <a:rPr lang="en-GB" b="1">
                <a:latin typeface="Tenorite"/>
                <a:cs typeface="Times New Roman"/>
              </a:rPr>
              <a:t>Positive approaches to support children's behaviour.  </a:t>
            </a:r>
            <a:endParaRPr lang="en-GB"/>
          </a:p>
          <a:p>
            <a:pPr>
              <a:lnSpc>
                <a:spcPct val="107000"/>
              </a:lnSpc>
              <a:spcAft>
                <a:spcPts val="800"/>
              </a:spcAft>
            </a:pPr>
            <a:r>
              <a:rPr lang="en-GB" sz="2600">
                <a:effectLst/>
                <a:latin typeface="Tenorite"/>
                <a:ea typeface="Calibri" panose="020F0502020204030204" pitchFamily="34" charset="0"/>
                <a:cs typeface="Times New Roman"/>
              </a:rPr>
              <a:t>Unit </a:t>
            </a:r>
            <a:r>
              <a:rPr lang="en-GB" sz="2600">
                <a:latin typeface="Tenorite"/>
                <a:ea typeface="Calibri" panose="020F0502020204030204" pitchFamily="34" charset="0"/>
                <a:cs typeface="Times New Roman"/>
              </a:rPr>
              <a:t>001 Principles and Values of Children's Care, Play, Learning and Development (0-19 years)  </a:t>
            </a:r>
            <a:endParaRPr lang="en-GB" sz="2600"/>
          </a:p>
          <a:p>
            <a:pPr>
              <a:lnSpc>
                <a:spcPct val="107000"/>
              </a:lnSpc>
              <a:spcAft>
                <a:spcPts val="800"/>
              </a:spcAft>
            </a:pPr>
            <a:r>
              <a:rPr lang="en-GB" sz="2800" b="1">
                <a:effectLst/>
                <a:latin typeface="Tenorite"/>
                <a:ea typeface="Calibri" panose="020F0502020204030204" pitchFamily="34" charset="0"/>
                <a:cs typeface="Times New Roman"/>
              </a:rPr>
              <a:t>Learning outcome </a:t>
            </a:r>
            <a:r>
              <a:rPr lang="en-GB" sz="2800" b="1">
                <a:latin typeface="Tenorite"/>
                <a:ea typeface="Calibri" panose="020F0502020204030204" pitchFamily="34" charset="0"/>
                <a:cs typeface="Times New Roman"/>
              </a:rPr>
              <a:t>10</a:t>
            </a:r>
            <a:endParaRPr lang="en-GB" sz="2800" b="1">
              <a:effectLst/>
              <a:ea typeface="Calibri" panose="020F0502020204030204" pitchFamily="34" charset="0"/>
              <a:cs typeface="Times New Roman" panose="02020603050405020304" pitchFamily="18" charset="0"/>
            </a:endParaRPr>
          </a:p>
          <a:p>
            <a:pPr>
              <a:lnSpc>
                <a:spcPct val="107000"/>
              </a:lnSpc>
              <a:spcAft>
                <a:spcPts val="800"/>
              </a:spcAft>
            </a:pPr>
            <a:r>
              <a:rPr lang="en-GB" sz="2600" i="1">
                <a:latin typeface="Tenorite"/>
                <a:ea typeface="Calibri" panose="020F0502020204030204" pitchFamily="34" charset="0"/>
                <a:cs typeface="Times New Roman"/>
              </a:rPr>
              <a:t>Know how it is possible to use positive methods to support children's positive behaviour. </a:t>
            </a:r>
            <a:endParaRPr lang="en-GB" sz="2600" i="1">
              <a:effectLst/>
              <a:latin typeface="Tenorite"/>
              <a:ea typeface="Calibri" panose="020F0502020204030204" pitchFamily="34" charset="0"/>
              <a:cs typeface="Times New Roman" panose="02020603050405020304" pitchFamily="18" charset="0"/>
            </a:endParaRPr>
          </a:p>
          <a:p>
            <a:pPr>
              <a:lnSpc>
                <a:spcPct val="107000"/>
              </a:lnSpc>
              <a:spcAft>
                <a:spcPts val="800"/>
              </a:spcAft>
            </a:pPr>
            <a:endParaRPr lang="en-GB" b="1">
              <a:latin typeface="Tenorite"/>
              <a:cs typeface="Times New Roman"/>
            </a:endParaRPr>
          </a:p>
          <a:p>
            <a:pPr>
              <a:lnSpc>
                <a:spcPct val="107000"/>
              </a:lnSpc>
              <a:spcAft>
                <a:spcPts val="800"/>
              </a:spcAft>
            </a:pPr>
            <a:endParaRPr lang="en-GB" sz="2200" b="1">
              <a:cs typeface="Times New Roman"/>
            </a:endParaRPr>
          </a:p>
          <a:p>
            <a:endParaRPr lang="en-GB"/>
          </a:p>
        </p:txBody>
      </p:sp>
    </p:spTree>
    <p:extLst>
      <p:ext uri="{BB962C8B-B14F-4D97-AF65-F5344CB8AC3E}">
        <p14:creationId xmlns:p14="http://schemas.microsoft.com/office/powerpoint/2010/main" val="11474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316C8C-398E-4B9F-A5E1-F645F0736A9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10.4</a:t>
            </a:r>
          </a:p>
        </p:txBody>
      </p:sp>
      <p:sp>
        <p:nvSpPr>
          <p:cNvPr id="2" name="Dalfan Cynnwys 1"/>
          <p:cNvSpPr>
            <a:spLocks noGrp="1"/>
          </p:cNvSpPr>
          <p:nvPr>
            <p:ph sz="half" idx="1"/>
          </p:nvPr>
        </p:nvSpPr>
        <p:spPr/>
        <p:txBody>
          <a:bodyPr vert="horz" lIns="91440" tIns="45720" rIns="91440" bIns="45720" rtlCol="0" anchor="t">
            <a:normAutofit fontScale="62500" lnSpcReduction="20000"/>
          </a:bodyPr>
          <a:lstStyle/>
          <a:p>
            <a:r>
              <a:rPr lang="cy-GB" b="1" u="sng">
                <a:latin typeface="Tenorite"/>
              </a:rPr>
              <a:t>Tasg ar gyfer meini prawf 10.4</a:t>
            </a:r>
            <a:r>
              <a:rPr lang="cy-GB" u="sng">
                <a:latin typeface="Tenorite"/>
              </a:rPr>
              <a:t> </a:t>
            </a:r>
            <a:endParaRPr lang="en-US"/>
          </a:p>
          <a:p>
            <a:r>
              <a:rPr lang="cy-GB">
                <a:latin typeface="Tenorite"/>
              </a:rPr>
              <a:t>  </a:t>
            </a:r>
            <a:endParaRPr lang="cy-GB"/>
          </a:p>
          <a:p>
            <a:r>
              <a:rPr lang="cy-GB">
                <a:latin typeface="Tenorite"/>
              </a:rPr>
              <a:t>Esboniwch bwysigrwydd defnyddio dulliau ac ymatebion cyson  gyda phlant er mwyn cefnogi ymddygiad cadarnhaol.  </a:t>
            </a:r>
          </a:p>
          <a:p>
            <a:r>
              <a:rPr lang="cy-GB">
                <a:latin typeface="Tenorite"/>
              </a:rPr>
              <a:t>  </a:t>
            </a:r>
            <a:endParaRPr lang="cy-GB"/>
          </a:p>
          <a:p>
            <a:r>
              <a:rPr lang="cy-GB">
                <a:latin typeface="Tenorite"/>
              </a:rPr>
              <a:t>Rhowch enghreifftiau o’ch profiadau a’r lleoliad gwaith (cofiwch i beidio â datgelu gwybodaeth gyfrinachol am blentyn neu oedolyn).  </a:t>
            </a:r>
          </a:p>
          <a:p>
            <a:endParaRPr lang="cy-GB"/>
          </a:p>
        </p:txBody>
      </p:sp>
      <p:sp>
        <p:nvSpPr>
          <p:cNvPr id="3" name="Dalfan Cynnwys 2"/>
          <p:cNvSpPr>
            <a:spLocks noGrp="1"/>
          </p:cNvSpPr>
          <p:nvPr>
            <p:ph sz="half" idx="2"/>
          </p:nvPr>
        </p:nvSpPr>
        <p:spPr/>
        <p:txBody>
          <a:bodyPr vert="horz" lIns="91440" tIns="45720" rIns="91440" bIns="45720" rtlCol="0" anchor="t">
            <a:normAutofit fontScale="62500" lnSpcReduction="20000"/>
          </a:bodyPr>
          <a:lstStyle/>
          <a:p>
            <a:r>
              <a:rPr lang="en-GB" b="1" u="sng">
                <a:latin typeface="Tenorite"/>
              </a:rPr>
              <a:t>Task for assessment criteria 10.4</a:t>
            </a:r>
            <a:r>
              <a:rPr lang="en-GB" u="sng" dirty="0">
                <a:latin typeface="Tenorite"/>
              </a:rPr>
              <a:t> </a:t>
            </a:r>
            <a:endParaRPr lang="en-GB" dirty="0"/>
          </a:p>
          <a:p>
            <a:r>
              <a:rPr lang="en-GB" dirty="0">
                <a:latin typeface="Tenorite"/>
              </a:rPr>
              <a:t>  </a:t>
            </a:r>
            <a:endParaRPr lang="en-GB" dirty="0"/>
          </a:p>
          <a:p>
            <a:r>
              <a:rPr lang="en-GB">
                <a:latin typeface="Tenorite"/>
              </a:rPr>
              <a:t>Explain the importance of using consistent methods and responses with children to support positive behaviour.  </a:t>
            </a:r>
            <a:endParaRPr lang="en-GB"/>
          </a:p>
          <a:p>
            <a:r>
              <a:rPr lang="en-GB" dirty="0">
                <a:latin typeface="Tenorite"/>
              </a:rPr>
              <a:t>  </a:t>
            </a:r>
            <a:endParaRPr lang="en-GB" dirty="0"/>
          </a:p>
          <a:p>
            <a:r>
              <a:rPr lang="en-GB">
                <a:latin typeface="Tenorite"/>
              </a:rPr>
              <a:t>Please provide examples of your experiences and work placement. (remember to not reveal any confidential information about a child or adult).  </a:t>
            </a:r>
            <a:endParaRPr lang="en-GB"/>
          </a:p>
        </p:txBody>
      </p:sp>
    </p:spTree>
    <p:extLst>
      <p:ext uri="{BB962C8B-B14F-4D97-AF65-F5344CB8AC3E}">
        <p14:creationId xmlns:p14="http://schemas.microsoft.com/office/powerpoint/2010/main" val="54447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5</a:t>
            </a:r>
          </a:p>
        </p:txBody>
      </p:sp>
      <p:sp>
        <p:nvSpPr>
          <p:cNvPr id="3" name="Dalfan Cynnwys 2"/>
          <p:cNvSpPr>
            <a:spLocks noGrp="1"/>
          </p:cNvSpPr>
          <p:nvPr>
            <p:ph sz="half" idx="1"/>
          </p:nvPr>
        </p:nvSpPr>
        <p:spPr/>
        <p:txBody>
          <a:bodyPr vert="horz" lIns="91440" tIns="45720" rIns="91440" bIns="45720" rtlCol="0" anchor="t">
            <a:normAutofit/>
          </a:bodyPr>
          <a:lstStyle/>
          <a:p>
            <a:r>
              <a:rPr lang="cy-GB" sz="3500" b="1">
                <a:latin typeface="Tenorite"/>
              </a:rPr>
              <a:t>Meini Prawf 10.5</a:t>
            </a:r>
            <a:endParaRPr lang="cy-GB" sz="3500">
              <a:latin typeface="Tenorite"/>
            </a:endParaRPr>
          </a:p>
          <a:p>
            <a:r>
              <a:rPr lang="cy-GB" sz="2400" i="1">
                <a:latin typeface="Tenorite"/>
              </a:rPr>
              <a:t>y sgiliau a'r technegau sy'n gallu cael eu defnyddio i gefnogi ac annog ymddygiad cadarnhaol plant.  </a:t>
            </a:r>
            <a:r>
              <a:rPr lang="cy-GB" i="1" dirty="0">
                <a:latin typeface="Tenorite"/>
              </a:rPr>
              <a:t> </a:t>
            </a:r>
            <a:endParaRPr lang="cy-GB"/>
          </a:p>
          <a:p>
            <a:endParaRPr lang="cy-GB"/>
          </a:p>
        </p:txBody>
      </p:sp>
      <p:sp>
        <p:nvSpPr>
          <p:cNvPr id="4" name="Dalfan Cynnwys 3"/>
          <p:cNvSpPr>
            <a:spLocks noGrp="1"/>
          </p:cNvSpPr>
          <p:nvPr>
            <p:ph sz="half" idx="2"/>
          </p:nvPr>
        </p:nvSpPr>
        <p:spPr/>
        <p:txBody>
          <a:bodyPr vert="horz" lIns="91440" tIns="45720" rIns="91440" bIns="45720" rtlCol="0" anchor="t">
            <a:normAutofit fontScale="92500" lnSpcReduction="20000"/>
          </a:bodyPr>
          <a:lstStyle/>
          <a:p>
            <a:r>
              <a:rPr lang="en-GB" sz="3500" b="1">
                <a:latin typeface="Tenorite"/>
              </a:rPr>
              <a:t>Assessment Criteria 10.5</a:t>
            </a:r>
            <a:endParaRPr lang="en-GB" sz="3500">
              <a:latin typeface="Tenorite"/>
            </a:endParaRPr>
          </a:p>
          <a:p>
            <a:r>
              <a:rPr lang="en-GB" sz="2400" i="1">
                <a:latin typeface="Tenorite"/>
              </a:rPr>
              <a:t>the skills and techniques that can be used to support and encourage children's positive behaviour. </a:t>
            </a:r>
            <a:endParaRPr lang="en-GB" sz="3000"/>
          </a:p>
        </p:txBody>
      </p:sp>
      <p:sp>
        <p:nvSpPr>
          <p:cNvPr id="5" name="Teitl 1"/>
          <p:cNvSpPr txBox="1">
            <a:spLocks/>
          </p:cNvSpPr>
          <p:nvPr/>
        </p:nvSpPr>
        <p:spPr>
          <a:xfrm>
            <a:off x="6590051" y="1731286"/>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rgbClr val="2F5597"/>
                </a:solidFill>
                <a:latin typeface="Tenorite"/>
              </a:rPr>
              <a:t>SECTION 5</a:t>
            </a:r>
          </a:p>
        </p:txBody>
      </p:sp>
    </p:spTree>
    <p:extLst>
      <p:ext uri="{BB962C8B-B14F-4D97-AF65-F5344CB8AC3E}">
        <p14:creationId xmlns:p14="http://schemas.microsoft.com/office/powerpoint/2010/main" val="6156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8329E2-FC02-47E9-B77E-46568AC574D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10.5</a:t>
            </a:r>
          </a:p>
        </p:txBody>
      </p:sp>
      <p:sp>
        <p:nvSpPr>
          <p:cNvPr id="2" name="Content Placeholder 1">
            <a:extLst>
              <a:ext uri="{FF2B5EF4-FFF2-40B4-BE49-F238E27FC236}">
                <a16:creationId xmlns:a16="http://schemas.microsoft.com/office/drawing/2014/main" id="{1B694E0F-23E0-4831-94A8-F96E8599220B}"/>
              </a:ext>
            </a:extLst>
          </p:cNvPr>
          <p:cNvSpPr>
            <a:spLocks noGrp="1"/>
          </p:cNvSpPr>
          <p:nvPr>
            <p:ph sz="half" idx="1"/>
          </p:nvPr>
        </p:nvSpPr>
        <p:spPr/>
        <p:txBody>
          <a:bodyPr vert="horz" lIns="91440" tIns="45720" rIns="91440" bIns="45720" rtlCol="0" anchor="t">
            <a:normAutofit fontScale="62500" lnSpcReduction="20000"/>
          </a:bodyPr>
          <a:lstStyle/>
          <a:p>
            <a:r>
              <a:rPr lang="cy-GB">
                <a:latin typeface="Tenorite"/>
              </a:rPr>
              <a:t>Bydd perthynas dda rhwng dulliau cadarnhaol a rhagweithiol ac ymarfer plentyn-ganolog yn sicrhau bod ymddygiad yn cael ei reoli’n effeithiol a bod y plentyn yn gwybod yr hyn a ddisgwylir ohono. </a:t>
            </a:r>
            <a:endParaRPr lang="cy-GB"/>
          </a:p>
          <a:p>
            <a:r>
              <a:rPr lang="cy-GB" dirty="0">
                <a:latin typeface="Tenorite"/>
              </a:rPr>
              <a:t>  </a:t>
            </a:r>
            <a:endParaRPr lang="cy-GB" dirty="0"/>
          </a:p>
          <a:p>
            <a:r>
              <a:rPr lang="cy-GB">
                <a:latin typeface="Tenorite"/>
              </a:rPr>
              <a:t>Os yw’r plentyn yn ganolog wrth greu cynllun i reoli ei ymddygiad bydd yn teimlo’n rhan o’r broses ac yn gallu sicrhau nad yw’r disgwyliadau ohono yn rhy uchelgeisiol. </a:t>
            </a:r>
            <a:endParaRPr lang="cy-GB"/>
          </a:p>
          <a:p>
            <a:r>
              <a:rPr lang="cy-GB" dirty="0">
                <a:latin typeface="Tenorite"/>
              </a:rPr>
              <a:t>  </a:t>
            </a:r>
            <a:endParaRPr lang="cy-GB" dirty="0"/>
          </a:p>
          <a:p>
            <a:r>
              <a:rPr lang="cy-GB">
                <a:latin typeface="Tenorite"/>
              </a:rPr>
              <a:t>Ewch i Adnodd Dysgu gan CBAC ar wefan Dysgu Iechyd Cymru i ddysgu mwy: </a:t>
            </a:r>
            <a:endParaRPr lang="cy-GB"/>
          </a:p>
          <a:p>
            <a:r>
              <a:rPr lang="cy-GB" dirty="0">
                <a:latin typeface="Tenorite"/>
                <a:hlinkClick r:id="rId2"/>
              </a:rPr>
              <a:t>Dulliau cadarnhaol o gefnogi ymddygiad yn y blynyddoedd cynnar: Cefnogi plant i ddatblygu ymddygiad cadarnhaol mewn ffordd sy’n briodol i’w hoedran a’i cyfnod datblygiad</a:t>
            </a:r>
            <a:r>
              <a:rPr lang="cy-GB" dirty="0">
                <a:latin typeface="Tenorite"/>
              </a:rPr>
              <a:t> </a:t>
            </a:r>
            <a:endParaRPr lang="cy-GB" dirty="0"/>
          </a:p>
        </p:txBody>
      </p:sp>
      <p:sp>
        <p:nvSpPr>
          <p:cNvPr id="3" name="Content Placeholder 2">
            <a:extLst>
              <a:ext uri="{FF2B5EF4-FFF2-40B4-BE49-F238E27FC236}">
                <a16:creationId xmlns:a16="http://schemas.microsoft.com/office/drawing/2014/main" id="{BD7D9384-AB6D-4EA9-911F-901644CA2E5E}"/>
              </a:ext>
            </a:extLst>
          </p:cNvPr>
          <p:cNvSpPr>
            <a:spLocks noGrp="1"/>
          </p:cNvSpPr>
          <p:nvPr>
            <p:ph sz="half" idx="2"/>
          </p:nvPr>
        </p:nvSpPr>
        <p:spPr/>
        <p:txBody>
          <a:bodyPr vert="horz" lIns="91440" tIns="45720" rIns="91440" bIns="45720" rtlCol="0" anchor="t">
            <a:normAutofit fontScale="62500" lnSpcReduction="20000"/>
          </a:bodyPr>
          <a:lstStyle/>
          <a:p>
            <a:r>
              <a:rPr lang="en-GB"/>
              <a:t>A good relationship between positive and proactive approaches and child-centred practice will ensure that behaviour is managed effectively and that the child knows what is expected of them. </a:t>
            </a:r>
          </a:p>
          <a:p>
            <a:r>
              <a:rPr lang="en-GB" dirty="0">
                <a:latin typeface="Tenorite"/>
              </a:rPr>
              <a:t>  </a:t>
            </a:r>
            <a:endParaRPr lang="en-GB" dirty="0"/>
          </a:p>
          <a:p>
            <a:r>
              <a:rPr lang="en-GB">
                <a:latin typeface="Tenorite"/>
              </a:rPr>
              <a:t>If the child is at the centre of creating a plan to manage their behaviour, they will feel part of the process and they will be able to ensure that the expectations placed on them are not too ambitious. </a:t>
            </a:r>
            <a:endParaRPr lang="en-GB"/>
          </a:p>
          <a:p>
            <a:r>
              <a:rPr lang="en-GB" dirty="0">
                <a:latin typeface="Tenorite"/>
              </a:rPr>
              <a:t>  </a:t>
            </a:r>
            <a:endParaRPr lang="en-GB" dirty="0"/>
          </a:p>
          <a:p>
            <a:r>
              <a:rPr lang="en-GB">
                <a:latin typeface="Tenorite"/>
              </a:rPr>
              <a:t>Go to a Learning Resource by WJEC on the Health and Care Learning Wales website to learn more: </a:t>
            </a:r>
            <a:endParaRPr lang="en-GB"/>
          </a:p>
          <a:p>
            <a:r>
              <a:rPr lang="en-GB" dirty="0">
                <a:latin typeface="Tenorite"/>
                <a:hlinkClick r:id="rId3"/>
              </a:rPr>
              <a:t>Positive approaches to behaviour support in the early years: Supporting children to develop positive behaviour in a way that is appropriate to their age and stage of development</a:t>
            </a:r>
            <a:r>
              <a:rPr lang="en-GB" dirty="0">
                <a:latin typeface="Tenorite"/>
              </a:rPr>
              <a:t> </a:t>
            </a:r>
            <a:endParaRPr lang="en-GB" dirty="0"/>
          </a:p>
        </p:txBody>
      </p:sp>
    </p:spTree>
    <p:extLst>
      <p:ext uri="{BB962C8B-B14F-4D97-AF65-F5344CB8AC3E}">
        <p14:creationId xmlns:p14="http://schemas.microsoft.com/office/powerpoint/2010/main" val="2820755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a:t>Darllenwch y wybodaeth sydd yn y dolenni canlynol a fydd o help wrth i chi wneud y dasg nesaf</a:t>
            </a:r>
            <a:br>
              <a:rPr lang="cy-GB"/>
            </a:br>
            <a:endParaRPr lang="cy-GB"/>
          </a:p>
        </p:txBody>
      </p:sp>
      <p:sp>
        <p:nvSpPr>
          <p:cNvPr id="3" name="Dalfan Cynnwys 2"/>
          <p:cNvSpPr>
            <a:spLocks noGrp="1"/>
          </p:cNvSpPr>
          <p:nvPr>
            <p:ph sz="half" idx="1"/>
          </p:nvPr>
        </p:nvSpPr>
        <p:spPr>
          <a:xfrm>
            <a:off x="277482" y="2329313"/>
            <a:ext cx="5441829" cy="3847649"/>
          </a:xfrm>
        </p:spPr>
        <p:txBody>
          <a:bodyPr vert="horz" lIns="91440" tIns="45720" rIns="91440" bIns="45720" rtlCol="0" anchor="t">
            <a:normAutofit/>
          </a:bodyPr>
          <a:lstStyle/>
          <a:p>
            <a:pPr marL="457200" lvl="0" indent="-457200">
              <a:buFont typeface="Arial" panose="020B0604020202020204" pitchFamily="34" charset="0"/>
              <a:buChar char="•"/>
            </a:pPr>
            <a:r>
              <a:rPr lang="cy-GB" sz="2400" u="sng" dirty="0" err="1">
                <a:latin typeface="Tenorite"/>
                <a:hlinkClick r:id="rId2"/>
              </a:rPr>
              <a:t>Cymerwch</a:t>
            </a:r>
            <a:r>
              <a:rPr lang="cy-GB" sz="2400" u="sng" dirty="0">
                <a:latin typeface="Tenorite"/>
                <a:hlinkClick r:id="rId2"/>
              </a:rPr>
              <a:t> </a:t>
            </a:r>
            <a:r>
              <a:rPr lang="cy-GB" sz="2400" u="sng" dirty="0" err="1">
                <a:latin typeface="Tenorite"/>
                <a:hlinkClick r:id="rId2"/>
              </a:rPr>
              <a:t>eich</a:t>
            </a:r>
            <a:r>
              <a:rPr lang="cy-GB" sz="2400" u="sng" dirty="0">
                <a:latin typeface="Tenorite"/>
                <a:hlinkClick r:id="rId2"/>
              </a:rPr>
              <a:t> </a:t>
            </a:r>
            <a:r>
              <a:rPr lang="cy-GB" sz="2400" u="sng" dirty="0" err="1">
                <a:latin typeface="Tenorite"/>
                <a:hlinkClick r:id="rId2"/>
              </a:rPr>
              <a:t>amser</a:t>
            </a:r>
            <a:r>
              <a:rPr lang="cy-GB" sz="2400" u="sng" dirty="0">
                <a:latin typeface="Tenorite"/>
                <a:hlinkClick r:id="rId2"/>
              </a:rPr>
              <a:t> </a:t>
            </a:r>
            <a:r>
              <a:rPr lang="cy-GB" sz="2400" u="sng" dirty="0" err="1">
                <a:latin typeface="Tenorite"/>
                <a:hlinkClick r:id="rId2"/>
              </a:rPr>
              <a:t>i</a:t>
            </a:r>
            <a:r>
              <a:rPr lang="cy-GB" sz="2400" u="sng" dirty="0">
                <a:latin typeface="Tenorite"/>
                <a:hlinkClick r:id="rId2"/>
              </a:rPr>
              <a:t> </a:t>
            </a:r>
            <a:r>
              <a:rPr lang="cy-GB" sz="2400" u="sng" dirty="0" err="1">
                <a:latin typeface="Tenorite"/>
                <a:hlinkClick r:id="rId2"/>
              </a:rPr>
              <a:t>fodelu’r</a:t>
            </a:r>
            <a:r>
              <a:rPr lang="cy-GB" sz="2400" u="sng" dirty="0">
                <a:latin typeface="Tenorite"/>
                <a:hlinkClick r:id="rId2"/>
              </a:rPr>
              <a:t> </a:t>
            </a:r>
            <a:r>
              <a:rPr lang="cy-GB" sz="2400" u="sng" dirty="0" err="1">
                <a:latin typeface="Tenorite"/>
                <a:hlinkClick r:id="rId2"/>
              </a:rPr>
              <a:t>ymddygiad</a:t>
            </a:r>
            <a:r>
              <a:rPr lang="cy-GB" sz="2400" u="sng" dirty="0">
                <a:latin typeface="Tenorite"/>
                <a:hlinkClick r:id="rId2"/>
              </a:rPr>
              <a:t> </a:t>
            </a:r>
            <a:r>
              <a:rPr lang="cy-GB" sz="2400" u="sng" dirty="0" err="1">
                <a:latin typeface="Tenorite"/>
                <a:hlinkClick r:id="rId2"/>
              </a:rPr>
              <a:t>rydych</a:t>
            </a:r>
            <a:r>
              <a:rPr lang="cy-GB" sz="2400" u="sng" dirty="0">
                <a:latin typeface="Tenorite"/>
                <a:hlinkClick r:id="rId2"/>
              </a:rPr>
              <a:t> chi am </a:t>
            </a:r>
            <a:r>
              <a:rPr lang="cy-GB" sz="2400" u="sng" dirty="0" err="1">
                <a:latin typeface="Tenorite"/>
                <a:hlinkClick r:id="rId2"/>
              </a:rPr>
              <a:t>ei</a:t>
            </a:r>
            <a:r>
              <a:rPr lang="cy-GB" sz="2400" u="sng" dirty="0">
                <a:latin typeface="Tenorite"/>
                <a:hlinkClick r:id="rId2"/>
              </a:rPr>
              <a:t> weld</a:t>
            </a:r>
            <a:endParaRPr lang="cy-GB" sz="2400" dirty="0">
              <a:latin typeface="Tenorite"/>
            </a:endParaRPr>
          </a:p>
          <a:p>
            <a:pPr marL="457200" lvl="0" indent="-457200">
              <a:buFont typeface="Arial" panose="020B0604020202020204" pitchFamily="34" charset="0"/>
              <a:buChar char="•"/>
            </a:pPr>
            <a:r>
              <a:rPr lang="cy-GB" sz="2400" u="sng" dirty="0" err="1">
                <a:latin typeface="Tenorite"/>
                <a:hlinkClick r:id="rId3"/>
              </a:rPr>
              <a:t>Gwnewch</a:t>
            </a:r>
            <a:r>
              <a:rPr lang="cy-GB" sz="2400" u="sng" dirty="0">
                <a:latin typeface="Tenorite"/>
                <a:hlinkClick r:id="rId3"/>
              </a:rPr>
              <a:t> </a:t>
            </a:r>
            <a:r>
              <a:rPr lang="cy-GB" sz="2400" u="sng" dirty="0" err="1">
                <a:latin typeface="Tenorite"/>
                <a:hlinkClick r:id="rId3"/>
              </a:rPr>
              <a:t>amser</a:t>
            </a:r>
            <a:r>
              <a:rPr lang="cy-GB" sz="2400" u="sng" dirty="0">
                <a:latin typeface="Tenorite"/>
                <a:hlinkClick r:id="rId3"/>
              </a:rPr>
              <a:t> </a:t>
            </a:r>
            <a:r>
              <a:rPr lang="cy-GB" sz="2400" u="sng" dirty="0" err="1">
                <a:latin typeface="Tenorite"/>
                <a:hlinkClick r:id="rId3"/>
              </a:rPr>
              <a:t>ar</a:t>
            </a:r>
            <a:r>
              <a:rPr lang="cy-GB" sz="2400" u="sng" dirty="0">
                <a:latin typeface="Tenorite"/>
                <a:hlinkClick r:id="rId3"/>
              </a:rPr>
              <a:t> </a:t>
            </a:r>
            <a:r>
              <a:rPr lang="cy-GB" sz="2400" u="sng" dirty="0" err="1">
                <a:latin typeface="Tenorite"/>
                <a:hlinkClick r:id="rId3"/>
              </a:rPr>
              <a:t>gyfer</a:t>
            </a:r>
            <a:r>
              <a:rPr lang="cy-GB" sz="2400" u="sng" dirty="0">
                <a:latin typeface="Tenorite"/>
                <a:hlinkClick r:id="rId3"/>
              </a:rPr>
              <a:t> </a:t>
            </a:r>
            <a:r>
              <a:rPr lang="cy-GB" sz="2400" u="sng" dirty="0" err="1">
                <a:latin typeface="Tenorite"/>
                <a:hlinkClick r:id="rId3"/>
              </a:rPr>
              <a:t>cariad</a:t>
            </a:r>
            <a:r>
              <a:rPr lang="cy-GB" sz="2400" u="sng" dirty="0">
                <a:latin typeface="Tenorite"/>
                <a:hlinkClick r:id="rId3"/>
              </a:rPr>
              <a:t> ac </a:t>
            </a:r>
            <a:r>
              <a:rPr lang="cy-GB" sz="2400" u="sng" dirty="0" err="1">
                <a:latin typeface="Tenorite"/>
                <a:hlinkClick r:id="rId3"/>
              </a:rPr>
              <a:t>anwyldeb</a:t>
            </a:r>
            <a:endParaRPr lang="cy-GB" sz="2400" dirty="0">
              <a:latin typeface="Tenorite"/>
            </a:endParaRPr>
          </a:p>
          <a:p>
            <a:pPr marL="457200" lvl="0" indent="-457200">
              <a:buFont typeface="Arial" panose="020B0604020202020204" pitchFamily="34" charset="0"/>
              <a:buChar char="•"/>
            </a:pPr>
            <a:r>
              <a:rPr lang="cy-GB" sz="2400" u="sng" dirty="0" err="1">
                <a:latin typeface="Tenorite"/>
                <a:hlinkClick r:id="rId4"/>
              </a:rPr>
              <a:t>Gwnewch</a:t>
            </a:r>
            <a:r>
              <a:rPr lang="cy-GB" sz="2400" u="sng" dirty="0">
                <a:latin typeface="Tenorite"/>
                <a:hlinkClick r:id="rId4"/>
              </a:rPr>
              <a:t> </a:t>
            </a:r>
            <a:r>
              <a:rPr lang="cy-GB" sz="2400" u="sng" dirty="0" err="1">
                <a:latin typeface="Tenorite"/>
                <a:hlinkClick r:id="rId4"/>
              </a:rPr>
              <a:t>amser</a:t>
            </a:r>
            <a:r>
              <a:rPr lang="cy-GB" sz="2400" u="sng" dirty="0">
                <a:latin typeface="Tenorite"/>
                <a:hlinkClick r:id="rId4"/>
              </a:rPr>
              <a:t> </a:t>
            </a:r>
            <a:r>
              <a:rPr lang="cy-GB" sz="2400" u="sng" dirty="0" err="1">
                <a:latin typeface="Tenorite"/>
                <a:hlinkClick r:id="rId4"/>
              </a:rPr>
              <a:t>i</a:t>
            </a:r>
            <a:r>
              <a:rPr lang="cy-GB" sz="2400" u="sng" dirty="0">
                <a:latin typeface="Tenorite"/>
                <a:hlinkClick r:id="rId4"/>
              </a:rPr>
              <a:t> </a:t>
            </a:r>
            <a:r>
              <a:rPr lang="cy-GB" sz="2400" u="sng" dirty="0" err="1">
                <a:latin typeface="Tenorite"/>
                <a:hlinkClick r:id="rId4"/>
              </a:rPr>
              <a:t>wrando</a:t>
            </a:r>
            <a:r>
              <a:rPr lang="cy-GB" sz="2400" u="sng" dirty="0">
                <a:latin typeface="Tenorite"/>
                <a:hlinkClick r:id="rId4"/>
              </a:rPr>
              <a:t>, </a:t>
            </a:r>
            <a:r>
              <a:rPr lang="cy-GB" sz="2400" u="sng" dirty="0" err="1">
                <a:latin typeface="Tenorite"/>
                <a:hlinkClick r:id="rId4"/>
              </a:rPr>
              <a:t>siarad</a:t>
            </a:r>
            <a:r>
              <a:rPr lang="cy-GB" sz="2400" u="sng" dirty="0">
                <a:latin typeface="Tenorite"/>
                <a:hlinkClick r:id="rId4"/>
              </a:rPr>
              <a:t> a </a:t>
            </a:r>
            <a:r>
              <a:rPr lang="cy-GB" sz="2400" u="sng" dirty="0" err="1">
                <a:latin typeface="Tenorite"/>
                <a:hlinkClick r:id="rId4"/>
              </a:rPr>
              <a:t>chwarae</a:t>
            </a:r>
            <a:endParaRPr lang="cy-GB" sz="2400" dirty="0">
              <a:latin typeface="Tenorite"/>
            </a:endParaRPr>
          </a:p>
          <a:p>
            <a:endParaRPr lang="cy-GB"/>
          </a:p>
        </p:txBody>
      </p:sp>
      <p:sp>
        <p:nvSpPr>
          <p:cNvPr id="4" name="Dalfan Cynnwys 3"/>
          <p:cNvSpPr>
            <a:spLocks noGrp="1"/>
          </p:cNvSpPr>
          <p:nvPr>
            <p:ph sz="half" idx="2"/>
          </p:nvPr>
        </p:nvSpPr>
        <p:spPr>
          <a:xfrm>
            <a:off x="6422992" y="2242686"/>
            <a:ext cx="5441830" cy="3934275"/>
          </a:xfrm>
        </p:spPr>
        <p:txBody>
          <a:bodyPr vert="horz" lIns="91440" tIns="45720" rIns="91440" bIns="45720" rtlCol="0" anchor="t">
            <a:normAutofit/>
          </a:bodyPr>
          <a:lstStyle/>
          <a:p>
            <a:pPr marL="457200" indent="-457200">
              <a:buFont typeface="Arial" panose="020B0604020202020204" pitchFamily="34" charset="0"/>
              <a:buChar char="•"/>
            </a:pPr>
            <a:r>
              <a:rPr lang="en-GB" sz="2400" u="sng" dirty="0">
                <a:latin typeface="Tenorite"/>
                <a:hlinkClick r:id="rId5"/>
              </a:rPr>
              <a:t>Take your time to model the behaviour you want to see</a:t>
            </a:r>
            <a:endParaRPr lang="en-GB" sz="2400" dirty="0"/>
          </a:p>
          <a:p>
            <a:pPr marL="457200" indent="-457200">
              <a:buFont typeface="Arial" panose="020B0604020202020204" pitchFamily="34" charset="0"/>
              <a:buChar char="•"/>
            </a:pPr>
            <a:r>
              <a:rPr lang="en-GB" sz="2400" u="sng" dirty="0">
                <a:latin typeface="Tenorite"/>
                <a:hlinkClick r:id="rId6"/>
              </a:rPr>
              <a:t>Make time for love and affection</a:t>
            </a:r>
            <a:endParaRPr lang="en-GB" sz="2400" dirty="0"/>
          </a:p>
          <a:p>
            <a:pPr marL="457200" indent="-457200">
              <a:buFont typeface="Arial" panose="020B0604020202020204" pitchFamily="34" charset="0"/>
              <a:buChar char="•"/>
            </a:pPr>
            <a:r>
              <a:rPr lang="en-GB" sz="2400" u="sng" dirty="0">
                <a:latin typeface="Tenorite"/>
                <a:hlinkClick r:id="rId7"/>
              </a:rPr>
              <a:t>Make time to listen, talk and play</a:t>
            </a:r>
            <a:endParaRPr lang="en-GB" sz="2400" dirty="0"/>
          </a:p>
        </p:txBody>
      </p:sp>
      <p:sp>
        <p:nvSpPr>
          <p:cNvPr id="5" name="Dalfan Testun 4"/>
          <p:cNvSpPr>
            <a:spLocks noGrp="1"/>
          </p:cNvSpPr>
          <p:nvPr>
            <p:ph type="body" sz="quarter" idx="10"/>
          </p:nvPr>
        </p:nvSpPr>
        <p:spPr>
          <a:xfrm>
            <a:off x="6442870" y="270235"/>
            <a:ext cx="5441830" cy="1828071"/>
          </a:xfrm>
        </p:spPr>
        <p:txBody>
          <a:bodyPr vert="horz" lIns="91440" tIns="45720" rIns="91440" bIns="45720" rtlCol="0" anchor="t">
            <a:normAutofit fontScale="92500"/>
          </a:bodyPr>
          <a:lstStyle/>
          <a:p>
            <a:r>
              <a:rPr lang="en-GB">
                <a:latin typeface="Tenorite"/>
              </a:rPr>
              <a:t>Read the information in the following links that will help as you do the next task</a:t>
            </a:r>
          </a:p>
          <a:p>
            <a:endParaRPr lang="cy-GB"/>
          </a:p>
        </p:txBody>
      </p:sp>
    </p:spTree>
    <p:extLst>
      <p:ext uri="{BB962C8B-B14F-4D97-AF65-F5344CB8AC3E}">
        <p14:creationId xmlns:p14="http://schemas.microsoft.com/office/powerpoint/2010/main" val="662278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58F216-FE41-4CAA-A96F-F5EFFB204FD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10.5</a:t>
            </a:r>
          </a:p>
        </p:txBody>
      </p:sp>
      <p:sp>
        <p:nvSpPr>
          <p:cNvPr id="2" name="Dalfan Cynnwys 1"/>
          <p:cNvSpPr>
            <a:spLocks noGrp="1"/>
          </p:cNvSpPr>
          <p:nvPr>
            <p:ph sz="half" idx="1"/>
          </p:nvPr>
        </p:nvSpPr>
        <p:spPr>
          <a:xfrm>
            <a:off x="516835" y="1352436"/>
            <a:ext cx="5202476" cy="3716521"/>
          </a:xfrm>
        </p:spPr>
        <p:txBody>
          <a:bodyPr vert="horz" lIns="91440" tIns="45720" rIns="91440" bIns="45720" rtlCol="0" anchor="t">
            <a:normAutofit fontScale="47500" lnSpcReduction="20000"/>
          </a:bodyPr>
          <a:lstStyle/>
          <a:p>
            <a:r>
              <a:rPr lang="cy-GB" b="1" u="sng">
                <a:latin typeface="Tenorite"/>
              </a:rPr>
              <a:t>Tasg asesu ar gyfer meini prawf 10.5</a:t>
            </a:r>
            <a:r>
              <a:rPr lang="cy-GB" u="sng" dirty="0">
                <a:latin typeface="Tenorite"/>
              </a:rPr>
              <a:t> </a:t>
            </a:r>
            <a:endParaRPr lang="en-US" u="sng" dirty="0"/>
          </a:p>
          <a:p>
            <a:r>
              <a:rPr lang="cy-GB" b="1" dirty="0">
                <a:latin typeface="Tenorite"/>
              </a:rPr>
              <a:t> </a:t>
            </a:r>
            <a:r>
              <a:rPr lang="cy-GB" dirty="0">
                <a:latin typeface="Tenorite"/>
              </a:rPr>
              <a:t> </a:t>
            </a:r>
            <a:endParaRPr lang="cy-GB" dirty="0"/>
          </a:p>
          <a:p>
            <a:r>
              <a:rPr lang="cy-GB">
                <a:latin typeface="Tenorite"/>
              </a:rPr>
              <a:t>Disgrifiwch y sgiliau a’r technegau sy'n gallu cael eu </a:t>
            </a:r>
            <a:r>
              <a:rPr lang="cy-GB" dirty="0">
                <a:latin typeface="Tenorite"/>
              </a:rPr>
              <a:t>defnyddio i gefnogi ac  annog ymddygiad cadarnhaol plant.  </a:t>
            </a:r>
          </a:p>
          <a:p>
            <a:r>
              <a:rPr lang="cy-GB" dirty="0">
                <a:latin typeface="Tenorite"/>
              </a:rPr>
              <a:t>  </a:t>
            </a:r>
            <a:endParaRPr lang="cy-GB" dirty="0"/>
          </a:p>
          <a:p>
            <a:r>
              <a:rPr lang="cy-GB">
                <a:latin typeface="Tenorite"/>
              </a:rPr>
              <a:t> Wrth ateb y dasg mae angen i chi ystyried y canlynol: </a:t>
            </a:r>
          </a:p>
          <a:p>
            <a:r>
              <a:rPr lang="cy-GB" dirty="0">
                <a:latin typeface="Tenorite"/>
              </a:rPr>
              <a:t>  </a:t>
            </a:r>
            <a:endParaRPr lang="cy-GB" dirty="0"/>
          </a:p>
          <a:p>
            <a:pPr marL="457200" indent="-457200">
              <a:buChar char="•"/>
            </a:pPr>
            <a:r>
              <a:rPr lang="cy-GB">
                <a:latin typeface="Tenorite"/>
              </a:rPr>
              <a:t>Ymagwedd plentyn-ganolog </a:t>
            </a:r>
            <a:endParaRPr lang="cy-GB"/>
          </a:p>
          <a:p>
            <a:pPr marL="457200" indent="-457200">
              <a:buChar char="•"/>
            </a:pPr>
            <a:r>
              <a:rPr lang="cy-GB">
                <a:latin typeface="Tenorite"/>
              </a:rPr>
              <a:t>Eich dulliau o gyfathrebu </a:t>
            </a:r>
            <a:endParaRPr lang="cy-GB"/>
          </a:p>
          <a:p>
            <a:pPr marL="457200" indent="-457200">
              <a:buChar char="•"/>
            </a:pPr>
            <a:r>
              <a:rPr lang="cy-GB">
                <a:latin typeface="Tenorite"/>
              </a:rPr>
              <a:t>Eich profiadau yn ystod cyfnod profiad gwaith </a:t>
            </a:r>
          </a:p>
          <a:p>
            <a:pPr marL="457200" indent="-457200">
              <a:buChar char="•"/>
            </a:pPr>
            <a:r>
              <a:rPr lang="cy-GB">
                <a:latin typeface="Tenorite"/>
              </a:rPr>
              <a:t>Y fideos yr ydych wedi eu gwylio </a:t>
            </a:r>
          </a:p>
          <a:p>
            <a:endParaRPr lang="cy-GB"/>
          </a:p>
        </p:txBody>
      </p:sp>
      <p:sp>
        <p:nvSpPr>
          <p:cNvPr id="3" name="Dalfan Cynnwys 2"/>
          <p:cNvSpPr>
            <a:spLocks noGrp="1"/>
          </p:cNvSpPr>
          <p:nvPr>
            <p:ph sz="half" idx="2"/>
          </p:nvPr>
        </p:nvSpPr>
        <p:spPr>
          <a:xfrm>
            <a:off x="6526695" y="1445114"/>
            <a:ext cx="5148470" cy="3623844"/>
          </a:xfrm>
        </p:spPr>
        <p:txBody>
          <a:bodyPr vert="horz" lIns="91440" tIns="45720" rIns="91440" bIns="45720" rtlCol="0" anchor="t">
            <a:normAutofit fontScale="47500" lnSpcReduction="20000"/>
          </a:bodyPr>
          <a:lstStyle/>
          <a:p>
            <a:r>
              <a:rPr lang="en-GB" b="1" u="sng">
                <a:latin typeface="Tenorite"/>
              </a:rPr>
              <a:t>Task for assessment criteria 10.5</a:t>
            </a:r>
            <a:endParaRPr lang="en-GB" u="sng"/>
          </a:p>
          <a:p>
            <a:r>
              <a:rPr lang="en-GB" dirty="0">
                <a:latin typeface="Tenorite"/>
              </a:rPr>
              <a:t>  </a:t>
            </a:r>
            <a:endParaRPr lang="en-GB"/>
          </a:p>
          <a:p>
            <a:r>
              <a:rPr lang="en-GB">
                <a:latin typeface="Tenorite"/>
              </a:rPr>
              <a:t>Describe the skills and techniques that can be used to support and encourage children's positive behaviour.  </a:t>
            </a:r>
          </a:p>
          <a:p>
            <a:r>
              <a:rPr lang="en-GB" dirty="0">
                <a:latin typeface="Tenorite"/>
              </a:rPr>
              <a:t>  </a:t>
            </a:r>
            <a:endParaRPr lang="en-GB"/>
          </a:p>
          <a:p>
            <a:r>
              <a:rPr lang="en-GB">
                <a:latin typeface="Tenorite"/>
              </a:rPr>
              <a:t>In answering the task you need to consider the following: </a:t>
            </a:r>
            <a:endParaRPr lang="en-GB" dirty="0">
              <a:latin typeface="Tenorite"/>
            </a:endParaRPr>
          </a:p>
          <a:p>
            <a:r>
              <a:rPr lang="en-GB" dirty="0">
                <a:latin typeface="Tenorite"/>
              </a:rPr>
              <a:t>  </a:t>
            </a:r>
            <a:endParaRPr lang="en-GB"/>
          </a:p>
          <a:p>
            <a:r>
              <a:rPr lang="en-GB">
                <a:latin typeface="Tenorite"/>
              </a:rPr>
              <a:t>• A child-centred approach </a:t>
            </a:r>
            <a:endParaRPr lang="en-GB"/>
          </a:p>
          <a:p>
            <a:r>
              <a:rPr lang="en-GB">
                <a:latin typeface="Tenorite"/>
              </a:rPr>
              <a:t>• Your methods of communication </a:t>
            </a:r>
            <a:endParaRPr lang="en-GB"/>
          </a:p>
          <a:p>
            <a:r>
              <a:rPr lang="en-GB">
                <a:latin typeface="Tenorite"/>
              </a:rPr>
              <a:t>• Your experiences during the work experience period </a:t>
            </a:r>
          </a:p>
          <a:p>
            <a:r>
              <a:rPr lang="en-GB">
                <a:latin typeface="Tenorite"/>
              </a:rPr>
              <a:t>• The videos you have watched</a:t>
            </a:r>
          </a:p>
        </p:txBody>
      </p:sp>
    </p:spTree>
    <p:extLst>
      <p:ext uri="{BB962C8B-B14F-4D97-AF65-F5344CB8AC3E}">
        <p14:creationId xmlns:p14="http://schemas.microsoft.com/office/powerpoint/2010/main" val="108453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b="0">
                <a:latin typeface="Tenorite"/>
              </a:rPr>
              <a:t>Wrth ddilyn yr adnodd hwn </a:t>
            </a:r>
            <a:r>
              <a:rPr lang="cy-GB" b="0" dirty="0">
                <a:latin typeface="Tenorite"/>
              </a:rPr>
              <a:t>roedd cyfle i chi ddysgu am:</a:t>
            </a:r>
            <a:r>
              <a:rPr lang="en-US" b="0" dirty="0">
                <a:latin typeface="Tenorite"/>
              </a:rPr>
              <a:t> </a:t>
            </a:r>
            <a:r>
              <a:rPr lang="cy-GB" b="0" dirty="0">
                <a:latin typeface="Tenorite"/>
              </a:rPr>
              <a:t> </a:t>
            </a:r>
            <a:br>
              <a:rPr lang="cy-GB" dirty="0"/>
            </a:br>
            <a:endParaRPr lang="cy-GB"/>
          </a:p>
        </p:txBody>
      </p:sp>
      <p:sp>
        <p:nvSpPr>
          <p:cNvPr id="3" name="Dalfan Cynnwys 2"/>
          <p:cNvSpPr>
            <a:spLocks noGrp="1"/>
          </p:cNvSpPr>
          <p:nvPr>
            <p:ph sz="half" idx="1"/>
          </p:nvPr>
        </p:nvSpPr>
        <p:spPr>
          <a:xfrm>
            <a:off x="277482" y="1370656"/>
            <a:ext cx="5313299" cy="4641550"/>
          </a:xfrm>
        </p:spPr>
        <p:txBody>
          <a:bodyPr vert="horz" lIns="91440" tIns="45720" rIns="91440" bIns="45720" rtlCol="0" anchor="t">
            <a:noAutofit/>
          </a:bodyPr>
          <a:lstStyle/>
          <a:p>
            <a:pPr>
              <a:lnSpc>
                <a:spcPct val="107000"/>
              </a:lnSpc>
              <a:spcAft>
                <a:spcPts val="800"/>
              </a:spcAft>
            </a:pPr>
            <a:r>
              <a:rPr lang="cy-GB" sz="1800" b="1">
                <a:latin typeface="Tenorite"/>
                <a:ea typeface="Calibri" panose="020F0502020204030204" pitchFamily="34" charset="0"/>
                <a:cs typeface="Times New Roman"/>
              </a:rPr>
              <a:t>10.1</a:t>
            </a:r>
            <a:r>
              <a:rPr lang="cy-GB" sz="1800">
                <a:latin typeface="Tenorite"/>
                <a:ea typeface="Calibri" panose="020F0502020204030204" pitchFamily="34" charset="0"/>
                <a:cs typeface="Times New Roman"/>
              </a:rPr>
              <a:t>  ystyr y termau 'dulliau cadarnhaol' a 'chefnogi ymddygiad cadarnhaol’   </a:t>
            </a:r>
            <a:endParaRPr lang="cy-GB" sz="1800">
              <a:ea typeface="Calibri" panose="020F0502020204030204" pitchFamily="34" charset="0"/>
              <a:cs typeface="Times New Roman" panose="02020603050405020304" pitchFamily="18" charset="0"/>
            </a:endParaRPr>
          </a:p>
          <a:p>
            <a:r>
              <a:rPr lang="cy-GB" sz="1800" b="1">
                <a:latin typeface="Tenorite"/>
                <a:ea typeface="Calibri" panose="020F0502020204030204" pitchFamily="34" charset="0"/>
                <a:cs typeface="Times New Roman"/>
              </a:rPr>
              <a:t>10.2</a:t>
            </a:r>
            <a:r>
              <a:rPr lang="cy-GB" sz="1800">
                <a:latin typeface="Tenorite"/>
                <a:ea typeface="Calibri" panose="020F0502020204030204" pitchFamily="34" charset="0"/>
                <a:cs typeface="Times New Roman"/>
              </a:rPr>
              <a:t> yr achosion sylfaenol sy'n effeithio ar ymddygiad plant   </a:t>
            </a:r>
            <a:endParaRPr lang="cy-GB" sz="1800">
              <a:ea typeface="Calibri" panose="020F0502020204030204" pitchFamily="34" charset="0"/>
              <a:cs typeface="Times New Roman"/>
            </a:endParaRPr>
          </a:p>
          <a:p>
            <a:pPr>
              <a:lnSpc>
                <a:spcPct val="107000"/>
              </a:lnSpc>
              <a:spcAft>
                <a:spcPts val="800"/>
              </a:spcAft>
            </a:pPr>
            <a:r>
              <a:rPr lang="cy-GB" sz="1800" b="1">
                <a:latin typeface="Tenorite"/>
                <a:ea typeface="Calibri" panose="020F0502020204030204" pitchFamily="34" charset="0"/>
                <a:cs typeface="Times New Roman"/>
              </a:rPr>
              <a:t>10.3</a:t>
            </a:r>
            <a:r>
              <a:rPr lang="cy-GB" sz="1800">
                <a:latin typeface="Tenorite"/>
                <a:ea typeface="Calibri" panose="020F0502020204030204" pitchFamily="34" charset="0"/>
                <a:cs typeface="Times New Roman"/>
              </a:rPr>
              <a:t> pwysigrwydd gweithio gyda phlant, eu teuluoedd, gofalwyr ac eraill er mwyn nodi a chytuno ar nodau cyflawnadwy a ffiniau a fydd yn  cefnogi ymddygiad cadarnhaol    </a:t>
            </a:r>
            <a:endParaRPr lang="cy-GB" sz="1800"/>
          </a:p>
          <a:p>
            <a:r>
              <a:rPr lang="cy-GB" sz="1800" b="1">
                <a:latin typeface="Tenorite"/>
                <a:ea typeface="Calibri" panose="020F0502020204030204" pitchFamily="34" charset="0"/>
                <a:cs typeface="Times New Roman"/>
              </a:rPr>
              <a:t>10.4</a:t>
            </a:r>
            <a:r>
              <a:rPr lang="cy-GB" sz="1800">
                <a:latin typeface="Tenorite"/>
                <a:ea typeface="Calibri" panose="020F0502020204030204" pitchFamily="34" charset="0"/>
                <a:cs typeface="Times New Roman"/>
              </a:rPr>
              <a:t> pwysigrwydd defnyddio dulliau ac </a:t>
            </a:r>
            <a:endParaRPr lang="cy-GB" sz="1800">
              <a:ea typeface="Calibri" panose="020F0502020204030204" pitchFamily="34" charset="0"/>
              <a:cs typeface="Times New Roman" panose="02020603050405020304" pitchFamily="18" charset="0"/>
            </a:endParaRPr>
          </a:p>
          <a:p>
            <a:r>
              <a:rPr lang="cy-GB" sz="1800">
                <a:latin typeface="Tenorite"/>
                <a:ea typeface="Calibri" panose="020F0502020204030204" pitchFamily="34" charset="0"/>
                <a:cs typeface="Times New Roman"/>
              </a:rPr>
              <a:t>ymatebion cyson gyda phlant er mwyn cefnogi </a:t>
            </a:r>
            <a:endParaRPr lang="cy-GB" sz="1800"/>
          </a:p>
          <a:p>
            <a:pPr>
              <a:lnSpc>
                <a:spcPct val="107000"/>
              </a:lnSpc>
              <a:spcAft>
                <a:spcPts val="800"/>
              </a:spcAft>
            </a:pPr>
            <a:r>
              <a:rPr lang="cy-GB" sz="1800">
                <a:latin typeface="Tenorite"/>
                <a:ea typeface="Calibri" panose="020F0502020204030204" pitchFamily="34" charset="0"/>
                <a:cs typeface="Times New Roman"/>
              </a:rPr>
              <a:t>ymddygiad cadarnhaol    </a:t>
            </a:r>
            <a:endParaRPr lang="cy-GB" sz="1800"/>
          </a:p>
          <a:p>
            <a:pPr>
              <a:lnSpc>
                <a:spcPct val="107000"/>
              </a:lnSpc>
              <a:spcAft>
                <a:spcPts val="800"/>
              </a:spcAft>
            </a:pPr>
            <a:r>
              <a:rPr lang="cy-GB" sz="1800" b="1">
                <a:latin typeface="Tenorite"/>
                <a:ea typeface="Calibri" panose="020F0502020204030204" pitchFamily="34" charset="0"/>
                <a:cs typeface="Times New Roman"/>
              </a:rPr>
              <a:t>10.5</a:t>
            </a:r>
            <a:r>
              <a:rPr lang="cy-GB" sz="1800">
                <a:latin typeface="Tenorite"/>
                <a:ea typeface="Calibri" panose="020F0502020204030204" pitchFamily="34" charset="0"/>
                <a:cs typeface="Times New Roman"/>
              </a:rPr>
              <a:t>  y sgiliau a'r technegau sy'n gallu cael eu defnyddio i gefnogi ac annog ymddygiad cadarnhaol plant.</a:t>
            </a:r>
            <a:endParaRPr lang="cy-GB" sz="1800"/>
          </a:p>
        </p:txBody>
      </p:sp>
      <p:sp>
        <p:nvSpPr>
          <p:cNvPr id="4" name="Dalfan Cynnwys 3"/>
          <p:cNvSpPr>
            <a:spLocks noGrp="1"/>
          </p:cNvSpPr>
          <p:nvPr>
            <p:ph sz="half" idx="2"/>
          </p:nvPr>
        </p:nvSpPr>
        <p:spPr>
          <a:xfrm>
            <a:off x="6422992" y="1370655"/>
            <a:ext cx="5258216" cy="4641549"/>
          </a:xfrm>
        </p:spPr>
        <p:txBody>
          <a:bodyPr vert="horz" lIns="91440" tIns="45720" rIns="91440" bIns="45720" rtlCol="0" anchor="t">
            <a:noAutofit/>
          </a:bodyPr>
          <a:lstStyle/>
          <a:p>
            <a:pPr>
              <a:lnSpc>
                <a:spcPct val="107000"/>
              </a:lnSpc>
              <a:spcAft>
                <a:spcPts val="800"/>
              </a:spcAft>
            </a:pPr>
            <a:r>
              <a:rPr lang="en-GB" sz="1800" b="1">
                <a:latin typeface="Tenorite"/>
                <a:ea typeface="Calibri" panose="020F0502020204030204" pitchFamily="34" charset="0"/>
                <a:cs typeface="Times New Roman"/>
              </a:rPr>
              <a:t>10.1</a:t>
            </a:r>
            <a:r>
              <a:rPr lang="en-GB" sz="1800">
                <a:latin typeface="Tenorite"/>
                <a:ea typeface="Calibri" panose="020F0502020204030204" pitchFamily="34" charset="0"/>
                <a:cs typeface="Times New Roman"/>
              </a:rPr>
              <a:t>  what is meant by the terms ‘positive approaches’ and ‘positive behaviour support’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10.2</a:t>
            </a:r>
            <a:r>
              <a:rPr lang="en-GB" sz="1800">
                <a:latin typeface="Tenorite"/>
                <a:ea typeface="Calibri" panose="020F0502020204030204" pitchFamily="34" charset="0"/>
                <a:cs typeface="Times New Roman"/>
              </a:rPr>
              <a:t>  underlying causes that have an effect on the behaviour of children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10.3</a:t>
            </a:r>
            <a:r>
              <a:rPr lang="en-GB" sz="1800">
                <a:latin typeface="Tenorite"/>
                <a:ea typeface="Calibri" panose="020F0502020204030204" pitchFamily="34" charset="0"/>
                <a:cs typeface="Times New Roman"/>
              </a:rPr>
              <a:t> the importance of working with children, their families/carers and others to identify and agree achievable goals and boundaries that will support positive behaviour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10.4</a:t>
            </a:r>
            <a:r>
              <a:rPr lang="en-GB" sz="1800">
                <a:latin typeface="Tenorite"/>
                <a:ea typeface="Calibri" panose="020F0502020204030204" pitchFamily="34" charset="0"/>
                <a:cs typeface="Times New Roman"/>
              </a:rPr>
              <a:t> the importance of using consistent approaches and responses with children to support positive behaviour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10.5</a:t>
            </a:r>
            <a:r>
              <a:rPr lang="en-GB" sz="1800">
                <a:latin typeface="Tenorite"/>
                <a:ea typeface="Calibri" panose="020F0502020204030204" pitchFamily="34" charset="0"/>
                <a:cs typeface="Times New Roman"/>
              </a:rPr>
              <a:t> the skills and techniques that can be used to support and encourage </a:t>
            </a:r>
            <a:r>
              <a:rPr lang="en-GB" sz="1800" err="1">
                <a:latin typeface="Tenorite"/>
                <a:ea typeface="Calibri" panose="020F0502020204030204" pitchFamily="34" charset="0"/>
                <a:cs typeface="Times New Roman"/>
              </a:rPr>
              <a:t>childrens</a:t>
            </a:r>
            <a:r>
              <a:rPr lang="en-GB" sz="1800">
                <a:latin typeface="Tenorite"/>
                <a:ea typeface="Calibri" panose="020F0502020204030204" pitchFamily="34" charset="0"/>
                <a:cs typeface="Times New Roman"/>
              </a:rPr>
              <a:t>’ positive behaviour</a:t>
            </a:r>
            <a:endParaRPr lang="en-GB" sz="1800">
              <a:ea typeface="Calibri" panose="020F0502020204030204" pitchFamily="34" charset="0"/>
              <a:cs typeface="Times New Roman" panose="02020603050405020304" pitchFamily="18" charset="0"/>
            </a:endParaRPr>
          </a:p>
          <a:p>
            <a:endParaRPr lang="cy-GB" sz="1400" dirty="0"/>
          </a:p>
        </p:txBody>
      </p:sp>
      <p:sp>
        <p:nvSpPr>
          <p:cNvPr id="5" name="Dalfan Testun 4"/>
          <p:cNvSpPr>
            <a:spLocks noGrp="1"/>
          </p:cNvSpPr>
          <p:nvPr>
            <p:ph type="body" sz="quarter" idx="10"/>
          </p:nvPr>
        </p:nvSpPr>
        <p:spPr>
          <a:xfrm>
            <a:off x="6422275" y="383506"/>
            <a:ext cx="5441830" cy="1101366"/>
          </a:xfrm>
        </p:spPr>
        <p:txBody>
          <a:bodyPr vert="horz" lIns="91440" tIns="45720" rIns="91440" bIns="45720" rtlCol="0" anchor="t">
            <a:normAutofit fontScale="77500" lnSpcReduction="20000"/>
          </a:bodyPr>
          <a:lstStyle/>
          <a:p>
            <a:r>
              <a:rPr lang="en-GB" b="0">
                <a:latin typeface="Tenorite"/>
              </a:rPr>
              <a:t>In following this resource there was an opportunity for you to learn about:</a:t>
            </a:r>
            <a:endParaRPr lang="en-GB"/>
          </a:p>
          <a:p>
            <a:endParaRPr lang="cy-GB"/>
          </a:p>
        </p:txBody>
      </p:sp>
    </p:spTree>
    <p:extLst>
      <p:ext uri="{BB962C8B-B14F-4D97-AF65-F5344CB8AC3E}">
        <p14:creationId xmlns:p14="http://schemas.microsoft.com/office/powerpoint/2010/main" val="127964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51491" y="1152938"/>
            <a:ext cx="5365895" cy="5605672"/>
          </a:xfrm>
        </p:spPr>
        <p:txBody>
          <a:bodyPr vert="horz" lIns="91440" tIns="45720" rIns="91440" bIns="45720" rtlCol="0" anchor="t">
            <a:normAutofit fontScale="25000" lnSpcReduction="20000"/>
          </a:bodyPr>
          <a:lstStyle/>
          <a:p>
            <a:pPr>
              <a:lnSpc>
                <a:spcPct val="107000"/>
              </a:lnSpc>
              <a:spcAft>
                <a:spcPts val="800"/>
              </a:spcAft>
            </a:pPr>
            <a:r>
              <a:rPr lang="en-GB" sz="6400" dirty="0">
                <a:latin typeface="Tenorite"/>
                <a:ea typeface="Calibri" panose="020F0502020204030204" pitchFamily="34" charset="0"/>
                <a:cs typeface="Times New Roman"/>
              </a:rPr>
              <a:t> </a:t>
            </a:r>
            <a:r>
              <a:rPr lang="cy-GB" sz="9600">
                <a:latin typeface="Tenorite"/>
                <a:ea typeface="Calibri" panose="020F0502020204030204" pitchFamily="34" charset="0"/>
                <a:cs typeface="Times New Roman"/>
              </a:rPr>
              <a:t>MEINI</a:t>
            </a:r>
            <a:r>
              <a:rPr lang="cy-GB" sz="9600">
                <a:effectLst/>
                <a:latin typeface="Tenorite"/>
                <a:ea typeface="Calibri" panose="020F0502020204030204" pitchFamily="34" charset="0"/>
                <a:cs typeface="Times New Roman"/>
              </a:rPr>
              <a:t> </a:t>
            </a:r>
            <a:r>
              <a:rPr lang="cy-GB" sz="9600">
                <a:latin typeface="Tenorite"/>
                <a:ea typeface="Calibri" panose="020F0502020204030204" pitchFamily="34" charset="0"/>
                <a:cs typeface="Times New Roman"/>
              </a:rPr>
              <a:t>PRAWF</a:t>
            </a:r>
            <a:endParaRPr lang="cy-GB" sz="9600">
              <a:effectLst/>
              <a:latin typeface="Tenorite"/>
              <a:ea typeface="Calibri" panose="020F0502020204030204" pitchFamily="34" charset="0"/>
              <a:cs typeface="Times New Roman"/>
            </a:endParaRPr>
          </a:p>
          <a:p>
            <a:pPr>
              <a:lnSpc>
                <a:spcPct val="107000"/>
              </a:lnSpc>
              <a:spcAft>
                <a:spcPts val="800"/>
              </a:spcAft>
            </a:pPr>
            <a:r>
              <a:rPr lang="cy-GB" sz="7200" b="1">
                <a:latin typeface="Tenorite"/>
                <a:ea typeface="Calibri" panose="020F0502020204030204" pitchFamily="34" charset="0"/>
                <a:cs typeface="Times New Roman"/>
              </a:rPr>
              <a:t>10.1</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 ystyr y termau 'dulliau cadarnhaol' a 'chefnogi ymddygiad cadarnhaol’   </a:t>
            </a:r>
            <a:endParaRPr lang="cy-GB" sz="7200">
              <a:effectLst/>
              <a:ea typeface="Calibri" panose="020F0502020204030204" pitchFamily="34" charset="0"/>
              <a:cs typeface="Times New Roman" panose="02020603050405020304" pitchFamily="18" charset="0"/>
            </a:endParaRPr>
          </a:p>
          <a:p>
            <a:r>
              <a:rPr lang="cy-GB" sz="7200" b="1">
                <a:latin typeface="Tenorite"/>
                <a:ea typeface="Calibri" panose="020F0502020204030204" pitchFamily="34" charset="0"/>
                <a:cs typeface="Times New Roman"/>
              </a:rPr>
              <a:t>10.2</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yr achosion sylfaenol sy'n effeithio ar </a:t>
            </a:r>
            <a:endParaRPr lang="cy-GB" sz="7200">
              <a:ea typeface="Calibri" panose="020F0502020204030204" pitchFamily="34" charset="0"/>
              <a:cs typeface="Times New Roman" panose="02020603050405020304" pitchFamily="18" charset="0"/>
            </a:endParaRPr>
          </a:p>
          <a:p>
            <a:pPr>
              <a:lnSpc>
                <a:spcPct val="107000"/>
              </a:lnSpc>
              <a:spcAft>
                <a:spcPts val="800"/>
              </a:spcAft>
            </a:pPr>
            <a:r>
              <a:rPr lang="cy-GB" sz="7200">
                <a:latin typeface="Tenorite"/>
                <a:ea typeface="Calibri" panose="020F0502020204030204" pitchFamily="34" charset="0"/>
                <a:cs typeface="Times New Roman"/>
              </a:rPr>
              <a:t>ymddygiad plant   </a:t>
            </a:r>
            <a:endParaRPr lang="cy-GB" sz="7200">
              <a:ea typeface="Calibri" panose="020F0502020204030204" pitchFamily="34" charset="0"/>
              <a:cs typeface="Times New Roman"/>
            </a:endParaRPr>
          </a:p>
          <a:p>
            <a:pPr>
              <a:lnSpc>
                <a:spcPct val="107000"/>
              </a:lnSpc>
              <a:spcAft>
                <a:spcPts val="800"/>
              </a:spcAft>
            </a:pPr>
            <a:r>
              <a:rPr lang="cy-GB" sz="7200" b="1">
                <a:latin typeface="Tenorite"/>
                <a:ea typeface="Calibri" panose="020F0502020204030204" pitchFamily="34" charset="0"/>
                <a:cs typeface="Times New Roman"/>
              </a:rPr>
              <a:t>10.3</a:t>
            </a:r>
            <a:r>
              <a:rPr lang="cy-GB" sz="7200">
                <a:latin typeface="Tenorite"/>
                <a:ea typeface="Calibri" panose="020F0502020204030204" pitchFamily="34" charset="0"/>
                <a:cs typeface="Times New Roman"/>
              </a:rPr>
              <a:t> pwysigrwydd gweithio gyda phlant, eu </a:t>
            </a:r>
            <a:endParaRPr lang="cy-GB" sz="7200">
              <a:ea typeface="Calibri" panose="020F0502020204030204" pitchFamily="34" charset="0"/>
              <a:cs typeface="Times New Roman" panose="02020603050405020304" pitchFamily="18" charset="0"/>
            </a:endParaRPr>
          </a:p>
          <a:p>
            <a:pPr>
              <a:lnSpc>
                <a:spcPct val="107000"/>
              </a:lnSpc>
              <a:spcAft>
                <a:spcPts val="800"/>
              </a:spcAft>
            </a:pPr>
            <a:r>
              <a:rPr lang="cy-GB" sz="7200">
                <a:latin typeface="Tenorite"/>
                <a:ea typeface="Calibri" panose="020F0502020204030204" pitchFamily="34" charset="0"/>
                <a:cs typeface="Times New Roman"/>
              </a:rPr>
              <a:t>teuluoedd, gofalwyr ac eraill er mwyn nodi a chytuno ar nodau cyflawnadwy a ffiniau a fydd yn  cefnogi ymddygiad cadarnhaol    </a:t>
            </a:r>
            <a:endParaRPr lang="cy-GB" sz="7200"/>
          </a:p>
          <a:p>
            <a:r>
              <a:rPr lang="cy-GB" sz="7200" b="1">
                <a:latin typeface="Tenorite"/>
                <a:ea typeface="Calibri" panose="020F0502020204030204" pitchFamily="34" charset="0"/>
                <a:cs typeface="Times New Roman"/>
              </a:rPr>
              <a:t>10.4</a:t>
            </a:r>
            <a:r>
              <a:rPr lang="cy-GB" sz="7200">
                <a:latin typeface="Tenorite"/>
                <a:ea typeface="Calibri" panose="020F0502020204030204" pitchFamily="34" charset="0"/>
                <a:cs typeface="Times New Roman"/>
              </a:rPr>
              <a:t> pwysigrwydd defnyddio dulliau ac </a:t>
            </a:r>
            <a:endParaRPr lang="cy-GB" sz="7200">
              <a:ea typeface="Calibri" panose="020F0502020204030204" pitchFamily="34" charset="0"/>
              <a:cs typeface="Times New Roman" panose="02020603050405020304" pitchFamily="18" charset="0"/>
            </a:endParaRPr>
          </a:p>
          <a:p>
            <a:r>
              <a:rPr lang="cy-GB" sz="7200">
                <a:latin typeface="Tenorite"/>
                <a:ea typeface="Calibri" panose="020F0502020204030204" pitchFamily="34" charset="0"/>
                <a:cs typeface="Times New Roman"/>
              </a:rPr>
              <a:t>ymatebion cyson gyda phlant er mwyn cefnogi </a:t>
            </a:r>
            <a:endParaRPr lang="cy-GB" sz="7200"/>
          </a:p>
          <a:p>
            <a:pPr>
              <a:lnSpc>
                <a:spcPct val="107000"/>
              </a:lnSpc>
              <a:spcAft>
                <a:spcPts val="800"/>
              </a:spcAft>
            </a:pPr>
            <a:r>
              <a:rPr lang="cy-GB" sz="7200">
                <a:latin typeface="Tenorite"/>
                <a:ea typeface="Calibri" panose="020F0502020204030204" pitchFamily="34" charset="0"/>
                <a:cs typeface="Times New Roman"/>
              </a:rPr>
              <a:t>ymddygiad cadarnhaol    </a:t>
            </a:r>
            <a:endParaRPr lang="cy-GB" sz="7200"/>
          </a:p>
          <a:p>
            <a:pPr>
              <a:lnSpc>
                <a:spcPct val="107000"/>
              </a:lnSpc>
              <a:spcAft>
                <a:spcPts val="800"/>
              </a:spcAft>
            </a:pPr>
            <a:r>
              <a:rPr lang="cy-GB" sz="7200" b="1">
                <a:latin typeface="Tenorite"/>
                <a:ea typeface="Calibri" panose="020F0502020204030204" pitchFamily="34" charset="0"/>
                <a:cs typeface="Times New Roman"/>
              </a:rPr>
              <a:t>10.5</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 y sgiliau a'r technegau sy'n gallu cael eu defnyddio i gefnogi ac annog ymddygiad cadarnhaol plant.  </a:t>
            </a:r>
            <a:r>
              <a:rPr lang="cy-GB" sz="4000">
                <a:latin typeface="Tenorite"/>
                <a:ea typeface="Calibri" panose="020F0502020204030204" pitchFamily="34" charset="0"/>
                <a:cs typeface="Times New Roman"/>
              </a:rPr>
              <a:t> </a:t>
            </a:r>
            <a:endParaRPr lang="cy-GB" sz="400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Tenorite"/>
                <a:ea typeface="Calibri" panose="020F0502020204030204" pitchFamily="34" charset="0"/>
                <a:cs typeface="Times New Roman"/>
              </a:rPr>
              <a:t>  </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220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a:xfrm>
            <a:off x="6493420" y="50244"/>
            <a:ext cx="5335932" cy="810505"/>
          </a:xfrm>
        </p:spPr>
        <p:txBody>
          <a:bodyPr vert="horz" lIns="91440" tIns="45720" rIns="91440" bIns="45720" rtlCol="0" anchor="t">
            <a:normAutofit lnSpcReduction="10000"/>
          </a:bodyPr>
          <a:lstStyle/>
          <a:p>
            <a:r>
              <a:rPr lang="en-GB" sz="2800">
                <a:solidFill>
                  <a:schemeClr val="accent1">
                    <a:lumMod val="75000"/>
                  </a:schemeClr>
                </a:solidFill>
                <a:effectLst/>
                <a:latin typeface="Tenorite"/>
                <a:ea typeface="Calibri" panose="020F0502020204030204" pitchFamily="34" charset="0"/>
                <a:cs typeface="Times New Roman"/>
              </a:rPr>
              <a:t>In this resource you will learn about:</a:t>
            </a:r>
          </a:p>
          <a:p>
            <a:endParaRPr lang="en-GB"/>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a:xfrm>
            <a:off x="6494352" y="1070311"/>
            <a:ext cx="5170244" cy="5304274"/>
          </a:xfrm>
        </p:spPr>
        <p:txBody>
          <a:bodyPr vert="horz" lIns="91440" tIns="45720" rIns="91440" bIns="45720" rtlCol="0" anchor="t">
            <a:noAutofit/>
          </a:bodyPr>
          <a:lstStyle/>
          <a:p>
            <a:r>
              <a:rPr lang="en-GB" sz="2400">
                <a:latin typeface="Tenorite"/>
              </a:rPr>
              <a:t>LEARNING OUTCOMES:</a:t>
            </a:r>
          </a:p>
          <a:p>
            <a:pPr>
              <a:lnSpc>
                <a:spcPct val="107000"/>
              </a:lnSpc>
              <a:spcAft>
                <a:spcPts val="800"/>
              </a:spcAft>
            </a:pPr>
            <a:r>
              <a:rPr lang="en-GB" sz="1800" b="1">
                <a:latin typeface="Tenorite"/>
                <a:ea typeface="Calibri" panose="020F0502020204030204" pitchFamily="34" charset="0"/>
                <a:cs typeface="Times New Roman"/>
              </a:rPr>
              <a:t>10.1</a:t>
            </a:r>
            <a:r>
              <a:rPr lang="en-GB" sz="1800">
                <a:latin typeface="Tenorite"/>
                <a:ea typeface="Calibri" panose="020F0502020204030204" pitchFamily="34" charset="0"/>
                <a:cs typeface="Times New Roman"/>
              </a:rPr>
              <a:t>  what is meant by the terms ‘positive approaches’ and ‘positive behaviour support’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10.2</a:t>
            </a:r>
            <a:r>
              <a:rPr lang="en-GB" sz="1800">
                <a:latin typeface="Tenorite"/>
                <a:ea typeface="Calibri" panose="020F0502020204030204" pitchFamily="34" charset="0"/>
                <a:cs typeface="Times New Roman"/>
              </a:rPr>
              <a:t>  underlying causes that have an effect on the behaviour of children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10.3</a:t>
            </a:r>
            <a:r>
              <a:rPr lang="en-GB" sz="1800">
                <a:latin typeface="Tenorite"/>
                <a:ea typeface="Calibri" panose="020F0502020204030204" pitchFamily="34" charset="0"/>
                <a:cs typeface="Times New Roman"/>
              </a:rPr>
              <a:t> the importance of working with children, their families/carers and others to identify and agree achievable goals and boundaries that will support positive behaviour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10.4</a:t>
            </a:r>
            <a:r>
              <a:rPr lang="en-GB" sz="1800">
                <a:latin typeface="Tenorite"/>
                <a:ea typeface="Calibri" panose="020F0502020204030204" pitchFamily="34" charset="0"/>
                <a:cs typeface="Times New Roman"/>
              </a:rPr>
              <a:t> the importance of using consistent approaches and responses with children to support positive behaviour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10.5</a:t>
            </a:r>
            <a:r>
              <a:rPr lang="en-GB" sz="1800">
                <a:latin typeface="Tenorite"/>
                <a:ea typeface="Calibri" panose="020F0502020204030204" pitchFamily="34" charset="0"/>
                <a:cs typeface="Times New Roman"/>
              </a:rPr>
              <a:t> the skills and techniques that can be used to support and encourage childrens’ positive behaviour</a:t>
            </a:r>
            <a:endParaRPr lang="en-GB" sz="1600">
              <a:effectLst/>
              <a:ea typeface="Calibri" panose="020F0502020204030204" pitchFamily="34" charset="0"/>
              <a:cs typeface="Times New Roman" panose="02020603050405020304" pitchFamily="18" charset="0"/>
            </a:endParaRPr>
          </a:p>
          <a:p>
            <a:pPr>
              <a:lnSpc>
                <a:spcPct val="107000"/>
              </a:lnSpc>
              <a:spcAft>
                <a:spcPts val="800"/>
              </a:spcAft>
            </a:pPr>
            <a:endParaRPr lang="en-GB" sz="2000">
              <a:effectLst/>
              <a:ea typeface="Calibri" panose="020F0502020204030204" pitchFamily="34" charset="0"/>
              <a:cs typeface="Times New Roman" panose="02020603050405020304" pitchFamily="18" charset="0"/>
            </a:endParaRPr>
          </a:p>
          <a:p>
            <a:endParaRPr lang="en-GB" sz="2000"/>
          </a:p>
        </p:txBody>
      </p:sp>
    </p:spTree>
    <p:extLst>
      <p:ext uri="{BB962C8B-B14F-4D97-AF65-F5344CB8AC3E}">
        <p14:creationId xmlns:p14="http://schemas.microsoft.com/office/powerpoint/2010/main" val="140968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dirty="0"/>
              <a:t>ADRAN 1</a:t>
            </a:r>
          </a:p>
        </p:txBody>
      </p:sp>
      <p:sp>
        <p:nvSpPr>
          <p:cNvPr id="3" name="Dalfan Cynnwys 2"/>
          <p:cNvSpPr>
            <a:spLocks noGrp="1"/>
          </p:cNvSpPr>
          <p:nvPr>
            <p:ph sz="half" idx="1"/>
          </p:nvPr>
        </p:nvSpPr>
        <p:spPr/>
        <p:txBody>
          <a:bodyPr vert="horz" lIns="91440" tIns="45720" rIns="91440" bIns="45720" rtlCol="0" anchor="t">
            <a:normAutofit/>
          </a:bodyPr>
          <a:lstStyle/>
          <a:p>
            <a:r>
              <a:rPr lang="cy-GB" b="1" dirty="0">
                <a:latin typeface="Tenorite"/>
              </a:rPr>
              <a:t>Meini Prawf 10.1</a:t>
            </a:r>
            <a:endParaRPr lang="cy-GB" sz="2400" b="1" dirty="0"/>
          </a:p>
          <a:p>
            <a:r>
              <a:rPr lang="cy-GB" sz="2400" i="1" dirty="0">
                <a:latin typeface="Tenorite"/>
              </a:rPr>
              <a:t>ystyr y termau' dulliau cadarnhaol' a 'chefnogi ymddygiad cadarnhaol’ </a:t>
            </a:r>
            <a:endParaRPr lang="cy-GB" sz="2400" dirty="0"/>
          </a:p>
          <a:p>
            <a:endParaRPr lang="cy-GB"/>
          </a:p>
        </p:txBody>
      </p:sp>
      <p:sp>
        <p:nvSpPr>
          <p:cNvPr id="6" name="Teitl 1"/>
          <p:cNvSpPr txBox="1">
            <a:spLocks/>
          </p:cNvSpPr>
          <p:nvPr/>
        </p:nvSpPr>
        <p:spPr>
          <a:xfrm>
            <a:off x="6564430" y="1821367"/>
            <a:ext cx="5560194"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rgbClr val="2F5597"/>
                </a:solidFill>
                <a:latin typeface="Tenorite"/>
              </a:rPr>
              <a:t>SECTION 1</a:t>
            </a:r>
          </a:p>
        </p:txBody>
      </p:sp>
      <p:sp>
        <p:nvSpPr>
          <p:cNvPr id="4" name="Dalfan Cynnwys 3"/>
          <p:cNvSpPr>
            <a:spLocks noGrp="1"/>
          </p:cNvSpPr>
          <p:nvPr>
            <p:ph sz="half" idx="2"/>
          </p:nvPr>
        </p:nvSpPr>
        <p:spPr/>
        <p:txBody>
          <a:bodyPr vert="horz" lIns="91440" tIns="45720" rIns="91440" bIns="45720" rtlCol="0" anchor="t">
            <a:normAutofit/>
          </a:bodyPr>
          <a:lstStyle/>
          <a:p>
            <a:r>
              <a:rPr lang="en-GB" b="1" dirty="0">
                <a:latin typeface="Tenorite"/>
              </a:rPr>
              <a:t>Assessment Criteria 10.1</a:t>
            </a:r>
          </a:p>
          <a:p>
            <a:r>
              <a:rPr lang="en-GB" sz="2400" i="1" dirty="0">
                <a:latin typeface="Tenorite"/>
              </a:rPr>
              <a:t>the meaning of the terms 'positive approaches’ and 'supporting positive behaviour'</a:t>
            </a:r>
            <a:endParaRPr lang="cy-GB" sz="2400" dirty="0">
              <a:latin typeface="Tenorite"/>
            </a:endParaRPr>
          </a:p>
        </p:txBody>
      </p:sp>
    </p:spTree>
    <p:extLst>
      <p:ext uri="{BB962C8B-B14F-4D97-AF65-F5344CB8AC3E}">
        <p14:creationId xmlns:p14="http://schemas.microsoft.com/office/powerpoint/2010/main" val="23429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CC224-B267-4E2B-A52E-6FE8E4C241FE}"/>
              </a:ext>
            </a:extLst>
          </p:cNvPr>
          <p:cNvSpPr>
            <a:spLocks noGrp="1"/>
          </p:cNvSpPr>
          <p:nvPr>
            <p:ph type="title"/>
          </p:nvPr>
        </p:nvSpPr>
        <p:spPr>
          <a:xfrm>
            <a:off x="277482" y="-1101366"/>
            <a:ext cx="5441830" cy="1101366"/>
          </a:xfrm>
        </p:spPr>
        <p:txBody>
          <a:bodyPr vert="horz" lIns="91440" tIns="45720" rIns="91440" bIns="45720" rtlCol="0" anchor="b">
            <a:normAutofit/>
          </a:bodyPr>
          <a:lstStyle/>
          <a:p>
            <a:r>
              <a:rPr lang="cy-GB" sz="1200" dirty="0"/>
              <a:t>Dulliau cadarnhaol o gefnogi </a:t>
            </a:r>
            <a:r>
              <a:rPr lang="cy-GB" sz="1200" dirty="0" err="1"/>
              <a:t>ymddysgiad</a:t>
            </a:r>
            <a:endParaRPr lang="cy-GB" sz="1200" dirty="0"/>
          </a:p>
        </p:txBody>
      </p:sp>
      <p:sp>
        <p:nvSpPr>
          <p:cNvPr id="13" name="TextBox 12">
            <a:extLst>
              <a:ext uri="{FF2B5EF4-FFF2-40B4-BE49-F238E27FC236}">
                <a16:creationId xmlns:a16="http://schemas.microsoft.com/office/drawing/2014/main" id="{137384BC-F8BC-4A00-9F59-F6B5E428F779}"/>
              </a:ext>
            </a:extLst>
          </p:cNvPr>
          <p:cNvSpPr txBox="1"/>
          <p:nvPr/>
        </p:nvSpPr>
        <p:spPr>
          <a:xfrm>
            <a:off x="164130" y="525500"/>
            <a:ext cx="5445838" cy="1077218"/>
          </a:xfrm>
          <a:prstGeom prst="rect">
            <a:avLst/>
          </a:prstGeom>
          <a:noFill/>
        </p:spPr>
        <p:txBody>
          <a:bodyPr wrap="square" rtlCol="0">
            <a:spAutoFit/>
          </a:bodyPr>
          <a:lstStyle/>
          <a:p>
            <a:r>
              <a:rPr lang="cy-GB" sz="3200" b="1">
                <a:solidFill>
                  <a:schemeClr val="bg2">
                    <a:lumMod val="25000"/>
                  </a:schemeClr>
                </a:solidFill>
                <a:latin typeface="Tenorite" panose="00000500000000000000" pitchFamily="2" charset="0"/>
              </a:rPr>
              <a:t>Dulliau Cadarnhaol o Gefnogi Ymddygiad</a:t>
            </a:r>
            <a:endParaRPr lang="en-GB" sz="3200" b="1">
              <a:solidFill>
                <a:schemeClr val="bg2">
                  <a:lumMod val="25000"/>
                </a:schemeClr>
              </a:solidFill>
              <a:latin typeface="Tenorite" panose="00000500000000000000" pitchFamily="2" charset="0"/>
            </a:endParaRPr>
          </a:p>
        </p:txBody>
      </p:sp>
      <p:sp>
        <p:nvSpPr>
          <p:cNvPr id="3" name="Content Placeholder 2">
            <a:extLst>
              <a:ext uri="{FF2B5EF4-FFF2-40B4-BE49-F238E27FC236}">
                <a16:creationId xmlns:a16="http://schemas.microsoft.com/office/drawing/2014/main" id="{BA2D1FE4-474D-4854-8A7F-D89278B88228}"/>
              </a:ext>
            </a:extLst>
          </p:cNvPr>
          <p:cNvSpPr>
            <a:spLocks noGrp="1"/>
          </p:cNvSpPr>
          <p:nvPr>
            <p:ph sz="half" idx="1"/>
          </p:nvPr>
        </p:nvSpPr>
        <p:spPr>
          <a:xfrm>
            <a:off x="277482" y="1779373"/>
            <a:ext cx="5441829" cy="3289584"/>
          </a:xfrm>
        </p:spPr>
        <p:txBody>
          <a:bodyPr vert="horz" lIns="91440" tIns="45720" rIns="91440" bIns="45720" rtlCol="0" anchor="t">
            <a:noAutofit/>
          </a:bodyPr>
          <a:lstStyle/>
          <a:p>
            <a:r>
              <a:rPr lang="cy-GB" sz="1800">
                <a:latin typeface="Tenorite"/>
              </a:rPr>
              <a:t>Wrth i’r ymarferwr ddatblygu perthynas bositif gyda’r plant yn eu gofal bydd yn sicrhau bod y plentyn yn ganolog i unrhyw benderfyniadau a wneir. Bydd perthynas dda rhwng dulliau cadarnhaol a rhagweithiol ac ymarfer plentyn canolog yn sicrhau bod ymddygiad yn cael ei reoli yn effeithiol a bod y plentyn yn gwybod yr hyn a ddisgwylir ohono. </a:t>
            </a:r>
            <a:endParaRPr lang="cy-GB" sz="1800"/>
          </a:p>
          <a:p>
            <a:endParaRPr lang="cy-GB" sz="1050" dirty="0"/>
          </a:p>
          <a:p>
            <a:r>
              <a:rPr lang="cy-GB" sz="1800">
                <a:latin typeface="Tenorite"/>
                <a:ea typeface="Calibri" panose="020F0502020204030204" pitchFamily="34" charset="0"/>
                <a:cs typeface="Times New Roman"/>
              </a:rPr>
              <a:t>Ewch i Adnodd Dysgu gan CBAC ar wefan Dysgu Iechyd Cymru i ddysgu mwy: </a:t>
            </a:r>
            <a:r>
              <a:rPr lang="cy-GB" sz="1800" dirty="0">
                <a:latin typeface="Tenorite"/>
                <a:ea typeface="Calibri" panose="020F0502020204030204" pitchFamily="34" charset="0"/>
                <a:cs typeface="Times New Roman"/>
                <a:hlinkClick r:id="rId2"/>
              </a:rPr>
              <a:t>Dulliau cadarnhaol o gefnogi ymddygiad yn y blynyddoedd cynnar: Egwyddorion cefnogi plant i ddatblygu ymddygiad cadarnhaol</a:t>
            </a:r>
            <a:endParaRPr lang="cy-GB" sz="1800"/>
          </a:p>
          <a:p>
            <a:pPr>
              <a:lnSpc>
                <a:spcPct val="107000"/>
              </a:lnSpc>
              <a:spcAft>
                <a:spcPts val="800"/>
              </a:spcAft>
            </a:pPr>
            <a:endParaRPr lang="en-GB"/>
          </a:p>
        </p:txBody>
      </p:sp>
      <p:sp>
        <p:nvSpPr>
          <p:cNvPr id="14" name="TextBox 13">
            <a:extLst>
              <a:ext uri="{FF2B5EF4-FFF2-40B4-BE49-F238E27FC236}">
                <a16:creationId xmlns:a16="http://schemas.microsoft.com/office/drawing/2014/main" id="{4D174E7D-2C7D-483A-8E1F-D34F50F1C8EA}"/>
              </a:ext>
            </a:extLst>
          </p:cNvPr>
          <p:cNvSpPr txBox="1"/>
          <p:nvPr/>
        </p:nvSpPr>
        <p:spPr>
          <a:xfrm>
            <a:off x="6189063" y="525500"/>
            <a:ext cx="5892308" cy="1077218"/>
          </a:xfrm>
          <a:prstGeom prst="rect">
            <a:avLst/>
          </a:prstGeom>
          <a:noFill/>
        </p:spPr>
        <p:txBody>
          <a:bodyPr wrap="square" lIns="91440" tIns="45720" rIns="91440" bIns="45720" rtlCol="0" anchor="t">
            <a:spAutoFit/>
          </a:bodyPr>
          <a:lstStyle/>
          <a:p>
            <a:r>
              <a:rPr lang="en-GB" sz="3200" b="1">
                <a:solidFill>
                  <a:schemeClr val="accent1">
                    <a:lumMod val="75000"/>
                  </a:schemeClr>
                </a:solidFill>
                <a:latin typeface="Tenorite"/>
              </a:rPr>
              <a:t>Positive Approaches to Supporting Behaviour</a:t>
            </a:r>
          </a:p>
        </p:txBody>
      </p:sp>
      <p:sp>
        <p:nvSpPr>
          <p:cNvPr id="4" name="Content Placeholder 3">
            <a:extLst>
              <a:ext uri="{FF2B5EF4-FFF2-40B4-BE49-F238E27FC236}">
                <a16:creationId xmlns:a16="http://schemas.microsoft.com/office/drawing/2014/main" id="{D895EE3B-2A66-4CA5-8448-3F1A603D8152}"/>
              </a:ext>
            </a:extLst>
          </p:cNvPr>
          <p:cNvSpPr>
            <a:spLocks noGrp="1"/>
          </p:cNvSpPr>
          <p:nvPr>
            <p:ph sz="half" idx="2"/>
          </p:nvPr>
        </p:nvSpPr>
        <p:spPr>
          <a:xfrm>
            <a:off x="6472687" y="1717589"/>
            <a:ext cx="5325061" cy="3289584"/>
          </a:xfrm>
        </p:spPr>
        <p:txBody>
          <a:bodyPr vert="horz" lIns="91440" tIns="45720" rIns="91440" bIns="45720" rtlCol="0" anchor="t">
            <a:noAutofit/>
          </a:bodyPr>
          <a:lstStyle/>
          <a:p>
            <a:r>
              <a:rPr lang="en-GB" sz="1800">
                <a:latin typeface="Tenorite"/>
              </a:rPr>
              <a:t>As the practitioner develops a positive relationship with the children in their care, they will place the child at the centre of any decisions made. A good relationship between positive and proactive approaches and child-centred practice will ensure that behaviour is managed effectively and that the child knows what is expected of them. </a:t>
            </a:r>
            <a:endParaRPr lang="en-GB" sz="1800"/>
          </a:p>
          <a:p>
            <a:endParaRPr lang="en-GB" sz="1050" dirty="0"/>
          </a:p>
          <a:p>
            <a:r>
              <a:rPr lang="en-GB" sz="1800">
                <a:latin typeface="Tenorite"/>
              </a:rPr>
              <a:t>Go to a Learning Resource by WJEC on the Health and Care Learning Wales website to learn more: </a:t>
            </a:r>
            <a:endParaRPr lang="en-GB" sz="1800"/>
          </a:p>
          <a:p>
            <a:r>
              <a:rPr lang="en-GB" sz="1800" u="sng" dirty="0">
                <a:latin typeface="Tenorite"/>
                <a:hlinkClick r:id="rId3"/>
              </a:rPr>
              <a:t>Positive approaches to supporting behaviour in the early years: Principles of supporting children to develop positive behaviour</a:t>
            </a:r>
            <a:r>
              <a:rPr lang="en-GB" sz="1800" dirty="0">
                <a:latin typeface="Tenorite"/>
              </a:rPr>
              <a:t> </a:t>
            </a:r>
            <a:endParaRPr lang="en-GB" sz="1800"/>
          </a:p>
          <a:p>
            <a:endParaRPr lang="en-GB" sz="2200">
              <a:latin typeface="Tenorite"/>
              <a:ea typeface="Calibri" panose="020F0502020204030204" pitchFamily="34" charset="0"/>
              <a:cs typeface="Times New Roman"/>
            </a:endParaRPr>
          </a:p>
          <a:p>
            <a:pPr>
              <a:lnSpc>
                <a:spcPct val="107000"/>
              </a:lnSpc>
              <a:spcAft>
                <a:spcPts val="800"/>
              </a:spcAft>
            </a:pPr>
            <a:endParaRPr lang="en-GB" sz="1800">
              <a:effectLst/>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171232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89DF8240-41E4-4493-B04A-8BDAE1C5DA7F}"/>
              </a:ext>
            </a:extLst>
          </p:cNvPr>
          <p:cNvSpPr>
            <a:spLocks noGrp="1"/>
          </p:cNvSpPr>
          <p:nvPr>
            <p:ph type="title"/>
          </p:nvPr>
        </p:nvSpPr>
        <p:spPr/>
        <p:txBody>
          <a:bodyPr>
            <a:normAutofit fontScale="90000"/>
          </a:bodyPr>
          <a:lstStyle/>
          <a:p>
            <a:r>
              <a:rPr lang="cy-GB">
                <a:solidFill>
                  <a:schemeClr val="tx1">
                    <a:lumMod val="95000"/>
                    <a:lumOff val="5000"/>
                  </a:schemeClr>
                </a:solidFill>
                <a:latin typeface="Tenorite"/>
              </a:rPr>
              <a:t>Er mwyn cefnogi ymddygiad cadarnhaol plentyn rhaid adnabod y plentyn yn dda.</a:t>
            </a:r>
            <a:endParaRPr lang="cy-GB">
              <a:solidFill>
                <a:schemeClr val="tx1">
                  <a:lumMod val="95000"/>
                  <a:lumOff val="5000"/>
                </a:schemeClr>
              </a:solidFill>
            </a:endParaRPr>
          </a:p>
        </p:txBody>
      </p:sp>
      <p:sp>
        <p:nvSpPr>
          <p:cNvPr id="4" name="Dalfan Testun 3">
            <a:extLst>
              <a:ext uri="{FF2B5EF4-FFF2-40B4-BE49-F238E27FC236}">
                <a16:creationId xmlns:a16="http://schemas.microsoft.com/office/drawing/2014/main" id="{81ED92FB-0B48-4D52-A748-E1BEF252458D}"/>
              </a:ext>
            </a:extLst>
          </p:cNvPr>
          <p:cNvSpPr>
            <a:spLocks noGrp="1"/>
          </p:cNvSpPr>
          <p:nvPr>
            <p:ph type="body" sz="quarter" idx="10"/>
          </p:nvPr>
        </p:nvSpPr>
        <p:spPr>
          <a:xfrm>
            <a:off x="6262688" y="286213"/>
            <a:ext cx="5651500" cy="1600251"/>
          </a:xfrm>
        </p:spPr>
        <p:txBody>
          <a:bodyPr vert="horz" lIns="91440" tIns="45720" rIns="91440" bIns="45720" rtlCol="0" anchor="t">
            <a:normAutofit fontScale="77500" lnSpcReduction="20000"/>
          </a:bodyPr>
          <a:lstStyle/>
          <a:p>
            <a:r>
              <a:rPr lang="en-GB" sz="4500">
                <a:latin typeface="Tenorite"/>
                <a:ea typeface="+mn-lt"/>
                <a:cs typeface="+mn-lt"/>
              </a:rPr>
              <a:t>To support a child's positive behaviour you must get to know the child well</a:t>
            </a:r>
            <a:endParaRPr lang="en-GB" sz="4500">
              <a:latin typeface="Calibri"/>
              <a:cs typeface="Calibri"/>
            </a:endParaRPr>
          </a:p>
          <a:p>
            <a:endParaRPr lang="cy-GB"/>
          </a:p>
        </p:txBody>
      </p:sp>
      <p:pic>
        <p:nvPicPr>
          <p:cNvPr id="6" name="Picture 6">
            <a:extLst>
              <a:ext uri="{FF2B5EF4-FFF2-40B4-BE49-F238E27FC236}">
                <a16:creationId xmlns:a16="http://schemas.microsoft.com/office/drawing/2014/main" id="{DC1B13FC-0C1F-467E-9886-71CC1F441DB2}"/>
              </a:ext>
            </a:extLst>
          </p:cNvPr>
          <p:cNvPicPr>
            <a:picLocks noGrp="1" noChangeAspect="1"/>
          </p:cNvPicPr>
          <p:nvPr>
            <p:ph sz="half" idx="1"/>
          </p:nvPr>
        </p:nvPicPr>
        <p:blipFill>
          <a:blip r:embed="rId2"/>
          <a:stretch>
            <a:fillRect/>
          </a:stretch>
        </p:blipFill>
        <p:spPr>
          <a:xfrm>
            <a:off x="2115772" y="2077318"/>
            <a:ext cx="7949817" cy="4468785"/>
          </a:xfrm>
        </p:spPr>
      </p:pic>
    </p:spTree>
    <p:extLst>
      <p:ext uri="{BB962C8B-B14F-4D97-AF65-F5344CB8AC3E}">
        <p14:creationId xmlns:p14="http://schemas.microsoft.com/office/powerpoint/2010/main" val="344697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6CCA3B-A22B-45F3-84FA-549486D61E9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sy’n cyflwyno deiliant 10.1</a:t>
            </a:r>
          </a:p>
        </p:txBody>
      </p:sp>
      <p:sp>
        <p:nvSpPr>
          <p:cNvPr id="2" name="Content Placeholder 1">
            <a:extLst>
              <a:ext uri="{FF2B5EF4-FFF2-40B4-BE49-F238E27FC236}">
                <a16:creationId xmlns:a16="http://schemas.microsoft.com/office/drawing/2014/main" id="{83A4C925-939D-4EBE-B47E-2A60E713C07D}"/>
              </a:ext>
            </a:extLst>
          </p:cNvPr>
          <p:cNvSpPr>
            <a:spLocks noGrp="1"/>
          </p:cNvSpPr>
          <p:nvPr>
            <p:ph sz="half" idx="1"/>
          </p:nvPr>
        </p:nvSpPr>
        <p:spPr/>
        <p:txBody>
          <a:bodyPr vert="horz" lIns="91440" tIns="45720" rIns="91440" bIns="45720" rtlCol="0" anchor="t">
            <a:normAutofit fontScale="77500" lnSpcReduction="20000"/>
          </a:bodyPr>
          <a:lstStyle/>
          <a:p>
            <a:r>
              <a:rPr lang="cy-GB">
                <a:latin typeface="Tenorite"/>
              </a:rPr>
              <a:t>Mae plant yn dangos eu teimladau trwy eu hymddygiad ac fe fyddant yn dangos ymddygiad heriol os na fydd eu hanghenion yn cael eu cwrdd. Wrth ddatblygu perthynas dda gyda’r plant mae’r gweithwyr yn gallu dod i’w hadnabod. </a:t>
            </a:r>
            <a:endParaRPr lang="cy-GB"/>
          </a:p>
          <a:p>
            <a:r>
              <a:rPr lang="cy-GB" dirty="0">
                <a:latin typeface="Tenorite"/>
              </a:rPr>
              <a:t>  </a:t>
            </a:r>
            <a:endParaRPr lang="cy-GB"/>
          </a:p>
          <a:p>
            <a:r>
              <a:rPr lang="cy-GB">
                <a:latin typeface="Tenorite"/>
              </a:rPr>
              <a:t>Mae’r wybodaeth ganlynol yn bwysig i'w gwybod: </a:t>
            </a:r>
            <a:endParaRPr lang="cy-GB"/>
          </a:p>
          <a:p>
            <a:r>
              <a:rPr lang="cy-GB" dirty="0">
                <a:latin typeface="Tenorite"/>
              </a:rPr>
              <a:t>  </a:t>
            </a:r>
            <a:endParaRPr lang="cy-GB"/>
          </a:p>
          <a:p>
            <a:pPr marL="457200" indent="-457200">
              <a:buChar char="•"/>
            </a:pPr>
            <a:r>
              <a:rPr lang="cy-GB">
                <a:latin typeface="Tenorite"/>
              </a:rPr>
              <a:t>Hanes a Chefndir  </a:t>
            </a:r>
            <a:endParaRPr lang="cy-GB"/>
          </a:p>
          <a:p>
            <a:pPr marL="457200" indent="-457200">
              <a:buChar char="•"/>
            </a:pPr>
            <a:r>
              <a:rPr lang="cy-GB">
                <a:latin typeface="Tenorite"/>
              </a:rPr>
              <a:t>Hoff a chas bethau  </a:t>
            </a:r>
            <a:endParaRPr lang="cy-GB"/>
          </a:p>
          <a:p>
            <a:pPr marL="457200" indent="-457200">
              <a:buChar char="•"/>
            </a:pPr>
            <a:r>
              <a:rPr lang="cy-GB">
                <a:latin typeface="Tenorite"/>
              </a:rPr>
              <a:t>Oed a chyfnod y plentyn  </a:t>
            </a:r>
            <a:endParaRPr lang="cy-GB"/>
          </a:p>
          <a:p>
            <a:pPr marL="457200" indent="-457200">
              <a:buChar char="•"/>
            </a:pPr>
            <a:r>
              <a:rPr lang="cy-GB">
                <a:latin typeface="Tenorite"/>
              </a:rPr>
              <a:t>Arddull Cyfathrebu</a:t>
            </a:r>
            <a:endParaRPr lang="cy-GB"/>
          </a:p>
          <a:p>
            <a:pPr marL="457200" indent="-457200">
              <a:buChar char="•"/>
            </a:pPr>
            <a:r>
              <a:rPr lang="cy-GB">
                <a:latin typeface="Tenorite"/>
              </a:rPr>
              <a:t>Yr amgylchedd  </a:t>
            </a:r>
            <a:endParaRPr lang="en-US"/>
          </a:p>
        </p:txBody>
      </p:sp>
      <p:sp>
        <p:nvSpPr>
          <p:cNvPr id="3" name="Content Placeholder 2">
            <a:extLst>
              <a:ext uri="{FF2B5EF4-FFF2-40B4-BE49-F238E27FC236}">
                <a16:creationId xmlns:a16="http://schemas.microsoft.com/office/drawing/2014/main" id="{E3F69BBD-33C5-479F-8943-CAE08DA48F3F}"/>
              </a:ext>
            </a:extLst>
          </p:cNvPr>
          <p:cNvSpPr>
            <a:spLocks noGrp="1"/>
          </p:cNvSpPr>
          <p:nvPr>
            <p:ph sz="half" idx="2"/>
          </p:nvPr>
        </p:nvSpPr>
        <p:spPr/>
        <p:txBody>
          <a:bodyPr vert="horz" lIns="91440" tIns="45720" rIns="91440" bIns="45720" rtlCol="0" anchor="t">
            <a:normAutofit fontScale="77500" lnSpcReduction="20000"/>
          </a:bodyPr>
          <a:lstStyle/>
          <a:p>
            <a:r>
              <a:rPr lang="en-GB">
                <a:latin typeface="Tenorite"/>
              </a:rPr>
              <a:t>Children express their feelings through their behaviour and exhibit behaviours which challenge if their needs are not met. By developing good relationships with children the workers can get to know them as individuals. </a:t>
            </a:r>
            <a:endParaRPr lang="en-US"/>
          </a:p>
          <a:p>
            <a:r>
              <a:rPr lang="en-GB">
                <a:latin typeface="Tenorite"/>
              </a:rPr>
              <a:t>  </a:t>
            </a:r>
            <a:endParaRPr lang="cy-GB"/>
          </a:p>
          <a:p>
            <a:r>
              <a:rPr lang="en-GB">
                <a:latin typeface="Tenorite"/>
              </a:rPr>
              <a:t>The following information is important to know: </a:t>
            </a:r>
            <a:endParaRPr lang="cy-GB"/>
          </a:p>
          <a:p>
            <a:r>
              <a:rPr lang="en-GB">
                <a:latin typeface="Tenorite"/>
              </a:rPr>
              <a:t>  </a:t>
            </a:r>
            <a:endParaRPr lang="cy-GB"/>
          </a:p>
          <a:p>
            <a:pPr marL="285750" indent="-285750">
              <a:buFont typeface="Arial"/>
              <a:buChar char="•"/>
            </a:pPr>
            <a:r>
              <a:rPr lang="en-GB">
                <a:latin typeface="Tenorite"/>
              </a:rPr>
              <a:t>History and background  </a:t>
            </a:r>
            <a:endParaRPr lang="cy-GB"/>
          </a:p>
          <a:p>
            <a:pPr marL="285750" indent="-285750">
              <a:buFont typeface="Arial"/>
              <a:buChar char="•"/>
            </a:pPr>
            <a:r>
              <a:rPr lang="en-GB">
                <a:latin typeface="Tenorite"/>
              </a:rPr>
              <a:t>Likes and dislikes  </a:t>
            </a:r>
            <a:endParaRPr lang="cy-GB"/>
          </a:p>
          <a:p>
            <a:pPr marL="285750" indent="-285750">
              <a:buFont typeface="Arial"/>
              <a:buChar char="•"/>
            </a:pPr>
            <a:r>
              <a:rPr lang="en-GB">
                <a:latin typeface="Tenorite"/>
              </a:rPr>
              <a:t>Age and stage of the child  </a:t>
            </a:r>
            <a:endParaRPr lang="cy-GB"/>
          </a:p>
          <a:p>
            <a:pPr marL="285750" indent="-285750">
              <a:buFont typeface="Arial"/>
              <a:buChar char="•"/>
            </a:pPr>
            <a:r>
              <a:rPr lang="en-GB">
                <a:latin typeface="Tenorite"/>
              </a:rPr>
              <a:t>Communication Style  </a:t>
            </a:r>
            <a:endParaRPr lang="cy-GB"/>
          </a:p>
          <a:p>
            <a:pPr marL="285750" indent="-285750">
              <a:buFont typeface="Arial"/>
              <a:buChar char="•"/>
            </a:pPr>
            <a:r>
              <a:rPr lang="en-GB">
                <a:latin typeface="Tenorite"/>
              </a:rPr>
              <a:t>The environment  </a:t>
            </a:r>
            <a:endParaRPr lang="en-GB"/>
          </a:p>
          <a:p>
            <a:endParaRPr lang="en-US">
              <a:latin typeface="Tenorite"/>
            </a:endParaRPr>
          </a:p>
        </p:txBody>
      </p:sp>
    </p:spTree>
    <p:extLst>
      <p:ext uri="{BB962C8B-B14F-4D97-AF65-F5344CB8AC3E}">
        <p14:creationId xmlns:p14="http://schemas.microsoft.com/office/powerpoint/2010/main" val="67975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p:cNvSpPr>
            <a:spLocks noGrp="1"/>
          </p:cNvSpPr>
          <p:nvPr>
            <p:ph type="title"/>
          </p:nvPr>
        </p:nvSpPr>
        <p:spPr/>
        <p:txBody>
          <a:bodyPr/>
          <a:lstStyle/>
          <a:p>
            <a:r>
              <a:rPr lang="cy-GB" dirty="0">
                <a:latin typeface="Tenorite"/>
              </a:rPr>
              <a:t>Cefnogi ymddygiad cadarnhaol plant</a:t>
            </a:r>
            <a:endParaRPr lang="cy-GB" dirty="0"/>
          </a:p>
        </p:txBody>
      </p:sp>
      <p:sp>
        <p:nvSpPr>
          <p:cNvPr id="2" name="Dalfan Cynnwys 1"/>
          <p:cNvSpPr>
            <a:spLocks noGrp="1"/>
          </p:cNvSpPr>
          <p:nvPr>
            <p:ph sz="half" idx="1"/>
          </p:nvPr>
        </p:nvSpPr>
        <p:spPr/>
        <p:txBody>
          <a:bodyPr vert="horz" lIns="91440" tIns="45720" rIns="91440" bIns="45720" rtlCol="0" anchor="t">
            <a:normAutofit/>
          </a:bodyPr>
          <a:lstStyle/>
          <a:p>
            <a:r>
              <a:rPr lang="cy-GB">
                <a:latin typeface="Tenorite"/>
              </a:rPr>
              <a:t>Gwyliwch y fideo gan Y Seicolegydd Addysg Dr Nicola Canale ar sut i ymateb i ymddygiad plant.</a:t>
            </a:r>
            <a:endParaRPr lang="cy-GB"/>
          </a:p>
          <a:p>
            <a:endParaRPr lang="cy-GB"/>
          </a:p>
        </p:txBody>
      </p:sp>
      <p:pic>
        <p:nvPicPr>
          <p:cNvPr id="6" name="aMsadIuxpZM" descr="Fideo YouTube Llywodraeth Cymru 'Ymateb i ymddygiad plant'" title="Ymateb i ymddygiad plant"/>
          <p:cNvPicPr>
            <a:picLocks noRot="1" noChangeAspect="1"/>
          </p:cNvPicPr>
          <p:nvPr>
            <a:videoFile r:link="rId1"/>
          </p:nvPr>
        </p:nvPicPr>
        <p:blipFill>
          <a:blip r:embed="rId4"/>
          <a:stretch>
            <a:fillRect/>
          </a:stretch>
        </p:blipFill>
        <p:spPr>
          <a:xfrm>
            <a:off x="604332" y="3414973"/>
            <a:ext cx="4572000" cy="2571750"/>
          </a:xfrm>
          <a:prstGeom prst="rect">
            <a:avLst/>
          </a:prstGeom>
        </p:spPr>
      </p:pic>
      <p:sp>
        <p:nvSpPr>
          <p:cNvPr id="5" name="Dalfan Testun 4"/>
          <p:cNvSpPr>
            <a:spLocks noGrp="1"/>
          </p:cNvSpPr>
          <p:nvPr>
            <p:ph type="body" sz="quarter" idx="10"/>
          </p:nvPr>
        </p:nvSpPr>
        <p:spPr>
          <a:xfrm>
            <a:off x="6484240" y="156706"/>
            <a:ext cx="5345112" cy="804162"/>
          </a:xfrm>
        </p:spPr>
        <p:txBody>
          <a:bodyPr vert="horz" lIns="91440" tIns="45720" rIns="91440" bIns="45720" rtlCol="0" anchor="t">
            <a:noAutofit/>
          </a:bodyPr>
          <a:lstStyle/>
          <a:p>
            <a:r>
              <a:rPr lang="en-US" sz="4000" baseline="30000">
                <a:solidFill>
                  <a:srgbClr val="2F5597"/>
                </a:solidFill>
                <a:latin typeface="Tenorite"/>
              </a:rPr>
              <a:t>S</a:t>
            </a:r>
            <a:r>
              <a:rPr lang="en-GB" sz="4000" baseline="30000">
                <a:solidFill>
                  <a:srgbClr val="2F5597"/>
                </a:solidFill>
                <a:latin typeface="Tenorite"/>
              </a:rPr>
              <a:t>upporting children’s positive behavior</a:t>
            </a:r>
            <a:endParaRPr lang="en-GB" sz="4000">
              <a:solidFill>
                <a:srgbClr val="2F5597"/>
              </a:solidFill>
              <a:latin typeface="Tenorite"/>
            </a:endParaRPr>
          </a:p>
          <a:p>
            <a:endParaRPr lang="cy-GB"/>
          </a:p>
        </p:txBody>
      </p:sp>
      <p:sp>
        <p:nvSpPr>
          <p:cNvPr id="3" name="Dalfan Cynnwys 2"/>
          <p:cNvSpPr>
            <a:spLocks noGrp="1"/>
          </p:cNvSpPr>
          <p:nvPr>
            <p:ph sz="half" idx="2"/>
          </p:nvPr>
        </p:nvSpPr>
        <p:spPr/>
        <p:txBody>
          <a:bodyPr vert="horz" lIns="91440" tIns="45720" rIns="91440" bIns="45720" rtlCol="0" anchor="t">
            <a:normAutofit/>
          </a:bodyPr>
          <a:lstStyle/>
          <a:p>
            <a:r>
              <a:rPr lang="en-GB">
                <a:latin typeface="Tenorite"/>
              </a:rPr>
              <a:t>Watch the video by Educational Psychologist Dr Nicola </a:t>
            </a:r>
            <a:r>
              <a:rPr lang="en-GB" err="1">
                <a:latin typeface="Tenorite"/>
              </a:rPr>
              <a:t>Canale</a:t>
            </a:r>
            <a:r>
              <a:rPr lang="en-GB">
                <a:latin typeface="Tenorite"/>
              </a:rPr>
              <a:t> on responding to children’s behaviours.</a:t>
            </a:r>
            <a:endParaRPr lang="cy-GB">
              <a:latin typeface="Tenorite"/>
            </a:endParaRPr>
          </a:p>
          <a:p>
            <a:endParaRPr lang="cy-GB"/>
          </a:p>
        </p:txBody>
      </p:sp>
      <p:pic>
        <p:nvPicPr>
          <p:cNvPr id="8" name="8CS8rKSp52w" descr="Welsh Government's YouTube video 'Responding to children's behaviour'" title="Responding to children's behaviours"/>
          <p:cNvPicPr>
            <a:picLocks noRot="1" noChangeAspect="1"/>
          </p:cNvPicPr>
          <p:nvPr>
            <a:videoFile r:link="rId2"/>
          </p:nvPr>
        </p:nvPicPr>
        <p:blipFill>
          <a:blip r:embed="rId4"/>
          <a:stretch>
            <a:fillRect/>
          </a:stretch>
        </p:blipFill>
        <p:spPr>
          <a:xfrm>
            <a:off x="6952211" y="3414973"/>
            <a:ext cx="4572000" cy="2571750"/>
          </a:xfrm>
          <a:prstGeom prst="rect">
            <a:avLst/>
          </a:prstGeom>
        </p:spPr>
      </p:pic>
    </p:spTree>
    <p:extLst>
      <p:ext uri="{BB962C8B-B14F-4D97-AF65-F5344CB8AC3E}">
        <p14:creationId xmlns:p14="http://schemas.microsoft.com/office/powerpoint/2010/main" val="37389799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cTn>
                <p:tgtEl>
                  <p:spTgt spid="8"/>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4543F2-FA0B-4E90-9F22-F002BDB3D21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10.1</a:t>
            </a:r>
          </a:p>
        </p:txBody>
      </p:sp>
      <p:sp>
        <p:nvSpPr>
          <p:cNvPr id="2" name="Dalfan Cynnwys 1"/>
          <p:cNvSpPr>
            <a:spLocks noGrp="1"/>
          </p:cNvSpPr>
          <p:nvPr>
            <p:ph sz="half" idx="1"/>
          </p:nvPr>
        </p:nvSpPr>
        <p:spPr/>
        <p:txBody>
          <a:bodyPr vert="horz" lIns="91440" tIns="45720" rIns="91440" bIns="45720" rtlCol="0" anchor="t">
            <a:normAutofit fontScale="55000" lnSpcReduction="20000"/>
          </a:bodyPr>
          <a:lstStyle/>
          <a:p>
            <a:r>
              <a:rPr lang="cy-GB" b="1" u="sng">
                <a:latin typeface="Tenorite"/>
              </a:rPr>
              <a:t>Tasg ar gyfer meini prawf 10.1​</a:t>
            </a:r>
            <a:endParaRPr lang="cy-GB" u="sng">
              <a:latin typeface="Tenorite"/>
            </a:endParaRPr>
          </a:p>
          <a:p>
            <a:r>
              <a:rPr lang="cy-GB">
                <a:latin typeface="Tenorite"/>
              </a:rPr>
              <a:t>Esboniwch ystyr y termau : </a:t>
            </a:r>
            <a:endParaRPr lang="cy-GB"/>
          </a:p>
          <a:p>
            <a:endParaRPr lang="cy-GB"/>
          </a:p>
          <a:p>
            <a:pPr marL="514350" lvl="0" indent="-514350">
              <a:buFont typeface="+mj-lt"/>
              <a:buAutoNum type="alphaLcPeriod"/>
            </a:pPr>
            <a:r>
              <a:rPr lang="cy-GB">
                <a:latin typeface="Tenorite"/>
              </a:rPr>
              <a:t>'dulliau cadarnhaol (‘</a:t>
            </a:r>
            <a:r>
              <a:rPr lang="en-GB" i="1">
                <a:latin typeface="Tenorite"/>
              </a:rPr>
              <a:t>positive approaches</a:t>
            </a:r>
            <a:r>
              <a:rPr lang="cy-GB">
                <a:latin typeface="Tenorite"/>
              </a:rPr>
              <a:t>’)</a:t>
            </a:r>
          </a:p>
          <a:p>
            <a:pPr marL="514350" indent="-514350">
              <a:buFont typeface="+mj-lt"/>
              <a:buAutoNum type="alphaLcPeriod"/>
            </a:pPr>
            <a:r>
              <a:rPr lang="cy-GB">
                <a:latin typeface="Tenorite"/>
              </a:rPr>
              <a:t>a 'chefnogi ymddygiad cadarnhaol (</a:t>
            </a:r>
            <a:r>
              <a:rPr lang="en-GB" i="1">
                <a:latin typeface="Tenorite"/>
              </a:rPr>
              <a:t>positive behaviour support</a:t>
            </a:r>
            <a:r>
              <a:rPr lang="cy-GB">
                <a:latin typeface="Tenorite"/>
              </a:rPr>
              <a:t>) ’   </a:t>
            </a:r>
            <a:endParaRPr lang="cy-GB"/>
          </a:p>
          <a:p>
            <a:endParaRPr lang="cy-GB"/>
          </a:p>
          <a:p>
            <a:r>
              <a:rPr lang="cy-GB">
                <a:latin typeface="Tenorite"/>
              </a:rPr>
              <a:t>Ymchwiliwch ac ystyriwch eich arsylwadau o’ch profiadau lleoliad gwaith.</a:t>
            </a:r>
          </a:p>
          <a:p>
            <a:endParaRPr lang="cy-GB"/>
          </a:p>
        </p:txBody>
      </p:sp>
      <p:sp>
        <p:nvSpPr>
          <p:cNvPr id="3" name="Dalfan Cynnwys 2"/>
          <p:cNvSpPr>
            <a:spLocks noGrp="1"/>
          </p:cNvSpPr>
          <p:nvPr>
            <p:ph sz="half" idx="2"/>
          </p:nvPr>
        </p:nvSpPr>
        <p:spPr/>
        <p:txBody>
          <a:bodyPr vert="horz" lIns="91440" tIns="45720" rIns="91440" bIns="45720" rtlCol="0" anchor="t">
            <a:normAutofit fontScale="55000" lnSpcReduction="20000"/>
          </a:bodyPr>
          <a:lstStyle/>
          <a:p>
            <a:r>
              <a:rPr lang="en-GB" b="1" u="sng">
                <a:latin typeface="Tenorite"/>
              </a:rPr>
              <a:t>Task for assessment criteria 10.1</a:t>
            </a:r>
            <a:endParaRPr lang="en-GB" dirty="0"/>
          </a:p>
          <a:p>
            <a:r>
              <a:rPr lang="en-GB">
                <a:latin typeface="Tenorite"/>
              </a:rPr>
              <a:t>Explain the meaning of the terms : </a:t>
            </a:r>
            <a:endParaRPr lang="en-GB" dirty="0"/>
          </a:p>
          <a:p>
            <a:endParaRPr lang="en-GB" dirty="0"/>
          </a:p>
          <a:p>
            <a:r>
              <a:rPr lang="en-GB">
                <a:latin typeface="Tenorite"/>
              </a:rPr>
              <a:t>a. 'positive approaches’</a:t>
            </a:r>
          </a:p>
          <a:p>
            <a:r>
              <a:rPr lang="en-GB">
                <a:latin typeface="Tenorite"/>
              </a:rPr>
              <a:t>b. and 'supporting positive behaviour'   </a:t>
            </a:r>
            <a:endParaRPr lang="en-GB" dirty="0"/>
          </a:p>
          <a:p>
            <a:endParaRPr lang="en-GB" dirty="0"/>
          </a:p>
          <a:p>
            <a:r>
              <a:rPr lang="en-GB">
                <a:latin typeface="Tenorite"/>
              </a:rPr>
              <a:t>Research and explore your observations of your work placement experiences.</a:t>
            </a:r>
          </a:p>
        </p:txBody>
      </p:sp>
    </p:spTree>
    <p:extLst>
      <p:ext uri="{BB962C8B-B14F-4D97-AF65-F5344CB8AC3E}">
        <p14:creationId xmlns:p14="http://schemas.microsoft.com/office/powerpoint/2010/main" val="289912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yluniad Person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yluniad Person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0cb3f79-7a87-4aaf-85e3-8b06bdbcb05a">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D939451EE4049AB6676E135F733BA" ma:contentTypeVersion="6" ma:contentTypeDescription="Create a new document." ma:contentTypeScope="" ma:versionID="a60262eec049a6f2ebefa4436ac81c28">
  <xsd:schema xmlns:xsd="http://www.w3.org/2001/XMLSchema" xmlns:xs="http://www.w3.org/2001/XMLSchema" xmlns:p="http://schemas.microsoft.com/office/2006/metadata/properties" xmlns:ns2="b43c9053-bad8-4627-81c0-4316bc4ecd71" xmlns:ns3="b0cb3f79-7a87-4aaf-85e3-8b06bdbcb05a" targetNamespace="http://schemas.microsoft.com/office/2006/metadata/properties" ma:root="true" ma:fieldsID="385801bbf4c0b027e295aad5c171c299" ns2:_="" ns3:_="">
    <xsd:import namespace="b43c9053-bad8-4627-81c0-4316bc4ecd71"/>
    <xsd:import namespace="b0cb3f79-7a87-4aaf-85e3-8b06bdbcb0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3c9053-bad8-4627-81c0-4316bc4ecd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cb3f79-7a87-4aaf-85e3-8b06bdbcb0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ED9719-C7E2-429D-8710-D0234DB765E9}">
  <ds:schemaRefs>
    <ds:schemaRef ds:uri="http://schemas.microsoft.com/sharepoint/v3/contenttype/forms"/>
  </ds:schemaRefs>
</ds:datastoreItem>
</file>

<file path=customXml/itemProps2.xml><?xml version="1.0" encoding="utf-8"?>
<ds:datastoreItem xmlns:ds="http://schemas.openxmlformats.org/officeDocument/2006/customXml" ds:itemID="{5C6EEA5A-A853-4ED2-97FF-21BA569C4690}">
  <ds:schemaRefs>
    <ds:schemaRef ds:uri="52aba494-50e5-4b57-a166-fb51aa3f12ad"/>
    <ds:schemaRef ds:uri="http://schemas.microsoft.com/office/infopath/2007/PartnerControl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daea6abe-df70-4351-a5d3-8c10bf67884a"/>
    <ds:schemaRef ds:uri="http://purl.org/dc/elements/1.1/"/>
  </ds:schemaRefs>
</ds:datastoreItem>
</file>

<file path=customXml/itemProps3.xml><?xml version="1.0" encoding="utf-8"?>
<ds:datastoreItem xmlns:ds="http://schemas.openxmlformats.org/officeDocument/2006/customXml" ds:itemID="{FEB73974-A459-4043-A9DA-E0FCE7642041}"/>
</file>

<file path=docProps/app.xml><?xml version="1.0" encoding="utf-8"?>
<Properties xmlns="http://schemas.openxmlformats.org/officeDocument/2006/extended-properties" xmlns:vt="http://schemas.openxmlformats.org/officeDocument/2006/docPropsVTypes">
  <TotalTime>226</TotalTime>
  <Words>2771</Words>
  <Application>Microsoft Office PowerPoint</Application>
  <PresentationFormat>Widescreen</PresentationFormat>
  <Paragraphs>279</Paragraphs>
  <Slides>25</Slides>
  <Notes>0</Notes>
  <HiddenSlides>0</HiddenSlides>
  <MMClips>4</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1_Dyluniad Personol</vt:lpstr>
      <vt:lpstr>Dyluniad Personol</vt:lpstr>
      <vt:lpstr>Sleid teitl</vt:lpstr>
      <vt:lpstr>Diffiniad Uned 1, deilliant dysgu 10</vt:lpstr>
      <vt:lpstr>Yn yr adnodd yma byddwch chi’n dysgu am:</vt:lpstr>
      <vt:lpstr>ADRAN 1</vt:lpstr>
      <vt:lpstr>Dulliau cadarnhaol o gefnogi ymddysgiad</vt:lpstr>
      <vt:lpstr>Er mwyn cefnogi ymddygiad cadarnhaol plentyn rhaid adnabod y plentyn yn dda.</vt:lpstr>
      <vt:lpstr>Cynnwys sy’n cyflwyno deiliant 10.1</vt:lpstr>
      <vt:lpstr>Cefnogi ymddygiad cadarnhaol plant</vt:lpstr>
      <vt:lpstr>Tasg 10.1</vt:lpstr>
      <vt:lpstr>ADRAN 2</vt:lpstr>
      <vt:lpstr>Cynnwys ar gyfer 10.2</vt:lpstr>
      <vt:lpstr>Tasg  10.2</vt:lpstr>
      <vt:lpstr>ADRAN 3</vt:lpstr>
      <vt:lpstr>Gweithio gyda theuluoedd  </vt:lpstr>
      <vt:lpstr>Magu Plant. Rhowch amser iddo. </vt:lpstr>
      <vt:lpstr>Tasg 10.3</vt:lpstr>
      <vt:lpstr>ADRAN 4</vt:lpstr>
      <vt:lpstr>Cynnwys ar gyfer 10.4</vt:lpstr>
      <vt:lpstr>Canmoliaeth</vt:lpstr>
      <vt:lpstr>Tasg 10.4</vt:lpstr>
      <vt:lpstr>ADRAN 5</vt:lpstr>
      <vt:lpstr>Cynnwys ar gyfer 10.5</vt:lpstr>
      <vt:lpstr>Darllenwch y wybodaeth sydd yn y dolenni canlynol a fydd o help wrth i chi wneud y dasg nesaf </vt:lpstr>
      <vt:lpstr>Tasg 10.5</vt:lpstr>
      <vt:lpstr>Wrth ddilyn yr adnodd hwn roedd cyfle i chi ddysgu 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Joanna Evans</cp:lastModifiedBy>
  <cp:revision>169</cp:revision>
  <dcterms:created xsi:type="dcterms:W3CDTF">2021-07-05T15:08:57Z</dcterms:created>
  <dcterms:modified xsi:type="dcterms:W3CDTF">2021-09-17T13:56:11Z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0x0101003DED939451EE4049AB6676E135F733BA</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