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3"/>
  </p:notesMasterIdLst>
  <p:sldIdLst>
    <p:sldId id="256" r:id="rId2"/>
    <p:sldId id="258" r:id="rId3"/>
    <p:sldId id="259" r:id="rId4"/>
    <p:sldId id="262" r:id="rId5"/>
    <p:sldId id="260" r:id="rId6"/>
    <p:sldId id="261" r:id="rId7"/>
    <p:sldId id="264" r:id="rId8"/>
    <p:sldId id="263" r:id="rId9"/>
    <p:sldId id="265" r:id="rId10"/>
    <p:sldId id="266" r:id="rId11"/>
    <p:sldId id="267"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4405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21142" autoAdjust="0"/>
    <p:restoredTop sz="88395" autoAdjust="0"/>
  </p:normalViewPr>
  <p:slideViewPr>
    <p:cSldViewPr>
      <p:cViewPr varScale="1">
        <p:scale>
          <a:sx n="95" d="100"/>
          <a:sy n="95" d="100"/>
        </p:scale>
        <p:origin x="66" y="66"/>
      </p:cViewPr>
      <p:guideLst>
        <p:guide orient="horz" pos="2160"/>
        <p:guide pos="2880"/>
      </p:guideLst>
    </p:cSldViewPr>
  </p:slideViewPr>
  <p:outlineViewPr>
    <p:cViewPr>
      <p:scale>
        <a:sx n="33" d="100"/>
        <a:sy n="33" d="100"/>
      </p:scale>
      <p:origin x="0" y="0"/>
    </p:cViewPr>
  </p:outlineViewPr>
  <p:notesTextViewPr>
    <p:cViewPr>
      <p:scale>
        <a:sx n="125" d="100"/>
        <a:sy n="125"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3D59CE5-95B9-4DFD-BF56-393BE8A036C1}" type="datetimeFigureOut">
              <a:rPr lang="en-GB" smtClean="0"/>
              <a:t>13/10/2023</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B863F67-1194-45D4-9443-A2525A0E2F82}" type="slidenum">
              <a:rPr lang="en-GB" smtClean="0"/>
              <a:t>‹#›</a:t>
            </a:fld>
            <a:endParaRPr lang="en-GB"/>
          </a:p>
        </p:txBody>
      </p:sp>
    </p:spTree>
    <p:extLst>
      <p:ext uri="{BB962C8B-B14F-4D97-AF65-F5344CB8AC3E}">
        <p14:creationId xmlns:p14="http://schemas.microsoft.com/office/powerpoint/2010/main" val="33124967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009DCBAE-FF77-4AD6-9B65-550402772CCE}" type="datetimeFigureOut">
              <a:rPr lang="en-GB" smtClean="0"/>
              <a:pPr/>
              <a:t>13/10/2023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0661AEA-FD87-49A2-B3F8-32E62695D28F}" type="slidenum">
              <a:rPr lang="en-GB" smtClean="0"/>
              <a:pPr/>
              <a:t>‹#›</a:t>
            </a:fld>
            <a:endParaRPr lang="en-GB"/>
          </a:p>
        </p:txBody>
      </p:sp>
    </p:spTree>
    <p:extLst>
      <p:ext uri="{BB962C8B-B14F-4D97-AF65-F5344CB8AC3E}">
        <p14:creationId xmlns:p14="http://schemas.microsoft.com/office/powerpoint/2010/main" val="505744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09DCBAE-FF77-4AD6-9B65-550402772CCE}" type="datetimeFigureOut">
              <a:rPr lang="en-GB" smtClean="0"/>
              <a:pPr/>
              <a:t>13/10/2023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0661AEA-FD87-49A2-B3F8-32E62695D28F}" type="slidenum">
              <a:rPr lang="en-GB" smtClean="0"/>
              <a:pPr/>
              <a:t>‹#›</a:t>
            </a:fld>
            <a:endParaRPr lang="en-GB"/>
          </a:p>
        </p:txBody>
      </p:sp>
    </p:spTree>
    <p:extLst>
      <p:ext uri="{BB962C8B-B14F-4D97-AF65-F5344CB8AC3E}">
        <p14:creationId xmlns:p14="http://schemas.microsoft.com/office/powerpoint/2010/main" val="866579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09DCBAE-FF77-4AD6-9B65-550402772CCE}" type="datetimeFigureOut">
              <a:rPr lang="en-GB" smtClean="0"/>
              <a:pPr/>
              <a:t>13/10/2023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0661AEA-FD87-49A2-B3F8-32E62695D28F}" type="slidenum">
              <a:rPr lang="en-GB" smtClean="0"/>
              <a:pPr/>
              <a:t>‹#›</a:t>
            </a:fld>
            <a:endParaRPr lang="en-GB"/>
          </a:p>
        </p:txBody>
      </p:sp>
    </p:spTree>
    <p:extLst>
      <p:ext uri="{BB962C8B-B14F-4D97-AF65-F5344CB8AC3E}">
        <p14:creationId xmlns:p14="http://schemas.microsoft.com/office/powerpoint/2010/main" val="27559909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09DCBAE-FF77-4AD6-9B65-550402772CCE}" type="datetimeFigureOut">
              <a:rPr lang="en-GB" smtClean="0"/>
              <a:pPr/>
              <a:t>13/10/2023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0661AEA-FD87-49A2-B3F8-32E62695D28F}" type="slidenum">
              <a:rPr lang="en-GB" smtClean="0"/>
              <a:pPr/>
              <a:t>‹#›</a:t>
            </a:fld>
            <a:endParaRPr lang="en-GB"/>
          </a:p>
        </p:txBody>
      </p:sp>
    </p:spTree>
    <p:extLst>
      <p:ext uri="{BB962C8B-B14F-4D97-AF65-F5344CB8AC3E}">
        <p14:creationId xmlns:p14="http://schemas.microsoft.com/office/powerpoint/2010/main" val="487107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n-GB"/>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09DCBAE-FF77-4AD6-9B65-550402772CCE}" type="datetimeFigureOut">
              <a:rPr lang="en-GB" smtClean="0"/>
              <a:pPr/>
              <a:t>13/10/2023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0661AEA-FD87-49A2-B3F8-32E62695D28F}" type="slidenum">
              <a:rPr lang="en-GB" smtClean="0"/>
              <a:pPr/>
              <a:t>‹#›</a:t>
            </a:fld>
            <a:endParaRPr lang="en-GB"/>
          </a:p>
        </p:txBody>
      </p:sp>
    </p:spTree>
    <p:extLst>
      <p:ext uri="{BB962C8B-B14F-4D97-AF65-F5344CB8AC3E}">
        <p14:creationId xmlns:p14="http://schemas.microsoft.com/office/powerpoint/2010/main" val="1295295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009DCBAE-FF77-4AD6-9B65-550402772CCE}" type="datetimeFigureOut">
              <a:rPr lang="en-GB" smtClean="0"/>
              <a:pPr/>
              <a:t>13/10/2023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0661AEA-FD87-49A2-B3F8-32E62695D28F}" type="slidenum">
              <a:rPr lang="en-GB" smtClean="0"/>
              <a:pPr/>
              <a:t>‹#›</a:t>
            </a:fld>
            <a:endParaRPr lang="en-GB"/>
          </a:p>
        </p:txBody>
      </p:sp>
    </p:spTree>
    <p:extLst>
      <p:ext uri="{BB962C8B-B14F-4D97-AF65-F5344CB8AC3E}">
        <p14:creationId xmlns:p14="http://schemas.microsoft.com/office/powerpoint/2010/main" val="19411938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009DCBAE-FF77-4AD6-9B65-550402772CCE}" type="datetimeFigureOut">
              <a:rPr lang="en-GB" smtClean="0"/>
              <a:pPr/>
              <a:t>13/10/2023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0661AEA-FD87-49A2-B3F8-32E62695D28F}" type="slidenum">
              <a:rPr lang="en-GB" smtClean="0"/>
              <a:pPr/>
              <a:t>‹#›</a:t>
            </a:fld>
            <a:endParaRPr lang="en-GB"/>
          </a:p>
        </p:txBody>
      </p:sp>
    </p:spTree>
    <p:extLst>
      <p:ext uri="{BB962C8B-B14F-4D97-AF65-F5344CB8AC3E}">
        <p14:creationId xmlns:p14="http://schemas.microsoft.com/office/powerpoint/2010/main" val="30021552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009DCBAE-FF77-4AD6-9B65-550402772CCE}" type="datetimeFigureOut">
              <a:rPr lang="en-GB" smtClean="0"/>
              <a:pPr/>
              <a:t>13/10/2023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0661AEA-FD87-49A2-B3F8-32E62695D28F}" type="slidenum">
              <a:rPr lang="en-GB" smtClean="0"/>
              <a:pPr/>
              <a:t>‹#›</a:t>
            </a:fld>
            <a:endParaRPr lang="en-GB"/>
          </a:p>
        </p:txBody>
      </p:sp>
    </p:spTree>
    <p:extLst>
      <p:ext uri="{BB962C8B-B14F-4D97-AF65-F5344CB8AC3E}">
        <p14:creationId xmlns:p14="http://schemas.microsoft.com/office/powerpoint/2010/main" val="39891921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9DCBAE-FF77-4AD6-9B65-550402772CCE}" type="datetimeFigureOut">
              <a:rPr lang="en-GB" smtClean="0"/>
              <a:pPr/>
              <a:t>13/10/2023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0661AEA-FD87-49A2-B3F8-32E62695D28F}" type="slidenum">
              <a:rPr lang="en-GB" smtClean="0"/>
              <a:pPr/>
              <a:t>‹#›</a:t>
            </a:fld>
            <a:endParaRPr lang="en-GB"/>
          </a:p>
        </p:txBody>
      </p:sp>
    </p:spTree>
    <p:extLst>
      <p:ext uri="{BB962C8B-B14F-4D97-AF65-F5344CB8AC3E}">
        <p14:creationId xmlns:p14="http://schemas.microsoft.com/office/powerpoint/2010/main" val="702279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009DCBAE-FF77-4AD6-9B65-550402772CCE}" type="datetimeFigureOut">
              <a:rPr lang="en-GB" smtClean="0"/>
              <a:pPr/>
              <a:t>13/10/2023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0661AEA-FD87-49A2-B3F8-32E62695D28F}" type="slidenum">
              <a:rPr lang="en-GB" smtClean="0"/>
              <a:pPr/>
              <a:t>‹#›</a:t>
            </a:fld>
            <a:endParaRPr lang="en-GB"/>
          </a:p>
        </p:txBody>
      </p:sp>
    </p:spTree>
    <p:extLst>
      <p:ext uri="{BB962C8B-B14F-4D97-AF65-F5344CB8AC3E}">
        <p14:creationId xmlns:p14="http://schemas.microsoft.com/office/powerpoint/2010/main" val="31451305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009DCBAE-FF77-4AD6-9B65-550402772CCE}" type="datetimeFigureOut">
              <a:rPr lang="en-GB" smtClean="0"/>
              <a:pPr/>
              <a:t>13/10/2023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0661AEA-FD87-49A2-B3F8-32E62695D28F}" type="slidenum">
              <a:rPr lang="en-GB" smtClean="0"/>
              <a:pPr/>
              <a:t>‹#›</a:t>
            </a:fld>
            <a:endParaRPr lang="en-GB"/>
          </a:p>
        </p:txBody>
      </p:sp>
    </p:spTree>
    <p:extLst>
      <p:ext uri="{BB962C8B-B14F-4D97-AF65-F5344CB8AC3E}">
        <p14:creationId xmlns:p14="http://schemas.microsoft.com/office/powerpoint/2010/main" val="9566003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009DCBAE-FF77-4AD6-9B65-550402772CCE}" type="datetimeFigureOut">
              <a:rPr lang="en-GB" smtClean="0"/>
              <a:pPr/>
              <a:t>13/10/2023</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0661AEA-FD87-49A2-B3F8-32E62695D28F}" type="slidenum">
              <a:rPr lang="en-GB" smtClean="0"/>
              <a:pPr/>
              <a:t>‹#›</a:t>
            </a:fld>
            <a:endParaRPr lang="en-GB"/>
          </a:p>
        </p:txBody>
      </p:sp>
      <p:pic>
        <p:nvPicPr>
          <p:cNvPr id="9" name="Picture 1"/>
          <p:cNvPicPr>
            <a:picLocks noChangeAspect="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110442" y="185738"/>
            <a:ext cx="1331913" cy="64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6" descr="BTECLogo.gif"/>
          <p:cNvPicPr>
            <a:picLocks noChangeAspect="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414308" y="185738"/>
            <a:ext cx="161925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76924950"/>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Layout" Target="../slideLayouts/slideLayout2.xml"/><Relationship Id="rId1" Type="http://schemas.openxmlformats.org/officeDocument/2006/relationships/tags" Target="../tags/tag11.xml"/><Relationship Id="rId4" Type="http://schemas.openxmlformats.org/officeDocument/2006/relationships/image" Target="file:///C:\Program%20Files\Inknoe%20ClassPoint%202\Images\wc_blue.png"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Layout" Target="../slideLayouts/slideLayout2.xml"/><Relationship Id="rId1" Type="http://schemas.openxmlformats.org/officeDocument/2006/relationships/tags" Target="../tags/tag12.xml"/><Relationship Id="rId4" Type="http://schemas.openxmlformats.org/officeDocument/2006/relationships/image" Target="file:///C:\Program%20Files\Inknoe%20ClassPoint%202\Images\wc_blue.png"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image" Target="file:///C:\Program%20Files\Inknoe%20ClassPoint%202\Images\wc_blue.png" TargetMode="External"/><Relationship Id="rId5" Type="http://schemas.openxmlformats.org/officeDocument/2006/relationships/image" Target="../media/image11.png"/><Relationship Id="rId4" Type="http://schemas.openxmlformats.org/officeDocument/2006/relationships/image" Target="../media/image10.jpeg"/></Relationships>
</file>

<file path=ppt/slides/_rels/slide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p:cNvPicPr>
            <a:picLocks noChangeAspect="1"/>
          </p:cNvPicPr>
          <p:nvPr/>
        </p:nvPicPr>
        <p:blipFill rotWithShape="1">
          <a:blip r:embed="rId3">
            <a:alphaModFix amt="50000"/>
            <a:extLst>
              <a:ext uri="{28A0092B-C50C-407E-A947-70E740481C1C}">
                <a14:useLocalDpi xmlns:a14="http://schemas.microsoft.com/office/drawing/2010/main" val="0"/>
              </a:ext>
            </a:extLst>
          </a:blip>
          <a:srcRect l="24779" r="6554" b="-1"/>
          <a:stretch/>
        </p:blipFill>
        <p:spPr>
          <a:xfrm>
            <a:off x="20" y="1"/>
            <a:ext cx="9143980" cy="6857999"/>
          </a:xfrm>
          <a:prstGeom prst="rect">
            <a:avLst/>
          </a:prstGeom>
        </p:spPr>
      </p:pic>
      <p:sp>
        <p:nvSpPr>
          <p:cNvPr id="2" name="Title 1"/>
          <p:cNvSpPr>
            <a:spLocks noGrp="1"/>
          </p:cNvSpPr>
          <p:nvPr>
            <p:ph type="ctrTitle"/>
          </p:nvPr>
        </p:nvSpPr>
        <p:spPr>
          <a:xfrm>
            <a:off x="1143000" y="1122362"/>
            <a:ext cx="6858000" cy="2900518"/>
          </a:xfrm>
        </p:spPr>
        <p:txBody>
          <a:bodyPr>
            <a:normAutofit/>
          </a:bodyPr>
          <a:lstStyle/>
          <a:p>
            <a:r>
              <a:rPr lang="en-GB">
                <a:solidFill>
                  <a:srgbClr val="FFFFFF"/>
                </a:solidFill>
              </a:rPr>
              <a:t>Unit 2: Technology Systems</a:t>
            </a:r>
          </a:p>
        </p:txBody>
      </p:sp>
      <p:sp>
        <p:nvSpPr>
          <p:cNvPr id="3" name="Subtitle 2"/>
          <p:cNvSpPr>
            <a:spLocks noGrp="1"/>
          </p:cNvSpPr>
          <p:nvPr>
            <p:ph type="subTitle" idx="1"/>
          </p:nvPr>
        </p:nvSpPr>
        <p:spPr>
          <a:xfrm>
            <a:off x="1143000" y="4159404"/>
            <a:ext cx="6858000" cy="1098395"/>
          </a:xfrm>
        </p:spPr>
        <p:txBody>
          <a:bodyPr>
            <a:normAutofit/>
          </a:bodyPr>
          <a:lstStyle/>
          <a:p>
            <a:r>
              <a:rPr lang="en-GB">
                <a:solidFill>
                  <a:srgbClr val="FFFFFF"/>
                </a:solidFill>
              </a:rPr>
              <a:t>BTEC Level 1 / Level 2 First in Information and Creative Technology </a:t>
            </a:r>
          </a:p>
        </p:txBody>
      </p:sp>
    </p:spTree>
    <p:custDataLst>
      <p:tags r:id="rId1"/>
    </p:custDataLst>
    <p:extLst>
      <p:ext uri="{BB962C8B-B14F-4D97-AF65-F5344CB8AC3E}">
        <p14:creationId xmlns:p14="http://schemas.microsoft.com/office/powerpoint/2010/main" val="2025801880"/>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par>
                                <p:cTn id="8" presetID="10" presetClass="entr" presetSubtype="0" fill="hold" grpId="0" nodeType="withEffect">
                                  <p:stCondLst>
                                    <p:cond delay="1500"/>
                                  </p:stCondLst>
                                  <p:iterate>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7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8C7746-BF74-210B-52A8-EE3997D8306C}"/>
              </a:ext>
            </a:extLst>
          </p:cNvPr>
          <p:cNvSpPr>
            <a:spLocks noGrp="1"/>
          </p:cNvSpPr>
          <p:nvPr>
            <p:ph type="title"/>
          </p:nvPr>
        </p:nvSpPr>
        <p:spPr/>
        <p:txBody>
          <a:bodyPr/>
          <a:lstStyle/>
          <a:p>
            <a:r>
              <a:rPr lang="en-GB" dirty="0"/>
              <a:t>One benefit, one drawback of buying off the shelf software</a:t>
            </a:r>
          </a:p>
        </p:txBody>
      </p:sp>
      <p:pic>
        <p:nvPicPr>
          <p:cNvPr id="5" name="btnInknoeActivityCp2">
            <a:extLst>
              <a:ext uri="{FF2B5EF4-FFF2-40B4-BE49-F238E27FC236}">
                <a16:creationId xmlns:a16="http://schemas.microsoft.com/office/drawing/2014/main" id="{F3235EF4-B1E3-4424-2464-C10DDE065461}"/>
              </a:ext>
            </a:extLst>
          </p:cNvPr>
          <p:cNvPicPr>
            <a:picLocks noChangeAspect="1"/>
          </p:cNvPicPr>
          <p:nvPr>
            <p:custDataLst>
              <p:tags r:id="rId1"/>
            </p:custDataLst>
          </p:nvPr>
        </p:nvPicPr>
        <p:blipFill>
          <a:blip r:embed="rId3" r:link="rId4" cstate="print">
            <a:extLst>
              <a:ext uri="{28A0092B-C50C-407E-A947-70E740481C1C}">
                <a14:useLocalDpi xmlns:a14="http://schemas.microsoft.com/office/drawing/2010/main" val="0"/>
              </a:ext>
            </a:extLst>
          </a:blip>
          <a:stretch>
            <a:fillRect/>
          </a:stretch>
        </p:blipFill>
        <p:spPr>
          <a:xfrm>
            <a:off x="3738732" y="5768598"/>
            <a:ext cx="1666536" cy="435761"/>
          </a:xfrm>
          <a:prstGeom prst="rect">
            <a:avLst/>
          </a:prstGeom>
        </p:spPr>
      </p:pic>
    </p:spTree>
    <p:extLst>
      <p:ext uri="{BB962C8B-B14F-4D97-AF65-F5344CB8AC3E}">
        <p14:creationId xmlns:p14="http://schemas.microsoft.com/office/powerpoint/2010/main" val="7751963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8C7746-BF74-210B-52A8-EE3997D8306C}"/>
              </a:ext>
            </a:extLst>
          </p:cNvPr>
          <p:cNvSpPr>
            <a:spLocks noGrp="1"/>
          </p:cNvSpPr>
          <p:nvPr>
            <p:ph type="title"/>
          </p:nvPr>
        </p:nvSpPr>
        <p:spPr/>
        <p:txBody>
          <a:bodyPr/>
          <a:lstStyle/>
          <a:p>
            <a:r>
              <a:rPr lang="en-GB" dirty="0"/>
              <a:t>One benefit, one drawback of buying bespoke software</a:t>
            </a:r>
          </a:p>
        </p:txBody>
      </p:sp>
      <p:pic>
        <p:nvPicPr>
          <p:cNvPr id="5" name="btnInknoeActivityCp2">
            <a:extLst>
              <a:ext uri="{FF2B5EF4-FFF2-40B4-BE49-F238E27FC236}">
                <a16:creationId xmlns:a16="http://schemas.microsoft.com/office/drawing/2014/main" id="{F3235EF4-B1E3-4424-2464-C10DDE065461}"/>
              </a:ext>
            </a:extLst>
          </p:cNvPr>
          <p:cNvPicPr>
            <a:picLocks noChangeAspect="1"/>
          </p:cNvPicPr>
          <p:nvPr>
            <p:custDataLst>
              <p:tags r:id="rId1"/>
            </p:custDataLst>
          </p:nvPr>
        </p:nvPicPr>
        <p:blipFill>
          <a:blip r:embed="rId3" r:link="rId4" cstate="print">
            <a:extLst>
              <a:ext uri="{28A0092B-C50C-407E-A947-70E740481C1C}">
                <a14:useLocalDpi xmlns:a14="http://schemas.microsoft.com/office/drawing/2010/main" val="0"/>
              </a:ext>
            </a:extLst>
          </a:blip>
          <a:stretch>
            <a:fillRect/>
          </a:stretch>
        </p:blipFill>
        <p:spPr>
          <a:xfrm>
            <a:off x="3738732" y="5768598"/>
            <a:ext cx="1666536" cy="435761"/>
          </a:xfrm>
          <a:prstGeom prst="rect">
            <a:avLst/>
          </a:prstGeom>
        </p:spPr>
      </p:pic>
    </p:spTree>
    <p:extLst>
      <p:ext uri="{BB962C8B-B14F-4D97-AF65-F5344CB8AC3E}">
        <p14:creationId xmlns:p14="http://schemas.microsoft.com/office/powerpoint/2010/main" val="2448224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a:xfrm>
            <a:off x="251520" y="822932"/>
            <a:ext cx="3749166" cy="514779"/>
          </a:xfrm>
        </p:spPr>
        <p:txBody>
          <a:bodyPr anchor="b">
            <a:normAutofit fontScale="90000"/>
          </a:bodyPr>
          <a:lstStyle/>
          <a:p>
            <a:r>
              <a:rPr lang="en-GB" sz="3100" b="1" dirty="0">
                <a:solidFill>
                  <a:schemeClr val="tx2"/>
                </a:solidFill>
              </a:rPr>
              <a:t>Software</a:t>
            </a:r>
          </a:p>
        </p:txBody>
      </p:sp>
      <p:sp>
        <p:nvSpPr>
          <p:cNvPr id="1031" name="Freeform: Shape 1030">
            <a:extLst>
              <a:ext uri="{FF2B5EF4-FFF2-40B4-BE49-F238E27FC236}">
                <a16:creationId xmlns:a16="http://schemas.microsoft.com/office/drawing/2014/main" id="{A4813DE6-CC05-D4A6-57C6-34BDCB1C11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971521">
            <a:off x="7992806" y="182303"/>
            <a:ext cx="1060660" cy="511935"/>
          </a:xfrm>
          <a:custGeom>
            <a:avLst/>
            <a:gdLst>
              <a:gd name="connsiteX0" fmla="*/ 1414214 w 1414214"/>
              <a:gd name="connsiteY0" fmla="*/ 281652 h 511935"/>
              <a:gd name="connsiteX1" fmla="*/ 1099481 w 1414214"/>
              <a:gd name="connsiteY1" fmla="*/ 511935 h 511935"/>
              <a:gd name="connsiteX2" fmla="*/ 996953 w 1414214"/>
              <a:gd name="connsiteY2" fmla="*/ 499092 h 511935"/>
              <a:gd name="connsiteX3" fmla="*/ 752474 w 1414214"/>
              <a:gd name="connsiteY3" fmla="*/ 465695 h 511935"/>
              <a:gd name="connsiteX4" fmla="*/ 22399 w 1414214"/>
              <a:gd name="connsiteY4" fmla="*/ 308988 h 511935"/>
              <a:gd name="connsiteX5" fmla="*/ 38819 w 1414214"/>
              <a:gd name="connsiteY5" fmla="*/ 240901 h 511935"/>
              <a:gd name="connsiteX6" fmla="*/ 183869 w 1414214"/>
              <a:gd name="connsiteY6" fmla="*/ 0 h 511935"/>
              <a:gd name="connsiteX7" fmla="*/ 371788 w 1414214"/>
              <a:gd name="connsiteY7" fmla="*/ 44535 h 511935"/>
              <a:gd name="connsiteX8" fmla="*/ 1301107 w 1414214"/>
              <a:gd name="connsiteY8" fmla="*/ 255886 h 511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14214" h="511935">
                <a:moveTo>
                  <a:pt x="1414214" y="281652"/>
                </a:moveTo>
                <a:lnTo>
                  <a:pt x="1099481" y="511935"/>
                </a:lnTo>
                <a:lnTo>
                  <a:pt x="996953" y="499092"/>
                </a:lnTo>
                <a:cubicBezTo>
                  <a:pt x="901102" y="486845"/>
                  <a:pt x="814760" y="475243"/>
                  <a:pt x="752474" y="465695"/>
                </a:cubicBezTo>
                <a:cubicBezTo>
                  <a:pt x="425047" y="415944"/>
                  <a:pt x="206254" y="352678"/>
                  <a:pt x="22399" y="308988"/>
                </a:cubicBezTo>
                <a:cubicBezTo>
                  <a:pt x="1595" y="292696"/>
                  <a:pt x="-21851" y="307630"/>
                  <a:pt x="38819" y="240901"/>
                </a:cubicBezTo>
                <a:lnTo>
                  <a:pt x="183869" y="0"/>
                </a:lnTo>
                <a:lnTo>
                  <a:pt x="371788" y="44535"/>
                </a:lnTo>
                <a:cubicBezTo>
                  <a:pt x="681468" y="117668"/>
                  <a:pt x="1029104" y="194340"/>
                  <a:pt x="1301107" y="255886"/>
                </a:cubicBezTo>
                <a:close/>
              </a:path>
            </a:pathLst>
          </a:custGeom>
          <a:solidFill>
            <a:schemeClr val="accent3">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1033" name="Group 1032">
            <a:extLst>
              <a:ext uri="{FF2B5EF4-FFF2-40B4-BE49-F238E27FC236}">
                <a16:creationId xmlns:a16="http://schemas.microsoft.com/office/drawing/2014/main" id="{D0C531AC-B951-C983-A9F9-A57678E3B22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707706" y="253728"/>
            <a:ext cx="335450" cy="466480"/>
            <a:chOff x="9571360" y="4439737"/>
            <a:chExt cx="351312" cy="354664"/>
          </a:xfrm>
        </p:grpSpPr>
        <p:sp>
          <p:nvSpPr>
            <p:cNvPr id="1034" name="Freeform: Shape 1033">
              <a:extLst>
                <a:ext uri="{FF2B5EF4-FFF2-40B4-BE49-F238E27FC236}">
                  <a16:creationId xmlns:a16="http://schemas.microsoft.com/office/drawing/2014/main" id="{45304F32-33F0-5A5F-4837-1B2BFA5DBA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0478977">
              <a:off x="9571360" y="4439737"/>
              <a:ext cx="351312" cy="354664"/>
            </a:xfrm>
            <a:custGeom>
              <a:avLst/>
              <a:gdLst>
                <a:gd name="connsiteX0" fmla="*/ 2531073 w 4828010"/>
                <a:gd name="connsiteY0" fmla="*/ 0 h 4873559"/>
                <a:gd name="connsiteX1" fmla="*/ 3937963 w 4828010"/>
                <a:gd name="connsiteY1" fmla="*/ 437433 h 4873559"/>
                <a:gd name="connsiteX2" fmla="*/ 4806231 w 4828010"/>
                <a:gd name="connsiteY2" fmla="*/ 1773180 h 4873559"/>
                <a:gd name="connsiteX3" fmla="*/ 4448644 w 4828010"/>
                <a:gd name="connsiteY3" fmla="*/ 3933235 h 4873559"/>
                <a:gd name="connsiteX4" fmla="*/ 3192542 w 4828010"/>
                <a:gd name="connsiteY4" fmla="*/ 4716168 h 4873559"/>
                <a:gd name="connsiteX5" fmla="*/ 937448 w 4828010"/>
                <a:gd name="connsiteY5" fmla="*/ 4547691 h 4873559"/>
                <a:gd name="connsiteX6" fmla="*/ 12348 w 4828010"/>
                <a:gd name="connsiteY6" fmla="*/ 3026750 h 4873559"/>
                <a:gd name="connsiteX7" fmla="*/ 553508 w 4828010"/>
                <a:gd name="connsiteY7" fmla="*/ 740383 h 4873559"/>
                <a:gd name="connsiteX8" fmla="*/ 2531073 w 4828010"/>
                <a:gd name="connsiteY8" fmla="*/ 0 h 4873559"/>
                <a:gd name="connsiteX0" fmla="*/ 2531073 w 4828010"/>
                <a:gd name="connsiteY0" fmla="*/ 0 h 4853896"/>
                <a:gd name="connsiteX1" fmla="*/ 3937963 w 4828010"/>
                <a:gd name="connsiteY1" fmla="*/ 437433 h 4853896"/>
                <a:gd name="connsiteX2" fmla="*/ 4806231 w 4828010"/>
                <a:gd name="connsiteY2" fmla="*/ 1773180 h 4853896"/>
                <a:gd name="connsiteX3" fmla="*/ 4448644 w 4828010"/>
                <a:gd name="connsiteY3" fmla="*/ 3933235 h 4853896"/>
                <a:gd name="connsiteX4" fmla="*/ 3192542 w 4828010"/>
                <a:gd name="connsiteY4" fmla="*/ 4716168 h 4853896"/>
                <a:gd name="connsiteX5" fmla="*/ 1075671 w 4828010"/>
                <a:gd name="connsiteY5" fmla="*/ 4473263 h 4853896"/>
                <a:gd name="connsiteX6" fmla="*/ 12348 w 4828010"/>
                <a:gd name="connsiteY6" fmla="*/ 3026750 h 4853896"/>
                <a:gd name="connsiteX7" fmla="*/ 553508 w 4828010"/>
                <a:gd name="connsiteY7" fmla="*/ 740383 h 4853896"/>
                <a:gd name="connsiteX8" fmla="*/ 2531073 w 4828010"/>
                <a:gd name="connsiteY8" fmla="*/ 0 h 4853896"/>
                <a:gd name="connsiteX0" fmla="*/ 2531073 w 4828010"/>
                <a:gd name="connsiteY0" fmla="*/ 0 h 4852652"/>
                <a:gd name="connsiteX1" fmla="*/ 3937963 w 4828010"/>
                <a:gd name="connsiteY1" fmla="*/ 437433 h 4852652"/>
                <a:gd name="connsiteX2" fmla="*/ 4806231 w 4828010"/>
                <a:gd name="connsiteY2" fmla="*/ 1773180 h 4852652"/>
                <a:gd name="connsiteX3" fmla="*/ 4448644 w 4828010"/>
                <a:gd name="connsiteY3" fmla="*/ 3933235 h 4852652"/>
                <a:gd name="connsiteX4" fmla="*/ 3192542 w 4828010"/>
                <a:gd name="connsiteY4" fmla="*/ 4716168 h 4852652"/>
                <a:gd name="connsiteX5" fmla="*/ 1160732 w 4828010"/>
                <a:gd name="connsiteY5" fmla="*/ 4467947 h 4852652"/>
                <a:gd name="connsiteX6" fmla="*/ 12348 w 4828010"/>
                <a:gd name="connsiteY6" fmla="*/ 3026750 h 4852652"/>
                <a:gd name="connsiteX7" fmla="*/ 553508 w 4828010"/>
                <a:gd name="connsiteY7" fmla="*/ 740383 h 4852652"/>
                <a:gd name="connsiteX8" fmla="*/ 2531073 w 4828010"/>
                <a:gd name="connsiteY8" fmla="*/ 0 h 4852652"/>
                <a:gd name="connsiteX0" fmla="*/ 2531073 w 4828010"/>
                <a:gd name="connsiteY0" fmla="*/ 0 h 4852652"/>
                <a:gd name="connsiteX1" fmla="*/ 3937963 w 4828010"/>
                <a:gd name="connsiteY1" fmla="*/ 437433 h 4852652"/>
                <a:gd name="connsiteX2" fmla="*/ 4806231 w 4828010"/>
                <a:gd name="connsiteY2" fmla="*/ 1773180 h 4852652"/>
                <a:gd name="connsiteX3" fmla="*/ 4448644 w 4828010"/>
                <a:gd name="connsiteY3" fmla="*/ 3933235 h 4852652"/>
                <a:gd name="connsiteX4" fmla="*/ 3192542 w 4828010"/>
                <a:gd name="connsiteY4" fmla="*/ 4716168 h 4852652"/>
                <a:gd name="connsiteX5" fmla="*/ 1160732 w 4828010"/>
                <a:gd name="connsiteY5" fmla="*/ 4467947 h 4852652"/>
                <a:gd name="connsiteX6" fmla="*/ 12348 w 4828010"/>
                <a:gd name="connsiteY6" fmla="*/ 3026750 h 4852652"/>
                <a:gd name="connsiteX7" fmla="*/ 553508 w 4828010"/>
                <a:gd name="connsiteY7" fmla="*/ 740383 h 4852652"/>
                <a:gd name="connsiteX8" fmla="*/ 2531073 w 4828010"/>
                <a:gd name="connsiteY8" fmla="*/ 0 h 4852652"/>
                <a:gd name="connsiteX0" fmla="*/ 2460239 w 4757176"/>
                <a:gd name="connsiteY0" fmla="*/ 0 h 4850182"/>
                <a:gd name="connsiteX1" fmla="*/ 3867129 w 4757176"/>
                <a:gd name="connsiteY1" fmla="*/ 437433 h 4850182"/>
                <a:gd name="connsiteX2" fmla="*/ 4735397 w 4757176"/>
                <a:gd name="connsiteY2" fmla="*/ 1773180 h 4850182"/>
                <a:gd name="connsiteX3" fmla="*/ 4377810 w 4757176"/>
                <a:gd name="connsiteY3" fmla="*/ 3933235 h 4850182"/>
                <a:gd name="connsiteX4" fmla="*/ 3121708 w 4757176"/>
                <a:gd name="connsiteY4" fmla="*/ 4716168 h 4850182"/>
                <a:gd name="connsiteX5" fmla="*/ 1089898 w 4757176"/>
                <a:gd name="connsiteY5" fmla="*/ 4467947 h 4850182"/>
                <a:gd name="connsiteX6" fmla="*/ 15942 w 4757176"/>
                <a:gd name="connsiteY6" fmla="*/ 3101178 h 4850182"/>
                <a:gd name="connsiteX7" fmla="*/ 482674 w 4757176"/>
                <a:gd name="connsiteY7" fmla="*/ 740383 h 4850182"/>
                <a:gd name="connsiteX8" fmla="*/ 2460239 w 4757176"/>
                <a:gd name="connsiteY8" fmla="*/ 0 h 4850182"/>
                <a:gd name="connsiteX0" fmla="*/ 2460239 w 4757176"/>
                <a:gd name="connsiteY0" fmla="*/ 0 h 4850182"/>
                <a:gd name="connsiteX1" fmla="*/ 3867129 w 4757176"/>
                <a:gd name="connsiteY1" fmla="*/ 437433 h 4850182"/>
                <a:gd name="connsiteX2" fmla="*/ 4735397 w 4757176"/>
                <a:gd name="connsiteY2" fmla="*/ 1773180 h 4850182"/>
                <a:gd name="connsiteX3" fmla="*/ 4377810 w 4757176"/>
                <a:gd name="connsiteY3" fmla="*/ 3933235 h 4850182"/>
                <a:gd name="connsiteX4" fmla="*/ 3121708 w 4757176"/>
                <a:gd name="connsiteY4" fmla="*/ 4716168 h 4850182"/>
                <a:gd name="connsiteX5" fmla="*/ 1089898 w 4757176"/>
                <a:gd name="connsiteY5" fmla="*/ 4467947 h 4850182"/>
                <a:gd name="connsiteX6" fmla="*/ 15942 w 4757176"/>
                <a:gd name="connsiteY6" fmla="*/ 3101178 h 4850182"/>
                <a:gd name="connsiteX7" fmla="*/ 482674 w 4757176"/>
                <a:gd name="connsiteY7" fmla="*/ 740383 h 4850182"/>
                <a:gd name="connsiteX8" fmla="*/ 2460239 w 4757176"/>
                <a:gd name="connsiteY8" fmla="*/ 0 h 4850182"/>
                <a:gd name="connsiteX0" fmla="*/ 2484014 w 4780951"/>
                <a:gd name="connsiteY0" fmla="*/ 0 h 4850182"/>
                <a:gd name="connsiteX1" fmla="*/ 3890904 w 4780951"/>
                <a:gd name="connsiteY1" fmla="*/ 437433 h 4850182"/>
                <a:gd name="connsiteX2" fmla="*/ 4759172 w 4780951"/>
                <a:gd name="connsiteY2" fmla="*/ 1773180 h 4850182"/>
                <a:gd name="connsiteX3" fmla="*/ 4401585 w 4780951"/>
                <a:gd name="connsiteY3" fmla="*/ 3933235 h 4850182"/>
                <a:gd name="connsiteX4" fmla="*/ 3145483 w 4780951"/>
                <a:gd name="connsiteY4" fmla="*/ 4716168 h 4850182"/>
                <a:gd name="connsiteX5" fmla="*/ 1113673 w 4780951"/>
                <a:gd name="connsiteY5" fmla="*/ 4467947 h 4850182"/>
                <a:gd name="connsiteX6" fmla="*/ 39717 w 4780951"/>
                <a:gd name="connsiteY6" fmla="*/ 3101178 h 4850182"/>
                <a:gd name="connsiteX7" fmla="*/ 506449 w 4780951"/>
                <a:gd name="connsiteY7" fmla="*/ 740383 h 4850182"/>
                <a:gd name="connsiteX8" fmla="*/ 2484014 w 4780951"/>
                <a:gd name="connsiteY8" fmla="*/ 0 h 4850182"/>
                <a:gd name="connsiteX0" fmla="*/ 2484014 w 4780127"/>
                <a:gd name="connsiteY0" fmla="*/ 0 h 4850182"/>
                <a:gd name="connsiteX1" fmla="*/ 3890904 w 4780127"/>
                <a:gd name="connsiteY1" fmla="*/ 437433 h 4850182"/>
                <a:gd name="connsiteX2" fmla="*/ 4759172 w 4780127"/>
                <a:gd name="connsiteY2" fmla="*/ 1773180 h 4850182"/>
                <a:gd name="connsiteX3" fmla="*/ 4390953 w 4780127"/>
                <a:gd name="connsiteY3" fmla="*/ 3805644 h 4850182"/>
                <a:gd name="connsiteX4" fmla="*/ 3145483 w 4780127"/>
                <a:gd name="connsiteY4" fmla="*/ 4716168 h 4850182"/>
                <a:gd name="connsiteX5" fmla="*/ 1113673 w 4780127"/>
                <a:gd name="connsiteY5" fmla="*/ 4467947 h 4850182"/>
                <a:gd name="connsiteX6" fmla="*/ 39717 w 4780127"/>
                <a:gd name="connsiteY6" fmla="*/ 3101178 h 4850182"/>
                <a:gd name="connsiteX7" fmla="*/ 506449 w 4780127"/>
                <a:gd name="connsiteY7" fmla="*/ 740383 h 4850182"/>
                <a:gd name="connsiteX8" fmla="*/ 2484014 w 4780127"/>
                <a:gd name="connsiteY8" fmla="*/ 0 h 4850182"/>
                <a:gd name="connsiteX0" fmla="*/ 2484014 w 4778010"/>
                <a:gd name="connsiteY0" fmla="*/ 0 h 4846926"/>
                <a:gd name="connsiteX1" fmla="*/ 3890904 w 4778010"/>
                <a:gd name="connsiteY1" fmla="*/ 437433 h 4846926"/>
                <a:gd name="connsiteX2" fmla="*/ 4759172 w 4778010"/>
                <a:gd name="connsiteY2" fmla="*/ 1773180 h 4846926"/>
                <a:gd name="connsiteX3" fmla="*/ 4390953 w 4778010"/>
                <a:gd name="connsiteY3" fmla="*/ 3805644 h 4846926"/>
                <a:gd name="connsiteX4" fmla="*/ 3343914 w 4778010"/>
                <a:gd name="connsiteY4" fmla="*/ 4712128 h 4846926"/>
                <a:gd name="connsiteX5" fmla="*/ 1113673 w 4778010"/>
                <a:gd name="connsiteY5" fmla="*/ 4467947 h 4846926"/>
                <a:gd name="connsiteX6" fmla="*/ 39717 w 4778010"/>
                <a:gd name="connsiteY6" fmla="*/ 3101178 h 4846926"/>
                <a:gd name="connsiteX7" fmla="*/ 506449 w 4778010"/>
                <a:gd name="connsiteY7" fmla="*/ 740383 h 4846926"/>
                <a:gd name="connsiteX8" fmla="*/ 2484014 w 4778010"/>
                <a:gd name="connsiteY8" fmla="*/ 0 h 4846926"/>
                <a:gd name="connsiteX0" fmla="*/ 2484014 w 4782503"/>
                <a:gd name="connsiteY0" fmla="*/ 0 h 4846926"/>
                <a:gd name="connsiteX1" fmla="*/ 3890904 w 4782503"/>
                <a:gd name="connsiteY1" fmla="*/ 437433 h 4846926"/>
                <a:gd name="connsiteX2" fmla="*/ 4759172 w 4782503"/>
                <a:gd name="connsiteY2" fmla="*/ 1773180 h 4846926"/>
                <a:gd name="connsiteX3" fmla="*/ 4450482 w 4782503"/>
                <a:gd name="connsiteY3" fmla="*/ 3688481 h 4846926"/>
                <a:gd name="connsiteX4" fmla="*/ 3343914 w 4782503"/>
                <a:gd name="connsiteY4" fmla="*/ 4712128 h 4846926"/>
                <a:gd name="connsiteX5" fmla="*/ 1113673 w 4782503"/>
                <a:gd name="connsiteY5" fmla="*/ 4467947 h 4846926"/>
                <a:gd name="connsiteX6" fmla="*/ 39717 w 4782503"/>
                <a:gd name="connsiteY6" fmla="*/ 3101178 h 4846926"/>
                <a:gd name="connsiteX7" fmla="*/ 506449 w 4782503"/>
                <a:gd name="connsiteY7" fmla="*/ 740383 h 4846926"/>
                <a:gd name="connsiteX8" fmla="*/ 2484014 w 4782503"/>
                <a:gd name="connsiteY8" fmla="*/ 0 h 4846926"/>
                <a:gd name="connsiteX0" fmla="*/ 2484014 w 4784889"/>
                <a:gd name="connsiteY0" fmla="*/ 0 h 4846926"/>
                <a:gd name="connsiteX1" fmla="*/ 3890904 w 4784889"/>
                <a:gd name="connsiteY1" fmla="*/ 437433 h 4846926"/>
                <a:gd name="connsiteX2" fmla="*/ 4759172 w 4784889"/>
                <a:gd name="connsiteY2" fmla="*/ 1773180 h 4846926"/>
                <a:gd name="connsiteX3" fmla="*/ 4474294 w 4784889"/>
                <a:gd name="connsiteY3" fmla="*/ 3676361 h 4846926"/>
                <a:gd name="connsiteX4" fmla="*/ 3343914 w 4784889"/>
                <a:gd name="connsiteY4" fmla="*/ 4712128 h 4846926"/>
                <a:gd name="connsiteX5" fmla="*/ 1113673 w 4784889"/>
                <a:gd name="connsiteY5" fmla="*/ 4467947 h 4846926"/>
                <a:gd name="connsiteX6" fmla="*/ 39717 w 4784889"/>
                <a:gd name="connsiteY6" fmla="*/ 3101178 h 4846926"/>
                <a:gd name="connsiteX7" fmla="*/ 506449 w 4784889"/>
                <a:gd name="connsiteY7" fmla="*/ 740383 h 4846926"/>
                <a:gd name="connsiteX8" fmla="*/ 2484014 w 4784889"/>
                <a:gd name="connsiteY8" fmla="*/ 0 h 4846926"/>
                <a:gd name="connsiteX0" fmla="*/ 2484014 w 4784889"/>
                <a:gd name="connsiteY0" fmla="*/ 0 h 4860980"/>
                <a:gd name="connsiteX1" fmla="*/ 3890904 w 4784889"/>
                <a:gd name="connsiteY1" fmla="*/ 437433 h 4860980"/>
                <a:gd name="connsiteX2" fmla="*/ 4759172 w 4784889"/>
                <a:gd name="connsiteY2" fmla="*/ 1773180 h 4860980"/>
                <a:gd name="connsiteX3" fmla="*/ 4474294 w 4784889"/>
                <a:gd name="connsiteY3" fmla="*/ 3676361 h 4860980"/>
                <a:gd name="connsiteX4" fmla="*/ 3343914 w 4784889"/>
                <a:gd name="connsiteY4" fmla="*/ 4712128 h 4860980"/>
                <a:gd name="connsiteX5" fmla="*/ 1097799 w 4784889"/>
                <a:gd name="connsiteY5" fmla="*/ 4524510 h 4860980"/>
                <a:gd name="connsiteX6" fmla="*/ 39717 w 4784889"/>
                <a:gd name="connsiteY6" fmla="*/ 3101178 h 4860980"/>
                <a:gd name="connsiteX7" fmla="*/ 506449 w 4784889"/>
                <a:gd name="connsiteY7" fmla="*/ 740383 h 4860980"/>
                <a:gd name="connsiteX8" fmla="*/ 2484014 w 4784889"/>
                <a:gd name="connsiteY8" fmla="*/ 0 h 4860980"/>
                <a:gd name="connsiteX0" fmla="*/ 2484014 w 4783308"/>
                <a:gd name="connsiteY0" fmla="*/ 0 h 4860981"/>
                <a:gd name="connsiteX1" fmla="*/ 3890904 w 4783308"/>
                <a:gd name="connsiteY1" fmla="*/ 437433 h 4860981"/>
                <a:gd name="connsiteX2" fmla="*/ 4759172 w 4783308"/>
                <a:gd name="connsiteY2" fmla="*/ 1773180 h 4860981"/>
                <a:gd name="connsiteX3" fmla="*/ 4474294 w 4783308"/>
                <a:gd name="connsiteY3" fmla="*/ 3676361 h 4860981"/>
                <a:gd name="connsiteX4" fmla="*/ 3443129 w 4783308"/>
                <a:gd name="connsiteY4" fmla="*/ 4712129 h 4860981"/>
                <a:gd name="connsiteX5" fmla="*/ 1097799 w 4783308"/>
                <a:gd name="connsiteY5" fmla="*/ 4524510 h 4860981"/>
                <a:gd name="connsiteX6" fmla="*/ 39717 w 4783308"/>
                <a:gd name="connsiteY6" fmla="*/ 3101178 h 4860981"/>
                <a:gd name="connsiteX7" fmla="*/ 506449 w 4783308"/>
                <a:gd name="connsiteY7" fmla="*/ 740383 h 4860981"/>
                <a:gd name="connsiteX8" fmla="*/ 2484014 w 4783308"/>
                <a:gd name="connsiteY8" fmla="*/ 0 h 4860981"/>
                <a:gd name="connsiteX0" fmla="*/ 2484014 w 4783308"/>
                <a:gd name="connsiteY0" fmla="*/ 0 h 4821502"/>
                <a:gd name="connsiteX1" fmla="*/ 3890904 w 4783308"/>
                <a:gd name="connsiteY1" fmla="*/ 437433 h 4821502"/>
                <a:gd name="connsiteX2" fmla="*/ 4759172 w 4783308"/>
                <a:gd name="connsiteY2" fmla="*/ 1773180 h 4821502"/>
                <a:gd name="connsiteX3" fmla="*/ 4474294 w 4783308"/>
                <a:gd name="connsiteY3" fmla="*/ 3676361 h 4821502"/>
                <a:gd name="connsiteX4" fmla="*/ 3443129 w 4783308"/>
                <a:gd name="connsiteY4" fmla="*/ 4712129 h 4821502"/>
                <a:gd name="connsiteX5" fmla="*/ 1097799 w 4783308"/>
                <a:gd name="connsiteY5" fmla="*/ 4524510 h 4821502"/>
                <a:gd name="connsiteX6" fmla="*/ 39717 w 4783308"/>
                <a:gd name="connsiteY6" fmla="*/ 3101178 h 4821502"/>
                <a:gd name="connsiteX7" fmla="*/ 506449 w 4783308"/>
                <a:gd name="connsiteY7" fmla="*/ 740383 h 4821502"/>
                <a:gd name="connsiteX8" fmla="*/ 2484014 w 4783308"/>
                <a:gd name="connsiteY8" fmla="*/ 0 h 4821502"/>
                <a:gd name="connsiteX0" fmla="*/ 2484014 w 4783308"/>
                <a:gd name="connsiteY0" fmla="*/ 0 h 4821502"/>
                <a:gd name="connsiteX1" fmla="*/ 3890904 w 4783308"/>
                <a:gd name="connsiteY1" fmla="*/ 437433 h 4821502"/>
                <a:gd name="connsiteX2" fmla="*/ 4759172 w 4783308"/>
                <a:gd name="connsiteY2" fmla="*/ 1773180 h 4821502"/>
                <a:gd name="connsiteX3" fmla="*/ 4474294 w 4783308"/>
                <a:gd name="connsiteY3" fmla="*/ 3676361 h 4821502"/>
                <a:gd name="connsiteX4" fmla="*/ 3443129 w 4783308"/>
                <a:gd name="connsiteY4" fmla="*/ 4712129 h 4821502"/>
                <a:gd name="connsiteX5" fmla="*/ 1097799 w 4783308"/>
                <a:gd name="connsiteY5" fmla="*/ 4524510 h 4821502"/>
                <a:gd name="connsiteX6" fmla="*/ 39717 w 4783308"/>
                <a:gd name="connsiteY6" fmla="*/ 3101178 h 4821502"/>
                <a:gd name="connsiteX7" fmla="*/ 506449 w 4783308"/>
                <a:gd name="connsiteY7" fmla="*/ 740383 h 4821502"/>
                <a:gd name="connsiteX8" fmla="*/ 2484014 w 4783308"/>
                <a:gd name="connsiteY8" fmla="*/ 0 h 4821502"/>
                <a:gd name="connsiteX0" fmla="*/ 2532073 w 4784141"/>
                <a:gd name="connsiteY0" fmla="*/ 0 h 4773425"/>
                <a:gd name="connsiteX1" fmla="*/ 3891737 w 4784141"/>
                <a:gd name="connsiteY1" fmla="*/ 389356 h 4773425"/>
                <a:gd name="connsiteX2" fmla="*/ 4760005 w 4784141"/>
                <a:gd name="connsiteY2" fmla="*/ 1725103 h 4773425"/>
                <a:gd name="connsiteX3" fmla="*/ 4475127 w 4784141"/>
                <a:gd name="connsiteY3" fmla="*/ 3628284 h 4773425"/>
                <a:gd name="connsiteX4" fmla="*/ 3443962 w 4784141"/>
                <a:gd name="connsiteY4" fmla="*/ 4664052 h 4773425"/>
                <a:gd name="connsiteX5" fmla="*/ 1098632 w 4784141"/>
                <a:gd name="connsiteY5" fmla="*/ 4476433 h 4773425"/>
                <a:gd name="connsiteX6" fmla="*/ 40550 w 4784141"/>
                <a:gd name="connsiteY6" fmla="*/ 3053101 h 4773425"/>
                <a:gd name="connsiteX7" fmla="*/ 507282 w 4784141"/>
                <a:gd name="connsiteY7" fmla="*/ 692306 h 4773425"/>
                <a:gd name="connsiteX8" fmla="*/ 2532073 w 4784141"/>
                <a:gd name="connsiteY8" fmla="*/ 0 h 4773425"/>
                <a:gd name="connsiteX0" fmla="*/ 2532073 w 4784141"/>
                <a:gd name="connsiteY0" fmla="*/ 491 h 4773916"/>
                <a:gd name="connsiteX1" fmla="*/ 3891737 w 4784141"/>
                <a:gd name="connsiteY1" fmla="*/ 389847 h 4773916"/>
                <a:gd name="connsiteX2" fmla="*/ 4760005 w 4784141"/>
                <a:gd name="connsiteY2" fmla="*/ 1725594 h 4773916"/>
                <a:gd name="connsiteX3" fmla="*/ 4475127 w 4784141"/>
                <a:gd name="connsiteY3" fmla="*/ 3628775 h 4773916"/>
                <a:gd name="connsiteX4" fmla="*/ 3443962 w 4784141"/>
                <a:gd name="connsiteY4" fmla="*/ 4664543 h 4773916"/>
                <a:gd name="connsiteX5" fmla="*/ 1098632 w 4784141"/>
                <a:gd name="connsiteY5" fmla="*/ 4476924 h 4773916"/>
                <a:gd name="connsiteX6" fmla="*/ 40550 w 4784141"/>
                <a:gd name="connsiteY6" fmla="*/ 3053592 h 4773916"/>
                <a:gd name="connsiteX7" fmla="*/ 507282 w 4784141"/>
                <a:gd name="connsiteY7" fmla="*/ 692797 h 4773916"/>
                <a:gd name="connsiteX8" fmla="*/ 2532073 w 4784141"/>
                <a:gd name="connsiteY8" fmla="*/ 491 h 4773916"/>
                <a:gd name="connsiteX0" fmla="*/ 2532073 w 4784141"/>
                <a:gd name="connsiteY0" fmla="*/ 491 h 4773916"/>
                <a:gd name="connsiteX1" fmla="*/ 3891737 w 4784141"/>
                <a:gd name="connsiteY1" fmla="*/ 389847 h 4773916"/>
                <a:gd name="connsiteX2" fmla="*/ 4760005 w 4784141"/>
                <a:gd name="connsiteY2" fmla="*/ 1725594 h 4773916"/>
                <a:gd name="connsiteX3" fmla="*/ 4475127 w 4784141"/>
                <a:gd name="connsiteY3" fmla="*/ 3628775 h 4773916"/>
                <a:gd name="connsiteX4" fmla="*/ 3443962 w 4784141"/>
                <a:gd name="connsiteY4" fmla="*/ 4664543 h 4773916"/>
                <a:gd name="connsiteX5" fmla="*/ 1098632 w 4784141"/>
                <a:gd name="connsiteY5" fmla="*/ 4476924 h 4773916"/>
                <a:gd name="connsiteX6" fmla="*/ 40550 w 4784141"/>
                <a:gd name="connsiteY6" fmla="*/ 3053592 h 4773916"/>
                <a:gd name="connsiteX7" fmla="*/ 507282 w 4784141"/>
                <a:gd name="connsiteY7" fmla="*/ 692797 h 4773916"/>
                <a:gd name="connsiteX8" fmla="*/ 2532073 w 4784141"/>
                <a:gd name="connsiteY8" fmla="*/ 491 h 4773916"/>
                <a:gd name="connsiteX0" fmla="*/ 2558783 w 4784614"/>
                <a:gd name="connsiteY0" fmla="*/ 525 h 4757924"/>
                <a:gd name="connsiteX1" fmla="*/ 3892210 w 4784614"/>
                <a:gd name="connsiteY1" fmla="*/ 373855 h 4757924"/>
                <a:gd name="connsiteX2" fmla="*/ 4760478 w 4784614"/>
                <a:gd name="connsiteY2" fmla="*/ 1709602 h 4757924"/>
                <a:gd name="connsiteX3" fmla="*/ 4475600 w 4784614"/>
                <a:gd name="connsiteY3" fmla="*/ 3612783 h 4757924"/>
                <a:gd name="connsiteX4" fmla="*/ 3444435 w 4784614"/>
                <a:gd name="connsiteY4" fmla="*/ 4648551 h 4757924"/>
                <a:gd name="connsiteX5" fmla="*/ 1099105 w 4784614"/>
                <a:gd name="connsiteY5" fmla="*/ 4460932 h 4757924"/>
                <a:gd name="connsiteX6" fmla="*/ 41023 w 4784614"/>
                <a:gd name="connsiteY6" fmla="*/ 3037600 h 4757924"/>
                <a:gd name="connsiteX7" fmla="*/ 507755 w 4784614"/>
                <a:gd name="connsiteY7" fmla="*/ 676805 h 4757924"/>
                <a:gd name="connsiteX8" fmla="*/ 2558783 w 4784614"/>
                <a:gd name="connsiteY8" fmla="*/ 525 h 4757924"/>
                <a:gd name="connsiteX0" fmla="*/ 2558783 w 4784614"/>
                <a:gd name="connsiteY0" fmla="*/ 408 h 4757807"/>
                <a:gd name="connsiteX1" fmla="*/ 3907953 w 4784614"/>
                <a:gd name="connsiteY1" fmla="*/ 443183 h 4757807"/>
                <a:gd name="connsiteX2" fmla="*/ 4760478 w 4784614"/>
                <a:gd name="connsiteY2" fmla="*/ 1709485 h 4757807"/>
                <a:gd name="connsiteX3" fmla="*/ 4475600 w 4784614"/>
                <a:gd name="connsiteY3" fmla="*/ 3612666 h 4757807"/>
                <a:gd name="connsiteX4" fmla="*/ 3444435 w 4784614"/>
                <a:gd name="connsiteY4" fmla="*/ 4648434 h 4757807"/>
                <a:gd name="connsiteX5" fmla="*/ 1099105 w 4784614"/>
                <a:gd name="connsiteY5" fmla="*/ 4460815 h 4757807"/>
                <a:gd name="connsiteX6" fmla="*/ 41023 w 4784614"/>
                <a:gd name="connsiteY6" fmla="*/ 3037483 h 4757807"/>
                <a:gd name="connsiteX7" fmla="*/ 507755 w 4784614"/>
                <a:gd name="connsiteY7" fmla="*/ 676688 h 4757807"/>
                <a:gd name="connsiteX8" fmla="*/ 2558783 w 4784614"/>
                <a:gd name="connsiteY8" fmla="*/ 408 h 4757807"/>
                <a:gd name="connsiteX0" fmla="*/ 2675744 w 4786788"/>
                <a:gd name="connsiteY0" fmla="*/ 250 h 4954478"/>
                <a:gd name="connsiteX1" fmla="*/ 3910127 w 4786788"/>
                <a:gd name="connsiteY1" fmla="*/ 639854 h 4954478"/>
                <a:gd name="connsiteX2" fmla="*/ 4762652 w 4786788"/>
                <a:gd name="connsiteY2" fmla="*/ 1906156 h 4954478"/>
                <a:gd name="connsiteX3" fmla="*/ 4477774 w 4786788"/>
                <a:gd name="connsiteY3" fmla="*/ 3809337 h 4954478"/>
                <a:gd name="connsiteX4" fmla="*/ 3446609 w 4786788"/>
                <a:gd name="connsiteY4" fmla="*/ 4845105 h 4954478"/>
                <a:gd name="connsiteX5" fmla="*/ 1101279 w 4786788"/>
                <a:gd name="connsiteY5" fmla="*/ 4657486 h 4954478"/>
                <a:gd name="connsiteX6" fmla="*/ 43197 w 4786788"/>
                <a:gd name="connsiteY6" fmla="*/ 3234154 h 4954478"/>
                <a:gd name="connsiteX7" fmla="*/ 509929 w 4786788"/>
                <a:gd name="connsiteY7" fmla="*/ 873359 h 4954478"/>
                <a:gd name="connsiteX8" fmla="*/ 2675744 w 4786788"/>
                <a:gd name="connsiteY8" fmla="*/ 250 h 4954478"/>
                <a:gd name="connsiteX0" fmla="*/ 2675744 w 4786788"/>
                <a:gd name="connsiteY0" fmla="*/ 250 h 4954478"/>
                <a:gd name="connsiteX1" fmla="*/ 3910127 w 4786788"/>
                <a:gd name="connsiteY1" fmla="*/ 639854 h 4954478"/>
                <a:gd name="connsiteX2" fmla="*/ 4762652 w 4786788"/>
                <a:gd name="connsiteY2" fmla="*/ 1906156 h 4954478"/>
                <a:gd name="connsiteX3" fmla="*/ 4477774 w 4786788"/>
                <a:gd name="connsiteY3" fmla="*/ 3809337 h 4954478"/>
                <a:gd name="connsiteX4" fmla="*/ 3446609 w 4786788"/>
                <a:gd name="connsiteY4" fmla="*/ 4845105 h 4954478"/>
                <a:gd name="connsiteX5" fmla="*/ 1101279 w 4786788"/>
                <a:gd name="connsiteY5" fmla="*/ 4657486 h 4954478"/>
                <a:gd name="connsiteX6" fmla="*/ 43197 w 4786788"/>
                <a:gd name="connsiteY6" fmla="*/ 3234154 h 4954478"/>
                <a:gd name="connsiteX7" fmla="*/ 509929 w 4786788"/>
                <a:gd name="connsiteY7" fmla="*/ 873359 h 4954478"/>
                <a:gd name="connsiteX8" fmla="*/ 2675744 w 4786788"/>
                <a:gd name="connsiteY8" fmla="*/ 250 h 4954478"/>
                <a:gd name="connsiteX0" fmla="*/ 2675744 w 4786788"/>
                <a:gd name="connsiteY0" fmla="*/ 290 h 4954518"/>
                <a:gd name="connsiteX1" fmla="*/ 3910127 w 4786788"/>
                <a:gd name="connsiteY1" fmla="*/ 639894 h 4954518"/>
                <a:gd name="connsiteX2" fmla="*/ 4762652 w 4786788"/>
                <a:gd name="connsiteY2" fmla="*/ 1906196 h 4954518"/>
                <a:gd name="connsiteX3" fmla="*/ 4477774 w 4786788"/>
                <a:gd name="connsiteY3" fmla="*/ 3809377 h 4954518"/>
                <a:gd name="connsiteX4" fmla="*/ 3446609 w 4786788"/>
                <a:gd name="connsiteY4" fmla="*/ 4845145 h 4954518"/>
                <a:gd name="connsiteX5" fmla="*/ 1101279 w 4786788"/>
                <a:gd name="connsiteY5" fmla="*/ 4657526 h 4954518"/>
                <a:gd name="connsiteX6" fmla="*/ 43197 w 4786788"/>
                <a:gd name="connsiteY6" fmla="*/ 3234194 h 4954518"/>
                <a:gd name="connsiteX7" fmla="*/ 509929 w 4786788"/>
                <a:gd name="connsiteY7" fmla="*/ 873399 h 4954518"/>
                <a:gd name="connsiteX8" fmla="*/ 2675744 w 4786788"/>
                <a:gd name="connsiteY8" fmla="*/ 290 h 4954518"/>
                <a:gd name="connsiteX0" fmla="*/ 2675744 w 4786788"/>
                <a:gd name="connsiteY0" fmla="*/ 326 h 4954554"/>
                <a:gd name="connsiteX1" fmla="*/ 3990884 w 4786788"/>
                <a:gd name="connsiteY1" fmla="*/ 591130 h 4954554"/>
                <a:gd name="connsiteX2" fmla="*/ 4762652 w 4786788"/>
                <a:gd name="connsiteY2" fmla="*/ 1906232 h 4954554"/>
                <a:gd name="connsiteX3" fmla="*/ 4477774 w 4786788"/>
                <a:gd name="connsiteY3" fmla="*/ 3809413 h 4954554"/>
                <a:gd name="connsiteX4" fmla="*/ 3446609 w 4786788"/>
                <a:gd name="connsiteY4" fmla="*/ 4845181 h 4954554"/>
                <a:gd name="connsiteX5" fmla="*/ 1101279 w 4786788"/>
                <a:gd name="connsiteY5" fmla="*/ 4657562 h 4954554"/>
                <a:gd name="connsiteX6" fmla="*/ 43197 w 4786788"/>
                <a:gd name="connsiteY6" fmla="*/ 3234230 h 4954554"/>
                <a:gd name="connsiteX7" fmla="*/ 509929 w 4786788"/>
                <a:gd name="connsiteY7" fmla="*/ 873435 h 4954554"/>
                <a:gd name="connsiteX8" fmla="*/ 2675744 w 4786788"/>
                <a:gd name="connsiteY8" fmla="*/ 326 h 4954554"/>
                <a:gd name="connsiteX0" fmla="*/ 2662196 w 4773240"/>
                <a:gd name="connsiteY0" fmla="*/ 326 h 4954554"/>
                <a:gd name="connsiteX1" fmla="*/ 3977336 w 4773240"/>
                <a:gd name="connsiteY1" fmla="*/ 591130 h 4954554"/>
                <a:gd name="connsiteX2" fmla="*/ 4749104 w 4773240"/>
                <a:gd name="connsiteY2" fmla="*/ 1906232 h 4954554"/>
                <a:gd name="connsiteX3" fmla="*/ 4464226 w 4773240"/>
                <a:gd name="connsiteY3" fmla="*/ 3809413 h 4954554"/>
                <a:gd name="connsiteX4" fmla="*/ 3433061 w 4773240"/>
                <a:gd name="connsiteY4" fmla="*/ 4845181 h 4954554"/>
                <a:gd name="connsiteX5" fmla="*/ 1087731 w 4773240"/>
                <a:gd name="connsiteY5" fmla="*/ 4657562 h 4954554"/>
                <a:gd name="connsiteX6" fmla="*/ 29649 w 4773240"/>
                <a:gd name="connsiteY6" fmla="*/ 3234230 h 4954554"/>
                <a:gd name="connsiteX7" fmla="*/ 640977 w 4773240"/>
                <a:gd name="connsiteY7" fmla="*/ 730117 h 4954554"/>
                <a:gd name="connsiteX8" fmla="*/ 2662196 w 4773240"/>
                <a:gd name="connsiteY8" fmla="*/ 326 h 4954554"/>
                <a:gd name="connsiteX0" fmla="*/ 2664762 w 4775806"/>
                <a:gd name="connsiteY0" fmla="*/ 326 h 4954554"/>
                <a:gd name="connsiteX1" fmla="*/ 3979902 w 4775806"/>
                <a:gd name="connsiteY1" fmla="*/ 591130 h 4954554"/>
                <a:gd name="connsiteX2" fmla="*/ 4751670 w 4775806"/>
                <a:gd name="connsiteY2" fmla="*/ 1906232 h 4954554"/>
                <a:gd name="connsiteX3" fmla="*/ 4466792 w 4775806"/>
                <a:gd name="connsiteY3" fmla="*/ 3809413 h 4954554"/>
                <a:gd name="connsiteX4" fmla="*/ 3435627 w 4775806"/>
                <a:gd name="connsiteY4" fmla="*/ 4845181 h 4954554"/>
                <a:gd name="connsiteX5" fmla="*/ 1090297 w 4775806"/>
                <a:gd name="connsiteY5" fmla="*/ 4657562 h 4954554"/>
                <a:gd name="connsiteX6" fmla="*/ 32215 w 4775806"/>
                <a:gd name="connsiteY6" fmla="*/ 3234230 h 4954554"/>
                <a:gd name="connsiteX7" fmla="*/ 607899 w 4775806"/>
                <a:gd name="connsiteY7" fmla="*/ 806182 h 4954554"/>
                <a:gd name="connsiteX8" fmla="*/ 2664762 w 4775806"/>
                <a:gd name="connsiteY8" fmla="*/ 326 h 4954554"/>
                <a:gd name="connsiteX0" fmla="*/ 2673549 w 4784593"/>
                <a:gd name="connsiteY0" fmla="*/ 326 h 4954554"/>
                <a:gd name="connsiteX1" fmla="*/ 3988689 w 4784593"/>
                <a:gd name="connsiteY1" fmla="*/ 591130 h 4954554"/>
                <a:gd name="connsiteX2" fmla="*/ 4760457 w 4784593"/>
                <a:gd name="connsiteY2" fmla="*/ 1906232 h 4954554"/>
                <a:gd name="connsiteX3" fmla="*/ 4475579 w 4784593"/>
                <a:gd name="connsiteY3" fmla="*/ 3809413 h 4954554"/>
                <a:gd name="connsiteX4" fmla="*/ 3444414 w 4784593"/>
                <a:gd name="connsiteY4" fmla="*/ 4845181 h 4954554"/>
                <a:gd name="connsiteX5" fmla="*/ 1099084 w 4784593"/>
                <a:gd name="connsiteY5" fmla="*/ 4657562 h 4954554"/>
                <a:gd name="connsiteX6" fmla="*/ 41002 w 4784593"/>
                <a:gd name="connsiteY6" fmla="*/ 3234230 h 4954554"/>
                <a:gd name="connsiteX7" fmla="*/ 616686 w 4784593"/>
                <a:gd name="connsiteY7" fmla="*/ 806182 h 4954554"/>
                <a:gd name="connsiteX8" fmla="*/ 2673549 w 4784593"/>
                <a:gd name="connsiteY8" fmla="*/ 326 h 4954554"/>
                <a:gd name="connsiteX0" fmla="*/ 2649000 w 4760044"/>
                <a:gd name="connsiteY0" fmla="*/ 326 h 4964273"/>
                <a:gd name="connsiteX1" fmla="*/ 3964140 w 4760044"/>
                <a:gd name="connsiteY1" fmla="*/ 591130 h 4964273"/>
                <a:gd name="connsiteX2" fmla="*/ 4735908 w 4760044"/>
                <a:gd name="connsiteY2" fmla="*/ 1906232 h 4964273"/>
                <a:gd name="connsiteX3" fmla="*/ 4451030 w 4760044"/>
                <a:gd name="connsiteY3" fmla="*/ 3809413 h 4964273"/>
                <a:gd name="connsiteX4" fmla="*/ 3419865 w 4760044"/>
                <a:gd name="connsiteY4" fmla="*/ 4845181 h 4964273"/>
                <a:gd name="connsiteX5" fmla="*/ 1074535 w 4760044"/>
                <a:gd name="connsiteY5" fmla="*/ 4657562 h 4964273"/>
                <a:gd name="connsiteX6" fmla="*/ 33359 w 4760044"/>
                <a:gd name="connsiteY6" fmla="*/ 2995991 h 4964273"/>
                <a:gd name="connsiteX7" fmla="*/ 592137 w 4760044"/>
                <a:gd name="connsiteY7" fmla="*/ 806182 h 4964273"/>
                <a:gd name="connsiteX8" fmla="*/ 2649000 w 4760044"/>
                <a:gd name="connsiteY8" fmla="*/ 326 h 4964273"/>
                <a:gd name="connsiteX0" fmla="*/ 2649000 w 4760044"/>
                <a:gd name="connsiteY0" fmla="*/ 300 h 4964247"/>
                <a:gd name="connsiteX1" fmla="*/ 3813909 w 4760044"/>
                <a:gd name="connsiteY1" fmla="*/ 619239 h 4964247"/>
                <a:gd name="connsiteX2" fmla="*/ 4735908 w 4760044"/>
                <a:gd name="connsiteY2" fmla="*/ 1906206 h 4964247"/>
                <a:gd name="connsiteX3" fmla="*/ 4451030 w 4760044"/>
                <a:gd name="connsiteY3" fmla="*/ 3809387 h 4964247"/>
                <a:gd name="connsiteX4" fmla="*/ 3419865 w 4760044"/>
                <a:gd name="connsiteY4" fmla="*/ 4845155 h 4964247"/>
                <a:gd name="connsiteX5" fmla="*/ 1074535 w 4760044"/>
                <a:gd name="connsiteY5" fmla="*/ 4657536 h 4964247"/>
                <a:gd name="connsiteX6" fmla="*/ 33359 w 4760044"/>
                <a:gd name="connsiteY6" fmla="*/ 2995965 h 4964247"/>
                <a:gd name="connsiteX7" fmla="*/ 592137 w 4760044"/>
                <a:gd name="connsiteY7" fmla="*/ 806156 h 4964247"/>
                <a:gd name="connsiteX8" fmla="*/ 2649000 w 4760044"/>
                <a:gd name="connsiteY8" fmla="*/ 300 h 4964247"/>
                <a:gd name="connsiteX0" fmla="*/ 2649000 w 4849477"/>
                <a:gd name="connsiteY0" fmla="*/ -2 h 4963945"/>
                <a:gd name="connsiteX1" fmla="*/ 4735908 w 4849477"/>
                <a:gd name="connsiteY1" fmla="*/ 1905904 h 4963945"/>
                <a:gd name="connsiteX2" fmla="*/ 4451030 w 4849477"/>
                <a:gd name="connsiteY2" fmla="*/ 3809085 h 4963945"/>
                <a:gd name="connsiteX3" fmla="*/ 3419865 w 4849477"/>
                <a:gd name="connsiteY3" fmla="*/ 4844853 h 4963945"/>
                <a:gd name="connsiteX4" fmla="*/ 1074535 w 4849477"/>
                <a:gd name="connsiteY4" fmla="*/ 4657234 h 4963945"/>
                <a:gd name="connsiteX5" fmla="*/ 33359 w 4849477"/>
                <a:gd name="connsiteY5" fmla="*/ 2995663 h 4963945"/>
                <a:gd name="connsiteX6" fmla="*/ 592137 w 4849477"/>
                <a:gd name="connsiteY6" fmla="*/ 805854 h 4963945"/>
                <a:gd name="connsiteX7" fmla="*/ 2649000 w 4849477"/>
                <a:gd name="connsiteY7" fmla="*/ -2 h 4963945"/>
                <a:gd name="connsiteX0" fmla="*/ 2649000 w 4859466"/>
                <a:gd name="connsiteY0" fmla="*/ -2 h 5536260"/>
                <a:gd name="connsiteX1" fmla="*/ 4735908 w 4859466"/>
                <a:gd name="connsiteY1" fmla="*/ 1905904 h 5536260"/>
                <a:gd name="connsiteX2" fmla="*/ 4451030 w 4859466"/>
                <a:gd name="connsiteY2" fmla="*/ 3809085 h 5536260"/>
                <a:gd name="connsiteX3" fmla="*/ 3067466 w 4859466"/>
                <a:gd name="connsiteY3" fmla="*/ 5491001 h 5536260"/>
                <a:gd name="connsiteX4" fmla="*/ 1074535 w 4859466"/>
                <a:gd name="connsiteY4" fmla="*/ 4657234 h 5536260"/>
                <a:gd name="connsiteX5" fmla="*/ 33359 w 4859466"/>
                <a:gd name="connsiteY5" fmla="*/ 2995663 h 5536260"/>
                <a:gd name="connsiteX6" fmla="*/ 592137 w 4859466"/>
                <a:gd name="connsiteY6" fmla="*/ 805854 h 5536260"/>
                <a:gd name="connsiteX7" fmla="*/ 2649000 w 4859466"/>
                <a:gd name="connsiteY7" fmla="*/ -2 h 5536260"/>
                <a:gd name="connsiteX0" fmla="*/ 2780481 w 4861205"/>
                <a:gd name="connsiteY0" fmla="*/ -2 h 5864449"/>
                <a:gd name="connsiteX1" fmla="*/ 4737647 w 4861205"/>
                <a:gd name="connsiteY1" fmla="*/ 2234093 h 5864449"/>
                <a:gd name="connsiteX2" fmla="*/ 4452769 w 4861205"/>
                <a:gd name="connsiteY2" fmla="*/ 4137274 h 5864449"/>
                <a:gd name="connsiteX3" fmla="*/ 3069205 w 4861205"/>
                <a:gd name="connsiteY3" fmla="*/ 5819190 h 5864449"/>
                <a:gd name="connsiteX4" fmla="*/ 1076274 w 4861205"/>
                <a:gd name="connsiteY4" fmla="*/ 4985423 h 5864449"/>
                <a:gd name="connsiteX5" fmla="*/ 35098 w 4861205"/>
                <a:gd name="connsiteY5" fmla="*/ 3323852 h 5864449"/>
                <a:gd name="connsiteX6" fmla="*/ 593876 w 4861205"/>
                <a:gd name="connsiteY6" fmla="*/ 1134043 h 5864449"/>
                <a:gd name="connsiteX7" fmla="*/ 2780481 w 4861205"/>
                <a:gd name="connsiteY7" fmla="*/ -2 h 5864449"/>
                <a:gd name="connsiteX0" fmla="*/ 2289077 w 4369801"/>
                <a:gd name="connsiteY0" fmla="*/ -2 h 5893101"/>
                <a:gd name="connsiteX1" fmla="*/ 4246243 w 4369801"/>
                <a:gd name="connsiteY1" fmla="*/ 2234093 h 5893101"/>
                <a:gd name="connsiteX2" fmla="*/ 3961365 w 4369801"/>
                <a:gd name="connsiteY2" fmla="*/ 4137274 h 5893101"/>
                <a:gd name="connsiteX3" fmla="*/ 2577801 w 4369801"/>
                <a:gd name="connsiteY3" fmla="*/ 5819190 h 5893101"/>
                <a:gd name="connsiteX4" fmla="*/ 584870 w 4369801"/>
                <a:gd name="connsiteY4" fmla="*/ 4985423 h 5893101"/>
                <a:gd name="connsiteX5" fmla="*/ 102472 w 4369801"/>
                <a:gd name="connsiteY5" fmla="*/ 1134043 h 5893101"/>
                <a:gd name="connsiteX6" fmla="*/ 2289077 w 4369801"/>
                <a:gd name="connsiteY6" fmla="*/ -2 h 5893101"/>
                <a:gd name="connsiteX0" fmla="*/ 2352777 w 4433501"/>
                <a:gd name="connsiteY0" fmla="*/ -2 h 5854124"/>
                <a:gd name="connsiteX1" fmla="*/ 4309943 w 4433501"/>
                <a:gd name="connsiteY1" fmla="*/ 2234093 h 5854124"/>
                <a:gd name="connsiteX2" fmla="*/ 4025065 w 4433501"/>
                <a:gd name="connsiteY2" fmla="*/ 4137274 h 5854124"/>
                <a:gd name="connsiteX3" fmla="*/ 2641501 w 4433501"/>
                <a:gd name="connsiteY3" fmla="*/ 5819190 h 5854124"/>
                <a:gd name="connsiteX4" fmla="*/ 430809 w 4433501"/>
                <a:gd name="connsiteY4" fmla="*/ 4389642 h 5854124"/>
                <a:gd name="connsiteX5" fmla="*/ 166172 w 4433501"/>
                <a:gd name="connsiteY5" fmla="*/ 1134043 h 5854124"/>
                <a:gd name="connsiteX6" fmla="*/ 2352777 w 4433501"/>
                <a:gd name="connsiteY6" fmla="*/ -2 h 5854124"/>
                <a:gd name="connsiteX0" fmla="*/ 2193618 w 4274342"/>
                <a:gd name="connsiteY0" fmla="*/ -2 h 5850779"/>
                <a:gd name="connsiteX1" fmla="*/ 4150784 w 4274342"/>
                <a:gd name="connsiteY1" fmla="*/ 2234093 h 5850779"/>
                <a:gd name="connsiteX2" fmla="*/ 3865906 w 4274342"/>
                <a:gd name="connsiteY2" fmla="*/ 4137274 h 5850779"/>
                <a:gd name="connsiteX3" fmla="*/ 2482342 w 4274342"/>
                <a:gd name="connsiteY3" fmla="*/ 5819190 h 5850779"/>
                <a:gd name="connsiteX4" fmla="*/ 271650 w 4274342"/>
                <a:gd name="connsiteY4" fmla="*/ 4389642 h 5850779"/>
                <a:gd name="connsiteX5" fmla="*/ 247914 w 4274342"/>
                <a:gd name="connsiteY5" fmla="*/ 1846756 h 5850779"/>
                <a:gd name="connsiteX6" fmla="*/ 2193618 w 4274342"/>
                <a:gd name="connsiteY6" fmla="*/ -2 h 5850779"/>
                <a:gd name="connsiteX0" fmla="*/ 1967294 w 4267345"/>
                <a:gd name="connsiteY0" fmla="*/ -3 h 5416782"/>
                <a:gd name="connsiteX1" fmla="*/ 4137681 w 4267345"/>
                <a:gd name="connsiteY1" fmla="*/ 1800096 h 5416782"/>
                <a:gd name="connsiteX2" fmla="*/ 3852803 w 4267345"/>
                <a:gd name="connsiteY2" fmla="*/ 3703277 h 5416782"/>
                <a:gd name="connsiteX3" fmla="*/ 2469239 w 4267345"/>
                <a:gd name="connsiteY3" fmla="*/ 5385193 h 5416782"/>
                <a:gd name="connsiteX4" fmla="*/ 258547 w 4267345"/>
                <a:gd name="connsiteY4" fmla="*/ 3955645 h 5416782"/>
                <a:gd name="connsiteX5" fmla="*/ 234811 w 4267345"/>
                <a:gd name="connsiteY5" fmla="*/ 1412759 h 5416782"/>
                <a:gd name="connsiteX6" fmla="*/ 1967294 w 4267345"/>
                <a:gd name="connsiteY6" fmla="*/ -3 h 5416782"/>
                <a:gd name="connsiteX0" fmla="*/ 1967294 w 3964997"/>
                <a:gd name="connsiteY0" fmla="*/ -3 h 5416782"/>
                <a:gd name="connsiteX1" fmla="*/ 3668011 w 3964997"/>
                <a:gd name="connsiteY1" fmla="*/ 1478862 h 5416782"/>
                <a:gd name="connsiteX2" fmla="*/ 3852803 w 3964997"/>
                <a:gd name="connsiteY2" fmla="*/ 3703277 h 5416782"/>
                <a:gd name="connsiteX3" fmla="*/ 2469239 w 3964997"/>
                <a:gd name="connsiteY3" fmla="*/ 5385193 h 5416782"/>
                <a:gd name="connsiteX4" fmla="*/ 258547 w 3964997"/>
                <a:gd name="connsiteY4" fmla="*/ 3955645 h 5416782"/>
                <a:gd name="connsiteX5" fmla="*/ 234811 w 3964997"/>
                <a:gd name="connsiteY5" fmla="*/ 1412759 h 5416782"/>
                <a:gd name="connsiteX6" fmla="*/ 1967294 w 3964997"/>
                <a:gd name="connsiteY6" fmla="*/ -3 h 5416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64997" h="5416782">
                  <a:moveTo>
                    <a:pt x="1967294" y="-3"/>
                  </a:moveTo>
                  <a:cubicBezTo>
                    <a:pt x="2657922" y="183339"/>
                    <a:pt x="3353760" y="861649"/>
                    <a:pt x="3668011" y="1478862"/>
                  </a:cubicBezTo>
                  <a:cubicBezTo>
                    <a:pt x="3982262" y="2096075"/>
                    <a:pt x="4052598" y="3052222"/>
                    <a:pt x="3852803" y="3703277"/>
                  </a:cubicBezTo>
                  <a:cubicBezTo>
                    <a:pt x="3653008" y="4354332"/>
                    <a:pt x="2782065" y="5270224"/>
                    <a:pt x="2469239" y="5385193"/>
                  </a:cubicBezTo>
                  <a:cubicBezTo>
                    <a:pt x="1758393" y="5606258"/>
                    <a:pt x="630952" y="4617717"/>
                    <a:pt x="258547" y="3955645"/>
                  </a:cubicBezTo>
                  <a:cubicBezTo>
                    <a:pt x="-113858" y="3293573"/>
                    <a:pt x="-49980" y="2072034"/>
                    <a:pt x="234811" y="1412759"/>
                  </a:cubicBezTo>
                  <a:cubicBezTo>
                    <a:pt x="519602" y="753484"/>
                    <a:pt x="1314621" y="30745"/>
                    <a:pt x="1967294" y="-3"/>
                  </a:cubicBezTo>
                  <a:close/>
                </a:path>
              </a:pathLst>
            </a:custGeom>
            <a:solidFill>
              <a:schemeClr val="accent4">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35" name="Freeform: Shape 1034">
              <a:extLst>
                <a:ext uri="{FF2B5EF4-FFF2-40B4-BE49-F238E27FC236}">
                  <a16:creationId xmlns:a16="http://schemas.microsoft.com/office/drawing/2014/main" id="{E7660A84-957D-5B03-5B37-036016C704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0478977">
              <a:off x="9571360" y="4439737"/>
              <a:ext cx="351312" cy="354664"/>
            </a:xfrm>
            <a:custGeom>
              <a:avLst/>
              <a:gdLst>
                <a:gd name="connsiteX0" fmla="*/ 2531073 w 4828010"/>
                <a:gd name="connsiteY0" fmla="*/ 0 h 4873559"/>
                <a:gd name="connsiteX1" fmla="*/ 3937963 w 4828010"/>
                <a:gd name="connsiteY1" fmla="*/ 437433 h 4873559"/>
                <a:gd name="connsiteX2" fmla="*/ 4806231 w 4828010"/>
                <a:gd name="connsiteY2" fmla="*/ 1773180 h 4873559"/>
                <a:gd name="connsiteX3" fmla="*/ 4448644 w 4828010"/>
                <a:gd name="connsiteY3" fmla="*/ 3933235 h 4873559"/>
                <a:gd name="connsiteX4" fmla="*/ 3192542 w 4828010"/>
                <a:gd name="connsiteY4" fmla="*/ 4716168 h 4873559"/>
                <a:gd name="connsiteX5" fmla="*/ 937448 w 4828010"/>
                <a:gd name="connsiteY5" fmla="*/ 4547691 h 4873559"/>
                <a:gd name="connsiteX6" fmla="*/ 12348 w 4828010"/>
                <a:gd name="connsiteY6" fmla="*/ 3026750 h 4873559"/>
                <a:gd name="connsiteX7" fmla="*/ 553508 w 4828010"/>
                <a:gd name="connsiteY7" fmla="*/ 740383 h 4873559"/>
                <a:gd name="connsiteX8" fmla="*/ 2531073 w 4828010"/>
                <a:gd name="connsiteY8" fmla="*/ 0 h 4873559"/>
                <a:gd name="connsiteX0" fmla="*/ 2531073 w 4828010"/>
                <a:gd name="connsiteY0" fmla="*/ 0 h 4853896"/>
                <a:gd name="connsiteX1" fmla="*/ 3937963 w 4828010"/>
                <a:gd name="connsiteY1" fmla="*/ 437433 h 4853896"/>
                <a:gd name="connsiteX2" fmla="*/ 4806231 w 4828010"/>
                <a:gd name="connsiteY2" fmla="*/ 1773180 h 4853896"/>
                <a:gd name="connsiteX3" fmla="*/ 4448644 w 4828010"/>
                <a:gd name="connsiteY3" fmla="*/ 3933235 h 4853896"/>
                <a:gd name="connsiteX4" fmla="*/ 3192542 w 4828010"/>
                <a:gd name="connsiteY4" fmla="*/ 4716168 h 4853896"/>
                <a:gd name="connsiteX5" fmla="*/ 1075671 w 4828010"/>
                <a:gd name="connsiteY5" fmla="*/ 4473263 h 4853896"/>
                <a:gd name="connsiteX6" fmla="*/ 12348 w 4828010"/>
                <a:gd name="connsiteY6" fmla="*/ 3026750 h 4853896"/>
                <a:gd name="connsiteX7" fmla="*/ 553508 w 4828010"/>
                <a:gd name="connsiteY7" fmla="*/ 740383 h 4853896"/>
                <a:gd name="connsiteX8" fmla="*/ 2531073 w 4828010"/>
                <a:gd name="connsiteY8" fmla="*/ 0 h 4853896"/>
                <a:gd name="connsiteX0" fmla="*/ 2531073 w 4828010"/>
                <a:gd name="connsiteY0" fmla="*/ 0 h 4852652"/>
                <a:gd name="connsiteX1" fmla="*/ 3937963 w 4828010"/>
                <a:gd name="connsiteY1" fmla="*/ 437433 h 4852652"/>
                <a:gd name="connsiteX2" fmla="*/ 4806231 w 4828010"/>
                <a:gd name="connsiteY2" fmla="*/ 1773180 h 4852652"/>
                <a:gd name="connsiteX3" fmla="*/ 4448644 w 4828010"/>
                <a:gd name="connsiteY3" fmla="*/ 3933235 h 4852652"/>
                <a:gd name="connsiteX4" fmla="*/ 3192542 w 4828010"/>
                <a:gd name="connsiteY4" fmla="*/ 4716168 h 4852652"/>
                <a:gd name="connsiteX5" fmla="*/ 1160732 w 4828010"/>
                <a:gd name="connsiteY5" fmla="*/ 4467947 h 4852652"/>
                <a:gd name="connsiteX6" fmla="*/ 12348 w 4828010"/>
                <a:gd name="connsiteY6" fmla="*/ 3026750 h 4852652"/>
                <a:gd name="connsiteX7" fmla="*/ 553508 w 4828010"/>
                <a:gd name="connsiteY7" fmla="*/ 740383 h 4852652"/>
                <a:gd name="connsiteX8" fmla="*/ 2531073 w 4828010"/>
                <a:gd name="connsiteY8" fmla="*/ 0 h 4852652"/>
                <a:gd name="connsiteX0" fmla="*/ 2531073 w 4828010"/>
                <a:gd name="connsiteY0" fmla="*/ 0 h 4852652"/>
                <a:gd name="connsiteX1" fmla="*/ 3937963 w 4828010"/>
                <a:gd name="connsiteY1" fmla="*/ 437433 h 4852652"/>
                <a:gd name="connsiteX2" fmla="*/ 4806231 w 4828010"/>
                <a:gd name="connsiteY2" fmla="*/ 1773180 h 4852652"/>
                <a:gd name="connsiteX3" fmla="*/ 4448644 w 4828010"/>
                <a:gd name="connsiteY3" fmla="*/ 3933235 h 4852652"/>
                <a:gd name="connsiteX4" fmla="*/ 3192542 w 4828010"/>
                <a:gd name="connsiteY4" fmla="*/ 4716168 h 4852652"/>
                <a:gd name="connsiteX5" fmla="*/ 1160732 w 4828010"/>
                <a:gd name="connsiteY5" fmla="*/ 4467947 h 4852652"/>
                <a:gd name="connsiteX6" fmla="*/ 12348 w 4828010"/>
                <a:gd name="connsiteY6" fmla="*/ 3026750 h 4852652"/>
                <a:gd name="connsiteX7" fmla="*/ 553508 w 4828010"/>
                <a:gd name="connsiteY7" fmla="*/ 740383 h 4852652"/>
                <a:gd name="connsiteX8" fmla="*/ 2531073 w 4828010"/>
                <a:gd name="connsiteY8" fmla="*/ 0 h 4852652"/>
                <a:gd name="connsiteX0" fmla="*/ 2460239 w 4757176"/>
                <a:gd name="connsiteY0" fmla="*/ 0 h 4850182"/>
                <a:gd name="connsiteX1" fmla="*/ 3867129 w 4757176"/>
                <a:gd name="connsiteY1" fmla="*/ 437433 h 4850182"/>
                <a:gd name="connsiteX2" fmla="*/ 4735397 w 4757176"/>
                <a:gd name="connsiteY2" fmla="*/ 1773180 h 4850182"/>
                <a:gd name="connsiteX3" fmla="*/ 4377810 w 4757176"/>
                <a:gd name="connsiteY3" fmla="*/ 3933235 h 4850182"/>
                <a:gd name="connsiteX4" fmla="*/ 3121708 w 4757176"/>
                <a:gd name="connsiteY4" fmla="*/ 4716168 h 4850182"/>
                <a:gd name="connsiteX5" fmla="*/ 1089898 w 4757176"/>
                <a:gd name="connsiteY5" fmla="*/ 4467947 h 4850182"/>
                <a:gd name="connsiteX6" fmla="*/ 15942 w 4757176"/>
                <a:gd name="connsiteY6" fmla="*/ 3101178 h 4850182"/>
                <a:gd name="connsiteX7" fmla="*/ 482674 w 4757176"/>
                <a:gd name="connsiteY7" fmla="*/ 740383 h 4850182"/>
                <a:gd name="connsiteX8" fmla="*/ 2460239 w 4757176"/>
                <a:gd name="connsiteY8" fmla="*/ 0 h 4850182"/>
                <a:gd name="connsiteX0" fmla="*/ 2460239 w 4757176"/>
                <a:gd name="connsiteY0" fmla="*/ 0 h 4850182"/>
                <a:gd name="connsiteX1" fmla="*/ 3867129 w 4757176"/>
                <a:gd name="connsiteY1" fmla="*/ 437433 h 4850182"/>
                <a:gd name="connsiteX2" fmla="*/ 4735397 w 4757176"/>
                <a:gd name="connsiteY2" fmla="*/ 1773180 h 4850182"/>
                <a:gd name="connsiteX3" fmla="*/ 4377810 w 4757176"/>
                <a:gd name="connsiteY3" fmla="*/ 3933235 h 4850182"/>
                <a:gd name="connsiteX4" fmla="*/ 3121708 w 4757176"/>
                <a:gd name="connsiteY4" fmla="*/ 4716168 h 4850182"/>
                <a:gd name="connsiteX5" fmla="*/ 1089898 w 4757176"/>
                <a:gd name="connsiteY5" fmla="*/ 4467947 h 4850182"/>
                <a:gd name="connsiteX6" fmla="*/ 15942 w 4757176"/>
                <a:gd name="connsiteY6" fmla="*/ 3101178 h 4850182"/>
                <a:gd name="connsiteX7" fmla="*/ 482674 w 4757176"/>
                <a:gd name="connsiteY7" fmla="*/ 740383 h 4850182"/>
                <a:gd name="connsiteX8" fmla="*/ 2460239 w 4757176"/>
                <a:gd name="connsiteY8" fmla="*/ 0 h 4850182"/>
                <a:gd name="connsiteX0" fmla="*/ 2484014 w 4780951"/>
                <a:gd name="connsiteY0" fmla="*/ 0 h 4850182"/>
                <a:gd name="connsiteX1" fmla="*/ 3890904 w 4780951"/>
                <a:gd name="connsiteY1" fmla="*/ 437433 h 4850182"/>
                <a:gd name="connsiteX2" fmla="*/ 4759172 w 4780951"/>
                <a:gd name="connsiteY2" fmla="*/ 1773180 h 4850182"/>
                <a:gd name="connsiteX3" fmla="*/ 4401585 w 4780951"/>
                <a:gd name="connsiteY3" fmla="*/ 3933235 h 4850182"/>
                <a:gd name="connsiteX4" fmla="*/ 3145483 w 4780951"/>
                <a:gd name="connsiteY4" fmla="*/ 4716168 h 4850182"/>
                <a:gd name="connsiteX5" fmla="*/ 1113673 w 4780951"/>
                <a:gd name="connsiteY5" fmla="*/ 4467947 h 4850182"/>
                <a:gd name="connsiteX6" fmla="*/ 39717 w 4780951"/>
                <a:gd name="connsiteY6" fmla="*/ 3101178 h 4850182"/>
                <a:gd name="connsiteX7" fmla="*/ 506449 w 4780951"/>
                <a:gd name="connsiteY7" fmla="*/ 740383 h 4850182"/>
                <a:gd name="connsiteX8" fmla="*/ 2484014 w 4780951"/>
                <a:gd name="connsiteY8" fmla="*/ 0 h 4850182"/>
                <a:gd name="connsiteX0" fmla="*/ 2484014 w 4780127"/>
                <a:gd name="connsiteY0" fmla="*/ 0 h 4850182"/>
                <a:gd name="connsiteX1" fmla="*/ 3890904 w 4780127"/>
                <a:gd name="connsiteY1" fmla="*/ 437433 h 4850182"/>
                <a:gd name="connsiteX2" fmla="*/ 4759172 w 4780127"/>
                <a:gd name="connsiteY2" fmla="*/ 1773180 h 4850182"/>
                <a:gd name="connsiteX3" fmla="*/ 4390953 w 4780127"/>
                <a:gd name="connsiteY3" fmla="*/ 3805644 h 4850182"/>
                <a:gd name="connsiteX4" fmla="*/ 3145483 w 4780127"/>
                <a:gd name="connsiteY4" fmla="*/ 4716168 h 4850182"/>
                <a:gd name="connsiteX5" fmla="*/ 1113673 w 4780127"/>
                <a:gd name="connsiteY5" fmla="*/ 4467947 h 4850182"/>
                <a:gd name="connsiteX6" fmla="*/ 39717 w 4780127"/>
                <a:gd name="connsiteY6" fmla="*/ 3101178 h 4850182"/>
                <a:gd name="connsiteX7" fmla="*/ 506449 w 4780127"/>
                <a:gd name="connsiteY7" fmla="*/ 740383 h 4850182"/>
                <a:gd name="connsiteX8" fmla="*/ 2484014 w 4780127"/>
                <a:gd name="connsiteY8" fmla="*/ 0 h 4850182"/>
                <a:gd name="connsiteX0" fmla="*/ 2484014 w 4778010"/>
                <a:gd name="connsiteY0" fmla="*/ 0 h 4846926"/>
                <a:gd name="connsiteX1" fmla="*/ 3890904 w 4778010"/>
                <a:gd name="connsiteY1" fmla="*/ 437433 h 4846926"/>
                <a:gd name="connsiteX2" fmla="*/ 4759172 w 4778010"/>
                <a:gd name="connsiteY2" fmla="*/ 1773180 h 4846926"/>
                <a:gd name="connsiteX3" fmla="*/ 4390953 w 4778010"/>
                <a:gd name="connsiteY3" fmla="*/ 3805644 h 4846926"/>
                <a:gd name="connsiteX4" fmla="*/ 3343914 w 4778010"/>
                <a:gd name="connsiteY4" fmla="*/ 4712128 h 4846926"/>
                <a:gd name="connsiteX5" fmla="*/ 1113673 w 4778010"/>
                <a:gd name="connsiteY5" fmla="*/ 4467947 h 4846926"/>
                <a:gd name="connsiteX6" fmla="*/ 39717 w 4778010"/>
                <a:gd name="connsiteY6" fmla="*/ 3101178 h 4846926"/>
                <a:gd name="connsiteX7" fmla="*/ 506449 w 4778010"/>
                <a:gd name="connsiteY7" fmla="*/ 740383 h 4846926"/>
                <a:gd name="connsiteX8" fmla="*/ 2484014 w 4778010"/>
                <a:gd name="connsiteY8" fmla="*/ 0 h 4846926"/>
                <a:gd name="connsiteX0" fmla="*/ 2484014 w 4782503"/>
                <a:gd name="connsiteY0" fmla="*/ 0 h 4846926"/>
                <a:gd name="connsiteX1" fmla="*/ 3890904 w 4782503"/>
                <a:gd name="connsiteY1" fmla="*/ 437433 h 4846926"/>
                <a:gd name="connsiteX2" fmla="*/ 4759172 w 4782503"/>
                <a:gd name="connsiteY2" fmla="*/ 1773180 h 4846926"/>
                <a:gd name="connsiteX3" fmla="*/ 4450482 w 4782503"/>
                <a:gd name="connsiteY3" fmla="*/ 3688481 h 4846926"/>
                <a:gd name="connsiteX4" fmla="*/ 3343914 w 4782503"/>
                <a:gd name="connsiteY4" fmla="*/ 4712128 h 4846926"/>
                <a:gd name="connsiteX5" fmla="*/ 1113673 w 4782503"/>
                <a:gd name="connsiteY5" fmla="*/ 4467947 h 4846926"/>
                <a:gd name="connsiteX6" fmla="*/ 39717 w 4782503"/>
                <a:gd name="connsiteY6" fmla="*/ 3101178 h 4846926"/>
                <a:gd name="connsiteX7" fmla="*/ 506449 w 4782503"/>
                <a:gd name="connsiteY7" fmla="*/ 740383 h 4846926"/>
                <a:gd name="connsiteX8" fmla="*/ 2484014 w 4782503"/>
                <a:gd name="connsiteY8" fmla="*/ 0 h 4846926"/>
                <a:gd name="connsiteX0" fmla="*/ 2484014 w 4784889"/>
                <a:gd name="connsiteY0" fmla="*/ 0 h 4846926"/>
                <a:gd name="connsiteX1" fmla="*/ 3890904 w 4784889"/>
                <a:gd name="connsiteY1" fmla="*/ 437433 h 4846926"/>
                <a:gd name="connsiteX2" fmla="*/ 4759172 w 4784889"/>
                <a:gd name="connsiteY2" fmla="*/ 1773180 h 4846926"/>
                <a:gd name="connsiteX3" fmla="*/ 4474294 w 4784889"/>
                <a:gd name="connsiteY3" fmla="*/ 3676361 h 4846926"/>
                <a:gd name="connsiteX4" fmla="*/ 3343914 w 4784889"/>
                <a:gd name="connsiteY4" fmla="*/ 4712128 h 4846926"/>
                <a:gd name="connsiteX5" fmla="*/ 1113673 w 4784889"/>
                <a:gd name="connsiteY5" fmla="*/ 4467947 h 4846926"/>
                <a:gd name="connsiteX6" fmla="*/ 39717 w 4784889"/>
                <a:gd name="connsiteY6" fmla="*/ 3101178 h 4846926"/>
                <a:gd name="connsiteX7" fmla="*/ 506449 w 4784889"/>
                <a:gd name="connsiteY7" fmla="*/ 740383 h 4846926"/>
                <a:gd name="connsiteX8" fmla="*/ 2484014 w 4784889"/>
                <a:gd name="connsiteY8" fmla="*/ 0 h 4846926"/>
                <a:gd name="connsiteX0" fmla="*/ 2484014 w 4784889"/>
                <a:gd name="connsiteY0" fmla="*/ 0 h 4860980"/>
                <a:gd name="connsiteX1" fmla="*/ 3890904 w 4784889"/>
                <a:gd name="connsiteY1" fmla="*/ 437433 h 4860980"/>
                <a:gd name="connsiteX2" fmla="*/ 4759172 w 4784889"/>
                <a:gd name="connsiteY2" fmla="*/ 1773180 h 4860980"/>
                <a:gd name="connsiteX3" fmla="*/ 4474294 w 4784889"/>
                <a:gd name="connsiteY3" fmla="*/ 3676361 h 4860980"/>
                <a:gd name="connsiteX4" fmla="*/ 3343914 w 4784889"/>
                <a:gd name="connsiteY4" fmla="*/ 4712128 h 4860980"/>
                <a:gd name="connsiteX5" fmla="*/ 1097799 w 4784889"/>
                <a:gd name="connsiteY5" fmla="*/ 4524510 h 4860980"/>
                <a:gd name="connsiteX6" fmla="*/ 39717 w 4784889"/>
                <a:gd name="connsiteY6" fmla="*/ 3101178 h 4860980"/>
                <a:gd name="connsiteX7" fmla="*/ 506449 w 4784889"/>
                <a:gd name="connsiteY7" fmla="*/ 740383 h 4860980"/>
                <a:gd name="connsiteX8" fmla="*/ 2484014 w 4784889"/>
                <a:gd name="connsiteY8" fmla="*/ 0 h 4860980"/>
                <a:gd name="connsiteX0" fmla="*/ 2484014 w 4783308"/>
                <a:gd name="connsiteY0" fmla="*/ 0 h 4860981"/>
                <a:gd name="connsiteX1" fmla="*/ 3890904 w 4783308"/>
                <a:gd name="connsiteY1" fmla="*/ 437433 h 4860981"/>
                <a:gd name="connsiteX2" fmla="*/ 4759172 w 4783308"/>
                <a:gd name="connsiteY2" fmla="*/ 1773180 h 4860981"/>
                <a:gd name="connsiteX3" fmla="*/ 4474294 w 4783308"/>
                <a:gd name="connsiteY3" fmla="*/ 3676361 h 4860981"/>
                <a:gd name="connsiteX4" fmla="*/ 3443129 w 4783308"/>
                <a:gd name="connsiteY4" fmla="*/ 4712129 h 4860981"/>
                <a:gd name="connsiteX5" fmla="*/ 1097799 w 4783308"/>
                <a:gd name="connsiteY5" fmla="*/ 4524510 h 4860981"/>
                <a:gd name="connsiteX6" fmla="*/ 39717 w 4783308"/>
                <a:gd name="connsiteY6" fmla="*/ 3101178 h 4860981"/>
                <a:gd name="connsiteX7" fmla="*/ 506449 w 4783308"/>
                <a:gd name="connsiteY7" fmla="*/ 740383 h 4860981"/>
                <a:gd name="connsiteX8" fmla="*/ 2484014 w 4783308"/>
                <a:gd name="connsiteY8" fmla="*/ 0 h 4860981"/>
                <a:gd name="connsiteX0" fmla="*/ 2484014 w 4783308"/>
                <a:gd name="connsiteY0" fmla="*/ 0 h 4821502"/>
                <a:gd name="connsiteX1" fmla="*/ 3890904 w 4783308"/>
                <a:gd name="connsiteY1" fmla="*/ 437433 h 4821502"/>
                <a:gd name="connsiteX2" fmla="*/ 4759172 w 4783308"/>
                <a:gd name="connsiteY2" fmla="*/ 1773180 h 4821502"/>
                <a:gd name="connsiteX3" fmla="*/ 4474294 w 4783308"/>
                <a:gd name="connsiteY3" fmla="*/ 3676361 h 4821502"/>
                <a:gd name="connsiteX4" fmla="*/ 3443129 w 4783308"/>
                <a:gd name="connsiteY4" fmla="*/ 4712129 h 4821502"/>
                <a:gd name="connsiteX5" fmla="*/ 1097799 w 4783308"/>
                <a:gd name="connsiteY5" fmla="*/ 4524510 h 4821502"/>
                <a:gd name="connsiteX6" fmla="*/ 39717 w 4783308"/>
                <a:gd name="connsiteY6" fmla="*/ 3101178 h 4821502"/>
                <a:gd name="connsiteX7" fmla="*/ 506449 w 4783308"/>
                <a:gd name="connsiteY7" fmla="*/ 740383 h 4821502"/>
                <a:gd name="connsiteX8" fmla="*/ 2484014 w 4783308"/>
                <a:gd name="connsiteY8" fmla="*/ 0 h 4821502"/>
                <a:gd name="connsiteX0" fmla="*/ 2484014 w 4783308"/>
                <a:gd name="connsiteY0" fmla="*/ 0 h 4821502"/>
                <a:gd name="connsiteX1" fmla="*/ 3890904 w 4783308"/>
                <a:gd name="connsiteY1" fmla="*/ 437433 h 4821502"/>
                <a:gd name="connsiteX2" fmla="*/ 4759172 w 4783308"/>
                <a:gd name="connsiteY2" fmla="*/ 1773180 h 4821502"/>
                <a:gd name="connsiteX3" fmla="*/ 4474294 w 4783308"/>
                <a:gd name="connsiteY3" fmla="*/ 3676361 h 4821502"/>
                <a:gd name="connsiteX4" fmla="*/ 3443129 w 4783308"/>
                <a:gd name="connsiteY4" fmla="*/ 4712129 h 4821502"/>
                <a:gd name="connsiteX5" fmla="*/ 1097799 w 4783308"/>
                <a:gd name="connsiteY5" fmla="*/ 4524510 h 4821502"/>
                <a:gd name="connsiteX6" fmla="*/ 39717 w 4783308"/>
                <a:gd name="connsiteY6" fmla="*/ 3101178 h 4821502"/>
                <a:gd name="connsiteX7" fmla="*/ 506449 w 4783308"/>
                <a:gd name="connsiteY7" fmla="*/ 740383 h 4821502"/>
                <a:gd name="connsiteX8" fmla="*/ 2484014 w 4783308"/>
                <a:gd name="connsiteY8" fmla="*/ 0 h 4821502"/>
                <a:gd name="connsiteX0" fmla="*/ 2532073 w 4784141"/>
                <a:gd name="connsiteY0" fmla="*/ 0 h 4773425"/>
                <a:gd name="connsiteX1" fmla="*/ 3891737 w 4784141"/>
                <a:gd name="connsiteY1" fmla="*/ 389356 h 4773425"/>
                <a:gd name="connsiteX2" fmla="*/ 4760005 w 4784141"/>
                <a:gd name="connsiteY2" fmla="*/ 1725103 h 4773425"/>
                <a:gd name="connsiteX3" fmla="*/ 4475127 w 4784141"/>
                <a:gd name="connsiteY3" fmla="*/ 3628284 h 4773425"/>
                <a:gd name="connsiteX4" fmla="*/ 3443962 w 4784141"/>
                <a:gd name="connsiteY4" fmla="*/ 4664052 h 4773425"/>
                <a:gd name="connsiteX5" fmla="*/ 1098632 w 4784141"/>
                <a:gd name="connsiteY5" fmla="*/ 4476433 h 4773425"/>
                <a:gd name="connsiteX6" fmla="*/ 40550 w 4784141"/>
                <a:gd name="connsiteY6" fmla="*/ 3053101 h 4773425"/>
                <a:gd name="connsiteX7" fmla="*/ 507282 w 4784141"/>
                <a:gd name="connsiteY7" fmla="*/ 692306 h 4773425"/>
                <a:gd name="connsiteX8" fmla="*/ 2532073 w 4784141"/>
                <a:gd name="connsiteY8" fmla="*/ 0 h 4773425"/>
                <a:gd name="connsiteX0" fmla="*/ 2532073 w 4784141"/>
                <a:gd name="connsiteY0" fmla="*/ 491 h 4773916"/>
                <a:gd name="connsiteX1" fmla="*/ 3891737 w 4784141"/>
                <a:gd name="connsiteY1" fmla="*/ 389847 h 4773916"/>
                <a:gd name="connsiteX2" fmla="*/ 4760005 w 4784141"/>
                <a:gd name="connsiteY2" fmla="*/ 1725594 h 4773916"/>
                <a:gd name="connsiteX3" fmla="*/ 4475127 w 4784141"/>
                <a:gd name="connsiteY3" fmla="*/ 3628775 h 4773916"/>
                <a:gd name="connsiteX4" fmla="*/ 3443962 w 4784141"/>
                <a:gd name="connsiteY4" fmla="*/ 4664543 h 4773916"/>
                <a:gd name="connsiteX5" fmla="*/ 1098632 w 4784141"/>
                <a:gd name="connsiteY5" fmla="*/ 4476924 h 4773916"/>
                <a:gd name="connsiteX6" fmla="*/ 40550 w 4784141"/>
                <a:gd name="connsiteY6" fmla="*/ 3053592 h 4773916"/>
                <a:gd name="connsiteX7" fmla="*/ 507282 w 4784141"/>
                <a:gd name="connsiteY7" fmla="*/ 692797 h 4773916"/>
                <a:gd name="connsiteX8" fmla="*/ 2532073 w 4784141"/>
                <a:gd name="connsiteY8" fmla="*/ 491 h 4773916"/>
                <a:gd name="connsiteX0" fmla="*/ 2532073 w 4784141"/>
                <a:gd name="connsiteY0" fmla="*/ 491 h 4773916"/>
                <a:gd name="connsiteX1" fmla="*/ 3891737 w 4784141"/>
                <a:gd name="connsiteY1" fmla="*/ 389847 h 4773916"/>
                <a:gd name="connsiteX2" fmla="*/ 4760005 w 4784141"/>
                <a:gd name="connsiteY2" fmla="*/ 1725594 h 4773916"/>
                <a:gd name="connsiteX3" fmla="*/ 4475127 w 4784141"/>
                <a:gd name="connsiteY3" fmla="*/ 3628775 h 4773916"/>
                <a:gd name="connsiteX4" fmla="*/ 3443962 w 4784141"/>
                <a:gd name="connsiteY4" fmla="*/ 4664543 h 4773916"/>
                <a:gd name="connsiteX5" fmla="*/ 1098632 w 4784141"/>
                <a:gd name="connsiteY5" fmla="*/ 4476924 h 4773916"/>
                <a:gd name="connsiteX6" fmla="*/ 40550 w 4784141"/>
                <a:gd name="connsiteY6" fmla="*/ 3053592 h 4773916"/>
                <a:gd name="connsiteX7" fmla="*/ 507282 w 4784141"/>
                <a:gd name="connsiteY7" fmla="*/ 692797 h 4773916"/>
                <a:gd name="connsiteX8" fmla="*/ 2532073 w 4784141"/>
                <a:gd name="connsiteY8" fmla="*/ 491 h 4773916"/>
                <a:gd name="connsiteX0" fmla="*/ 2558783 w 4784614"/>
                <a:gd name="connsiteY0" fmla="*/ 525 h 4757924"/>
                <a:gd name="connsiteX1" fmla="*/ 3892210 w 4784614"/>
                <a:gd name="connsiteY1" fmla="*/ 373855 h 4757924"/>
                <a:gd name="connsiteX2" fmla="*/ 4760478 w 4784614"/>
                <a:gd name="connsiteY2" fmla="*/ 1709602 h 4757924"/>
                <a:gd name="connsiteX3" fmla="*/ 4475600 w 4784614"/>
                <a:gd name="connsiteY3" fmla="*/ 3612783 h 4757924"/>
                <a:gd name="connsiteX4" fmla="*/ 3444435 w 4784614"/>
                <a:gd name="connsiteY4" fmla="*/ 4648551 h 4757924"/>
                <a:gd name="connsiteX5" fmla="*/ 1099105 w 4784614"/>
                <a:gd name="connsiteY5" fmla="*/ 4460932 h 4757924"/>
                <a:gd name="connsiteX6" fmla="*/ 41023 w 4784614"/>
                <a:gd name="connsiteY6" fmla="*/ 3037600 h 4757924"/>
                <a:gd name="connsiteX7" fmla="*/ 507755 w 4784614"/>
                <a:gd name="connsiteY7" fmla="*/ 676805 h 4757924"/>
                <a:gd name="connsiteX8" fmla="*/ 2558783 w 4784614"/>
                <a:gd name="connsiteY8" fmla="*/ 525 h 4757924"/>
                <a:gd name="connsiteX0" fmla="*/ 2558783 w 4784614"/>
                <a:gd name="connsiteY0" fmla="*/ 408 h 4757807"/>
                <a:gd name="connsiteX1" fmla="*/ 3907953 w 4784614"/>
                <a:gd name="connsiteY1" fmla="*/ 443183 h 4757807"/>
                <a:gd name="connsiteX2" fmla="*/ 4760478 w 4784614"/>
                <a:gd name="connsiteY2" fmla="*/ 1709485 h 4757807"/>
                <a:gd name="connsiteX3" fmla="*/ 4475600 w 4784614"/>
                <a:gd name="connsiteY3" fmla="*/ 3612666 h 4757807"/>
                <a:gd name="connsiteX4" fmla="*/ 3444435 w 4784614"/>
                <a:gd name="connsiteY4" fmla="*/ 4648434 h 4757807"/>
                <a:gd name="connsiteX5" fmla="*/ 1099105 w 4784614"/>
                <a:gd name="connsiteY5" fmla="*/ 4460815 h 4757807"/>
                <a:gd name="connsiteX6" fmla="*/ 41023 w 4784614"/>
                <a:gd name="connsiteY6" fmla="*/ 3037483 h 4757807"/>
                <a:gd name="connsiteX7" fmla="*/ 507755 w 4784614"/>
                <a:gd name="connsiteY7" fmla="*/ 676688 h 4757807"/>
                <a:gd name="connsiteX8" fmla="*/ 2558783 w 4784614"/>
                <a:gd name="connsiteY8" fmla="*/ 408 h 4757807"/>
                <a:gd name="connsiteX0" fmla="*/ 2675744 w 4786788"/>
                <a:gd name="connsiteY0" fmla="*/ 250 h 4954478"/>
                <a:gd name="connsiteX1" fmla="*/ 3910127 w 4786788"/>
                <a:gd name="connsiteY1" fmla="*/ 639854 h 4954478"/>
                <a:gd name="connsiteX2" fmla="*/ 4762652 w 4786788"/>
                <a:gd name="connsiteY2" fmla="*/ 1906156 h 4954478"/>
                <a:gd name="connsiteX3" fmla="*/ 4477774 w 4786788"/>
                <a:gd name="connsiteY3" fmla="*/ 3809337 h 4954478"/>
                <a:gd name="connsiteX4" fmla="*/ 3446609 w 4786788"/>
                <a:gd name="connsiteY4" fmla="*/ 4845105 h 4954478"/>
                <a:gd name="connsiteX5" fmla="*/ 1101279 w 4786788"/>
                <a:gd name="connsiteY5" fmla="*/ 4657486 h 4954478"/>
                <a:gd name="connsiteX6" fmla="*/ 43197 w 4786788"/>
                <a:gd name="connsiteY6" fmla="*/ 3234154 h 4954478"/>
                <a:gd name="connsiteX7" fmla="*/ 509929 w 4786788"/>
                <a:gd name="connsiteY7" fmla="*/ 873359 h 4954478"/>
                <a:gd name="connsiteX8" fmla="*/ 2675744 w 4786788"/>
                <a:gd name="connsiteY8" fmla="*/ 250 h 4954478"/>
                <a:gd name="connsiteX0" fmla="*/ 2675744 w 4786788"/>
                <a:gd name="connsiteY0" fmla="*/ 250 h 4954478"/>
                <a:gd name="connsiteX1" fmla="*/ 3910127 w 4786788"/>
                <a:gd name="connsiteY1" fmla="*/ 639854 h 4954478"/>
                <a:gd name="connsiteX2" fmla="*/ 4762652 w 4786788"/>
                <a:gd name="connsiteY2" fmla="*/ 1906156 h 4954478"/>
                <a:gd name="connsiteX3" fmla="*/ 4477774 w 4786788"/>
                <a:gd name="connsiteY3" fmla="*/ 3809337 h 4954478"/>
                <a:gd name="connsiteX4" fmla="*/ 3446609 w 4786788"/>
                <a:gd name="connsiteY4" fmla="*/ 4845105 h 4954478"/>
                <a:gd name="connsiteX5" fmla="*/ 1101279 w 4786788"/>
                <a:gd name="connsiteY5" fmla="*/ 4657486 h 4954478"/>
                <a:gd name="connsiteX6" fmla="*/ 43197 w 4786788"/>
                <a:gd name="connsiteY6" fmla="*/ 3234154 h 4954478"/>
                <a:gd name="connsiteX7" fmla="*/ 509929 w 4786788"/>
                <a:gd name="connsiteY7" fmla="*/ 873359 h 4954478"/>
                <a:gd name="connsiteX8" fmla="*/ 2675744 w 4786788"/>
                <a:gd name="connsiteY8" fmla="*/ 250 h 4954478"/>
                <a:gd name="connsiteX0" fmla="*/ 2675744 w 4786788"/>
                <a:gd name="connsiteY0" fmla="*/ 290 h 4954518"/>
                <a:gd name="connsiteX1" fmla="*/ 3910127 w 4786788"/>
                <a:gd name="connsiteY1" fmla="*/ 639894 h 4954518"/>
                <a:gd name="connsiteX2" fmla="*/ 4762652 w 4786788"/>
                <a:gd name="connsiteY2" fmla="*/ 1906196 h 4954518"/>
                <a:gd name="connsiteX3" fmla="*/ 4477774 w 4786788"/>
                <a:gd name="connsiteY3" fmla="*/ 3809377 h 4954518"/>
                <a:gd name="connsiteX4" fmla="*/ 3446609 w 4786788"/>
                <a:gd name="connsiteY4" fmla="*/ 4845145 h 4954518"/>
                <a:gd name="connsiteX5" fmla="*/ 1101279 w 4786788"/>
                <a:gd name="connsiteY5" fmla="*/ 4657526 h 4954518"/>
                <a:gd name="connsiteX6" fmla="*/ 43197 w 4786788"/>
                <a:gd name="connsiteY6" fmla="*/ 3234194 h 4954518"/>
                <a:gd name="connsiteX7" fmla="*/ 509929 w 4786788"/>
                <a:gd name="connsiteY7" fmla="*/ 873399 h 4954518"/>
                <a:gd name="connsiteX8" fmla="*/ 2675744 w 4786788"/>
                <a:gd name="connsiteY8" fmla="*/ 290 h 4954518"/>
                <a:gd name="connsiteX0" fmla="*/ 2675744 w 4786788"/>
                <a:gd name="connsiteY0" fmla="*/ 326 h 4954554"/>
                <a:gd name="connsiteX1" fmla="*/ 3990884 w 4786788"/>
                <a:gd name="connsiteY1" fmla="*/ 591130 h 4954554"/>
                <a:gd name="connsiteX2" fmla="*/ 4762652 w 4786788"/>
                <a:gd name="connsiteY2" fmla="*/ 1906232 h 4954554"/>
                <a:gd name="connsiteX3" fmla="*/ 4477774 w 4786788"/>
                <a:gd name="connsiteY3" fmla="*/ 3809413 h 4954554"/>
                <a:gd name="connsiteX4" fmla="*/ 3446609 w 4786788"/>
                <a:gd name="connsiteY4" fmla="*/ 4845181 h 4954554"/>
                <a:gd name="connsiteX5" fmla="*/ 1101279 w 4786788"/>
                <a:gd name="connsiteY5" fmla="*/ 4657562 h 4954554"/>
                <a:gd name="connsiteX6" fmla="*/ 43197 w 4786788"/>
                <a:gd name="connsiteY6" fmla="*/ 3234230 h 4954554"/>
                <a:gd name="connsiteX7" fmla="*/ 509929 w 4786788"/>
                <a:gd name="connsiteY7" fmla="*/ 873435 h 4954554"/>
                <a:gd name="connsiteX8" fmla="*/ 2675744 w 4786788"/>
                <a:gd name="connsiteY8" fmla="*/ 326 h 4954554"/>
                <a:gd name="connsiteX0" fmla="*/ 2662196 w 4773240"/>
                <a:gd name="connsiteY0" fmla="*/ 326 h 4954554"/>
                <a:gd name="connsiteX1" fmla="*/ 3977336 w 4773240"/>
                <a:gd name="connsiteY1" fmla="*/ 591130 h 4954554"/>
                <a:gd name="connsiteX2" fmla="*/ 4749104 w 4773240"/>
                <a:gd name="connsiteY2" fmla="*/ 1906232 h 4954554"/>
                <a:gd name="connsiteX3" fmla="*/ 4464226 w 4773240"/>
                <a:gd name="connsiteY3" fmla="*/ 3809413 h 4954554"/>
                <a:gd name="connsiteX4" fmla="*/ 3433061 w 4773240"/>
                <a:gd name="connsiteY4" fmla="*/ 4845181 h 4954554"/>
                <a:gd name="connsiteX5" fmla="*/ 1087731 w 4773240"/>
                <a:gd name="connsiteY5" fmla="*/ 4657562 h 4954554"/>
                <a:gd name="connsiteX6" fmla="*/ 29649 w 4773240"/>
                <a:gd name="connsiteY6" fmla="*/ 3234230 h 4954554"/>
                <a:gd name="connsiteX7" fmla="*/ 640977 w 4773240"/>
                <a:gd name="connsiteY7" fmla="*/ 730117 h 4954554"/>
                <a:gd name="connsiteX8" fmla="*/ 2662196 w 4773240"/>
                <a:gd name="connsiteY8" fmla="*/ 326 h 4954554"/>
                <a:gd name="connsiteX0" fmla="*/ 2664762 w 4775806"/>
                <a:gd name="connsiteY0" fmla="*/ 326 h 4954554"/>
                <a:gd name="connsiteX1" fmla="*/ 3979902 w 4775806"/>
                <a:gd name="connsiteY1" fmla="*/ 591130 h 4954554"/>
                <a:gd name="connsiteX2" fmla="*/ 4751670 w 4775806"/>
                <a:gd name="connsiteY2" fmla="*/ 1906232 h 4954554"/>
                <a:gd name="connsiteX3" fmla="*/ 4466792 w 4775806"/>
                <a:gd name="connsiteY3" fmla="*/ 3809413 h 4954554"/>
                <a:gd name="connsiteX4" fmla="*/ 3435627 w 4775806"/>
                <a:gd name="connsiteY4" fmla="*/ 4845181 h 4954554"/>
                <a:gd name="connsiteX5" fmla="*/ 1090297 w 4775806"/>
                <a:gd name="connsiteY5" fmla="*/ 4657562 h 4954554"/>
                <a:gd name="connsiteX6" fmla="*/ 32215 w 4775806"/>
                <a:gd name="connsiteY6" fmla="*/ 3234230 h 4954554"/>
                <a:gd name="connsiteX7" fmla="*/ 607899 w 4775806"/>
                <a:gd name="connsiteY7" fmla="*/ 806182 h 4954554"/>
                <a:gd name="connsiteX8" fmla="*/ 2664762 w 4775806"/>
                <a:gd name="connsiteY8" fmla="*/ 326 h 4954554"/>
                <a:gd name="connsiteX0" fmla="*/ 2673549 w 4784593"/>
                <a:gd name="connsiteY0" fmla="*/ 326 h 4954554"/>
                <a:gd name="connsiteX1" fmla="*/ 3988689 w 4784593"/>
                <a:gd name="connsiteY1" fmla="*/ 591130 h 4954554"/>
                <a:gd name="connsiteX2" fmla="*/ 4760457 w 4784593"/>
                <a:gd name="connsiteY2" fmla="*/ 1906232 h 4954554"/>
                <a:gd name="connsiteX3" fmla="*/ 4475579 w 4784593"/>
                <a:gd name="connsiteY3" fmla="*/ 3809413 h 4954554"/>
                <a:gd name="connsiteX4" fmla="*/ 3444414 w 4784593"/>
                <a:gd name="connsiteY4" fmla="*/ 4845181 h 4954554"/>
                <a:gd name="connsiteX5" fmla="*/ 1099084 w 4784593"/>
                <a:gd name="connsiteY5" fmla="*/ 4657562 h 4954554"/>
                <a:gd name="connsiteX6" fmla="*/ 41002 w 4784593"/>
                <a:gd name="connsiteY6" fmla="*/ 3234230 h 4954554"/>
                <a:gd name="connsiteX7" fmla="*/ 616686 w 4784593"/>
                <a:gd name="connsiteY7" fmla="*/ 806182 h 4954554"/>
                <a:gd name="connsiteX8" fmla="*/ 2673549 w 4784593"/>
                <a:gd name="connsiteY8" fmla="*/ 326 h 4954554"/>
                <a:gd name="connsiteX0" fmla="*/ 2649000 w 4760044"/>
                <a:gd name="connsiteY0" fmla="*/ 326 h 4964273"/>
                <a:gd name="connsiteX1" fmla="*/ 3964140 w 4760044"/>
                <a:gd name="connsiteY1" fmla="*/ 591130 h 4964273"/>
                <a:gd name="connsiteX2" fmla="*/ 4735908 w 4760044"/>
                <a:gd name="connsiteY2" fmla="*/ 1906232 h 4964273"/>
                <a:gd name="connsiteX3" fmla="*/ 4451030 w 4760044"/>
                <a:gd name="connsiteY3" fmla="*/ 3809413 h 4964273"/>
                <a:gd name="connsiteX4" fmla="*/ 3419865 w 4760044"/>
                <a:gd name="connsiteY4" fmla="*/ 4845181 h 4964273"/>
                <a:gd name="connsiteX5" fmla="*/ 1074535 w 4760044"/>
                <a:gd name="connsiteY5" fmla="*/ 4657562 h 4964273"/>
                <a:gd name="connsiteX6" fmla="*/ 33359 w 4760044"/>
                <a:gd name="connsiteY6" fmla="*/ 2995991 h 4964273"/>
                <a:gd name="connsiteX7" fmla="*/ 592137 w 4760044"/>
                <a:gd name="connsiteY7" fmla="*/ 806182 h 4964273"/>
                <a:gd name="connsiteX8" fmla="*/ 2649000 w 4760044"/>
                <a:gd name="connsiteY8" fmla="*/ 326 h 4964273"/>
                <a:gd name="connsiteX0" fmla="*/ 2649000 w 4760044"/>
                <a:gd name="connsiteY0" fmla="*/ 300 h 4964247"/>
                <a:gd name="connsiteX1" fmla="*/ 3813909 w 4760044"/>
                <a:gd name="connsiteY1" fmla="*/ 619239 h 4964247"/>
                <a:gd name="connsiteX2" fmla="*/ 4735908 w 4760044"/>
                <a:gd name="connsiteY2" fmla="*/ 1906206 h 4964247"/>
                <a:gd name="connsiteX3" fmla="*/ 4451030 w 4760044"/>
                <a:gd name="connsiteY3" fmla="*/ 3809387 h 4964247"/>
                <a:gd name="connsiteX4" fmla="*/ 3419865 w 4760044"/>
                <a:gd name="connsiteY4" fmla="*/ 4845155 h 4964247"/>
                <a:gd name="connsiteX5" fmla="*/ 1074535 w 4760044"/>
                <a:gd name="connsiteY5" fmla="*/ 4657536 h 4964247"/>
                <a:gd name="connsiteX6" fmla="*/ 33359 w 4760044"/>
                <a:gd name="connsiteY6" fmla="*/ 2995965 h 4964247"/>
                <a:gd name="connsiteX7" fmla="*/ 592137 w 4760044"/>
                <a:gd name="connsiteY7" fmla="*/ 806156 h 4964247"/>
                <a:gd name="connsiteX8" fmla="*/ 2649000 w 4760044"/>
                <a:gd name="connsiteY8" fmla="*/ 300 h 4964247"/>
                <a:gd name="connsiteX0" fmla="*/ 2649000 w 4849477"/>
                <a:gd name="connsiteY0" fmla="*/ -2 h 4963945"/>
                <a:gd name="connsiteX1" fmla="*/ 4735908 w 4849477"/>
                <a:gd name="connsiteY1" fmla="*/ 1905904 h 4963945"/>
                <a:gd name="connsiteX2" fmla="*/ 4451030 w 4849477"/>
                <a:gd name="connsiteY2" fmla="*/ 3809085 h 4963945"/>
                <a:gd name="connsiteX3" fmla="*/ 3419865 w 4849477"/>
                <a:gd name="connsiteY3" fmla="*/ 4844853 h 4963945"/>
                <a:gd name="connsiteX4" fmla="*/ 1074535 w 4849477"/>
                <a:gd name="connsiteY4" fmla="*/ 4657234 h 4963945"/>
                <a:gd name="connsiteX5" fmla="*/ 33359 w 4849477"/>
                <a:gd name="connsiteY5" fmla="*/ 2995663 h 4963945"/>
                <a:gd name="connsiteX6" fmla="*/ 592137 w 4849477"/>
                <a:gd name="connsiteY6" fmla="*/ 805854 h 4963945"/>
                <a:gd name="connsiteX7" fmla="*/ 2649000 w 4849477"/>
                <a:gd name="connsiteY7" fmla="*/ -2 h 4963945"/>
                <a:gd name="connsiteX0" fmla="*/ 2649000 w 4859466"/>
                <a:gd name="connsiteY0" fmla="*/ -2 h 5536260"/>
                <a:gd name="connsiteX1" fmla="*/ 4735908 w 4859466"/>
                <a:gd name="connsiteY1" fmla="*/ 1905904 h 5536260"/>
                <a:gd name="connsiteX2" fmla="*/ 4451030 w 4859466"/>
                <a:gd name="connsiteY2" fmla="*/ 3809085 h 5536260"/>
                <a:gd name="connsiteX3" fmla="*/ 3067466 w 4859466"/>
                <a:gd name="connsiteY3" fmla="*/ 5491001 h 5536260"/>
                <a:gd name="connsiteX4" fmla="*/ 1074535 w 4859466"/>
                <a:gd name="connsiteY4" fmla="*/ 4657234 h 5536260"/>
                <a:gd name="connsiteX5" fmla="*/ 33359 w 4859466"/>
                <a:gd name="connsiteY5" fmla="*/ 2995663 h 5536260"/>
                <a:gd name="connsiteX6" fmla="*/ 592137 w 4859466"/>
                <a:gd name="connsiteY6" fmla="*/ 805854 h 5536260"/>
                <a:gd name="connsiteX7" fmla="*/ 2649000 w 4859466"/>
                <a:gd name="connsiteY7" fmla="*/ -2 h 5536260"/>
                <a:gd name="connsiteX0" fmla="*/ 2780481 w 4861205"/>
                <a:gd name="connsiteY0" fmla="*/ -2 h 5864449"/>
                <a:gd name="connsiteX1" fmla="*/ 4737647 w 4861205"/>
                <a:gd name="connsiteY1" fmla="*/ 2234093 h 5864449"/>
                <a:gd name="connsiteX2" fmla="*/ 4452769 w 4861205"/>
                <a:gd name="connsiteY2" fmla="*/ 4137274 h 5864449"/>
                <a:gd name="connsiteX3" fmla="*/ 3069205 w 4861205"/>
                <a:gd name="connsiteY3" fmla="*/ 5819190 h 5864449"/>
                <a:gd name="connsiteX4" fmla="*/ 1076274 w 4861205"/>
                <a:gd name="connsiteY4" fmla="*/ 4985423 h 5864449"/>
                <a:gd name="connsiteX5" fmla="*/ 35098 w 4861205"/>
                <a:gd name="connsiteY5" fmla="*/ 3323852 h 5864449"/>
                <a:gd name="connsiteX6" fmla="*/ 593876 w 4861205"/>
                <a:gd name="connsiteY6" fmla="*/ 1134043 h 5864449"/>
                <a:gd name="connsiteX7" fmla="*/ 2780481 w 4861205"/>
                <a:gd name="connsiteY7" fmla="*/ -2 h 5864449"/>
                <a:gd name="connsiteX0" fmla="*/ 2289077 w 4369801"/>
                <a:gd name="connsiteY0" fmla="*/ -2 h 5893101"/>
                <a:gd name="connsiteX1" fmla="*/ 4246243 w 4369801"/>
                <a:gd name="connsiteY1" fmla="*/ 2234093 h 5893101"/>
                <a:gd name="connsiteX2" fmla="*/ 3961365 w 4369801"/>
                <a:gd name="connsiteY2" fmla="*/ 4137274 h 5893101"/>
                <a:gd name="connsiteX3" fmla="*/ 2577801 w 4369801"/>
                <a:gd name="connsiteY3" fmla="*/ 5819190 h 5893101"/>
                <a:gd name="connsiteX4" fmla="*/ 584870 w 4369801"/>
                <a:gd name="connsiteY4" fmla="*/ 4985423 h 5893101"/>
                <a:gd name="connsiteX5" fmla="*/ 102472 w 4369801"/>
                <a:gd name="connsiteY5" fmla="*/ 1134043 h 5893101"/>
                <a:gd name="connsiteX6" fmla="*/ 2289077 w 4369801"/>
                <a:gd name="connsiteY6" fmla="*/ -2 h 5893101"/>
                <a:gd name="connsiteX0" fmla="*/ 2352777 w 4433501"/>
                <a:gd name="connsiteY0" fmla="*/ -2 h 5854124"/>
                <a:gd name="connsiteX1" fmla="*/ 4309943 w 4433501"/>
                <a:gd name="connsiteY1" fmla="*/ 2234093 h 5854124"/>
                <a:gd name="connsiteX2" fmla="*/ 4025065 w 4433501"/>
                <a:gd name="connsiteY2" fmla="*/ 4137274 h 5854124"/>
                <a:gd name="connsiteX3" fmla="*/ 2641501 w 4433501"/>
                <a:gd name="connsiteY3" fmla="*/ 5819190 h 5854124"/>
                <a:gd name="connsiteX4" fmla="*/ 430809 w 4433501"/>
                <a:gd name="connsiteY4" fmla="*/ 4389642 h 5854124"/>
                <a:gd name="connsiteX5" fmla="*/ 166172 w 4433501"/>
                <a:gd name="connsiteY5" fmla="*/ 1134043 h 5854124"/>
                <a:gd name="connsiteX6" fmla="*/ 2352777 w 4433501"/>
                <a:gd name="connsiteY6" fmla="*/ -2 h 5854124"/>
                <a:gd name="connsiteX0" fmla="*/ 2193618 w 4274342"/>
                <a:gd name="connsiteY0" fmla="*/ -2 h 5850779"/>
                <a:gd name="connsiteX1" fmla="*/ 4150784 w 4274342"/>
                <a:gd name="connsiteY1" fmla="*/ 2234093 h 5850779"/>
                <a:gd name="connsiteX2" fmla="*/ 3865906 w 4274342"/>
                <a:gd name="connsiteY2" fmla="*/ 4137274 h 5850779"/>
                <a:gd name="connsiteX3" fmla="*/ 2482342 w 4274342"/>
                <a:gd name="connsiteY3" fmla="*/ 5819190 h 5850779"/>
                <a:gd name="connsiteX4" fmla="*/ 271650 w 4274342"/>
                <a:gd name="connsiteY4" fmla="*/ 4389642 h 5850779"/>
                <a:gd name="connsiteX5" fmla="*/ 247914 w 4274342"/>
                <a:gd name="connsiteY5" fmla="*/ 1846756 h 5850779"/>
                <a:gd name="connsiteX6" fmla="*/ 2193618 w 4274342"/>
                <a:gd name="connsiteY6" fmla="*/ -2 h 5850779"/>
                <a:gd name="connsiteX0" fmla="*/ 1967294 w 4267345"/>
                <a:gd name="connsiteY0" fmla="*/ -3 h 5416782"/>
                <a:gd name="connsiteX1" fmla="*/ 4137681 w 4267345"/>
                <a:gd name="connsiteY1" fmla="*/ 1800096 h 5416782"/>
                <a:gd name="connsiteX2" fmla="*/ 3852803 w 4267345"/>
                <a:gd name="connsiteY2" fmla="*/ 3703277 h 5416782"/>
                <a:gd name="connsiteX3" fmla="*/ 2469239 w 4267345"/>
                <a:gd name="connsiteY3" fmla="*/ 5385193 h 5416782"/>
                <a:gd name="connsiteX4" fmla="*/ 258547 w 4267345"/>
                <a:gd name="connsiteY4" fmla="*/ 3955645 h 5416782"/>
                <a:gd name="connsiteX5" fmla="*/ 234811 w 4267345"/>
                <a:gd name="connsiteY5" fmla="*/ 1412759 h 5416782"/>
                <a:gd name="connsiteX6" fmla="*/ 1967294 w 4267345"/>
                <a:gd name="connsiteY6" fmla="*/ -3 h 5416782"/>
                <a:gd name="connsiteX0" fmla="*/ 1967294 w 3964997"/>
                <a:gd name="connsiteY0" fmla="*/ -3 h 5416782"/>
                <a:gd name="connsiteX1" fmla="*/ 3668011 w 3964997"/>
                <a:gd name="connsiteY1" fmla="*/ 1478862 h 5416782"/>
                <a:gd name="connsiteX2" fmla="*/ 3852803 w 3964997"/>
                <a:gd name="connsiteY2" fmla="*/ 3703277 h 5416782"/>
                <a:gd name="connsiteX3" fmla="*/ 2469239 w 3964997"/>
                <a:gd name="connsiteY3" fmla="*/ 5385193 h 5416782"/>
                <a:gd name="connsiteX4" fmla="*/ 258547 w 3964997"/>
                <a:gd name="connsiteY4" fmla="*/ 3955645 h 5416782"/>
                <a:gd name="connsiteX5" fmla="*/ 234811 w 3964997"/>
                <a:gd name="connsiteY5" fmla="*/ 1412759 h 5416782"/>
                <a:gd name="connsiteX6" fmla="*/ 1967294 w 3964997"/>
                <a:gd name="connsiteY6" fmla="*/ -3 h 5416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64997" h="5416782">
                  <a:moveTo>
                    <a:pt x="1967294" y="-3"/>
                  </a:moveTo>
                  <a:cubicBezTo>
                    <a:pt x="2657922" y="183339"/>
                    <a:pt x="3353760" y="861649"/>
                    <a:pt x="3668011" y="1478862"/>
                  </a:cubicBezTo>
                  <a:cubicBezTo>
                    <a:pt x="3982262" y="2096075"/>
                    <a:pt x="4052598" y="3052222"/>
                    <a:pt x="3852803" y="3703277"/>
                  </a:cubicBezTo>
                  <a:cubicBezTo>
                    <a:pt x="3653008" y="4354332"/>
                    <a:pt x="2782065" y="5270224"/>
                    <a:pt x="2469239" y="5385193"/>
                  </a:cubicBezTo>
                  <a:cubicBezTo>
                    <a:pt x="1758393" y="5606258"/>
                    <a:pt x="630952" y="4617717"/>
                    <a:pt x="258547" y="3955645"/>
                  </a:cubicBezTo>
                  <a:cubicBezTo>
                    <a:pt x="-113858" y="3293573"/>
                    <a:pt x="-49980" y="2072034"/>
                    <a:pt x="234811" y="1412759"/>
                  </a:cubicBezTo>
                  <a:cubicBezTo>
                    <a:pt x="519602" y="753484"/>
                    <a:pt x="1314621" y="30745"/>
                    <a:pt x="1967294" y="-3"/>
                  </a:cubicBezTo>
                  <a:close/>
                </a:path>
              </a:pathLst>
            </a:custGeom>
            <a:solidFill>
              <a:schemeClr val="accent3">
                <a:lumMod val="20000"/>
                <a:lumOff val="80000"/>
                <a:alpha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1037" name="Group 1036">
            <a:extLst>
              <a:ext uri="{FF2B5EF4-FFF2-40B4-BE49-F238E27FC236}">
                <a16:creationId xmlns:a16="http://schemas.microsoft.com/office/drawing/2014/main" id="{4D3BD428-BE12-D76F-5331-338B22BA4D4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9359112" flipV="1">
            <a:off x="4777956" y="4879835"/>
            <a:ext cx="963239" cy="1937410"/>
            <a:chOff x="11879717" y="3115440"/>
            <a:chExt cx="1284318" cy="1937410"/>
          </a:xfrm>
        </p:grpSpPr>
        <p:sp>
          <p:nvSpPr>
            <p:cNvPr id="1038" name="Freeform: Shape 1037">
              <a:extLst>
                <a:ext uri="{FF2B5EF4-FFF2-40B4-BE49-F238E27FC236}">
                  <a16:creationId xmlns:a16="http://schemas.microsoft.com/office/drawing/2014/main" id="{0ED2505C-BD8D-90F6-2853-6BBFE44A99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516067" flipH="1">
              <a:off x="11879717" y="3115440"/>
              <a:ext cx="1284318" cy="1937410"/>
            </a:xfrm>
            <a:custGeom>
              <a:avLst/>
              <a:gdLst>
                <a:gd name="connsiteX0" fmla="*/ 1435000 w 1914334"/>
                <a:gd name="connsiteY0" fmla="*/ 708733 h 2986466"/>
                <a:gd name="connsiteX1" fmla="*/ 1372407 w 1914334"/>
                <a:gd name="connsiteY1" fmla="*/ 920145 h 2986466"/>
                <a:gd name="connsiteX2" fmla="*/ 1151204 w 1914334"/>
                <a:gd name="connsiteY2" fmla="*/ 1213461 h 2986466"/>
                <a:gd name="connsiteX3" fmla="*/ 870323 w 1914334"/>
                <a:gd name="connsiteY3" fmla="*/ 1450908 h 2986466"/>
                <a:gd name="connsiteX4" fmla="*/ 413435 w 1914334"/>
                <a:gd name="connsiteY4" fmla="*/ 1646154 h 2986466"/>
                <a:gd name="connsiteX5" fmla="*/ 544953 w 1914334"/>
                <a:gd name="connsiteY5" fmla="*/ 1655582 h 2986466"/>
                <a:gd name="connsiteX6" fmla="*/ 1236024 w 1914334"/>
                <a:gd name="connsiteY6" fmla="*/ 1655582 h 2986466"/>
                <a:gd name="connsiteX7" fmla="*/ 1636116 w 1914334"/>
                <a:gd name="connsiteY7" fmla="*/ 1750148 h 2986466"/>
                <a:gd name="connsiteX8" fmla="*/ 1893405 w 1914334"/>
                <a:gd name="connsiteY8" fmla="*/ 1866540 h 2986466"/>
                <a:gd name="connsiteX9" fmla="*/ 1867279 w 1914334"/>
                <a:gd name="connsiteY9" fmla="*/ 1944294 h 2986466"/>
                <a:gd name="connsiteX10" fmla="*/ 1614292 w 1914334"/>
                <a:gd name="connsiteY10" fmla="*/ 2106595 h 2986466"/>
                <a:gd name="connsiteX11" fmla="*/ 1214200 w 1914334"/>
                <a:gd name="connsiteY11" fmla="*/ 2208436 h 2986466"/>
                <a:gd name="connsiteX12" fmla="*/ 896885 w 1914334"/>
                <a:gd name="connsiteY12" fmla="*/ 2195582 h 2986466"/>
                <a:gd name="connsiteX13" fmla="*/ 539793 w 1914334"/>
                <a:gd name="connsiteY13" fmla="*/ 2089496 h 2986466"/>
                <a:gd name="connsiteX14" fmla="*/ 282999 w 1914334"/>
                <a:gd name="connsiteY14" fmla="*/ 1949873 h 2986466"/>
                <a:gd name="connsiteX15" fmla="*/ 253272 w 1914334"/>
                <a:gd name="connsiteY15" fmla="*/ 2002564 h 2986466"/>
                <a:gd name="connsiteX16" fmla="*/ 302234 w 1914334"/>
                <a:gd name="connsiteY16" fmla="*/ 2395658 h 2986466"/>
                <a:gd name="connsiteX17" fmla="*/ 387549 w 1914334"/>
                <a:gd name="connsiteY17" fmla="*/ 2772667 h 2986466"/>
                <a:gd name="connsiteX18" fmla="*/ 426333 w 1914334"/>
                <a:gd name="connsiteY18" fmla="*/ 2892034 h 2986466"/>
                <a:gd name="connsiteX19" fmla="*/ 207913 w 1914334"/>
                <a:gd name="connsiteY19" fmla="*/ 2986466 h 2986466"/>
                <a:gd name="connsiteX20" fmla="*/ 38108 w 1914334"/>
                <a:gd name="connsiteY20" fmla="*/ 2353249 h 2986466"/>
                <a:gd name="connsiteX21" fmla="*/ 2226 w 1914334"/>
                <a:gd name="connsiteY21" fmla="*/ 1730757 h 2986466"/>
                <a:gd name="connsiteX22" fmla="*/ 66957 w 1914334"/>
                <a:gd name="connsiteY22" fmla="*/ 905117 h 2986466"/>
                <a:gd name="connsiteX23" fmla="*/ 239428 w 1914334"/>
                <a:gd name="connsiteY23" fmla="*/ 433480 h 2986466"/>
                <a:gd name="connsiteX24" fmla="*/ 404935 w 1914334"/>
                <a:gd name="connsiteY24" fmla="*/ 172847 h 2986466"/>
                <a:gd name="connsiteX25" fmla="*/ 573786 w 1914334"/>
                <a:gd name="connsiteY25" fmla="*/ 332 h 2986466"/>
                <a:gd name="connsiteX26" fmla="*/ 576067 w 1914334"/>
                <a:gd name="connsiteY26" fmla="*/ 0 h 2986466"/>
                <a:gd name="connsiteX27" fmla="*/ 693008 w 1914334"/>
                <a:gd name="connsiteY27" fmla="*/ 332388 h 2986466"/>
                <a:gd name="connsiteX28" fmla="*/ 699666 w 1914334"/>
                <a:gd name="connsiteY28" fmla="*/ 437421 h 2986466"/>
                <a:gd name="connsiteX29" fmla="*/ 685894 w 1914334"/>
                <a:gd name="connsiteY29" fmla="*/ 678417 h 2986466"/>
                <a:gd name="connsiteX30" fmla="*/ 508792 w 1914334"/>
                <a:gd name="connsiteY30" fmla="*/ 1006120 h 2986466"/>
                <a:gd name="connsiteX31" fmla="*/ 511266 w 1914334"/>
                <a:gd name="connsiteY31" fmla="*/ 1050185 h 2986466"/>
                <a:gd name="connsiteX32" fmla="*/ 930004 w 1914334"/>
                <a:gd name="connsiteY32" fmla="*/ 813729 h 2986466"/>
                <a:gd name="connsiteX33" fmla="*/ 1422398 w 1914334"/>
                <a:gd name="connsiteY33" fmla="*/ 701643 h 2986466"/>
                <a:gd name="connsiteX34" fmla="*/ 1435000 w 1914334"/>
                <a:gd name="connsiteY34" fmla="*/ 708733 h 2986466"/>
                <a:gd name="connsiteX0" fmla="*/ 1435000 w 1914334"/>
                <a:gd name="connsiteY0" fmla="*/ 708733 h 2986466"/>
                <a:gd name="connsiteX1" fmla="*/ 1372407 w 1914334"/>
                <a:gd name="connsiteY1" fmla="*/ 920145 h 2986466"/>
                <a:gd name="connsiteX2" fmla="*/ 1151204 w 1914334"/>
                <a:gd name="connsiteY2" fmla="*/ 1213461 h 2986466"/>
                <a:gd name="connsiteX3" fmla="*/ 870323 w 1914334"/>
                <a:gd name="connsiteY3" fmla="*/ 1450908 h 2986466"/>
                <a:gd name="connsiteX4" fmla="*/ 413435 w 1914334"/>
                <a:gd name="connsiteY4" fmla="*/ 1646154 h 2986466"/>
                <a:gd name="connsiteX5" fmla="*/ 544953 w 1914334"/>
                <a:gd name="connsiteY5" fmla="*/ 1655582 h 2986466"/>
                <a:gd name="connsiteX6" fmla="*/ 1236024 w 1914334"/>
                <a:gd name="connsiteY6" fmla="*/ 1655582 h 2986466"/>
                <a:gd name="connsiteX7" fmla="*/ 1636116 w 1914334"/>
                <a:gd name="connsiteY7" fmla="*/ 1750148 h 2986466"/>
                <a:gd name="connsiteX8" fmla="*/ 1893405 w 1914334"/>
                <a:gd name="connsiteY8" fmla="*/ 1866540 h 2986466"/>
                <a:gd name="connsiteX9" fmla="*/ 1867279 w 1914334"/>
                <a:gd name="connsiteY9" fmla="*/ 1944294 h 2986466"/>
                <a:gd name="connsiteX10" fmla="*/ 1614292 w 1914334"/>
                <a:gd name="connsiteY10" fmla="*/ 2106595 h 2986466"/>
                <a:gd name="connsiteX11" fmla="*/ 1214200 w 1914334"/>
                <a:gd name="connsiteY11" fmla="*/ 2208436 h 2986466"/>
                <a:gd name="connsiteX12" fmla="*/ 896885 w 1914334"/>
                <a:gd name="connsiteY12" fmla="*/ 2195582 h 2986466"/>
                <a:gd name="connsiteX13" fmla="*/ 539793 w 1914334"/>
                <a:gd name="connsiteY13" fmla="*/ 2089496 h 2986466"/>
                <a:gd name="connsiteX14" fmla="*/ 282999 w 1914334"/>
                <a:gd name="connsiteY14" fmla="*/ 1949873 h 2986466"/>
                <a:gd name="connsiteX15" fmla="*/ 253272 w 1914334"/>
                <a:gd name="connsiteY15" fmla="*/ 2002564 h 2986466"/>
                <a:gd name="connsiteX16" fmla="*/ 302234 w 1914334"/>
                <a:gd name="connsiteY16" fmla="*/ 2395658 h 2986466"/>
                <a:gd name="connsiteX17" fmla="*/ 387549 w 1914334"/>
                <a:gd name="connsiteY17" fmla="*/ 2772667 h 2986466"/>
                <a:gd name="connsiteX18" fmla="*/ 426333 w 1914334"/>
                <a:gd name="connsiteY18" fmla="*/ 2892034 h 2986466"/>
                <a:gd name="connsiteX19" fmla="*/ 207913 w 1914334"/>
                <a:gd name="connsiteY19" fmla="*/ 2986466 h 2986466"/>
                <a:gd name="connsiteX20" fmla="*/ 38108 w 1914334"/>
                <a:gd name="connsiteY20" fmla="*/ 2353249 h 2986466"/>
                <a:gd name="connsiteX21" fmla="*/ 2226 w 1914334"/>
                <a:gd name="connsiteY21" fmla="*/ 1730757 h 2986466"/>
                <a:gd name="connsiteX22" fmla="*/ 66957 w 1914334"/>
                <a:gd name="connsiteY22" fmla="*/ 905117 h 2986466"/>
                <a:gd name="connsiteX23" fmla="*/ 239428 w 1914334"/>
                <a:gd name="connsiteY23" fmla="*/ 433480 h 2986466"/>
                <a:gd name="connsiteX24" fmla="*/ 404935 w 1914334"/>
                <a:gd name="connsiteY24" fmla="*/ 172847 h 2986466"/>
                <a:gd name="connsiteX25" fmla="*/ 573786 w 1914334"/>
                <a:gd name="connsiteY25" fmla="*/ 332 h 2986466"/>
                <a:gd name="connsiteX26" fmla="*/ 576067 w 1914334"/>
                <a:gd name="connsiteY26" fmla="*/ 0 h 2986466"/>
                <a:gd name="connsiteX27" fmla="*/ 693008 w 1914334"/>
                <a:gd name="connsiteY27" fmla="*/ 332388 h 2986466"/>
                <a:gd name="connsiteX28" fmla="*/ 685894 w 1914334"/>
                <a:gd name="connsiteY28" fmla="*/ 678417 h 2986466"/>
                <a:gd name="connsiteX29" fmla="*/ 508792 w 1914334"/>
                <a:gd name="connsiteY29" fmla="*/ 1006120 h 2986466"/>
                <a:gd name="connsiteX30" fmla="*/ 511266 w 1914334"/>
                <a:gd name="connsiteY30" fmla="*/ 1050185 h 2986466"/>
                <a:gd name="connsiteX31" fmla="*/ 930004 w 1914334"/>
                <a:gd name="connsiteY31" fmla="*/ 813729 h 2986466"/>
                <a:gd name="connsiteX32" fmla="*/ 1422398 w 1914334"/>
                <a:gd name="connsiteY32" fmla="*/ 701643 h 2986466"/>
                <a:gd name="connsiteX33" fmla="*/ 1435000 w 1914334"/>
                <a:gd name="connsiteY33" fmla="*/ 708733 h 2986466"/>
                <a:gd name="connsiteX0" fmla="*/ 1435000 w 1914334"/>
                <a:gd name="connsiteY0" fmla="*/ 708733 h 2986466"/>
                <a:gd name="connsiteX1" fmla="*/ 1372407 w 1914334"/>
                <a:gd name="connsiteY1" fmla="*/ 920145 h 2986466"/>
                <a:gd name="connsiteX2" fmla="*/ 1151204 w 1914334"/>
                <a:gd name="connsiteY2" fmla="*/ 1213461 h 2986466"/>
                <a:gd name="connsiteX3" fmla="*/ 870323 w 1914334"/>
                <a:gd name="connsiteY3" fmla="*/ 1450908 h 2986466"/>
                <a:gd name="connsiteX4" fmla="*/ 413435 w 1914334"/>
                <a:gd name="connsiteY4" fmla="*/ 1646154 h 2986466"/>
                <a:gd name="connsiteX5" fmla="*/ 544953 w 1914334"/>
                <a:gd name="connsiteY5" fmla="*/ 1655582 h 2986466"/>
                <a:gd name="connsiteX6" fmla="*/ 1236024 w 1914334"/>
                <a:gd name="connsiteY6" fmla="*/ 1655582 h 2986466"/>
                <a:gd name="connsiteX7" fmla="*/ 1636116 w 1914334"/>
                <a:gd name="connsiteY7" fmla="*/ 1750148 h 2986466"/>
                <a:gd name="connsiteX8" fmla="*/ 1893405 w 1914334"/>
                <a:gd name="connsiteY8" fmla="*/ 1866540 h 2986466"/>
                <a:gd name="connsiteX9" fmla="*/ 1867279 w 1914334"/>
                <a:gd name="connsiteY9" fmla="*/ 1944294 h 2986466"/>
                <a:gd name="connsiteX10" fmla="*/ 1614292 w 1914334"/>
                <a:gd name="connsiteY10" fmla="*/ 2106595 h 2986466"/>
                <a:gd name="connsiteX11" fmla="*/ 1214200 w 1914334"/>
                <a:gd name="connsiteY11" fmla="*/ 2208436 h 2986466"/>
                <a:gd name="connsiteX12" fmla="*/ 896885 w 1914334"/>
                <a:gd name="connsiteY12" fmla="*/ 2195582 h 2986466"/>
                <a:gd name="connsiteX13" fmla="*/ 539793 w 1914334"/>
                <a:gd name="connsiteY13" fmla="*/ 2089496 h 2986466"/>
                <a:gd name="connsiteX14" fmla="*/ 282999 w 1914334"/>
                <a:gd name="connsiteY14" fmla="*/ 1949873 h 2986466"/>
                <a:gd name="connsiteX15" fmla="*/ 253272 w 1914334"/>
                <a:gd name="connsiteY15" fmla="*/ 2002564 h 2986466"/>
                <a:gd name="connsiteX16" fmla="*/ 302234 w 1914334"/>
                <a:gd name="connsiteY16" fmla="*/ 2395658 h 2986466"/>
                <a:gd name="connsiteX17" fmla="*/ 387549 w 1914334"/>
                <a:gd name="connsiteY17" fmla="*/ 2772667 h 2986466"/>
                <a:gd name="connsiteX18" fmla="*/ 426333 w 1914334"/>
                <a:gd name="connsiteY18" fmla="*/ 2892034 h 2986466"/>
                <a:gd name="connsiteX19" fmla="*/ 207913 w 1914334"/>
                <a:gd name="connsiteY19" fmla="*/ 2986466 h 2986466"/>
                <a:gd name="connsiteX20" fmla="*/ 38108 w 1914334"/>
                <a:gd name="connsiteY20" fmla="*/ 2353249 h 2986466"/>
                <a:gd name="connsiteX21" fmla="*/ 2226 w 1914334"/>
                <a:gd name="connsiteY21" fmla="*/ 1730757 h 2986466"/>
                <a:gd name="connsiteX22" fmla="*/ 66957 w 1914334"/>
                <a:gd name="connsiteY22" fmla="*/ 905117 h 2986466"/>
                <a:gd name="connsiteX23" fmla="*/ 239428 w 1914334"/>
                <a:gd name="connsiteY23" fmla="*/ 433480 h 2986466"/>
                <a:gd name="connsiteX24" fmla="*/ 404935 w 1914334"/>
                <a:gd name="connsiteY24" fmla="*/ 172847 h 2986466"/>
                <a:gd name="connsiteX25" fmla="*/ 573786 w 1914334"/>
                <a:gd name="connsiteY25" fmla="*/ 332 h 2986466"/>
                <a:gd name="connsiteX26" fmla="*/ 576067 w 1914334"/>
                <a:gd name="connsiteY26" fmla="*/ 0 h 2986466"/>
                <a:gd name="connsiteX27" fmla="*/ 693008 w 1914334"/>
                <a:gd name="connsiteY27" fmla="*/ 332388 h 2986466"/>
                <a:gd name="connsiteX28" fmla="*/ 685894 w 1914334"/>
                <a:gd name="connsiteY28" fmla="*/ 678417 h 2986466"/>
                <a:gd name="connsiteX29" fmla="*/ 508792 w 1914334"/>
                <a:gd name="connsiteY29" fmla="*/ 1006120 h 2986466"/>
                <a:gd name="connsiteX30" fmla="*/ 511266 w 1914334"/>
                <a:gd name="connsiteY30" fmla="*/ 1050185 h 2986466"/>
                <a:gd name="connsiteX31" fmla="*/ 930004 w 1914334"/>
                <a:gd name="connsiteY31" fmla="*/ 813729 h 2986466"/>
                <a:gd name="connsiteX32" fmla="*/ 1422398 w 1914334"/>
                <a:gd name="connsiteY32" fmla="*/ 701643 h 2986466"/>
                <a:gd name="connsiteX33" fmla="*/ 1435000 w 1914334"/>
                <a:gd name="connsiteY33" fmla="*/ 708733 h 2986466"/>
                <a:gd name="connsiteX0" fmla="*/ 1435000 w 1914334"/>
                <a:gd name="connsiteY0" fmla="*/ 708733 h 2986466"/>
                <a:gd name="connsiteX1" fmla="*/ 1372407 w 1914334"/>
                <a:gd name="connsiteY1" fmla="*/ 920145 h 2986466"/>
                <a:gd name="connsiteX2" fmla="*/ 1151204 w 1914334"/>
                <a:gd name="connsiteY2" fmla="*/ 1213461 h 2986466"/>
                <a:gd name="connsiteX3" fmla="*/ 870323 w 1914334"/>
                <a:gd name="connsiteY3" fmla="*/ 1450908 h 2986466"/>
                <a:gd name="connsiteX4" fmla="*/ 413435 w 1914334"/>
                <a:gd name="connsiteY4" fmla="*/ 1646154 h 2986466"/>
                <a:gd name="connsiteX5" fmla="*/ 544953 w 1914334"/>
                <a:gd name="connsiteY5" fmla="*/ 1655582 h 2986466"/>
                <a:gd name="connsiteX6" fmla="*/ 1236024 w 1914334"/>
                <a:gd name="connsiteY6" fmla="*/ 1655582 h 2986466"/>
                <a:gd name="connsiteX7" fmla="*/ 1636116 w 1914334"/>
                <a:gd name="connsiteY7" fmla="*/ 1750148 h 2986466"/>
                <a:gd name="connsiteX8" fmla="*/ 1893405 w 1914334"/>
                <a:gd name="connsiteY8" fmla="*/ 1866540 h 2986466"/>
                <a:gd name="connsiteX9" fmla="*/ 1867279 w 1914334"/>
                <a:gd name="connsiteY9" fmla="*/ 1944294 h 2986466"/>
                <a:gd name="connsiteX10" fmla="*/ 1614292 w 1914334"/>
                <a:gd name="connsiteY10" fmla="*/ 2106595 h 2986466"/>
                <a:gd name="connsiteX11" fmla="*/ 1214200 w 1914334"/>
                <a:gd name="connsiteY11" fmla="*/ 2208436 h 2986466"/>
                <a:gd name="connsiteX12" fmla="*/ 896885 w 1914334"/>
                <a:gd name="connsiteY12" fmla="*/ 2195582 h 2986466"/>
                <a:gd name="connsiteX13" fmla="*/ 539793 w 1914334"/>
                <a:gd name="connsiteY13" fmla="*/ 2089496 h 2986466"/>
                <a:gd name="connsiteX14" fmla="*/ 282999 w 1914334"/>
                <a:gd name="connsiteY14" fmla="*/ 1949873 h 2986466"/>
                <a:gd name="connsiteX15" fmla="*/ 253272 w 1914334"/>
                <a:gd name="connsiteY15" fmla="*/ 2002564 h 2986466"/>
                <a:gd name="connsiteX16" fmla="*/ 302234 w 1914334"/>
                <a:gd name="connsiteY16" fmla="*/ 2395658 h 2986466"/>
                <a:gd name="connsiteX17" fmla="*/ 387549 w 1914334"/>
                <a:gd name="connsiteY17" fmla="*/ 2772667 h 2986466"/>
                <a:gd name="connsiteX18" fmla="*/ 426333 w 1914334"/>
                <a:gd name="connsiteY18" fmla="*/ 2892034 h 2986466"/>
                <a:gd name="connsiteX19" fmla="*/ 207913 w 1914334"/>
                <a:gd name="connsiteY19" fmla="*/ 2986466 h 2986466"/>
                <a:gd name="connsiteX20" fmla="*/ 38108 w 1914334"/>
                <a:gd name="connsiteY20" fmla="*/ 2353249 h 2986466"/>
                <a:gd name="connsiteX21" fmla="*/ 2226 w 1914334"/>
                <a:gd name="connsiteY21" fmla="*/ 1730757 h 2986466"/>
                <a:gd name="connsiteX22" fmla="*/ 66957 w 1914334"/>
                <a:gd name="connsiteY22" fmla="*/ 905117 h 2986466"/>
                <a:gd name="connsiteX23" fmla="*/ 239428 w 1914334"/>
                <a:gd name="connsiteY23" fmla="*/ 433480 h 2986466"/>
                <a:gd name="connsiteX24" fmla="*/ 404935 w 1914334"/>
                <a:gd name="connsiteY24" fmla="*/ 172847 h 2986466"/>
                <a:gd name="connsiteX25" fmla="*/ 573786 w 1914334"/>
                <a:gd name="connsiteY25" fmla="*/ 332 h 2986466"/>
                <a:gd name="connsiteX26" fmla="*/ 576067 w 1914334"/>
                <a:gd name="connsiteY26" fmla="*/ 0 h 2986466"/>
                <a:gd name="connsiteX27" fmla="*/ 693008 w 1914334"/>
                <a:gd name="connsiteY27" fmla="*/ 332388 h 2986466"/>
                <a:gd name="connsiteX28" fmla="*/ 685894 w 1914334"/>
                <a:gd name="connsiteY28" fmla="*/ 678417 h 2986466"/>
                <a:gd name="connsiteX29" fmla="*/ 508792 w 1914334"/>
                <a:gd name="connsiteY29" fmla="*/ 1006120 h 2986466"/>
                <a:gd name="connsiteX30" fmla="*/ 511266 w 1914334"/>
                <a:gd name="connsiteY30" fmla="*/ 1050185 h 2986466"/>
                <a:gd name="connsiteX31" fmla="*/ 930004 w 1914334"/>
                <a:gd name="connsiteY31" fmla="*/ 813729 h 2986466"/>
                <a:gd name="connsiteX32" fmla="*/ 1422398 w 1914334"/>
                <a:gd name="connsiteY32" fmla="*/ 701643 h 2986466"/>
                <a:gd name="connsiteX33" fmla="*/ 1435000 w 1914334"/>
                <a:gd name="connsiteY33" fmla="*/ 708733 h 2986466"/>
                <a:gd name="connsiteX0" fmla="*/ 1435000 w 1914334"/>
                <a:gd name="connsiteY0" fmla="*/ 708401 h 2986134"/>
                <a:gd name="connsiteX1" fmla="*/ 1372407 w 1914334"/>
                <a:gd name="connsiteY1" fmla="*/ 919813 h 2986134"/>
                <a:gd name="connsiteX2" fmla="*/ 1151204 w 1914334"/>
                <a:gd name="connsiteY2" fmla="*/ 1213129 h 2986134"/>
                <a:gd name="connsiteX3" fmla="*/ 870323 w 1914334"/>
                <a:gd name="connsiteY3" fmla="*/ 1450576 h 2986134"/>
                <a:gd name="connsiteX4" fmla="*/ 413435 w 1914334"/>
                <a:gd name="connsiteY4" fmla="*/ 1645822 h 2986134"/>
                <a:gd name="connsiteX5" fmla="*/ 544953 w 1914334"/>
                <a:gd name="connsiteY5" fmla="*/ 1655250 h 2986134"/>
                <a:gd name="connsiteX6" fmla="*/ 1236024 w 1914334"/>
                <a:gd name="connsiteY6" fmla="*/ 1655250 h 2986134"/>
                <a:gd name="connsiteX7" fmla="*/ 1636116 w 1914334"/>
                <a:gd name="connsiteY7" fmla="*/ 1749816 h 2986134"/>
                <a:gd name="connsiteX8" fmla="*/ 1893405 w 1914334"/>
                <a:gd name="connsiteY8" fmla="*/ 1866208 h 2986134"/>
                <a:gd name="connsiteX9" fmla="*/ 1867279 w 1914334"/>
                <a:gd name="connsiteY9" fmla="*/ 1943962 h 2986134"/>
                <a:gd name="connsiteX10" fmla="*/ 1614292 w 1914334"/>
                <a:gd name="connsiteY10" fmla="*/ 2106263 h 2986134"/>
                <a:gd name="connsiteX11" fmla="*/ 1214200 w 1914334"/>
                <a:gd name="connsiteY11" fmla="*/ 2208104 h 2986134"/>
                <a:gd name="connsiteX12" fmla="*/ 896885 w 1914334"/>
                <a:gd name="connsiteY12" fmla="*/ 2195250 h 2986134"/>
                <a:gd name="connsiteX13" fmla="*/ 539793 w 1914334"/>
                <a:gd name="connsiteY13" fmla="*/ 2089164 h 2986134"/>
                <a:gd name="connsiteX14" fmla="*/ 282999 w 1914334"/>
                <a:gd name="connsiteY14" fmla="*/ 1949541 h 2986134"/>
                <a:gd name="connsiteX15" fmla="*/ 253272 w 1914334"/>
                <a:gd name="connsiteY15" fmla="*/ 2002232 h 2986134"/>
                <a:gd name="connsiteX16" fmla="*/ 302234 w 1914334"/>
                <a:gd name="connsiteY16" fmla="*/ 2395326 h 2986134"/>
                <a:gd name="connsiteX17" fmla="*/ 387549 w 1914334"/>
                <a:gd name="connsiteY17" fmla="*/ 2772335 h 2986134"/>
                <a:gd name="connsiteX18" fmla="*/ 426333 w 1914334"/>
                <a:gd name="connsiteY18" fmla="*/ 2891702 h 2986134"/>
                <a:gd name="connsiteX19" fmla="*/ 207913 w 1914334"/>
                <a:gd name="connsiteY19" fmla="*/ 2986134 h 2986134"/>
                <a:gd name="connsiteX20" fmla="*/ 38108 w 1914334"/>
                <a:gd name="connsiteY20" fmla="*/ 2352917 h 2986134"/>
                <a:gd name="connsiteX21" fmla="*/ 2226 w 1914334"/>
                <a:gd name="connsiteY21" fmla="*/ 1730425 h 2986134"/>
                <a:gd name="connsiteX22" fmla="*/ 66957 w 1914334"/>
                <a:gd name="connsiteY22" fmla="*/ 904785 h 2986134"/>
                <a:gd name="connsiteX23" fmla="*/ 239428 w 1914334"/>
                <a:gd name="connsiteY23" fmla="*/ 433148 h 2986134"/>
                <a:gd name="connsiteX24" fmla="*/ 404935 w 1914334"/>
                <a:gd name="connsiteY24" fmla="*/ 172515 h 2986134"/>
                <a:gd name="connsiteX25" fmla="*/ 573786 w 1914334"/>
                <a:gd name="connsiteY25" fmla="*/ 0 h 2986134"/>
                <a:gd name="connsiteX26" fmla="*/ 693008 w 1914334"/>
                <a:gd name="connsiteY26" fmla="*/ 332056 h 2986134"/>
                <a:gd name="connsiteX27" fmla="*/ 685894 w 1914334"/>
                <a:gd name="connsiteY27" fmla="*/ 678085 h 2986134"/>
                <a:gd name="connsiteX28" fmla="*/ 508792 w 1914334"/>
                <a:gd name="connsiteY28" fmla="*/ 1005788 h 2986134"/>
                <a:gd name="connsiteX29" fmla="*/ 511266 w 1914334"/>
                <a:gd name="connsiteY29" fmla="*/ 1049853 h 2986134"/>
                <a:gd name="connsiteX30" fmla="*/ 930004 w 1914334"/>
                <a:gd name="connsiteY30" fmla="*/ 813397 h 2986134"/>
                <a:gd name="connsiteX31" fmla="*/ 1422398 w 1914334"/>
                <a:gd name="connsiteY31" fmla="*/ 701311 h 2986134"/>
                <a:gd name="connsiteX32" fmla="*/ 1435000 w 1914334"/>
                <a:gd name="connsiteY32" fmla="*/ 708401 h 2986134"/>
                <a:gd name="connsiteX0" fmla="*/ 1435000 w 1914334"/>
                <a:gd name="connsiteY0" fmla="*/ 708401 h 2986134"/>
                <a:gd name="connsiteX1" fmla="*/ 1372407 w 1914334"/>
                <a:gd name="connsiteY1" fmla="*/ 919813 h 2986134"/>
                <a:gd name="connsiteX2" fmla="*/ 1151204 w 1914334"/>
                <a:gd name="connsiteY2" fmla="*/ 1213129 h 2986134"/>
                <a:gd name="connsiteX3" fmla="*/ 870323 w 1914334"/>
                <a:gd name="connsiteY3" fmla="*/ 1450576 h 2986134"/>
                <a:gd name="connsiteX4" fmla="*/ 413435 w 1914334"/>
                <a:gd name="connsiteY4" fmla="*/ 1645822 h 2986134"/>
                <a:gd name="connsiteX5" fmla="*/ 544953 w 1914334"/>
                <a:gd name="connsiteY5" fmla="*/ 1655250 h 2986134"/>
                <a:gd name="connsiteX6" fmla="*/ 1236024 w 1914334"/>
                <a:gd name="connsiteY6" fmla="*/ 1655250 h 2986134"/>
                <a:gd name="connsiteX7" fmla="*/ 1636116 w 1914334"/>
                <a:gd name="connsiteY7" fmla="*/ 1749816 h 2986134"/>
                <a:gd name="connsiteX8" fmla="*/ 1893405 w 1914334"/>
                <a:gd name="connsiteY8" fmla="*/ 1866208 h 2986134"/>
                <a:gd name="connsiteX9" fmla="*/ 1867279 w 1914334"/>
                <a:gd name="connsiteY9" fmla="*/ 1943962 h 2986134"/>
                <a:gd name="connsiteX10" fmla="*/ 1614292 w 1914334"/>
                <a:gd name="connsiteY10" fmla="*/ 2106263 h 2986134"/>
                <a:gd name="connsiteX11" fmla="*/ 1214200 w 1914334"/>
                <a:gd name="connsiteY11" fmla="*/ 2208104 h 2986134"/>
                <a:gd name="connsiteX12" fmla="*/ 896885 w 1914334"/>
                <a:gd name="connsiteY12" fmla="*/ 2195250 h 2986134"/>
                <a:gd name="connsiteX13" fmla="*/ 539793 w 1914334"/>
                <a:gd name="connsiteY13" fmla="*/ 2089164 h 2986134"/>
                <a:gd name="connsiteX14" fmla="*/ 282999 w 1914334"/>
                <a:gd name="connsiteY14" fmla="*/ 1949541 h 2986134"/>
                <a:gd name="connsiteX15" fmla="*/ 253272 w 1914334"/>
                <a:gd name="connsiteY15" fmla="*/ 2002232 h 2986134"/>
                <a:gd name="connsiteX16" fmla="*/ 302234 w 1914334"/>
                <a:gd name="connsiteY16" fmla="*/ 2395326 h 2986134"/>
                <a:gd name="connsiteX17" fmla="*/ 387549 w 1914334"/>
                <a:gd name="connsiteY17" fmla="*/ 2772335 h 2986134"/>
                <a:gd name="connsiteX18" fmla="*/ 426333 w 1914334"/>
                <a:gd name="connsiteY18" fmla="*/ 2891702 h 2986134"/>
                <a:gd name="connsiteX19" fmla="*/ 207913 w 1914334"/>
                <a:gd name="connsiteY19" fmla="*/ 2986134 h 2986134"/>
                <a:gd name="connsiteX20" fmla="*/ 38108 w 1914334"/>
                <a:gd name="connsiteY20" fmla="*/ 2352917 h 2986134"/>
                <a:gd name="connsiteX21" fmla="*/ 2226 w 1914334"/>
                <a:gd name="connsiteY21" fmla="*/ 1730425 h 2986134"/>
                <a:gd name="connsiteX22" fmla="*/ 66957 w 1914334"/>
                <a:gd name="connsiteY22" fmla="*/ 904785 h 2986134"/>
                <a:gd name="connsiteX23" fmla="*/ 239428 w 1914334"/>
                <a:gd name="connsiteY23" fmla="*/ 433148 h 2986134"/>
                <a:gd name="connsiteX24" fmla="*/ 404935 w 1914334"/>
                <a:gd name="connsiteY24" fmla="*/ 172515 h 2986134"/>
                <a:gd name="connsiteX25" fmla="*/ 573786 w 1914334"/>
                <a:gd name="connsiteY25" fmla="*/ 0 h 2986134"/>
                <a:gd name="connsiteX26" fmla="*/ 693008 w 1914334"/>
                <a:gd name="connsiteY26" fmla="*/ 332056 h 2986134"/>
                <a:gd name="connsiteX27" fmla="*/ 685894 w 1914334"/>
                <a:gd name="connsiteY27" fmla="*/ 678085 h 2986134"/>
                <a:gd name="connsiteX28" fmla="*/ 508792 w 1914334"/>
                <a:gd name="connsiteY28" fmla="*/ 1005788 h 2986134"/>
                <a:gd name="connsiteX29" fmla="*/ 511266 w 1914334"/>
                <a:gd name="connsiteY29" fmla="*/ 1049853 h 2986134"/>
                <a:gd name="connsiteX30" fmla="*/ 930004 w 1914334"/>
                <a:gd name="connsiteY30" fmla="*/ 813397 h 2986134"/>
                <a:gd name="connsiteX31" fmla="*/ 1422398 w 1914334"/>
                <a:gd name="connsiteY31" fmla="*/ 701311 h 2986134"/>
                <a:gd name="connsiteX32" fmla="*/ 1435000 w 1914334"/>
                <a:gd name="connsiteY32" fmla="*/ 708401 h 2986134"/>
                <a:gd name="connsiteX0" fmla="*/ 1435000 w 1914334"/>
                <a:gd name="connsiteY0" fmla="*/ 708401 h 2986134"/>
                <a:gd name="connsiteX1" fmla="*/ 1372407 w 1914334"/>
                <a:gd name="connsiteY1" fmla="*/ 919813 h 2986134"/>
                <a:gd name="connsiteX2" fmla="*/ 1151204 w 1914334"/>
                <a:gd name="connsiteY2" fmla="*/ 1213129 h 2986134"/>
                <a:gd name="connsiteX3" fmla="*/ 870323 w 1914334"/>
                <a:gd name="connsiteY3" fmla="*/ 1450576 h 2986134"/>
                <a:gd name="connsiteX4" fmla="*/ 413435 w 1914334"/>
                <a:gd name="connsiteY4" fmla="*/ 1645822 h 2986134"/>
                <a:gd name="connsiteX5" fmla="*/ 544953 w 1914334"/>
                <a:gd name="connsiteY5" fmla="*/ 1655250 h 2986134"/>
                <a:gd name="connsiteX6" fmla="*/ 1236024 w 1914334"/>
                <a:gd name="connsiteY6" fmla="*/ 1655250 h 2986134"/>
                <a:gd name="connsiteX7" fmla="*/ 1636116 w 1914334"/>
                <a:gd name="connsiteY7" fmla="*/ 1749816 h 2986134"/>
                <a:gd name="connsiteX8" fmla="*/ 1893405 w 1914334"/>
                <a:gd name="connsiteY8" fmla="*/ 1866208 h 2986134"/>
                <a:gd name="connsiteX9" fmla="*/ 1867279 w 1914334"/>
                <a:gd name="connsiteY9" fmla="*/ 1943962 h 2986134"/>
                <a:gd name="connsiteX10" fmla="*/ 1614292 w 1914334"/>
                <a:gd name="connsiteY10" fmla="*/ 2106263 h 2986134"/>
                <a:gd name="connsiteX11" fmla="*/ 1214200 w 1914334"/>
                <a:gd name="connsiteY11" fmla="*/ 2208104 h 2986134"/>
                <a:gd name="connsiteX12" fmla="*/ 896885 w 1914334"/>
                <a:gd name="connsiteY12" fmla="*/ 2195250 h 2986134"/>
                <a:gd name="connsiteX13" fmla="*/ 539793 w 1914334"/>
                <a:gd name="connsiteY13" fmla="*/ 2089164 h 2986134"/>
                <a:gd name="connsiteX14" fmla="*/ 282999 w 1914334"/>
                <a:gd name="connsiteY14" fmla="*/ 1949541 h 2986134"/>
                <a:gd name="connsiteX15" fmla="*/ 253272 w 1914334"/>
                <a:gd name="connsiteY15" fmla="*/ 2002232 h 2986134"/>
                <a:gd name="connsiteX16" fmla="*/ 302234 w 1914334"/>
                <a:gd name="connsiteY16" fmla="*/ 2395326 h 2986134"/>
                <a:gd name="connsiteX17" fmla="*/ 387549 w 1914334"/>
                <a:gd name="connsiteY17" fmla="*/ 2772335 h 2986134"/>
                <a:gd name="connsiteX18" fmla="*/ 426333 w 1914334"/>
                <a:gd name="connsiteY18" fmla="*/ 2891702 h 2986134"/>
                <a:gd name="connsiteX19" fmla="*/ 207913 w 1914334"/>
                <a:gd name="connsiteY19" fmla="*/ 2986134 h 2986134"/>
                <a:gd name="connsiteX20" fmla="*/ 38108 w 1914334"/>
                <a:gd name="connsiteY20" fmla="*/ 2352917 h 2986134"/>
                <a:gd name="connsiteX21" fmla="*/ 2226 w 1914334"/>
                <a:gd name="connsiteY21" fmla="*/ 1730425 h 2986134"/>
                <a:gd name="connsiteX22" fmla="*/ 66957 w 1914334"/>
                <a:gd name="connsiteY22" fmla="*/ 904785 h 2986134"/>
                <a:gd name="connsiteX23" fmla="*/ 239428 w 1914334"/>
                <a:gd name="connsiteY23" fmla="*/ 433148 h 2986134"/>
                <a:gd name="connsiteX24" fmla="*/ 404935 w 1914334"/>
                <a:gd name="connsiteY24" fmla="*/ 172515 h 2986134"/>
                <a:gd name="connsiteX25" fmla="*/ 573786 w 1914334"/>
                <a:gd name="connsiteY25" fmla="*/ 0 h 2986134"/>
                <a:gd name="connsiteX26" fmla="*/ 693008 w 1914334"/>
                <a:gd name="connsiteY26" fmla="*/ 332056 h 2986134"/>
                <a:gd name="connsiteX27" fmla="*/ 685894 w 1914334"/>
                <a:gd name="connsiteY27" fmla="*/ 678085 h 2986134"/>
                <a:gd name="connsiteX28" fmla="*/ 508792 w 1914334"/>
                <a:gd name="connsiteY28" fmla="*/ 1005788 h 2986134"/>
                <a:gd name="connsiteX29" fmla="*/ 511266 w 1914334"/>
                <a:gd name="connsiteY29" fmla="*/ 1049853 h 2986134"/>
                <a:gd name="connsiteX30" fmla="*/ 930004 w 1914334"/>
                <a:gd name="connsiteY30" fmla="*/ 813397 h 2986134"/>
                <a:gd name="connsiteX31" fmla="*/ 1422398 w 1914334"/>
                <a:gd name="connsiteY31" fmla="*/ 701311 h 2986134"/>
                <a:gd name="connsiteX32" fmla="*/ 1435000 w 1914334"/>
                <a:gd name="connsiteY32" fmla="*/ 708401 h 2986134"/>
                <a:gd name="connsiteX0" fmla="*/ 1435000 w 1914334"/>
                <a:gd name="connsiteY0" fmla="*/ 708401 h 2986134"/>
                <a:gd name="connsiteX1" fmla="*/ 1372407 w 1914334"/>
                <a:gd name="connsiteY1" fmla="*/ 919813 h 2986134"/>
                <a:gd name="connsiteX2" fmla="*/ 1151204 w 1914334"/>
                <a:gd name="connsiteY2" fmla="*/ 1213129 h 2986134"/>
                <a:gd name="connsiteX3" fmla="*/ 870323 w 1914334"/>
                <a:gd name="connsiteY3" fmla="*/ 1450576 h 2986134"/>
                <a:gd name="connsiteX4" fmla="*/ 413435 w 1914334"/>
                <a:gd name="connsiteY4" fmla="*/ 1645822 h 2986134"/>
                <a:gd name="connsiteX5" fmla="*/ 544953 w 1914334"/>
                <a:gd name="connsiteY5" fmla="*/ 1655250 h 2986134"/>
                <a:gd name="connsiteX6" fmla="*/ 1236024 w 1914334"/>
                <a:gd name="connsiteY6" fmla="*/ 1655250 h 2986134"/>
                <a:gd name="connsiteX7" fmla="*/ 1636116 w 1914334"/>
                <a:gd name="connsiteY7" fmla="*/ 1749816 h 2986134"/>
                <a:gd name="connsiteX8" fmla="*/ 1893405 w 1914334"/>
                <a:gd name="connsiteY8" fmla="*/ 1866208 h 2986134"/>
                <a:gd name="connsiteX9" fmla="*/ 1867279 w 1914334"/>
                <a:gd name="connsiteY9" fmla="*/ 1943962 h 2986134"/>
                <a:gd name="connsiteX10" fmla="*/ 1614292 w 1914334"/>
                <a:gd name="connsiteY10" fmla="*/ 2106263 h 2986134"/>
                <a:gd name="connsiteX11" fmla="*/ 1214200 w 1914334"/>
                <a:gd name="connsiteY11" fmla="*/ 2208104 h 2986134"/>
                <a:gd name="connsiteX12" fmla="*/ 896885 w 1914334"/>
                <a:gd name="connsiteY12" fmla="*/ 2195250 h 2986134"/>
                <a:gd name="connsiteX13" fmla="*/ 539793 w 1914334"/>
                <a:gd name="connsiteY13" fmla="*/ 2089164 h 2986134"/>
                <a:gd name="connsiteX14" fmla="*/ 282999 w 1914334"/>
                <a:gd name="connsiteY14" fmla="*/ 1949541 h 2986134"/>
                <a:gd name="connsiteX15" fmla="*/ 253272 w 1914334"/>
                <a:gd name="connsiteY15" fmla="*/ 2002232 h 2986134"/>
                <a:gd name="connsiteX16" fmla="*/ 302234 w 1914334"/>
                <a:gd name="connsiteY16" fmla="*/ 2395326 h 2986134"/>
                <a:gd name="connsiteX17" fmla="*/ 387549 w 1914334"/>
                <a:gd name="connsiteY17" fmla="*/ 2772335 h 2986134"/>
                <a:gd name="connsiteX18" fmla="*/ 426333 w 1914334"/>
                <a:gd name="connsiteY18" fmla="*/ 2891702 h 2986134"/>
                <a:gd name="connsiteX19" fmla="*/ 207913 w 1914334"/>
                <a:gd name="connsiteY19" fmla="*/ 2986134 h 2986134"/>
                <a:gd name="connsiteX20" fmla="*/ 38108 w 1914334"/>
                <a:gd name="connsiteY20" fmla="*/ 2352917 h 2986134"/>
                <a:gd name="connsiteX21" fmla="*/ 2226 w 1914334"/>
                <a:gd name="connsiteY21" fmla="*/ 1730425 h 2986134"/>
                <a:gd name="connsiteX22" fmla="*/ 66957 w 1914334"/>
                <a:gd name="connsiteY22" fmla="*/ 904785 h 2986134"/>
                <a:gd name="connsiteX23" fmla="*/ 239428 w 1914334"/>
                <a:gd name="connsiteY23" fmla="*/ 433148 h 2986134"/>
                <a:gd name="connsiteX24" fmla="*/ 404935 w 1914334"/>
                <a:gd name="connsiteY24" fmla="*/ 172515 h 2986134"/>
                <a:gd name="connsiteX25" fmla="*/ 573786 w 1914334"/>
                <a:gd name="connsiteY25" fmla="*/ 0 h 2986134"/>
                <a:gd name="connsiteX26" fmla="*/ 693008 w 1914334"/>
                <a:gd name="connsiteY26" fmla="*/ 332056 h 2986134"/>
                <a:gd name="connsiteX27" fmla="*/ 685894 w 1914334"/>
                <a:gd name="connsiteY27" fmla="*/ 678085 h 2986134"/>
                <a:gd name="connsiteX28" fmla="*/ 508792 w 1914334"/>
                <a:gd name="connsiteY28" fmla="*/ 1005788 h 2986134"/>
                <a:gd name="connsiteX29" fmla="*/ 511266 w 1914334"/>
                <a:gd name="connsiteY29" fmla="*/ 1049853 h 2986134"/>
                <a:gd name="connsiteX30" fmla="*/ 930004 w 1914334"/>
                <a:gd name="connsiteY30" fmla="*/ 813397 h 2986134"/>
                <a:gd name="connsiteX31" fmla="*/ 1422398 w 1914334"/>
                <a:gd name="connsiteY31" fmla="*/ 701311 h 2986134"/>
                <a:gd name="connsiteX32" fmla="*/ 1435000 w 1914334"/>
                <a:gd name="connsiteY32" fmla="*/ 708401 h 2986134"/>
                <a:gd name="connsiteX0" fmla="*/ 1435000 w 1914334"/>
                <a:gd name="connsiteY0" fmla="*/ 708401 h 2986134"/>
                <a:gd name="connsiteX1" fmla="*/ 1372407 w 1914334"/>
                <a:gd name="connsiteY1" fmla="*/ 919813 h 2986134"/>
                <a:gd name="connsiteX2" fmla="*/ 1151204 w 1914334"/>
                <a:gd name="connsiteY2" fmla="*/ 1213129 h 2986134"/>
                <a:gd name="connsiteX3" fmla="*/ 870323 w 1914334"/>
                <a:gd name="connsiteY3" fmla="*/ 1450576 h 2986134"/>
                <a:gd name="connsiteX4" fmla="*/ 413435 w 1914334"/>
                <a:gd name="connsiteY4" fmla="*/ 1645822 h 2986134"/>
                <a:gd name="connsiteX5" fmla="*/ 698410 w 1914334"/>
                <a:gd name="connsiteY5" fmla="*/ 1653421 h 2986134"/>
                <a:gd name="connsiteX6" fmla="*/ 1236024 w 1914334"/>
                <a:gd name="connsiteY6" fmla="*/ 1655250 h 2986134"/>
                <a:gd name="connsiteX7" fmla="*/ 1636116 w 1914334"/>
                <a:gd name="connsiteY7" fmla="*/ 1749816 h 2986134"/>
                <a:gd name="connsiteX8" fmla="*/ 1893405 w 1914334"/>
                <a:gd name="connsiteY8" fmla="*/ 1866208 h 2986134"/>
                <a:gd name="connsiteX9" fmla="*/ 1867279 w 1914334"/>
                <a:gd name="connsiteY9" fmla="*/ 1943962 h 2986134"/>
                <a:gd name="connsiteX10" fmla="*/ 1614292 w 1914334"/>
                <a:gd name="connsiteY10" fmla="*/ 2106263 h 2986134"/>
                <a:gd name="connsiteX11" fmla="*/ 1214200 w 1914334"/>
                <a:gd name="connsiteY11" fmla="*/ 2208104 h 2986134"/>
                <a:gd name="connsiteX12" fmla="*/ 896885 w 1914334"/>
                <a:gd name="connsiteY12" fmla="*/ 2195250 h 2986134"/>
                <a:gd name="connsiteX13" fmla="*/ 539793 w 1914334"/>
                <a:gd name="connsiteY13" fmla="*/ 2089164 h 2986134"/>
                <a:gd name="connsiteX14" fmla="*/ 282999 w 1914334"/>
                <a:gd name="connsiteY14" fmla="*/ 1949541 h 2986134"/>
                <a:gd name="connsiteX15" fmla="*/ 253272 w 1914334"/>
                <a:gd name="connsiteY15" fmla="*/ 2002232 h 2986134"/>
                <a:gd name="connsiteX16" fmla="*/ 302234 w 1914334"/>
                <a:gd name="connsiteY16" fmla="*/ 2395326 h 2986134"/>
                <a:gd name="connsiteX17" fmla="*/ 387549 w 1914334"/>
                <a:gd name="connsiteY17" fmla="*/ 2772335 h 2986134"/>
                <a:gd name="connsiteX18" fmla="*/ 426333 w 1914334"/>
                <a:gd name="connsiteY18" fmla="*/ 2891702 h 2986134"/>
                <a:gd name="connsiteX19" fmla="*/ 207913 w 1914334"/>
                <a:gd name="connsiteY19" fmla="*/ 2986134 h 2986134"/>
                <a:gd name="connsiteX20" fmla="*/ 38108 w 1914334"/>
                <a:gd name="connsiteY20" fmla="*/ 2352917 h 2986134"/>
                <a:gd name="connsiteX21" fmla="*/ 2226 w 1914334"/>
                <a:gd name="connsiteY21" fmla="*/ 1730425 h 2986134"/>
                <a:gd name="connsiteX22" fmla="*/ 66957 w 1914334"/>
                <a:gd name="connsiteY22" fmla="*/ 904785 h 2986134"/>
                <a:gd name="connsiteX23" fmla="*/ 239428 w 1914334"/>
                <a:gd name="connsiteY23" fmla="*/ 433148 h 2986134"/>
                <a:gd name="connsiteX24" fmla="*/ 404935 w 1914334"/>
                <a:gd name="connsiteY24" fmla="*/ 172515 h 2986134"/>
                <a:gd name="connsiteX25" fmla="*/ 573786 w 1914334"/>
                <a:gd name="connsiteY25" fmla="*/ 0 h 2986134"/>
                <a:gd name="connsiteX26" fmla="*/ 693008 w 1914334"/>
                <a:gd name="connsiteY26" fmla="*/ 332056 h 2986134"/>
                <a:gd name="connsiteX27" fmla="*/ 685894 w 1914334"/>
                <a:gd name="connsiteY27" fmla="*/ 678085 h 2986134"/>
                <a:gd name="connsiteX28" fmla="*/ 508792 w 1914334"/>
                <a:gd name="connsiteY28" fmla="*/ 1005788 h 2986134"/>
                <a:gd name="connsiteX29" fmla="*/ 511266 w 1914334"/>
                <a:gd name="connsiteY29" fmla="*/ 1049853 h 2986134"/>
                <a:gd name="connsiteX30" fmla="*/ 930004 w 1914334"/>
                <a:gd name="connsiteY30" fmla="*/ 813397 h 2986134"/>
                <a:gd name="connsiteX31" fmla="*/ 1422398 w 1914334"/>
                <a:gd name="connsiteY31" fmla="*/ 701311 h 2986134"/>
                <a:gd name="connsiteX32" fmla="*/ 1435000 w 1914334"/>
                <a:gd name="connsiteY32" fmla="*/ 708401 h 2986134"/>
                <a:gd name="connsiteX0" fmla="*/ 1435000 w 1914334"/>
                <a:gd name="connsiteY0" fmla="*/ 708401 h 2986134"/>
                <a:gd name="connsiteX1" fmla="*/ 1372407 w 1914334"/>
                <a:gd name="connsiteY1" fmla="*/ 919813 h 2986134"/>
                <a:gd name="connsiteX2" fmla="*/ 1151204 w 1914334"/>
                <a:gd name="connsiteY2" fmla="*/ 1213129 h 2986134"/>
                <a:gd name="connsiteX3" fmla="*/ 870323 w 1914334"/>
                <a:gd name="connsiteY3" fmla="*/ 1450576 h 2986134"/>
                <a:gd name="connsiteX4" fmla="*/ 528062 w 1914334"/>
                <a:gd name="connsiteY4" fmla="*/ 1632245 h 2986134"/>
                <a:gd name="connsiteX5" fmla="*/ 698410 w 1914334"/>
                <a:gd name="connsiteY5" fmla="*/ 1653421 h 2986134"/>
                <a:gd name="connsiteX6" fmla="*/ 1236024 w 1914334"/>
                <a:gd name="connsiteY6" fmla="*/ 1655250 h 2986134"/>
                <a:gd name="connsiteX7" fmla="*/ 1636116 w 1914334"/>
                <a:gd name="connsiteY7" fmla="*/ 1749816 h 2986134"/>
                <a:gd name="connsiteX8" fmla="*/ 1893405 w 1914334"/>
                <a:gd name="connsiteY8" fmla="*/ 1866208 h 2986134"/>
                <a:gd name="connsiteX9" fmla="*/ 1867279 w 1914334"/>
                <a:gd name="connsiteY9" fmla="*/ 1943962 h 2986134"/>
                <a:gd name="connsiteX10" fmla="*/ 1614292 w 1914334"/>
                <a:gd name="connsiteY10" fmla="*/ 2106263 h 2986134"/>
                <a:gd name="connsiteX11" fmla="*/ 1214200 w 1914334"/>
                <a:gd name="connsiteY11" fmla="*/ 2208104 h 2986134"/>
                <a:gd name="connsiteX12" fmla="*/ 896885 w 1914334"/>
                <a:gd name="connsiteY12" fmla="*/ 2195250 h 2986134"/>
                <a:gd name="connsiteX13" fmla="*/ 539793 w 1914334"/>
                <a:gd name="connsiteY13" fmla="*/ 2089164 h 2986134"/>
                <a:gd name="connsiteX14" fmla="*/ 282999 w 1914334"/>
                <a:gd name="connsiteY14" fmla="*/ 1949541 h 2986134"/>
                <a:gd name="connsiteX15" fmla="*/ 253272 w 1914334"/>
                <a:gd name="connsiteY15" fmla="*/ 2002232 h 2986134"/>
                <a:gd name="connsiteX16" fmla="*/ 302234 w 1914334"/>
                <a:gd name="connsiteY16" fmla="*/ 2395326 h 2986134"/>
                <a:gd name="connsiteX17" fmla="*/ 387549 w 1914334"/>
                <a:gd name="connsiteY17" fmla="*/ 2772335 h 2986134"/>
                <a:gd name="connsiteX18" fmla="*/ 426333 w 1914334"/>
                <a:gd name="connsiteY18" fmla="*/ 2891702 h 2986134"/>
                <a:gd name="connsiteX19" fmla="*/ 207913 w 1914334"/>
                <a:gd name="connsiteY19" fmla="*/ 2986134 h 2986134"/>
                <a:gd name="connsiteX20" fmla="*/ 38108 w 1914334"/>
                <a:gd name="connsiteY20" fmla="*/ 2352917 h 2986134"/>
                <a:gd name="connsiteX21" fmla="*/ 2226 w 1914334"/>
                <a:gd name="connsiteY21" fmla="*/ 1730425 h 2986134"/>
                <a:gd name="connsiteX22" fmla="*/ 66957 w 1914334"/>
                <a:gd name="connsiteY22" fmla="*/ 904785 h 2986134"/>
                <a:gd name="connsiteX23" fmla="*/ 239428 w 1914334"/>
                <a:gd name="connsiteY23" fmla="*/ 433148 h 2986134"/>
                <a:gd name="connsiteX24" fmla="*/ 404935 w 1914334"/>
                <a:gd name="connsiteY24" fmla="*/ 172515 h 2986134"/>
                <a:gd name="connsiteX25" fmla="*/ 573786 w 1914334"/>
                <a:gd name="connsiteY25" fmla="*/ 0 h 2986134"/>
                <a:gd name="connsiteX26" fmla="*/ 693008 w 1914334"/>
                <a:gd name="connsiteY26" fmla="*/ 332056 h 2986134"/>
                <a:gd name="connsiteX27" fmla="*/ 685894 w 1914334"/>
                <a:gd name="connsiteY27" fmla="*/ 678085 h 2986134"/>
                <a:gd name="connsiteX28" fmla="*/ 508792 w 1914334"/>
                <a:gd name="connsiteY28" fmla="*/ 1005788 h 2986134"/>
                <a:gd name="connsiteX29" fmla="*/ 511266 w 1914334"/>
                <a:gd name="connsiteY29" fmla="*/ 1049853 h 2986134"/>
                <a:gd name="connsiteX30" fmla="*/ 930004 w 1914334"/>
                <a:gd name="connsiteY30" fmla="*/ 813397 h 2986134"/>
                <a:gd name="connsiteX31" fmla="*/ 1422398 w 1914334"/>
                <a:gd name="connsiteY31" fmla="*/ 701311 h 2986134"/>
                <a:gd name="connsiteX32" fmla="*/ 1435000 w 1914334"/>
                <a:gd name="connsiteY32" fmla="*/ 708401 h 2986134"/>
                <a:gd name="connsiteX0" fmla="*/ 1435000 w 1914334"/>
                <a:gd name="connsiteY0" fmla="*/ 708401 h 2986134"/>
                <a:gd name="connsiteX1" fmla="*/ 1372407 w 1914334"/>
                <a:gd name="connsiteY1" fmla="*/ 919813 h 2986134"/>
                <a:gd name="connsiteX2" fmla="*/ 1151204 w 1914334"/>
                <a:gd name="connsiteY2" fmla="*/ 1213129 h 2986134"/>
                <a:gd name="connsiteX3" fmla="*/ 870323 w 1914334"/>
                <a:gd name="connsiteY3" fmla="*/ 1450576 h 2986134"/>
                <a:gd name="connsiteX4" fmla="*/ 528062 w 1914334"/>
                <a:gd name="connsiteY4" fmla="*/ 1632245 h 2986134"/>
                <a:gd name="connsiteX5" fmla="*/ 698410 w 1914334"/>
                <a:gd name="connsiteY5" fmla="*/ 1653421 h 2986134"/>
                <a:gd name="connsiteX6" fmla="*/ 1236024 w 1914334"/>
                <a:gd name="connsiteY6" fmla="*/ 1655250 h 2986134"/>
                <a:gd name="connsiteX7" fmla="*/ 1636116 w 1914334"/>
                <a:gd name="connsiteY7" fmla="*/ 1749816 h 2986134"/>
                <a:gd name="connsiteX8" fmla="*/ 1893405 w 1914334"/>
                <a:gd name="connsiteY8" fmla="*/ 1866208 h 2986134"/>
                <a:gd name="connsiteX9" fmla="*/ 1867279 w 1914334"/>
                <a:gd name="connsiteY9" fmla="*/ 1943962 h 2986134"/>
                <a:gd name="connsiteX10" fmla="*/ 1614292 w 1914334"/>
                <a:gd name="connsiteY10" fmla="*/ 2106263 h 2986134"/>
                <a:gd name="connsiteX11" fmla="*/ 1214200 w 1914334"/>
                <a:gd name="connsiteY11" fmla="*/ 2208104 h 2986134"/>
                <a:gd name="connsiteX12" fmla="*/ 896885 w 1914334"/>
                <a:gd name="connsiteY12" fmla="*/ 2195250 h 2986134"/>
                <a:gd name="connsiteX13" fmla="*/ 539793 w 1914334"/>
                <a:gd name="connsiteY13" fmla="*/ 2089164 h 2986134"/>
                <a:gd name="connsiteX14" fmla="*/ 282999 w 1914334"/>
                <a:gd name="connsiteY14" fmla="*/ 1949541 h 2986134"/>
                <a:gd name="connsiteX15" fmla="*/ 253272 w 1914334"/>
                <a:gd name="connsiteY15" fmla="*/ 2002232 h 2986134"/>
                <a:gd name="connsiteX16" fmla="*/ 302234 w 1914334"/>
                <a:gd name="connsiteY16" fmla="*/ 2395326 h 2986134"/>
                <a:gd name="connsiteX17" fmla="*/ 387549 w 1914334"/>
                <a:gd name="connsiteY17" fmla="*/ 2772335 h 2986134"/>
                <a:gd name="connsiteX18" fmla="*/ 426333 w 1914334"/>
                <a:gd name="connsiteY18" fmla="*/ 2891702 h 2986134"/>
                <a:gd name="connsiteX19" fmla="*/ 207913 w 1914334"/>
                <a:gd name="connsiteY19" fmla="*/ 2986134 h 2986134"/>
                <a:gd name="connsiteX20" fmla="*/ 38108 w 1914334"/>
                <a:gd name="connsiteY20" fmla="*/ 2352917 h 2986134"/>
                <a:gd name="connsiteX21" fmla="*/ 2226 w 1914334"/>
                <a:gd name="connsiteY21" fmla="*/ 1730425 h 2986134"/>
                <a:gd name="connsiteX22" fmla="*/ 66957 w 1914334"/>
                <a:gd name="connsiteY22" fmla="*/ 904785 h 2986134"/>
                <a:gd name="connsiteX23" fmla="*/ 239428 w 1914334"/>
                <a:gd name="connsiteY23" fmla="*/ 433148 h 2986134"/>
                <a:gd name="connsiteX24" fmla="*/ 404935 w 1914334"/>
                <a:gd name="connsiteY24" fmla="*/ 172515 h 2986134"/>
                <a:gd name="connsiteX25" fmla="*/ 573786 w 1914334"/>
                <a:gd name="connsiteY25" fmla="*/ 0 h 2986134"/>
                <a:gd name="connsiteX26" fmla="*/ 693008 w 1914334"/>
                <a:gd name="connsiteY26" fmla="*/ 332056 h 2986134"/>
                <a:gd name="connsiteX27" fmla="*/ 685894 w 1914334"/>
                <a:gd name="connsiteY27" fmla="*/ 678085 h 2986134"/>
                <a:gd name="connsiteX28" fmla="*/ 508792 w 1914334"/>
                <a:gd name="connsiteY28" fmla="*/ 1005788 h 2986134"/>
                <a:gd name="connsiteX29" fmla="*/ 511266 w 1914334"/>
                <a:gd name="connsiteY29" fmla="*/ 1049853 h 2986134"/>
                <a:gd name="connsiteX30" fmla="*/ 930004 w 1914334"/>
                <a:gd name="connsiteY30" fmla="*/ 813397 h 2986134"/>
                <a:gd name="connsiteX31" fmla="*/ 1422398 w 1914334"/>
                <a:gd name="connsiteY31" fmla="*/ 701311 h 2986134"/>
                <a:gd name="connsiteX32" fmla="*/ 1435000 w 1914334"/>
                <a:gd name="connsiteY32" fmla="*/ 708401 h 2986134"/>
                <a:gd name="connsiteX0" fmla="*/ 1473669 w 1953003"/>
                <a:gd name="connsiteY0" fmla="*/ 708401 h 2986134"/>
                <a:gd name="connsiteX1" fmla="*/ 1411076 w 1953003"/>
                <a:gd name="connsiteY1" fmla="*/ 919813 h 2986134"/>
                <a:gd name="connsiteX2" fmla="*/ 1189873 w 1953003"/>
                <a:gd name="connsiteY2" fmla="*/ 1213129 h 2986134"/>
                <a:gd name="connsiteX3" fmla="*/ 908992 w 1953003"/>
                <a:gd name="connsiteY3" fmla="*/ 1450576 h 2986134"/>
                <a:gd name="connsiteX4" fmla="*/ 566731 w 1953003"/>
                <a:gd name="connsiteY4" fmla="*/ 1632245 h 2986134"/>
                <a:gd name="connsiteX5" fmla="*/ 737079 w 1953003"/>
                <a:gd name="connsiteY5" fmla="*/ 1653421 h 2986134"/>
                <a:gd name="connsiteX6" fmla="*/ 1274693 w 1953003"/>
                <a:gd name="connsiteY6" fmla="*/ 1655250 h 2986134"/>
                <a:gd name="connsiteX7" fmla="*/ 1674785 w 1953003"/>
                <a:gd name="connsiteY7" fmla="*/ 1749816 h 2986134"/>
                <a:gd name="connsiteX8" fmla="*/ 1932074 w 1953003"/>
                <a:gd name="connsiteY8" fmla="*/ 1866208 h 2986134"/>
                <a:gd name="connsiteX9" fmla="*/ 1905948 w 1953003"/>
                <a:gd name="connsiteY9" fmla="*/ 1943962 h 2986134"/>
                <a:gd name="connsiteX10" fmla="*/ 1652961 w 1953003"/>
                <a:gd name="connsiteY10" fmla="*/ 2106263 h 2986134"/>
                <a:gd name="connsiteX11" fmla="*/ 1252869 w 1953003"/>
                <a:gd name="connsiteY11" fmla="*/ 2208104 h 2986134"/>
                <a:gd name="connsiteX12" fmla="*/ 935554 w 1953003"/>
                <a:gd name="connsiteY12" fmla="*/ 2195250 h 2986134"/>
                <a:gd name="connsiteX13" fmla="*/ 578462 w 1953003"/>
                <a:gd name="connsiteY13" fmla="*/ 2089164 h 2986134"/>
                <a:gd name="connsiteX14" fmla="*/ 321668 w 1953003"/>
                <a:gd name="connsiteY14" fmla="*/ 1949541 h 2986134"/>
                <a:gd name="connsiteX15" fmla="*/ 291941 w 1953003"/>
                <a:gd name="connsiteY15" fmla="*/ 2002232 h 2986134"/>
                <a:gd name="connsiteX16" fmla="*/ 340903 w 1953003"/>
                <a:gd name="connsiteY16" fmla="*/ 2395326 h 2986134"/>
                <a:gd name="connsiteX17" fmla="*/ 426218 w 1953003"/>
                <a:gd name="connsiteY17" fmla="*/ 2772335 h 2986134"/>
                <a:gd name="connsiteX18" fmla="*/ 465002 w 1953003"/>
                <a:gd name="connsiteY18" fmla="*/ 2891702 h 2986134"/>
                <a:gd name="connsiteX19" fmla="*/ 246582 w 1953003"/>
                <a:gd name="connsiteY19" fmla="*/ 2986134 h 2986134"/>
                <a:gd name="connsiteX20" fmla="*/ 76777 w 1953003"/>
                <a:gd name="connsiteY20" fmla="*/ 2352917 h 2986134"/>
                <a:gd name="connsiteX21" fmla="*/ 131 w 1953003"/>
                <a:gd name="connsiteY21" fmla="*/ 1730652 h 2986134"/>
                <a:gd name="connsiteX22" fmla="*/ 105626 w 1953003"/>
                <a:gd name="connsiteY22" fmla="*/ 904785 h 2986134"/>
                <a:gd name="connsiteX23" fmla="*/ 278097 w 1953003"/>
                <a:gd name="connsiteY23" fmla="*/ 433148 h 2986134"/>
                <a:gd name="connsiteX24" fmla="*/ 443604 w 1953003"/>
                <a:gd name="connsiteY24" fmla="*/ 172515 h 2986134"/>
                <a:gd name="connsiteX25" fmla="*/ 612455 w 1953003"/>
                <a:gd name="connsiteY25" fmla="*/ 0 h 2986134"/>
                <a:gd name="connsiteX26" fmla="*/ 731677 w 1953003"/>
                <a:gd name="connsiteY26" fmla="*/ 332056 h 2986134"/>
                <a:gd name="connsiteX27" fmla="*/ 724563 w 1953003"/>
                <a:gd name="connsiteY27" fmla="*/ 678085 h 2986134"/>
                <a:gd name="connsiteX28" fmla="*/ 547461 w 1953003"/>
                <a:gd name="connsiteY28" fmla="*/ 1005788 h 2986134"/>
                <a:gd name="connsiteX29" fmla="*/ 549935 w 1953003"/>
                <a:gd name="connsiteY29" fmla="*/ 1049853 h 2986134"/>
                <a:gd name="connsiteX30" fmla="*/ 968673 w 1953003"/>
                <a:gd name="connsiteY30" fmla="*/ 813397 h 2986134"/>
                <a:gd name="connsiteX31" fmla="*/ 1461067 w 1953003"/>
                <a:gd name="connsiteY31" fmla="*/ 701311 h 2986134"/>
                <a:gd name="connsiteX32" fmla="*/ 1473669 w 1953003"/>
                <a:gd name="connsiteY32" fmla="*/ 708401 h 2986134"/>
                <a:gd name="connsiteX0" fmla="*/ 1473951 w 1953285"/>
                <a:gd name="connsiteY0" fmla="*/ 708401 h 2986134"/>
                <a:gd name="connsiteX1" fmla="*/ 1411358 w 1953285"/>
                <a:gd name="connsiteY1" fmla="*/ 919813 h 2986134"/>
                <a:gd name="connsiteX2" fmla="*/ 1190155 w 1953285"/>
                <a:gd name="connsiteY2" fmla="*/ 1213129 h 2986134"/>
                <a:gd name="connsiteX3" fmla="*/ 909274 w 1953285"/>
                <a:gd name="connsiteY3" fmla="*/ 1450576 h 2986134"/>
                <a:gd name="connsiteX4" fmla="*/ 567013 w 1953285"/>
                <a:gd name="connsiteY4" fmla="*/ 1632245 h 2986134"/>
                <a:gd name="connsiteX5" fmla="*/ 737361 w 1953285"/>
                <a:gd name="connsiteY5" fmla="*/ 1653421 h 2986134"/>
                <a:gd name="connsiteX6" fmla="*/ 1274975 w 1953285"/>
                <a:gd name="connsiteY6" fmla="*/ 1655250 h 2986134"/>
                <a:gd name="connsiteX7" fmla="*/ 1675067 w 1953285"/>
                <a:gd name="connsiteY7" fmla="*/ 1749816 h 2986134"/>
                <a:gd name="connsiteX8" fmla="*/ 1932356 w 1953285"/>
                <a:gd name="connsiteY8" fmla="*/ 1866208 h 2986134"/>
                <a:gd name="connsiteX9" fmla="*/ 1906230 w 1953285"/>
                <a:gd name="connsiteY9" fmla="*/ 1943962 h 2986134"/>
                <a:gd name="connsiteX10" fmla="*/ 1653243 w 1953285"/>
                <a:gd name="connsiteY10" fmla="*/ 2106263 h 2986134"/>
                <a:gd name="connsiteX11" fmla="*/ 1253151 w 1953285"/>
                <a:gd name="connsiteY11" fmla="*/ 2208104 h 2986134"/>
                <a:gd name="connsiteX12" fmla="*/ 935836 w 1953285"/>
                <a:gd name="connsiteY12" fmla="*/ 2195250 h 2986134"/>
                <a:gd name="connsiteX13" fmla="*/ 578744 w 1953285"/>
                <a:gd name="connsiteY13" fmla="*/ 2089164 h 2986134"/>
                <a:gd name="connsiteX14" fmla="*/ 321950 w 1953285"/>
                <a:gd name="connsiteY14" fmla="*/ 1949541 h 2986134"/>
                <a:gd name="connsiteX15" fmla="*/ 292223 w 1953285"/>
                <a:gd name="connsiteY15" fmla="*/ 2002232 h 2986134"/>
                <a:gd name="connsiteX16" fmla="*/ 341185 w 1953285"/>
                <a:gd name="connsiteY16" fmla="*/ 2395326 h 2986134"/>
                <a:gd name="connsiteX17" fmla="*/ 426500 w 1953285"/>
                <a:gd name="connsiteY17" fmla="*/ 2772335 h 2986134"/>
                <a:gd name="connsiteX18" fmla="*/ 465284 w 1953285"/>
                <a:gd name="connsiteY18" fmla="*/ 2891702 h 2986134"/>
                <a:gd name="connsiteX19" fmla="*/ 246864 w 1953285"/>
                <a:gd name="connsiteY19" fmla="*/ 2986134 h 2986134"/>
                <a:gd name="connsiteX20" fmla="*/ 48349 w 1953285"/>
                <a:gd name="connsiteY20" fmla="*/ 2358824 h 2986134"/>
                <a:gd name="connsiteX21" fmla="*/ 413 w 1953285"/>
                <a:gd name="connsiteY21" fmla="*/ 1730652 h 2986134"/>
                <a:gd name="connsiteX22" fmla="*/ 105908 w 1953285"/>
                <a:gd name="connsiteY22" fmla="*/ 904785 h 2986134"/>
                <a:gd name="connsiteX23" fmla="*/ 278379 w 1953285"/>
                <a:gd name="connsiteY23" fmla="*/ 433148 h 2986134"/>
                <a:gd name="connsiteX24" fmla="*/ 443886 w 1953285"/>
                <a:gd name="connsiteY24" fmla="*/ 172515 h 2986134"/>
                <a:gd name="connsiteX25" fmla="*/ 612737 w 1953285"/>
                <a:gd name="connsiteY25" fmla="*/ 0 h 2986134"/>
                <a:gd name="connsiteX26" fmla="*/ 731959 w 1953285"/>
                <a:gd name="connsiteY26" fmla="*/ 332056 h 2986134"/>
                <a:gd name="connsiteX27" fmla="*/ 724845 w 1953285"/>
                <a:gd name="connsiteY27" fmla="*/ 678085 h 2986134"/>
                <a:gd name="connsiteX28" fmla="*/ 547743 w 1953285"/>
                <a:gd name="connsiteY28" fmla="*/ 1005788 h 2986134"/>
                <a:gd name="connsiteX29" fmla="*/ 550217 w 1953285"/>
                <a:gd name="connsiteY29" fmla="*/ 1049853 h 2986134"/>
                <a:gd name="connsiteX30" fmla="*/ 968955 w 1953285"/>
                <a:gd name="connsiteY30" fmla="*/ 813397 h 2986134"/>
                <a:gd name="connsiteX31" fmla="*/ 1461349 w 1953285"/>
                <a:gd name="connsiteY31" fmla="*/ 701311 h 2986134"/>
                <a:gd name="connsiteX32" fmla="*/ 1473951 w 1953285"/>
                <a:gd name="connsiteY32" fmla="*/ 708401 h 2986134"/>
                <a:gd name="connsiteX0" fmla="*/ 1473856 w 1953190"/>
                <a:gd name="connsiteY0" fmla="*/ 708401 h 2991508"/>
                <a:gd name="connsiteX1" fmla="*/ 1411263 w 1953190"/>
                <a:gd name="connsiteY1" fmla="*/ 919813 h 2991508"/>
                <a:gd name="connsiteX2" fmla="*/ 1190060 w 1953190"/>
                <a:gd name="connsiteY2" fmla="*/ 1213129 h 2991508"/>
                <a:gd name="connsiteX3" fmla="*/ 909179 w 1953190"/>
                <a:gd name="connsiteY3" fmla="*/ 1450576 h 2991508"/>
                <a:gd name="connsiteX4" fmla="*/ 566918 w 1953190"/>
                <a:gd name="connsiteY4" fmla="*/ 1632245 h 2991508"/>
                <a:gd name="connsiteX5" fmla="*/ 737266 w 1953190"/>
                <a:gd name="connsiteY5" fmla="*/ 1653421 h 2991508"/>
                <a:gd name="connsiteX6" fmla="*/ 1274880 w 1953190"/>
                <a:gd name="connsiteY6" fmla="*/ 1655250 h 2991508"/>
                <a:gd name="connsiteX7" fmla="*/ 1674972 w 1953190"/>
                <a:gd name="connsiteY7" fmla="*/ 1749816 h 2991508"/>
                <a:gd name="connsiteX8" fmla="*/ 1932261 w 1953190"/>
                <a:gd name="connsiteY8" fmla="*/ 1866208 h 2991508"/>
                <a:gd name="connsiteX9" fmla="*/ 1906135 w 1953190"/>
                <a:gd name="connsiteY9" fmla="*/ 1943962 h 2991508"/>
                <a:gd name="connsiteX10" fmla="*/ 1653148 w 1953190"/>
                <a:gd name="connsiteY10" fmla="*/ 2106263 h 2991508"/>
                <a:gd name="connsiteX11" fmla="*/ 1253056 w 1953190"/>
                <a:gd name="connsiteY11" fmla="*/ 2208104 h 2991508"/>
                <a:gd name="connsiteX12" fmla="*/ 935741 w 1953190"/>
                <a:gd name="connsiteY12" fmla="*/ 2195250 h 2991508"/>
                <a:gd name="connsiteX13" fmla="*/ 578649 w 1953190"/>
                <a:gd name="connsiteY13" fmla="*/ 2089164 h 2991508"/>
                <a:gd name="connsiteX14" fmla="*/ 321855 w 1953190"/>
                <a:gd name="connsiteY14" fmla="*/ 1949541 h 2991508"/>
                <a:gd name="connsiteX15" fmla="*/ 292128 w 1953190"/>
                <a:gd name="connsiteY15" fmla="*/ 2002232 h 2991508"/>
                <a:gd name="connsiteX16" fmla="*/ 341090 w 1953190"/>
                <a:gd name="connsiteY16" fmla="*/ 2395326 h 2991508"/>
                <a:gd name="connsiteX17" fmla="*/ 426405 w 1953190"/>
                <a:gd name="connsiteY17" fmla="*/ 2772335 h 2991508"/>
                <a:gd name="connsiteX18" fmla="*/ 465189 w 1953190"/>
                <a:gd name="connsiteY18" fmla="*/ 2891702 h 2991508"/>
                <a:gd name="connsiteX19" fmla="*/ 220668 w 1953190"/>
                <a:gd name="connsiteY19" fmla="*/ 2991507 h 2991508"/>
                <a:gd name="connsiteX20" fmla="*/ 48254 w 1953190"/>
                <a:gd name="connsiteY20" fmla="*/ 2358824 h 2991508"/>
                <a:gd name="connsiteX21" fmla="*/ 318 w 1953190"/>
                <a:gd name="connsiteY21" fmla="*/ 1730652 h 2991508"/>
                <a:gd name="connsiteX22" fmla="*/ 105813 w 1953190"/>
                <a:gd name="connsiteY22" fmla="*/ 904785 h 2991508"/>
                <a:gd name="connsiteX23" fmla="*/ 278284 w 1953190"/>
                <a:gd name="connsiteY23" fmla="*/ 433148 h 2991508"/>
                <a:gd name="connsiteX24" fmla="*/ 443791 w 1953190"/>
                <a:gd name="connsiteY24" fmla="*/ 172515 h 2991508"/>
                <a:gd name="connsiteX25" fmla="*/ 612642 w 1953190"/>
                <a:gd name="connsiteY25" fmla="*/ 0 h 2991508"/>
                <a:gd name="connsiteX26" fmla="*/ 731864 w 1953190"/>
                <a:gd name="connsiteY26" fmla="*/ 332056 h 2991508"/>
                <a:gd name="connsiteX27" fmla="*/ 724750 w 1953190"/>
                <a:gd name="connsiteY27" fmla="*/ 678085 h 2991508"/>
                <a:gd name="connsiteX28" fmla="*/ 547648 w 1953190"/>
                <a:gd name="connsiteY28" fmla="*/ 1005788 h 2991508"/>
                <a:gd name="connsiteX29" fmla="*/ 550122 w 1953190"/>
                <a:gd name="connsiteY29" fmla="*/ 1049853 h 2991508"/>
                <a:gd name="connsiteX30" fmla="*/ 968860 w 1953190"/>
                <a:gd name="connsiteY30" fmla="*/ 813397 h 2991508"/>
                <a:gd name="connsiteX31" fmla="*/ 1461254 w 1953190"/>
                <a:gd name="connsiteY31" fmla="*/ 701311 h 2991508"/>
                <a:gd name="connsiteX32" fmla="*/ 1473856 w 1953190"/>
                <a:gd name="connsiteY32" fmla="*/ 708401 h 2991508"/>
                <a:gd name="connsiteX0" fmla="*/ 1503680 w 1983014"/>
                <a:gd name="connsiteY0" fmla="*/ 708401 h 2991507"/>
                <a:gd name="connsiteX1" fmla="*/ 1441087 w 1983014"/>
                <a:gd name="connsiteY1" fmla="*/ 919813 h 2991507"/>
                <a:gd name="connsiteX2" fmla="*/ 1219884 w 1983014"/>
                <a:gd name="connsiteY2" fmla="*/ 1213129 h 2991507"/>
                <a:gd name="connsiteX3" fmla="*/ 939003 w 1983014"/>
                <a:gd name="connsiteY3" fmla="*/ 1450576 h 2991507"/>
                <a:gd name="connsiteX4" fmla="*/ 596742 w 1983014"/>
                <a:gd name="connsiteY4" fmla="*/ 1632245 h 2991507"/>
                <a:gd name="connsiteX5" fmla="*/ 767090 w 1983014"/>
                <a:gd name="connsiteY5" fmla="*/ 1653421 h 2991507"/>
                <a:gd name="connsiteX6" fmla="*/ 1304704 w 1983014"/>
                <a:gd name="connsiteY6" fmla="*/ 1655250 h 2991507"/>
                <a:gd name="connsiteX7" fmla="*/ 1704796 w 1983014"/>
                <a:gd name="connsiteY7" fmla="*/ 1749816 h 2991507"/>
                <a:gd name="connsiteX8" fmla="*/ 1962085 w 1983014"/>
                <a:gd name="connsiteY8" fmla="*/ 1866208 h 2991507"/>
                <a:gd name="connsiteX9" fmla="*/ 1935959 w 1983014"/>
                <a:gd name="connsiteY9" fmla="*/ 1943962 h 2991507"/>
                <a:gd name="connsiteX10" fmla="*/ 1682972 w 1983014"/>
                <a:gd name="connsiteY10" fmla="*/ 2106263 h 2991507"/>
                <a:gd name="connsiteX11" fmla="*/ 1282880 w 1983014"/>
                <a:gd name="connsiteY11" fmla="*/ 2208104 h 2991507"/>
                <a:gd name="connsiteX12" fmla="*/ 965565 w 1983014"/>
                <a:gd name="connsiteY12" fmla="*/ 2195250 h 2991507"/>
                <a:gd name="connsiteX13" fmla="*/ 608473 w 1983014"/>
                <a:gd name="connsiteY13" fmla="*/ 2089164 h 2991507"/>
                <a:gd name="connsiteX14" fmla="*/ 351679 w 1983014"/>
                <a:gd name="connsiteY14" fmla="*/ 1949541 h 2991507"/>
                <a:gd name="connsiteX15" fmla="*/ 321952 w 1983014"/>
                <a:gd name="connsiteY15" fmla="*/ 2002232 h 2991507"/>
                <a:gd name="connsiteX16" fmla="*/ 370914 w 1983014"/>
                <a:gd name="connsiteY16" fmla="*/ 2395326 h 2991507"/>
                <a:gd name="connsiteX17" fmla="*/ 456229 w 1983014"/>
                <a:gd name="connsiteY17" fmla="*/ 2772335 h 2991507"/>
                <a:gd name="connsiteX18" fmla="*/ 495013 w 1983014"/>
                <a:gd name="connsiteY18" fmla="*/ 2891702 h 2991507"/>
                <a:gd name="connsiteX19" fmla="*/ 250492 w 1983014"/>
                <a:gd name="connsiteY19" fmla="*/ 2991507 h 2991507"/>
                <a:gd name="connsiteX20" fmla="*/ 78078 w 1983014"/>
                <a:gd name="connsiteY20" fmla="*/ 2358824 h 2991507"/>
                <a:gd name="connsiteX21" fmla="*/ 129 w 1983014"/>
                <a:gd name="connsiteY21" fmla="*/ 1690577 h 2991507"/>
                <a:gd name="connsiteX22" fmla="*/ 135637 w 1983014"/>
                <a:gd name="connsiteY22" fmla="*/ 904785 h 2991507"/>
                <a:gd name="connsiteX23" fmla="*/ 308108 w 1983014"/>
                <a:gd name="connsiteY23" fmla="*/ 433148 h 2991507"/>
                <a:gd name="connsiteX24" fmla="*/ 473615 w 1983014"/>
                <a:gd name="connsiteY24" fmla="*/ 172515 h 2991507"/>
                <a:gd name="connsiteX25" fmla="*/ 642466 w 1983014"/>
                <a:gd name="connsiteY25" fmla="*/ 0 h 2991507"/>
                <a:gd name="connsiteX26" fmla="*/ 761688 w 1983014"/>
                <a:gd name="connsiteY26" fmla="*/ 332056 h 2991507"/>
                <a:gd name="connsiteX27" fmla="*/ 754574 w 1983014"/>
                <a:gd name="connsiteY27" fmla="*/ 678085 h 2991507"/>
                <a:gd name="connsiteX28" fmla="*/ 577472 w 1983014"/>
                <a:gd name="connsiteY28" fmla="*/ 1005788 h 2991507"/>
                <a:gd name="connsiteX29" fmla="*/ 579946 w 1983014"/>
                <a:gd name="connsiteY29" fmla="*/ 1049853 h 2991507"/>
                <a:gd name="connsiteX30" fmla="*/ 998684 w 1983014"/>
                <a:gd name="connsiteY30" fmla="*/ 813397 h 2991507"/>
                <a:gd name="connsiteX31" fmla="*/ 1491078 w 1983014"/>
                <a:gd name="connsiteY31" fmla="*/ 701311 h 2991507"/>
                <a:gd name="connsiteX32" fmla="*/ 1503680 w 1983014"/>
                <a:gd name="connsiteY32" fmla="*/ 708401 h 2991507"/>
                <a:gd name="connsiteX0" fmla="*/ 1503680 w 1983014"/>
                <a:gd name="connsiteY0" fmla="*/ 708401 h 2991507"/>
                <a:gd name="connsiteX1" fmla="*/ 1441087 w 1983014"/>
                <a:gd name="connsiteY1" fmla="*/ 919813 h 2991507"/>
                <a:gd name="connsiteX2" fmla="*/ 1219884 w 1983014"/>
                <a:gd name="connsiteY2" fmla="*/ 1213129 h 2991507"/>
                <a:gd name="connsiteX3" fmla="*/ 939003 w 1983014"/>
                <a:gd name="connsiteY3" fmla="*/ 1450576 h 2991507"/>
                <a:gd name="connsiteX4" fmla="*/ 596742 w 1983014"/>
                <a:gd name="connsiteY4" fmla="*/ 1632245 h 2991507"/>
                <a:gd name="connsiteX5" fmla="*/ 767090 w 1983014"/>
                <a:gd name="connsiteY5" fmla="*/ 1653421 h 2991507"/>
                <a:gd name="connsiteX6" fmla="*/ 1304704 w 1983014"/>
                <a:gd name="connsiteY6" fmla="*/ 1655250 h 2991507"/>
                <a:gd name="connsiteX7" fmla="*/ 1704796 w 1983014"/>
                <a:gd name="connsiteY7" fmla="*/ 1749816 h 2991507"/>
                <a:gd name="connsiteX8" fmla="*/ 1962085 w 1983014"/>
                <a:gd name="connsiteY8" fmla="*/ 1866208 h 2991507"/>
                <a:gd name="connsiteX9" fmla="*/ 1935959 w 1983014"/>
                <a:gd name="connsiteY9" fmla="*/ 1943962 h 2991507"/>
                <a:gd name="connsiteX10" fmla="*/ 1682972 w 1983014"/>
                <a:gd name="connsiteY10" fmla="*/ 2106263 h 2991507"/>
                <a:gd name="connsiteX11" fmla="*/ 1282880 w 1983014"/>
                <a:gd name="connsiteY11" fmla="*/ 2208104 h 2991507"/>
                <a:gd name="connsiteX12" fmla="*/ 965565 w 1983014"/>
                <a:gd name="connsiteY12" fmla="*/ 2195250 h 2991507"/>
                <a:gd name="connsiteX13" fmla="*/ 608473 w 1983014"/>
                <a:gd name="connsiteY13" fmla="*/ 2089164 h 2991507"/>
                <a:gd name="connsiteX14" fmla="*/ 351679 w 1983014"/>
                <a:gd name="connsiteY14" fmla="*/ 1949541 h 2991507"/>
                <a:gd name="connsiteX15" fmla="*/ 321952 w 1983014"/>
                <a:gd name="connsiteY15" fmla="*/ 2002232 h 2991507"/>
                <a:gd name="connsiteX16" fmla="*/ 370914 w 1983014"/>
                <a:gd name="connsiteY16" fmla="*/ 2395326 h 2991507"/>
                <a:gd name="connsiteX17" fmla="*/ 456229 w 1983014"/>
                <a:gd name="connsiteY17" fmla="*/ 2772335 h 2991507"/>
                <a:gd name="connsiteX18" fmla="*/ 495013 w 1983014"/>
                <a:gd name="connsiteY18" fmla="*/ 2891702 h 2991507"/>
                <a:gd name="connsiteX19" fmla="*/ 250492 w 1983014"/>
                <a:gd name="connsiteY19" fmla="*/ 2991507 h 2991507"/>
                <a:gd name="connsiteX20" fmla="*/ 78078 w 1983014"/>
                <a:gd name="connsiteY20" fmla="*/ 2358824 h 2991507"/>
                <a:gd name="connsiteX21" fmla="*/ 129 w 1983014"/>
                <a:gd name="connsiteY21" fmla="*/ 1690577 h 2991507"/>
                <a:gd name="connsiteX22" fmla="*/ 119976 w 1983014"/>
                <a:gd name="connsiteY22" fmla="*/ 908009 h 2991507"/>
                <a:gd name="connsiteX23" fmla="*/ 308108 w 1983014"/>
                <a:gd name="connsiteY23" fmla="*/ 433148 h 2991507"/>
                <a:gd name="connsiteX24" fmla="*/ 473615 w 1983014"/>
                <a:gd name="connsiteY24" fmla="*/ 172515 h 2991507"/>
                <a:gd name="connsiteX25" fmla="*/ 642466 w 1983014"/>
                <a:gd name="connsiteY25" fmla="*/ 0 h 2991507"/>
                <a:gd name="connsiteX26" fmla="*/ 761688 w 1983014"/>
                <a:gd name="connsiteY26" fmla="*/ 332056 h 2991507"/>
                <a:gd name="connsiteX27" fmla="*/ 754574 w 1983014"/>
                <a:gd name="connsiteY27" fmla="*/ 678085 h 2991507"/>
                <a:gd name="connsiteX28" fmla="*/ 577472 w 1983014"/>
                <a:gd name="connsiteY28" fmla="*/ 1005788 h 2991507"/>
                <a:gd name="connsiteX29" fmla="*/ 579946 w 1983014"/>
                <a:gd name="connsiteY29" fmla="*/ 1049853 h 2991507"/>
                <a:gd name="connsiteX30" fmla="*/ 998684 w 1983014"/>
                <a:gd name="connsiteY30" fmla="*/ 813397 h 2991507"/>
                <a:gd name="connsiteX31" fmla="*/ 1491078 w 1983014"/>
                <a:gd name="connsiteY31" fmla="*/ 701311 h 2991507"/>
                <a:gd name="connsiteX32" fmla="*/ 1503680 w 1983014"/>
                <a:gd name="connsiteY32" fmla="*/ 708401 h 2991507"/>
                <a:gd name="connsiteX0" fmla="*/ 1503680 w 1983014"/>
                <a:gd name="connsiteY0" fmla="*/ 708401 h 2991507"/>
                <a:gd name="connsiteX1" fmla="*/ 1441087 w 1983014"/>
                <a:gd name="connsiteY1" fmla="*/ 919813 h 2991507"/>
                <a:gd name="connsiteX2" fmla="*/ 1219884 w 1983014"/>
                <a:gd name="connsiteY2" fmla="*/ 1213129 h 2991507"/>
                <a:gd name="connsiteX3" fmla="*/ 939003 w 1983014"/>
                <a:gd name="connsiteY3" fmla="*/ 1450576 h 2991507"/>
                <a:gd name="connsiteX4" fmla="*/ 596742 w 1983014"/>
                <a:gd name="connsiteY4" fmla="*/ 1632245 h 2991507"/>
                <a:gd name="connsiteX5" fmla="*/ 767090 w 1983014"/>
                <a:gd name="connsiteY5" fmla="*/ 1653421 h 2991507"/>
                <a:gd name="connsiteX6" fmla="*/ 1304704 w 1983014"/>
                <a:gd name="connsiteY6" fmla="*/ 1655250 h 2991507"/>
                <a:gd name="connsiteX7" fmla="*/ 1704796 w 1983014"/>
                <a:gd name="connsiteY7" fmla="*/ 1749816 h 2991507"/>
                <a:gd name="connsiteX8" fmla="*/ 1962085 w 1983014"/>
                <a:gd name="connsiteY8" fmla="*/ 1866208 h 2991507"/>
                <a:gd name="connsiteX9" fmla="*/ 1935959 w 1983014"/>
                <a:gd name="connsiteY9" fmla="*/ 1943962 h 2991507"/>
                <a:gd name="connsiteX10" fmla="*/ 1682972 w 1983014"/>
                <a:gd name="connsiteY10" fmla="*/ 2106263 h 2991507"/>
                <a:gd name="connsiteX11" fmla="*/ 1282880 w 1983014"/>
                <a:gd name="connsiteY11" fmla="*/ 2208104 h 2991507"/>
                <a:gd name="connsiteX12" fmla="*/ 965565 w 1983014"/>
                <a:gd name="connsiteY12" fmla="*/ 2195250 h 2991507"/>
                <a:gd name="connsiteX13" fmla="*/ 608473 w 1983014"/>
                <a:gd name="connsiteY13" fmla="*/ 2089164 h 2991507"/>
                <a:gd name="connsiteX14" fmla="*/ 351679 w 1983014"/>
                <a:gd name="connsiteY14" fmla="*/ 1949541 h 2991507"/>
                <a:gd name="connsiteX15" fmla="*/ 321952 w 1983014"/>
                <a:gd name="connsiteY15" fmla="*/ 2002232 h 2991507"/>
                <a:gd name="connsiteX16" fmla="*/ 370914 w 1983014"/>
                <a:gd name="connsiteY16" fmla="*/ 2395326 h 2991507"/>
                <a:gd name="connsiteX17" fmla="*/ 456229 w 1983014"/>
                <a:gd name="connsiteY17" fmla="*/ 2772335 h 2991507"/>
                <a:gd name="connsiteX18" fmla="*/ 552973 w 1983014"/>
                <a:gd name="connsiteY18" fmla="*/ 2882494 h 2991507"/>
                <a:gd name="connsiteX19" fmla="*/ 250492 w 1983014"/>
                <a:gd name="connsiteY19" fmla="*/ 2991507 h 2991507"/>
                <a:gd name="connsiteX20" fmla="*/ 78078 w 1983014"/>
                <a:gd name="connsiteY20" fmla="*/ 2358824 h 2991507"/>
                <a:gd name="connsiteX21" fmla="*/ 129 w 1983014"/>
                <a:gd name="connsiteY21" fmla="*/ 1690577 h 2991507"/>
                <a:gd name="connsiteX22" fmla="*/ 119976 w 1983014"/>
                <a:gd name="connsiteY22" fmla="*/ 908009 h 2991507"/>
                <a:gd name="connsiteX23" fmla="*/ 308108 w 1983014"/>
                <a:gd name="connsiteY23" fmla="*/ 433148 h 2991507"/>
                <a:gd name="connsiteX24" fmla="*/ 473615 w 1983014"/>
                <a:gd name="connsiteY24" fmla="*/ 172515 h 2991507"/>
                <a:gd name="connsiteX25" fmla="*/ 642466 w 1983014"/>
                <a:gd name="connsiteY25" fmla="*/ 0 h 2991507"/>
                <a:gd name="connsiteX26" fmla="*/ 761688 w 1983014"/>
                <a:gd name="connsiteY26" fmla="*/ 332056 h 2991507"/>
                <a:gd name="connsiteX27" fmla="*/ 754574 w 1983014"/>
                <a:gd name="connsiteY27" fmla="*/ 678085 h 2991507"/>
                <a:gd name="connsiteX28" fmla="*/ 577472 w 1983014"/>
                <a:gd name="connsiteY28" fmla="*/ 1005788 h 2991507"/>
                <a:gd name="connsiteX29" fmla="*/ 579946 w 1983014"/>
                <a:gd name="connsiteY29" fmla="*/ 1049853 h 2991507"/>
                <a:gd name="connsiteX30" fmla="*/ 998684 w 1983014"/>
                <a:gd name="connsiteY30" fmla="*/ 813397 h 2991507"/>
                <a:gd name="connsiteX31" fmla="*/ 1491078 w 1983014"/>
                <a:gd name="connsiteY31" fmla="*/ 701311 h 2991507"/>
                <a:gd name="connsiteX32" fmla="*/ 1503680 w 1983014"/>
                <a:gd name="connsiteY32" fmla="*/ 708401 h 2991507"/>
                <a:gd name="connsiteX0" fmla="*/ 1503680 w 1983014"/>
                <a:gd name="connsiteY0" fmla="*/ 708401 h 2991507"/>
                <a:gd name="connsiteX1" fmla="*/ 1441087 w 1983014"/>
                <a:gd name="connsiteY1" fmla="*/ 919813 h 2991507"/>
                <a:gd name="connsiteX2" fmla="*/ 1219884 w 1983014"/>
                <a:gd name="connsiteY2" fmla="*/ 1213129 h 2991507"/>
                <a:gd name="connsiteX3" fmla="*/ 939003 w 1983014"/>
                <a:gd name="connsiteY3" fmla="*/ 1450576 h 2991507"/>
                <a:gd name="connsiteX4" fmla="*/ 596742 w 1983014"/>
                <a:gd name="connsiteY4" fmla="*/ 1632245 h 2991507"/>
                <a:gd name="connsiteX5" fmla="*/ 767090 w 1983014"/>
                <a:gd name="connsiteY5" fmla="*/ 1653421 h 2991507"/>
                <a:gd name="connsiteX6" fmla="*/ 1304704 w 1983014"/>
                <a:gd name="connsiteY6" fmla="*/ 1655250 h 2991507"/>
                <a:gd name="connsiteX7" fmla="*/ 1704796 w 1983014"/>
                <a:gd name="connsiteY7" fmla="*/ 1749816 h 2991507"/>
                <a:gd name="connsiteX8" fmla="*/ 1962085 w 1983014"/>
                <a:gd name="connsiteY8" fmla="*/ 1866208 h 2991507"/>
                <a:gd name="connsiteX9" fmla="*/ 1935959 w 1983014"/>
                <a:gd name="connsiteY9" fmla="*/ 1943962 h 2991507"/>
                <a:gd name="connsiteX10" fmla="*/ 1682972 w 1983014"/>
                <a:gd name="connsiteY10" fmla="*/ 2106263 h 2991507"/>
                <a:gd name="connsiteX11" fmla="*/ 1282880 w 1983014"/>
                <a:gd name="connsiteY11" fmla="*/ 2208104 h 2991507"/>
                <a:gd name="connsiteX12" fmla="*/ 965565 w 1983014"/>
                <a:gd name="connsiteY12" fmla="*/ 2195250 h 2991507"/>
                <a:gd name="connsiteX13" fmla="*/ 608473 w 1983014"/>
                <a:gd name="connsiteY13" fmla="*/ 2089164 h 2991507"/>
                <a:gd name="connsiteX14" fmla="*/ 351679 w 1983014"/>
                <a:gd name="connsiteY14" fmla="*/ 1949541 h 2991507"/>
                <a:gd name="connsiteX15" fmla="*/ 321952 w 1983014"/>
                <a:gd name="connsiteY15" fmla="*/ 2002232 h 2991507"/>
                <a:gd name="connsiteX16" fmla="*/ 370914 w 1983014"/>
                <a:gd name="connsiteY16" fmla="*/ 2395326 h 2991507"/>
                <a:gd name="connsiteX17" fmla="*/ 488935 w 1983014"/>
                <a:gd name="connsiteY17" fmla="*/ 2732957 h 2991507"/>
                <a:gd name="connsiteX18" fmla="*/ 552973 w 1983014"/>
                <a:gd name="connsiteY18" fmla="*/ 2882494 h 2991507"/>
                <a:gd name="connsiteX19" fmla="*/ 250492 w 1983014"/>
                <a:gd name="connsiteY19" fmla="*/ 2991507 h 2991507"/>
                <a:gd name="connsiteX20" fmla="*/ 78078 w 1983014"/>
                <a:gd name="connsiteY20" fmla="*/ 2358824 h 2991507"/>
                <a:gd name="connsiteX21" fmla="*/ 129 w 1983014"/>
                <a:gd name="connsiteY21" fmla="*/ 1690577 h 2991507"/>
                <a:gd name="connsiteX22" fmla="*/ 119976 w 1983014"/>
                <a:gd name="connsiteY22" fmla="*/ 908009 h 2991507"/>
                <a:gd name="connsiteX23" fmla="*/ 308108 w 1983014"/>
                <a:gd name="connsiteY23" fmla="*/ 433148 h 2991507"/>
                <a:gd name="connsiteX24" fmla="*/ 473615 w 1983014"/>
                <a:gd name="connsiteY24" fmla="*/ 172515 h 2991507"/>
                <a:gd name="connsiteX25" fmla="*/ 642466 w 1983014"/>
                <a:gd name="connsiteY25" fmla="*/ 0 h 2991507"/>
                <a:gd name="connsiteX26" fmla="*/ 761688 w 1983014"/>
                <a:gd name="connsiteY26" fmla="*/ 332056 h 2991507"/>
                <a:gd name="connsiteX27" fmla="*/ 754574 w 1983014"/>
                <a:gd name="connsiteY27" fmla="*/ 678085 h 2991507"/>
                <a:gd name="connsiteX28" fmla="*/ 577472 w 1983014"/>
                <a:gd name="connsiteY28" fmla="*/ 1005788 h 2991507"/>
                <a:gd name="connsiteX29" fmla="*/ 579946 w 1983014"/>
                <a:gd name="connsiteY29" fmla="*/ 1049853 h 2991507"/>
                <a:gd name="connsiteX30" fmla="*/ 998684 w 1983014"/>
                <a:gd name="connsiteY30" fmla="*/ 813397 h 2991507"/>
                <a:gd name="connsiteX31" fmla="*/ 1491078 w 1983014"/>
                <a:gd name="connsiteY31" fmla="*/ 701311 h 2991507"/>
                <a:gd name="connsiteX32" fmla="*/ 1503680 w 1983014"/>
                <a:gd name="connsiteY32" fmla="*/ 708401 h 2991507"/>
                <a:gd name="connsiteX0" fmla="*/ 1503680 w 1983014"/>
                <a:gd name="connsiteY0" fmla="*/ 708401 h 2991507"/>
                <a:gd name="connsiteX1" fmla="*/ 1441087 w 1983014"/>
                <a:gd name="connsiteY1" fmla="*/ 919813 h 2991507"/>
                <a:gd name="connsiteX2" fmla="*/ 1219884 w 1983014"/>
                <a:gd name="connsiteY2" fmla="*/ 1213129 h 2991507"/>
                <a:gd name="connsiteX3" fmla="*/ 939003 w 1983014"/>
                <a:gd name="connsiteY3" fmla="*/ 1450576 h 2991507"/>
                <a:gd name="connsiteX4" fmla="*/ 596742 w 1983014"/>
                <a:gd name="connsiteY4" fmla="*/ 1632245 h 2991507"/>
                <a:gd name="connsiteX5" fmla="*/ 767090 w 1983014"/>
                <a:gd name="connsiteY5" fmla="*/ 1653421 h 2991507"/>
                <a:gd name="connsiteX6" fmla="*/ 1304704 w 1983014"/>
                <a:gd name="connsiteY6" fmla="*/ 1655250 h 2991507"/>
                <a:gd name="connsiteX7" fmla="*/ 1704796 w 1983014"/>
                <a:gd name="connsiteY7" fmla="*/ 1749816 h 2991507"/>
                <a:gd name="connsiteX8" fmla="*/ 1962085 w 1983014"/>
                <a:gd name="connsiteY8" fmla="*/ 1866208 h 2991507"/>
                <a:gd name="connsiteX9" fmla="*/ 1935959 w 1983014"/>
                <a:gd name="connsiteY9" fmla="*/ 1943962 h 2991507"/>
                <a:gd name="connsiteX10" fmla="*/ 1682972 w 1983014"/>
                <a:gd name="connsiteY10" fmla="*/ 2106263 h 2991507"/>
                <a:gd name="connsiteX11" fmla="*/ 1282880 w 1983014"/>
                <a:gd name="connsiteY11" fmla="*/ 2208104 h 2991507"/>
                <a:gd name="connsiteX12" fmla="*/ 965565 w 1983014"/>
                <a:gd name="connsiteY12" fmla="*/ 2195250 h 2991507"/>
                <a:gd name="connsiteX13" fmla="*/ 608473 w 1983014"/>
                <a:gd name="connsiteY13" fmla="*/ 2089164 h 2991507"/>
                <a:gd name="connsiteX14" fmla="*/ 351679 w 1983014"/>
                <a:gd name="connsiteY14" fmla="*/ 1949541 h 2991507"/>
                <a:gd name="connsiteX15" fmla="*/ 321952 w 1983014"/>
                <a:gd name="connsiteY15" fmla="*/ 2002232 h 2991507"/>
                <a:gd name="connsiteX16" fmla="*/ 396789 w 1983014"/>
                <a:gd name="connsiteY16" fmla="*/ 2349194 h 2991507"/>
                <a:gd name="connsiteX17" fmla="*/ 488935 w 1983014"/>
                <a:gd name="connsiteY17" fmla="*/ 2732957 h 2991507"/>
                <a:gd name="connsiteX18" fmla="*/ 552973 w 1983014"/>
                <a:gd name="connsiteY18" fmla="*/ 2882494 h 2991507"/>
                <a:gd name="connsiteX19" fmla="*/ 250492 w 1983014"/>
                <a:gd name="connsiteY19" fmla="*/ 2991507 h 2991507"/>
                <a:gd name="connsiteX20" fmla="*/ 78078 w 1983014"/>
                <a:gd name="connsiteY20" fmla="*/ 2358824 h 2991507"/>
                <a:gd name="connsiteX21" fmla="*/ 129 w 1983014"/>
                <a:gd name="connsiteY21" fmla="*/ 1690577 h 2991507"/>
                <a:gd name="connsiteX22" fmla="*/ 119976 w 1983014"/>
                <a:gd name="connsiteY22" fmla="*/ 908009 h 2991507"/>
                <a:gd name="connsiteX23" fmla="*/ 308108 w 1983014"/>
                <a:gd name="connsiteY23" fmla="*/ 433148 h 2991507"/>
                <a:gd name="connsiteX24" fmla="*/ 473615 w 1983014"/>
                <a:gd name="connsiteY24" fmla="*/ 172515 h 2991507"/>
                <a:gd name="connsiteX25" fmla="*/ 642466 w 1983014"/>
                <a:gd name="connsiteY25" fmla="*/ 0 h 2991507"/>
                <a:gd name="connsiteX26" fmla="*/ 761688 w 1983014"/>
                <a:gd name="connsiteY26" fmla="*/ 332056 h 2991507"/>
                <a:gd name="connsiteX27" fmla="*/ 754574 w 1983014"/>
                <a:gd name="connsiteY27" fmla="*/ 678085 h 2991507"/>
                <a:gd name="connsiteX28" fmla="*/ 577472 w 1983014"/>
                <a:gd name="connsiteY28" fmla="*/ 1005788 h 2991507"/>
                <a:gd name="connsiteX29" fmla="*/ 579946 w 1983014"/>
                <a:gd name="connsiteY29" fmla="*/ 1049853 h 2991507"/>
                <a:gd name="connsiteX30" fmla="*/ 998684 w 1983014"/>
                <a:gd name="connsiteY30" fmla="*/ 813397 h 2991507"/>
                <a:gd name="connsiteX31" fmla="*/ 1491078 w 1983014"/>
                <a:gd name="connsiteY31" fmla="*/ 701311 h 2991507"/>
                <a:gd name="connsiteX32" fmla="*/ 1503680 w 1983014"/>
                <a:gd name="connsiteY32" fmla="*/ 708401 h 2991507"/>
                <a:gd name="connsiteX0" fmla="*/ 1503680 w 1983014"/>
                <a:gd name="connsiteY0" fmla="*/ 708401 h 2991507"/>
                <a:gd name="connsiteX1" fmla="*/ 1441087 w 1983014"/>
                <a:gd name="connsiteY1" fmla="*/ 919813 h 2991507"/>
                <a:gd name="connsiteX2" fmla="*/ 1219884 w 1983014"/>
                <a:gd name="connsiteY2" fmla="*/ 1213129 h 2991507"/>
                <a:gd name="connsiteX3" fmla="*/ 939003 w 1983014"/>
                <a:gd name="connsiteY3" fmla="*/ 1450576 h 2991507"/>
                <a:gd name="connsiteX4" fmla="*/ 596742 w 1983014"/>
                <a:gd name="connsiteY4" fmla="*/ 1632245 h 2991507"/>
                <a:gd name="connsiteX5" fmla="*/ 767090 w 1983014"/>
                <a:gd name="connsiteY5" fmla="*/ 1653421 h 2991507"/>
                <a:gd name="connsiteX6" fmla="*/ 1304704 w 1983014"/>
                <a:gd name="connsiteY6" fmla="*/ 1655250 h 2991507"/>
                <a:gd name="connsiteX7" fmla="*/ 1704796 w 1983014"/>
                <a:gd name="connsiteY7" fmla="*/ 1749816 h 2991507"/>
                <a:gd name="connsiteX8" fmla="*/ 1962085 w 1983014"/>
                <a:gd name="connsiteY8" fmla="*/ 1866208 h 2991507"/>
                <a:gd name="connsiteX9" fmla="*/ 1935959 w 1983014"/>
                <a:gd name="connsiteY9" fmla="*/ 1943962 h 2991507"/>
                <a:gd name="connsiteX10" fmla="*/ 1682972 w 1983014"/>
                <a:gd name="connsiteY10" fmla="*/ 2106263 h 2991507"/>
                <a:gd name="connsiteX11" fmla="*/ 1282880 w 1983014"/>
                <a:gd name="connsiteY11" fmla="*/ 2208104 h 2991507"/>
                <a:gd name="connsiteX12" fmla="*/ 965565 w 1983014"/>
                <a:gd name="connsiteY12" fmla="*/ 2195250 h 2991507"/>
                <a:gd name="connsiteX13" fmla="*/ 608473 w 1983014"/>
                <a:gd name="connsiteY13" fmla="*/ 2089164 h 2991507"/>
                <a:gd name="connsiteX14" fmla="*/ 351679 w 1983014"/>
                <a:gd name="connsiteY14" fmla="*/ 1949541 h 2991507"/>
                <a:gd name="connsiteX15" fmla="*/ 342833 w 1983014"/>
                <a:gd name="connsiteY15" fmla="*/ 1997936 h 2991507"/>
                <a:gd name="connsiteX16" fmla="*/ 396789 w 1983014"/>
                <a:gd name="connsiteY16" fmla="*/ 2349194 h 2991507"/>
                <a:gd name="connsiteX17" fmla="*/ 488935 w 1983014"/>
                <a:gd name="connsiteY17" fmla="*/ 2732957 h 2991507"/>
                <a:gd name="connsiteX18" fmla="*/ 552973 w 1983014"/>
                <a:gd name="connsiteY18" fmla="*/ 2882494 h 2991507"/>
                <a:gd name="connsiteX19" fmla="*/ 250492 w 1983014"/>
                <a:gd name="connsiteY19" fmla="*/ 2991507 h 2991507"/>
                <a:gd name="connsiteX20" fmla="*/ 78078 w 1983014"/>
                <a:gd name="connsiteY20" fmla="*/ 2358824 h 2991507"/>
                <a:gd name="connsiteX21" fmla="*/ 129 w 1983014"/>
                <a:gd name="connsiteY21" fmla="*/ 1690577 h 2991507"/>
                <a:gd name="connsiteX22" fmla="*/ 119976 w 1983014"/>
                <a:gd name="connsiteY22" fmla="*/ 908009 h 2991507"/>
                <a:gd name="connsiteX23" fmla="*/ 308108 w 1983014"/>
                <a:gd name="connsiteY23" fmla="*/ 433148 h 2991507"/>
                <a:gd name="connsiteX24" fmla="*/ 473615 w 1983014"/>
                <a:gd name="connsiteY24" fmla="*/ 172515 h 2991507"/>
                <a:gd name="connsiteX25" fmla="*/ 642466 w 1983014"/>
                <a:gd name="connsiteY25" fmla="*/ 0 h 2991507"/>
                <a:gd name="connsiteX26" fmla="*/ 761688 w 1983014"/>
                <a:gd name="connsiteY26" fmla="*/ 332056 h 2991507"/>
                <a:gd name="connsiteX27" fmla="*/ 754574 w 1983014"/>
                <a:gd name="connsiteY27" fmla="*/ 678085 h 2991507"/>
                <a:gd name="connsiteX28" fmla="*/ 577472 w 1983014"/>
                <a:gd name="connsiteY28" fmla="*/ 1005788 h 2991507"/>
                <a:gd name="connsiteX29" fmla="*/ 579946 w 1983014"/>
                <a:gd name="connsiteY29" fmla="*/ 1049853 h 2991507"/>
                <a:gd name="connsiteX30" fmla="*/ 998684 w 1983014"/>
                <a:gd name="connsiteY30" fmla="*/ 813397 h 2991507"/>
                <a:gd name="connsiteX31" fmla="*/ 1491078 w 1983014"/>
                <a:gd name="connsiteY31" fmla="*/ 701311 h 2991507"/>
                <a:gd name="connsiteX32" fmla="*/ 1503680 w 1983014"/>
                <a:gd name="connsiteY32" fmla="*/ 708401 h 2991507"/>
                <a:gd name="connsiteX0" fmla="*/ 1503680 w 1983014"/>
                <a:gd name="connsiteY0" fmla="*/ 708401 h 2991507"/>
                <a:gd name="connsiteX1" fmla="*/ 1441087 w 1983014"/>
                <a:gd name="connsiteY1" fmla="*/ 919813 h 2991507"/>
                <a:gd name="connsiteX2" fmla="*/ 1219884 w 1983014"/>
                <a:gd name="connsiteY2" fmla="*/ 1213129 h 2991507"/>
                <a:gd name="connsiteX3" fmla="*/ 939003 w 1983014"/>
                <a:gd name="connsiteY3" fmla="*/ 1450576 h 2991507"/>
                <a:gd name="connsiteX4" fmla="*/ 596742 w 1983014"/>
                <a:gd name="connsiteY4" fmla="*/ 1632245 h 2991507"/>
                <a:gd name="connsiteX5" fmla="*/ 767090 w 1983014"/>
                <a:gd name="connsiteY5" fmla="*/ 1653421 h 2991507"/>
                <a:gd name="connsiteX6" fmla="*/ 1304704 w 1983014"/>
                <a:gd name="connsiteY6" fmla="*/ 1655250 h 2991507"/>
                <a:gd name="connsiteX7" fmla="*/ 1704796 w 1983014"/>
                <a:gd name="connsiteY7" fmla="*/ 1749816 h 2991507"/>
                <a:gd name="connsiteX8" fmla="*/ 1962085 w 1983014"/>
                <a:gd name="connsiteY8" fmla="*/ 1866208 h 2991507"/>
                <a:gd name="connsiteX9" fmla="*/ 1935959 w 1983014"/>
                <a:gd name="connsiteY9" fmla="*/ 1943962 h 2991507"/>
                <a:gd name="connsiteX10" fmla="*/ 1682972 w 1983014"/>
                <a:gd name="connsiteY10" fmla="*/ 2106263 h 2991507"/>
                <a:gd name="connsiteX11" fmla="*/ 1282880 w 1983014"/>
                <a:gd name="connsiteY11" fmla="*/ 2208104 h 2991507"/>
                <a:gd name="connsiteX12" fmla="*/ 965565 w 1983014"/>
                <a:gd name="connsiteY12" fmla="*/ 2195250 h 2991507"/>
                <a:gd name="connsiteX13" fmla="*/ 608473 w 1983014"/>
                <a:gd name="connsiteY13" fmla="*/ 2089164 h 2991507"/>
                <a:gd name="connsiteX14" fmla="*/ 351679 w 1983014"/>
                <a:gd name="connsiteY14" fmla="*/ 1949541 h 2991507"/>
                <a:gd name="connsiteX15" fmla="*/ 342833 w 1983014"/>
                <a:gd name="connsiteY15" fmla="*/ 1997936 h 2991507"/>
                <a:gd name="connsiteX16" fmla="*/ 396789 w 1983014"/>
                <a:gd name="connsiteY16" fmla="*/ 2349194 h 2991507"/>
                <a:gd name="connsiteX17" fmla="*/ 488935 w 1983014"/>
                <a:gd name="connsiteY17" fmla="*/ 2732957 h 2991507"/>
                <a:gd name="connsiteX18" fmla="*/ 552973 w 1983014"/>
                <a:gd name="connsiteY18" fmla="*/ 2882494 h 2991507"/>
                <a:gd name="connsiteX19" fmla="*/ 250492 w 1983014"/>
                <a:gd name="connsiteY19" fmla="*/ 2991507 h 2991507"/>
                <a:gd name="connsiteX20" fmla="*/ 78078 w 1983014"/>
                <a:gd name="connsiteY20" fmla="*/ 2358824 h 2991507"/>
                <a:gd name="connsiteX21" fmla="*/ 129 w 1983014"/>
                <a:gd name="connsiteY21" fmla="*/ 1690577 h 2991507"/>
                <a:gd name="connsiteX22" fmla="*/ 119976 w 1983014"/>
                <a:gd name="connsiteY22" fmla="*/ 908009 h 2991507"/>
                <a:gd name="connsiteX23" fmla="*/ 308108 w 1983014"/>
                <a:gd name="connsiteY23" fmla="*/ 433148 h 2991507"/>
                <a:gd name="connsiteX24" fmla="*/ 473615 w 1983014"/>
                <a:gd name="connsiteY24" fmla="*/ 172515 h 2991507"/>
                <a:gd name="connsiteX25" fmla="*/ 642466 w 1983014"/>
                <a:gd name="connsiteY25" fmla="*/ 0 h 2991507"/>
                <a:gd name="connsiteX26" fmla="*/ 761688 w 1983014"/>
                <a:gd name="connsiteY26" fmla="*/ 332056 h 2991507"/>
                <a:gd name="connsiteX27" fmla="*/ 754574 w 1983014"/>
                <a:gd name="connsiteY27" fmla="*/ 678085 h 2991507"/>
                <a:gd name="connsiteX28" fmla="*/ 577472 w 1983014"/>
                <a:gd name="connsiteY28" fmla="*/ 1005788 h 2991507"/>
                <a:gd name="connsiteX29" fmla="*/ 579946 w 1983014"/>
                <a:gd name="connsiteY29" fmla="*/ 1049853 h 2991507"/>
                <a:gd name="connsiteX30" fmla="*/ 998684 w 1983014"/>
                <a:gd name="connsiteY30" fmla="*/ 813397 h 2991507"/>
                <a:gd name="connsiteX31" fmla="*/ 1491078 w 1983014"/>
                <a:gd name="connsiteY31" fmla="*/ 701311 h 2991507"/>
                <a:gd name="connsiteX32" fmla="*/ 1503680 w 1983014"/>
                <a:gd name="connsiteY32" fmla="*/ 708401 h 2991507"/>
                <a:gd name="connsiteX0" fmla="*/ 1503750 w 1983084"/>
                <a:gd name="connsiteY0" fmla="*/ 708401 h 2991507"/>
                <a:gd name="connsiteX1" fmla="*/ 1441157 w 1983084"/>
                <a:gd name="connsiteY1" fmla="*/ 919813 h 2991507"/>
                <a:gd name="connsiteX2" fmla="*/ 1219954 w 1983084"/>
                <a:gd name="connsiteY2" fmla="*/ 1213129 h 2991507"/>
                <a:gd name="connsiteX3" fmla="*/ 939073 w 1983084"/>
                <a:gd name="connsiteY3" fmla="*/ 1450576 h 2991507"/>
                <a:gd name="connsiteX4" fmla="*/ 596812 w 1983084"/>
                <a:gd name="connsiteY4" fmla="*/ 1632245 h 2991507"/>
                <a:gd name="connsiteX5" fmla="*/ 767160 w 1983084"/>
                <a:gd name="connsiteY5" fmla="*/ 1653421 h 2991507"/>
                <a:gd name="connsiteX6" fmla="*/ 1304774 w 1983084"/>
                <a:gd name="connsiteY6" fmla="*/ 1655250 h 2991507"/>
                <a:gd name="connsiteX7" fmla="*/ 1704866 w 1983084"/>
                <a:gd name="connsiteY7" fmla="*/ 1749816 h 2991507"/>
                <a:gd name="connsiteX8" fmla="*/ 1962155 w 1983084"/>
                <a:gd name="connsiteY8" fmla="*/ 1866208 h 2991507"/>
                <a:gd name="connsiteX9" fmla="*/ 1936029 w 1983084"/>
                <a:gd name="connsiteY9" fmla="*/ 1943962 h 2991507"/>
                <a:gd name="connsiteX10" fmla="*/ 1683042 w 1983084"/>
                <a:gd name="connsiteY10" fmla="*/ 2106263 h 2991507"/>
                <a:gd name="connsiteX11" fmla="*/ 1282950 w 1983084"/>
                <a:gd name="connsiteY11" fmla="*/ 2208104 h 2991507"/>
                <a:gd name="connsiteX12" fmla="*/ 965635 w 1983084"/>
                <a:gd name="connsiteY12" fmla="*/ 2195250 h 2991507"/>
                <a:gd name="connsiteX13" fmla="*/ 608543 w 1983084"/>
                <a:gd name="connsiteY13" fmla="*/ 2089164 h 2991507"/>
                <a:gd name="connsiteX14" fmla="*/ 351749 w 1983084"/>
                <a:gd name="connsiteY14" fmla="*/ 1949541 h 2991507"/>
                <a:gd name="connsiteX15" fmla="*/ 342903 w 1983084"/>
                <a:gd name="connsiteY15" fmla="*/ 1997936 h 2991507"/>
                <a:gd name="connsiteX16" fmla="*/ 396859 w 1983084"/>
                <a:gd name="connsiteY16" fmla="*/ 2349194 h 2991507"/>
                <a:gd name="connsiteX17" fmla="*/ 489005 w 1983084"/>
                <a:gd name="connsiteY17" fmla="*/ 2732957 h 2991507"/>
                <a:gd name="connsiteX18" fmla="*/ 553043 w 1983084"/>
                <a:gd name="connsiteY18" fmla="*/ 2882494 h 2991507"/>
                <a:gd name="connsiteX19" fmla="*/ 250562 w 1983084"/>
                <a:gd name="connsiteY19" fmla="*/ 2991507 h 2991507"/>
                <a:gd name="connsiteX20" fmla="*/ 63305 w 1983084"/>
                <a:gd name="connsiteY20" fmla="*/ 2363639 h 2991507"/>
                <a:gd name="connsiteX21" fmla="*/ 199 w 1983084"/>
                <a:gd name="connsiteY21" fmla="*/ 1690577 h 2991507"/>
                <a:gd name="connsiteX22" fmla="*/ 120046 w 1983084"/>
                <a:gd name="connsiteY22" fmla="*/ 908009 h 2991507"/>
                <a:gd name="connsiteX23" fmla="*/ 308178 w 1983084"/>
                <a:gd name="connsiteY23" fmla="*/ 433148 h 2991507"/>
                <a:gd name="connsiteX24" fmla="*/ 473685 w 1983084"/>
                <a:gd name="connsiteY24" fmla="*/ 172515 h 2991507"/>
                <a:gd name="connsiteX25" fmla="*/ 642536 w 1983084"/>
                <a:gd name="connsiteY25" fmla="*/ 0 h 2991507"/>
                <a:gd name="connsiteX26" fmla="*/ 761758 w 1983084"/>
                <a:gd name="connsiteY26" fmla="*/ 332056 h 2991507"/>
                <a:gd name="connsiteX27" fmla="*/ 754644 w 1983084"/>
                <a:gd name="connsiteY27" fmla="*/ 678085 h 2991507"/>
                <a:gd name="connsiteX28" fmla="*/ 577542 w 1983084"/>
                <a:gd name="connsiteY28" fmla="*/ 1005788 h 2991507"/>
                <a:gd name="connsiteX29" fmla="*/ 580016 w 1983084"/>
                <a:gd name="connsiteY29" fmla="*/ 1049853 h 2991507"/>
                <a:gd name="connsiteX30" fmla="*/ 998754 w 1983084"/>
                <a:gd name="connsiteY30" fmla="*/ 813397 h 2991507"/>
                <a:gd name="connsiteX31" fmla="*/ 1491148 w 1983084"/>
                <a:gd name="connsiteY31" fmla="*/ 701311 h 2991507"/>
                <a:gd name="connsiteX32" fmla="*/ 1503750 w 1983084"/>
                <a:gd name="connsiteY32" fmla="*/ 708401 h 2991507"/>
                <a:gd name="connsiteX0" fmla="*/ 1503751 w 1983085"/>
                <a:gd name="connsiteY0" fmla="*/ 708401 h 2991507"/>
                <a:gd name="connsiteX1" fmla="*/ 1441158 w 1983085"/>
                <a:gd name="connsiteY1" fmla="*/ 919813 h 2991507"/>
                <a:gd name="connsiteX2" fmla="*/ 1219955 w 1983085"/>
                <a:gd name="connsiteY2" fmla="*/ 1213129 h 2991507"/>
                <a:gd name="connsiteX3" fmla="*/ 939074 w 1983085"/>
                <a:gd name="connsiteY3" fmla="*/ 1450576 h 2991507"/>
                <a:gd name="connsiteX4" fmla="*/ 596813 w 1983085"/>
                <a:gd name="connsiteY4" fmla="*/ 1632245 h 2991507"/>
                <a:gd name="connsiteX5" fmla="*/ 767161 w 1983085"/>
                <a:gd name="connsiteY5" fmla="*/ 1653421 h 2991507"/>
                <a:gd name="connsiteX6" fmla="*/ 1304775 w 1983085"/>
                <a:gd name="connsiteY6" fmla="*/ 1655250 h 2991507"/>
                <a:gd name="connsiteX7" fmla="*/ 1704867 w 1983085"/>
                <a:gd name="connsiteY7" fmla="*/ 1749816 h 2991507"/>
                <a:gd name="connsiteX8" fmla="*/ 1962156 w 1983085"/>
                <a:gd name="connsiteY8" fmla="*/ 1866208 h 2991507"/>
                <a:gd name="connsiteX9" fmla="*/ 1936030 w 1983085"/>
                <a:gd name="connsiteY9" fmla="*/ 1943962 h 2991507"/>
                <a:gd name="connsiteX10" fmla="*/ 1683043 w 1983085"/>
                <a:gd name="connsiteY10" fmla="*/ 2106263 h 2991507"/>
                <a:gd name="connsiteX11" fmla="*/ 1282951 w 1983085"/>
                <a:gd name="connsiteY11" fmla="*/ 2208104 h 2991507"/>
                <a:gd name="connsiteX12" fmla="*/ 965636 w 1983085"/>
                <a:gd name="connsiteY12" fmla="*/ 2195250 h 2991507"/>
                <a:gd name="connsiteX13" fmla="*/ 608544 w 1983085"/>
                <a:gd name="connsiteY13" fmla="*/ 2089164 h 2991507"/>
                <a:gd name="connsiteX14" fmla="*/ 351750 w 1983085"/>
                <a:gd name="connsiteY14" fmla="*/ 1949541 h 2991507"/>
                <a:gd name="connsiteX15" fmla="*/ 342904 w 1983085"/>
                <a:gd name="connsiteY15" fmla="*/ 1997936 h 2991507"/>
                <a:gd name="connsiteX16" fmla="*/ 396860 w 1983085"/>
                <a:gd name="connsiteY16" fmla="*/ 2349194 h 2991507"/>
                <a:gd name="connsiteX17" fmla="*/ 509109 w 1983085"/>
                <a:gd name="connsiteY17" fmla="*/ 2762247 h 2991507"/>
                <a:gd name="connsiteX18" fmla="*/ 553044 w 1983085"/>
                <a:gd name="connsiteY18" fmla="*/ 2882494 h 2991507"/>
                <a:gd name="connsiteX19" fmla="*/ 250563 w 1983085"/>
                <a:gd name="connsiteY19" fmla="*/ 2991507 h 2991507"/>
                <a:gd name="connsiteX20" fmla="*/ 63306 w 1983085"/>
                <a:gd name="connsiteY20" fmla="*/ 2363639 h 2991507"/>
                <a:gd name="connsiteX21" fmla="*/ 200 w 1983085"/>
                <a:gd name="connsiteY21" fmla="*/ 1690577 h 2991507"/>
                <a:gd name="connsiteX22" fmla="*/ 120047 w 1983085"/>
                <a:gd name="connsiteY22" fmla="*/ 908009 h 2991507"/>
                <a:gd name="connsiteX23" fmla="*/ 308179 w 1983085"/>
                <a:gd name="connsiteY23" fmla="*/ 433148 h 2991507"/>
                <a:gd name="connsiteX24" fmla="*/ 473686 w 1983085"/>
                <a:gd name="connsiteY24" fmla="*/ 172515 h 2991507"/>
                <a:gd name="connsiteX25" fmla="*/ 642537 w 1983085"/>
                <a:gd name="connsiteY25" fmla="*/ 0 h 2991507"/>
                <a:gd name="connsiteX26" fmla="*/ 761759 w 1983085"/>
                <a:gd name="connsiteY26" fmla="*/ 332056 h 2991507"/>
                <a:gd name="connsiteX27" fmla="*/ 754645 w 1983085"/>
                <a:gd name="connsiteY27" fmla="*/ 678085 h 2991507"/>
                <a:gd name="connsiteX28" fmla="*/ 577543 w 1983085"/>
                <a:gd name="connsiteY28" fmla="*/ 1005788 h 2991507"/>
                <a:gd name="connsiteX29" fmla="*/ 580017 w 1983085"/>
                <a:gd name="connsiteY29" fmla="*/ 1049853 h 2991507"/>
                <a:gd name="connsiteX30" fmla="*/ 998755 w 1983085"/>
                <a:gd name="connsiteY30" fmla="*/ 813397 h 2991507"/>
                <a:gd name="connsiteX31" fmla="*/ 1491149 w 1983085"/>
                <a:gd name="connsiteY31" fmla="*/ 701311 h 2991507"/>
                <a:gd name="connsiteX32" fmla="*/ 1503751 w 1983085"/>
                <a:gd name="connsiteY32" fmla="*/ 708401 h 29915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983085" h="2991507">
                  <a:moveTo>
                    <a:pt x="1503751" y="708401"/>
                  </a:moveTo>
                  <a:cubicBezTo>
                    <a:pt x="1523712" y="737061"/>
                    <a:pt x="1480707" y="845173"/>
                    <a:pt x="1441158" y="919813"/>
                  </a:cubicBezTo>
                  <a:cubicBezTo>
                    <a:pt x="1395959" y="1005116"/>
                    <a:pt x="1303636" y="1124669"/>
                    <a:pt x="1219955" y="1213129"/>
                  </a:cubicBezTo>
                  <a:cubicBezTo>
                    <a:pt x="1136275" y="1301590"/>
                    <a:pt x="1042931" y="1380723"/>
                    <a:pt x="939074" y="1450576"/>
                  </a:cubicBezTo>
                  <a:cubicBezTo>
                    <a:pt x="835217" y="1520429"/>
                    <a:pt x="606345" y="1620692"/>
                    <a:pt x="596813" y="1632245"/>
                  </a:cubicBezTo>
                  <a:cubicBezTo>
                    <a:pt x="587281" y="1643798"/>
                    <a:pt x="649167" y="1649587"/>
                    <a:pt x="767161" y="1653421"/>
                  </a:cubicBezTo>
                  <a:cubicBezTo>
                    <a:pt x="885155" y="1657255"/>
                    <a:pt x="1148491" y="1639184"/>
                    <a:pt x="1304775" y="1655250"/>
                  </a:cubicBezTo>
                  <a:cubicBezTo>
                    <a:pt x="1461059" y="1671316"/>
                    <a:pt x="1595303" y="1714658"/>
                    <a:pt x="1704867" y="1749816"/>
                  </a:cubicBezTo>
                  <a:cubicBezTo>
                    <a:pt x="1814430" y="1784976"/>
                    <a:pt x="1923629" y="1833850"/>
                    <a:pt x="1962156" y="1866208"/>
                  </a:cubicBezTo>
                  <a:cubicBezTo>
                    <a:pt x="2000683" y="1898565"/>
                    <a:pt x="1982548" y="1903952"/>
                    <a:pt x="1936030" y="1943962"/>
                  </a:cubicBezTo>
                  <a:cubicBezTo>
                    <a:pt x="1889511" y="1983971"/>
                    <a:pt x="1791890" y="2062239"/>
                    <a:pt x="1683043" y="2106263"/>
                  </a:cubicBezTo>
                  <a:cubicBezTo>
                    <a:pt x="1574197" y="2150286"/>
                    <a:pt x="1402519" y="2193274"/>
                    <a:pt x="1282951" y="2208104"/>
                  </a:cubicBezTo>
                  <a:cubicBezTo>
                    <a:pt x="1163382" y="2222935"/>
                    <a:pt x="1078036" y="2215074"/>
                    <a:pt x="965636" y="2195250"/>
                  </a:cubicBezTo>
                  <a:cubicBezTo>
                    <a:pt x="853235" y="2175427"/>
                    <a:pt x="710858" y="2130115"/>
                    <a:pt x="608544" y="2089164"/>
                  </a:cubicBezTo>
                  <a:cubicBezTo>
                    <a:pt x="506230" y="2048213"/>
                    <a:pt x="368968" y="1961518"/>
                    <a:pt x="351750" y="1949541"/>
                  </a:cubicBezTo>
                  <a:cubicBezTo>
                    <a:pt x="334532" y="1937564"/>
                    <a:pt x="335386" y="1931327"/>
                    <a:pt x="342904" y="1997936"/>
                  </a:cubicBezTo>
                  <a:cubicBezTo>
                    <a:pt x="350422" y="2064545"/>
                    <a:pt x="369159" y="2221809"/>
                    <a:pt x="396860" y="2349194"/>
                  </a:cubicBezTo>
                  <a:cubicBezTo>
                    <a:pt x="424561" y="2476579"/>
                    <a:pt x="467735" y="2639985"/>
                    <a:pt x="509109" y="2762247"/>
                  </a:cubicBezTo>
                  <a:lnTo>
                    <a:pt x="553044" y="2882494"/>
                  </a:lnTo>
                  <a:cubicBezTo>
                    <a:pt x="473777" y="2939687"/>
                    <a:pt x="326860" y="2968014"/>
                    <a:pt x="250563" y="2991507"/>
                  </a:cubicBezTo>
                  <a:cubicBezTo>
                    <a:pt x="170949" y="2783480"/>
                    <a:pt x="105033" y="2580461"/>
                    <a:pt x="63306" y="2363639"/>
                  </a:cubicBezTo>
                  <a:cubicBezTo>
                    <a:pt x="21579" y="2146817"/>
                    <a:pt x="-2461" y="1929490"/>
                    <a:pt x="200" y="1690577"/>
                  </a:cubicBezTo>
                  <a:cubicBezTo>
                    <a:pt x="2859" y="1451663"/>
                    <a:pt x="68717" y="1117581"/>
                    <a:pt x="120047" y="908009"/>
                  </a:cubicBezTo>
                  <a:cubicBezTo>
                    <a:pt x="171377" y="698438"/>
                    <a:pt x="249239" y="555730"/>
                    <a:pt x="308179" y="433148"/>
                  </a:cubicBezTo>
                  <a:cubicBezTo>
                    <a:pt x="367119" y="310566"/>
                    <a:pt x="414822" y="245163"/>
                    <a:pt x="473686" y="172515"/>
                  </a:cubicBezTo>
                  <a:cubicBezTo>
                    <a:pt x="525192" y="108949"/>
                    <a:pt x="595112" y="17610"/>
                    <a:pt x="642537" y="0"/>
                  </a:cubicBezTo>
                  <a:cubicBezTo>
                    <a:pt x="709556" y="115352"/>
                    <a:pt x="737990" y="210065"/>
                    <a:pt x="761759" y="332056"/>
                  </a:cubicBezTo>
                  <a:cubicBezTo>
                    <a:pt x="780973" y="477891"/>
                    <a:pt x="781276" y="547748"/>
                    <a:pt x="754645" y="678085"/>
                  </a:cubicBezTo>
                  <a:cubicBezTo>
                    <a:pt x="727497" y="810951"/>
                    <a:pt x="606647" y="943826"/>
                    <a:pt x="577543" y="1005788"/>
                  </a:cubicBezTo>
                  <a:cubicBezTo>
                    <a:pt x="548438" y="1067749"/>
                    <a:pt x="509816" y="1081918"/>
                    <a:pt x="580017" y="1049853"/>
                  </a:cubicBezTo>
                  <a:cubicBezTo>
                    <a:pt x="650219" y="1017789"/>
                    <a:pt x="846899" y="871489"/>
                    <a:pt x="998755" y="813397"/>
                  </a:cubicBezTo>
                  <a:cubicBezTo>
                    <a:pt x="1150609" y="755308"/>
                    <a:pt x="1446228" y="697135"/>
                    <a:pt x="1491149" y="701311"/>
                  </a:cubicBezTo>
                  <a:cubicBezTo>
                    <a:pt x="1496764" y="701833"/>
                    <a:pt x="1500901" y="704307"/>
                    <a:pt x="1503751" y="708401"/>
                  </a:cubicBezTo>
                  <a:close/>
                </a:path>
              </a:pathLst>
            </a:custGeom>
            <a:solidFill>
              <a:schemeClr val="accent4">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039" name="Freeform: Shape 1038">
              <a:extLst>
                <a:ext uri="{FF2B5EF4-FFF2-40B4-BE49-F238E27FC236}">
                  <a16:creationId xmlns:a16="http://schemas.microsoft.com/office/drawing/2014/main" id="{A35142EF-06FE-5359-648A-F585DF6D4C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516067" flipH="1">
              <a:off x="11879717" y="3115440"/>
              <a:ext cx="1284318" cy="1937410"/>
            </a:xfrm>
            <a:custGeom>
              <a:avLst/>
              <a:gdLst>
                <a:gd name="connsiteX0" fmla="*/ 1435000 w 1914334"/>
                <a:gd name="connsiteY0" fmla="*/ 708733 h 2986466"/>
                <a:gd name="connsiteX1" fmla="*/ 1372407 w 1914334"/>
                <a:gd name="connsiteY1" fmla="*/ 920145 h 2986466"/>
                <a:gd name="connsiteX2" fmla="*/ 1151204 w 1914334"/>
                <a:gd name="connsiteY2" fmla="*/ 1213461 h 2986466"/>
                <a:gd name="connsiteX3" fmla="*/ 870323 w 1914334"/>
                <a:gd name="connsiteY3" fmla="*/ 1450908 h 2986466"/>
                <a:gd name="connsiteX4" fmla="*/ 413435 w 1914334"/>
                <a:gd name="connsiteY4" fmla="*/ 1646154 h 2986466"/>
                <a:gd name="connsiteX5" fmla="*/ 544953 w 1914334"/>
                <a:gd name="connsiteY5" fmla="*/ 1655582 h 2986466"/>
                <a:gd name="connsiteX6" fmla="*/ 1236024 w 1914334"/>
                <a:gd name="connsiteY6" fmla="*/ 1655582 h 2986466"/>
                <a:gd name="connsiteX7" fmla="*/ 1636116 w 1914334"/>
                <a:gd name="connsiteY7" fmla="*/ 1750148 h 2986466"/>
                <a:gd name="connsiteX8" fmla="*/ 1893405 w 1914334"/>
                <a:gd name="connsiteY8" fmla="*/ 1866540 h 2986466"/>
                <a:gd name="connsiteX9" fmla="*/ 1867279 w 1914334"/>
                <a:gd name="connsiteY9" fmla="*/ 1944294 h 2986466"/>
                <a:gd name="connsiteX10" fmla="*/ 1614292 w 1914334"/>
                <a:gd name="connsiteY10" fmla="*/ 2106595 h 2986466"/>
                <a:gd name="connsiteX11" fmla="*/ 1214200 w 1914334"/>
                <a:gd name="connsiteY11" fmla="*/ 2208436 h 2986466"/>
                <a:gd name="connsiteX12" fmla="*/ 896885 w 1914334"/>
                <a:gd name="connsiteY12" fmla="*/ 2195582 h 2986466"/>
                <a:gd name="connsiteX13" fmla="*/ 539793 w 1914334"/>
                <a:gd name="connsiteY13" fmla="*/ 2089496 h 2986466"/>
                <a:gd name="connsiteX14" fmla="*/ 282999 w 1914334"/>
                <a:gd name="connsiteY14" fmla="*/ 1949873 h 2986466"/>
                <a:gd name="connsiteX15" fmla="*/ 253272 w 1914334"/>
                <a:gd name="connsiteY15" fmla="*/ 2002564 h 2986466"/>
                <a:gd name="connsiteX16" fmla="*/ 302234 w 1914334"/>
                <a:gd name="connsiteY16" fmla="*/ 2395658 h 2986466"/>
                <a:gd name="connsiteX17" fmla="*/ 387549 w 1914334"/>
                <a:gd name="connsiteY17" fmla="*/ 2772667 h 2986466"/>
                <a:gd name="connsiteX18" fmla="*/ 426333 w 1914334"/>
                <a:gd name="connsiteY18" fmla="*/ 2892034 h 2986466"/>
                <a:gd name="connsiteX19" fmla="*/ 207913 w 1914334"/>
                <a:gd name="connsiteY19" fmla="*/ 2986466 h 2986466"/>
                <a:gd name="connsiteX20" fmla="*/ 38108 w 1914334"/>
                <a:gd name="connsiteY20" fmla="*/ 2353249 h 2986466"/>
                <a:gd name="connsiteX21" fmla="*/ 2226 w 1914334"/>
                <a:gd name="connsiteY21" fmla="*/ 1730757 h 2986466"/>
                <a:gd name="connsiteX22" fmla="*/ 66957 w 1914334"/>
                <a:gd name="connsiteY22" fmla="*/ 905117 h 2986466"/>
                <a:gd name="connsiteX23" fmla="*/ 239428 w 1914334"/>
                <a:gd name="connsiteY23" fmla="*/ 433480 h 2986466"/>
                <a:gd name="connsiteX24" fmla="*/ 404935 w 1914334"/>
                <a:gd name="connsiteY24" fmla="*/ 172847 h 2986466"/>
                <a:gd name="connsiteX25" fmla="*/ 573786 w 1914334"/>
                <a:gd name="connsiteY25" fmla="*/ 332 h 2986466"/>
                <a:gd name="connsiteX26" fmla="*/ 576067 w 1914334"/>
                <a:gd name="connsiteY26" fmla="*/ 0 h 2986466"/>
                <a:gd name="connsiteX27" fmla="*/ 693008 w 1914334"/>
                <a:gd name="connsiteY27" fmla="*/ 332388 h 2986466"/>
                <a:gd name="connsiteX28" fmla="*/ 699666 w 1914334"/>
                <a:gd name="connsiteY28" fmla="*/ 437421 h 2986466"/>
                <a:gd name="connsiteX29" fmla="*/ 685894 w 1914334"/>
                <a:gd name="connsiteY29" fmla="*/ 678417 h 2986466"/>
                <a:gd name="connsiteX30" fmla="*/ 508792 w 1914334"/>
                <a:gd name="connsiteY30" fmla="*/ 1006120 h 2986466"/>
                <a:gd name="connsiteX31" fmla="*/ 511266 w 1914334"/>
                <a:gd name="connsiteY31" fmla="*/ 1050185 h 2986466"/>
                <a:gd name="connsiteX32" fmla="*/ 930004 w 1914334"/>
                <a:gd name="connsiteY32" fmla="*/ 813729 h 2986466"/>
                <a:gd name="connsiteX33" fmla="*/ 1422398 w 1914334"/>
                <a:gd name="connsiteY33" fmla="*/ 701643 h 2986466"/>
                <a:gd name="connsiteX34" fmla="*/ 1435000 w 1914334"/>
                <a:gd name="connsiteY34" fmla="*/ 708733 h 2986466"/>
                <a:gd name="connsiteX0" fmla="*/ 1435000 w 1914334"/>
                <a:gd name="connsiteY0" fmla="*/ 708733 h 2986466"/>
                <a:gd name="connsiteX1" fmla="*/ 1372407 w 1914334"/>
                <a:gd name="connsiteY1" fmla="*/ 920145 h 2986466"/>
                <a:gd name="connsiteX2" fmla="*/ 1151204 w 1914334"/>
                <a:gd name="connsiteY2" fmla="*/ 1213461 h 2986466"/>
                <a:gd name="connsiteX3" fmla="*/ 870323 w 1914334"/>
                <a:gd name="connsiteY3" fmla="*/ 1450908 h 2986466"/>
                <a:gd name="connsiteX4" fmla="*/ 413435 w 1914334"/>
                <a:gd name="connsiteY4" fmla="*/ 1646154 h 2986466"/>
                <a:gd name="connsiteX5" fmla="*/ 544953 w 1914334"/>
                <a:gd name="connsiteY5" fmla="*/ 1655582 h 2986466"/>
                <a:gd name="connsiteX6" fmla="*/ 1236024 w 1914334"/>
                <a:gd name="connsiteY6" fmla="*/ 1655582 h 2986466"/>
                <a:gd name="connsiteX7" fmla="*/ 1636116 w 1914334"/>
                <a:gd name="connsiteY7" fmla="*/ 1750148 h 2986466"/>
                <a:gd name="connsiteX8" fmla="*/ 1893405 w 1914334"/>
                <a:gd name="connsiteY8" fmla="*/ 1866540 h 2986466"/>
                <a:gd name="connsiteX9" fmla="*/ 1867279 w 1914334"/>
                <a:gd name="connsiteY9" fmla="*/ 1944294 h 2986466"/>
                <a:gd name="connsiteX10" fmla="*/ 1614292 w 1914334"/>
                <a:gd name="connsiteY10" fmla="*/ 2106595 h 2986466"/>
                <a:gd name="connsiteX11" fmla="*/ 1214200 w 1914334"/>
                <a:gd name="connsiteY11" fmla="*/ 2208436 h 2986466"/>
                <a:gd name="connsiteX12" fmla="*/ 896885 w 1914334"/>
                <a:gd name="connsiteY12" fmla="*/ 2195582 h 2986466"/>
                <a:gd name="connsiteX13" fmla="*/ 539793 w 1914334"/>
                <a:gd name="connsiteY13" fmla="*/ 2089496 h 2986466"/>
                <a:gd name="connsiteX14" fmla="*/ 282999 w 1914334"/>
                <a:gd name="connsiteY14" fmla="*/ 1949873 h 2986466"/>
                <a:gd name="connsiteX15" fmla="*/ 253272 w 1914334"/>
                <a:gd name="connsiteY15" fmla="*/ 2002564 h 2986466"/>
                <a:gd name="connsiteX16" fmla="*/ 302234 w 1914334"/>
                <a:gd name="connsiteY16" fmla="*/ 2395658 h 2986466"/>
                <a:gd name="connsiteX17" fmla="*/ 387549 w 1914334"/>
                <a:gd name="connsiteY17" fmla="*/ 2772667 h 2986466"/>
                <a:gd name="connsiteX18" fmla="*/ 426333 w 1914334"/>
                <a:gd name="connsiteY18" fmla="*/ 2892034 h 2986466"/>
                <a:gd name="connsiteX19" fmla="*/ 207913 w 1914334"/>
                <a:gd name="connsiteY19" fmla="*/ 2986466 h 2986466"/>
                <a:gd name="connsiteX20" fmla="*/ 38108 w 1914334"/>
                <a:gd name="connsiteY20" fmla="*/ 2353249 h 2986466"/>
                <a:gd name="connsiteX21" fmla="*/ 2226 w 1914334"/>
                <a:gd name="connsiteY21" fmla="*/ 1730757 h 2986466"/>
                <a:gd name="connsiteX22" fmla="*/ 66957 w 1914334"/>
                <a:gd name="connsiteY22" fmla="*/ 905117 h 2986466"/>
                <a:gd name="connsiteX23" fmla="*/ 239428 w 1914334"/>
                <a:gd name="connsiteY23" fmla="*/ 433480 h 2986466"/>
                <a:gd name="connsiteX24" fmla="*/ 404935 w 1914334"/>
                <a:gd name="connsiteY24" fmla="*/ 172847 h 2986466"/>
                <a:gd name="connsiteX25" fmla="*/ 573786 w 1914334"/>
                <a:gd name="connsiteY25" fmla="*/ 332 h 2986466"/>
                <a:gd name="connsiteX26" fmla="*/ 576067 w 1914334"/>
                <a:gd name="connsiteY26" fmla="*/ 0 h 2986466"/>
                <a:gd name="connsiteX27" fmla="*/ 693008 w 1914334"/>
                <a:gd name="connsiteY27" fmla="*/ 332388 h 2986466"/>
                <a:gd name="connsiteX28" fmla="*/ 685894 w 1914334"/>
                <a:gd name="connsiteY28" fmla="*/ 678417 h 2986466"/>
                <a:gd name="connsiteX29" fmla="*/ 508792 w 1914334"/>
                <a:gd name="connsiteY29" fmla="*/ 1006120 h 2986466"/>
                <a:gd name="connsiteX30" fmla="*/ 511266 w 1914334"/>
                <a:gd name="connsiteY30" fmla="*/ 1050185 h 2986466"/>
                <a:gd name="connsiteX31" fmla="*/ 930004 w 1914334"/>
                <a:gd name="connsiteY31" fmla="*/ 813729 h 2986466"/>
                <a:gd name="connsiteX32" fmla="*/ 1422398 w 1914334"/>
                <a:gd name="connsiteY32" fmla="*/ 701643 h 2986466"/>
                <a:gd name="connsiteX33" fmla="*/ 1435000 w 1914334"/>
                <a:gd name="connsiteY33" fmla="*/ 708733 h 2986466"/>
                <a:gd name="connsiteX0" fmla="*/ 1435000 w 1914334"/>
                <a:gd name="connsiteY0" fmla="*/ 708733 h 2986466"/>
                <a:gd name="connsiteX1" fmla="*/ 1372407 w 1914334"/>
                <a:gd name="connsiteY1" fmla="*/ 920145 h 2986466"/>
                <a:gd name="connsiteX2" fmla="*/ 1151204 w 1914334"/>
                <a:gd name="connsiteY2" fmla="*/ 1213461 h 2986466"/>
                <a:gd name="connsiteX3" fmla="*/ 870323 w 1914334"/>
                <a:gd name="connsiteY3" fmla="*/ 1450908 h 2986466"/>
                <a:gd name="connsiteX4" fmla="*/ 413435 w 1914334"/>
                <a:gd name="connsiteY4" fmla="*/ 1646154 h 2986466"/>
                <a:gd name="connsiteX5" fmla="*/ 544953 w 1914334"/>
                <a:gd name="connsiteY5" fmla="*/ 1655582 h 2986466"/>
                <a:gd name="connsiteX6" fmla="*/ 1236024 w 1914334"/>
                <a:gd name="connsiteY6" fmla="*/ 1655582 h 2986466"/>
                <a:gd name="connsiteX7" fmla="*/ 1636116 w 1914334"/>
                <a:gd name="connsiteY7" fmla="*/ 1750148 h 2986466"/>
                <a:gd name="connsiteX8" fmla="*/ 1893405 w 1914334"/>
                <a:gd name="connsiteY8" fmla="*/ 1866540 h 2986466"/>
                <a:gd name="connsiteX9" fmla="*/ 1867279 w 1914334"/>
                <a:gd name="connsiteY9" fmla="*/ 1944294 h 2986466"/>
                <a:gd name="connsiteX10" fmla="*/ 1614292 w 1914334"/>
                <a:gd name="connsiteY10" fmla="*/ 2106595 h 2986466"/>
                <a:gd name="connsiteX11" fmla="*/ 1214200 w 1914334"/>
                <a:gd name="connsiteY11" fmla="*/ 2208436 h 2986466"/>
                <a:gd name="connsiteX12" fmla="*/ 896885 w 1914334"/>
                <a:gd name="connsiteY12" fmla="*/ 2195582 h 2986466"/>
                <a:gd name="connsiteX13" fmla="*/ 539793 w 1914334"/>
                <a:gd name="connsiteY13" fmla="*/ 2089496 h 2986466"/>
                <a:gd name="connsiteX14" fmla="*/ 282999 w 1914334"/>
                <a:gd name="connsiteY14" fmla="*/ 1949873 h 2986466"/>
                <a:gd name="connsiteX15" fmla="*/ 253272 w 1914334"/>
                <a:gd name="connsiteY15" fmla="*/ 2002564 h 2986466"/>
                <a:gd name="connsiteX16" fmla="*/ 302234 w 1914334"/>
                <a:gd name="connsiteY16" fmla="*/ 2395658 h 2986466"/>
                <a:gd name="connsiteX17" fmla="*/ 387549 w 1914334"/>
                <a:gd name="connsiteY17" fmla="*/ 2772667 h 2986466"/>
                <a:gd name="connsiteX18" fmla="*/ 426333 w 1914334"/>
                <a:gd name="connsiteY18" fmla="*/ 2892034 h 2986466"/>
                <a:gd name="connsiteX19" fmla="*/ 207913 w 1914334"/>
                <a:gd name="connsiteY19" fmla="*/ 2986466 h 2986466"/>
                <a:gd name="connsiteX20" fmla="*/ 38108 w 1914334"/>
                <a:gd name="connsiteY20" fmla="*/ 2353249 h 2986466"/>
                <a:gd name="connsiteX21" fmla="*/ 2226 w 1914334"/>
                <a:gd name="connsiteY21" fmla="*/ 1730757 h 2986466"/>
                <a:gd name="connsiteX22" fmla="*/ 66957 w 1914334"/>
                <a:gd name="connsiteY22" fmla="*/ 905117 h 2986466"/>
                <a:gd name="connsiteX23" fmla="*/ 239428 w 1914334"/>
                <a:gd name="connsiteY23" fmla="*/ 433480 h 2986466"/>
                <a:gd name="connsiteX24" fmla="*/ 404935 w 1914334"/>
                <a:gd name="connsiteY24" fmla="*/ 172847 h 2986466"/>
                <a:gd name="connsiteX25" fmla="*/ 573786 w 1914334"/>
                <a:gd name="connsiteY25" fmla="*/ 332 h 2986466"/>
                <a:gd name="connsiteX26" fmla="*/ 576067 w 1914334"/>
                <a:gd name="connsiteY26" fmla="*/ 0 h 2986466"/>
                <a:gd name="connsiteX27" fmla="*/ 693008 w 1914334"/>
                <a:gd name="connsiteY27" fmla="*/ 332388 h 2986466"/>
                <a:gd name="connsiteX28" fmla="*/ 685894 w 1914334"/>
                <a:gd name="connsiteY28" fmla="*/ 678417 h 2986466"/>
                <a:gd name="connsiteX29" fmla="*/ 508792 w 1914334"/>
                <a:gd name="connsiteY29" fmla="*/ 1006120 h 2986466"/>
                <a:gd name="connsiteX30" fmla="*/ 511266 w 1914334"/>
                <a:gd name="connsiteY30" fmla="*/ 1050185 h 2986466"/>
                <a:gd name="connsiteX31" fmla="*/ 930004 w 1914334"/>
                <a:gd name="connsiteY31" fmla="*/ 813729 h 2986466"/>
                <a:gd name="connsiteX32" fmla="*/ 1422398 w 1914334"/>
                <a:gd name="connsiteY32" fmla="*/ 701643 h 2986466"/>
                <a:gd name="connsiteX33" fmla="*/ 1435000 w 1914334"/>
                <a:gd name="connsiteY33" fmla="*/ 708733 h 2986466"/>
                <a:gd name="connsiteX0" fmla="*/ 1435000 w 1914334"/>
                <a:gd name="connsiteY0" fmla="*/ 708733 h 2986466"/>
                <a:gd name="connsiteX1" fmla="*/ 1372407 w 1914334"/>
                <a:gd name="connsiteY1" fmla="*/ 920145 h 2986466"/>
                <a:gd name="connsiteX2" fmla="*/ 1151204 w 1914334"/>
                <a:gd name="connsiteY2" fmla="*/ 1213461 h 2986466"/>
                <a:gd name="connsiteX3" fmla="*/ 870323 w 1914334"/>
                <a:gd name="connsiteY3" fmla="*/ 1450908 h 2986466"/>
                <a:gd name="connsiteX4" fmla="*/ 413435 w 1914334"/>
                <a:gd name="connsiteY4" fmla="*/ 1646154 h 2986466"/>
                <a:gd name="connsiteX5" fmla="*/ 544953 w 1914334"/>
                <a:gd name="connsiteY5" fmla="*/ 1655582 h 2986466"/>
                <a:gd name="connsiteX6" fmla="*/ 1236024 w 1914334"/>
                <a:gd name="connsiteY6" fmla="*/ 1655582 h 2986466"/>
                <a:gd name="connsiteX7" fmla="*/ 1636116 w 1914334"/>
                <a:gd name="connsiteY7" fmla="*/ 1750148 h 2986466"/>
                <a:gd name="connsiteX8" fmla="*/ 1893405 w 1914334"/>
                <a:gd name="connsiteY8" fmla="*/ 1866540 h 2986466"/>
                <a:gd name="connsiteX9" fmla="*/ 1867279 w 1914334"/>
                <a:gd name="connsiteY9" fmla="*/ 1944294 h 2986466"/>
                <a:gd name="connsiteX10" fmla="*/ 1614292 w 1914334"/>
                <a:gd name="connsiteY10" fmla="*/ 2106595 h 2986466"/>
                <a:gd name="connsiteX11" fmla="*/ 1214200 w 1914334"/>
                <a:gd name="connsiteY11" fmla="*/ 2208436 h 2986466"/>
                <a:gd name="connsiteX12" fmla="*/ 896885 w 1914334"/>
                <a:gd name="connsiteY12" fmla="*/ 2195582 h 2986466"/>
                <a:gd name="connsiteX13" fmla="*/ 539793 w 1914334"/>
                <a:gd name="connsiteY13" fmla="*/ 2089496 h 2986466"/>
                <a:gd name="connsiteX14" fmla="*/ 282999 w 1914334"/>
                <a:gd name="connsiteY14" fmla="*/ 1949873 h 2986466"/>
                <a:gd name="connsiteX15" fmla="*/ 253272 w 1914334"/>
                <a:gd name="connsiteY15" fmla="*/ 2002564 h 2986466"/>
                <a:gd name="connsiteX16" fmla="*/ 302234 w 1914334"/>
                <a:gd name="connsiteY16" fmla="*/ 2395658 h 2986466"/>
                <a:gd name="connsiteX17" fmla="*/ 387549 w 1914334"/>
                <a:gd name="connsiteY17" fmla="*/ 2772667 h 2986466"/>
                <a:gd name="connsiteX18" fmla="*/ 426333 w 1914334"/>
                <a:gd name="connsiteY18" fmla="*/ 2892034 h 2986466"/>
                <a:gd name="connsiteX19" fmla="*/ 207913 w 1914334"/>
                <a:gd name="connsiteY19" fmla="*/ 2986466 h 2986466"/>
                <a:gd name="connsiteX20" fmla="*/ 38108 w 1914334"/>
                <a:gd name="connsiteY20" fmla="*/ 2353249 h 2986466"/>
                <a:gd name="connsiteX21" fmla="*/ 2226 w 1914334"/>
                <a:gd name="connsiteY21" fmla="*/ 1730757 h 2986466"/>
                <a:gd name="connsiteX22" fmla="*/ 66957 w 1914334"/>
                <a:gd name="connsiteY22" fmla="*/ 905117 h 2986466"/>
                <a:gd name="connsiteX23" fmla="*/ 239428 w 1914334"/>
                <a:gd name="connsiteY23" fmla="*/ 433480 h 2986466"/>
                <a:gd name="connsiteX24" fmla="*/ 404935 w 1914334"/>
                <a:gd name="connsiteY24" fmla="*/ 172847 h 2986466"/>
                <a:gd name="connsiteX25" fmla="*/ 573786 w 1914334"/>
                <a:gd name="connsiteY25" fmla="*/ 332 h 2986466"/>
                <a:gd name="connsiteX26" fmla="*/ 576067 w 1914334"/>
                <a:gd name="connsiteY26" fmla="*/ 0 h 2986466"/>
                <a:gd name="connsiteX27" fmla="*/ 693008 w 1914334"/>
                <a:gd name="connsiteY27" fmla="*/ 332388 h 2986466"/>
                <a:gd name="connsiteX28" fmla="*/ 685894 w 1914334"/>
                <a:gd name="connsiteY28" fmla="*/ 678417 h 2986466"/>
                <a:gd name="connsiteX29" fmla="*/ 508792 w 1914334"/>
                <a:gd name="connsiteY29" fmla="*/ 1006120 h 2986466"/>
                <a:gd name="connsiteX30" fmla="*/ 511266 w 1914334"/>
                <a:gd name="connsiteY30" fmla="*/ 1050185 h 2986466"/>
                <a:gd name="connsiteX31" fmla="*/ 930004 w 1914334"/>
                <a:gd name="connsiteY31" fmla="*/ 813729 h 2986466"/>
                <a:gd name="connsiteX32" fmla="*/ 1422398 w 1914334"/>
                <a:gd name="connsiteY32" fmla="*/ 701643 h 2986466"/>
                <a:gd name="connsiteX33" fmla="*/ 1435000 w 1914334"/>
                <a:gd name="connsiteY33" fmla="*/ 708733 h 2986466"/>
                <a:gd name="connsiteX0" fmla="*/ 1435000 w 1914334"/>
                <a:gd name="connsiteY0" fmla="*/ 708401 h 2986134"/>
                <a:gd name="connsiteX1" fmla="*/ 1372407 w 1914334"/>
                <a:gd name="connsiteY1" fmla="*/ 919813 h 2986134"/>
                <a:gd name="connsiteX2" fmla="*/ 1151204 w 1914334"/>
                <a:gd name="connsiteY2" fmla="*/ 1213129 h 2986134"/>
                <a:gd name="connsiteX3" fmla="*/ 870323 w 1914334"/>
                <a:gd name="connsiteY3" fmla="*/ 1450576 h 2986134"/>
                <a:gd name="connsiteX4" fmla="*/ 413435 w 1914334"/>
                <a:gd name="connsiteY4" fmla="*/ 1645822 h 2986134"/>
                <a:gd name="connsiteX5" fmla="*/ 544953 w 1914334"/>
                <a:gd name="connsiteY5" fmla="*/ 1655250 h 2986134"/>
                <a:gd name="connsiteX6" fmla="*/ 1236024 w 1914334"/>
                <a:gd name="connsiteY6" fmla="*/ 1655250 h 2986134"/>
                <a:gd name="connsiteX7" fmla="*/ 1636116 w 1914334"/>
                <a:gd name="connsiteY7" fmla="*/ 1749816 h 2986134"/>
                <a:gd name="connsiteX8" fmla="*/ 1893405 w 1914334"/>
                <a:gd name="connsiteY8" fmla="*/ 1866208 h 2986134"/>
                <a:gd name="connsiteX9" fmla="*/ 1867279 w 1914334"/>
                <a:gd name="connsiteY9" fmla="*/ 1943962 h 2986134"/>
                <a:gd name="connsiteX10" fmla="*/ 1614292 w 1914334"/>
                <a:gd name="connsiteY10" fmla="*/ 2106263 h 2986134"/>
                <a:gd name="connsiteX11" fmla="*/ 1214200 w 1914334"/>
                <a:gd name="connsiteY11" fmla="*/ 2208104 h 2986134"/>
                <a:gd name="connsiteX12" fmla="*/ 896885 w 1914334"/>
                <a:gd name="connsiteY12" fmla="*/ 2195250 h 2986134"/>
                <a:gd name="connsiteX13" fmla="*/ 539793 w 1914334"/>
                <a:gd name="connsiteY13" fmla="*/ 2089164 h 2986134"/>
                <a:gd name="connsiteX14" fmla="*/ 282999 w 1914334"/>
                <a:gd name="connsiteY14" fmla="*/ 1949541 h 2986134"/>
                <a:gd name="connsiteX15" fmla="*/ 253272 w 1914334"/>
                <a:gd name="connsiteY15" fmla="*/ 2002232 h 2986134"/>
                <a:gd name="connsiteX16" fmla="*/ 302234 w 1914334"/>
                <a:gd name="connsiteY16" fmla="*/ 2395326 h 2986134"/>
                <a:gd name="connsiteX17" fmla="*/ 387549 w 1914334"/>
                <a:gd name="connsiteY17" fmla="*/ 2772335 h 2986134"/>
                <a:gd name="connsiteX18" fmla="*/ 426333 w 1914334"/>
                <a:gd name="connsiteY18" fmla="*/ 2891702 h 2986134"/>
                <a:gd name="connsiteX19" fmla="*/ 207913 w 1914334"/>
                <a:gd name="connsiteY19" fmla="*/ 2986134 h 2986134"/>
                <a:gd name="connsiteX20" fmla="*/ 38108 w 1914334"/>
                <a:gd name="connsiteY20" fmla="*/ 2352917 h 2986134"/>
                <a:gd name="connsiteX21" fmla="*/ 2226 w 1914334"/>
                <a:gd name="connsiteY21" fmla="*/ 1730425 h 2986134"/>
                <a:gd name="connsiteX22" fmla="*/ 66957 w 1914334"/>
                <a:gd name="connsiteY22" fmla="*/ 904785 h 2986134"/>
                <a:gd name="connsiteX23" fmla="*/ 239428 w 1914334"/>
                <a:gd name="connsiteY23" fmla="*/ 433148 h 2986134"/>
                <a:gd name="connsiteX24" fmla="*/ 404935 w 1914334"/>
                <a:gd name="connsiteY24" fmla="*/ 172515 h 2986134"/>
                <a:gd name="connsiteX25" fmla="*/ 573786 w 1914334"/>
                <a:gd name="connsiteY25" fmla="*/ 0 h 2986134"/>
                <a:gd name="connsiteX26" fmla="*/ 693008 w 1914334"/>
                <a:gd name="connsiteY26" fmla="*/ 332056 h 2986134"/>
                <a:gd name="connsiteX27" fmla="*/ 685894 w 1914334"/>
                <a:gd name="connsiteY27" fmla="*/ 678085 h 2986134"/>
                <a:gd name="connsiteX28" fmla="*/ 508792 w 1914334"/>
                <a:gd name="connsiteY28" fmla="*/ 1005788 h 2986134"/>
                <a:gd name="connsiteX29" fmla="*/ 511266 w 1914334"/>
                <a:gd name="connsiteY29" fmla="*/ 1049853 h 2986134"/>
                <a:gd name="connsiteX30" fmla="*/ 930004 w 1914334"/>
                <a:gd name="connsiteY30" fmla="*/ 813397 h 2986134"/>
                <a:gd name="connsiteX31" fmla="*/ 1422398 w 1914334"/>
                <a:gd name="connsiteY31" fmla="*/ 701311 h 2986134"/>
                <a:gd name="connsiteX32" fmla="*/ 1435000 w 1914334"/>
                <a:gd name="connsiteY32" fmla="*/ 708401 h 2986134"/>
                <a:gd name="connsiteX0" fmla="*/ 1435000 w 1914334"/>
                <a:gd name="connsiteY0" fmla="*/ 708401 h 2986134"/>
                <a:gd name="connsiteX1" fmla="*/ 1372407 w 1914334"/>
                <a:gd name="connsiteY1" fmla="*/ 919813 h 2986134"/>
                <a:gd name="connsiteX2" fmla="*/ 1151204 w 1914334"/>
                <a:gd name="connsiteY2" fmla="*/ 1213129 h 2986134"/>
                <a:gd name="connsiteX3" fmla="*/ 870323 w 1914334"/>
                <a:gd name="connsiteY3" fmla="*/ 1450576 h 2986134"/>
                <a:gd name="connsiteX4" fmla="*/ 413435 w 1914334"/>
                <a:gd name="connsiteY4" fmla="*/ 1645822 h 2986134"/>
                <a:gd name="connsiteX5" fmla="*/ 544953 w 1914334"/>
                <a:gd name="connsiteY5" fmla="*/ 1655250 h 2986134"/>
                <a:gd name="connsiteX6" fmla="*/ 1236024 w 1914334"/>
                <a:gd name="connsiteY6" fmla="*/ 1655250 h 2986134"/>
                <a:gd name="connsiteX7" fmla="*/ 1636116 w 1914334"/>
                <a:gd name="connsiteY7" fmla="*/ 1749816 h 2986134"/>
                <a:gd name="connsiteX8" fmla="*/ 1893405 w 1914334"/>
                <a:gd name="connsiteY8" fmla="*/ 1866208 h 2986134"/>
                <a:gd name="connsiteX9" fmla="*/ 1867279 w 1914334"/>
                <a:gd name="connsiteY9" fmla="*/ 1943962 h 2986134"/>
                <a:gd name="connsiteX10" fmla="*/ 1614292 w 1914334"/>
                <a:gd name="connsiteY10" fmla="*/ 2106263 h 2986134"/>
                <a:gd name="connsiteX11" fmla="*/ 1214200 w 1914334"/>
                <a:gd name="connsiteY11" fmla="*/ 2208104 h 2986134"/>
                <a:gd name="connsiteX12" fmla="*/ 896885 w 1914334"/>
                <a:gd name="connsiteY12" fmla="*/ 2195250 h 2986134"/>
                <a:gd name="connsiteX13" fmla="*/ 539793 w 1914334"/>
                <a:gd name="connsiteY13" fmla="*/ 2089164 h 2986134"/>
                <a:gd name="connsiteX14" fmla="*/ 282999 w 1914334"/>
                <a:gd name="connsiteY14" fmla="*/ 1949541 h 2986134"/>
                <a:gd name="connsiteX15" fmla="*/ 253272 w 1914334"/>
                <a:gd name="connsiteY15" fmla="*/ 2002232 h 2986134"/>
                <a:gd name="connsiteX16" fmla="*/ 302234 w 1914334"/>
                <a:gd name="connsiteY16" fmla="*/ 2395326 h 2986134"/>
                <a:gd name="connsiteX17" fmla="*/ 387549 w 1914334"/>
                <a:gd name="connsiteY17" fmla="*/ 2772335 h 2986134"/>
                <a:gd name="connsiteX18" fmla="*/ 426333 w 1914334"/>
                <a:gd name="connsiteY18" fmla="*/ 2891702 h 2986134"/>
                <a:gd name="connsiteX19" fmla="*/ 207913 w 1914334"/>
                <a:gd name="connsiteY19" fmla="*/ 2986134 h 2986134"/>
                <a:gd name="connsiteX20" fmla="*/ 38108 w 1914334"/>
                <a:gd name="connsiteY20" fmla="*/ 2352917 h 2986134"/>
                <a:gd name="connsiteX21" fmla="*/ 2226 w 1914334"/>
                <a:gd name="connsiteY21" fmla="*/ 1730425 h 2986134"/>
                <a:gd name="connsiteX22" fmla="*/ 66957 w 1914334"/>
                <a:gd name="connsiteY22" fmla="*/ 904785 h 2986134"/>
                <a:gd name="connsiteX23" fmla="*/ 239428 w 1914334"/>
                <a:gd name="connsiteY23" fmla="*/ 433148 h 2986134"/>
                <a:gd name="connsiteX24" fmla="*/ 404935 w 1914334"/>
                <a:gd name="connsiteY24" fmla="*/ 172515 h 2986134"/>
                <a:gd name="connsiteX25" fmla="*/ 573786 w 1914334"/>
                <a:gd name="connsiteY25" fmla="*/ 0 h 2986134"/>
                <a:gd name="connsiteX26" fmla="*/ 693008 w 1914334"/>
                <a:gd name="connsiteY26" fmla="*/ 332056 h 2986134"/>
                <a:gd name="connsiteX27" fmla="*/ 685894 w 1914334"/>
                <a:gd name="connsiteY27" fmla="*/ 678085 h 2986134"/>
                <a:gd name="connsiteX28" fmla="*/ 508792 w 1914334"/>
                <a:gd name="connsiteY28" fmla="*/ 1005788 h 2986134"/>
                <a:gd name="connsiteX29" fmla="*/ 511266 w 1914334"/>
                <a:gd name="connsiteY29" fmla="*/ 1049853 h 2986134"/>
                <a:gd name="connsiteX30" fmla="*/ 930004 w 1914334"/>
                <a:gd name="connsiteY30" fmla="*/ 813397 h 2986134"/>
                <a:gd name="connsiteX31" fmla="*/ 1422398 w 1914334"/>
                <a:gd name="connsiteY31" fmla="*/ 701311 h 2986134"/>
                <a:gd name="connsiteX32" fmla="*/ 1435000 w 1914334"/>
                <a:gd name="connsiteY32" fmla="*/ 708401 h 2986134"/>
                <a:gd name="connsiteX0" fmla="*/ 1435000 w 1914334"/>
                <a:gd name="connsiteY0" fmla="*/ 708401 h 2986134"/>
                <a:gd name="connsiteX1" fmla="*/ 1372407 w 1914334"/>
                <a:gd name="connsiteY1" fmla="*/ 919813 h 2986134"/>
                <a:gd name="connsiteX2" fmla="*/ 1151204 w 1914334"/>
                <a:gd name="connsiteY2" fmla="*/ 1213129 h 2986134"/>
                <a:gd name="connsiteX3" fmla="*/ 870323 w 1914334"/>
                <a:gd name="connsiteY3" fmla="*/ 1450576 h 2986134"/>
                <a:gd name="connsiteX4" fmla="*/ 413435 w 1914334"/>
                <a:gd name="connsiteY4" fmla="*/ 1645822 h 2986134"/>
                <a:gd name="connsiteX5" fmla="*/ 544953 w 1914334"/>
                <a:gd name="connsiteY5" fmla="*/ 1655250 h 2986134"/>
                <a:gd name="connsiteX6" fmla="*/ 1236024 w 1914334"/>
                <a:gd name="connsiteY6" fmla="*/ 1655250 h 2986134"/>
                <a:gd name="connsiteX7" fmla="*/ 1636116 w 1914334"/>
                <a:gd name="connsiteY7" fmla="*/ 1749816 h 2986134"/>
                <a:gd name="connsiteX8" fmla="*/ 1893405 w 1914334"/>
                <a:gd name="connsiteY8" fmla="*/ 1866208 h 2986134"/>
                <a:gd name="connsiteX9" fmla="*/ 1867279 w 1914334"/>
                <a:gd name="connsiteY9" fmla="*/ 1943962 h 2986134"/>
                <a:gd name="connsiteX10" fmla="*/ 1614292 w 1914334"/>
                <a:gd name="connsiteY10" fmla="*/ 2106263 h 2986134"/>
                <a:gd name="connsiteX11" fmla="*/ 1214200 w 1914334"/>
                <a:gd name="connsiteY11" fmla="*/ 2208104 h 2986134"/>
                <a:gd name="connsiteX12" fmla="*/ 896885 w 1914334"/>
                <a:gd name="connsiteY12" fmla="*/ 2195250 h 2986134"/>
                <a:gd name="connsiteX13" fmla="*/ 539793 w 1914334"/>
                <a:gd name="connsiteY13" fmla="*/ 2089164 h 2986134"/>
                <a:gd name="connsiteX14" fmla="*/ 282999 w 1914334"/>
                <a:gd name="connsiteY14" fmla="*/ 1949541 h 2986134"/>
                <a:gd name="connsiteX15" fmla="*/ 253272 w 1914334"/>
                <a:gd name="connsiteY15" fmla="*/ 2002232 h 2986134"/>
                <a:gd name="connsiteX16" fmla="*/ 302234 w 1914334"/>
                <a:gd name="connsiteY16" fmla="*/ 2395326 h 2986134"/>
                <a:gd name="connsiteX17" fmla="*/ 387549 w 1914334"/>
                <a:gd name="connsiteY17" fmla="*/ 2772335 h 2986134"/>
                <a:gd name="connsiteX18" fmla="*/ 426333 w 1914334"/>
                <a:gd name="connsiteY18" fmla="*/ 2891702 h 2986134"/>
                <a:gd name="connsiteX19" fmla="*/ 207913 w 1914334"/>
                <a:gd name="connsiteY19" fmla="*/ 2986134 h 2986134"/>
                <a:gd name="connsiteX20" fmla="*/ 38108 w 1914334"/>
                <a:gd name="connsiteY20" fmla="*/ 2352917 h 2986134"/>
                <a:gd name="connsiteX21" fmla="*/ 2226 w 1914334"/>
                <a:gd name="connsiteY21" fmla="*/ 1730425 h 2986134"/>
                <a:gd name="connsiteX22" fmla="*/ 66957 w 1914334"/>
                <a:gd name="connsiteY22" fmla="*/ 904785 h 2986134"/>
                <a:gd name="connsiteX23" fmla="*/ 239428 w 1914334"/>
                <a:gd name="connsiteY23" fmla="*/ 433148 h 2986134"/>
                <a:gd name="connsiteX24" fmla="*/ 404935 w 1914334"/>
                <a:gd name="connsiteY24" fmla="*/ 172515 h 2986134"/>
                <a:gd name="connsiteX25" fmla="*/ 573786 w 1914334"/>
                <a:gd name="connsiteY25" fmla="*/ 0 h 2986134"/>
                <a:gd name="connsiteX26" fmla="*/ 693008 w 1914334"/>
                <a:gd name="connsiteY26" fmla="*/ 332056 h 2986134"/>
                <a:gd name="connsiteX27" fmla="*/ 685894 w 1914334"/>
                <a:gd name="connsiteY27" fmla="*/ 678085 h 2986134"/>
                <a:gd name="connsiteX28" fmla="*/ 508792 w 1914334"/>
                <a:gd name="connsiteY28" fmla="*/ 1005788 h 2986134"/>
                <a:gd name="connsiteX29" fmla="*/ 511266 w 1914334"/>
                <a:gd name="connsiteY29" fmla="*/ 1049853 h 2986134"/>
                <a:gd name="connsiteX30" fmla="*/ 930004 w 1914334"/>
                <a:gd name="connsiteY30" fmla="*/ 813397 h 2986134"/>
                <a:gd name="connsiteX31" fmla="*/ 1422398 w 1914334"/>
                <a:gd name="connsiteY31" fmla="*/ 701311 h 2986134"/>
                <a:gd name="connsiteX32" fmla="*/ 1435000 w 1914334"/>
                <a:gd name="connsiteY32" fmla="*/ 708401 h 2986134"/>
                <a:gd name="connsiteX0" fmla="*/ 1435000 w 1914334"/>
                <a:gd name="connsiteY0" fmla="*/ 708401 h 2986134"/>
                <a:gd name="connsiteX1" fmla="*/ 1372407 w 1914334"/>
                <a:gd name="connsiteY1" fmla="*/ 919813 h 2986134"/>
                <a:gd name="connsiteX2" fmla="*/ 1151204 w 1914334"/>
                <a:gd name="connsiteY2" fmla="*/ 1213129 h 2986134"/>
                <a:gd name="connsiteX3" fmla="*/ 870323 w 1914334"/>
                <a:gd name="connsiteY3" fmla="*/ 1450576 h 2986134"/>
                <a:gd name="connsiteX4" fmla="*/ 413435 w 1914334"/>
                <a:gd name="connsiteY4" fmla="*/ 1645822 h 2986134"/>
                <a:gd name="connsiteX5" fmla="*/ 544953 w 1914334"/>
                <a:gd name="connsiteY5" fmla="*/ 1655250 h 2986134"/>
                <a:gd name="connsiteX6" fmla="*/ 1236024 w 1914334"/>
                <a:gd name="connsiteY6" fmla="*/ 1655250 h 2986134"/>
                <a:gd name="connsiteX7" fmla="*/ 1636116 w 1914334"/>
                <a:gd name="connsiteY7" fmla="*/ 1749816 h 2986134"/>
                <a:gd name="connsiteX8" fmla="*/ 1893405 w 1914334"/>
                <a:gd name="connsiteY8" fmla="*/ 1866208 h 2986134"/>
                <a:gd name="connsiteX9" fmla="*/ 1867279 w 1914334"/>
                <a:gd name="connsiteY9" fmla="*/ 1943962 h 2986134"/>
                <a:gd name="connsiteX10" fmla="*/ 1614292 w 1914334"/>
                <a:gd name="connsiteY10" fmla="*/ 2106263 h 2986134"/>
                <a:gd name="connsiteX11" fmla="*/ 1214200 w 1914334"/>
                <a:gd name="connsiteY11" fmla="*/ 2208104 h 2986134"/>
                <a:gd name="connsiteX12" fmla="*/ 896885 w 1914334"/>
                <a:gd name="connsiteY12" fmla="*/ 2195250 h 2986134"/>
                <a:gd name="connsiteX13" fmla="*/ 539793 w 1914334"/>
                <a:gd name="connsiteY13" fmla="*/ 2089164 h 2986134"/>
                <a:gd name="connsiteX14" fmla="*/ 282999 w 1914334"/>
                <a:gd name="connsiteY14" fmla="*/ 1949541 h 2986134"/>
                <a:gd name="connsiteX15" fmla="*/ 253272 w 1914334"/>
                <a:gd name="connsiteY15" fmla="*/ 2002232 h 2986134"/>
                <a:gd name="connsiteX16" fmla="*/ 302234 w 1914334"/>
                <a:gd name="connsiteY16" fmla="*/ 2395326 h 2986134"/>
                <a:gd name="connsiteX17" fmla="*/ 387549 w 1914334"/>
                <a:gd name="connsiteY17" fmla="*/ 2772335 h 2986134"/>
                <a:gd name="connsiteX18" fmla="*/ 426333 w 1914334"/>
                <a:gd name="connsiteY18" fmla="*/ 2891702 h 2986134"/>
                <a:gd name="connsiteX19" fmla="*/ 207913 w 1914334"/>
                <a:gd name="connsiteY19" fmla="*/ 2986134 h 2986134"/>
                <a:gd name="connsiteX20" fmla="*/ 38108 w 1914334"/>
                <a:gd name="connsiteY20" fmla="*/ 2352917 h 2986134"/>
                <a:gd name="connsiteX21" fmla="*/ 2226 w 1914334"/>
                <a:gd name="connsiteY21" fmla="*/ 1730425 h 2986134"/>
                <a:gd name="connsiteX22" fmla="*/ 66957 w 1914334"/>
                <a:gd name="connsiteY22" fmla="*/ 904785 h 2986134"/>
                <a:gd name="connsiteX23" fmla="*/ 239428 w 1914334"/>
                <a:gd name="connsiteY23" fmla="*/ 433148 h 2986134"/>
                <a:gd name="connsiteX24" fmla="*/ 404935 w 1914334"/>
                <a:gd name="connsiteY24" fmla="*/ 172515 h 2986134"/>
                <a:gd name="connsiteX25" fmla="*/ 573786 w 1914334"/>
                <a:gd name="connsiteY25" fmla="*/ 0 h 2986134"/>
                <a:gd name="connsiteX26" fmla="*/ 693008 w 1914334"/>
                <a:gd name="connsiteY26" fmla="*/ 332056 h 2986134"/>
                <a:gd name="connsiteX27" fmla="*/ 685894 w 1914334"/>
                <a:gd name="connsiteY27" fmla="*/ 678085 h 2986134"/>
                <a:gd name="connsiteX28" fmla="*/ 508792 w 1914334"/>
                <a:gd name="connsiteY28" fmla="*/ 1005788 h 2986134"/>
                <a:gd name="connsiteX29" fmla="*/ 511266 w 1914334"/>
                <a:gd name="connsiteY29" fmla="*/ 1049853 h 2986134"/>
                <a:gd name="connsiteX30" fmla="*/ 930004 w 1914334"/>
                <a:gd name="connsiteY30" fmla="*/ 813397 h 2986134"/>
                <a:gd name="connsiteX31" fmla="*/ 1422398 w 1914334"/>
                <a:gd name="connsiteY31" fmla="*/ 701311 h 2986134"/>
                <a:gd name="connsiteX32" fmla="*/ 1435000 w 1914334"/>
                <a:gd name="connsiteY32" fmla="*/ 708401 h 2986134"/>
                <a:gd name="connsiteX0" fmla="*/ 1435000 w 1914334"/>
                <a:gd name="connsiteY0" fmla="*/ 708401 h 2986134"/>
                <a:gd name="connsiteX1" fmla="*/ 1372407 w 1914334"/>
                <a:gd name="connsiteY1" fmla="*/ 919813 h 2986134"/>
                <a:gd name="connsiteX2" fmla="*/ 1151204 w 1914334"/>
                <a:gd name="connsiteY2" fmla="*/ 1213129 h 2986134"/>
                <a:gd name="connsiteX3" fmla="*/ 870323 w 1914334"/>
                <a:gd name="connsiteY3" fmla="*/ 1450576 h 2986134"/>
                <a:gd name="connsiteX4" fmla="*/ 413435 w 1914334"/>
                <a:gd name="connsiteY4" fmla="*/ 1645822 h 2986134"/>
                <a:gd name="connsiteX5" fmla="*/ 698410 w 1914334"/>
                <a:gd name="connsiteY5" fmla="*/ 1653421 h 2986134"/>
                <a:gd name="connsiteX6" fmla="*/ 1236024 w 1914334"/>
                <a:gd name="connsiteY6" fmla="*/ 1655250 h 2986134"/>
                <a:gd name="connsiteX7" fmla="*/ 1636116 w 1914334"/>
                <a:gd name="connsiteY7" fmla="*/ 1749816 h 2986134"/>
                <a:gd name="connsiteX8" fmla="*/ 1893405 w 1914334"/>
                <a:gd name="connsiteY8" fmla="*/ 1866208 h 2986134"/>
                <a:gd name="connsiteX9" fmla="*/ 1867279 w 1914334"/>
                <a:gd name="connsiteY9" fmla="*/ 1943962 h 2986134"/>
                <a:gd name="connsiteX10" fmla="*/ 1614292 w 1914334"/>
                <a:gd name="connsiteY10" fmla="*/ 2106263 h 2986134"/>
                <a:gd name="connsiteX11" fmla="*/ 1214200 w 1914334"/>
                <a:gd name="connsiteY11" fmla="*/ 2208104 h 2986134"/>
                <a:gd name="connsiteX12" fmla="*/ 896885 w 1914334"/>
                <a:gd name="connsiteY12" fmla="*/ 2195250 h 2986134"/>
                <a:gd name="connsiteX13" fmla="*/ 539793 w 1914334"/>
                <a:gd name="connsiteY13" fmla="*/ 2089164 h 2986134"/>
                <a:gd name="connsiteX14" fmla="*/ 282999 w 1914334"/>
                <a:gd name="connsiteY14" fmla="*/ 1949541 h 2986134"/>
                <a:gd name="connsiteX15" fmla="*/ 253272 w 1914334"/>
                <a:gd name="connsiteY15" fmla="*/ 2002232 h 2986134"/>
                <a:gd name="connsiteX16" fmla="*/ 302234 w 1914334"/>
                <a:gd name="connsiteY16" fmla="*/ 2395326 h 2986134"/>
                <a:gd name="connsiteX17" fmla="*/ 387549 w 1914334"/>
                <a:gd name="connsiteY17" fmla="*/ 2772335 h 2986134"/>
                <a:gd name="connsiteX18" fmla="*/ 426333 w 1914334"/>
                <a:gd name="connsiteY18" fmla="*/ 2891702 h 2986134"/>
                <a:gd name="connsiteX19" fmla="*/ 207913 w 1914334"/>
                <a:gd name="connsiteY19" fmla="*/ 2986134 h 2986134"/>
                <a:gd name="connsiteX20" fmla="*/ 38108 w 1914334"/>
                <a:gd name="connsiteY20" fmla="*/ 2352917 h 2986134"/>
                <a:gd name="connsiteX21" fmla="*/ 2226 w 1914334"/>
                <a:gd name="connsiteY21" fmla="*/ 1730425 h 2986134"/>
                <a:gd name="connsiteX22" fmla="*/ 66957 w 1914334"/>
                <a:gd name="connsiteY22" fmla="*/ 904785 h 2986134"/>
                <a:gd name="connsiteX23" fmla="*/ 239428 w 1914334"/>
                <a:gd name="connsiteY23" fmla="*/ 433148 h 2986134"/>
                <a:gd name="connsiteX24" fmla="*/ 404935 w 1914334"/>
                <a:gd name="connsiteY24" fmla="*/ 172515 h 2986134"/>
                <a:gd name="connsiteX25" fmla="*/ 573786 w 1914334"/>
                <a:gd name="connsiteY25" fmla="*/ 0 h 2986134"/>
                <a:gd name="connsiteX26" fmla="*/ 693008 w 1914334"/>
                <a:gd name="connsiteY26" fmla="*/ 332056 h 2986134"/>
                <a:gd name="connsiteX27" fmla="*/ 685894 w 1914334"/>
                <a:gd name="connsiteY27" fmla="*/ 678085 h 2986134"/>
                <a:gd name="connsiteX28" fmla="*/ 508792 w 1914334"/>
                <a:gd name="connsiteY28" fmla="*/ 1005788 h 2986134"/>
                <a:gd name="connsiteX29" fmla="*/ 511266 w 1914334"/>
                <a:gd name="connsiteY29" fmla="*/ 1049853 h 2986134"/>
                <a:gd name="connsiteX30" fmla="*/ 930004 w 1914334"/>
                <a:gd name="connsiteY30" fmla="*/ 813397 h 2986134"/>
                <a:gd name="connsiteX31" fmla="*/ 1422398 w 1914334"/>
                <a:gd name="connsiteY31" fmla="*/ 701311 h 2986134"/>
                <a:gd name="connsiteX32" fmla="*/ 1435000 w 1914334"/>
                <a:gd name="connsiteY32" fmla="*/ 708401 h 2986134"/>
                <a:gd name="connsiteX0" fmla="*/ 1435000 w 1914334"/>
                <a:gd name="connsiteY0" fmla="*/ 708401 h 2986134"/>
                <a:gd name="connsiteX1" fmla="*/ 1372407 w 1914334"/>
                <a:gd name="connsiteY1" fmla="*/ 919813 h 2986134"/>
                <a:gd name="connsiteX2" fmla="*/ 1151204 w 1914334"/>
                <a:gd name="connsiteY2" fmla="*/ 1213129 h 2986134"/>
                <a:gd name="connsiteX3" fmla="*/ 870323 w 1914334"/>
                <a:gd name="connsiteY3" fmla="*/ 1450576 h 2986134"/>
                <a:gd name="connsiteX4" fmla="*/ 528062 w 1914334"/>
                <a:gd name="connsiteY4" fmla="*/ 1632245 h 2986134"/>
                <a:gd name="connsiteX5" fmla="*/ 698410 w 1914334"/>
                <a:gd name="connsiteY5" fmla="*/ 1653421 h 2986134"/>
                <a:gd name="connsiteX6" fmla="*/ 1236024 w 1914334"/>
                <a:gd name="connsiteY6" fmla="*/ 1655250 h 2986134"/>
                <a:gd name="connsiteX7" fmla="*/ 1636116 w 1914334"/>
                <a:gd name="connsiteY7" fmla="*/ 1749816 h 2986134"/>
                <a:gd name="connsiteX8" fmla="*/ 1893405 w 1914334"/>
                <a:gd name="connsiteY8" fmla="*/ 1866208 h 2986134"/>
                <a:gd name="connsiteX9" fmla="*/ 1867279 w 1914334"/>
                <a:gd name="connsiteY9" fmla="*/ 1943962 h 2986134"/>
                <a:gd name="connsiteX10" fmla="*/ 1614292 w 1914334"/>
                <a:gd name="connsiteY10" fmla="*/ 2106263 h 2986134"/>
                <a:gd name="connsiteX11" fmla="*/ 1214200 w 1914334"/>
                <a:gd name="connsiteY11" fmla="*/ 2208104 h 2986134"/>
                <a:gd name="connsiteX12" fmla="*/ 896885 w 1914334"/>
                <a:gd name="connsiteY12" fmla="*/ 2195250 h 2986134"/>
                <a:gd name="connsiteX13" fmla="*/ 539793 w 1914334"/>
                <a:gd name="connsiteY13" fmla="*/ 2089164 h 2986134"/>
                <a:gd name="connsiteX14" fmla="*/ 282999 w 1914334"/>
                <a:gd name="connsiteY14" fmla="*/ 1949541 h 2986134"/>
                <a:gd name="connsiteX15" fmla="*/ 253272 w 1914334"/>
                <a:gd name="connsiteY15" fmla="*/ 2002232 h 2986134"/>
                <a:gd name="connsiteX16" fmla="*/ 302234 w 1914334"/>
                <a:gd name="connsiteY16" fmla="*/ 2395326 h 2986134"/>
                <a:gd name="connsiteX17" fmla="*/ 387549 w 1914334"/>
                <a:gd name="connsiteY17" fmla="*/ 2772335 h 2986134"/>
                <a:gd name="connsiteX18" fmla="*/ 426333 w 1914334"/>
                <a:gd name="connsiteY18" fmla="*/ 2891702 h 2986134"/>
                <a:gd name="connsiteX19" fmla="*/ 207913 w 1914334"/>
                <a:gd name="connsiteY19" fmla="*/ 2986134 h 2986134"/>
                <a:gd name="connsiteX20" fmla="*/ 38108 w 1914334"/>
                <a:gd name="connsiteY20" fmla="*/ 2352917 h 2986134"/>
                <a:gd name="connsiteX21" fmla="*/ 2226 w 1914334"/>
                <a:gd name="connsiteY21" fmla="*/ 1730425 h 2986134"/>
                <a:gd name="connsiteX22" fmla="*/ 66957 w 1914334"/>
                <a:gd name="connsiteY22" fmla="*/ 904785 h 2986134"/>
                <a:gd name="connsiteX23" fmla="*/ 239428 w 1914334"/>
                <a:gd name="connsiteY23" fmla="*/ 433148 h 2986134"/>
                <a:gd name="connsiteX24" fmla="*/ 404935 w 1914334"/>
                <a:gd name="connsiteY24" fmla="*/ 172515 h 2986134"/>
                <a:gd name="connsiteX25" fmla="*/ 573786 w 1914334"/>
                <a:gd name="connsiteY25" fmla="*/ 0 h 2986134"/>
                <a:gd name="connsiteX26" fmla="*/ 693008 w 1914334"/>
                <a:gd name="connsiteY26" fmla="*/ 332056 h 2986134"/>
                <a:gd name="connsiteX27" fmla="*/ 685894 w 1914334"/>
                <a:gd name="connsiteY27" fmla="*/ 678085 h 2986134"/>
                <a:gd name="connsiteX28" fmla="*/ 508792 w 1914334"/>
                <a:gd name="connsiteY28" fmla="*/ 1005788 h 2986134"/>
                <a:gd name="connsiteX29" fmla="*/ 511266 w 1914334"/>
                <a:gd name="connsiteY29" fmla="*/ 1049853 h 2986134"/>
                <a:gd name="connsiteX30" fmla="*/ 930004 w 1914334"/>
                <a:gd name="connsiteY30" fmla="*/ 813397 h 2986134"/>
                <a:gd name="connsiteX31" fmla="*/ 1422398 w 1914334"/>
                <a:gd name="connsiteY31" fmla="*/ 701311 h 2986134"/>
                <a:gd name="connsiteX32" fmla="*/ 1435000 w 1914334"/>
                <a:gd name="connsiteY32" fmla="*/ 708401 h 2986134"/>
                <a:gd name="connsiteX0" fmla="*/ 1435000 w 1914334"/>
                <a:gd name="connsiteY0" fmla="*/ 708401 h 2986134"/>
                <a:gd name="connsiteX1" fmla="*/ 1372407 w 1914334"/>
                <a:gd name="connsiteY1" fmla="*/ 919813 h 2986134"/>
                <a:gd name="connsiteX2" fmla="*/ 1151204 w 1914334"/>
                <a:gd name="connsiteY2" fmla="*/ 1213129 h 2986134"/>
                <a:gd name="connsiteX3" fmla="*/ 870323 w 1914334"/>
                <a:gd name="connsiteY3" fmla="*/ 1450576 h 2986134"/>
                <a:gd name="connsiteX4" fmla="*/ 528062 w 1914334"/>
                <a:gd name="connsiteY4" fmla="*/ 1632245 h 2986134"/>
                <a:gd name="connsiteX5" fmla="*/ 698410 w 1914334"/>
                <a:gd name="connsiteY5" fmla="*/ 1653421 h 2986134"/>
                <a:gd name="connsiteX6" fmla="*/ 1236024 w 1914334"/>
                <a:gd name="connsiteY6" fmla="*/ 1655250 h 2986134"/>
                <a:gd name="connsiteX7" fmla="*/ 1636116 w 1914334"/>
                <a:gd name="connsiteY7" fmla="*/ 1749816 h 2986134"/>
                <a:gd name="connsiteX8" fmla="*/ 1893405 w 1914334"/>
                <a:gd name="connsiteY8" fmla="*/ 1866208 h 2986134"/>
                <a:gd name="connsiteX9" fmla="*/ 1867279 w 1914334"/>
                <a:gd name="connsiteY9" fmla="*/ 1943962 h 2986134"/>
                <a:gd name="connsiteX10" fmla="*/ 1614292 w 1914334"/>
                <a:gd name="connsiteY10" fmla="*/ 2106263 h 2986134"/>
                <a:gd name="connsiteX11" fmla="*/ 1214200 w 1914334"/>
                <a:gd name="connsiteY11" fmla="*/ 2208104 h 2986134"/>
                <a:gd name="connsiteX12" fmla="*/ 896885 w 1914334"/>
                <a:gd name="connsiteY12" fmla="*/ 2195250 h 2986134"/>
                <a:gd name="connsiteX13" fmla="*/ 539793 w 1914334"/>
                <a:gd name="connsiteY13" fmla="*/ 2089164 h 2986134"/>
                <a:gd name="connsiteX14" fmla="*/ 282999 w 1914334"/>
                <a:gd name="connsiteY14" fmla="*/ 1949541 h 2986134"/>
                <a:gd name="connsiteX15" fmla="*/ 253272 w 1914334"/>
                <a:gd name="connsiteY15" fmla="*/ 2002232 h 2986134"/>
                <a:gd name="connsiteX16" fmla="*/ 302234 w 1914334"/>
                <a:gd name="connsiteY16" fmla="*/ 2395326 h 2986134"/>
                <a:gd name="connsiteX17" fmla="*/ 387549 w 1914334"/>
                <a:gd name="connsiteY17" fmla="*/ 2772335 h 2986134"/>
                <a:gd name="connsiteX18" fmla="*/ 426333 w 1914334"/>
                <a:gd name="connsiteY18" fmla="*/ 2891702 h 2986134"/>
                <a:gd name="connsiteX19" fmla="*/ 207913 w 1914334"/>
                <a:gd name="connsiteY19" fmla="*/ 2986134 h 2986134"/>
                <a:gd name="connsiteX20" fmla="*/ 38108 w 1914334"/>
                <a:gd name="connsiteY20" fmla="*/ 2352917 h 2986134"/>
                <a:gd name="connsiteX21" fmla="*/ 2226 w 1914334"/>
                <a:gd name="connsiteY21" fmla="*/ 1730425 h 2986134"/>
                <a:gd name="connsiteX22" fmla="*/ 66957 w 1914334"/>
                <a:gd name="connsiteY22" fmla="*/ 904785 h 2986134"/>
                <a:gd name="connsiteX23" fmla="*/ 239428 w 1914334"/>
                <a:gd name="connsiteY23" fmla="*/ 433148 h 2986134"/>
                <a:gd name="connsiteX24" fmla="*/ 404935 w 1914334"/>
                <a:gd name="connsiteY24" fmla="*/ 172515 h 2986134"/>
                <a:gd name="connsiteX25" fmla="*/ 573786 w 1914334"/>
                <a:gd name="connsiteY25" fmla="*/ 0 h 2986134"/>
                <a:gd name="connsiteX26" fmla="*/ 693008 w 1914334"/>
                <a:gd name="connsiteY26" fmla="*/ 332056 h 2986134"/>
                <a:gd name="connsiteX27" fmla="*/ 685894 w 1914334"/>
                <a:gd name="connsiteY27" fmla="*/ 678085 h 2986134"/>
                <a:gd name="connsiteX28" fmla="*/ 508792 w 1914334"/>
                <a:gd name="connsiteY28" fmla="*/ 1005788 h 2986134"/>
                <a:gd name="connsiteX29" fmla="*/ 511266 w 1914334"/>
                <a:gd name="connsiteY29" fmla="*/ 1049853 h 2986134"/>
                <a:gd name="connsiteX30" fmla="*/ 930004 w 1914334"/>
                <a:gd name="connsiteY30" fmla="*/ 813397 h 2986134"/>
                <a:gd name="connsiteX31" fmla="*/ 1422398 w 1914334"/>
                <a:gd name="connsiteY31" fmla="*/ 701311 h 2986134"/>
                <a:gd name="connsiteX32" fmla="*/ 1435000 w 1914334"/>
                <a:gd name="connsiteY32" fmla="*/ 708401 h 2986134"/>
                <a:gd name="connsiteX0" fmla="*/ 1473669 w 1953003"/>
                <a:gd name="connsiteY0" fmla="*/ 708401 h 2986134"/>
                <a:gd name="connsiteX1" fmla="*/ 1411076 w 1953003"/>
                <a:gd name="connsiteY1" fmla="*/ 919813 h 2986134"/>
                <a:gd name="connsiteX2" fmla="*/ 1189873 w 1953003"/>
                <a:gd name="connsiteY2" fmla="*/ 1213129 h 2986134"/>
                <a:gd name="connsiteX3" fmla="*/ 908992 w 1953003"/>
                <a:gd name="connsiteY3" fmla="*/ 1450576 h 2986134"/>
                <a:gd name="connsiteX4" fmla="*/ 566731 w 1953003"/>
                <a:gd name="connsiteY4" fmla="*/ 1632245 h 2986134"/>
                <a:gd name="connsiteX5" fmla="*/ 737079 w 1953003"/>
                <a:gd name="connsiteY5" fmla="*/ 1653421 h 2986134"/>
                <a:gd name="connsiteX6" fmla="*/ 1274693 w 1953003"/>
                <a:gd name="connsiteY6" fmla="*/ 1655250 h 2986134"/>
                <a:gd name="connsiteX7" fmla="*/ 1674785 w 1953003"/>
                <a:gd name="connsiteY7" fmla="*/ 1749816 h 2986134"/>
                <a:gd name="connsiteX8" fmla="*/ 1932074 w 1953003"/>
                <a:gd name="connsiteY8" fmla="*/ 1866208 h 2986134"/>
                <a:gd name="connsiteX9" fmla="*/ 1905948 w 1953003"/>
                <a:gd name="connsiteY9" fmla="*/ 1943962 h 2986134"/>
                <a:gd name="connsiteX10" fmla="*/ 1652961 w 1953003"/>
                <a:gd name="connsiteY10" fmla="*/ 2106263 h 2986134"/>
                <a:gd name="connsiteX11" fmla="*/ 1252869 w 1953003"/>
                <a:gd name="connsiteY11" fmla="*/ 2208104 h 2986134"/>
                <a:gd name="connsiteX12" fmla="*/ 935554 w 1953003"/>
                <a:gd name="connsiteY12" fmla="*/ 2195250 h 2986134"/>
                <a:gd name="connsiteX13" fmla="*/ 578462 w 1953003"/>
                <a:gd name="connsiteY13" fmla="*/ 2089164 h 2986134"/>
                <a:gd name="connsiteX14" fmla="*/ 321668 w 1953003"/>
                <a:gd name="connsiteY14" fmla="*/ 1949541 h 2986134"/>
                <a:gd name="connsiteX15" fmla="*/ 291941 w 1953003"/>
                <a:gd name="connsiteY15" fmla="*/ 2002232 h 2986134"/>
                <a:gd name="connsiteX16" fmla="*/ 340903 w 1953003"/>
                <a:gd name="connsiteY16" fmla="*/ 2395326 h 2986134"/>
                <a:gd name="connsiteX17" fmla="*/ 426218 w 1953003"/>
                <a:gd name="connsiteY17" fmla="*/ 2772335 h 2986134"/>
                <a:gd name="connsiteX18" fmla="*/ 465002 w 1953003"/>
                <a:gd name="connsiteY18" fmla="*/ 2891702 h 2986134"/>
                <a:gd name="connsiteX19" fmla="*/ 246582 w 1953003"/>
                <a:gd name="connsiteY19" fmla="*/ 2986134 h 2986134"/>
                <a:gd name="connsiteX20" fmla="*/ 76777 w 1953003"/>
                <a:gd name="connsiteY20" fmla="*/ 2352917 h 2986134"/>
                <a:gd name="connsiteX21" fmla="*/ 131 w 1953003"/>
                <a:gd name="connsiteY21" fmla="*/ 1730652 h 2986134"/>
                <a:gd name="connsiteX22" fmla="*/ 105626 w 1953003"/>
                <a:gd name="connsiteY22" fmla="*/ 904785 h 2986134"/>
                <a:gd name="connsiteX23" fmla="*/ 278097 w 1953003"/>
                <a:gd name="connsiteY23" fmla="*/ 433148 h 2986134"/>
                <a:gd name="connsiteX24" fmla="*/ 443604 w 1953003"/>
                <a:gd name="connsiteY24" fmla="*/ 172515 h 2986134"/>
                <a:gd name="connsiteX25" fmla="*/ 612455 w 1953003"/>
                <a:gd name="connsiteY25" fmla="*/ 0 h 2986134"/>
                <a:gd name="connsiteX26" fmla="*/ 731677 w 1953003"/>
                <a:gd name="connsiteY26" fmla="*/ 332056 h 2986134"/>
                <a:gd name="connsiteX27" fmla="*/ 724563 w 1953003"/>
                <a:gd name="connsiteY27" fmla="*/ 678085 h 2986134"/>
                <a:gd name="connsiteX28" fmla="*/ 547461 w 1953003"/>
                <a:gd name="connsiteY28" fmla="*/ 1005788 h 2986134"/>
                <a:gd name="connsiteX29" fmla="*/ 549935 w 1953003"/>
                <a:gd name="connsiteY29" fmla="*/ 1049853 h 2986134"/>
                <a:gd name="connsiteX30" fmla="*/ 968673 w 1953003"/>
                <a:gd name="connsiteY30" fmla="*/ 813397 h 2986134"/>
                <a:gd name="connsiteX31" fmla="*/ 1461067 w 1953003"/>
                <a:gd name="connsiteY31" fmla="*/ 701311 h 2986134"/>
                <a:gd name="connsiteX32" fmla="*/ 1473669 w 1953003"/>
                <a:gd name="connsiteY32" fmla="*/ 708401 h 2986134"/>
                <a:gd name="connsiteX0" fmla="*/ 1473951 w 1953285"/>
                <a:gd name="connsiteY0" fmla="*/ 708401 h 2986134"/>
                <a:gd name="connsiteX1" fmla="*/ 1411358 w 1953285"/>
                <a:gd name="connsiteY1" fmla="*/ 919813 h 2986134"/>
                <a:gd name="connsiteX2" fmla="*/ 1190155 w 1953285"/>
                <a:gd name="connsiteY2" fmla="*/ 1213129 h 2986134"/>
                <a:gd name="connsiteX3" fmla="*/ 909274 w 1953285"/>
                <a:gd name="connsiteY3" fmla="*/ 1450576 h 2986134"/>
                <a:gd name="connsiteX4" fmla="*/ 567013 w 1953285"/>
                <a:gd name="connsiteY4" fmla="*/ 1632245 h 2986134"/>
                <a:gd name="connsiteX5" fmla="*/ 737361 w 1953285"/>
                <a:gd name="connsiteY5" fmla="*/ 1653421 h 2986134"/>
                <a:gd name="connsiteX6" fmla="*/ 1274975 w 1953285"/>
                <a:gd name="connsiteY6" fmla="*/ 1655250 h 2986134"/>
                <a:gd name="connsiteX7" fmla="*/ 1675067 w 1953285"/>
                <a:gd name="connsiteY7" fmla="*/ 1749816 h 2986134"/>
                <a:gd name="connsiteX8" fmla="*/ 1932356 w 1953285"/>
                <a:gd name="connsiteY8" fmla="*/ 1866208 h 2986134"/>
                <a:gd name="connsiteX9" fmla="*/ 1906230 w 1953285"/>
                <a:gd name="connsiteY9" fmla="*/ 1943962 h 2986134"/>
                <a:gd name="connsiteX10" fmla="*/ 1653243 w 1953285"/>
                <a:gd name="connsiteY10" fmla="*/ 2106263 h 2986134"/>
                <a:gd name="connsiteX11" fmla="*/ 1253151 w 1953285"/>
                <a:gd name="connsiteY11" fmla="*/ 2208104 h 2986134"/>
                <a:gd name="connsiteX12" fmla="*/ 935836 w 1953285"/>
                <a:gd name="connsiteY12" fmla="*/ 2195250 h 2986134"/>
                <a:gd name="connsiteX13" fmla="*/ 578744 w 1953285"/>
                <a:gd name="connsiteY13" fmla="*/ 2089164 h 2986134"/>
                <a:gd name="connsiteX14" fmla="*/ 321950 w 1953285"/>
                <a:gd name="connsiteY14" fmla="*/ 1949541 h 2986134"/>
                <a:gd name="connsiteX15" fmla="*/ 292223 w 1953285"/>
                <a:gd name="connsiteY15" fmla="*/ 2002232 h 2986134"/>
                <a:gd name="connsiteX16" fmla="*/ 341185 w 1953285"/>
                <a:gd name="connsiteY16" fmla="*/ 2395326 h 2986134"/>
                <a:gd name="connsiteX17" fmla="*/ 426500 w 1953285"/>
                <a:gd name="connsiteY17" fmla="*/ 2772335 h 2986134"/>
                <a:gd name="connsiteX18" fmla="*/ 465284 w 1953285"/>
                <a:gd name="connsiteY18" fmla="*/ 2891702 h 2986134"/>
                <a:gd name="connsiteX19" fmla="*/ 246864 w 1953285"/>
                <a:gd name="connsiteY19" fmla="*/ 2986134 h 2986134"/>
                <a:gd name="connsiteX20" fmla="*/ 48349 w 1953285"/>
                <a:gd name="connsiteY20" fmla="*/ 2358824 h 2986134"/>
                <a:gd name="connsiteX21" fmla="*/ 413 w 1953285"/>
                <a:gd name="connsiteY21" fmla="*/ 1730652 h 2986134"/>
                <a:gd name="connsiteX22" fmla="*/ 105908 w 1953285"/>
                <a:gd name="connsiteY22" fmla="*/ 904785 h 2986134"/>
                <a:gd name="connsiteX23" fmla="*/ 278379 w 1953285"/>
                <a:gd name="connsiteY23" fmla="*/ 433148 h 2986134"/>
                <a:gd name="connsiteX24" fmla="*/ 443886 w 1953285"/>
                <a:gd name="connsiteY24" fmla="*/ 172515 h 2986134"/>
                <a:gd name="connsiteX25" fmla="*/ 612737 w 1953285"/>
                <a:gd name="connsiteY25" fmla="*/ 0 h 2986134"/>
                <a:gd name="connsiteX26" fmla="*/ 731959 w 1953285"/>
                <a:gd name="connsiteY26" fmla="*/ 332056 h 2986134"/>
                <a:gd name="connsiteX27" fmla="*/ 724845 w 1953285"/>
                <a:gd name="connsiteY27" fmla="*/ 678085 h 2986134"/>
                <a:gd name="connsiteX28" fmla="*/ 547743 w 1953285"/>
                <a:gd name="connsiteY28" fmla="*/ 1005788 h 2986134"/>
                <a:gd name="connsiteX29" fmla="*/ 550217 w 1953285"/>
                <a:gd name="connsiteY29" fmla="*/ 1049853 h 2986134"/>
                <a:gd name="connsiteX30" fmla="*/ 968955 w 1953285"/>
                <a:gd name="connsiteY30" fmla="*/ 813397 h 2986134"/>
                <a:gd name="connsiteX31" fmla="*/ 1461349 w 1953285"/>
                <a:gd name="connsiteY31" fmla="*/ 701311 h 2986134"/>
                <a:gd name="connsiteX32" fmla="*/ 1473951 w 1953285"/>
                <a:gd name="connsiteY32" fmla="*/ 708401 h 2986134"/>
                <a:gd name="connsiteX0" fmla="*/ 1473856 w 1953190"/>
                <a:gd name="connsiteY0" fmla="*/ 708401 h 2991508"/>
                <a:gd name="connsiteX1" fmla="*/ 1411263 w 1953190"/>
                <a:gd name="connsiteY1" fmla="*/ 919813 h 2991508"/>
                <a:gd name="connsiteX2" fmla="*/ 1190060 w 1953190"/>
                <a:gd name="connsiteY2" fmla="*/ 1213129 h 2991508"/>
                <a:gd name="connsiteX3" fmla="*/ 909179 w 1953190"/>
                <a:gd name="connsiteY3" fmla="*/ 1450576 h 2991508"/>
                <a:gd name="connsiteX4" fmla="*/ 566918 w 1953190"/>
                <a:gd name="connsiteY4" fmla="*/ 1632245 h 2991508"/>
                <a:gd name="connsiteX5" fmla="*/ 737266 w 1953190"/>
                <a:gd name="connsiteY5" fmla="*/ 1653421 h 2991508"/>
                <a:gd name="connsiteX6" fmla="*/ 1274880 w 1953190"/>
                <a:gd name="connsiteY6" fmla="*/ 1655250 h 2991508"/>
                <a:gd name="connsiteX7" fmla="*/ 1674972 w 1953190"/>
                <a:gd name="connsiteY7" fmla="*/ 1749816 h 2991508"/>
                <a:gd name="connsiteX8" fmla="*/ 1932261 w 1953190"/>
                <a:gd name="connsiteY8" fmla="*/ 1866208 h 2991508"/>
                <a:gd name="connsiteX9" fmla="*/ 1906135 w 1953190"/>
                <a:gd name="connsiteY9" fmla="*/ 1943962 h 2991508"/>
                <a:gd name="connsiteX10" fmla="*/ 1653148 w 1953190"/>
                <a:gd name="connsiteY10" fmla="*/ 2106263 h 2991508"/>
                <a:gd name="connsiteX11" fmla="*/ 1253056 w 1953190"/>
                <a:gd name="connsiteY11" fmla="*/ 2208104 h 2991508"/>
                <a:gd name="connsiteX12" fmla="*/ 935741 w 1953190"/>
                <a:gd name="connsiteY12" fmla="*/ 2195250 h 2991508"/>
                <a:gd name="connsiteX13" fmla="*/ 578649 w 1953190"/>
                <a:gd name="connsiteY13" fmla="*/ 2089164 h 2991508"/>
                <a:gd name="connsiteX14" fmla="*/ 321855 w 1953190"/>
                <a:gd name="connsiteY14" fmla="*/ 1949541 h 2991508"/>
                <a:gd name="connsiteX15" fmla="*/ 292128 w 1953190"/>
                <a:gd name="connsiteY15" fmla="*/ 2002232 h 2991508"/>
                <a:gd name="connsiteX16" fmla="*/ 341090 w 1953190"/>
                <a:gd name="connsiteY16" fmla="*/ 2395326 h 2991508"/>
                <a:gd name="connsiteX17" fmla="*/ 426405 w 1953190"/>
                <a:gd name="connsiteY17" fmla="*/ 2772335 h 2991508"/>
                <a:gd name="connsiteX18" fmla="*/ 465189 w 1953190"/>
                <a:gd name="connsiteY18" fmla="*/ 2891702 h 2991508"/>
                <a:gd name="connsiteX19" fmla="*/ 220668 w 1953190"/>
                <a:gd name="connsiteY19" fmla="*/ 2991507 h 2991508"/>
                <a:gd name="connsiteX20" fmla="*/ 48254 w 1953190"/>
                <a:gd name="connsiteY20" fmla="*/ 2358824 h 2991508"/>
                <a:gd name="connsiteX21" fmla="*/ 318 w 1953190"/>
                <a:gd name="connsiteY21" fmla="*/ 1730652 h 2991508"/>
                <a:gd name="connsiteX22" fmla="*/ 105813 w 1953190"/>
                <a:gd name="connsiteY22" fmla="*/ 904785 h 2991508"/>
                <a:gd name="connsiteX23" fmla="*/ 278284 w 1953190"/>
                <a:gd name="connsiteY23" fmla="*/ 433148 h 2991508"/>
                <a:gd name="connsiteX24" fmla="*/ 443791 w 1953190"/>
                <a:gd name="connsiteY24" fmla="*/ 172515 h 2991508"/>
                <a:gd name="connsiteX25" fmla="*/ 612642 w 1953190"/>
                <a:gd name="connsiteY25" fmla="*/ 0 h 2991508"/>
                <a:gd name="connsiteX26" fmla="*/ 731864 w 1953190"/>
                <a:gd name="connsiteY26" fmla="*/ 332056 h 2991508"/>
                <a:gd name="connsiteX27" fmla="*/ 724750 w 1953190"/>
                <a:gd name="connsiteY27" fmla="*/ 678085 h 2991508"/>
                <a:gd name="connsiteX28" fmla="*/ 547648 w 1953190"/>
                <a:gd name="connsiteY28" fmla="*/ 1005788 h 2991508"/>
                <a:gd name="connsiteX29" fmla="*/ 550122 w 1953190"/>
                <a:gd name="connsiteY29" fmla="*/ 1049853 h 2991508"/>
                <a:gd name="connsiteX30" fmla="*/ 968860 w 1953190"/>
                <a:gd name="connsiteY30" fmla="*/ 813397 h 2991508"/>
                <a:gd name="connsiteX31" fmla="*/ 1461254 w 1953190"/>
                <a:gd name="connsiteY31" fmla="*/ 701311 h 2991508"/>
                <a:gd name="connsiteX32" fmla="*/ 1473856 w 1953190"/>
                <a:gd name="connsiteY32" fmla="*/ 708401 h 2991508"/>
                <a:gd name="connsiteX0" fmla="*/ 1503680 w 1983014"/>
                <a:gd name="connsiteY0" fmla="*/ 708401 h 2991507"/>
                <a:gd name="connsiteX1" fmla="*/ 1441087 w 1983014"/>
                <a:gd name="connsiteY1" fmla="*/ 919813 h 2991507"/>
                <a:gd name="connsiteX2" fmla="*/ 1219884 w 1983014"/>
                <a:gd name="connsiteY2" fmla="*/ 1213129 h 2991507"/>
                <a:gd name="connsiteX3" fmla="*/ 939003 w 1983014"/>
                <a:gd name="connsiteY3" fmla="*/ 1450576 h 2991507"/>
                <a:gd name="connsiteX4" fmla="*/ 596742 w 1983014"/>
                <a:gd name="connsiteY4" fmla="*/ 1632245 h 2991507"/>
                <a:gd name="connsiteX5" fmla="*/ 767090 w 1983014"/>
                <a:gd name="connsiteY5" fmla="*/ 1653421 h 2991507"/>
                <a:gd name="connsiteX6" fmla="*/ 1304704 w 1983014"/>
                <a:gd name="connsiteY6" fmla="*/ 1655250 h 2991507"/>
                <a:gd name="connsiteX7" fmla="*/ 1704796 w 1983014"/>
                <a:gd name="connsiteY7" fmla="*/ 1749816 h 2991507"/>
                <a:gd name="connsiteX8" fmla="*/ 1962085 w 1983014"/>
                <a:gd name="connsiteY8" fmla="*/ 1866208 h 2991507"/>
                <a:gd name="connsiteX9" fmla="*/ 1935959 w 1983014"/>
                <a:gd name="connsiteY9" fmla="*/ 1943962 h 2991507"/>
                <a:gd name="connsiteX10" fmla="*/ 1682972 w 1983014"/>
                <a:gd name="connsiteY10" fmla="*/ 2106263 h 2991507"/>
                <a:gd name="connsiteX11" fmla="*/ 1282880 w 1983014"/>
                <a:gd name="connsiteY11" fmla="*/ 2208104 h 2991507"/>
                <a:gd name="connsiteX12" fmla="*/ 965565 w 1983014"/>
                <a:gd name="connsiteY12" fmla="*/ 2195250 h 2991507"/>
                <a:gd name="connsiteX13" fmla="*/ 608473 w 1983014"/>
                <a:gd name="connsiteY13" fmla="*/ 2089164 h 2991507"/>
                <a:gd name="connsiteX14" fmla="*/ 351679 w 1983014"/>
                <a:gd name="connsiteY14" fmla="*/ 1949541 h 2991507"/>
                <a:gd name="connsiteX15" fmla="*/ 321952 w 1983014"/>
                <a:gd name="connsiteY15" fmla="*/ 2002232 h 2991507"/>
                <a:gd name="connsiteX16" fmla="*/ 370914 w 1983014"/>
                <a:gd name="connsiteY16" fmla="*/ 2395326 h 2991507"/>
                <a:gd name="connsiteX17" fmla="*/ 456229 w 1983014"/>
                <a:gd name="connsiteY17" fmla="*/ 2772335 h 2991507"/>
                <a:gd name="connsiteX18" fmla="*/ 495013 w 1983014"/>
                <a:gd name="connsiteY18" fmla="*/ 2891702 h 2991507"/>
                <a:gd name="connsiteX19" fmla="*/ 250492 w 1983014"/>
                <a:gd name="connsiteY19" fmla="*/ 2991507 h 2991507"/>
                <a:gd name="connsiteX20" fmla="*/ 78078 w 1983014"/>
                <a:gd name="connsiteY20" fmla="*/ 2358824 h 2991507"/>
                <a:gd name="connsiteX21" fmla="*/ 129 w 1983014"/>
                <a:gd name="connsiteY21" fmla="*/ 1690577 h 2991507"/>
                <a:gd name="connsiteX22" fmla="*/ 135637 w 1983014"/>
                <a:gd name="connsiteY22" fmla="*/ 904785 h 2991507"/>
                <a:gd name="connsiteX23" fmla="*/ 308108 w 1983014"/>
                <a:gd name="connsiteY23" fmla="*/ 433148 h 2991507"/>
                <a:gd name="connsiteX24" fmla="*/ 473615 w 1983014"/>
                <a:gd name="connsiteY24" fmla="*/ 172515 h 2991507"/>
                <a:gd name="connsiteX25" fmla="*/ 642466 w 1983014"/>
                <a:gd name="connsiteY25" fmla="*/ 0 h 2991507"/>
                <a:gd name="connsiteX26" fmla="*/ 761688 w 1983014"/>
                <a:gd name="connsiteY26" fmla="*/ 332056 h 2991507"/>
                <a:gd name="connsiteX27" fmla="*/ 754574 w 1983014"/>
                <a:gd name="connsiteY27" fmla="*/ 678085 h 2991507"/>
                <a:gd name="connsiteX28" fmla="*/ 577472 w 1983014"/>
                <a:gd name="connsiteY28" fmla="*/ 1005788 h 2991507"/>
                <a:gd name="connsiteX29" fmla="*/ 579946 w 1983014"/>
                <a:gd name="connsiteY29" fmla="*/ 1049853 h 2991507"/>
                <a:gd name="connsiteX30" fmla="*/ 998684 w 1983014"/>
                <a:gd name="connsiteY30" fmla="*/ 813397 h 2991507"/>
                <a:gd name="connsiteX31" fmla="*/ 1491078 w 1983014"/>
                <a:gd name="connsiteY31" fmla="*/ 701311 h 2991507"/>
                <a:gd name="connsiteX32" fmla="*/ 1503680 w 1983014"/>
                <a:gd name="connsiteY32" fmla="*/ 708401 h 2991507"/>
                <a:gd name="connsiteX0" fmla="*/ 1503680 w 1983014"/>
                <a:gd name="connsiteY0" fmla="*/ 708401 h 2991507"/>
                <a:gd name="connsiteX1" fmla="*/ 1441087 w 1983014"/>
                <a:gd name="connsiteY1" fmla="*/ 919813 h 2991507"/>
                <a:gd name="connsiteX2" fmla="*/ 1219884 w 1983014"/>
                <a:gd name="connsiteY2" fmla="*/ 1213129 h 2991507"/>
                <a:gd name="connsiteX3" fmla="*/ 939003 w 1983014"/>
                <a:gd name="connsiteY3" fmla="*/ 1450576 h 2991507"/>
                <a:gd name="connsiteX4" fmla="*/ 596742 w 1983014"/>
                <a:gd name="connsiteY4" fmla="*/ 1632245 h 2991507"/>
                <a:gd name="connsiteX5" fmla="*/ 767090 w 1983014"/>
                <a:gd name="connsiteY5" fmla="*/ 1653421 h 2991507"/>
                <a:gd name="connsiteX6" fmla="*/ 1304704 w 1983014"/>
                <a:gd name="connsiteY6" fmla="*/ 1655250 h 2991507"/>
                <a:gd name="connsiteX7" fmla="*/ 1704796 w 1983014"/>
                <a:gd name="connsiteY7" fmla="*/ 1749816 h 2991507"/>
                <a:gd name="connsiteX8" fmla="*/ 1962085 w 1983014"/>
                <a:gd name="connsiteY8" fmla="*/ 1866208 h 2991507"/>
                <a:gd name="connsiteX9" fmla="*/ 1935959 w 1983014"/>
                <a:gd name="connsiteY9" fmla="*/ 1943962 h 2991507"/>
                <a:gd name="connsiteX10" fmla="*/ 1682972 w 1983014"/>
                <a:gd name="connsiteY10" fmla="*/ 2106263 h 2991507"/>
                <a:gd name="connsiteX11" fmla="*/ 1282880 w 1983014"/>
                <a:gd name="connsiteY11" fmla="*/ 2208104 h 2991507"/>
                <a:gd name="connsiteX12" fmla="*/ 965565 w 1983014"/>
                <a:gd name="connsiteY12" fmla="*/ 2195250 h 2991507"/>
                <a:gd name="connsiteX13" fmla="*/ 608473 w 1983014"/>
                <a:gd name="connsiteY13" fmla="*/ 2089164 h 2991507"/>
                <a:gd name="connsiteX14" fmla="*/ 351679 w 1983014"/>
                <a:gd name="connsiteY14" fmla="*/ 1949541 h 2991507"/>
                <a:gd name="connsiteX15" fmla="*/ 321952 w 1983014"/>
                <a:gd name="connsiteY15" fmla="*/ 2002232 h 2991507"/>
                <a:gd name="connsiteX16" fmla="*/ 370914 w 1983014"/>
                <a:gd name="connsiteY16" fmla="*/ 2395326 h 2991507"/>
                <a:gd name="connsiteX17" fmla="*/ 456229 w 1983014"/>
                <a:gd name="connsiteY17" fmla="*/ 2772335 h 2991507"/>
                <a:gd name="connsiteX18" fmla="*/ 495013 w 1983014"/>
                <a:gd name="connsiteY18" fmla="*/ 2891702 h 2991507"/>
                <a:gd name="connsiteX19" fmla="*/ 250492 w 1983014"/>
                <a:gd name="connsiteY19" fmla="*/ 2991507 h 2991507"/>
                <a:gd name="connsiteX20" fmla="*/ 78078 w 1983014"/>
                <a:gd name="connsiteY20" fmla="*/ 2358824 h 2991507"/>
                <a:gd name="connsiteX21" fmla="*/ 129 w 1983014"/>
                <a:gd name="connsiteY21" fmla="*/ 1690577 h 2991507"/>
                <a:gd name="connsiteX22" fmla="*/ 119976 w 1983014"/>
                <a:gd name="connsiteY22" fmla="*/ 908009 h 2991507"/>
                <a:gd name="connsiteX23" fmla="*/ 308108 w 1983014"/>
                <a:gd name="connsiteY23" fmla="*/ 433148 h 2991507"/>
                <a:gd name="connsiteX24" fmla="*/ 473615 w 1983014"/>
                <a:gd name="connsiteY24" fmla="*/ 172515 h 2991507"/>
                <a:gd name="connsiteX25" fmla="*/ 642466 w 1983014"/>
                <a:gd name="connsiteY25" fmla="*/ 0 h 2991507"/>
                <a:gd name="connsiteX26" fmla="*/ 761688 w 1983014"/>
                <a:gd name="connsiteY26" fmla="*/ 332056 h 2991507"/>
                <a:gd name="connsiteX27" fmla="*/ 754574 w 1983014"/>
                <a:gd name="connsiteY27" fmla="*/ 678085 h 2991507"/>
                <a:gd name="connsiteX28" fmla="*/ 577472 w 1983014"/>
                <a:gd name="connsiteY28" fmla="*/ 1005788 h 2991507"/>
                <a:gd name="connsiteX29" fmla="*/ 579946 w 1983014"/>
                <a:gd name="connsiteY29" fmla="*/ 1049853 h 2991507"/>
                <a:gd name="connsiteX30" fmla="*/ 998684 w 1983014"/>
                <a:gd name="connsiteY30" fmla="*/ 813397 h 2991507"/>
                <a:gd name="connsiteX31" fmla="*/ 1491078 w 1983014"/>
                <a:gd name="connsiteY31" fmla="*/ 701311 h 2991507"/>
                <a:gd name="connsiteX32" fmla="*/ 1503680 w 1983014"/>
                <a:gd name="connsiteY32" fmla="*/ 708401 h 2991507"/>
                <a:gd name="connsiteX0" fmla="*/ 1503680 w 1983014"/>
                <a:gd name="connsiteY0" fmla="*/ 708401 h 2991507"/>
                <a:gd name="connsiteX1" fmla="*/ 1441087 w 1983014"/>
                <a:gd name="connsiteY1" fmla="*/ 919813 h 2991507"/>
                <a:gd name="connsiteX2" fmla="*/ 1219884 w 1983014"/>
                <a:gd name="connsiteY2" fmla="*/ 1213129 h 2991507"/>
                <a:gd name="connsiteX3" fmla="*/ 939003 w 1983014"/>
                <a:gd name="connsiteY3" fmla="*/ 1450576 h 2991507"/>
                <a:gd name="connsiteX4" fmla="*/ 596742 w 1983014"/>
                <a:gd name="connsiteY4" fmla="*/ 1632245 h 2991507"/>
                <a:gd name="connsiteX5" fmla="*/ 767090 w 1983014"/>
                <a:gd name="connsiteY5" fmla="*/ 1653421 h 2991507"/>
                <a:gd name="connsiteX6" fmla="*/ 1304704 w 1983014"/>
                <a:gd name="connsiteY6" fmla="*/ 1655250 h 2991507"/>
                <a:gd name="connsiteX7" fmla="*/ 1704796 w 1983014"/>
                <a:gd name="connsiteY7" fmla="*/ 1749816 h 2991507"/>
                <a:gd name="connsiteX8" fmla="*/ 1962085 w 1983014"/>
                <a:gd name="connsiteY8" fmla="*/ 1866208 h 2991507"/>
                <a:gd name="connsiteX9" fmla="*/ 1935959 w 1983014"/>
                <a:gd name="connsiteY9" fmla="*/ 1943962 h 2991507"/>
                <a:gd name="connsiteX10" fmla="*/ 1682972 w 1983014"/>
                <a:gd name="connsiteY10" fmla="*/ 2106263 h 2991507"/>
                <a:gd name="connsiteX11" fmla="*/ 1282880 w 1983014"/>
                <a:gd name="connsiteY11" fmla="*/ 2208104 h 2991507"/>
                <a:gd name="connsiteX12" fmla="*/ 965565 w 1983014"/>
                <a:gd name="connsiteY12" fmla="*/ 2195250 h 2991507"/>
                <a:gd name="connsiteX13" fmla="*/ 608473 w 1983014"/>
                <a:gd name="connsiteY13" fmla="*/ 2089164 h 2991507"/>
                <a:gd name="connsiteX14" fmla="*/ 351679 w 1983014"/>
                <a:gd name="connsiteY14" fmla="*/ 1949541 h 2991507"/>
                <a:gd name="connsiteX15" fmla="*/ 321952 w 1983014"/>
                <a:gd name="connsiteY15" fmla="*/ 2002232 h 2991507"/>
                <a:gd name="connsiteX16" fmla="*/ 370914 w 1983014"/>
                <a:gd name="connsiteY16" fmla="*/ 2395326 h 2991507"/>
                <a:gd name="connsiteX17" fmla="*/ 456229 w 1983014"/>
                <a:gd name="connsiteY17" fmla="*/ 2772335 h 2991507"/>
                <a:gd name="connsiteX18" fmla="*/ 552973 w 1983014"/>
                <a:gd name="connsiteY18" fmla="*/ 2882494 h 2991507"/>
                <a:gd name="connsiteX19" fmla="*/ 250492 w 1983014"/>
                <a:gd name="connsiteY19" fmla="*/ 2991507 h 2991507"/>
                <a:gd name="connsiteX20" fmla="*/ 78078 w 1983014"/>
                <a:gd name="connsiteY20" fmla="*/ 2358824 h 2991507"/>
                <a:gd name="connsiteX21" fmla="*/ 129 w 1983014"/>
                <a:gd name="connsiteY21" fmla="*/ 1690577 h 2991507"/>
                <a:gd name="connsiteX22" fmla="*/ 119976 w 1983014"/>
                <a:gd name="connsiteY22" fmla="*/ 908009 h 2991507"/>
                <a:gd name="connsiteX23" fmla="*/ 308108 w 1983014"/>
                <a:gd name="connsiteY23" fmla="*/ 433148 h 2991507"/>
                <a:gd name="connsiteX24" fmla="*/ 473615 w 1983014"/>
                <a:gd name="connsiteY24" fmla="*/ 172515 h 2991507"/>
                <a:gd name="connsiteX25" fmla="*/ 642466 w 1983014"/>
                <a:gd name="connsiteY25" fmla="*/ 0 h 2991507"/>
                <a:gd name="connsiteX26" fmla="*/ 761688 w 1983014"/>
                <a:gd name="connsiteY26" fmla="*/ 332056 h 2991507"/>
                <a:gd name="connsiteX27" fmla="*/ 754574 w 1983014"/>
                <a:gd name="connsiteY27" fmla="*/ 678085 h 2991507"/>
                <a:gd name="connsiteX28" fmla="*/ 577472 w 1983014"/>
                <a:gd name="connsiteY28" fmla="*/ 1005788 h 2991507"/>
                <a:gd name="connsiteX29" fmla="*/ 579946 w 1983014"/>
                <a:gd name="connsiteY29" fmla="*/ 1049853 h 2991507"/>
                <a:gd name="connsiteX30" fmla="*/ 998684 w 1983014"/>
                <a:gd name="connsiteY30" fmla="*/ 813397 h 2991507"/>
                <a:gd name="connsiteX31" fmla="*/ 1491078 w 1983014"/>
                <a:gd name="connsiteY31" fmla="*/ 701311 h 2991507"/>
                <a:gd name="connsiteX32" fmla="*/ 1503680 w 1983014"/>
                <a:gd name="connsiteY32" fmla="*/ 708401 h 2991507"/>
                <a:gd name="connsiteX0" fmla="*/ 1503680 w 1983014"/>
                <a:gd name="connsiteY0" fmla="*/ 708401 h 2991507"/>
                <a:gd name="connsiteX1" fmla="*/ 1441087 w 1983014"/>
                <a:gd name="connsiteY1" fmla="*/ 919813 h 2991507"/>
                <a:gd name="connsiteX2" fmla="*/ 1219884 w 1983014"/>
                <a:gd name="connsiteY2" fmla="*/ 1213129 h 2991507"/>
                <a:gd name="connsiteX3" fmla="*/ 939003 w 1983014"/>
                <a:gd name="connsiteY3" fmla="*/ 1450576 h 2991507"/>
                <a:gd name="connsiteX4" fmla="*/ 596742 w 1983014"/>
                <a:gd name="connsiteY4" fmla="*/ 1632245 h 2991507"/>
                <a:gd name="connsiteX5" fmla="*/ 767090 w 1983014"/>
                <a:gd name="connsiteY5" fmla="*/ 1653421 h 2991507"/>
                <a:gd name="connsiteX6" fmla="*/ 1304704 w 1983014"/>
                <a:gd name="connsiteY6" fmla="*/ 1655250 h 2991507"/>
                <a:gd name="connsiteX7" fmla="*/ 1704796 w 1983014"/>
                <a:gd name="connsiteY7" fmla="*/ 1749816 h 2991507"/>
                <a:gd name="connsiteX8" fmla="*/ 1962085 w 1983014"/>
                <a:gd name="connsiteY8" fmla="*/ 1866208 h 2991507"/>
                <a:gd name="connsiteX9" fmla="*/ 1935959 w 1983014"/>
                <a:gd name="connsiteY9" fmla="*/ 1943962 h 2991507"/>
                <a:gd name="connsiteX10" fmla="*/ 1682972 w 1983014"/>
                <a:gd name="connsiteY10" fmla="*/ 2106263 h 2991507"/>
                <a:gd name="connsiteX11" fmla="*/ 1282880 w 1983014"/>
                <a:gd name="connsiteY11" fmla="*/ 2208104 h 2991507"/>
                <a:gd name="connsiteX12" fmla="*/ 965565 w 1983014"/>
                <a:gd name="connsiteY12" fmla="*/ 2195250 h 2991507"/>
                <a:gd name="connsiteX13" fmla="*/ 608473 w 1983014"/>
                <a:gd name="connsiteY13" fmla="*/ 2089164 h 2991507"/>
                <a:gd name="connsiteX14" fmla="*/ 351679 w 1983014"/>
                <a:gd name="connsiteY14" fmla="*/ 1949541 h 2991507"/>
                <a:gd name="connsiteX15" fmla="*/ 321952 w 1983014"/>
                <a:gd name="connsiteY15" fmla="*/ 2002232 h 2991507"/>
                <a:gd name="connsiteX16" fmla="*/ 370914 w 1983014"/>
                <a:gd name="connsiteY16" fmla="*/ 2395326 h 2991507"/>
                <a:gd name="connsiteX17" fmla="*/ 488935 w 1983014"/>
                <a:gd name="connsiteY17" fmla="*/ 2732957 h 2991507"/>
                <a:gd name="connsiteX18" fmla="*/ 552973 w 1983014"/>
                <a:gd name="connsiteY18" fmla="*/ 2882494 h 2991507"/>
                <a:gd name="connsiteX19" fmla="*/ 250492 w 1983014"/>
                <a:gd name="connsiteY19" fmla="*/ 2991507 h 2991507"/>
                <a:gd name="connsiteX20" fmla="*/ 78078 w 1983014"/>
                <a:gd name="connsiteY20" fmla="*/ 2358824 h 2991507"/>
                <a:gd name="connsiteX21" fmla="*/ 129 w 1983014"/>
                <a:gd name="connsiteY21" fmla="*/ 1690577 h 2991507"/>
                <a:gd name="connsiteX22" fmla="*/ 119976 w 1983014"/>
                <a:gd name="connsiteY22" fmla="*/ 908009 h 2991507"/>
                <a:gd name="connsiteX23" fmla="*/ 308108 w 1983014"/>
                <a:gd name="connsiteY23" fmla="*/ 433148 h 2991507"/>
                <a:gd name="connsiteX24" fmla="*/ 473615 w 1983014"/>
                <a:gd name="connsiteY24" fmla="*/ 172515 h 2991507"/>
                <a:gd name="connsiteX25" fmla="*/ 642466 w 1983014"/>
                <a:gd name="connsiteY25" fmla="*/ 0 h 2991507"/>
                <a:gd name="connsiteX26" fmla="*/ 761688 w 1983014"/>
                <a:gd name="connsiteY26" fmla="*/ 332056 h 2991507"/>
                <a:gd name="connsiteX27" fmla="*/ 754574 w 1983014"/>
                <a:gd name="connsiteY27" fmla="*/ 678085 h 2991507"/>
                <a:gd name="connsiteX28" fmla="*/ 577472 w 1983014"/>
                <a:gd name="connsiteY28" fmla="*/ 1005788 h 2991507"/>
                <a:gd name="connsiteX29" fmla="*/ 579946 w 1983014"/>
                <a:gd name="connsiteY29" fmla="*/ 1049853 h 2991507"/>
                <a:gd name="connsiteX30" fmla="*/ 998684 w 1983014"/>
                <a:gd name="connsiteY30" fmla="*/ 813397 h 2991507"/>
                <a:gd name="connsiteX31" fmla="*/ 1491078 w 1983014"/>
                <a:gd name="connsiteY31" fmla="*/ 701311 h 2991507"/>
                <a:gd name="connsiteX32" fmla="*/ 1503680 w 1983014"/>
                <a:gd name="connsiteY32" fmla="*/ 708401 h 2991507"/>
                <a:gd name="connsiteX0" fmla="*/ 1503680 w 1983014"/>
                <a:gd name="connsiteY0" fmla="*/ 708401 h 2991507"/>
                <a:gd name="connsiteX1" fmla="*/ 1441087 w 1983014"/>
                <a:gd name="connsiteY1" fmla="*/ 919813 h 2991507"/>
                <a:gd name="connsiteX2" fmla="*/ 1219884 w 1983014"/>
                <a:gd name="connsiteY2" fmla="*/ 1213129 h 2991507"/>
                <a:gd name="connsiteX3" fmla="*/ 939003 w 1983014"/>
                <a:gd name="connsiteY3" fmla="*/ 1450576 h 2991507"/>
                <a:gd name="connsiteX4" fmla="*/ 596742 w 1983014"/>
                <a:gd name="connsiteY4" fmla="*/ 1632245 h 2991507"/>
                <a:gd name="connsiteX5" fmla="*/ 767090 w 1983014"/>
                <a:gd name="connsiteY5" fmla="*/ 1653421 h 2991507"/>
                <a:gd name="connsiteX6" fmla="*/ 1304704 w 1983014"/>
                <a:gd name="connsiteY6" fmla="*/ 1655250 h 2991507"/>
                <a:gd name="connsiteX7" fmla="*/ 1704796 w 1983014"/>
                <a:gd name="connsiteY7" fmla="*/ 1749816 h 2991507"/>
                <a:gd name="connsiteX8" fmla="*/ 1962085 w 1983014"/>
                <a:gd name="connsiteY8" fmla="*/ 1866208 h 2991507"/>
                <a:gd name="connsiteX9" fmla="*/ 1935959 w 1983014"/>
                <a:gd name="connsiteY9" fmla="*/ 1943962 h 2991507"/>
                <a:gd name="connsiteX10" fmla="*/ 1682972 w 1983014"/>
                <a:gd name="connsiteY10" fmla="*/ 2106263 h 2991507"/>
                <a:gd name="connsiteX11" fmla="*/ 1282880 w 1983014"/>
                <a:gd name="connsiteY11" fmla="*/ 2208104 h 2991507"/>
                <a:gd name="connsiteX12" fmla="*/ 965565 w 1983014"/>
                <a:gd name="connsiteY12" fmla="*/ 2195250 h 2991507"/>
                <a:gd name="connsiteX13" fmla="*/ 608473 w 1983014"/>
                <a:gd name="connsiteY13" fmla="*/ 2089164 h 2991507"/>
                <a:gd name="connsiteX14" fmla="*/ 351679 w 1983014"/>
                <a:gd name="connsiteY14" fmla="*/ 1949541 h 2991507"/>
                <a:gd name="connsiteX15" fmla="*/ 321952 w 1983014"/>
                <a:gd name="connsiteY15" fmla="*/ 2002232 h 2991507"/>
                <a:gd name="connsiteX16" fmla="*/ 396789 w 1983014"/>
                <a:gd name="connsiteY16" fmla="*/ 2349194 h 2991507"/>
                <a:gd name="connsiteX17" fmla="*/ 488935 w 1983014"/>
                <a:gd name="connsiteY17" fmla="*/ 2732957 h 2991507"/>
                <a:gd name="connsiteX18" fmla="*/ 552973 w 1983014"/>
                <a:gd name="connsiteY18" fmla="*/ 2882494 h 2991507"/>
                <a:gd name="connsiteX19" fmla="*/ 250492 w 1983014"/>
                <a:gd name="connsiteY19" fmla="*/ 2991507 h 2991507"/>
                <a:gd name="connsiteX20" fmla="*/ 78078 w 1983014"/>
                <a:gd name="connsiteY20" fmla="*/ 2358824 h 2991507"/>
                <a:gd name="connsiteX21" fmla="*/ 129 w 1983014"/>
                <a:gd name="connsiteY21" fmla="*/ 1690577 h 2991507"/>
                <a:gd name="connsiteX22" fmla="*/ 119976 w 1983014"/>
                <a:gd name="connsiteY22" fmla="*/ 908009 h 2991507"/>
                <a:gd name="connsiteX23" fmla="*/ 308108 w 1983014"/>
                <a:gd name="connsiteY23" fmla="*/ 433148 h 2991507"/>
                <a:gd name="connsiteX24" fmla="*/ 473615 w 1983014"/>
                <a:gd name="connsiteY24" fmla="*/ 172515 h 2991507"/>
                <a:gd name="connsiteX25" fmla="*/ 642466 w 1983014"/>
                <a:gd name="connsiteY25" fmla="*/ 0 h 2991507"/>
                <a:gd name="connsiteX26" fmla="*/ 761688 w 1983014"/>
                <a:gd name="connsiteY26" fmla="*/ 332056 h 2991507"/>
                <a:gd name="connsiteX27" fmla="*/ 754574 w 1983014"/>
                <a:gd name="connsiteY27" fmla="*/ 678085 h 2991507"/>
                <a:gd name="connsiteX28" fmla="*/ 577472 w 1983014"/>
                <a:gd name="connsiteY28" fmla="*/ 1005788 h 2991507"/>
                <a:gd name="connsiteX29" fmla="*/ 579946 w 1983014"/>
                <a:gd name="connsiteY29" fmla="*/ 1049853 h 2991507"/>
                <a:gd name="connsiteX30" fmla="*/ 998684 w 1983014"/>
                <a:gd name="connsiteY30" fmla="*/ 813397 h 2991507"/>
                <a:gd name="connsiteX31" fmla="*/ 1491078 w 1983014"/>
                <a:gd name="connsiteY31" fmla="*/ 701311 h 2991507"/>
                <a:gd name="connsiteX32" fmla="*/ 1503680 w 1983014"/>
                <a:gd name="connsiteY32" fmla="*/ 708401 h 2991507"/>
                <a:gd name="connsiteX0" fmla="*/ 1503680 w 1983014"/>
                <a:gd name="connsiteY0" fmla="*/ 708401 h 2991507"/>
                <a:gd name="connsiteX1" fmla="*/ 1441087 w 1983014"/>
                <a:gd name="connsiteY1" fmla="*/ 919813 h 2991507"/>
                <a:gd name="connsiteX2" fmla="*/ 1219884 w 1983014"/>
                <a:gd name="connsiteY2" fmla="*/ 1213129 h 2991507"/>
                <a:gd name="connsiteX3" fmla="*/ 939003 w 1983014"/>
                <a:gd name="connsiteY3" fmla="*/ 1450576 h 2991507"/>
                <a:gd name="connsiteX4" fmla="*/ 596742 w 1983014"/>
                <a:gd name="connsiteY4" fmla="*/ 1632245 h 2991507"/>
                <a:gd name="connsiteX5" fmla="*/ 767090 w 1983014"/>
                <a:gd name="connsiteY5" fmla="*/ 1653421 h 2991507"/>
                <a:gd name="connsiteX6" fmla="*/ 1304704 w 1983014"/>
                <a:gd name="connsiteY6" fmla="*/ 1655250 h 2991507"/>
                <a:gd name="connsiteX7" fmla="*/ 1704796 w 1983014"/>
                <a:gd name="connsiteY7" fmla="*/ 1749816 h 2991507"/>
                <a:gd name="connsiteX8" fmla="*/ 1962085 w 1983014"/>
                <a:gd name="connsiteY8" fmla="*/ 1866208 h 2991507"/>
                <a:gd name="connsiteX9" fmla="*/ 1935959 w 1983014"/>
                <a:gd name="connsiteY9" fmla="*/ 1943962 h 2991507"/>
                <a:gd name="connsiteX10" fmla="*/ 1682972 w 1983014"/>
                <a:gd name="connsiteY10" fmla="*/ 2106263 h 2991507"/>
                <a:gd name="connsiteX11" fmla="*/ 1282880 w 1983014"/>
                <a:gd name="connsiteY11" fmla="*/ 2208104 h 2991507"/>
                <a:gd name="connsiteX12" fmla="*/ 965565 w 1983014"/>
                <a:gd name="connsiteY12" fmla="*/ 2195250 h 2991507"/>
                <a:gd name="connsiteX13" fmla="*/ 608473 w 1983014"/>
                <a:gd name="connsiteY13" fmla="*/ 2089164 h 2991507"/>
                <a:gd name="connsiteX14" fmla="*/ 351679 w 1983014"/>
                <a:gd name="connsiteY14" fmla="*/ 1949541 h 2991507"/>
                <a:gd name="connsiteX15" fmla="*/ 342833 w 1983014"/>
                <a:gd name="connsiteY15" fmla="*/ 1997936 h 2991507"/>
                <a:gd name="connsiteX16" fmla="*/ 396789 w 1983014"/>
                <a:gd name="connsiteY16" fmla="*/ 2349194 h 2991507"/>
                <a:gd name="connsiteX17" fmla="*/ 488935 w 1983014"/>
                <a:gd name="connsiteY17" fmla="*/ 2732957 h 2991507"/>
                <a:gd name="connsiteX18" fmla="*/ 552973 w 1983014"/>
                <a:gd name="connsiteY18" fmla="*/ 2882494 h 2991507"/>
                <a:gd name="connsiteX19" fmla="*/ 250492 w 1983014"/>
                <a:gd name="connsiteY19" fmla="*/ 2991507 h 2991507"/>
                <a:gd name="connsiteX20" fmla="*/ 78078 w 1983014"/>
                <a:gd name="connsiteY20" fmla="*/ 2358824 h 2991507"/>
                <a:gd name="connsiteX21" fmla="*/ 129 w 1983014"/>
                <a:gd name="connsiteY21" fmla="*/ 1690577 h 2991507"/>
                <a:gd name="connsiteX22" fmla="*/ 119976 w 1983014"/>
                <a:gd name="connsiteY22" fmla="*/ 908009 h 2991507"/>
                <a:gd name="connsiteX23" fmla="*/ 308108 w 1983014"/>
                <a:gd name="connsiteY23" fmla="*/ 433148 h 2991507"/>
                <a:gd name="connsiteX24" fmla="*/ 473615 w 1983014"/>
                <a:gd name="connsiteY24" fmla="*/ 172515 h 2991507"/>
                <a:gd name="connsiteX25" fmla="*/ 642466 w 1983014"/>
                <a:gd name="connsiteY25" fmla="*/ 0 h 2991507"/>
                <a:gd name="connsiteX26" fmla="*/ 761688 w 1983014"/>
                <a:gd name="connsiteY26" fmla="*/ 332056 h 2991507"/>
                <a:gd name="connsiteX27" fmla="*/ 754574 w 1983014"/>
                <a:gd name="connsiteY27" fmla="*/ 678085 h 2991507"/>
                <a:gd name="connsiteX28" fmla="*/ 577472 w 1983014"/>
                <a:gd name="connsiteY28" fmla="*/ 1005788 h 2991507"/>
                <a:gd name="connsiteX29" fmla="*/ 579946 w 1983014"/>
                <a:gd name="connsiteY29" fmla="*/ 1049853 h 2991507"/>
                <a:gd name="connsiteX30" fmla="*/ 998684 w 1983014"/>
                <a:gd name="connsiteY30" fmla="*/ 813397 h 2991507"/>
                <a:gd name="connsiteX31" fmla="*/ 1491078 w 1983014"/>
                <a:gd name="connsiteY31" fmla="*/ 701311 h 2991507"/>
                <a:gd name="connsiteX32" fmla="*/ 1503680 w 1983014"/>
                <a:gd name="connsiteY32" fmla="*/ 708401 h 2991507"/>
                <a:gd name="connsiteX0" fmla="*/ 1503680 w 1983014"/>
                <a:gd name="connsiteY0" fmla="*/ 708401 h 2991507"/>
                <a:gd name="connsiteX1" fmla="*/ 1441087 w 1983014"/>
                <a:gd name="connsiteY1" fmla="*/ 919813 h 2991507"/>
                <a:gd name="connsiteX2" fmla="*/ 1219884 w 1983014"/>
                <a:gd name="connsiteY2" fmla="*/ 1213129 h 2991507"/>
                <a:gd name="connsiteX3" fmla="*/ 939003 w 1983014"/>
                <a:gd name="connsiteY3" fmla="*/ 1450576 h 2991507"/>
                <a:gd name="connsiteX4" fmla="*/ 596742 w 1983014"/>
                <a:gd name="connsiteY4" fmla="*/ 1632245 h 2991507"/>
                <a:gd name="connsiteX5" fmla="*/ 767090 w 1983014"/>
                <a:gd name="connsiteY5" fmla="*/ 1653421 h 2991507"/>
                <a:gd name="connsiteX6" fmla="*/ 1304704 w 1983014"/>
                <a:gd name="connsiteY6" fmla="*/ 1655250 h 2991507"/>
                <a:gd name="connsiteX7" fmla="*/ 1704796 w 1983014"/>
                <a:gd name="connsiteY7" fmla="*/ 1749816 h 2991507"/>
                <a:gd name="connsiteX8" fmla="*/ 1962085 w 1983014"/>
                <a:gd name="connsiteY8" fmla="*/ 1866208 h 2991507"/>
                <a:gd name="connsiteX9" fmla="*/ 1935959 w 1983014"/>
                <a:gd name="connsiteY9" fmla="*/ 1943962 h 2991507"/>
                <a:gd name="connsiteX10" fmla="*/ 1682972 w 1983014"/>
                <a:gd name="connsiteY10" fmla="*/ 2106263 h 2991507"/>
                <a:gd name="connsiteX11" fmla="*/ 1282880 w 1983014"/>
                <a:gd name="connsiteY11" fmla="*/ 2208104 h 2991507"/>
                <a:gd name="connsiteX12" fmla="*/ 965565 w 1983014"/>
                <a:gd name="connsiteY12" fmla="*/ 2195250 h 2991507"/>
                <a:gd name="connsiteX13" fmla="*/ 608473 w 1983014"/>
                <a:gd name="connsiteY13" fmla="*/ 2089164 h 2991507"/>
                <a:gd name="connsiteX14" fmla="*/ 351679 w 1983014"/>
                <a:gd name="connsiteY14" fmla="*/ 1949541 h 2991507"/>
                <a:gd name="connsiteX15" fmla="*/ 342833 w 1983014"/>
                <a:gd name="connsiteY15" fmla="*/ 1997936 h 2991507"/>
                <a:gd name="connsiteX16" fmla="*/ 396789 w 1983014"/>
                <a:gd name="connsiteY16" fmla="*/ 2349194 h 2991507"/>
                <a:gd name="connsiteX17" fmla="*/ 488935 w 1983014"/>
                <a:gd name="connsiteY17" fmla="*/ 2732957 h 2991507"/>
                <a:gd name="connsiteX18" fmla="*/ 552973 w 1983014"/>
                <a:gd name="connsiteY18" fmla="*/ 2882494 h 2991507"/>
                <a:gd name="connsiteX19" fmla="*/ 250492 w 1983014"/>
                <a:gd name="connsiteY19" fmla="*/ 2991507 h 2991507"/>
                <a:gd name="connsiteX20" fmla="*/ 78078 w 1983014"/>
                <a:gd name="connsiteY20" fmla="*/ 2358824 h 2991507"/>
                <a:gd name="connsiteX21" fmla="*/ 129 w 1983014"/>
                <a:gd name="connsiteY21" fmla="*/ 1690577 h 2991507"/>
                <a:gd name="connsiteX22" fmla="*/ 119976 w 1983014"/>
                <a:gd name="connsiteY22" fmla="*/ 908009 h 2991507"/>
                <a:gd name="connsiteX23" fmla="*/ 308108 w 1983014"/>
                <a:gd name="connsiteY23" fmla="*/ 433148 h 2991507"/>
                <a:gd name="connsiteX24" fmla="*/ 473615 w 1983014"/>
                <a:gd name="connsiteY24" fmla="*/ 172515 h 2991507"/>
                <a:gd name="connsiteX25" fmla="*/ 642466 w 1983014"/>
                <a:gd name="connsiteY25" fmla="*/ 0 h 2991507"/>
                <a:gd name="connsiteX26" fmla="*/ 761688 w 1983014"/>
                <a:gd name="connsiteY26" fmla="*/ 332056 h 2991507"/>
                <a:gd name="connsiteX27" fmla="*/ 754574 w 1983014"/>
                <a:gd name="connsiteY27" fmla="*/ 678085 h 2991507"/>
                <a:gd name="connsiteX28" fmla="*/ 577472 w 1983014"/>
                <a:gd name="connsiteY28" fmla="*/ 1005788 h 2991507"/>
                <a:gd name="connsiteX29" fmla="*/ 579946 w 1983014"/>
                <a:gd name="connsiteY29" fmla="*/ 1049853 h 2991507"/>
                <a:gd name="connsiteX30" fmla="*/ 998684 w 1983014"/>
                <a:gd name="connsiteY30" fmla="*/ 813397 h 2991507"/>
                <a:gd name="connsiteX31" fmla="*/ 1491078 w 1983014"/>
                <a:gd name="connsiteY31" fmla="*/ 701311 h 2991507"/>
                <a:gd name="connsiteX32" fmla="*/ 1503680 w 1983014"/>
                <a:gd name="connsiteY32" fmla="*/ 708401 h 2991507"/>
                <a:gd name="connsiteX0" fmla="*/ 1503750 w 1983084"/>
                <a:gd name="connsiteY0" fmla="*/ 708401 h 2991507"/>
                <a:gd name="connsiteX1" fmla="*/ 1441157 w 1983084"/>
                <a:gd name="connsiteY1" fmla="*/ 919813 h 2991507"/>
                <a:gd name="connsiteX2" fmla="*/ 1219954 w 1983084"/>
                <a:gd name="connsiteY2" fmla="*/ 1213129 h 2991507"/>
                <a:gd name="connsiteX3" fmla="*/ 939073 w 1983084"/>
                <a:gd name="connsiteY3" fmla="*/ 1450576 h 2991507"/>
                <a:gd name="connsiteX4" fmla="*/ 596812 w 1983084"/>
                <a:gd name="connsiteY4" fmla="*/ 1632245 h 2991507"/>
                <a:gd name="connsiteX5" fmla="*/ 767160 w 1983084"/>
                <a:gd name="connsiteY5" fmla="*/ 1653421 h 2991507"/>
                <a:gd name="connsiteX6" fmla="*/ 1304774 w 1983084"/>
                <a:gd name="connsiteY6" fmla="*/ 1655250 h 2991507"/>
                <a:gd name="connsiteX7" fmla="*/ 1704866 w 1983084"/>
                <a:gd name="connsiteY7" fmla="*/ 1749816 h 2991507"/>
                <a:gd name="connsiteX8" fmla="*/ 1962155 w 1983084"/>
                <a:gd name="connsiteY8" fmla="*/ 1866208 h 2991507"/>
                <a:gd name="connsiteX9" fmla="*/ 1936029 w 1983084"/>
                <a:gd name="connsiteY9" fmla="*/ 1943962 h 2991507"/>
                <a:gd name="connsiteX10" fmla="*/ 1683042 w 1983084"/>
                <a:gd name="connsiteY10" fmla="*/ 2106263 h 2991507"/>
                <a:gd name="connsiteX11" fmla="*/ 1282950 w 1983084"/>
                <a:gd name="connsiteY11" fmla="*/ 2208104 h 2991507"/>
                <a:gd name="connsiteX12" fmla="*/ 965635 w 1983084"/>
                <a:gd name="connsiteY12" fmla="*/ 2195250 h 2991507"/>
                <a:gd name="connsiteX13" fmla="*/ 608543 w 1983084"/>
                <a:gd name="connsiteY13" fmla="*/ 2089164 h 2991507"/>
                <a:gd name="connsiteX14" fmla="*/ 351749 w 1983084"/>
                <a:gd name="connsiteY14" fmla="*/ 1949541 h 2991507"/>
                <a:gd name="connsiteX15" fmla="*/ 342903 w 1983084"/>
                <a:gd name="connsiteY15" fmla="*/ 1997936 h 2991507"/>
                <a:gd name="connsiteX16" fmla="*/ 396859 w 1983084"/>
                <a:gd name="connsiteY16" fmla="*/ 2349194 h 2991507"/>
                <a:gd name="connsiteX17" fmla="*/ 489005 w 1983084"/>
                <a:gd name="connsiteY17" fmla="*/ 2732957 h 2991507"/>
                <a:gd name="connsiteX18" fmla="*/ 553043 w 1983084"/>
                <a:gd name="connsiteY18" fmla="*/ 2882494 h 2991507"/>
                <a:gd name="connsiteX19" fmla="*/ 250562 w 1983084"/>
                <a:gd name="connsiteY19" fmla="*/ 2991507 h 2991507"/>
                <a:gd name="connsiteX20" fmla="*/ 63305 w 1983084"/>
                <a:gd name="connsiteY20" fmla="*/ 2363639 h 2991507"/>
                <a:gd name="connsiteX21" fmla="*/ 199 w 1983084"/>
                <a:gd name="connsiteY21" fmla="*/ 1690577 h 2991507"/>
                <a:gd name="connsiteX22" fmla="*/ 120046 w 1983084"/>
                <a:gd name="connsiteY22" fmla="*/ 908009 h 2991507"/>
                <a:gd name="connsiteX23" fmla="*/ 308178 w 1983084"/>
                <a:gd name="connsiteY23" fmla="*/ 433148 h 2991507"/>
                <a:gd name="connsiteX24" fmla="*/ 473685 w 1983084"/>
                <a:gd name="connsiteY24" fmla="*/ 172515 h 2991507"/>
                <a:gd name="connsiteX25" fmla="*/ 642536 w 1983084"/>
                <a:gd name="connsiteY25" fmla="*/ 0 h 2991507"/>
                <a:gd name="connsiteX26" fmla="*/ 761758 w 1983084"/>
                <a:gd name="connsiteY26" fmla="*/ 332056 h 2991507"/>
                <a:gd name="connsiteX27" fmla="*/ 754644 w 1983084"/>
                <a:gd name="connsiteY27" fmla="*/ 678085 h 2991507"/>
                <a:gd name="connsiteX28" fmla="*/ 577542 w 1983084"/>
                <a:gd name="connsiteY28" fmla="*/ 1005788 h 2991507"/>
                <a:gd name="connsiteX29" fmla="*/ 580016 w 1983084"/>
                <a:gd name="connsiteY29" fmla="*/ 1049853 h 2991507"/>
                <a:gd name="connsiteX30" fmla="*/ 998754 w 1983084"/>
                <a:gd name="connsiteY30" fmla="*/ 813397 h 2991507"/>
                <a:gd name="connsiteX31" fmla="*/ 1491148 w 1983084"/>
                <a:gd name="connsiteY31" fmla="*/ 701311 h 2991507"/>
                <a:gd name="connsiteX32" fmla="*/ 1503750 w 1983084"/>
                <a:gd name="connsiteY32" fmla="*/ 708401 h 2991507"/>
                <a:gd name="connsiteX0" fmla="*/ 1503751 w 1983085"/>
                <a:gd name="connsiteY0" fmla="*/ 708401 h 2991507"/>
                <a:gd name="connsiteX1" fmla="*/ 1441158 w 1983085"/>
                <a:gd name="connsiteY1" fmla="*/ 919813 h 2991507"/>
                <a:gd name="connsiteX2" fmla="*/ 1219955 w 1983085"/>
                <a:gd name="connsiteY2" fmla="*/ 1213129 h 2991507"/>
                <a:gd name="connsiteX3" fmla="*/ 939074 w 1983085"/>
                <a:gd name="connsiteY3" fmla="*/ 1450576 h 2991507"/>
                <a:gd name="connsiteX4" fmla="*/ 596813 w 1983085"/>
                <a:gd name="connsiteY4" fmla="*/ 1632245 h 2991507"/>
                <a:gd name="connsiteX5" fmla="*/ 767161 w 1983085"/>
                <a:gd name="connsiteY5" fmla="*/ 1653421 h 2991507"/>
                <a:gd name="connsiteX6" fmla="*/ 1304775 w 1983085"/>
                <a:gd name="connsiteY6" fmla="*/ 1655250 h 2991507"/>
                <a:gd name="connsiteX7" fmla="*/ 1704867 w 1983085"/>
                <a:gd name="connsiteY7" fmla="*/ 1749816 h 2991507"/>
                <a:gd name="connsiteX8" fmla="*/ 1962156 w 1983085"/>
                <a:gd name="connsiteY8" fmla="*/ 1866208 h 2991507"/>
                <a:gd name="connsiteX9" fmla="*/ 1936030 w 1983085"/>
                <a:gd name="connsiteY9" fmla="*/ 1943962 h 2991507"/>
                <a:gd name="connsiteX10" fmla="*/ 1683043 w 1983085"/>
                <a:gd name="connsiteY10" fmla="*/ 2106263 h 2991507"/>
                <a:gd name="connsiteX11" fmla="*/ 1282951 w 1983085"/>
                <a:gd name="connsiteY11" fmla="*/ 2208104 h 2991507"/>
                <a:gd name="connsiteX12" fmla="*/ 965636 w 1983085"/>
                <a:gd name="connsiteY12" fmla="*/ 2195250 h 2991507"/>
                <a:gd name="connsiteX13" fmla="*/ 608544 w 1983085"/>
                <a:gd name="connsiteY13" fmla="*/ 2089164 h 2991507"/>
                <a:gd name="connsiteX14" fmla="*/ 351750 w 1983085"/>
                <a:gd name="connsiteY14" fmla="*/ 1949541 h 2991507"/>
                <a:gd name="connsiteX15" fmla="*/ 342904 w 1983085"/>
                <a:gd name="connsiteY15" fmla="*/ 1997936 h 2991507"/>
                <a:gd name="connsiteX16" fmla="*/ 396860 w 1983085"/>
                <a:gd name="connsiteY16" fmla="*/ 2349194 h 2991507"/>
                <a:gd name="connsiteX17" fmla="*/ 509109 w 1983085"/>
                <a:gd name="connsiteY17" fmla="*/ 2762247 h 2991507"/>
                <a:gd name="connsiteX18" fmla="*/ 553044 w 1983085"/>
                <a:gd name="connsiteY18" fmla="*/ 2882494 h 2991507"/>
                <a:gd name="connsiteX19" fmla="*/ 250563 w 1983085"/>
                <a:gd name="connsiteY19" fmla="*/ 2991507 h 2991507"/>
                <a:gd name="connsiteX20" fmla="*/ 63306 w 1983085"/>
                <a:gd name="connsiteY20" fmla="*/ 2363639 h 2991507"/>
                <a:gd name="connsiteX21" fmla="*/ 200 w 1983085"/>
                <a:gd name="connsiteY21" fmla="*/ 1690577 h 2991507"/>
                <a:gd name="connsiteX22" fmla="*/ 120047 w 1983085"/>
                <a:gd name="connsiteY22" fmla="*/ 908009 h 2991507"/>
                <a:gd name="connsiteX23" fmla="*/ 308179 w 1983085"/>
                <a:gd name="connsiteY23" fmla="*/ 433148 h 2991507"/>
                <a:gd name="connsiteX24" fmla="*/ 473686 w 1983085"/>
                <a:gd name="connsiteY24" fmla="*/ 172515 h 2991507"/>
                <a:gd name="connsiteX25" fmla="*/ 642537 w 1983085"/>
                <a:gd name="connsiteY25" fmla="*/ 0 h 2991507"/>
                <a:gd name="connsiteX26" fmla="*/ 761759 w 1983085"/>
                <a:gd name="connsiteY26" fmla="*/ 332056 h 2991507"/>
                <a:gd name="connsiteX27" fmla="*/ 754645 w 1983085"/>
                <a:gd name="connsiteY27" fmla="*/ 678085 h 2991507"/>
                <a:gd name="connsiteX28" fmla="*/ 577543 w 1983085"/>
                <a:gd name="connsiteY28" fmla="*/ 1005788 h 2991507"/>
                <a:gd name="connsiteX29" fmla="*/ 580017 w 1983085"/>
                <a:gd name="connsiteY29" fmla="*/ 1049853 h 2991507"/>
                <a:gd name="connsiteX30" fmla="*/ 998755 w 1983085"/>
                <a:gd name="connsiteY30" fmla="*/ 813397 h 2991507"/>
                <a:gd name="connsiteX31" fmla="*/ 1491149 w 1983085"/>
                <a:gd name="connsiteY31" fmla="*/ 701311 h 2991507"/>
                <a:gd name="connsiteX32" fmla="*/ 1503751 w 1983085"/>
                <a:gd name="connsiteY32" fmla="*/ 708401 h 29915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983085" h="2991507">
                  <a:moveTo>
                    <a:pt x="1503751" y="708401"/>
                  </a:moveTo>
                  <a:cubicBezTo>
                    <a:pt x="1523712" y="737061"/>
                    <a:pt x="1480707" y="845173"/>
                    <a:pt x="1441158" y="919813"/>
                  </a:cubicBezTo>
                  <a:cubicBezTo>
                    <a:pt x="1395959" y="1005116"/>
                    <a:pt x="1303636" y="1124669"/>
                    <a:pt x="1219955" y="1213129"/>
                  </a:cubicBezTo>
                  <a:cubicBezTo>
                    <a:pt x="1136275" y="1301590"/>
                    <a:pt x="1042931" y="1380723"/>
                    <a:pt x="939074" y="1450576"/>
                  </a:cubicBezTo>
                  <a:cubicBezTo>
                    <a:pt x="835217" y="1520429"/>
                    <a:pt x="606345" y="1620692"/>
                    <a:pt x="596813" y="1632245"/>
                  </a:cubicBezTo>
                  <a:cubicBezTo>
                    <a:pt x="587281" y="1643798"/>
                    <a:pt x="649167" y="1649587"/>
                    <a:pt x="767161" y="1653421"/>
                  </a:cubicBezTo>
                  <a:cubicBezTo>
                    <a:pt x="885155" y="1657255"/>
                    <a:pt x="1148491" y="1639184"/>
                    <a:pt x="1304775" y="1655250"/>
                  </a:cubicBezTo>
                  <a:cubicBezTo>
                    <a:pt x="1461059" y="1671316"/>
                    <a:pt x="1595303" y="1714658"/>
                    <a:pt x="1704867" y="1749816"/>
                  </a:cubicBezTo>
                  <a:cubicBezTo>
                    <a:pt x="1814430" y="1784976"/>
                    <a:pt x="1923629" y="1833850"/>
                    <a:pt x="1962156" y="1866208"/>
                  </a:cubicBezTo>
                  <a:cubicBezTo>
                    <a:pt x="2000683" y="1898565"/>
                    <a:pt x="1982548" y="1903952"/>
                    <a:pt x="1936030" y="1943962"/>
                  </a:cubicBezTo>
                  <a:cubicBezTo>
                    <a:pt x="1889511" y="1983971"/>
                    <a:pt x="1791890" y="2062239"/>
                    <a:pt x="1683043" y="2106263"/>
                  </a:cubicBezTo>
                  <a:cubicBezTo>
                    <a:pt x="1574197" y="2150286"/>
                    <a:pt x="1402519" y="2193274"/>
                    <a:pt x="1282951" y="2208104"/>
                  </a:cubicBezTo>
                  <a:cubicBezTo>
                    <a:pt x="1163382" y="2222935"/>
                    <a:pt x="1078036" y="2215074"/>
                    <a:pt x="965636" y="2195250"/>
                  </a:cubicBezTo>
                  <a:cubicBezTo>
                    <a:pt x="853235" y="2175427"/>
                    <a:pt x="710858" y="2130115"/>
                    <a:pt x="608544" y="2089164"/>
                  </a:cubicBezTo>
                  <a:cubicBezTo>
                    <a:pt x="506230" y="2048213"/>
                    <a:pt x="368968" y="1961518"/>
                    <a:pt x="351750" y="1949541"/>
                  </a:cubicBezTo>
                  <a:cubicBezTo>
                    <a:pt x="334532" y="1937564"/>
                    <a:pt x="335386" y="1931327"/>
                    <a:pt x="342904" y="1997936"/>
                  </a:cubicBezTo>
                  <a:cubicBezTo>
                    <a:pt x="350422" y="2064545"/>
                    <a:pt x="369159" y="2221809"/>
                    <a:pt x="396860" y="2349194"/>
                  </a:cubicBezTo>
                  <a:cubicBezTo>
                    <a:pt x="424561" y="2476579"/>
                    <a:pt x="467735" y="2639985"/>
                    <a:pt x="509109" y="2762247"/>
                  </a:cubicBezTo>
                  <a:lnTo>
                    <a:pt x="553044" y="2882494"/>
                  </a:lnTo>
                  <a:cubicBezTo>
                    <a:pt x="473777" y="2939687"/>
                    <a:pt x="326860" y="2968014"/>
                    <a:pt x="250563" y="2991507"/>
                  </a:cubicBezTo>
                  <a:cubicBezTo>
                    <a:pt x="170949" y="2783480"/>
                    <a:pt x="105033" y="2580461"/>
                    <a:pt x="63306" y="2363639"/>
                  </a:cubicBezTo>
                  <a:cubicBezTo>
                    <a:pt x="21579" y="2146817"/>
                    <a:pt x="-2461" y="1929490"/>
                    <a:pt x="200" y="1690577"/>
                  </a:cubicBezTo>
                  <a:cubicBezTo>
                    <a:pt x="2859" y="1451663"/>
                    <a:pt x="68717" y="1117581"/>
                    <a:pt x="120047" y="908009"/>
                  </a:cubicBezTo>
                  <a:cubicBezTo>
                    <a:pt x="171377" y="698438"/>
                    <a:pt x="249239" y="555730"/>
                    <a:pt x="308179" y="433148"/>
                  </a:cubicBezTo>
                  <a:cubicBezTo>
                    <a:pt x="367119" y="310566"/>
                    <a:pt x="414822" y="245163"/>
                    <a:pt x="473686" y="172515"/>
                  </a:cubicBezTo>
                  <a:cubicBezTo>
                    <a:pt x="525192" y="108949"/>
                    <a:pt x="595112" y="17610"/>
                    <a:pt x="642537" y="0"/>
                  </a:cubicBezTo>
                  <a:cubicBezTo>
                    <a:pt x="709556" y="115352"/>
                    <a:pt x="737990" y="210065"/>
                    <a:pt x="761759" y="332056"/>
                  </a:cubicBezTo>
                  <a:cubicBezTo>
                    <a:pt x="780973" y="477891"/>
                    <a:pt x="781276" y="547748"/>
                    <a:pt x="754645" y="678085"/>
                  </a:cubicBezTo>
                  <a:cubicBezTo>
                    <a:pt x="727497" y="810951"/>
                    <a:pt x="606647" y="943826"/>
                    <a:pt x="577543" y="1005788"/>
                  </a:cubicBezTo>
                  <a:cubicBezTo>
                    <a:pt x="548438" y="1067749"/>
                    <a:pt x="509816" y="1081918"/>
                    <a:pt x="580017" y="1049853"/>
                  </a:cubicBezTo>
                  <a:cubicBezTo>
                    <a:pt x="650219" y="1017789"/>
                    <a:pt x="846899" y="871489"/>
                    <a:pt x="998755" y="813397"/>
                  </a:cubicBezTo>
                  <a:cubicBezTo>
                    <a:pt x="1150609" y="755308"/>
                    <a:pt x="1446228" y="697135"/>
                    <a:pt x="1491149" y="701311"/>
                  </a:cubicBezTo>
                  <a:cubicBezTo>
                    <a:pt x="1496764" y="701833"/>
                    <a:pt x="1500901" y="704307"/>
                    <a:pt x="1503751" y="708401"/>
                  </a:cubicBezTo>
                  <a:close/>
                </a:path>
              </a:pathLst>
            </a:custGeom>
            <a:solidFill>
              <a:schemeClr val="accent3">
                <a:lumMod val="20000"/>
                <a:lumOff val="80000"/>
                <a:alpha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Content Placeholder 1"/>
          <p:cNvSpPr>
            <a:spLocks noGrp="1"/>
          </p:cNvSpPr>
          <p:nvPr>
            <p:ph idx="1"/>
          </p:nvPr>
        </p:nvSpPr>
        <p:spPr>
          <a:xfrm>
            <a:off x="107504" y="1423499"/>
            <a:ext cx="5832648" cy="5173853"/>
          </a:xfrm>
          <a:solidFill>
            <a:schemeClr val="bg1"/>
          </a:solidFill>
        </p:spPr>
        <p:txBody>
          <a:bodyPr>
            <a:normAutofit lnSpcReduction="10000"/>
          </a:bodyPr>
          <a:lstStyle/>
          <a:p>
            <a:r>
              <a:rPr lang="en-GB" sz="1800" dirty="0">
                <a:solidFill>
                  <a:schemeClr val="tx2"/>
                </a:solidFill>
              </a:rPr>
              <a:t>Software is any program that can run on a computer containing a microprocessor.</a:t>
            </a:r>
          </a:p>
          <a:p>
            <a:r>
              <a:rPr lang="en-GB" sz="1800" dirty="0">
                <a:solidFill>
                  <a:schemeClr val="tx2"/>
                </a:solidFill>
              </a:rPr>
              <a:t>When the program runs, it directs the operation of the technology system by controlling the processing and peripheral devices.</a:t>
            </a:r>
          </a:p>
          <a:p>
            <a:r>
              <a:rPr lang="en-GB" sz="1800" dirty="0">
                <a:solidFill>
                  <a:schemeClr val="tx2"/>
                </a:solidFill>
              </a:rPr>
              <a:t>There are two main categories of software:</a:t>
            </a:r>
          </a:p>
          <a:p>
            <a:endParaRPr lang="en-GB" sz="1800" dirty="0">
              <a:solidFill>
                <a:schemeClr val="tx2"/>
              </a:solidFill>
            </a:endParaRPr>
          </a:p>
          <a:p>
            <a:pPr lvl="1"/>
            <a:r>
              <a:rPr lang="en-GB" b="1" dirty="0">
                <a:solidFill>
                  <a:schemeClr val="tx2"/>
                </a:solidFill>
              </a:rPr>
              <a:t>Off-the shelf </a:t>
            </a:r>
            <a:r>
              <a:rPr lang="en-GB" dirty="0">
                <a:solidFill>
                  <a:schemeClr val="tx2"/>
                </a:solidFill>
              </a:rPr>
              <a:t>– instantly available, well-tested and bug-free! Usually cheaper than custom made software with good support available from books and the internet.  E.g. MS Office suite, Adobe Photoshop</a:t>
            </a:r>
          </a:p>
          <a:p>
            <a:pPr lvl="1"/>
            <a:endParaRPr lang="en-GB" b="1" dirty="0">
              <a:solidFill>
                <a:schemeClr val="tx2"/>
              </a:solidFill>
            </a:endParaRPr>
          </a:p>
          <a:p>
            <a:pPr lvl="1"/>
            <a:r>
              <a:rPr lang="en-GB" b="1" dirty="0">
                <a:solidFill>
                  <a:schemeClr val="tx2"/>
                </a:solidFill>
              </a:rPr>
              <a:t>Custom made </a:t>
            </a:r>
            <a:r>
              <a:rPr lang="en-GB" dirty="0">
                <a:solidFill>
                  <a:schemeClr val="tx2"/>
                </a:solidFill>
              </a:rPr>
              <a:t>-  specially written for a client to meet a specific need, also called bespoke.  Can take weeks or months to write but should deliver exactly what the customer specified.  Some organisations commission custom-made software to solve a specific problem, such as carrying out financial transactions or a robot control program for a production line.</a:t>
            </a:r>
          </a:p>
        </p:txBody>
      </p:sp>
      <p:pic>
        <p:nvPicPr>
          <p:cNvPr id="1026" name="Picture 2" descr="Related image"/>
          <p:cNvPicPr>
            <a:picLocks noChangeAspect="1" noChangeArrowheads="1"/>
          </p:cNvPicPr>
          <p:nvPr/>
        </p:nvPicPr>
        <p:blipFill rotWithShape="1">
          <a:blip r:embed="rId3">
            <a:extLst>
              <a:ext uri="{28A0092B-C50C-407E-A947-70E740481C1C}">
                <a14:useLocalDpi xmlns:a14="http://schemas.microsoft.com/office/drawing/2010/main" val="0"/>
              </a:ext>
            </a:extLst>
          </a:blip>
          <a:srcRect l="43804" r="13594" b="-1"/>
          <a:stretch/>
        </p:blipFill>
        <p:spPr bwMode="auto">
          <a:xfrm>
            <a:off x="5868144" y="1700746"/>
            <a:ext cx="2912115" cy="3827974"/>
          </a:xfrm>
          <a:custGeom>
            <a:avLst/>
            <a:gdLst/>
            <a:ahLst/>
            <a:cxnLst/>
            <a:rect l="l" t="t" r="r" b="b"/>
            <a:pathLst>
              <a:path w="4907989" h="5000863">
                <a:moveTo>
                  <a:pt x="2470191" y="1"/>
                </a:moveTo>
                <a:cubicBezTo>
                  <a:pt x="2830241" y="-195"/>
                  <a:pt x="3415742" y="46328"/>
                  <a:pt x="3765819" y="252773"/>
                </a:cubicBezTo>
                <a:cubicBezTo>
                  <a:pt x="4165907" y="488709"/>
                  <a:pt x="4458341" y="954942"/>
                  <a:pt x="4731557" y="1418236"/>
                </a:cubicBezTo>
                <a:cubicBezTo>
                  <a:pt x="4789564" y="1659858"/>
                  <a:pt x="4891070" y="1860738"/>
                  <a:pt x="4905579" y="2143103"/>
                </a:cubicBezTo>
                <a:cubicBezTo>
                  <a:pt x="4920089" y="2425468"/>
                  <a:pt x="4866326" y="2818061"/>
                  <a:pt x="4818615" y="3112430"/>
                </a:cubicBezTo>
                <a:cubicBezTo>
                  <a:pt x="4770904" y="3406800"/>
                  <a:pt x="4806203" y="3646923"/>
                  <a:pt x="4619311" y="3909319"/>
                </a:cubicBezTo>
                <a:cubicBezTo>
                  <a:pt x="4432419" y="4171716"/>
                  <a:pt x="4049620" y="4492340"/>
                  <a:pt x="3697259" y="4686813"/>
                </a:cubicBezTo>
                <a:cubicBezTo>
                  <a:pt x="3344898" y="4881286"/>
                  <a:pt x="2734541" y="4985891"/>
                  <a:pt x="2333694" y="4997577"/>
                </a:cubicBezTo>
                <a:cubicBezTo>
                  <a:pt x="1932846" y="5009263"/>
                  <a:pt x="1918305" y="5002441"/>
                  <a:pt x="1292179" y="4756925"/>
                </a:cubicBezTo>
                <a:cubicBezTo>
                  <a:pt x="666053" y="4511409"/>
                  <a:pt x="241665" y="3438040"/>
                  <a:pt x="84531" y="2817164"/>
                </a:cubicBezTo>
                <a:cubicBezTo>
                  <a:pt x="-72603" y="2196288"/>
                  <a:pt x="-25040" y="1500760"/>
                  <a:pt x="349377" y="1031668"/>
                </a:cubicBezTo>
                <a:cubicBezTo>
                  <a:pt x="723793" y="562576"/>
                  <a:pt x="1315167" y="14311"/>
                  <a:pt x="2331031" y="2616"/>
                </a:cubicBezTo>
                <a:cubicBezTo>
                  <a:pt x="2371921" y="1011"/>
                  <a:pt x="2418756" y="29"/>
                  <a:pt x="2470191" y="1"/>
                </a:cubicBezTo>
                <a:close/>
              </a:path>
            </a:pathLst>
          </a:cu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37069065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050" name="Picture 2" descr="Image result for operating system"/>
          <p:cNvPicPr>
            <a:picLocks noChangeAspect="1" noChangeArrowheads="1"/>
          </p:cNvPicPr>
          <p:nvPr/>
        </p:nvPicPr>
        <p:blipFill rotWithShape="1">
          <a:blip r:embed="rId3">
            <a:extLst>
              <a:ext uri="{28A0092B-C50C-407E-A947-70E740481C1C}">
                <a14:useLocalDpi xmlns:a14="http://schemas.microsoft.com/office/drawing/2010/main" val="0"/>
              </a:ext>
            </a:extLst>
          </a:blip>
          <a:srcRect t="9166" b="3094"/>
          <a:stretch/>
        </p:blipFill>
        <p:spPr bwMode="auto">
          <a:xfrm>
            <a:off x="20" y="10"/>
            <a:ext cx="9143980" cy="2780917"/>
          </a:xfrm>
          <a:custGeom>
            <a:avLst/>
            <a:gdLst/>
            <a:ahLst/>
            <a:cxnLst/>
            <a:rect l="l" t="t" r="r" b="b"/>
            <a:pathLst>
              <a:path w="12192000" h="3692092">
                <a:moveTo>
                  <a:pt x="0" y="0"/>
                </a:moveTo>
                <a:lnTo>
                  <a:pt x="12192000" y="0"/>
                </a:lnTo>
                <a:lnTo>
                  <a:pt x="12192000" y="3504824"/>
                </a:lnTo>
                <a:lnTo>
                  <a:pt x="12024691" y="3517794"/>
                </a:lnTo>
                <a:cubicBezTo>
                  <a:pt x="8077523" y="3783195"/>
                  <a:pt x="4094678" y="3026959"/>
                  <a:pt x="160485" y="3663863"/>
                </a:cubicBezTo>
                <a:lnTo>
                  <a:pt x="0" y="3692092"/>
                </a:lnTo>
                <a:close/>
              </a:path>
            </a:pathLst>
          </a:custGeom>
          <a:noFill/>
          <a:extLst>
            <a:ext uri="{909E8E84-426E-40DD-AFC4-6F175D3DCCD1}">
              <a14:hiddenFill xmlns:a14="http://schemas.microsoft.com/office/drawing/2010/main">
                <a:solidFill>
                  <a:srgbClr val="FFFFFF"/>
                </a:solidFill>
              </a14:hiddenFill>
            </a:ext>
          </a:extLst>
        </p:spPr>
      </p:pic>
      <p:sp>
        <p:nvSpPr>
          <p:cNvPr id="2" name="Content Placeholder 1"/>
          <p:cNvSpPr>
            <a:spLocks noGrp="1"/>
          </p:cNvSpPr>
          <p:nvPr>
            <p:ph idx="1"/>
          </p:nvPr>
        </p:nvSpPr>
        <p:spPr>
          <a:xfrm>
            <a:off x="0" y="2492896"/>
            <a:ext cx="9143980" cy="4176463"/>
          </a:xfrm>
        </p:spPr>
        <p:txBody>
          <a:bodyPr anchor="ctr">
            <a:normAutofit fontScale="92500" lnSpcReduction="10000"/>
          </a:bodyPr>
          <a:lstStyle/>
          <a:p>
            <a:pPr marL="0" indent="0">
              <a:buNone/>
            </a:pPr>
            <a:endParaRPr lang="en-GB" sz="1200" dirty="0"/>
          </a:p>
          <a:p>
            <a:pPr marL="0" indent="0">
              <a:buNone/>
            </a:pPr>
            <a:r>
              <a:rPr lang="en-GB" sz="2400" dirty="0"/>
              <a:t>Operating Systems</a:t>
            </a:r>
          </a:p>
          <a:p>
            <a:r>
              <a:rPr lang="en-GB" sz="2400" dirty="0"/>
              <a:t>The role of the operating system is to link the hardware with the user and any program running on the computer.  The OS has many functions:</a:t>
            </a:r>
          </a:p>
          <a:p>
            <a:pPr lvl="1"/>
            <a:r>
              <a:rPr lang="en-GB" sz="2400" b="1" dirty="0"/>
              <a:t>Managing files </a:t>
            </a:r>
            <a:r>
              <a:rPr lang="en-GB" sz="2400" dirty="0"/>
              <a:t>– by copying, renaming and deleting them, and using folders.</a:t>
            </a:r>
          </a:p>
          <a:p>
            <a:pPr lvl="1"/>
            <a:r>
              <a:rPr lang="en-GB" sz="2400" b="1" dirty="0"/>
              <a:t>Managing hardware </a:t>
            </a:r>
            <a:r>
              <a:rPr lang="en-GB" sz="2400" dirty="0"/>
              <a:t>– by loading programs, allocating them resources and using drivers to link to specialist hardware such as a video card.</a:t>
            </a:r>
          </a:p>
          <a:p>
            <a:pPr lvl="1"/>
            <a:r>
              <a:rPr lang="en-GB" sz="2400" b="1" dirty="0"/>
              <a:t>Allocating resources </a:t>
            </a:r>
            <a:r>
              <a:rPr lang="en-GB" sz="2400" dirty="0"/>
              <a:t>–</a:t>
            </a:r>
            <a:r>
              <a:rPr lang="en-GB" sz="2400" b="1" dirty="0"/>
              <a:t> </a:t>
            </a:r>
            <a:r>
              <a:rPr lang="en-GB" sz="2400" dirty="0"/>
              <a:t>by sending keyboard / mouse inputs to programs, as well as accessing other resources such as printing and the hard disk.</a:t>
            </a:r>
          </a:p>
          <a:p>
            <a:pPr lvl="1"/>
            <a:r>
              <a:rPr lang="en-GB" sz="2400" b="1" dirty="0"/>
              <a:t>Handling security issues </a:t>
            </a:r>
            <a:r>
              <a:rPr lang="en-GB" sz="2400" dirty="0"/>
              <a:t>– such as restore points (to return system files and settings back to an earlier state), backups and access to files when multiple users share a PC.</a:t>
            </a:r>
          </a:p>
        </p:txBody>
      </p:sp>
    </p:spTree>
    <p:custDataLst>
      <p:tags r:id="rId1"/>
    </p:custDataLst>
    <p:extLst>
      <p:ext uri="{BB962C8B-B14F-4D97-AF65-F5344CB8AC3E}">
        <p14:creationId xmlns:p14="http://schemas.microsoft.com/office/powerpoint/2010/main" val="7410886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122" name="Picture 2" descr="Image result for GUI"/>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8619" b="24029"/>
          <a:stretch/>
        </p:blipFill>
        <p:spPr bwMode="auto">
          <a:xfrm>
            <a:off x="107504" y="0"/>
            <a:ext cx="6048672" cy="1916645"/>
          </a:xfrm>
          <a:custGeom>
            <a:avLst/>
            <a:gdLst/>
            <a:ahLst/>
            <a:cxnLst/>
            <a:rect l="l" t="t" r="r" b="b"/>
            <a:pathLst>
              <a:path w="12192000" h="3692092">
                <a:moveTo>
                  <a:pt x="0" y="0"/>
                </a:moveTo>
                <a:lnTo>
                  <a:pt x="12192000" y="0"/>
                </a:lnTo>
                <a:lnTo>
                  <a:pt x="12192000" y="3504824"/>
                </a:lnTo>
                <a:lnTo>
                  <a:pt x="12024691" y="3517794"/>
                </a:lnTo>
                <a:cubicBezTo>
                  <a:pt x="8077523" y="3783195"/>
                  <a:pt x="4094678" y="3026959"/>
                  <a:pt x="160485" y="3663863"/>
                </a:cubicBezTo>
                <a:lnTo>
                  <a:pt x="0" y="3692092"/>
                </a:lnTo>
                <a:close/>
              </a:path>
            </a:pathLst>
          </a:custGeom>
          <a:noFill/>
          <a:extLst>
            <a:ext uri="{909E8E84-426E-40DD-AFC4-6F175D3DCCD1}">
              <a14:hiddenFill xmlns:a14="http://schemas.microsoft.com/office/drawing/2010/main">
                <a:solidFill>
                  <a:srgbClr val="FFFFFF"/>
                </a:solidFill>
              </a14:hiddenFill>
            </a:ext>
          </a:extLst>
        </p:spPr>
      </p:pic>
      <p:sp>
        <p:nvSpPr>
          <p:cNvPr id="2" name="Content Placeholder 1"/>
          <p:cNvSpPr>
            <a:spLocks noGrp="1"/>
          </p:cNvSpPr>
          <p:nvPr>
            <p:ph idx="1"/>
          </p:nvPr>
        </p:nvSpPr>
        <p:spPr>
          <a:xfrm>
            <a:off x="107504" y="1916644"/>
            <a:ext cx="8928992" cy="4680708"/>
          </a:xfrm>
        </p:spPr>
        <p:txBody>
          <a:bodyPr anchor="ctr">
            <a:normAutofit/>
          </a:bodyPr>
          <a:lstStyle/>
          <a:p>
            <a:pPr marL="0" indent="0">
              <a:buNone/>
            </a:pPr>
            <a:r>
              <a:rPr lang="en-GB" sz="2000" dirty="0"/>
              <a:t>There are two common ways users can interface with computer operating systems and other applications, either using a GUI or a command line interface (CLI).</a:t>
            </a:r>
          </a:p>
          <a:p>
            <a:pPr marL="0" indent="0">
              <a:buNone/>
            </a:pPr>
            <a:r>
              <a:rPr lang="en-GB" sz="2000" dirty="0"/>
              <a:t>Accessibility and ease of use are much better with a GUI than with a CLI because:</a:t>
            </a:r>
          </a:p>
          <a:p>
            <a:pPr lvl="1"/>
            <a:r>
              <a:rPr lang="en-GB" sz="2000" dirty="0"/>
              <a:t>The mouse is easy to use for controlling the computer.</a:t>
            </a:r>
          </a:p>
          <a:p>
            <a:pPr lvl="1"/>
            <a:r>
              <a:rPr lang="en-GB" sz="2000" dirty="0"/>
              <a:t>A GUI can be configured to magnify the screen, speak documents to you or recognise your voice commands.</a:t>
            </a:r>
          </a:p>
          <a:p>
            <a:pPr lvl="1"/>
            <a:r>
              <a:rPr lang="en-GB" sz="2000" dirty="0"/>
              <a:t>A GUI has drop down menus which list all the available choice – the user just has to click on the one they want.</a:t>
            </a:r>
          </a:p>
          <a:p>
            <a:pPr lvl="1"/>
            <a:r>
              <a:rPr lang="en-GB" sz="2000" dirty="0"/>
              <a:t>There is often a search box where you can type in the name of a document or a key word within a document that you need to find.  The operating system will find the file for you which saves you manually having to search through folders and files.</a:t>
            </a:r>
          </a:p>
          <a:p>
            <a:pPr lvl="1"/>
            <a:r>
              <a:rPr lang="en-GB" sz="2000" dirty="0"/>
              <a:t>A GUI uses icons to click on, so you can easily start an action with a mouse.</a:t>
            </a:r>
          </a:p>
        </p:txBody>
      </p:sp>
      <p:sp>
        <p:nvSpPr>
          <p:cNvPr id="4" name="Rectangle 3">
            <a:extLst>
              <a:ext uri="{FF2B5EF4-FFF2-40B4-BE49-F238E27FC236}">
                <a16:creationId xmlns:a16="http://schemas.microsoft.com/office/drawing/2014/main" id="{F43AFC8E-4E42-47D7-9DFA-0DE3EA2804A1}"/>
              </a:ext>
            </a:extLst>
          </p:cNvPr>
          <p:cNvSpPr/>
          <p:nvPr/>
        </p:nvSpPr>
        <p:spPr>
          <a:xfrm>
            <a:off x="6012160" y="0"/>
            <a:ext cx="3131840" cy="1818000"/>
          </a:xfrm>
          <a:prstGeom prst="rect">
            <a:avLst/>
          </a:prstGeom>
          <a:solidFill>
            <a:srgbClr val="04405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itle 2"/>
          <p:cNvSpPr>
            <a:spLocks noGrp="1"/>
          </p:cNvSpPr>
          <p:nvPr>
            <p:ph type="title"/>
          </p:nvPr>
        </p:nvSpPr>
        <p:spPr>
          <a:xfrm>
            <a:off x="6228543" y="326232"/>
            <a:ext cx="2699073" cy="1264180"/>
          </a:xfrm>
        </p:spPr>
        <p:txBody>
          <a:bodyPr anchor="ctr">
            <a:normAutofit/>
          </a:bodyPr>
          <a:lstStyle/>
          <a:p>
            <a:r>
              <a:rPr lang="en-GB" sz="3200" b="1" dirty="0">
                <a:solidFill>
                  <a:schemeClr val="bg1"/>
                </a:solidFill>
              </a:rPr>
              <a:t>User Interface</a:t>
            </a:r>
          </a:p>
        </p:txBody>
      </p:sp>
    </p:spTree>
    <p:custDataLst>
      <p:tags r:id="rId1"/>
    </p:custDataLst>
    <p:extLst>
      <p:ext uri="{BB962C8B-B14F-4D97-AF65-F5344CB8AC3E}">
        <p14:creationId xmlns:p14="http://schemas.microsoft.com/office/powerpoint/2010/main" val="22953698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81" name="Rectangle 3080">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p:cNvSpPr>
            <a:spLocks noGrp="1"/>
          </p:cNvSpPr>
          <p:nvPr>
            <p:ph type="title"/>
          </p:nvPr>
        </p:nvSpPr>
        <p:spPr>
          <a:xfrm>
            <a:off x="429369" y="238539"/>
            <a:ext cx="8263890" cy="1434415"/>
          </a:xfrm>
        </p:spPr>
        <p:txBody>
          <a:bodyPr anchor="b">
            <a:normAutofit/>
          </a:bodyPr>
          <a:lstStyle/>
          <a:p>
            <a:r>
              <a:rPr lang="en-GB" sz="4700"/>
              <a:t>Utility Applications</a:t>
            </a:r>
          </a:p>
        </p:txBody>
      </p:sp>
      <p:sp>
        <p:nvSpPr>
          <p:cNvPr id="3083"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9369" y="1681544"/>
            <a:ext cx="8229600" cy="18288"/>
          </a:xfrm>
          <a:custGeom>
            <a:avLst/>
            <a:gdLst>
              <a:gd name="connsiteX0" fmla="*/ 0 w 8229600"/>
              <a:gd name="connsiteY0" fmla="*/ 0 h 18288"/>
              <a:gd name="connsiteX1" fmla="*/ 521208 w 8229600"/>
              <a:gd name="connsiteY1" fmla="*/ 0 h 18288"/>
              <a:gd name="connsiteX2" fmla="*/ 1371600 w 8229600"/>
              <a:gd name="connsiteY2" fmla="*/ 0 h 18288"/>
              <a:gd name="connsiteX3" fmla="*/ 2221992 w 8229600"/>
              <a:gd name="connsiteY3" fmla="*/ 0 h 18288"/>
              <a:gd name="connsiteX4" fmla="*/ 3072384 w 8229600"/>
              <a:gd name="connsiteY4" fmla="*/ 0 h 18288"/>
              <a:gd name="connsiteX5" fmla="*/ 3511296 w 8229600"/>
              <a:gd name="connsiteY5" fmla="*/ 0 h 18288"/>
              <a:gd name="connsiteX6" fmla="*/ 4114800 w 8229600"/>
              <a:gd name="connsiteY6" fmla="*/ 0 h 18288"/>
              <a:gd name="connsiteX7" fmla="*/ 4553712 w 8229600"/>
              <a:gd name="connsiteY7" fmla="*/ 0 h 18288"/>
              <a:gd name="connsiteX8" fmla="*/ 5239512 w 8229600"/>
              <a:gd name="connsiteY8" fmla="*/ 0 h 18288"/>
              <a:gd name="connsiteX9" fmla="*/ 5843016 w 8229600"/>
              <a:gd name="connsiteY9" fmla="*/ 0 h 18288"/>
              <a:gd name="connsiteX10" fmla="*/ 6611112 w 8229600"/>
              <a:gd name="connsiteY10" fmla="*/ 0 h 18288"/>
              <a:gd name="connsiteX11" fmla="*/ 7461504 w 8229600"/>
              <a:gd name="connsiteY11" fmla="*/ 0 h 18288"/>
              <a:gd name="connsiteX12" fmla="*/ 8229600 w 8229600"/>
              <a:gd name="connsiteY12" fmla="*/ 0 h 18288"/>
              <a:gd name="connsiteX13" fmla="*/ 8229600 w 8229600"/>
              <a:gd name="connsiteY13" fmla="*/ 18288 h 18288"/>
              <a:gd name="connsiteX14" fmla="*/ 7461504 w 8229600"/>
              <a:gd name="connsiteY14" fmla="*/ 18288 h 18288"/>
              <a:gd name="connsiteX15" fmla="*/ 6940296 w 8229600"/>
              <a:gd name="connsiteY15" fmla="*/ 18288 h 18288"/>
              <a:gd name="connsiteX16" fmla="*/ 6419088 w 8229600"/>
              <a:gd name="connsiteY16" fmla="*/ 18288 h 18288"/>
              <a:gd name="connsiteX17" fmla="*/ 5650992 w 8229600"/>
              <a:gd name="connsiteY17" fmla="*/ 18288 h 18288"/>
              <a:gd name="connsiteX18" fmla="*/ 5129784 w 8229600"/>
              <a:gd name="connsiteY18" fmla="*/ 18288 h 18288"/>
              <a:gd name="connsiteX19" fmla="*/ 4690872 w 8229600"/>
              <a:gd name="connsiteY19" fmla="*/ 18288 h 18288"/>
              <a:gd name="connsiteX20" fmla="*/ 4087368 w 8229600"/>
              <a:gd name="connsiteY20" fmla="*/ 18288 h 18288"/>
              <a:gd name="connsiteX21" fmla="*/ 3401568 w 8229600"/>
              <a:gd name="connsiteY21" fmla="*/ 18288 h 18288"/>
              <a:gd name="connsiteX22" fmla="*/ 2798064 w 8229600"/>
              <a:gd name="connsiteY22" fmla="*/ 18288 h 18288"/>
              <a:gd name="connsiteX23" fmla="*/ 2276856 w 8229600"/>
              <a:gd name="connsiteY23" fmla="*/ 18288 h 18288"/>
              <a:gd name="connsiteX24" fmla="*/ 1426464 w 8229600"/>
              <a:gd name="connsiteY24" fmla="*/ 18288 h 18288"/>
              <a:gd name="connsiteX25" fmla="*/ 740664 w 8229600"/>
              <a:gd name="connsiteY25" fmla="*/ 18288 h 18288"/>
              <a:gd name="connsiteX26" fmla="*/ 0 w 8229600"/>
              <a:gd name="connsiteY26" fmla="*/ 18288 h 18288"/>
              <a:gd name="connsiteX27" fmla="*/ 0 w 8229600"/>
              <a:gd name="connsiteY27" fmla="*/ 0 h 18288"/>
              <a:gd name="connsiteX0" fmla="*/ 0 w 8229600"/>
              <a:gd name="connsiteY0" fmla="*/ 0 h 18288"/>
              <a:gd name="connsiteX1" fmla="*/ 521208 w 8229600"/>
              <a:gd name="connsiteY1" fmla="*/ 0 h 18288"/>
              <a:gd name="connsiteX2" fmla="*/ 960120 w 8229600"/>
              <a:gd name="connsiteY2" fmla="*/ 0 h 18288"/>
              <a:gd name="connsiteX3" fmla="*/ 1481328 w 8229600"/>
              <a:gd name="connsiteY3" fmla="*/ 0 h 18288"/>
              <a:gd name="connsiteX4" fmla="*/ 2167128 w 8229600"/>
              <a:gd name="connsiteY4" fmla="*/ 0 h 18288"/>
              <a:gd name="connsiteX5" fmla="*/ 2935224 w 8229600"/>
              <a:gd name="connsiteY5" fmla="*/ 0 h 18288"/>
              <a:gd name="connsiteX6" fmla="*/ 3785616 w 8229600"/>
              <a:gd name="connsiteY6" fmla="*/ 0 h 18288"/>
              <a:gd name="connsiteX7" fmla="*/ 4636008 w 8229600"/>
              <a:gd name="connsiteY7" fmla="*/ 0 h 18288"/>
              <a:gd name="connsiteX8" fmla="*/ 5239512 w 8229600"/>
              <a:gd name="connsiteY8" fmla="*/ 0 h 18288"/>
              <a:gd name="connsiteX9" fmla="*/ 6007608 w 8229600"/>
              <a:gd name="connsiteY9" fmla="*/ 0 h 18288"/>
              <a:gd name="connsiteX10" fmla="*/ 6693408 w 8229600"/>
              <a:gd name="connsiteY10" fmla="*/ 0 h 18288"/>
              <a:gd name="connsiteX11" fmla="*/ 7296912 w 8229600"/>
              <a:gd name="connsiteY11" fmla="*/ 0 h 18288"/>
              <a:gd name="connsiteX12" fmla="*/ 8229600 w 8229600"/>
              <a:gd name="connsiteY12" fmla="*/ 0 h 18288"/>
              <a:gd name="connsiteX13" fmla="*/ 8229600 w 8229600"/>
              <a:gd name="connsiteY13" fmla="*/ 18288 h 18288"/>
              <a:gd name="connsiteX14" fmla="*/ 7626096 w 8229600"/>
              <a:gd name="connsiteY14" fmla="*/ 18288 h 18288"/>
              <a:gd name="connsiteX15" fmla="*/ 7022592 w 8229600"/>
              <a:gd name="connsiteY15" fmla="*/ 18288 h 18288"/>
              <a:gd name="connsiteX16" fmla="*/ 6172200 w 8229600"/>
              <a:gd name="connsiteY16" fmla="*/ 18288 h 18288"/>
              <a:gd name="connsiteX17" fmla="*/ 5650992 w 8229600"/>
              <a:gd name="connsiteY17" fmla="*/ 18288 h 18288"/>
              <a:gd name="connsiteX18" fmla="*/ 4882896 w 8229600"/>
              <a:gd name="connsiteY18" fmla="*/ 18288 h 18288"/>
              <a:gd name="connsiteX19" fmla="*/ 4443984 w 8229600"/>
              <a:gd name="connsiteY19" fmla="*/ 18288 h 18288"/>
              <a:gd name="connsiteX20" fmla="*/ 3758184 w 8229600"/>
              <a:gd name="connsiteY20" fmla="*/ 18288 h 18288"/>
              <a:gd name="connsiteX21" fmla="*/ 3236976 w 8229600"/>
              <a:gd name="connsiteY21" fmla="*/ 18288 h 18288"/>
              <a:gd name="connsiteX22" fmla="*/ 2386584 w 8229600"/>
              <a:gd name="connsiteY22" fmla="*/ 18288 h 18288"/>
              <a:gd name="connsiteX23" fmla="*/ 1947672 w 8229600"/>
              <a:gd name="connsiteY23" fmla="*/ 18288 h 18288"/>
              <a:gd name="connsiteX24" fmla="*/ 1261872 w 8229600"/>
              <a:gd name="connsiteY24" fmla="*/ 18288 h 18288"/>
              <a:gd name="connsiteX25" fmla="*/ 822960 w 8229600"/>
              <a:gd name="connsiteY25" fmla="*/ 18288 h 18288"/>
              <a:gd name="connsiteX26" fmla="*/ 0 w 8229600"/>
              <a:gd name="connsiteY26" fmla="*/ 18288 h 18288"/>
              <a:gd name="connsiteX27" fmla="*/ 0 w 8229600"/>
              <a:gd name="connsiteY2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8229600" h="18288" fill="none" extrusionOk="0">
                <a:moveTo>
                  <a:pt x="0" y="0"/>
                </a:moveTo>
                <a:cubicBezTo>
                  <a:pt x="215278" y="6969"/>
                  <a:pt x="340572" y="21894"/>
                  <a:pt x="521208" y="0"/>
                </a:cubicBezTo>
                <a:cubicBezTo>
                  <a:pt x="745939" y="29643"/>
                  <a:pt x="1127486" y="-40512"/>
                  <a:pt x="1371600" y="0"/>
                </a:cubicBezTo>
                <a:cubicBezTo>
                  <a:pt x="1567490" y="28416"/>
                  <a:pt x="1945702" y="13075"/>
                  <a:pt x="2221992" y="0"/>
                </a:cubicBezTo>
                <a:cubicBezTo>
                  <a:pt x="2446218" y="-17340"/>
                  <a:pt x="2853686" y="-7924"/>
                  <a:pt x="3072384" y="0"/>
                </a:cubicBezTo>
                <a:cubicBezTo>
                  <a:pt x="3286960" y="20656"/>
                  <a:pt x="3324417" y="20174"/>
                  <a:pt x="3511296" y="0"/>
                </a:cubicBezTo>
                <a:cubicBezTo>
                  <a:pt x="3710690" y="-39182"/>
                  <a:pt x="3945457" y="-64074"/>
                  <a:pt x="4114800" y="0"/>
                </a:cubicBezTo>
                <a:cubicBezTo>
                  <a:pt x="4336079" y="28138"/>
                  <a:pt x="4420759" y="12117"/>
                  <a:pt x="4553712" y="0"/>
                </a:cubicBezTo>
                <a:cubicBezTo>
                  <a:pt x="4688252" y="-2224"/>
                  <a:pt x="5047430" y="19664"/>
                  <a:pt x="5239512" y="0"/>
                </a:cubicBezTo>
                <a:cubicBezTo>
                  <a:pt x="5424392" y="-49610"/>
                  <a:pt x="5708717" y="13540"/>
                  <a:pt x="5843016" y="0"/>
                </a:cubicBezTo>
                <a:cubicBezTo>
                  <a:pt x="6005788" y="32949"/>
                  <a:pt x="6198255" y="37080"/>
                  <a:pt x="6611112" y="0"/>
                </a:cubicBezTo>
                <a:cubicBezTo>
                  <a:pt x="6954152" y="635"/>
                  <a:pt x="7244390" y="18057"/>
                  <a:pt x="7461504" y="0"/>
                </a:cubicBezTo>
                <a:cubicBezTo>
                  <a:pt x="7693790" y="9882"/>
                  <a:pt x="7984486" y="17646"/>
                  <a:pt x="8229600" y="0"/>
                </a:cubicBezTo>
                <a:cubicBezTo>
                  <a:pt x="8228428" y="6016"/>
                  <a:pt x="8229853" y="9684"/>
                  <a:pt x="8229600" y="18288"/>
                </a:cubicBezTo>
                <a:cubicBezTo>
                  <a:pt x="7945777" y="19945"/>
                  <a:pt x="7812308" y="-8511"/>
                  <a:pt x="7461504" y="18288"/>
                </a:cubicBezTo>
                <a:cubicBezTo>
                  <a:pt x="7129391" y="53185"/>
                  <a:pt x="7087333" y="41906"/>
                  <a:pt x="6940296" y="18288"/>
                </a:cubicBezTo>
                <a:cubicBezTo>
                  <a:pt x="6810862" y="-23020"/>
                  <a:pt x="6701312" y="19361"/>
                  <a:pt x="6419088" y="18288"/>
                </a:cubicBezTo>
                <a:cubicBezTo>
                  <a:pt x="6152777" y="18855"/>
                  <a:pt x="5868611" y="48802"/>
                  <a:pt x="5650992" y="18288"/>
                </a:cubicBezTo>
                <a:cubicBezTo>
                  <a:pt x="5439747" y="15250"/>
                  <a:pt x="5334901" y="-1044"/>
                  <a:pt x="5129784" y="18288"/>
                </a:cubicBezTo>
                <a:cubicBezTo>
                  <a:pt x="4955906" y="40458"/>
                  <a:pt x="4793216" y="33888"/>
                  <a:pt x="4690872" y="18288"/>
                </a:cubicBezTo>
                <a:cubicBezTo>
                  <a:pt x="4552374" y="31087"/>
                  <a:pt x="4318742" y="6248"/>
                  <a:pt x="4087368" y="18288"/>
                </a:cubicBezTo>
                <a:cubicBezTo>
                  <a:pt x="3849418" y="32625"/>
                  <a:pt x="3751577" y="29688"/>
                  <a:pt x="3401568" y="18288"/>
                </a:cubicBezTo>
                <a:cubicBezTo>
                  <a:pt x="3067953" y="20409"/>
                  <a:pt x="3012425" y="26879"/>
                  <a:pt x="2798064" y="18288"/>
                </a:cubicBezTo>
                <a:cubicBezTo>
                  <a:pt x="2565154" y="16520"/>
                  <a:pt x="2426719" y="-31794"/>
                  <a:pt x="2276856" y="18288"/>
                </a:cubicBezTo>
                <a:cubicBezTo>
                  <a:pt x="2090980" y="4382"/>
                  <a:pt x="1702030" y="-8180"/>
                  <a:pt x="1426464" y="18288"/>
                </a:cubicBezTo>
                <a:cubicBezTo>
                  <a:pt x="1104481" y="69643"/>
                  <a:pt x="985013" y="-7690"/>
                  <a:pt x="740664" y="18288"/>
                </a:cubicBezTo>
                <a:cubicBezTo>
                  <a:pt x="507391" y="41643"/>
                  <a:pt x="191740" y="-11654"/>
                  <a:pt x="0" y="18288"/>
                </a:cubicBezTo>
                <a:cubicBezTo>
                  <a:pt x="714" y="9707"/>
                  <a:pt x="1025" y="3120"/>
                  <a:pt x="0" y="0"/>
                </a:cubicBezTo>
                <a:close/>
              </a:path>
              <a:path w="8229600" h="18288" stroke="0" extrusionOk="0">
                <a:moveTo>
                  <a:pt x="0" y="0"/>
                </a:moveTo>
                <a:cubicBezTo>
                  <a:pt x="270709" y="-27213"/>
                  <a:pt x="397128" y="23656"/>
                  <a:pt x="521208" y="0"/>
                </a:cubicBezTo>
                <a:cubicBezTo>
                  <a:pt x="631319" y="-5947"/>
                  <a:pt x="842157" y="28261"/>
                  <a:pt x="960120" y="0"/>
                </a:cubicBezTo>
                <a:cubicBezTo>
                  <a:pt x="1077930" y="6549"/>
                  <a:pt x="1318669" y="-15893"/>
                  <a:pt x="1481328" y="0"/>
                </a:cubicBezTo>
                <a:cubicBezTo>
                  <a:pt x="1659104" y="-21090"/>
                  <a:pt x="1870243" y="69945"/>
                  <a:pt x="2167128" y="0"/>
                </a:cubicBezTo>
                <a:cubicBezTo>
                  <a:pt x="2460684" y="-5519"/>
                  <a:pt x="2753885" y="-62993"/>
                  <a:pt x="2935224" y="0"/>
                </a:cubicBezTo>
                <a:cubicBezTo>
                  <a:pt x="3115119" y="56580"/>
                  <a:pt x="3535280" y="40687"/>
                  <a:pt x="3785616" y="0"/>
                </a:cubicBezTo>
                <a:cubicBezTo>
                  <a:pt x="4057881" y="25645"/>
                  <a:pt x="4308335" y="-2666"/>
                  <a:pt x="4636008" y="0"/>
                </a:cubicBezTo>
                <a:cubicBezTo>
                  <a:pt x="4987152" y="19805"/>
                  <a:pt x="5025979" y="14149"/>
                  <a:pt x="5239512" y="0"/>
                </a:cubicBezTo>
                <a:cubicBezTo>
                  <a:pt x="5437586" y="211"/>
                  <a:pt x="5752721" y="5618"/>
                  <a:pt x="6007608" y="0"/>
                </a:cubicBezTo>
                <a:cubicBezTo>
                  <a:pt x="6280137" y="-5132"/>
                  <a:pt x="6386079" y="-21510"/>
                  <a:pt x="6693408" y="0"/>
                </a:cubicBezTo>
                <a:cubicBezTo>
                  <a:pt x="6986580" y="4991"/>
                  <a:pt x="7015252" y="-18088"/>
                  <a:pt x="7296912" y="0"/>
                </a:cubicBezTo>
                <a:cubicBezTo>
                  <a:pt x="7569796" y="10390"/>
                  <a:pt x="7895472" y="71473"/>
                  <a:pt x="8229600" y="0"/>
                </a:cubicBezTo>
                <a:cubicBezTo>
                  <a:pt x="8230227" y="7450"/>
                  <a:pt x="8228885" y="11999"/>
                  <a:pt x="8229600" y="18288"/>
                </a:cubicBezTo>
                <a:cubicBezTo>
                  <a:pt x="8094333" y="-5252"/>
                  <a:pt x="7850928" y="37448"/>
                  <a:pt x="7626096" y="18288"/>
                </a:cubicBezTo>
                <a:cubicBezTo>
                  <a:pt x="7448378" y="-569"/>
                  <a:pt x="7315174" y="-1844"/>
                  <a:pt x="7022592" y="18288"/>
                </a:cubicBezTo>
                <a:cubicBezTo>
                  <a:pt x="6686163" y="50499"/>
                  <a:pt x="6352629" y="23510"/>
                  <a:pt x="6172200" y="18288"/>
                </a:cubicBezTo>
                <a:cubicBezTo>
                  <a:pt x="6015590" y="42345"/>
                  <a:pt x="5770309" y="21278"/>
                  <a:pt x="5650992" y="18288"/>
                </a:cubicBezTo>
                <a:cubicBezTo>
                  <a:pt x="5483975" y="12092"/>
                  <a:pt x="5165324" y="68948"/>
                  <a:pt x="4882896" y="18288"/>
                </a:cubicBezTo>
                <a:cubicBezTo>
                  <a:pt x="4568934" y="7053"/>
                  <a:pt x="4556334" y="27676"/>
                  <a:pt x="4443984" y="18288"/>
                </a:cubicBezTo>
                <a:cubicBezTo>
                  <a:pt x="4320775" y="10576"/>
                  <a:pt x="4034988" y="-3490"/>
                  <a:pt x="3758184" y="18288"/>
                </a:cubicBezTo>
                <a:cubicBezTo>
                  <a:pt x="3445155" y="-998"/>
                  <a:pt x="3367892" y="13824"/>
                  <a:pt x="3236976" y="18288"/>
                </a:cubicBezTo>
                <a:cubicBezTo>
                  <a:pt x="3093796" y="26408"/>
                  <a:pt x="2635824" y="24132"/>
                  <a:pt x="2386584" y="18288"/>
                </a:cubicBezTo>
                <a:cubicBezTo>
                  <a:pt x="2139815" y="-3297"/>
                  <a:pt x="2105958" y="25945"/>
                  <a:pt x="1947672" y="18288"/>
                </a:cubicBezTo>
                <a:cubicBezTo>
                  <a:pt x="1801011" y="-19911"/>
                  <a:pt x="1533636" y="14646"/>
                  <a:pt x="1261872" y="18288"/>
                </a:cubicBezTo>
                <a:cubicBezTo>
                  <a:pt x="989528" y="32227"/>
                  <a:pt x="1025848" y="14685"/>
                  <a:pt x="822960" y="18288"/>
                </a:cubicBezTo>
                <a:cubicBezTo>
                  <a:pt x="653456" y="20956"/>
                  <a:pt x="304027" y="8001"/>
                  <a:pt x="0" y="18288"/>
                </a:cubicBezTo>
                <a:cubicBezTo>
                  <a:pt x="-27" y="11611"/>
                  <a:pt x="-1713" y="5475"/>
                  <a:pt x="0" y="0"/>
                </a:cubicBezTo>
                <a:close/>
              </a:path>
              <a:path w="8229600" h="18288" fill="none" stroke="0" extrusionOk="0">
                <a:moveTo>
                  <a:pt x="0" y="0"/>
                </a:moveTo>
                <a:cubicBezTo>
                  <a:pt x="205130" y="6064"/>
                  <a:pt x="324007" y="6684"/>
                  <a:pt x="521208" y="0"/>
                </a:cubicBezTo>
                <a:cubicBezTo>
                  <a:pt x="695888" y="-14632"/>
                  <a:pt x="1101879" y="6017"/>
                  <a:pt x="1371600" y="0"/>
                </a:cubicBezTo>
                <a:cubicBezTo>
                  <a:pt x="1622968" y="4691"/>
                  <a:pt x="1936552" y="-7433"/>
                  <a:pt x="2221992" y="0"/>
                </a:cubicBezTo>
                <a:cubicBezTo>
                  <a:pt x="2498663" y="51226"/>
                  <a:pt x="2885875" y="-8757"/>
                  <a:pt x="3072384" y="0"/>
                </a:cubicBezTo>
                <a:cubicBezTo>
                  <a:pt x="3288944" y="24235"/>
                  <a:pt x="3331110" y="5443"/>
                  <a:pt x="3511296" y="0"/>
                </a:cubicBezTo>
                <a:cubicBezTo>
                  <a:pt x="3687973" y="-19690"/>
                  <a:pt x="3901025" y="-20092"/>
                  <a:pt x="4114800" y="0"/>
                </a:cubicBezTo>
                <a:cubicBezTo>
                  <a:pt x="4336102" y="32988"/>
                  <a:pt x="4416982" y="-5831"/>
                  <a:pt x="4553712" y="0"/>
                </a:cubicBezTo>
                <a:cubicBezTo>
                  <a:pt x="4674310" y="-5056"/>
                  <a:pt x="5080160" y="-12181"/>
                  <a:pt x="5239512" y="0"/>
                </a:cubicBezTo>
                <a:cubicBezTo>
                  <a:pt x="5419031" y="-38513"/>
                  <a:pt x="5691629" y="2226"/>
                  <a:pt x="5843016" y="0"/>
                </a:cubicBezTo>
                <a:cubicBezTo>
                  <a:pt x="5978317" y="-40553"/>
                  <a:pt x="6314754" y="9782"/>
                  <a:pt x="6611112" y="0"/>
                </a:cubicBezTo>
                <a:cubicBezTo>
                  <a:pt x="6973004" y="-17646"/>
                  <a:pt x="7175490" y="18489"/>
                  <a:pt x="7461504" y="0"/>
                </a:cubicBezTo>
                <a:cubicBezTo>
                  <a:pt x="7746737" y="-34159"/>
                  <a:pt x="7962178" y="39853"/>
                  <a:pt x="8229600" y="0"/>
                </a:cubicBezTo>
                <a:cubicBezTo>
                  <a:pt x="8228796" y="5852"/>
                  <a:pt x="8229698" y="10429"/>
                  <a:pt x="8229600" y="18288"/>
                </a:cubicBezTo>
                <a:cubicBezTo>
                  <a:pt x="7944174" y="-29104"/>
                  <a:pt x="7795646" y="-34405"/>
                  <a:pt x="7461504" y="18288"/>
                </a:cubicBezTo>
                <a:cubicBezTo>
                  <a:pt x="7129776" y="51087"/>
                  <a:pt x="7082769" y="31446"/>
                  <a:pt x="6940296" y="18288"/>
                </a:cubicBezTo>
                <a:cubicBezTo>
                  <a:pt x="6799665" y="-15875"/>
                  <a:pt x="6652769" y="31783"/>
                  <a:pt x="6419088" y="18288"/>
                </a:cubicBezTo>
                <a:cubicBezTo>
                  <a:pt x="6143970" y="52275"/>
                  <a:pt x="5863165" y="-16531"/>
                  <a:pt x="5650992" y="18288"/>
                </a:cubicBezTo>
                <a:cubicBezTo>
                  <a:pt x="5419172" y="40606"/>
                  <a:pt x="5309448" y="-405"/>
                  <a:pt x="5129784" y="18288"/>
                </a:cubicBezTo>
                <a:cubicBezTo>
                  <a:pt x="4947928" y="26023"/>
                  <a:pt x="4795021" y="5860"/>
                  <a:pt x="4690872" y="18288"/>
                </a:cubicBezTo>
                <a:cubicBezTo>
                  <a:pt x="4564358" y="-9579"/>
                  <a:pt x="4295485" y="-25280"/>
                  <a:pt x="4087368" y="18288"/>
                </a:cubicBezTo>
                <a:cubicBezTo>
                  <a:pt x="3871704" y="40406"/>
                  <a:pt x="3732927" y="-10898"/>
                  <a:pt x="3401568" y="18288"/>
                </a:cubicBezTo>
                <a:cubicBezTo>
                  <a:pt x="3075889" y="19660"/>
                  <a:pt x="3025898" y="44400"/>
                  <a:pt x="2798064" y="18288"/>
                </a:cubicBezTo>
                <a:cubicBezTo>
                  <a:pt x="2581856" y="-20869"/>
                  <a:pt x="2428311" y="-4900"/>
                  <a:pt x="2276856" y="18288"/>
                </a:cubicBezTo>
                <a:cubicBezTo>
                  <a:pt x="2098246" y="53283"/>
                  <a:pt x="1737531" y="55959"/>
                  <a:pt x="1426464" y="18288"/>
                </a:cubicBezTo>
                <a:cubicBezTo>
                  <a:pt x="1104708" y="26489"/>
                  <a:pt x="1006595" y="15928"/>
                  <a:pt x="740664" y="18288"/>
                </a:cubicBezTo>
                <a:cubicBezTo>
                  <a:pt x="480378" y="33084"/>
                  <a:pt x="202592" y="-12357"/>
                  <a:pt x="0" y="18288"/>
                </a:cubicBezTo>
                <a:cubicBezTo>
                  <a:pt x="888" y="9601"/>
                  <a:pt x="860" y="4150"/>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custGeom>
                    <a:avLst/>
                    <a:gdLst>
                      <a:gd name="connsiteX0" fmla="*/ 0 w 8229600"/>
                      <a:gd name="connsiteY0" fmla="*/ 0 h 18288"/>
                      <a:gd name="connsiteX1" fmla="*/ 521208 w 8229600"/>
                      <a:gd name="connsiteY1" fmla="*/ 0 h 18288"/>
                      <a:gd name="connsiteX2" fmla="*/ 1371600 w 8229600"/>
                      <a:gd name="connsiteY2" fmla="*/ 0 h 18288"/>
                      <a:gd name="connsiteX3" fmla="*/ 2221992 w 8229600"/>
                      <a:gd name="connsiteY3" fmla="*/ 0 h 18288"/>
                      <a:gd name="connsiteX4" fmla="*/ 3072384 w 8229600"/>
                      <a:gd name="connsiteY4" fmla="*/ 0 h 18288"/>
                      <a:gd name="connsiteX5" fmla="*/ 3511296 w 8229600"/>
                      <a:gd name="connsiteY5" fmla="*/ 0 h 18288"/>
                      <a:gd name="connsiteX6" fmla="*/ 4114800 w 8229600"/>
                      <a:gd name="connsiteY6" fmla="*/ 0 h 18288"/>
                      <a:gd name="connsiteX7" fmla="*/ 4553712 w 8229600"/>
                      <a:gd name="connsiteY7" fmla="*/ 0 h 18288"/>
                      <a:gd name="connsiteX8" fmla="*/ 5239512 w 8229600"/>
                      <a:gd name="connsiteY8" fmla="*/ 0 h 18288"/>
                      <a:gd name="connsiteX9" fmla="*/ 5843016 w 8229600"/>
                      <a:gd name="connsiteY9" fmla="*/ 0 h 18288"/>
                      <a:gd name="connsiteX10" fmla="*/ 6611112 w 8229600"/>
                      <a:gd name="connsiteY10" fmla="*/ 0 h 18288"/>
                      <a:gd name="connsiteX11" fmla="*/ 7461504 w 8229600"/>
                      <a:gd name="connsiteY11" fmla="*/ 0 h 18288"/>
                      <a:gd name="connsiteX12" fmla="*/ 8229600 w 8229600"/>
                      <a:gd name="connsiteY12" fmla="*/ 0 h 18288"/>
                      <a:gd name="connsiteX13" fmla="*/ 8229600 w 8229600"/>
                      <a:gd name="connsiteY13" fmla="*/ 18288 h 18288"/>
                      <a:gd name="connsiteX14" fmla="*/ 7461504 w 8229600"/>
                      <a:gd name="connsiteY14" fmla="*/ 18288 h 18288"/>
                      <a:gd name="connsiteX15" fmla="*/ 6940296 w 8229600"/>
                      <a:gd name="connsiteY15" fmla="*/ 18288 h 18288"/>
                      <a:gd name="connsiteX16" fmla="*/ 6419088 w 8229600"/>
                      <a:gd name="connsiteY16" fmla="*/ 18288 h 18288"/>
                      <a:gd name="connsiteX17" fmla="*/ 5650992 w 8229600"/>
                      <a:gd name="connsiteY17" fmla="*/ 18288 h 18288"/>
                      <a:gd name="connsiteX18" fmla="*/ 5129784 w 8229600"/>
                      <a:gd name="connsiteY18" fmla="*/ 18288 h 18288"/>
                      <a:gd name="connsiteX19" fmla="*/ 4690872 w 8229600"/>
                      <a:gd name="connsiteY19" fmla="*/ 18288 h 18288"/>
                      <a:gd name="connsiteX20" fmla="*/ 4087368 w 8229600"/>
                      <a:gd name="connsiteY20" fmla="*/ 18288 h 18288"/>
                      <a:gd name="connsiteX21" fmla="*/ 3401568 w 8229600"/>
                      <a:gd name="connsiteY21" fmla="*/ 18288 h 18288"/>
                      <a:gd name="connsiteX22" fmla="*/ 2798064 w 8229600"/>
                      <a:gd name="connsiteY22" fmla="*/ 18288 h 18288"/>
                      <a:gd name="connsiteX23" fmla="*/ 2276856 w 8229600"/>
                      <a:gd name="connsiteY23" fmla="*/ 18288 h 18288"/>
                      <a:gd name="connsiteX24" fmla="*/ 1426464 w 8229600"/>
                      <a:gd name="connsiteY24" fmla="*/ 18288 h 18288"/>
                      <a:gd name="connsiteX25" fmla="*/ 740664 w 8229600"/>
                      <a:gd name="connsiteY25" fmla="*/ 18288 h 18288"/>
                      <a:gd name="connsiteX26" fmla="*/ 0 w 8229600"/>
                      <a:gd name="connsiteY26" fmla="*/ 18288 h 18288"/>
                      <a:gd name="connsiteX27" fmla="*/ 0 w 8229600"/>
                      <a:gd name="connsiteY2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8229600" h="18288" fill="none" extrusionOk="0">
                        <a:moveTo>
                          <a:pt x="0" y="0"/>
                        </a:moveTo>
                        <a:cubicBezTo>
                          <a:pt x="227594" y="-4267"/>
                          <a:pt x="329693" y="13251"/>
                          <a:pt x="521208" y="0"/>
                        </a:cubicBezTo>
                        <a:cubicBezTo>
                          <a:pt x="712723" y="-13251"/>
                          <a:pt x="1137373" y="-13618"/>
                          <a:pt x="1371600" y="0"/>
                        </a:cubicBezTo>
                        <a:cubicBezTo>
                          <a:pt x="1605827" y="13618"/>
                          <a:pt x="1975382" y="-27374"/>
                          <a:pt x="2221992" y="0"/>
                        </a:cubicBezTo>
                        <a:cubicBezTo>
                          <a:pt x="2468602" y="27374"/>
                          <a:pt x="2863316" y="-20517"/>
                          <a:pt x="3072384" y="0"/>
                        </a:cubicBezTo>
                        <a:cubicBezTo>
                          <a:pt x="3281452" y="20517"/>
                          <a:pt x="3331438" y="10793"/>
                          <a:pt x="3511296" y="0"/>
                        </a:cubicBezTo>
                        <a:cubicBezTo>
                          <a:pt x="3691154" y="-10793"/>
                          <a:pt x="3906405" y="-29737"/>
                          <a:pt x="4114800" y="0"/>
                        </a:cubicBezTo>
                        <a:cubicBezTo>
                          <a:pt x="4323195" y="29737"/>
                          <a:pt x="4428852" y="-2234"/>
                          <a:pt x="4553712" y="0"/>
                        </a:cubicBezTo>
                        <a:cubicBezTo>
                          <a:pt x="4678572" y="2234"/>
                          <a:pt x="5065629" y="29368"/>
                          <a:pt x="5239512" y="0"/>
                        </a:cubicBezTo>
                        <a:cubicBezTo>
                          <a:pt x="5413395" y="-29368"/>
                          <a:pt x="5703888" y="11839"/>
                          <a:pt x="5843016" y="0"/>
                        </a:cubicBezTo>
                        <a:cubicBezTo>
                          <a:pt x="5982144" y="-11839"/>
                          <a:pt x="6260765" y="24719"/>
                          <a:pt x="6611112" y="0"/>
                        </a:cubicBezTo>
                        <a:cubicBezTo>
                          <a:pt x="6961459" y="-24719"/>
                          <a:pt x="7228293" y="32959"/>
                          <a:pt x="7461504" y="0"/>
                        </a:cubicBezTo>
                        <a:cubicBezTo>
                          <a:pt x="7694715" y="-32959"/>
                          <a:pt x="7990029" y="-3422"/>
                          <a:pt x="8229600" y="0"/>
                        </a:cubicBezTo>
                        <a:cubicBezTo>
                          <a:pt x="8228940" y="5812"/>
                          <a:pt x="8229447" y="9773"/>
                          <a:pt x="8229600" y="18288"/>
                        </a:cubicBezTo>
                        <a:cubicBezTo>
                          <a:pt x="7940706" y="-9293"/>
                          <a:pt x="7792584" y="-16009"/>
                          <a:pt x="7461504" y="18288"/>
                        </a:cubicBezTo>
                        <a:cubicBezTo>
                          <a:pt x="7130424" y="52585"/>
                          <a:pt x="7080072" y="43845"/>
                          <a:pt x="6940296" y="18288"/>
                        </a:cubicBezTo>
                        <a:cubicBezTo>
                          <a:pt x="6800520" y="-7269"/>
                          <a:pt x="6672872" y="26671"/>
                          <a:pt x="6419088" y="18288"/>
                        </a:cubicBezTo>
                        <a:cubicBezTo>
                          <a:pt x="6165304" y="9905"/>
                          <a:pt x="5869721" y="4987"/>
                          <a:pt x="5650992" y="18288"/>
                        </a:cubicBezTo>
                        <a:cubicBezTo>
                          <a:pt x="5432263" y="31589"/>
                          <a:pt x="5308310" y="3023"/>
                          <a:pt x="5129784" y="18288"/>
                        </a:cubicBezTo>
                        <a:cubicBezTo>
                          <a:pt x="4951258" y="33553"/>
                          <a:pt x="4799696" y="15357"/>
                          <a:pt x="4690872" y="18288"/>
                        </a:cubicBezTo>
                        <a:cubicBezTo>
                          <a:pt x="4582048" y="21219"/>
                          <a:pt x="4311124" y="-7836"/>
                          <a:pt x="4087368" y="18288"/>
                        </a:cubicBezTo>
                        <a:cubicBezTo>
                          <a:pt x="3863612" y="44412"/>
                          <a:pt x="3730288" y="13374"/>
                          <a:pt x="3401568" y="18288"/>
                        </a:cubicBezTo>
                        <a:cubicBezTo>
                          <a:pt x="3072848" y="23202"/>
                          <a:pt x="3020684" y="32425"/>
                          <a:pt x="2798064" y="18288"/>
                        </a:cubicBezTo>
                        <a:cubicBezTo>
                          <a:pt x="2575444" y="4151"/>
                          <a:pt x="2440915" y="-7352"/>
                          <a:pt x="2276856" y="18288"/>
                        </a:cubicBezTo>
                        <a:cubicBezTo>
                          <a:pt x="2112797" y="43928"/>
                          <a:pt x="1726502" y="-9560"/>
                          <a:pt x="1426464" y="18288"/>
                        </a:cubicBezTo>
                        <a:cubicBezTo>
                          <a:pt x="1126426" y="46136"/>
                          <a:pt x="992925" y="21016"/>
                          <a:pt x="740664" y="18288"/>
                        </a:cubicBezTo>
                        <a:cubicBezTo>
                          <a:pt x="488403" y="15560"/>
                          <a:pt x="195650" y="-16061"/>
                          <a:pt x="0" y="18288"/>
                        </a:cubicBezTo>
                        <a:cubicBezTo>
                          <a:pt x="348" y="9455"/>
                          <a:pt x="654" y="3983"/>
                          <a:pt x="0" y="0"/>
                        </a:cubicBezTo>
                        <a:close/>
                      </a:path>
                      <a:path w="8229600" h="18288" stroke="0" extrusionOk="0">
                        <a:moveTo>
                          <a:pt x="0" y="0"/>
                        </a:moveTo>
                        <a:cubicBezTo>
                          <a:pt x="259263" y="-9445"/>
                          <a:pt x="404731" y="4427"/>
                          <a:pt x="521208" y="0"/>
                        </a:cubicBezTo>
                        <a:cubicBezTo>
                          <a:pt x="637685" y="-4427"/>
                          <a:pt x="839187" y="564"/>
                          <a:pt x="960120" y="0"/>
                        </a:cubicBezTo>
                        <a:cubicBezTo>
                          <a:pt x="1081053" y="-564"/>
                          <a:pt x="1313469" y="-16481"/>
                          <a:pt x="1481328" y="0"/>
                        </a:cubicBezTo>
                        <a:cubicBezTo>
                          <a:pt x="1649187" y="16481"/>
                          <a:pt x="1885247" y="26161"/>
                          <a:pt x="2167128" y="0"/>
                        </a:cubicBezTo>
                        <a:cubicBezTo>
                          <a:pt x="2449009" y="-26161"/>
                          <a:pt x="2761875" y="-22202"/>
                          <a:pt x="2935224" y="0"/>
                        </a:cubicBezTo>
                        <a:cubicBezTo>
                          <a:pt x="3108573" y="22202"/>
                          <a:pt x="3540687" y="-2863"/>
                          <a:pt x="3785616" y="0"/>
                        </a:cubicBezTo>
                        <a:cubicBezTo>
                          <a:pt x="4030545" y="2863"/>
                          <a:pt x="4280774" y="-12442"/>
                          <a:pt x="4636008" y="0"/>
                        </a:cubicBezTo>
                        <a:cubicBezTo>
                          <a:pt x="4991242" y="12442"/>
                          <a:pt x="5025483" y="16914"/>
                          <a:pt x="5239512" y="0"/>
                        </a:cubicBezTo>
                        <a:cubicBezTo>
                          <a:pt x="5453541" y="-16914"/>
                          <a:pt x="5754008" y="16592"/>
                          <a:pt x="6007608" y="0"/>
                        </a:cubicBezTo>
                        <a:cubicBezTo>
                          <a:pt x="6261208" y="-16592"/>
                          <a:pt x="6407957" y="-11909"/>
                          <a:pt x="6693408" y="0"/>
                        </a:cubicBezTo>
                        <a:cubicBezTo>
                          <a:pt x="6978859" y="11909"/>
                          <a:pt x="7015437" y="-20890"/>
                          <a:pt x="7296912" y="0"/>
                        </a:cubicBezTo>
                        <a:cubicBezTo>
                          <a:pt x="7578387" y="20890"/>
                          <a:pt x="7859622" y="46406"/>
                          <a:pt x="8229600" y="0"/>
                        </a:cubicBezTo>
                        <a:cubicBezTo>
                          <a:pt x="8230508" y="6337"/>
                          <a:pt x="8228722" y="11778"/>
                          <a:pt x="8229600" y="18288"/>
                        </a:cubicBezTo>
                        <a:cubicBezTo>
                          <a:pt x="8075287" y="35054"/>
                          <a:pt x="7821366" y="21850"/>
                          <a:pt x="7626096" y="18288"/>
                        </a:cubicBezTo>
                        <a:cubicBezTo>
                          <a:pt x="7430826" y="14726"/>
                          <a:pt x="7320004" y="-9669"/>
                          <a:pt x="7022592" y="18288"/>
                        </a:cubicBezTo>
                        <a:cubicBezTo>
                          <a:pt x="6725180" y="46245"/>
                          <a:pt x="6348804" y="-14025"/>
                          <a:pt x="6172200" y="18288"/>
                        </a:cubicBezTo>
                        <a:cubicBezTo>
                          <a:pt x="5995596" y="50601"/>
                          <a:pt x="5788102" y="22890"/>
                          <a:pt x="5650992" y="18288"/>
                        </a:cubicBezTo>
                        <a:cubicBezTo>
                          <a:pt x="5513882" y="13686"/>
                          <a:pt x="5198399" y="29121"/>
                          <a:pt x="4882896" y="18288"/>
                        </a:cubicBezTo>
                        <a:cubicBezTo>
                          <a:pt x="4567393" y="7455"/>
                          <a:pt x="4557008" y="26965"/>
                          <a:pt x="4443984" y="18288"/>
                        </a:cubicBezTo>
                        <a:cubicBezTo>
                          <a:pt x="4330960" y="9611"/>
                          <a:pt x="4061674" y="28891"/>
                          <a:pt x="3758184" y="18288"/>
                        </a:cubicBezTo>
                        <a:cubicBezTo>
                          <a:pt x="3454694" y="7685"/>
                          <a:pt x="3380392" y="19119"/>
                          <a:pt x="3236976" y="18288"/>
                        </a:cubicBezTo>
                        <a:cubicBezTo>
                          <a:pt x="3093560" y="17457"/>
                          <a:pt x="2632116" y="37607"/>
                          <a:pt x="2386584" y="18288"/>
                        </a:cubicBezTo>
                        <a:cubicBezTo>
                          <a:pt x="2141052" y="-1031"/>
                          <a:pt x="2110884" y="28777"/>
                          <a:pt x="1947672" y="18288"/>
                        </a:cubicBezTo>
                        <a:cubicBezTo>
                          <a:pt x="1784460" y="7799"/>
                          <a:pt x="1535467" y="461"/>
                          <a:pt x="1261872" y="18288"/>
                        </a:cubicBezTo>
                        <a:cubicBezTo>
                          <a:pt x="988277" y="36115"/>
                          <a:pt x="1021096" y="10375"/>
                          <a:pt x="822960" y="18288"/>
                        </a:cubicBezTo>
                        <a:cubicBezTo>
                          <a:pt x="624824" y="26201"/>
                          <a:pt x="298309" y="1283"/>
                          <a:pt x="0" y="18288"/>
                        </a:cubicBezTo>
                        <a:cubicBezTo>
                          <a:pt x="-633" y="12278"/>
                          <a:pt x="-757" y="5867"/>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Content Placeholder 1"/>
          <p:cNvSpPr>
            <a:spLocks noGrp="1"/>
          </p:cNvSpPr>
          <p:nvPr>
            <p:ph idx="1"/>
          </p:nvPr>
        </p:nvSpPr>
        <p:spPr>
          <a:xfrm>
            <a:off x="429369" y="2071316"/>
            <a:ext cx="5035164" cy="4119172"/>
          </a:xfrm>
        </p:spPr>
        <p:txBody>
          <a:bodyPr anchor="t">
            <a:normAutofit lnSpcReduction="10000"/>
          </a:bodyPr>
          <a:lstStyle/>
          <a:p>
            <a:pPr marL="0" indent="0">
              <a:buNone/>
            </a:pPr>
            <a:r>
              <a:rPr lang="en-GB" sz="1900" dirty="0"/>
              <a:t>Operating systems may include utility applications, which are small programs designed to improve system performance.  Examples include:</a:t>
            </a:r>
          </a:p>
          <a:p>
            <a:endParaRPr lang="en-GB" sz="1900" dirty="0"/>
          </a:p>
          <a:p>
            <a:pPr marL="0" lvl="1" indent="0">
              <a:buNone/>
            </a:pPr>
            <a:r>
              <a:rPr lang="en-GB" sz="1900" b="1" dirty="0"/>
              <a:t>File Management Systems </a:t>
            </a:r>
            <a:r>
              <a:rPr lang="en-GB" sz="1900" dirty="0"/>
              <a:t>–</a:t>
            </a:r>
            <a:r>
              <a:rPr lang="en-GB" sz="1900" b="0" i="0" dirty="0">
                <a:solidFill>
                  <a:srgbClr val="00000A"/>
                </a:solidFill>
                <a:effectLst/>
                <a:latin typeface="-apple-system"/>
              </a:rPr>
              <a:t>the most basic of all types of software.</a:t>
            </a:r>
          </a:p>
          <a:p>
            <a:pPr marL="342900" lvl="1" indent="-342900"/>
            <a:r>
              <a:rPr lang="en-GB" sz="1900" b="0" i="0" dirty="0">
                <a:solidFill>
                  <a:srgbClr val="00000A"/>
                </a:solidFill>
                <a:effectLst/>
                <a:latin typeface="-apple-system"/>
              </a:rPr>
              <a:t>They are used to organise and store files on a computer, as well as index those files for easier retrieval.</a:t>
            </a:r>
          </a:p>
          <a:p>
            <a:pPr marL="342900" lvl="1" indent="-342900"/>
            <a:r>
              <a:rPr lang="en-GB" sz="1900" b="0" i="0" dirty="0">
                <a:solidFill>
                  <a:srgbClr val="00000A"/>
                </a:solidFill>
                <a:effectLst/>
                <a:latin typeface="-apple-system"/>
              </a:rPr>
              <a:t>Most computers come with a basic file management system that is built into the operating system.</a:t>
            </a:r>
          </a:p>
          <a:p>
            <a:pPr marL="342900" lvl="1" indent="-342900"/>
            <a:r>
              <a:rPr lang="en-GB" sz="1900" b="0" i="0" dirty="0">
                <a:solidFill>
                  <a:srgbClr val="00000A"/>
                </a:solidFill>
                <a:effectLst/>
                <a:latin typeface="-apple-system"/>
              </a:rPr>
              <a:t>A File Management System is great for anyone who needs to find old files or organize their content in an efficient manner.</a:t>
            </a:r>
          </a:p>
          <a:p>
            <a:pPr marL="0" lvl="1" indent="0">
              <a:buNone/>
            </a:pPr>
            <a:endParaRPr lang="en-GB" sz="1900" dirty="0"/>
          </a:p>
        </p:txBody>
      </p:sp>
      <p:pic>
        <p:nvPicPr>
          <p:cNvPr id="3076" name="Picture 4" descr="Related image"/>
          <p:cNvPicPr>
            <a:picLocks noChangeAspect="1" noChangeArrowheads="1"/>
          </p:cNvPicPr>
          <p:nvPr/>
        </p:nvPicPr>
        <p:blipFill rotWithShape="1">
          <a:blip r:embed="rId3">
            <a:extLst>
              <a:ext uri="{28A0092B-C50C-407E-A947-70E740481C1C}">
                <a14:useLocalDpi xmlns:a14="http://schemas.microsoft.com/office/drawing/2010/main" val="0"/>
              </a:ext>
            </a:extLst>
          </a:blip>
          <a:srcRect l="34327" r="13941" b="2"/>
          <a:stretch/>
        </p:blipFill>
        <p:spPr bwMode="auto">
          <a:xfrm>
            <a:off x="5756743" y="2093976"/>
            <a:ext cx="2955798" cy="4096512"/>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21114186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103" name="Rectangle 4102">
            <a:extLst>
              <a:ext uri="{FF2B5EF4-FFF2-40B4-BE49-F238E27FC236}">
                <a16:creationId xmlns:a16="http://schemas.microsoft.com/office/drawing/2014/main" id="{04812C46-200A-4DEB-A05E-3ED6C68C2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098" name="Picture 2" descr="Related image"/>
          <p:cNvPicPr>
            <a:picLocks noChangeAspect="1" noChangeArrowheads="1"/>
          </p:cNvPicPr>
          <p:nvPr/>
        </p:nvPicPr>
        <p:blipFill rotWithShape="1">
          <a:blip r:embed="rId3">
            <a:extLst>
              <a:ext uri="{28A0092B-C50C-407E-A947-70E740481C1C}">
                <a14:useLocalDpi xmlns:a14="http://schemas.microsoft.com/office/drawing/2010/main" val="0"/>
              </a:ext>
            </a:extLst>
          </a:blip>
          <a:srcRect l="17027" r="30099"/>
          <a:stretch/>
        </p:blipFill>
        <p:spPr bwMode="auto">
          <a:xfrm>
            <a:off x="3275856" y="10"/>
            <a:ext cx="5868142" cy="6857990"/>
          </a:xfrm>
          <a:prstGeom prst="rect">
            <a:avLst/>
          </a:prstGeom>
          <a:noFill/>
          <a:extLst>
            <a:ext uri="{909E8E84-426E-40DD-AFC4-6F175D3DCCD1}">
              <a14:hiddenFill xmlns:a14="http://schemas.microsoft.com/office/drawing/2010/main">
                <a:solidFill>
                  <a:srgbClr val="FFFFFF"/>
                </a:solidFill>
              </a14:hiddenFill>
            </a:ext>
          </a:extLst>
        </p:spPr>
      </p:pic>
      <p:sp>
        <p:nvSpPr>
          <p:cNvPr id="4105" name="Rectangle 4104">
            <a:extLst>
              <a:ext uri="{FF2B5EF4-FFF2-40B4-BE49-F238E27FC236}">
                <a16:creationId xmlns:a16="http://schemas.microsoft.com/office/drawing/2014/main" id="{D1EA859B-E555-4109-94F3-6700E046E0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542696"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itle 2"/>
          <p:cNvSpPr>
            <a:spLocks noGrp="1"/>
          </p:cNvSpPr>
          <p:nvPr>
            <p:ph type="title"/>
          </p:nvPr>
        </p:nvSpPr>
        <p:spPr>
          <a:xfrm>
            <a:off x="179512" y="116632"/>
            <a:ext cx="5542696" cy="615603"/>
          </a:xfrm>
        </p:spPr>
        <p:txBody>
          <a:bodyPr>
            <a:normAutofit/>
          </a:bodyPr>
          <a:lstStyle/>
          <a:p>
            <a:r>
              <a:rPr lang="en-GB" sz="3500" dirty="0"/>
              <a:t>Utility Applications</a:t>
            </a:r>
          </a:p>
        </p:txBody>
      </p:sp>
      <p:sp>
        <p:nvSpPr>
          <p:cNvPr id="2" name="Content Placeholder 1"/>
          <p:cNvSpPr>
            <a:spLocks noGrp="1"/>
          </p:cNvSpPr>
          <p:nvPr>
            <p:ph idx="1"/>
          </p:nvPr>
        </p:nvSpPr>
        <p:spPr>
          <a:xfrm>
            <a:off x="14282" y="732235"/>
            <a:ext cx="3249579" cy="5256584"/>
          </a:xfrm>
        </p:spPr>
        <p:txBody>
          <a:bodyPr>
            <a:normAutofit fontScale="92500" lnSpcReduction="10000"/>
          </a:bodyPr>
          <a:lstStyle/>
          <a:p>
            <a:r>
              <a:rPr lang="en-GB" sz="2400" dirty="0"/>
              <a:t>Examples include:</a:t>
            </a:r>
          </a:p>
          <a:p>
            <a:endParaRPr lang="en-GB" sz="2400" dirty="0"/>
          </a:p>
          <a:p>
            <a:pPr lvl="1"/>
            <a:r>
              <a:rPr lang="en-GB" sz="2400" b="1" dirty="0"/>
              <a:t>Software firewalls </a:t>
            </a:r>
            <a:r>
              <a:rPr lang="en-GB" sz="2400" dirty="0"/>
              <a:t>– these stop unwanted traffic from the internet entering the computer.</a:t>
            </a:r>
          </a:p>
          <a:p>
            <a:pPr lvl="1"/>
            <a:endParaRPr lang="en-GB" sz="2400" dirty="0"/>
          </a:p>
          <a:p>
            <a:pPr lvl="1"/>
            <a:r>
              <a:rPr lang="en-GB" sz="2400" b="1" dirty="0"/>
              <a:t>Anti-virus software </a:t>
            </a:r>
            <a:r>
              <a:rPr lang="en-GB" sz="2400" dirty="0"/>
              <a:t>– this tries to prevent malware from entering a computer.  It also scans the computer and connected devices to check that no malware has gained access.</a:t>
            </a:r>
          </a:p>
        </p:txBody>
      </p:sp>
    </p:spTree>
    <p:custDataLst>
      <p:tags r:id="rId1"/>
    </p:custDataLst>
    <p:extLst>
      <p:ext uri="{BB962C8B-B14F-4D97-AF65-F5344CB8AC3E}">
        <p14:creationId xmlns:p14="http://schemas.microsoft.com/office/powerpoint/2010/main" val="9811172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Image result for productivity"/>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21746" y="5068192"/>
            <a:ext cx="3122254" cy="1789808"/>
          </a:xfrm>
          <a:prstGeom prst="rect">
            <a:avLst/>
          </a:prstGeom>
          <a:noFill/>
          <a:extLst>
            <a:ext uri="{909E8E84-426E-40DD-AFC4-6F175D3DCCD1}">
              <a14:hiddenFill xmlns:a14="http://schemas.microsoft.com/office/drawing/2010/main">
                <a:solidFill>
                  <a:srgbClr val="FFFFFF"/>
                </a:solidFill>
              </a14:hiddenFill>
            </a:ext>
          </a:extLst>
        </p:spPr>
      </p:pic>
      <p:sp>
        <p:nvSpPr>
          <p:cNvPr id="2" name="Content Placeholder 1"/>
          <p:cNvSpPr>
            <a:spLocks noGrp="1"/>
          </p:cNvSpPr>
          <p:nvPr>
            <p:ph idx="1"/>
          </p:nvPr>
        </p:nvSpPr>
        <p:spPr>
          <a:xfrm>
            <a:off x="628650" y="1196752"/>
            <a:ext cx="7886700" cy="4980211"/>
          </a:xfrm>
        </p:spPr>
        <p:txBody>
          <a:bodyPr>
            <a:normAutofit/>
          </a:bodyPr>
          <a:lstStyle/>
          <a:p>
            <a:r>
              <a:rPr lang="en-GB" sz="2400" dirty="0"/>
              <a:t>These are software programs written to improve the efficiency and effectiveness of everyday tasks:</a:t>
            </a:r>
          </a:p>
          <a:p>
            <a:pPr lvl="1"/>
            <a:r>
              <a:rPr lang="en-GB" sz="2000" dirty="0"/>
              <a:t>Home office programs include word processor, spreadsheet, database and presentation software, which can be purchased individually or as a suite.</a:t>
            </a:r>
          </a:p>
          <a:p>
            <a:pPr lvl="1"/>
            <a:r>
              <a:rPr lang="en-GB" sz="2000" dirty="0"/>
              <a:t>Graphics software is used to make and edit pictures.</a:t>
            </a:r>
          </a:p>
          <a:p>
            <a:pPr lvl="1"/>
            <a:r>
              <a:rPr lang="en-GB" sz="2000" dirty="0"/>
              <a:t>CAD software is used to design components and buildings.</a:t>
            </a:r>
          </a:p>
          <a:p>
            <a:pPr lvl="1"/>
            <a:r>
              <a:rPr lang="en-GB" sz="2000" dirty="0"/>
              <a:t>Multimedia software is used to combine sound and images into cartoons or videos.</a:t>
            </a:r>
          </a:p>
          <a:p>
            <a:pPr lvl="1"/>
            <a:r>
              <a:rPr lang="en-GB" sz="2000" dirty="0"/>
              <a:t>Web-authoring software is used to create, edit and upload web pages.</a:t>
            </a:r>
          </a:p>
          <a:p>
            <a:pPr lvl="1"/>
            <a:r>
              <a:rPr lang="en-GB" sz="2000" dirty="0"/>
              <a:t>Bespoke software can be create for businesses which is tailored just for their needs. This can be expensive and will only allow them to use it for what it was created.</a:t>
            </a:r>
          </a:p>
        </p:txBody>
      </p:sp>
      <p:sp>
        <p:nvSpPr>
          <p:cNvPr id="3" name="Title 2"/>
          <p:cNvSpPr>
            <a:spLocks noGrp="1"/>
          </p:cNvSpPr>
          <p:nvPr>
            <p:ph type="title"/>
          </p:nvPr>
        </p:nvSpPr>
        <p:spPr>
          <a:xfrm>
            <a:off x="628650" y="365127"/>
            <a:ext cx="7886700" cy="1047650"/>
          </a:xfrm>
        </p:spPr>
        <p:txBody>
          <a:bodyPr/>
          <a:lstStyle/>
          <a:p>
            <a:r>
              <a:rPr lang="en-GB" sz="4800" dirty="0"/>
              <a:t>Productivity Applications</a:t>
            </a:r>
          </a:p>
        </p:txBody>
      </p:sp>
    </p:spTree>
    <p:custDataLst>
      <p:tags r:id="rId1"/>
    </p:custDataLst>
    <p:extLst>
      <p:ext uri="{BB962C8B-B14F-4D97-AF65-F5344CB8AC3E}">
        <p14:creationId xmlns:p14="http://schemas.microsoft.com/office/powerpoint/2010/main" val="7044026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196752"/>
            <a:ext cx="7886700" cy="5152106"/>
          </a:xfrm>
        </p:spPr>
        <p:txBody>
          <a:bodyPr>
            <a:normAutofit/>
          </a:bodyPr>
          <a:lstStyle/>
          <a:p>
            <a:r>
              <a:rPr lang="en-GB" sz="2400" dirty="0"/>
              <a:t>Mobile devices have operating systems that are optimised for user interface, accessibility and ease of use.  The user interface is usually a touch screen with voice recognition, which the operating system needs to control and make easy to use.</a:t>
            </a:r>
          </a:p>
          <a:p>
            <a:endParaRPr lang="en-GB" sz="2400" dirty="0"/>
          </a:p>
          <a:p>
            <a:r>
              <a:rPr lang="en-GB" sz="2400" dirty="0"/>
              <a:t>Accessibility on mobile devices can be further enhanced with onscreen readers and magnifiers to enlarge parts of the screen and make it easier to read.</a:t>
            </a:r>
          </a:p>
          <a:p>
            <a:endParaRPr lang="en-GB" sz="2400" dirty="0"/>
          </a:p>
          <a:p>
            <a:r>
              <a:rPr lang="en-GB" sz="2400" dirty="0"/>
              <a:t>Modern mobile phone operating systems - </a:t>
            </a:r>
          </a:p>
        </p:txBody>
      </p:sp>
      <p:sp>
        <p:nvSpPr>
          <p:cNvPr id="3" name="Title 2"/>
          <p:cNvSpPr>
            <a:spLocks noGrp="1"/>
          </p:cNvSpPr>
          <p:nvPr>
            <p:ph type="title"/>
          </p:nvPr>
        </p:nvSpPr>
        <p:spPr/>
        <p:txBody>
          <a:bodyPr/>
          <a:lstStyle/>
          <a:p>
            <a:r>
              <a:rPr lang="en-GB" dirty="0"/>
              <a:t>Mobile devices</a:t>
            </a:r>
          </a:p>
        </p:txBody>
      </p:sp>
      <p:pic>
        <p:nvPicPr>
          <p:cNvPr id="6146" name="Picture 2" descr="Image result for mobile device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20706600">
            <a:off x="5362369" y="5403864"/>
            <a:ext cx="5025947" cy="2324755"/>
          </a:xfrm>
          <a:prstGeom prst="rect">
            <a:avLst/>
          </a:prstGeom>
          <a:noFill/>
          <a:extLst>
            <a:ext uri="{909E8E84-426E-40DD-AFC4-6F175D3DCCD1}">
              <a14:hiddenFill xmlns:a14="http://schemas.microsoft.com/office/drawing/2010/main">
                <a:solidFill>
                  <a:srgbClr val="FFFFFF"/>
                </a:solidFill>
              </a14:hiddenFill>
            </a:ext>
          </a:extLst>
        </p:spPr>
      </p:pic>
      <p:pic>
        <p:nvPicPr>
          <p:cNvPr id="5" name="btnInknoeActivityCp2">
            <a:extLst>
              <a:ext uri="{FF2B5EF4-FFF2-40B4-BE49-F238E27FC236}">
                <a16:creationId xmlns:a16="http://schemas.microsoft.com/office/drawing/2014/main" id="{B33951AE-82CC-529C-0D6C-A826CFBDE965}"/>
              </a:ext>
            </a:extLst>
          </p:cNvPr>
          <p:cNvPicPr>
            <a:picLocks noChangeAspect="1"/>
          </p:cNvPicPr>
          <p:nvPr>
            <p:custDataLst>
              <p:tags r:id="rId2"/>
            </p:custDataLst>
          </p:nvPr>
        </p:nvPicPr>
        <p:blipFill>
          <a:blip r:embed="rId5" r:link="rId6" cstate="print">
            <a:extLst>
              <a:ext uri="{28A0092B-C50C-407E-A947-70E740481C1C}">
                <a14:useLocalDpi xmlns:a14="http://schemas.microsoft.com/office/drawing/2010/main" val="0"/>
              </a:ext>
            </a:extLst>
          </a:blip>
          <a:stretch>
            <a:fillRect/>
          </a:stretch>
        </p:blipFill>
        <p:spPr>
          <a:xfrm>
            <a:off x="3851920" y="5913097"/>
            <a:ext cx="1666536" cy="435761"/>
          </a:xfrm>
          <a:prstGeom prst="rect">
            <a:avLst/>
          </a:prstGeom>
        </p:spPr>
      </p:pic>
    </p:spTree>
    <p:custDataLst>
      <p:tags r:id="rId1"/>
    </p:custDataLst>
    <p:extLst>
      <p:ext uri="{BB962C8B-B14F-4D97-AF65-F5344CB8AC3E}">
        <p14:creationId xmlns:p14="http://schemas.microsoft.com/office/powerpoint/2010/main" val="33321069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201" name="Rectangle 8200">
            <a:extLst>
              <a:ext uri="{FF2B5EF4-FFF2-40B4-BE49-F238E27FC236}">
                <a16:creationId xmlns:a16="http://schemas.microsoft.com/office/drawing/2014/main" id="{8FC9BE17-9A7B-462D-AE50-3D87773873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196" name="Picture 4" descr="Image result for software upgrade"/>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5959" t="9091" r="31129"/>
          <a:stretch/>
        </p:blipFill>
        <p:spPr bwMode="auto">
          <a:xfrm>
            <a:off x="2642616" y="10"/>
            <a:ext cx="6501384" cy="6857990"/>
          </a:xfrm>
          <a:prstGeom prst="rect">
            <a:avLst/>
          </a:prstGeom>
          <a:noFill/>
          <a:extLst>
            <a:ext uri="{909E8E84-426E-40DD-AFC4-6F175D3DCCD1}">
              <a14:hiddenFill xmlns:a14="http://schemas.microsoft.com/office/drawing/2010/main">
                <a:solidFill>
                  <a:srgbClr val="FFFFFF"/>
                </a:solidFill>
              </a14:hiddenFill>
            </a:ext>
          </a:extLst>
        </p:spPr>
      </p:pic>
      <p:sp>
        <p:nvSpPr>
          <p:cNvPr id="8203" name="Rectangle 8202">
            <a:extLst>
              <a:ext uri="{FF2B5EF4-FFF2-40B4-BE49-F238E27FC236}">
                <a16:creationId xmlns:a16="http://schemas.microsoft.com/office/drawing/2014/main" id="{3EBE8569-6AEC-4B8C-8D53-2DE337CDBA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317451" cy="6858000"/>
          </a:xfrm>
          <a:prstGeom prst="rect">
            <a:avLst/>
          </a:prstGeom>
          <a:gradFill>
            <a:gsLst>
              <a:gs pos="58000">
                <a:schemeClr val="bg1"/>
              </a:gs>
              <a:gs pos="35000">
                <a:schemeClr val="bg1">
                  <a:alpha val="78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itle 2"/>
          <p:cNvSpPr>
            <a:spLocks noGrp="1"/>
          </p:cNvSpPr>
          <p:nvPr>
            <p:ph type="title"/>
          </p:nvPr>
        </p:nvSpPr>
        <p:spPr>
          <a:xfrm>
            <a:off x="132625" y="320357"/>
            <a:ext cx="5328592" cy="515493"/>
          </a:xfrm>
        </p:spPr>
        <p:txBody>
          <a:bodyPr anchor="b">
            <a:normAutofit fontScale="90000"/>
          </a:bodyPr>
          <a:lstStyle/>
          <a:p>
            <a:br>
              <a:rPr lang="en-GB" sz="2200" dirty="0"/>
            </a:br>
            <a:r>
              <a:rPr lang="en-GB" sz="3100" dirty="0"/>
              <a:t>Software installation and upgrades</a:t>
            </a:r>
            <a:endParaRPr lang="en-GB" sz="2200" dirty="0"/>
          </a:p>
        </p:txBody>
      </p:sp>
      <p:sp>
        <p:nvSpPr>
          <p:cNvPr id="8205" name="Rectangle 8204">
            <a:extLst>
              <a:ext uri="{FF2B5EF4-FFF2-40B4-BE49-F238E27FC236}">
                <a16:creationId xmlns:a16="http://schemas.microsoft.com/office/drawing/2014/main" id="{55D4142C-5077-457F-A6AD-3FECFDB396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87775" y="674370"/>
            <a:ext cx="73152" cy="41148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8207" name="Rectangle 8206">
            <a:extLst>
              <a:ext uri="{FF2B5EF4-FFF2-40B4-BE49-F238E27FC236}">
                <a16:creationId xmlns:a16="http://schemas.microsoft.com/office/drawing/2014/main" id="{7A5F0580-5EE9-419F-96EE-B6529EF6E7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1183" y="2443480"/>
            <a:ext cx="2475738" cy="9144"/>
          </a:xfrm>
          <a:prstGeom prst="rect">
            <a:avLst/>
          </a:prstGeom>
          <a:solidFill>
            <a:srgbClr val="D5D5D5"/>
          </a:solidFill>
          <a:ln w="3175">
            <a:solidFill>
              <a:srgbClr val="D5D5D5"/>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Content Placeholder 1"/>
          <p:cNvSpPr>
            <a:spLocks noGrp="1"/>
          </p:cNvSpPr>
          <p:nvPr>
            <p:ph idx="1"/>
          </p:nvPr>
        </p:nvSpPr>
        <p:spPr>
          <a:xfrm>
            <a:off x="278320" y="1052735"/>
            <a:ext cx="4725728" cy="5484907"/>
          </a:xfrm>
        </p:spPr>
        <p:txBody>
          <a:bodyPr anchor="t">
            <a:normAutofit/>
          </a:bodyPr>
          <a:lstStyle/>
          <a:p>
            <a:endParaRPr lang="en-GB" sz="1500" dirty="0"/>
          </a:p>
          <a:p>
            <a:r>
              <a:rPr lang="en-GB" sz="2400" dirty="0"/>
              <a:t>There are some factors you need to consider before installing or upgrading an operating system or productivity application to ensure it will work.</a:t>
            </a:r>
          </a:p>
          <a:p>
            <a:endParaRPr lang="en-GB" sz="2400" dirty="0"/>
          </a:p>
          <a:p>
            <a:r>
              <a:rPr lang="en-GB" sz="2400" dirty="0"/>
              <a:t>You should make sure that any application you wish to install is compatible with your operating system.</a:t>
            </a:r>
          </a:p>
          <a:p>
            <a:pPr marL="0" indent="0">
              <a:buNone/>
            </a:pPr>
            <a:endParaRPr lang="en-GB" sz="1500" dirty="0"/>
          </a:p>
        </p:txBody>
      </p:sp>
    </p:spTree>
    <p:custDataLst>
      <p:tags r:id="rId1"/>
    </p:custDataLst>
    <p:extLst>
      <p:ext uri="{BB962C8B-B14F-4D97-AF65-F5344CB8AC3E}">
        <p14:creationId xmlns:p14="http://schemas.microsoft.com/office/powerpoint/2010/main" val="350522280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0.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1.xml><?xml version="1.0" encoding="utf-8"?>
<p:tagLst xmlns:a="http://schemas.openxmlformats.org/drawingml/2006/main" xmlns:r="http://schemas.openxmlformats.org/officeDocument/2006/relationships" xmlns:p="http://schemas.openxmlformats.org/presentationml/2006/main">
  <p:tag name="ACTIVITYMODEL" val="{&quot;$type&quot;:&quot;ClassPoint2.Core.Model.Activity, ClassPoint2.Core&quot;,&quot;ActivityId&quot;:null,&quot;Name&quot;:&quot;WordCloud&quot;,&quot;ActivityType&quot;:2,&quot;Width&quot;:0.0,&quot;Height&quot;:0.0,&quot;Graphics&quot;:null,&quot;ActivityBase&quot;:{&quot;$type&quot;:&quot;ClassPoint2.Core.DTO.Activities.WordCloudActivity, ClassPoint2.Core&quot;,&quot;numOfSubmissionsAllowed&quot;:2,&quot;activityId&quot;:null,&quot;activityType&quot;:&quot;Word Cloud&quot;,&quot;countdown&quot;:0,&quot;StartWithSlide&quot;:false,&quot;CanMinimize&quot;:false,&quot;CanCountDown&quot;:false},&quot;IsLocked&quot;:false,&quot;IsMappedFromCp1&quot;:false,&quot;IsQuizMode&quot;:false}"/>
</p:tagLst>
</file>

<file path=ppt/tags/tag12.xml><?xml version="1.0" encoding="utf-8"?>
<p:tagLst xmlns:a="http://schemas.openxmlformats.org/drawingml/2006/main" xmlns:r="http://schemas.openxmlformats.org/officeDocument/2006/relationships" xmlns:p="http://schemas.openxmlformats.org/presentationml/2006/main">
  <p:tag name="ACTIVITYMODEL" val="{&quot;$type&quot;:&quot;ClassPoint2.Core.Model.Activity, ClassPoint2.Core&quot;,&quot;ActivityId&quot;:null,&quot;Name&quot;:&quot;WordCloud&quot;,&quot;ActivityType&quot;:2,&quot;Width&quot;:0.0,&quot;Height&quot;:0.0,&quot;Graphics&quot;:null,&quot;ActivityBase&quot;:{&quot;$type&quot;:&quot;ClassPoint2.Core.DTO.Activities.WordCloudActivity, ClassPoint2.Core&quot;,&quot;numOfSubmissionsAllowed&quot;:2,&quot;activityId&quot;:null,&quot;activityType&quot;:&quot;Word Cloud&quot;,&quot;countdown&quot;:0,&quot;StartWithSlide&quot;:false,&quot;CanMinimize&quot;:false,&quot;CanCountDown&quot;:false},&quot;IsLocked&quot;:false,&quot;IsMappedFromCp1&quot;:false,&quot;IsQuizMode&quot;:false}"/>
</p:tagLst>
</file>

<file path=ppt/tags/tag2.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3.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4.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5.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6.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7.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8.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9.xml><?xml version="1.0" encoding="utf-8"?>
<p:tagLst xmlns:a="http://schemas.openxmlformats.org/drawingml/2006/main" xmlns:r="http://schemas.openxmlformats.org/officeDocument/2006/relationships" xmlns:p="http://schemas.openxmlformats.org/presentationml/2006/main">
  <p:tag name="ACTIVITYMODEL" val="{&quot;$type&quot;:&quot;ClassPoint2.Core.Model.Activity, ClassPoint2.Core&quot;,&quot;ActivityId&quot;:null,&quot;Name&quot;:&quot;WordCloud&quot;,&quot;ActivityType&quot;:2,&quot;Width&quot;:0.0,&quot;Height&quot;:0.0,&quot;Graphics&quot;:null,&quot;ActivityBase&quot;:{&quot;$type&quot;:&quot;ClassPoint2.Core.DTO.Activities.WordCloudActivity, ClassPoint2.Core&quot;,&quot;numOfSubmissionsAllowed&quot;:5,&quot;activityId&quot;:null,&quot;activityType&quot;:&quot;Word Cloud&quot;,&quot;countdown&quot;:0,&quot;StartWithSlide&quot;:false,&quot;CanMinimize&quot;:false,&quot;CanCountDown&quot;:false},&quot;IsLocked&quot;:false,&quot;IsMappedFromCp1&quot;:false,&quot;IsQuizMode&quot;:false}"/>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573</TotalTime>
  <Words>869</Words>
  <Application>Microsoft Office PowerPoint</Application>
  <PresentationFormat>On-screen Show (4:3)</PresentationFormat>
  <Paragraphs>59</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-apple-system</vt:lpstr>
      <vt:lpstr>Arial</vt:lpstr>
      <vt:lpstr>Calibri</vt:lpstr>
      <vt:lpstr>Calibri Light</vt:lpstr>
      <vt:lpstr>Office Theme</vt:lpstr>
      <vt:lpstr>Unit 2: Technology Systems</vt:lpstr>
      <vt:lpstr>Software</vt:lpstr>
      <vt:lpstr>PowerPoint Presentation</vt:lpstr>
      <vt:lpstr>User Interface</vt:lpstr>
      <vt:lpstr>Utility Applications</vt:lpstr>
      <vt:lpstr>Utility Applications</vt:lpstr>
      <vt:lpstr>Productivity Applications</vt:lpstr>
      <vt:lpstr>Mobile devices</vt:lpstr>
      <vt:lpstr> Software installation and upgrades</vt:lpstr>
      <vt:lpstr>One benefit, one drawback of buying off the shelf software</vt:lpstr>
      <vt:lpstr>One benefit, one drawback of buying bespoke software</vt:lpstr>
    </vt:vector>
  </TitlesOfParts>
  <Company>RM plc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Types of Animation</dc:title>
  <dc:creator>Adam Ahrens</dc:creator>
  <cp:lastModifiedBy>Helen Griffiths</cp:lastModifiedBy>
  <cp:revision>59</cp:revision>
  <dcterms:created xsi:type="dcterms:W3CDTF">2013-04-26T09:20:41Z</dcterms:created>
  <dcterms:modified xsi:type="dcterms:W3CDTF">2023-10-13T16:03:00Z</dcterms:modified>
</cp:coreProperties>
</file>