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E97E0D-9A4D-48A0-B12C-93B90E363B04}" v="24" dt="2023-11-08T12:44:36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Griffiths" userId="b424f9d0-3c63-4fb7-87ec-10316ce3d1bd" providerId="ADAL" clId="{D7E97E0D-9A4D-48A0-B12C-93B90E363B04}"/>
    <pc:docChg chg="custSel modSld replTag">
      <pc:chgData name="Helen Griffiths" userId="b424f9d0-3c63-4fb7-87ec-10316ce3d1bd" providerId="ADAL" clId="{D7E97E0D-9A4D-48A0-B12C-93B90E363B04}" dt="2023-11-08T12:44:50.294" v="49"/>
      <pc:docMkLst>
        <pc:docMk/>
      </pc:docMkLst>
      <pc:sldChg chg="addSp delSp modSp mod setBg">
        <pc:chgData name="Helen Griffiths" userId="b424f9d0-3c63-4fb7-87ec-10316ce3d1bd" providerId="ADAL" clId="{D7E97E0D-9A4D-48A0-B12C-93B90E363B04}" dt="2023-11-08T12:44:44.488" v="47"/>
        <pc:sldMkLst>
          <pc:docMk/>
          <pc:sldMk cId="4030007109" sldId="257"/>
        </pc:sldMkLst>
        <pc:picChg chg="del mod modVis replST">
          <ac:chgData name="Helen Griffiths" userId="b424f9d0-3c63-4fb7-87ec-10316ce3d1bd" providerId="ADAL" clId="{D7E97E0D-9A4D-48A0-B12C-93B90E363B04}" dt="2023-11-08T12:44:36.633" v="28"/>
          <ac:picMkLst>
            <pc:docMk/>
            <pc:sldMk cId="4030007109" sldId="257"/>
            <ac:picMk id="4" creationId="{00000000-0000-0000-0000-000000000000}"/>
          </ac:picMkLst>
        </pc:picChg>
        <pc:picChg chg="add mod ord modVis replST">
          <ac:chgData name="Helen Griffiths" userId="b424f9d0-3c63-4fb7-87ec-10316ce3d1bd" providerId="ADAL" clId="{D7E97E0D-9A4D-48A0-B12C-93B90E363B04}" dt="2023-11-08T12:44:44.488" v="47"/>
          <ac:picMkLst>
            <pc:docMk/>
            <pc:sldMk cId="4030007109" sldId="257"/>
            <ac:picMk id="7" creationId="{E84DD85E-B91F-6AA7-5487-FED48653C80A}"/>
          </ac:picMkLst>
        </pc:picChg>
      </pc:sldChg>
      <pc:sldChg chg="addSp delSp modSp mod setBg">
        <pc:chgData name="Helen Griffiths" userId="b424f9d0-3c63-4fb7-87ec-10316ce3d1bd" providerId="ADAL" clId="{D7E97E0D-9A4D-48A0-B12C-93B90E363B04}" dt="2023-11-08T12:44:47.822" v="48"/>
        <pc:sldMkLst>
          <pc:docMk/>
          <pc:sldMk cId="3360717492" sldId="258"/>
        </pc:sldMkLst>
        <pc:picChg chg="del mod modVis replST">
          <ac:chgData name="Helen Griffiths" userId="b424f9d0-3c63-4fb7-87ec-10316ce3d1bd" providerId="ADAL" clId="{D7E97E0D-9A4D-48A0-B12C-93B90E363B04}" dt="2023-11-08T12:44:36.650" v="41"/>
          <ac:picMkLst>
            <pc:docMk/>
            <pc:sldMk cId="3360717492" sldId="258"/>
            <ac:picMk id="4" creationId="{00000000-0000-0000-0000-000000000000}"/>
          </ac:picMkLst>
        </pc:picChg>
        <pc:picChg chg="add mod ord modVis replST">
          <ac:chgData name="Helen Griffiths" userId="b424f9d0-3c63-4fb7-87ec-10316ce3d1bd" providerId="ADAL" clId="{D7E97E0D-9A4D-48A0-B12C-93B90E363B04}" dt="2023-11-08T12:44:47.822" v="48"/>
          <ac:picMkLst>
            <pc:docMk/>
            <pc:sldMk cId="3360717492" sldId="258"/>
            <ac:picMk id="7" creationId="{322AAEBA-0712-82D3-E654-4162C51C6314}"/>
          </ac:picMkLst>
        </pc:picChg>
      </pc:sldChg>
      <pc:sldChg chg="modSp mod">
        <pc:chgData name="Helen Griffiths" userId="b424f9d0-3c63-4fb7-87ec-10316ce3d1bd" providerId="ADAL" clId="{D7E97E0D-9A4D-48A0-B12C-93B90E363B04}" dt="2023-11-08T12:44:50.294" v="49"/>
        <pc:sldMkLst>
          <pc:docMk/>
          <pc:sldMk cId="2706654045" sldId="259"/>
        </pc:sldMkLst>
        <pc:picChg chg="mod modVis replST">
          <ac:chgData name="Helen Griffiths" userId="b424f9d0-3c63-4fb7-87ec-10316ce3d1bd" providerId="ADAL" clId="{D7E97E0D-9A4D-48A0-B12C-93B90E363B04}" dt="2023-11-08T12:44:50.294" v="49"/>
          <ac:picMkLst>
            <pc:docMk/>
            <pc:sldMk cId="2706654045" sldId="259"/>
            <ac:picMk id="4" creationId="{00000000-0000-0000-0000-000000000000}"/>
          </ac:picMkLst>
        </pc:picChg>
      </pc:sldChg>
      <pc:sldChg chg="modSp mod">
        <pc:chgData name="Helen Griffiths" userId="b424f9d0-3c63-4fb7-87ec-10316ce3d1bd" providerId="ADAL" clId="{D7E97E0D-9A4D-48A0-B12C-93B90E363B04}" dt="2023-11-08T12:44:36.611" v="18"/>
        <pc:sldMkLst>
          <pc:docMk/>
          <pc:sldMk cId="2725454852" sldId="260"/>
        </pc:sldMkLst>
        <pc:picChg chg="mod modVis">
          <ac:chgData name="Helen Griffiths" userId="b424f9d0-3c63-4fb7-87ec-10316ce3d1bd" providerId="ADAL" clId="{D7E97E0D-9A4D-48A0-B12C-93B90E363B04}" dt="2023-11-08T12:44:36.611" v="18"/>
          <ac:picMkLst>
            <pc:docMk/>
            <pc:sldMk cId="2725454852" sldId="260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0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9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48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2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9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8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9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6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3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9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8C79C5D-2A6F-F04D-97DA-BEF2467B64E4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85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01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file:///C:\Program%20Files\Inknoe%20ClassPoint\Images\multiple_choice_without%20result_default.png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file:///C:\Program%20Files\Inknoe%20ClassPoint\Images\multiple_choice_without%20result_default.png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file:///C:\Program%20Files\Inknoe%20ClassPoint\Images\multiple_choice_without%20result_default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file:///C:\Program%20Files\Inknoe%20ClassPoint\Images\word_count_without%20result_default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Productivity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70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software is used for writing letters?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722880"/>
            <a:ext cx="5135048" cy="3135918"/>
          </a:xfrm>
        </p:spPr>
        <p:txBody>
          <a:bodyPr>
            <a:noAutofit/>
          </a:bodyPr>
          <a:lstStyle/>
          <a:p>
            <a:r>
              <a:rPr lang="en-GB" sz="2800" dirty="0"/>
              <a:t>A  Publisher</a:t>
            </a:r>
          </a:p>
          <a:p>
            <a:endParaRPr lang="en-GB" sz="2800" dirty="0"/>
          </a:p>
          <a:p>
            <a:r>
              <a:rPr lang="en-GB" sz="2800" dirty="0"/>
              <a:t>B  Excel</a:t>
            </a:r>
          </a:p>
          <a:p>
            <a:endParaRPr lang="en-GB" sz="2800" dirty="0"/>
          </a:p>
          <a:p>
            <a:r>
              <a:rPr lang="en-GB" sz="2800" dirty="0"/>
              <a:t>C  Word</a:t>
            </a:r>
          </a:p>
          <a:p>
            <a:endParaRPr lang="en-GB" sz="2800" dirty="0"/>
          </a:p>
          <a:p>
            <a:r>
              <a:rPr lang="en-GB" sz="2800" dirty="0"/>
              <a:t>D  Access</a:t>
            </a:r>
          </a:p>
        </p:txBody>
      </p:sp>
      <p:pic>
        <p:nvPicPr>
          <p:cNvPr id="5" name="Picture 4" descr="MrIppolito.com: Begin Black Death Writing - 4/11/20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8335">
            <a:off x="7962789" y="1906532"/>
            <a:ext cx="3307715" cy="4268019"/>
          </a:xfrm>
          <a:prstGeom prst="rect">
            <a:avLst/>
          </a:prstGeom>
        </p:spPr>
      </p:pic>
      <p:pic>
        <p:nvPicPr>
          <p:cNvPr id="7" name="btnInknoeActivity">
            <a:extLst>
              <a:ext uri="{FF2B5EF4-FFF2-40B4-BE49-F238E27FC236}">
                <a16:creationId xmlns:a16="http://schemas.microsoft.com/office/drawing/2014/main" id="{E84DD85E-B91F-6AA7-5487-FED48653C80A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r:link="rId5"/>
          <a:stretch>
            <a:fillRect/>
          </a:stretch>
        </p:blipFill>
        <p:spPr>
          <a:xfrm>
            <a:off x="4986227" y="5429250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007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software is used for keeping a budget?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96160"/>
            <a:ext cx="5135048" cy="4104640"/>
          </a:xfrm>
        </p:spPr>
        <p:txBody>
          <a:bodyPr>
            <a:noAutofit/>
          </a:bodyPr>
          <a:lstStyle/>
          <a:p>
            <a:r>
              <a:rPr lang="en-GB" sz="2800" dirty="0"/>
              <a:t>A  Publisher</a:t>
            </a:r>
          </a:p>
          <a:p>
            <a:endParaRPr lang="en-GB" sz="2800" dirty="0"/>
          </a:p>
          <a:p>
            <a:r>
              <a:rPr lang="en-GB" sz="2800" dirty="0"/>
              <a:t>B  Excel</a:t>
            </a:r>
          </a:p>
          <a:p>
            <a:endParaRPr lang="en-GB" sz="2800" dirty="0"/>
          </a:p>
          <a:p>
            <a:r>
              <a:rPr lang="en-GB" sz="2800" dirty="0"/>
              <a:t>C  Word</a:t>
            </a:r>
          </a:p>
          <a:p>
            <a:endParaRPr lang="en-GB" sz="2800" dirty="0"/>
          </a:p>
          <a:p>
            <a:r>
              <a:rPr lang="en-GB" sz="2800" dirty="0"/>
              <a:t>D  Access</a:t>
            </a:r>
          </a:p>
        </p:txBody>
      </p:sp>
      <p:pic>
        <p:nvPicPr>
          <p:cNvPr id="6" name="Picture 5" descr="The Governor’s &lt;strong&gt;Budget&lt;/strong&gt; Proposal and Getting Down to Facts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668" y="2070010"/>
            <a:ext cx="3941064" cy="3941064"/>
          </a:xfrm>
          <a:prstGeom prst="rect">
            <a:avLst/>
          </a:prstGeom>
        </p:spPr>
      </p:pic>
      <p:pic>
        <p:nvPicPr>
          <p:cNvPr id="7" name="btnInknoeActivity">
            <a:extLst>
              <a:ext uri="{FF2B5EF4-FFF2-40B4-BE49-F238E27FC236}">
                <a16:creationId xmlns:a16="http://schemas.microsoft.com/office/drawing/2014/main" id="{322AAEBA-0712-82D3-E654-4162C51C631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r:link="rId5"/>
          <a:stretch>
            <a:fillRect/>
          </a:stretch>
        </p:blipFill>
        <p:spPr>
          <a:xfrm>
            <a:off x="4986227" y="5429250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71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software is used for databases?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865120"/>
            <a:ext cx="5135048" cy="2993678"/>
          </a:xfrm>
        </p:spPr>
        <p:txBody>
          <a:bodyPr>
            <a:noAutofit/>
          </a:bodyPr>
          <a:lstStyle/>
          <a:p>
            <a:r>
              <a:rPr lang="en-GB" sz="2800" dirty="0"/>
              <a:t>A  Publisher</a:t>
            </a:r>
          </a:p>
          <a:p>
            <a:endParaRPr lang="en-GB" sz="2800" dirty="0"/>
          </a:p>
          <a:p>
            <a:r>
              <a:rPr lang="en-GB" sz="2800" dirty="0"/>
              <a:t>B  Excel</a:t>
            </a:r>
          </a:p>
          <a:p>
            <a:endParaRPr lang="en-GB" sz="2800" dirty="0"/>
          </a:p>
          <a:p>
            <a:r>
              <a:rPr lang="en-GB" sz="2800" dirty="0"/>
              <a:t>C  Word</a:t>
            </a:r>
          </a:p>
          <a:p>
            <a:endParaRPr lang="en-GB" sz="2800" dirty="0"/>
          </a:p>
          <a:p>
            <a:r>
              <a:rPr lang="en-GB" sz="2800" dirty="0"/>
              <a:t>D  Access</a:t>
            </a:r>
          </a:p>
        </p:txBody>
      </p:sp>
      <p:pic>
        <p:nvPicPr>
          <p:cNvPr id="4" name="btnInknoeActivit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227" y="5429250"/>
            <a:ext cx="2219546" cy="571500"/>
          </a:xfrm>
          <a:prstGeom prst="rect">
            <a:avLst/>
          </a:prstGeom>
        </p:spPr>
      </p:pic>
      <p:pic>
        <p:nvPicPr>
          <p:cNvPr id="6" name="Picture 5" descr="c# - Building a string translation &lt;strong&gt;database&lt;/strong&gt; for multiple ...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74012">
            <a:off x="7902083" y="2203742"/>
            <a:ext cx="3619873" cy="362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65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benefits are there of using suites of productivity applications?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btnInknoeActivit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227" y="5429250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548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97606438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1,&quot;OptionCount&quot;:4,&quot;WcOptionCount&quot;:10,&quot;HasMultipleSubmission&quot;:false,&quot;HasAutoStop&quot;:false,&quot;HasMinimizeMode&quot;:false,&quot;TimerValue&quot;:&quot;01:00&quot;,&quot;HasAutoStart&quot;:false,&quot;HasCorrectAnswers&quot;:true,&quot;McqAnswers&quot;:[&quot;C&quot;],&quot;ActivityId&quot;:&quot;&quot;,&quot;IaMcqCompetition&quot;:false,&quot;IsAnonymous&quot;:false,&quot;AutoAdvance&quot;:false,&quot;IsCompetitionMode&quot;:fals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1,&quot;OptionCount&quot;:4,&quot;WcOptionCount&quot;:10,&quot;HasMultipleSubmission&quot;:false,&quot;HasAutoStop&quot;:false,&quot;HasMinimizeMode&quot;:false,&quot;TimerValue&quot;:&quot;01:00&quot;,&quot;HasAutoStart&quot;:false,&quot;HasCorrectAnswers&quot;:true,&quot;McqAnswers&quot;:[&quot;B&quot;],&quot;ActivityId&quot;:&quot;&quot;,&quot;IaMcqCompetition&quot;:false,&quot;IsAnonymous&quot;:false,&quot;AutoAdvance&quot;:false,&quot;IsCompetitionMode&quot;:false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1,&quot;OptionCount&quot;:4,&quot;WcOptionCount&quot;:10,&quot;HasMultipleSubmission&quot;:false,&quot;HasAutoStop&quot;:false,&quot;HasMinimizeMode&quot;:false,&quot;TimerValue&quot;:&quot;01:00&quot;,&quot;HasAutoStart&quot;:false,&quot;HasCorrectAnswers&quot;:true,&quot;McqAnswers&quot;:[&quot;D&quot;],&quot;ActivityId&quot;:&quot;&quot;,&quot;IaMcqCompetition&quot;:false,&quot;IsAnonymous&quot;:false,&quot;AutoAdvance&quot;:false,&quot;IsCompetitionMode&quot;:false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3,&quot;OptionCount&quot;:4,&quot;WcOptionCount&quot;:3,&quot;HasMultipleSubmission&quot;:true,&quot;HasAutoStop&quot;:false,&quot;HasMinimizeMode&quot;:false,&quot;TimerValue&quot;:&quot;01:00&quot;,&quot;HasAutoStart&quot;:false,&quot;HasCorrectAnswers&quot;:false,&quot;McqAnswers&quot;:[],&quot;ActivityId&quot;:&quot;&quot;,&quot;IaMcqCompetition&quot;:false,&quot;IsAnonymous&quot;:false,&quot;AutoAdvance&quot;:false,&quot;IsCompetitionMode&quot;:false}"/>
</p:tagLst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13</TotalTime>
  <Words>61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 Light</vt:lpstr>
      <vt:lpstr>Metropolitan</vt:lpstr>
      <vt:lpstr>Productivity Applications</vt:lpstr>
      <vt:lpstr>Which software is used for writing letters?</vt:lpstr>
      <vt:lpstr>Which software is used for keeping a budget?</vt:lpstr>
      <vt:lpstr>Which software is used for databases?</vt:lpstr>
      <vt:lpstr>What benefits are there of using suites of productivity applications?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 Applications</dc:title>
  <dc:creator>Helen Griffiths</dc:creator>
  <cp:lastModifiedBy>Helen Griffiths</cp:lastModifiedBy>
  <cp:revision>3</cp:revision>
  <dcterms:created xsi:type="dcterms:W3CDTF">2022-03-09T14:56:11Z</dcterms:created>
  <dcterms:modified xsi:type="dcterms:W3CDTF">2023-11-08T12:44:56Z</dcterms:modified>
</cp:coreProperties>
</file>