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64A8A2-88A3-4396-A5AE-99AFE31912CD}" v="572" dt="2021-12-07T10:30:01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811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591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095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3075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043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67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848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27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607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744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63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12/7/2021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6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26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8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1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en-GB" dirty="0">
                <a:cs typeface="Calibri Light"/>
              </a:rPr>
              <a:t>Create a Hair &amp; Beauty Image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GB" dirty="0">
                <a:cs typeface="Calibri"/>
              </a:rPr>
              <a:t>UV10479</a:t>
            </a:r>
            <a:endParaRPr lang="en-GB" dirty="0"/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780BFAD0-9F25-4CDC-B179-0190BBEB99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03808"/>
            <a:ext cx="5850384" cy="5850384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14" name="Oval 12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reeform: Shape 46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Arc 48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6" name="Rectangle 50">
            <a:extLst>
              <a:ext uri="{FF2B5EF4-FFF2-40B4-BE49-F238E27FC236}">
                <a16:creationId xmlns:a16="http://schemas.microsoft.com/office/drawing/2014/main" id="{A1D7EC86-7CB9-431D-8AC3-8AAF0440B1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8" name="Rectangle 52">
            <a:extLst>
              <a:ext uri="{FF2B5EF4-FFF2-40B4-BE49-F238E27FC236}">
                <a16:creationId xmlns:a16="http://schemas.microsoft.com/office/drawing/2014/main" id="{D4B9777F-B610-419B-9193-80306388F3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!!Arc">
            <a:extLst>
              <a:ext uri="{FF2B5EF4-FFF2-40B4-BE49-F238E27FC236}">
                <a16:creationId xmlns:a16="http://schemas.microsoft.com/office/drawing/2014/main" id="{311F016A-A753-449B-9EA6-322199B71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92EDC4-6897-4BCF-9540-E9AF8CE51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42" y="1124988"/>
            <a:ext cx="44259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Chosen theme is........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9A534-A746-49D9-8CD0-DACD7CB2A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33" y="5517125"/>
            <a:ext cx="4425962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buNone/>
            </a:pPr>
            <a:r>
              <a:rPr lang="en-US" sz="5400" b="1" kern="1200" dirty="0">
                <a:latin typeface="+mn-lt"/>
                <a:ea typeface="+mn-ea"/>
                <a:cs typeface="+mn-cs"/>
              </a:rPr>
              <a:t>SPACE</a:t>
            </a:r>
            <a:endParaRPr lang="en-US">
              <a:ea typeface="+mn-ea"/>
              <a:cs typeface="+mn-cs"/>
            </a:endParaRPr>
          </a:p>
        </p:txBody>
      </p:sp>
      <p:pic>
        <p:nvPicPr>
          <p:cNvPr id="5" name="Picture 4" descr="The planet earth taken from the outer space">
            <a:extLst>
              <a:ext uri="{FF2B5EF4-FFF2-40B4-BE49-F238E27FC236}">
                <a16:creationId xmlns:a16="http://schemas.microsoft.com/office/drawing/2014/main" id="{165F9A0D-6D0D-4669-8903-D09514071E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652" r="1902" b="1"/>
          <a:stretch/>
        </p:blipFill>
        <p:spPr>
          <a:xfrm>
            <a:off x="5733768" y="-1"/>
            <a:ext cx="6458232" cy="6858001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</p:spPr>
      </p:pic>
      <p:sp>
        <p:nvSpPr>
          <p:cNvPr id="52" name="!!Rectangle">
            <a:extLst>
              <a:ext uri="{FF2B5EF4-FFF2-40B4-BE49-F238E27FC236}">
                <a16:creationId xmlns:a16="http://schemas.microsoft.com/office/drawing/2014/main" id="{95106A28-883A-4993-BF9E-C403B81A8D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!!Oval">
            <a:extLst>
              <a:ext uri="{FF2B5EF4-FFF2-40B4-BE49-F238E27FC236}">
                <a16:creationId xmlns:a16="http://schemas.microsoft.com/office/drawing/2014/main" id="{F5AE4E4F-9F4C-43ED-8299-9BD63B74E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298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mpty speech bubbles">
            <a:extLst>
              <a:ext uri="{FF2B5EF4-FFF2-40B4-BE49-F238E27FC236}">
                <a16:creationId xmlns:a16="http://schemas.microsoft.com/office/drawing/2014/main" id="{4FD06B8C-B51A-4613-9636-46C2BE77C7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97" r="-2" b="850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741589-7119-4267-8958-E156A43AD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1264" y="2229419"/>
            <a:ext cx="4023360" cy="28022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600" kern="1200" dirty="0">
                <a:latin typeface="+mj-lt"/>
                <a:ea typeface="+mj-ea"/>
                <a:cs typeface="+mj-cs"/>
              </a:rPr>
              <a:t>Create a Mind </a:t>
            </a:r>
            <a:r>
              <a:rPr lang="en-US" sz="4600" dirty="0"/>
              <a:t>Map</a:t>
            </a:r>
            <a:r>
              <a:rPr lang="en-US" sz="4600" kern="1200" dirty="0">
                <a:latin typeface="+mj-lt"/>
                <a:ea typeface="+mj-ea"/>
                <a:cs typeface="+mj-cs"/>
              </a:rPr>
              <a:t> of ideas for the chosen theme</a:t>
            </a:r>
            <a:endParaRPr lang="en-US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2331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BE89921F-5F67-4DE1-9428-58B0919BB68B}"/>
              </a:ext>
            </a:extLst>
          </p:cNvPr>
          <p:cNvSpPr/>
          <p:nvPr/>
        </p:nvSpPr>
        <p:spPr>
          <a:xfrm>
            <a:off x="4716852" y="2783097"/>
            <a:ext cx="2587922" cy="129396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rgbClr val="000000"/>
                </a:solidFill>
                <a:latin typeface="Amasis MT Pro Black"/>
              </a:rPr>
              <a:t>SPACE</a:t>
            </a: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C0B8F9CB-DEAF-4908-8AD3-3F1DCEEB6F5B}"/>
              </a:ext>
            </a:extLst>
          </p:cNvPr>
          <p:cNvSpPr/>
          <p:nvPr/>
        </p:nvSpPr>
        <p:spPr>
          <a:xfrm>
            <a:off x="7059463" y="510577"/>
            <a:ext cx="2516036" cy="2185356"/>
          </a:xfrm>
          <a:prstGeom prst="star5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Hair</a:t>
            </a:r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9DA9A22C-805B-408B-A7DB-5E08A2D65AD7}"/>
              </a:ext>
            </a:extLst>
          </p:cNvPr>
          <p:cNvSpPr/>
          <p:nvPr/>
        </p:nvSpPr>
        <p:spPr>
          <a:xfrm>
            <a:off x="2155886" y="581564"/>
            <a:ext cx="2731697" cy="2257243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Make- up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DAC99934-7C5F-4CB1-A568-1E244A5D727B}"/>
              </a:ext>
            </a:extLst>
          </p:cNvPr>
          <p:cNvSpPr/>
          <p:nvPr/>
        </p:nvSpPr>
        <p:spPr>
          <a:xfrm>
            <a:off x="2198119" y="4189382"/>
            <a:ext cx="2760451" cy="2012829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Nails</a:t>
            </a: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50C7CAC6-1C58-4DF4-B70B-4B46EB08FE8A}"/>
              </a:ext>
            </a:extLst>
          </p:cNvPr>
          <p:cNvSpPr/>
          <p:nvPr/>
        </p:nvSpPr>
        <p:spPr>
          <a:xfrm>
            <a:off x="7056767" y="3958447"/>
            <a:ext cx="2875469" cy="2242866"/>
          </a:xfrm>
          <a:prstGeom prst="star5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Outfit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57A6CD-7FEE-4D12-8DC6-3A1C14B402CD}"/>
              </a:ext>
            </a:extLst>
          </p:cNvPr>
          <p:cNvSpPr/>
          <p:nvPr/>
        </p:nvSpPr>
        <p:spPr>
          <a:xfrm>
            <a:off x="8853038" y="262567"/>
            <a:ext cx="1308338" cy="92015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Plaits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B4BB940-5558-4C9F-9BC8-FBBF9E069452}"/>
              </a:ext>
            </a:extLst>
          </p:cNvPr>
          <p:cNvSpPr/>
          <p:nvPr/>
        </p:nvSpPr>
        <p:spPr>
          <a:xfrm>
            <a:off x="10261121" y="721743"/>
            <a:ext cx="1049546" cy="92015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Glitter spray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6CB604-C2DC-41BB-B225-07C681ABFB23}"/>
              </a:ext>
            </a:extLst>
          </p:cNvPr>
          <p:cNvSpPr/>
          <p:nvPr/>
        </p:nvSpPr>
        <p:spPr>
          <a:xfrm>
            <a:off x="9238531" y="1711984"/>
            <a:ext cx="920150" cy="92015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curls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0AB4EA8-7144-45F2-9347-91090771E2CA}"/>
              </a:ext>
            </a:extLst>
          </p:cNvPr>
          <p:cNvSpPr/>
          <p:nvPr/>
        </p:nvSpPr>
        <p:spPr>
          <a:xfrm>
            <a:off x="9006696" y="3723017"/>
            <a:ext cx="1250829" cy="9201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Dress 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5686FD-8399-43E1-AFC4-1997785478F1}"/>
              </a:ext>
            </a:extLst>
          </p:cNvPr>
          <p:cNvSpPr/>
          <p:nvPr/>
        </p:nvSpPr>
        <p:spPr>
          <a:xfrm>
            <a:off x="10443534" y="4182194"/>
            <a:ext cx="1509620" cy="8913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Homemade costume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EEFE74-6956-4718-B1BE-BDF588C4047A}"/>
              </a:ext>
            </a:extLst>
          </p:cNvPr>
          <p:cNvSpPr/>
          <p:nvPr/>
        </p:nvSpPr>
        <p:spPr>
          <a:xfrm>
            <a:off x="4533541" y="5288352"/>
            <a:ext cx="1725282" cy="9201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French polish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27EC34-8931-49C0-B026-A0390B6FB86D}"/>
              </a:ext>
            </a:extLst>
          </p:cNvPr>
          <p:cNvSpPr/>
          <p:nvPr/>
        </p:nvSpPr>
        <p:spPr>
          <a:xfrm>
            <a:off x="1829699" y="3864095"/>
            <a:ext cx="1351470" cy="9201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Nail Art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88AC23E-3253-4515-987A-22D25DD7F505}"/>
              </a:ext>
            </a:extLst>
          </p:cNvPr>
          <p:cNvSpPr/>
          <p:nvPr/>
        </p:nvSpPr>
        <p:spPr>
          <a:xfrm>
            <a:off x="1454989" y="340744"/>
            <a:ext cx="1495244" cy="9201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Evening Make-up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0CC5E2-A43B-4666-B80E-6CF89FAC5D40}"/>
              </a:ext>
            </a:extLst>
          </p:cNvPr>
          <p:cNvSpPr/>
          <p:nvPr/>
        </p:nvSpPr>
        <p:spPr>
          <a:xfrm>
            <a:off x="3970128" y="397354"/>
            <a:ext cx="1567131" cy="9201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Face Painting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DC3C4B7-9C6A-4D6C-B54D-9C0981592064}"/>
              </a:ext>
            </a:extLst>
          </p:cNvPr>
          <p:cNvSpPr/>
          <p:nvPr/>
        </p:nvSpPr>
        <p:spPr>
          <a:xfrm>
            <a:off x="475532" y="1402871"/>
            <a:ext cx="1279583" cy="9201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Smokey eyes</a:t>
            </a:r>
          </a:p>
        </p:txBody>
      </p:sp>
    </p:spTree>
    <p:extLst>
      <p:ext uri="{BB962C8B-B14F-4D97-AF65-F5344CB8AC3E}">
        <p14:creationId xmlns:p14="http://schemas.microsoft.com/office/powerpoint/2010/main" val="399248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" name="Rectangle 11">
            <a:extLst>
              <a:ext uri="{FF2B5EF4-FFF2-40B4-BE49-F238E27FC236}">
                <a16:creationId xmlns:a16="http://schemas.microsoft.com/office/drawing/2014/main" id="{E2CFBC99-FB8F-41F7-A81D-A5288D688D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Camera lens">
            <a:extLst>
              <a:ext uri="{FF2B5EF4-FFF2-40B4-BE49-F238E27FC236}">
                <a16:creationId xmlns:a16="http://schemas.microsoft.com/office/drawing/2014/main" id="{E8321EDE-DD02-4113-99DD-A45BB8EC97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11" r="6" b="9378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1" name="Rectangle 13">
            <a:extLst>
              <a:ext uri="{FF2B5EF4-FFF2-40B4-BE49-F238E27FC236}">
                <a16:creationId xmlns:a16="http://schemas.microsoft.com/office/drawing/2014/main" id="{1EF86BFA-9133-4F6B-98BE-1CBB87EB62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07" y="3666683"/>
            <a:ext cx="12188952" cy="3191317"/>
          </a:xfrm>
          <a:prstGeom prst="rect">
            <a:avLst/>
          </a:prstGeom>
          <a:gradFill>
            <a:gsLst>
              <a:gs pos="42000">
                <a:schemeClr val="bg1">
                  <a:alpha val="23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ED60BA-F036-423B-9C87-EBC860762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2905" y="-4580"/>
            <a:ext cx="5257800" cy="17015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Collection of pictures for........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529452-4341-48F7-833F-143F1A51BCE2}"/>
              </a:ext>
            </a:extLst>
          </p:cNvPr>
          <p:cNvSpPr txBox="1"/>
          <p:nvPr/>
        </p:nvSpPr>
        <p:spPr>
          <a:xfrm>
            <a:off x="7398590" y="2309003"/>
            <a:ext cx="3692105" cy="25545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Wingdings"/>
              <a:buChar char="ü"/>
            </a:pPr>
            <a:r>
              <a:rPr lang="en-GB" sz="4000" dirty="0"/>
              <a:t>Hair</a:t>
            </a:r>
            <a:endParaRPr lang="en-US"/>
          </a:p>
          <a:p>
            <a:pPr marL="571500" indent="-571500" algn="l">
              <a:buFont typeface="Wingdings"/>
              <a:buChar char="ü"/>
            </a:pPr>
            <a:r>
              <a:rPr lang="en-GB" sz="4000" dirty="0"/>
              <a:t>Make-up</a:t>
            </a:r>
          </a:p>
          <a:p>
            <a:pPr marL="571500" indent="-571500">
              <a:buFont typeface="Wingdings"/>
              <a:buChar char="ü"/>
            </a:pPr>
            <a:r>
              <a:rPr lang="en-GB" sz="4000" dirty="0"/>
              <a:t>Nails</a:t>
            </a:r>
          </a:p>
          <a:p>
            <a:pPr marL="571500" indent="-571500">
              <a:buFont typeface="Wingdings"/>
              <a:buChar char="ü"/>
            </a:pPr>
            <a:r>
              <a:rPr lang="en-GB" sz="4000" dirty="0"/>
              <a:t>Outfit ideas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EC81B7E-6E46-4595-A092-6DE405FC9916}"/>
              </a:ext>
            </a:extLst>
          </p:cNvPr>
          <p:cNvSpPr txBox="1"/>
          <p:nvPr/>
        </p:nvSpPr>
        <p:spPr>
          <a:xfrm>
            <a:off x="7096665" y="5141343"/>
            <a:ext cx="5403010" cy="144655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4400" dirty="0"/>
              <a:t>…....to create the mood board</a:t>
            </a:r>
          </a:p>
        </p:txBody>
      </p:sp>
    </p:spTree>
    <p:extLst>
      <p:ext uri="{BB962C8B-B14F-4D97-AF65-F5344CB8AC3E}">
        <p14:creationId xmlns:p14="http://schemas.microsoft.com/office/powerpoint/2010/main" val="610940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hapesVTI">
  <a:themeElements>
    <a:clrScheme name="Office Theme">
      <a:dk1>
        <a:srgbClr val="000000"/>
      </a:dk1>
      <a:lt1>
        <a:srgbClr val="FFFFFF"/>
      </a:lt1>
      <a:dk2>
        <a:srgbClr val="57495C"/>
      </a:dk2>
      <a:lt2>
        <a:srgbClr val="E7E6E6"/>
      </a:lt2>
      <a:accent1>
        <a:srgbClr val="F07C98"/>
      </a:accent1>
      <a:accent2>
        <a:srgbClr val="A6778D"/>
      </a:accent2>
      <a:accent3>
        <a:srgbClr val="768BA6"/>
      </a:accent3>
      <a:accent4>
        <a:srgbClr val="E8908B"/>
      </a:accent4>
      <a:accent5>
        <a:srgbClr val="C47A93"/>
      </a:accent5>
      <a:accent6>
        <a:srgbClr val="70A8DB"/>
      </a:accent6>
      <a:hlink>
        <a:srgbClr val="EB8067"/>
      </a:hlink>
      <a:folHlink>
        <a:srgbClr val="7BC7C0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Amasis MT Pro Black</vt:lpstr>
      <vt:lpstr>Arial</vt:lpstr>
      <vt:lpstr>Avenir Next LT Pro</vt:lpstr>
      <vt:lpstr>Calibri</vt:lpstr>
      <vt:lpstr>Calibri Light</vt:lpstr>
      <vt:lpstr>Tw Cen MT</vt:lpstr>
      <vt:lpstr>Wingdings</vt:lpstr>
      <vt:lpstr>ShapesVTI</vt:lpstr>
      <vt:lpstr>Create a Hair &amp; Beauty Image</vt:lpstr>
      <vt:lpstr>Chosen theme is........</vt:lpstr>
      <vt:lpstr>Create a Mind Map of ideas for the chosen theme</vt:lpstr>
      <vt:lpstr>PowerPoint Presentation</vt:lpstr>
      <vt:lpstr>Collection of pictures for........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Hannah Pritchard</cp:lastModifiedBy>
  <cp:revision>138</cp:revision>
  <dcterms:created xsi:type="dcterms:W3CDTF">2021-12-07T10:05:58Z</dcterms:created>
  <dcterms:modified xsi:type="dcterms:W3CDTF">2021-12-07T11:32:21Z</dcterms:modified>
</cp:coreProperties>
</file>